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6"/>
  </p:notesMasterIdLst>
  <p:sldIdLst>
    <p:sldId id="466" r:id="rId2"/>
    <p:sldId id="314" r:id="rId3"/>
    <p:sldId id="317" r:id="rId4"/>
    <p:sldId id="468" r:id="rId5"/>
    <p:sldId id="332" r:id="rId6"/>
    <p:sldId id="333" r:id="rId7"/>
    <p:sldId id="335" r:id="rId8"/>
    <p:sldId id="395" r:id="rId9"/>
    <p:sldId id="396" r:id="rId10"/>
    <p:sldId id="451" r:id="rId11"/>
    <p:sldId id="336" r:id="rId12"/>
    <p:sldId id="334" r:id="rId13"/>
    <p:sldId id="410" r:id="rId14"/>
    <p:sldId id="278" r:id="rId15"/>
    <p:sldId id="378" r:id="rId16"/>
    <p:sldId id="392" r:id="rId17"/>
    <p:sldId id="384" r:id="rId18"/>
    <p:sldId id="458" r:id="rId19"/>
    <p:sldId id="386" r:id="rId20"/>
    <p:sldId id="408" r:id="rId21"/>
    <p:sldId id="460" r:id="rId22"/>
    <p:sldId id="467" r:id="rId23"/>
    <p:sldId id="415" r:id="rId24"/>
    <p:sldId id="416" r:id="rId25"/>
    <p:sldId id="421" r:id="rId26"/>
    <p:sldId id="422" r:id="rId27"/>
    <p:sldId id="423" r:id="rId28"/>
    <p:sldId id="443" r:id="rId29"/>
    <p:sldId id="444" r:id="rId30"/>
    <p:sldId id="424" r:id="rId31"/>
    <p:sldId id="425" r:id="rId32"/>
    <p:sldId id="426" r:id="rId33"/>
    <p:sldId id="427" r:id="rId34"/>
    <p:sldId id="433" r:id="rId35"/>
    <p:sldId id="432" r:id="rId36"/>
    <p:sldId id="429" r:id="rId37"/>
    <p:sldId id="445" r:id="rId38"/>
    <p:sldId id="434" r:id="rId39"/>
    <p:sldId id="446" r:id="rId40"/>
    <p:sldId id="431" r:id="rId41"/>
    <p:sldId id="447" r:id="rId42"/>
    <p:sldId id="435" r:id="rId43"/>
    <p:sldId id="437" r:id="rId44"/>
    <p:sldId id="438" r:id="rId45"/>
    <p:sldId id="440" r:id="rId46"/>
    <p:sldId id="448" r:id="rId47"/>
    <p:sldId id="441" r:id="rId48"/>
    <p:sldId id="469" r:id="rId49"/>
    <p:sldId id="471" r:id="rId50"/>
    <p:sldId id="472" r:id="rId51"/>
    <p:sldId id="470" r:id="rId52"/>
    <p:sldId id="473" r:id="rId53"/>
    <p:sldId id="474" r:id="rId54"/>
    <p:sldId id="311" r:id="rId5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81" autoAdjust="0"/>
    <p:restoredTop sz="94660"/>
  </p:normalViewPr>
  <p:slideViewPr>
    <p:cSldViewPr>
      <p:cViewPr varScale="1">
        <p:scale>
          <a:sx n="74" d="100"/>
          <a:sy n="74" d="100"/>
        </p:scale>
        <p:origin x="1920" y="67"/>
      </p:cViewPr>
      <p:guideLst>
        <p:guide orient="horz" pos="2160"/>
        <p:guide pos="2880"/>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ata10.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diagrams/_rels/data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ata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67552A-8F02-4082-8C75-E393128BEEE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3C53C2F-FC66-4806-91FB-902C752D59BA}">
      <dgm:prSet custT="1"/>
      <dgm:spPr/>
      <dgm:t>
        <a:bodyPr/>
        <a:lstStyle/>
        <a:p>
          <a:r>
            <a:rPr lang="tr-TR" sz="1600" dirty="0"/>
            <a:t>Anormal </a:t>
          </a:r>
          <a:r>
            <a:rPr lang="tr-TR" sz="1600" dirty="0" err="1"/>
            <a:t>uterin</a:t>
          </a:r>
          <a:r>
            <a:rPr lang="tr-TR" sz="1600" dirty="0"/>
            <a:t> kanamalar (AUK) klinik pratikte aile hekiminin sık karşılaştığı jinekolojik yakınmalar arasında olup hayat boyunca kadınların %30’unu etkiler.</a:t>
          </a:r>
          <a:endParaRPr lang="en-US" sz="1600" dirty="0"/>
        </a:p>
      </dgm:t>
    </dgm:pt>
    <dgm:pt modelId="{9AED54E7-B162-40F1-A788-113602ECD267}" type="parTrans" cxnId="{289DD7F2-21CF-4630-8927-3345A081859E}">
      <dgm:prSet/>
      <dgm:spPr/>
      <dgm:t>
        <a:bodyPr/>
        <a:lstStyle/>
        <a:p>
          <a:endParaRPr lang="en-US"/>
        </a:p>
      </dgm:t>
    </dgm:pt>
    <dgm:pt modelId="{62B92D3A-77B2-43BA-B2B9-3571A70E398C}" type="sibTrans" cxnId="{289DD7F2-21CF-4630-8927-3345A081859E}">
      <dgm:prSet/>
      <dgm:spPr/>
      <dgm:t>
        <a:bodyPr/>
        <a:lstStyle/>
        <a:p>
          <a:endParaRPr lang="en-US"/>
        </a:p>
      </dgm:t>
    </dgm:pt>
    <dgm:pt modelId="{B6CC606C-4521-4AAB-B8A4-E4FD28248EB5}">
      <dgm:prSet custT="1"/>
      <dgm:spPr/>
      <dgm:t>
        <a:bodyPr/>
        <a:lstStyle/>
        <a:p>
          <a:r>
            <a:rPr lang="tr-TR" sz="1600" dirty="0" err="1"/>
            <a:t>AUK’un</a:t>
          </a:r>
          <a:r>
            <a:rPr lang="tr-TR" sz="1600" dirty="0"/>
            <a:t> yaklaşık 2/3’ü organik nedenlerle meydana gelir. Kalan 1/3’ünü oluşturan disfonksiyonel </a:t>
          </a:r>
          <a:r>
            <a:rPr lang="tr-TR" sz="1600" dirty="0" err="1"/>
            <a:t>uterin</a:t>
          </a:r>
          <a:r>
            <a:rPr lang="tr-TR" sz="1600" dirty="0"/>
            <a:t> kanamalar (DUK), uterustan adet dışında oluşan, organik bir neden olmayan kanamaları ifade eder </a:t>
          </a:r>
          <a:endParaRPr lang="en-US" sz="1600" dirty="0"/>
        </a:p>
      </dgm:t>
    </dgm:pt>
    <dgm:pt modelId="{E74B2E70-FC5C-4B26-A381-DE754709F543}" type="parTrans" cxnId="{2808C9FE-7D9E-46AF-A029-898A2B3BD87E}">
      <dgm:prSet/>
      <dgm:spPr/>
      <dgm:t>
        <a:bodyPr/>
        <a:lstStyle/>
        <a:p>
          <a:endParaRPr lang="en-US"/>
        </a:p>
      </dgm:t>
    </dgm:pt>
    <dgm:pt modelId="{853E2BE6-3FC8-4756-A9A4-3D3D53833FE1}" type="sibTrans" cxnId="{2808C9FE-7D9E-46AF-A029-898A2B3BD87E}">
      <dgm:prSet/>
      <dgm:spPr/>
      <dgm:t>
        <a:bodyPr/>
        <a:lstStyle/>
        <a:p>
          <a:endParaRPr lang="en-US"/>
        </a:p>
      </dgm:t>
    </dgm:pt>
    <dgm:pt modelId="{2272E07A-FB95-4201-9266-529E94A3BE24}">
      <dgm:prSet custT="1"/>
      <dgm:spPr/>
      <dgm:t>
        <a:bodyPr/>
        <a:lstStyle/>
        <a:p>
          <a:r>
            <a:rPr lang="tr-TR" sz="1600" dirty="0"/>
            <a:t>Genelde </a:t>
          </a:r>
          <a:r>
            <a:rPr lang="tr-TR" sz="1600" dirty="0" err="1"/>
            <a:t>hormonal</a:t>
          </a:r>
          <a:r>
            <a:rPr lang="tr-TR" sz="1600" dirty="0"/>
            <a:t> sebeplerle meydana gelen </a:t>
          </a:r>
          <a:r>
            <a:rPr lang="tr-TR" sz="1600" dirty="0" err="1"/>
            <a:t>anovulatuvar</a:t>
          </a:r>
          <a:r>
            <a:rPr lang="tr-TR" sz="1600" dirty="0"/>
            <a:t> kanamalardır. Ancak </a:t>
          </a:r>
          <a:r>
            <a:rPr lang="tr-TR" sz="1600" dirty="0" err="1"/>
            <a:t>ovulatuvar</a:t>
          </a:r>
          <a:r>
            <a:rPr lang="tr-TR" sz="1600" dirty="0"/>
            <a:t> olan DUK da görülür. Tanı için organik bir neden, gebelik, sistemik bir hastalık varlığı olmamalıdır. Kanama genellikle süre, miktar ve sıklık açısından fazladır.</a:t>
          </a:r>
          <a:endParaRPr lang="en-US" sz="1600" dirty="0"/>
        </a:p>
      </dgm:t>
    </dgm:pt>
    <dgm:pt modelId="{FBD144ED-747B-466C-8A6C-BEB018538F45}" type="parTrans" cxnId="{C4261E21-35E2-4FBC-B108-27F0D85A31F8}">
      <dgm:prSet/>
      <dgm:spPr/>
      <dgm:t>
        <a:bodyPr/>
        <a:lstStyle/>
        <a:p>
          <a:endParaRPr lang="en-US"/>
        </a:p>
      </dgm:t>
    </dgm:pt>
    <dgm:pt modelId="{6368F1BB-E5B4-42E1-93FB-CC6990E5E00F}" type="sibTrans" cxnId="{C4261E21-35E2-4FBC-B108-27F0D85A31F8}">
      <dgm:prSet/>
      <dgm:spPr/>
      <dgm:t>
        <a:bodyPr/>
        <a:lstStyle/>
        <a:p>
          <a:endParaRPr lang="en-US"/>
        </a:p>
      </dgm:t>
    </dgm:pt>
    <dgm:pt modelId="{3C134FBB-BD9C-4F5B-96F8-B20A332F59B6}">
      <dgm:prSet custT="1"/>
      <dgm:spPr/>
      <dgm:t>
        <a:bodyPr/>
        <a:lstStyle/>
        <a:p>
          <a:r>
            <a:rPr lang="tr-TR" sz="1600" dirty="0"/>
            <a:t>Aile hekimine en sık başvuru, menstrüel kanamanın süre olarak uzun ve miktar olarak fazla olması olup, her yıl 30-49 yaş arası kadınların 20’de biri aile hekimlerine bu nedenle başvurmaktadır.</a:t>
          </a:r>
          <a:endParaRPr lang="en-US" sz="1600" dirty="0"/>
        </a:p>
      </dgm:t>
    </dgm:pt>
    <dgm:pt modelId="{6F40417B-4FFD-4BD6-810E-BB874BBD5463}" type="parTrans" cxnId="{F70A79D8-6321-419E-BF7D-B88F581AB24A}">
      <dgm:prSet/>
      <dgm:spPr/>
      <dgm:t>
        <a:bodyPr/>
        <a:lstStyle/>
        <a:p>
          <a:endParaRPr lang="en-US"/>
        </a:p>
      </dgm:t>
    </dgm:pt>
    <dgm:pt modelId="{F63EE794-4CC3-4D80-8E9A-FC2F7124F9A4}" type="sibTrans" cxnId="{F70A79D8-6321-419E-BF7D-B88F581AB24A}">
      <dgm:prSet/>
      <dgm:spPr/>
      <dgm:t>
        <a:bodyPr/>
        <a:lstStyle/>
        <a:p>
          <a:endParaRPr lang="en-US"/>
        </a:p>
      </dgm:t>
    </dgm:pt>
    <dgm:pt modelId="{0D535B8F-99BC-431E-BE2A-E9C605F58BBF}">
      <dgm:prSet custT="1"/>
      <dgm:spPr/>
      <dgm:t>
        <a:bodyPr/>
        <a:lstStyle/>
        <a:p>
          <a:r>
            <a:rPr lang="tr-TR" sz="1600" dirty="0"/>
            <a:t>DUK, jinekolojik şikayetlerin %10-15’ini oluşturur. En fazla (%70) </a:t>
          </a:r>
          <a:r>
            <a:rPr lang="tr-TR" sz="1600" dirty="0" err="1"/>
            <a:t>hormonal</a:t>
          </a:r>
          <a:r>
            <a:rPr lang="tr-TR" sz="1600" dirty="0"/>
            <a:t> değişikliklerin görüldüğü </a:t>
          </a:r>
          <a:r>
            <a:rPr lang="tr-TR" sz="1600" dirty="0" err="1"/>
            <a:t>perimenarşal</a:t>
          </a:r>
          <a:r>
            <a:rPr lang="tr-TR" sz="1600" dirty="0"/>
            <a:t> (ilk adet olunan dönem) ve </a:t>
          </a:r>
          <a:r>
            <a:rPr lang="tr-TR" sz="1600" dirty="0" err="1"/>
            <a:t>perimenopozal</a:t>
          </a:r>
          <a:r>
            <a:rPr lang="tr-TR" sz="1600" dirty="0"/>
            <a:t> dönemde ortaya çıkar. %30 kadar kısmı ise üreme döneminde (18-45 yaş) görülür.</a:t>
          </a:r>
          <a:endParaRPr lang="en-US" sz="1600" dirty="0"/>
        </a:p>
      </dgm:t>
    </dgm:pt>
    <dgm:pt modelId="{EB094B02-1871-4E3A-B8A3-FF5954C467E5}" type="parTrans" cxnId="{87DF22CC-4192-42D3-8E4E-A814C63D5370}">
      <dgm:prSet/>
      <dgm:spPr/>
      <dgm:t>
        <a:bodyPr/>
        <a:lstStyle/>
        <a:p>
          <a:endParaRPr lang="en-US"/>
        </a:p>
      </dgm:t>
    </dgm:pt>
    <dgm:pt modelId="{D10607AF-2B9D-46D8-8CE9-CFD5216ED120}" type="sibTrans" cxnId="{87DF22CC-4192-42D3-8E4E-A814C63D5370}">
      <dgm:prSet/>
      <dgm:spPr/>
      <dgm:t>
        <a:bodyPr/>
        <a:lstStyle/>
        <a:p>
          <a:endParaRPr lang="en-US"/>
        </a:p>
      </dgm:t>
    </dgm:pt>
    <dgm:pt modelId="{F63002D1-4C9A-4E11-82A1-CB8BDA9E4183}">
      <dgm:prSet custT="1"/>
      <dgm:spPr/>
      <dgm:t>
        <a:bodyPr/>
        <a:lstStyle/>
        <a:p>
          <a:r>
            <a:rPr lang="tr-TR" sz="1600" dirty="0" err="1"/>
            <a:t>Ovulatuvar</a:t>
          </a:r>
          <a:r>
            <a:rPr lang="tr-TR" sz="1600" dirty="0"/>
            <a:t> olanların oranı %10’dur ve bunlar genellikle üreme döneminde görülür. </a:t>
          </a:r>
          <a:r>
            <a:rPr lang="tr-TR" sz="1600" dirty="0" err="1"/>
            <a:t>Anovulatuvar</a:t>
          </a:r>
          <a:r>
            <a:rPr lang="tr-TR" sz="1600" dirty="0"/>
            <a:t> olanlar ise %90 oranında </a:t>
          </a:r>
          <a:r>
            <a:rPr lang="tr-TR" sz="1600" dirty="0" err="1"/>
            <a:t>perimenarşal</a:t>
          </a:r>
          <a:r>
            <a:rPr lang="tr-TR" sz="1600" dirty="0"/>
            <a:t> ve </a:t>
          </a:r>
          <a:r>
            <a:rPr lang="tr-TR" sz="1600" dirty="0" err="1"/>
            <a:t>perimenopozal</a:t>
          </a:r>
          <a:r>
            <a:rPr lang="tr-TR" sz="1600" dirty="0"/>
            <a:t> dönemde görülürler. </a:t>
          </a:r>
          <a:endParaRPr lang="en-US" sz="1600" dirty="0"/>
        </a:p>
      </dgm:t>
    </dgm:pt>
    <dgm:pt modelId="{D6288A1C-FA50-4687-B1F7-BF7D66064C0E}" type="parTrans" cxnId="{3C568A80-D81A-4B3A-BEB8-66C2DD97EA12}">
      <dgm:prSet/>
      <dgm:spPr/>
      <dgm:t>
        <a:bodyPr/>
        <a:lstStyle/>
        <a:p>
          <a:endParaRPr lang="en-US"/>
        </a:p>
      </dgm:t>
    </dgm:pt>
    <dgm:pt modelId="{A41CD8FF-F747-48D2-ACB9-76AA19C6D11A}" type="sibTrans" cxnId="{3C568A80-D81A-4B3A-BEB8-66C2DD97EA12}">
      <dgm:prSet/>
      <dgm:spPr/>
      <dgm:t>
        <a:bodyPr/>
        <a:lstStyle/>
        <a:p>
          <a:endParaRPr lang="en-US"/>
        </a:p>
      </dgm:t>
    </dgm:pt>
    <dgm:pt modelId="{B83281FE-3B43-4531-8F9C-1E4C9B49946A}" type="pres">
      <dgm:prSet presAssocID="{B567552A-8F02-4082-8C75-E393128BEEE6}" presName="root" presStyleCnt="0">
        <dgm:presLayoutVars>
          <dgm:dir/>
          <dgm:resizeHandles val="exact"/>
        </dgm:presLayoutVars>
      </dgm:prSet>
      <dgm:spPr/>
    </dgm:pt>
    <dgm:pt modelId="{4BEDD339-4814-4E77-BC05-9C92B8A58885}" type="pres">
      <dgm:prSet presAssocID="{63C53C2F-FC66-4806-91FB-902C752D59BA}" presName="compNode" presStyleCnt="0"/>
      <dgm:spPr/>
    </dgm:pt>
    <dgm:pt modelId="{B0C83CA7-1CDE-471A-9029-20D0A0F24FA1}" type="pres">
      <dgm:prSet presAssocID="{63C53C2F-FC66-4806-91FB-902C752D59BA}" presName="bgRect" presStyleLbl="bgShp" presStyleIdx="0" presStyleCnt="6" custLinFactNeighborX="696" custLinFactNeighborY="29306"/>
      <dgm:spPr/>
    </dgm:pt>
    <dgm:pt modelId="{D0AA1EFC-631B-4552-93E7-48AC1E483F45}" type="pres">
      <dgm:prSet presAssocID="{63C53C2F-FC66-4806-91FB-902C752D59B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ktor"/>
        </a:ext>
      </dgm:extLst>
    </dgm:pt>
    <dgm:pt modelId="{D7924DEC-6A92-49B9-B077-6CC96EA170D3}" type="pres">
      <dgm:prSet presAssocID="{63C53C2F-FC66-4806-91FB-902C752D59BA}" presName="spaceRect" presStyleCnt="0"/>
      <dgm:spPr/>
    </dgm:pt>
    <dgm:pt modelId="{A53E295D-A53C-4EDC-82F1-6853F3836FDB}" type="pres">
      <dgm:prSet presAssocID="{63C53C2F-FC66-4806-91FB-902C752D59BA}" presName="parTx" presStyleLbl="revTx" presStyleIdx="0" presStyleCnt="6">
        <dgm:presLayoutVars>
          <dgm:chMax val="0"/>
          <dgm:chPref val="0"/>
        </dgm:presLayoutVars>
      </dgm:prSet>
      <dgm:spPr/>
    </dgm:pt>
    <dgm:pt modelId="{6073E101-D5EE-4F6F-BFCC-86D5C74FA10F}" type="pres">
      <dgm:prSet presAssocID="{62B92D3A-77B2-43BA-B2B9-3571A70E398C}" presName="sibTrans" presStyleCnt="0"/>
      <dgm:spPr/>
    </dgm:pt>
    <dgm:pt modelId="{D07B2682-DCF1-4EEA-BC55-2BFB85E0D798}" type="pres">
      <dgm:prSet presAssocID="{B6CC606C-4521-4AAB-B8A4-E4FD28248EB5}" presName="compNode" presStyleCnt="0"/>
      <dgm:spPr/>
    </dgm:pt>
    <dgm:pt modelId="{5DB5D8B1-6501-4407-B43E-2E28B84C272D}" type="pres">
      <dgm:prSet presAssocID="{B6CC606C-4521-4AAB-B8A4-E4FD28248EB5}" presName="bgRect" presStyleLbl="bgShp" presStyleIdx="1" presStyleCnt="6"/>
      <dgm:spPr/>
    </dgm:pt>
    <dgm:pt modelId="{10E64B96-B761-4C6B-B013-75C2FAB44AA3}" type="pres">
      <dgm:prSet presAssocID="{B6CC606C-4521-4AAB-B8A4-E4FD28248EB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4D8EEADF-C9D5-44AD-B305-A1238C75773D}" type="pres">
      <dgm:prSet presAssocID="{B6CC606C-4521-4AAB-B8A4-E4FD28248EB5}" presName="spaceRect" presStyleCnt="0"/>
      <dgm:spPr/>
    </dgm:pt>
    <dgm:pt modelId="{252BB620-F0F4-478E-A49C-3708A475EBA7}" type="pres">
      <dgm:prSet presAssocID="{B6CC606C-4521-4AAB-B8A4-E4FD28248EB5}" presName="parTx" presStyleLbl="revTx" presStyleIdx="1" presStyleCnt="6">
        <dgm:presLayoutVars>
          <dgm:chMax val="0"/>
          <dgm:chPref val="0"/>
        </dgm:presLayoutVars>
      </dgm:prSet>
      <dgm:spPr/>
    </dgm:pt>
    <dgm:pt modelId="{122A64F1-0A75-4786-923D-3AC5E3FC042C}" type="pres">
      <dgm:prSet presAssocID="{853E2BE6-3FC8-4756-A9A4-3D3D53833FE1}" presName="sibTrans" presStyleCnt="0"/>
      <dgm:spPr/>
    </dgm:pt>
    <dgm:pt modelId="{CE1CA40E-D5B0-4F13-A5ED-2B212077CB42}" type="pres">
      <dgm:prSet presAssocID="{2272E07A-FB95-4201-9266-529E94A3BE24}" presName="compNode" presStyleCnt="0"/>
      <dgm:spPr/>
    </dgm:pt>
    <dgm:pt modelId="{65707025-AA32-467B-9A55-0A33FBEA132A}" type="pres">
      <dgm:prSet presAssocID="{2272E07A-FB95-4201-9266-529E94A3BE24}" presName="bgRect" presStyleLbl="bgShp" presStyleIdx="2" presStyleCnt="6" custLinFactNeighborY="-3813"/>
      <dgm:spPr/>
    </dgm:pt>
    <dgm:pt modelId="{04141B9C-B2E0-4C7F-826E-95F9FEBAA4DB}" type="pres">
      <dgm:prSet presAssocID="{2272E07A-FB95-4201-9266-529E94A3BE2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kroskop"/>
        </a:ext>
      </dgm:extLst>
    </dgm:pt>
    <dgm:pt modelId="{3CC57C05-A60B-4565-B5BF-B924CF5DB033}" type="pres">
      <dgm:prSet presAssocID="{2272E07A-FB95-4201-9266-529E94A3BE24}" presName="spaceRect" presStyleCnt="0"/>
      <dgm:spPr/>
    </dgm:pt>
    <dgm:pt modelId="{48844043-6308-4A60-8ECF-A9B3BA9959FC}" type="pres">
      <dgm:prSet presAssocID="{2272E07A-FB95-4201-9266-529E94A3BE24}" presName="parTx" presStyleLbl="revTx" presStyleIdx="2" presStyleCnt="6">
        <dgm:presLayoutVars>
          <dgm:chMax val="0"/>
          <dgm:chPref val="0"/>
        </dgm:presLayoutVars>
      </dgm:prSet>
      <dgm:spPr/>
    </dgm:pt>
    <dgm:pt modelId="{38257C96-AAEC-4F1A-90A1-FD1E978E7804}" type="pres">
      <dgm:prSet presAssocID="{6368F1BB-E5B4-42E1-93FB-CC6990E5E00F}" presName="sibTrans" presStyleCnt="0"/>
      <dgm:spPr/>
    </dgm:pt>
    <dgm:pt modelId="{6C26231F-2AED-46BD-B172-E8D167A30665}" type="pres">
      <dgm:prSet presAssocID="{3C134FBB-BD9C-4F5B-96F8-B20A332F59B6}" presName="compNode" presStyleCnt="0"/>
      <dgm:spPr/>
    </dgm:pt>
    <dgm:pt modelId="{13C82353-9764-4266-811A-171805643979}" type="pres">
      <dgm:prSet presAssocID="{3C134FBB-BD9C-4F5B-96F8-B20A332F59B6}" presName="bgRect" presStyleLbl="bgShp" presStyleIdx="3" presStyleCnt="6"/>
      <dgm:spPr/>
    </dgm:pt>
    <dgm:pt modelId="{1C8EA38C-2599-4E18-BF8C-471D6EA4AC3C}" type="pres">
      <dgm:prSet presAssocID="{3C134FBB-BD9C-4F5B-96F8-B20A332F59B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ainy scene"/>
        </a:ext>
      </dgm:extLst>
    </dgm:pt>
    <dgm:pt modelId="{313286A2-0F10-4B56-8BB6-3EFBC6C5B713}" type="pres">
      <dgm:prSet presAssocID="{3C134FBB-BD9C-4F5B-96F8-B20A332F59B6}" presName="spaceRect" presStyleCnt="0"/>
      <dgm:spPr/>
    </dgm:pt>
    <dgm:pt modelId="{BB859D70-8F6E-415F-A84E-92080B75EFBF}" type="pres">
      <dgm:prSet presAssocID="{3C134FBB-BD9C-4F5B-96F8-B20A332F59B6}" presName="parTx" presStyleLbl="revTx" presStyleIdx="3" presStyleCnt="6">
        <dgm:presLayoutVars>
          <dgm:chMax val="0"/>
          <dgm:chPref val="0"/>
        </dgm:presLayoutVars>
      </dgm:prSet>
      <dgm:spPr/>
    </dgm:pt>
    <dgm:pt modelId="{5A7C438E-9577-4DC1-89F1-2A931C213AEC}" type="pres">
      <dgm:prSet presAssocID="{F63EE794-4CC3-4D80-8E9A-FC2F7124F9A4}" presName="sibTrans" presStyleCnt="0"/>
      <dgm:spPr/>
    </dgm:pt>
    <dgm:pt modelId="{2E2E44FE-D8D9-404C-A930-F2C513FF0EB6}" type="pres">
      <dgm:prSet presAssocID="{0D535B8F-99BC-431E-BE2A-E9C605F58BBF}" presName="compNode" presStyleCnt="0"/>
      <dgm:spPr/>
    </dgm:pt>
    <dgm:pt modelId="{C3B2DF05-AB56-4E81-8586-DA0B87365B7B}" type="pres">
      <dgm:prSet presAssocID="{0D535B8F-99BC-431E-BE2A-E9C605F58BBF}" presName="bgRect" presStyleLbl="bgShp" presStyleIdx="4" presStyleCnt="6"/>
      <dgm:spPr/>
    </dgm:pt>
    <dgm:pt modelId="{2DAACE1C-90C6-4B6E-86B3-54E4FA888ACB}" type="pres">
      <dgm:prSet presAssocID="{0D535B8F-99BC-431E-BE2A-E9C605F58BB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ürkiye"/>
        </a:ext>
      </dgm:extLst>
    </dgm:pt>
    <dgm:pt modelId="{A3126207-F9FE-4841-A4BC-79860E7FECD4}" type="pres">
      <dgm:prSet presAssocID="{0D535B8F-99BC-431E-BE2A-E9C605F58BBF}" presName="spaceRect" presStyleCnt="0"/>
      <dgm:spPr/>
    </dgm:pt>
    <dgm:pt modelId="{438FB343-E65F-45DC-8104-2B48E485D253}" type="pres">
      <dgm:prSet presAssocID="{0D535B8F-99BC-431E-BE2A-E9C605F58BBF}" presName="parTx" presStyleLbl="revTx" presStyleIdx="4" presStyleCnt="6">
        <dgm:presLayoutVars>
          <dgm:chMax val="0"/>
          <dgm:chPref val="0"/>
        </dgm:presLayoutVars>
      </dgm:prSet>
      <dgm:spPr/>
    </dgm:pt>
    <dgm:pt modelId="{1E87BE6C-CED6-4941-BE85-E55ED2BD6469}" type="pres">
      <dgm:prSet presAssocID="{D10607AF-2B9D-46D8-8CE9-CFD5216ED120}" presName="sibTrans" presStyleCnt="0"/>
      <dgm:spPr/>
    </dgm:pt>
    <dgm:pt modelId="{05359D0C-93E9-49DF-987C-7DAD268B5E89}" type="pres">
      <dgm:prSet presAssocID="{F63002D1-4C9A-4E11-82A1-CB8BDA9E4183}" presName="compNode" presStyleCnt="0"/>
      <dgm:spPr/>
    </dgm:pt>
    <dgm:pt modelId="{A5120A6E-0891-4763-B720-71C47ADE93A1}" type="pres">
      <dgm:prSet presAssocID="{F63002D1-4C9A-4E11-82A1-CB8BDA9E4183}" presName="bgRect" presStyleLbl="bgShp" presStyleIdx="5" presStyleCnt="6"/>
      <dgm:spPr/>
    </dgm:pt>
    <dgm:pt modelId="{7BE8BC26-BD4C-4929-BC45-D3372B4B1A43}" type="pres">
      <dgm:prSet presAssocID="{F63002D1-4C9A-4E11-82A1-CB8BDA9E418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öbrekler"/>
        </a:ext>
      </dgm:extLst>
    </dgm:pt>
    <dgm:pt modelId="{276F8EF2-E539-43B9-B1D6-98F07539C6DF}" type="pres">
      <dgm:prSet presAssocID="{F63002D1-4C9A-4E11-82A1-CB8BDA9E4183}" presName="spaceRect" presStyleCnt="0"/>
      <dgm:spPr/>
    </dgm:pt>
    <dgm:pt modelId="{CD1C7D64-D0BF-49D4-8DD5-A6B0FE83C5BF}" type="pres">
      <dgm:prSet presAssocID="{F63002D1-4C9A-4E11-82A1-CB8BDA9E4183}" presName="parTx" presStyleLbl="revTx" presStyleIdx="5" presStyleCnt="6">
        <dgm:presLayoutVars>
          <dgm:chMax val="0"/>
          <dgm:chPref val="0"/>
        </dgm:presLayoutVars>
      </dgm:prSet>
      <dgm:spPr/>
    </dgm:pt>
  </dgm:ptLst>
  <dgm:cxnLst>
    <dgm:cxn modelId="{28F56D03-436C-4015-BC12-38B782ADCCA9}" type="presOf" srcId="{2272E07A-FB95-4201-9266-529E94A3BE24}" destId="{48844043-6308-4A60-8ECF-A9B3BA9959FC}" srcOrd="0" destOrd="0" presId="urn:microsoft.com/office/officeart/2018/2/layout/IconVerticalSolidList"/>
    <dgm:cxn modelId="{A4C91605-37EB-4380-9D24-463171C16DBA}" type="presOf" srcId="{0D535B8F-99BC-431E-BE2A-E9C605F58BBF}" destId="{438FB343-E65F-45DC-8104-2B48E485D253}" srcOrd="0" destOrd="0" presId="urn:microsoft.com/office/officeart/2018/2/layout/IconVerticalSolidList"/>
    <dgm:cxn modelId="{C4261E21-35E2-4FBC-B108-27F0D85A31F8}" srcId="{B567552A-8F02-4082-8C75-E393128BEEE6}" destId="{2272E07A-FB95-4201-9266-529E94A3BE24}" srcOrd="2" destOrd="0" parTransId="{FBD144ED-747B-466C-8A6C-BEB018538F45}" sibTransId="{6368F1BB-E5B4-42E1-93FB-CC6990E5E00F}"/>
    <dgm:cxn modelId="{F6AD8F46-6973-41D9-8953-7314BF52331F}" type="presOf" srcId="{63C53C2F-FC66-4806-91FB-902C752D59BA}" destId="{A53E295D-A53C-4EDC-82F1-6853F3836FDB}" srcOrd="0" destOrd="0" presId="urn:microsoft.com/office/officeart/2018/2/layout/IconVerticalSolidList"/>
    <dgm:cxn modelId="{424D0768-DFFF-429D-B066-5014B82BD156}" type="presOf" srcId="{B6CC606C-4521-4AAB-B8A4-E4FD28248EB5}" destId="{252BB620-F0F4-478E-A49C-3708A475EBA7}" srcOrd="0" destOrd="0" presId="urn:microsoft.com/office/officeart/2018/2/layout/IconVerticalSolidList"/>
    <dgm:cxn modelId="{F0C9204E-5E37-4913-9DBC-83803CAD447E}" type="presOf" srcId="{F63002D1-4C9A-4E11-82A1-CB8BDA9E4183}" destId="{CD1C7D64-D0BF-49D4-8DD5-A6B0FE83C5BF}" srcOrd="0" destOrd="0" presId="urn:microsoft.com/office/officeart/2018/2/layout/IconVerticalSolidList"/>
    <dgm:cxn modelId="{3C568A80-D81A-4B3A-BEB8-66C2DD97EA12}" srcId="{B567552A-8F02-4082-8C75-E393128BEEE6}" destId="{F63002D1-4C9A-4E11-82A1-CB8BDA9E4183}" srcOrd="5" destOrd="0" parTransId="{D6288A1C-FA50-4687-B1F7-BF7D66064C0E}" sibTransId="{A41CD8FF-F747-48D2-ACB9-76AA19C6D11A}"/>
    <dgm:cxn modelId="{87DF22CC-4192-42D3-8E4E-A814C63D5370}" srcId="{B567552A-8F02-4082-8C75-E393128BEEE6}" destId="{0D535B8F-99BC-431E-BE2A-E9C605F58BBF}" srcOrd="4" destOrd="0" parTransId="{EB094B02-1871-4E3A-B8A3-FF5954C467E5}" sibTransId="{D10607AF-2B9D-46D8-8CE9-CFD5216ED120}"/>
    <dgm:cxn modelId="{F70A79D8-6321-419E-BF7D-B88F581AB24A}" srcId="{B567552A-8F02-4082-8C75-E393128BEEE6}" destId="{3C134FBB-BD9C-4F5B-96F8-B20A332F59B6}" srcOrd="3" destOrd="0" parTransId="{6F40417B-4FFD-4BD6-810E-BB874BBD5463}" sibTransId="{F63EE794-4CC3-4D80-8E9A-FC2F7124F9A4}"/>
    <dgm:cxn modelId="{DC70D1EA-D542-4C6E-BB55-AD27A0721377}" type="presOf" srcId="{B567552A-8F02-4082-8C75-E393128BEEE6}" destId="{B83281FE-3B43-4531-8F9C-1E4C9B49946A}" srcOrd="0" destOrd="0" presId="urn:microsoft.com/office/officeart/2018/2/layout/IconVerticalSolidList"/>
    <dgm:cxn modelId="{289DD7F2-21CF-4630-8927-3345A081859E}" srcId="{B567552A-8F02-4082-8C75-E393128BEEE6}" destId="{63C53C2F-FC66-4806-91FB-902C752D59BA}" srcOrd="0" destOrd="0" parTransId="{9AED54E7-B162-40F1-A788-113602ECD267}" sibTransId="{62B92D3A-77B2-43BA-B2B9-3571A70E398C}"/>
    <dgm:cxn modelId="{2808C9FE-7D9E-46AF-A029-898A2B3BD87E}" srcId="{B567552A-8F02-4082-8C75-E393128BEEE6}" destId="{B6CC606C-4521-4AAB-B8A4-E4FD28248EB5}" srcOrd="1" destOrd="0" parTransId="{E74B2E70-FC5C-4B26-A381-DE754709F543}" sibTransId="{853E2BE6-3FC8-4756-A9A4-3D3D53833FE1}"/>
    <dgm:cxn modelId="{A060ABFF-0C4B-49DB-A2E6-F1F041C2313C}" type="presOf" srcId="{3C134FBB-BD9C-4F5B-96F8-B20A332F59B6}" destId="{BB859D70-8F6E-415F-A84E-92080B75EFBF}" srcOrd="0" destOrd="0" presId="urn:microsoft.com/office/officeart/2018/2/layout/IconVerticalSolidList"/>
    <dgm:cxn modelId="{3C270D61-3225-4E52-BCA1-8123E20D4BB0}" type="presParOf" srcId="{B83281FE-3B43-4531-8F9C-1E4C9B49946A}" destId="{4BEDD339-4814-4E77-BC05-9C92B8A58885}" srcOrd="0" destOrd="0" presId="urn:microsoft.com/office/officeart/2018/2/layout/IconVerticalSolidList"/>
    <dgm:cxn modelId="{70D66643-A5E5-4DD8-B0E5-28CC01A3F46A}" type="presParOf" srcId="{4BEDD339-4814-4E77-BC05-9C92B8A58885}" destId="{B0C83CA7-1CDE-471A-9029-20D0A0F24FA1}" srcOrd="0" destOrd="0" presId="urn:microsoft.com/office/officeart/2018/2/layout/IconVerticalSolidList"/>
    <dgm:cxn modelId="{77D674AB-9BCD-4FF0-90E1-81796EA890DC}" type="presParOf" srcId="{4BEDD339-4814-4E77-BC05-9C92B8A58885}" destId="{D0AA1EFC-631B-4552-93E7-48AC1E483F45}" srcOrd="1" destOrd="0" presId="urn:microsoft.com/office/officeart/2018/2/layout/IconVerticalSolidList"/>
    <dgm:cxn modelId="{2BA04B1A-C98F-45F0-84DA-F5AAB7933A21}" type="presParOf" srcId="{4BEDD339-4814-4E77-BC05-9C92B8A58885}" destId="{D7924DEC-6A92-49B9-B077-6CC96EA170D3}" srcOrd="2" destOrd="0" presId="urn:microsoft.com/office/officeart/2018/2/layout/IconVerticalSolidList"/>
    <dgm:cxn modelId="{558F9FFC-E5C0-4A6E-AAEB-CA9F14545237}" type="presParOf" srcId="{4BEDD339-4814-4E77-BC05-9C92B8A58885}" destId="{A53E295D-A53C-4EDC-82F1-6853F3836FDB}" srcOrd="3" destOrd="0" presId="urn:microsoft.com/office/officeart/2018/2/layout/IconVerticalSolidList"/>
    <dgm:cxn modelId="{27936A46-9C51-4841-A57D-9F5BDDB19897}" type="presParOf" srcId="{B83281FE-3B43-4531-8F9C-1E4C9B49946A}" destId="{6073E101-D5EE-4F6F-BFCC-86D5C74FA10F}" srcOrd="1" destOrd="0" presId="urn:microsoft.com/office/officeart/2018/2/layout/IconVerticalSolidList"/>
    <dgm:cxn modelId="{7FA82AC0-A66C-4A91-99B9-486417C3FBC2}" type="presParOf" srcId="{B83281FE-3B43-4531-8F9C-1E4C9B49946A}" destId="{D07B2682-DCF1-4EEA-BC55-2BFB85E0D798}" srcOrd="2" destOrd="0" presId="urn:microsoft.com/office/officeart/2018/2/layout/IconVerticalSolidList"/>
    <dgm:cxn modelId="{1FC04F4C-913B-4660-8883-B347F4AB1C1E}" type="presParOf" srcId="{D07B2682-DCF1-4EEA-BC55-2BFB85E0D798}" destId="{5DB5D8B1-6501-4407-B43E-2E28B84C272D}" srcOrd="0" destOrd="0" presId="urn:microsoft.com/office/officeart/2018/2/layout/IconVerticalSolidList"/>
    <dgm:cxn modelId="{77A446E3-45A8-4F67-88EC-7C30E5303BC9}" type="presParOf" srcId="{D07B2682-DCF1-4EEA-BC55-2BFB85E0D798}" destId="{10E64B96-B761-4C6B-B013-75C2FAB44AA3}" srcOrd="1" destOrd="0" presId="urn:microsoft.com/office/officeart/2018/2/layout/IconVerticalSolidList"/>
    <dgm:cxn modelId="{856B562F-621A-4930-A4CC-F4D6ACE552BF}" type="presParOf" srcId="{D07B2682-DCF1-4EEA-BC55-2BFB85E0D798}" destId="{4D8EEADF-C9D5-44AD-B305-A1238C75773D}" srcOrd="2" destOrd="0" presId="urn:microsoft.com/office/officeart/2018/2/layout/IconVerticalSolidList"/>
    <dgm:cxn modelId="{6703C047-ED78-4167-B098-316BBC807B8B}" type="presParOf" srcId="{D07B2682-DCF1-4EEA-BC55-2BFB85E0D798}" destId="{252BB620-F0F4-478E-A49C-3708A475EBA7}" srcOrd="3" destOrd="0" presId="urn:microsoft.com/office/officeart/2018/2/layout/IconVerticalSolidList"/>
    <dgm:cxn modelId="{2B21D9D1-B87F-4FA3-9C44-931707F17E16}" type="presParOf" srcId="{B83281FE-3B43-4531-8F9C-1E4C9B49946A}" destId="{122A64F1-0A75-4786-923D-3AC5E3FC042C}" srcOrd="3" destOrd="0" presId="urn:microsoft.com/office/officeart/2018/2/layout/IconVerticalSolidList"/>
    <dgm:cxn modelId="{EF2A71D3-3CD2-4FE5-9E05-8E83A056CE87}" type="presParOf" srcId="{B83281FE-3B43-4531-8F9C-1E4C9B49946A}" destId="{CE1CA40E-D5B0-4F13-A5ED-2B212077CB42}" srcOrd="4" destOrd="0" presId="urn:microsoft.com/office/officeart/2018/2/layout/IconVerticalSolidList"/>
    <dgm:cxn modelId="{EF85C3C0-13C2-41E7-B291-ED69C1DF7545}" type="presParOf" srcId="{CE1CA40E-D5B0-4F13-A5ED-2B212077CB42}" destId="{65707025-AA32-467B-9A55-0A33FBEA132A}" srcOrd="0" destOrd="0" presId="urn:microsoft.com/office/officeart/2018/2/layout/IconVerticalSolidList"/>
    <dgm:cxn modelId="{E192E399-F70C-4001-A9AF-A45339562EAB}" type="presParOf" srcId="{CE1CA40E-D5B0-4F13-A5ED-2B212077CB42}" destId="{04141B9C-B2E0-4C7F-826E-95F9FEBAA4DB}" srcOrd="1" destOrd="0" presId="urn:microsoft.com/office/officeart/2018/2/layout/IconVerticalSolidList"/>
    <dgm:cxn modelId="{66FFB29F-FA0E-4078-B662-BDD4AA5614AD}" type="presParOf" srcId="{CE1CA40E-D5B0-4F13-A5ED-2B212077CB42}" destId="{3CC57C05-A60B-4565-B5BF-B924CF5DB033}" srcOrd="2" destOrd="0" presId="urn:microsoft.com/office/officeart/2018/2/layout/IconVerticalSolidList"/>
    <dgm:cxn modelId="{99C0503B-A52A-4612-8BA4-E6DBB9B108EC}" type="presParOf" srcId="{CE1CA40E-D5B0-4F13-A5ED-2B212077CB42}" destId="{48844043-6308-4A60-8ECF-A9B3BA9959FC}" srcOrd="3" destOrd="0" presId="urn:microsoft.com/office/officeart/2018/2/layout/IconVerticalSolidList"/>
    <dgm:cxn modelId="{4AAD4263-7FD8-4B28-9B19-F33881F0D880}" type="presParOf" srcId="{B83281FE-3B43-4531-8F9C-1E4C9B49946A}" destId="{38257C96-AAEC-4F1A-90A1-FD1E978E7804}" srcOrd="5" destOrd="0" presId="urn:microsoft.com/office/officeart/2018/2/layout/IconVerticalSolidList"/>
    <dgm:cxn modelId="{5D3EA35B-C052-40E3-8C15-74A3386A1DFF}" type="presParOf" srcId="{B83281FE-3B43-4531-8F9C-1E4C9B49946A}" destId="{6C26231F-2AED-46BD-B172-E8D167A30665}" srcOrd="6" destOrd="0" presId="urn:microsoft.com/office/officeart/2018/2/layout/IconVerticalSolidList"/>
    <dgm:cxn modelId="{A19F44C1-0D81-4AD1-8F02-9D44B656CF60}" type="presParOf" srcId="{6C26231F-2AED-46BD-B172-E8D167A30665}" destId="{13C82353-9764-4266-811A-171805643979}" srcOrd="0" destOrd="0" presId="urn:microsoft.com/office/officeart/2018/2/layout/IconVerticalSolidList"/>
    <dgm:cxn modelId="{24610EFC-A42A-4E3B-BFA4-51A2DF83FD32}" type="presParOf" srcId="{6C26231F-2AED-46BD-B172-E8D167A30665}" destId="{1C8EA38C-2599-4E18-BF8C-471D6EA4AC3C}" srcOrd="1" destOrd="0" presId="urn:microsoft.com/office/officeart/2018/2/layout/IconVerticalSolidList"/>
    <dgm:cxn modelId="{D25354B7-8D3A-4817-9EF3-EC11CF8A28C7}" type="presParOf" srcId="{6C26231F-2AED-46BD-B172-E8D167A30665}" destId="{313286A2-0F10-4B56-8BB6-3EFBC6C5B713}" srcOrd="2" destOrd="0" presId="urn:microsoft.com/office/officeart/2018/2/layout/IconVerticalSolidList"/>
    <dgm:cxn modelId="{7E2BA53F-41F1-40A5-B3FA-BB1DC09712FE}" type="presParOf" srcId="{6C26231F-2AED-46BD-B172-E8D167A30665}" destId="{BB859D70-8F6E-415F-A84E-92080B75EFBF}" srcOrd="3" destOrd="0" presId="urn:microsoft.com/office/officeart/2018/2/layout/IconVerticalSolidList"/>
    <dgm:cxn modelId="{C2D6A5AC-97D8-4F64-8D2D-8B5A1FF78660}" type="presParOf" srcId="{B83281FE-3B43-4531-8F9C-1E4C9B49946A}" destId="{5A7C438E-9577-4DC1-89F1-2A931C213AEC}" srcOrd="7" destOrd="0" presId="urn:microsoft.com/office/officeart/2018/2/layout/IconVerticalSolidList"/>
    <dgm:cxn modelId="{0A2FE16C-FD1B-4B44-87ED-5A03D91947F3}" type="presParOf" srcId="{B83281FE-3B43-4531-8F9C-1E4C9B49946A}" destId="{2E2E44FE-D8D9-404C-A930-F2C513FF0EB6}" srcOrd="8" destOrd="0" presId="urn:microsoft.com/office/officeart/2018/2/layout/IconVerticalSolidList"/>
    <dgm:cxn modelId="{A1F7188A-2158-42C9-93C9-647D5A660940}" type="presParOf" srcId="{2E2E44FE-D8D9-404C-A930-F2C513FF0EB6}" destId="{C3B2DF05-AB56-4E81-8586-DA0B87365B7B}" srcOrd="0" destOrd="0" presId="urn:microsoft.com/office/officeart/2018/2/layout/IconVerticalSolidList"/>
    <dgm:cxn modelId="{98C4FAD9-903A-4CF0-BE14-18627F2C5BB6}" type="presParOf" srcId="{2E2E44FE-D8D9-404C-A930-F2C513FF0EB6}" destId="{2DAACE1C-90C6-4B6E-86B3-54E4FA888ACB}" srcOrd="1" destOrd="0" presId="urn:microsoft.com/office/officeart/2018/2/layout/IconVerticalSolidList"/>
    <dgm:cxn modelId="{46EC3EB6-B45F-474B-B524-5B60F29CE5D3}" type="presParOf" srcId="{2E2E44FE-D8D9-404C-A930-F2C513FF0EB6}" destId="{A3126207-F9FE-4841-A4BC-79860E7FECD4}" srcOrd="2" destOrd="0" presId="urn:microsoft.com/office/officeart/2018/2/layout/IconVerticalSolidList"/>
    <dgm:cxn modelId="{464B9575-CEAE-4737-94C0-0F0E3F4D87B3}" type="presParOf" srcId="{2E2E44FE-D8D9-404C-A930-F2C513FF0EB6}" destId="{438FB343-E65F-45DC-8104-2B48E485D253}" srcOrd="3" destOrd="0" presId="urn:microsoft.com/office/officeart/2018/2/layout/IconVerticalSolidList"/>
    <dgm:cxn modelId="{A32196BC-7A20-45D7-9160-6D5989F67F81}" type="presParOf" srcId="{B83281FE-3B43-4531-8F9C-1E4C9B49946A}" destId="{1E87BE6C-CED6-4941-BE85-E55ED2BD6469}" srcOrd="9" destOrd="0" presId="urn:microsoft.com/office/officeart/2018/2/layout/IconVerticalSolidList"/>
    <dgm:cxn modelId="{B2F94E60-B816-482A-B2FA-DF79D59A2280}" type="presParOf" srcId="{B83281FE-3B43-4531-8F9C-1E4C9B49946A}" destId="{05359D0C-93E9-49DF-987C-7DAD268B5E89}" srcOrd="10" destOrd="0" presId="urn:microsoft.com/office/officeart/2018/2/layout/IconVerticalSolidList"/>
    <dgm:cxn modelId="{9D18B3CF-7921-4850-A3F9-99CA86C6E49C}" type="presParOf" srcId="{05359D0C-93E9-49DF-987C-7DAD268B5E89}" destId="{A5120A6E-0891-4763-B720-71C47ADE93A1}" srcOrd="0" destOrd="0" presId="urn:microsoft.com/office/officeart/2018/2/layout/IconVerticalSolidList"/>
    <dgm:cxn modelId="{9E5DE6D4-39DF-47E6-A51B-630EF0308A14}" type="presParOf" srcId="{05359D0C-93E9-49DF-987C-7DAD268B5E89}" destId="{7BE8BC26-BD4C-4929-BC45-D3372B4B1A43}" srcOrd="1" destOrd="0" presId="urn:microsoft.com/office/officeart/2018/2/layout/IconVerticalSolidList"/>
    <dgm:cxn modelId="{B67C65C9-737C-4F7A-AE30-E3ABFDEA11D1}" type="presParOf" srcId="{05359D0C-93E9-49DF-987C-7DAD268B5E89}" destId="{276F8EF2-E539-43B9-B1D6-98F07539C6DF}" srcOrd="2" destOrd="0" presId="urn:microsoft.com/office/officeart/2018/2/layout/IconVerticalSolidList"/>
    <dgm:cxn modelId="{9B24D2B4-15F2-4C32-9401-47D4D4515B69}" type="presParOf" srcId="{05359D0C-93E9-49DF-987C-7DAD268B5E89}" destId="{CD1C7D64-D0BF-49D4-8DD5-A6B0FE83C5B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EF8436D-8667-4742-B9E7-A078A8D372B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9C2A6D9-88F6-4D45-B09E-DA51273DEF3A}">
      <dgm:prSet/>
      <dgm:spPr/>
      <dgm:t>
        <a:bodyPr/>
        <a:lstStyle/>
        <a:p>
          <a:r>
            <a:rPr lang="tr-TR"/>
            <a:t>Anormal uterin kanamalı hastada tanı için anamnez ve fizik muayene çok önemli</a:t>
          </a:r>
          <a:endParaRPr lang="en-US"/>
        </a:p>
      </dgm:t>
    </dgm:pt>
    <dgm:pt modelId="{FB7E92EB-C8A2-4801-A4B6-4D3093F9F8D7}" type="parTrans" cxnId="{2F254B1D-99AA-4F57-B1FA-61414E89CE78}">
      <dgm:prSet/>
      <dgm:spPr/>
      <dgm:t>
        <a:bodyPr/>
        <a:lstStyle/>
        <a:p>
          <a:endParaRPr lang="en-US"/>
        </a:p>
      </dgm:t>
    </dgm:pt>
    <dgm:pt modelId="{50A9D2A3-786C-4A7A-8A80-4B9E6AF9F654}" type="sibTrans" cxnId="{2F254B1D-99AA-4F57-B1FA-61414E89CE78}">
      <dgm:prSet/>
      <dgm:spPr/>
      <dgm:t>
        <a:bodyPr/>
        <a:lstStyle/>
        <a:p>
          <a:endParaRPr lang="en-US"/>
        </a:p>
      </dgm:t>
    </dgm:pt>
    <dgm:pt modelId="{51C1BF54-BB93-40C4-ABDB-6562EDC060E6}">
      <dgm:prSet/>
      <dgm:spPr/>
      <dgm:t>
        <a:bodyPr/>
        <a:lstStyle/>
        <a:p>
          <a:r>
            <a:rPr lang="tr-TR" b="1"/>
            <a:t>Anamnez</a:t>
          </a:r>
          <a:r>
            <a:rPr lang="tr-TR"/>
            <a:t>:</a:t>
          </a:r>
          <a:endParaRPr lang="en-US"/>
        </a:p>
      </dgm:t>
    </dgm:pt>
    <dgm:pt modelId="{2283E15F-CBB4-491B-AABE-B1AB9EA79C6F}" type="parTrans" cxnId="{208D7C49-F397-4CF0-8FB9-4A75A03C2B5B}">
      <dgm:prSet/>
      <dgm:spPr/>
      <dgm:t>
        <a:bodyPr/>
        <a:lstStyle/>
        <a:p>
          <a:endParaRPr lang="en-US"/>
        </a:p>
      </dgm:t>
    </dgm:pt>
    <dgm:pt modelId="{FC73455A-5404-4142-A301-441D0AC633F1}" type="sibTrans" cxnId="{208D7C49-F397-4CF0-8FB9-4A75A03C2B5B}">
      <dgm:prSet/>
      <dgm:spPr/>
      <dgm:t>
        <a:bodyPr/>
        <a:lstStyle/>
        <a:p>
          <a:endParaRPr lang="en-US"/>
        </a:p>
      </dgm:t>
    </dgm:pt>
    <dgm:pt modelId="{48E7DD3D-0BCB-4EC4-8846-9C979AD96920}">
      <dgm:prSet/>
      <dgm:spPr/>
      <dgm:t>
        <a:bodyPr/>
        <a:lstStyle/>
        <a:p>
          <a:r>
            <a:rPr lang="tr-TR"/>
            <a:t>Yaş </a:t>
          </a:r>
          <a:endParaRPr lang="en-US"/>
        </a:p>
      </dgm:t>
    </dgm:pt>
    <dgm:pt modelId="{2AEA15C5-447B-445B-A551-026851A2A727}" type="parTrans" cxnId="{6C055EB9-811C-4831-8B52-FD968A4874C2}">
      <dgm:prSet/>
      <dgm:spPr/>
      <dgm:t>
        <a:bodyPr/>
        <a:lstStyle/>
        <a:p>
          <a:endParaRPr lang="en-US"/>
        </a:p>
      </dgm:t>
    </dgm:pt>
    <dgm:pt modelId="{0D36DECF-F2AC-4D6D-B6C9-DD0971AECA25}" type="sibTrans" cxnId="{6C055EB9-811C-4831-8B52-FD968A4874C2}">
      <dgm:prSet/>
      <dgm:spPr/>
      <dgm:t>
        <a:bodyPr/>
        <a:lstStyle/>
        <a:p>
          <a:endParaRPr lang="en-US"/>
        </a:p>
      </dgm:t>
    </dgm:pt>
    <dgm:pt modelId="{19231E00-9611-4995-BBBB-E786550F1BCE}">
      <dgm:prSet/>
      <dgm:spPr/>
      <dgm:t>
        <a:bodyPr/>
        <a:lstStyle/>
        <a:p>
          <a:r>
            <a:rPr lang="tr-TR"/>
            <a:t>Daha önceki adet düzeni (uzunluk, kanama süresi, kanama miktarı, ara kanama)</a:t>
          </a:r>
          <a:endParaRPr lang="en-US"/>
        </a:p>
      </dgm:t>
    </dgm:pt>
    <dgm:pt modelId="{8CD29EAE-A672-4E86-8A3F-3A8B9FEB21B2}" type="parTrans" cxnId="{A66E12FF-6D26-4421-B6F3-AA36438EC656}">
      <dgm:prSet/>
      <dgm:spPr/>
      <dgm:t>
        <a:bodyPr/>
        <a:lstStyle/>
        <a:p>
          <a:endParaRPr lang="en-US"/>
        </a:p>
      </dgm:t>
    </dgm:pt>
    <dgm:pt modelId="{2BCAB00C-73EF-45BC-BD49-5DB0481488D6}" type="sibTrans" cxnId="{A66E12FF-6D26-4421-B6F3-AA36438EC656}">
      <dgm:prSet/>
      <dgm:spPr/>
      <dgm:t>
        <a:bodyPr/>
        <a:lstStyle/>
        <a:p>
          <a:endParaRPr lang="en-US"/>
        </a:p>
      </dgm:t>
    </dgm:pt>
    <dgm:pt modelId="{0B685468-0E13-49CC-8BD8-07365C1032FF}">
      <dgm:prSet/>
      <dgm:spPr/>
      <dgm:t>
        <a:bodyPr/>
        <a:lstStyle/>
        <a:p>
          <a:r>
            <a:rPr lang="tr-TR"/>
            <a:t>Son adet tarihi</a:t>
          </a:r>
          <a:endParaRPr lang="en-US"/>
        </a:p>
      </dgm:t>
    </dgm:pt>
    <dgm:pt modelId="{DEE6406F-BFD6-4120-A174-8452F421250F}" type="parTrans" cxnId="{D7BFCE8D-33D4-4CC8-9C3B-528F2E65B130}">
      <dgm:prSet/>
      <dgm:spPr/>
      <dgm:t>
        <a:bodyPr/>
        <a:lstStyle/>
        <a:p>
          <a:endParaRPr lang="en-US"/>
        </a:p>
      </dgm:t>
    </dgm:pt>
    <dgm:pt modelId="{ED8F907E-58DA-4EF1-BA1A-1DC92F45258E}" type="sibTrans" cxnId="{D7BFCE8D-33D4-4CC8-9C3B-528F2E65B130}">
      <dgm:prSet/>
      <dgm:spPr/>
      <dgm:t>
        <a:bodyPr/>
        <a:lstStyle/>
        <a:p>
          <a:endParaRPr lang="en-US"/>
        </a:p>
      </dgm:t>
    </dgm:pt>
    <dgm:pt modelId="{90BA10D4-8C4D-4351-999E-E27B0AE8737A}">
      <dgm:prSet/>
      <dgm:spPr/>
      <dgm:t>
        <a:bodyPr/>
        <a:lstStyle/>
        <a:p>
          <a:r>
            <a:rPr lang="tr-TR"/>
            <a:t>Kanama şikayetinin ne zamandır olduğu</a:t>
          </a:r>
          <a:endParaRPr lang="en-US"/>
        </a:p>
      </dgm:t>
    </dgm:pt>
    <dgm:pt modelId="{A2BC60DC-0277-47F3-B148-95717F816D9C}" type="parTrans" cxnId="{0A9D50D7-71B4-4838-8800-4E13DA6DD164}">
      <dgm:prSet/>
      <dgm:spPr/>
      <dgm:t>
        <a:bodyPr/>
        <a:lstStyle/>
        <a:p>
          <a:endParaRPr lang="en-US"/>
        </a:p>
      </dgm:t>
    </dgm:pt>
    <dgm:pt modelId="{32886B07-2B0E-477F-90A5-2CE90CC23F77}" type="sibTrans" cxnId="{0A9D50D7-71B4-4838-8800-4E13DA6DD164}">
      <dgm:prSet/>
      <dgm:spPr/>
      <dgm:t>
        <a:bodyPr/>
        <a:lstStyle/>
        <a:p>
          <a:endParaRPr lang="en-US"/>
        </a:p>
      </dgm:t>
    </dgm:pt>
    <dgm:pt modelId="{5EA86D10-B27F-4DCE-BD0A-E326E8CF7766}">
      <dgm:prSet/>
      <dgm:spPr/>
      <dgm:t>
        <a:bodyPr/>
        <a:lstStyle/>
        <a:p>
          <a:r>
            <a:rPr lang="tr-TR"/>
            <a:t>Kanama miktarı</a:t>
          </a:r>
          <a:endParaRPr lang="en-US"/>
        </a:p>
      </dgm:t>
    </dgm:pt>
    <dgm:pt modelId="{E58408BC-2D1C-4E19-A72D-0F84F79CD79F}" type="parTrans" cxnId="{794FBF12-2800-4E01-81CD-5680117ED387}">
      <dgm:prSet/>
      <dgm:spPr/>
      <dgm:t>
        <a:bodyPr/>
        <a:lstStyle/>
        <a:p>
          <a:endParaRPr lang="en-US"/>
        </a:p>
      </dgm:t>
    </dgm:pt>
    <dgm:pt modelId="{1F268192-5A26-40E3-B950-25755EE87347}" type="sibTrans" cxnId="{794FBF12-2800-4E01-81CD-5680117ED387}">
      <dgm:prSet/>
      <dgm:spPr/>
      <dgm:t>
        <a:bodyPr/>
        <a:lstStyle/>
        <a:p>
          <a:endParaRPr lang="en-US"/>
        </a:p>
      </dgm:t>
    </dgm:pt>
    <dgm:pt modelId="{CAA1FE73-AAA2-4CE2-AE6E-D29BE38A27B7}" type="pres">
      <dgm:prSet presAssocID="{DEF8436D-8667-4742-B9E7-A078A8D372BD}" presName="root" presStyleCnt="0">
        <dgm:presLayoutVars>
          <dgm:dir/>
          <dgm:resizeHandles val="exact"/>
        </dgm:presLayoutVars>
      </dgm:prSet>
      <dgm:spPr/>
    </dgm:pt>
    <dgm:pt modelId="{1A8F69ED-BCF3-48D0-AB1C-B5B4A9F489EA}" type="pres">
      <dgm:prSet presAssocID="{19C2A6D9-88F6-4D45-B09E-DA51273DEF3A}" presName="compNode" presStyleCnt="0"/>
      <dgm:spPr/>
    </dgm:pt>
    <dgm:pt modelId="{919E9152-588F-40E5-9883-ABDFA5C52D40}" type="pres">
      <dgm:prSet presAssocID="{19C2A6D9-88F6-4D45-B09E-DA51273DEF3A}" presName="bgRect" presStyleLbl="bgShp" presStyleIdx="0" presStyleCnt="7"/>
      <dgm:spPr/>
    </dgm:pt>
    <dgm:pt modelId="{33F45C0C-3FD7-46E2-AFE9-3B6FF9D2501B}" type="pres">
      <dgm:prSet presAssocID="{19C2A6D9-88F6-4D45-B09E-DA51273DEF3A}"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oskop"/>
        </a:ext>
      </dgm:extLst>
    </dgm:pt>
    <dgm:pt modelId="{2FD1F7B5-631A-4EAA-806C-5333DC877E95}" type="pres">
      <dgm:prSet presAssocID="{19C2A6D9-88F6-4D45-B09E-DA51273DEF3A}" presName="spaceRect" presStyleCnt="0"/>
      <dgm:spPr/>
    </dgm:pt>
    <dgm:pt modelId="{A8E5567F-3CE5-444D-9C05-E029E8702E68}" type="pres">
      <dgm:prSet presAssocID="{19C2A6D9-88F6-4D45-B09E-DA51273DEF3A}" presName="parTx" presStyleLbl="revTx" presStyleIdx="0" presStyleCnt="7">
        <dgm:presLayoutVars>
          <dgm:chMax val="0"/>
          <dgm:chPref val="0"/>
        </dgm:presLayoutVars>
      </dgm:prSet>
      <dgm:spPr/>
    </dgm:pt>
    <dgm:pt modelId="{5F2C444E-6F05-4B04-A7CE-A257B02FDB94}" type="pres">
      <dgm:prSet presAssocID="{50A9D2A3-786C-4A7A-8A80-4B9E6AF9F654}" presName="sibTrans" presStyleCnt="0"/>
      <dgm:spPr/>
    </dgm:pt>
    <dgm:pt modelId="{F82250BD-3E14-4CE8-8063-B2A07FF879CE}" type="pres">
      <dgm:prSet presAssocID="{51C1BF54-BB93-40C4-ABDB-6562EDC060E6}" presName="compNode" presStyleCnt="0"/>
      <dgm:spPr/>
    </dgm:pt>
    <dgm:pt modelId="{30382583-C8F6-4E21-9FAD-86499F36CA85}" type="pres">
      <dgm:prSet presAssocID="{51C1BF54-BB93-40C4-ABDB-6562EDC060E6}" presName="bgRect" presStyleLbl="bgShp" presStyleIdx="1" presStyleCnt="7"/>
      <dgm:spPr/>
    </dgm:pt>
    <dgm:pt modelId="{FD80149A-3517-4A4A-96A5-A68170585AEF}" type="pres">
      <dgm:prSet presAssocID="{51C1BF54-BB93-40C4-ABDB-6562EDC060E6}"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lonlar"/>
        </a:ext>
      </dgm:extLst>
    </dgm:pt>
    <dgm:pt modelId="{D86FE0A4-0710-4DE8-A89D-D9F3466217D2}" type="pres">
      <dgm:prSet presAssocID="{51C1BF54-BB93-40C4-ABDB-6562EDC060E6}" presName="spaceRect" presStyleCnt="0"/>
      <dgm:spPr/>
    </dgm:pt>
    <dgm:pt modelId="{55353A98-8A56-4479-B917-976A44028DBC}" type="pres">
      <dgm:prSet presAssocID="{51C1BF54-BB93-40C4-ABDB-6562EDC060E6}" presName="parTx" presStyleLbl="revTx" presStyleIdx="1" presStyleCnt="7">
        <dgm:presLayoutVars>
          <dgm:chMax val="0"/>
          <dgm:chPref val="0"/>
        </dgm:presLayoutVars>
      </dgm:prSet>
      <dgm:spPr/>
    </dgm:pt>
    <dgm:pt modelId="{B6D72597-9007-4762-A157-B71C16B90D9F}" type="pres">
      <dgm:prSet presAssocID="{FC73455A-5404-4142-A301-441D0AC633F1}" presName="sibTrans" presStyleCnt="0"/>
      <dgm:spPr/>
    </dgm:pt>
    <dgm:pt modelId="{E42F3CE8-DA3B-4870-B124-BF4E2FC78784}" type="pres">
      <dgm:prSet presAssocID="{48E7DD3D-0BCB-4EC4-8846-9C979AD96920}" presName="compNode" presStyleCnt="0"/>
      <dgm:spPr/>
    </dgm:pt>
    <dgm:pt modelId="{B7BDB0AB-2867-41D9-A45C-AC87973F8155}" type="pres">
      <dgm:prSet presAssocID="{48E7DD3D-0BCB-4EC4-8846-9C979AD96920}" presName="bgRect" presStyleLbl="bgShp" presStyleIdx="2" presStyleCnt="7"/>
      <dgm:spPr/>
    </dgm:pt>
    <dgm:pt modelId="{3CD054C7-2A27-458D-9400-F328486EB9C6}" type="pres">
      <dgm:prSet presAssocID="{48E7DD3D-0BCB-4EC4-8846-9C979AD96920}"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son with Cane"/>
        </a:ext>
      </dgm:extLst>
    </dgm:pt>
    <dgm:pt modelId="{1E96CBF8-4E61-42F7-91BC-444C66001A74}" type="pres">
      <dgm:prSet presAssocID="{48E7DD3D-0BCB-4EC4-8846-9C979AD96920}" presName="spaceRect" presStyleCnt="0"/>
      <dgm:spPr/>
    </dgm:pt>
    <dgm:pt modelId="{0CA7887F-2797-484A-80A0-D86FC41D8F4A}" type="pres">
      <dgm:prSet presAssocID="{48E7DD3D-0BCB-4EC4-8846-9C979AD96920}" presName="parTx" presStyleLbl="revTx" presStyleIdx="2" presStyleCnt="7">
        <dgm:presLayoutVars>
          <dgm:chMax val="0"/>
          <dgm:chPref val="0"/>
        </dgm:presLayoutVars>
      </dgm:prSet>
      <dgm:spPr/>
    </dgm:pt>
    <dgm:pt modelId="{6E6DFF0A-DD2B-457B-BE18-BCE7D7B6680D}" type="pres">
      <dgm:prSet presAssocID="{0D36DECF-F2AC-4D6D-B6C9-DD0971AECA25}" presName="sibTrans" presStyleCnt="0"/>
      <dgm:spPr/>
    </dgm:pt>
    <dgm:pt modelId="{2DE40488-605C-4277-A93D-652DE17D125F}" type="pres">
      <dgm:prSet presAssocID="{19231E00-9611-4995-BBBB-E786550F1BCE}" presName="compNode" presStyleCnt="0"/>
      <dgm:spPr/>
    </dgm:pt>
    <dgm:pt modelId="{D56E0E77-0EF6-435E-BE49-02AADDBBF824}" type="pres">
      <dgm:prSet presAssocID="{19231E00-9611-4995-BBBB-E786550F1BCE}" presName="bgRect" presStyleLbl="bgShp" presStyleIdx="3" presStyleCnt="7"/>
      <dgm:spPr/>
    </dgm:pt>
    <dgm:pt modelId="{C4AE26AC-CCDE-47AF-96CA-9FC81F761573}" type="pres">
      <dgm:prSet presAssocID="{19231E00-9611-4995-BBBB-E786550F1BC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V"/>
        </a:ext>
      </dgm:extLst>
    </dgm:pt>
    <dgm:pt modelId="{B45FBA28-A3DC-4AB2-9F53-0335A9BF6982}" type="pres">
      <dgm:prSet presAssocID="{19231E00-9611-4995-BBBB-E786550F1BCE}" presName="spaceRect" presStyleCnt="0"/>
      <dgm:spPr/>
    </dgm:pt>
    <dgm:pt modelId="{7436A4F8-DFF7-4D6E-949B-70FECB500FE8}" type="pres">
      <dgm:prSet presAssocID="{19231E00-9611-4995-BBBB-E786550F1BCE}" presName="parTx" presStyleLbl="revTx" presStyleIdx="3" presStyleCnt="7">
        <dgm:presLayoutVars>
          <dgm:chMax val="0"/>
          <dgm:chPref val="0"/>
        </dgm:presLayoutVars>
      </dgm:prSet>
      <dgm:spPr/>
    </dgm:pt>
    <dgm:pt modelId="{D2F05C2F-68C0-43DF-978F-A49A616B4D66}" type="pres">
      <dgm:prSet presAssocID="{2BCAB00C-73EF-45BC-BD49-5DB0481488D6}" presName="sibTrans" presStyleCnt="0"/>
      <dgm:spPr/>
    </dgm:pt>
    <dgm:pt modelId="{C6DF0AD4-EF31-4132-9589-F0E82C0E0999}" type="pres">
      <dgm:prSet presAssocID="{0B685468-0E13-49CC-8BD8-07365C1032FF}" presName="compNode" presStyleCnt="0"/>
      <dgm:spPr/>
    </dgm:pt>
    <dgm:pt modelId="{E3B59215-605E-4D45-A445-57DFB46FC985}" type="pres">
      <dgm:prSet presAssocID="{0B685468-0E13-49CC-8BD8-07365C1032FF}" presName="bgRect" presStyleLbl="bgShp" presStyleIdx="4" presStyleCnt="7"/>
      <dgm:spPr/>
    </dgm:pt>
    <dgm:pt modelId="{12D373B8-9490-4134-9840-BEBBFA58925D}" type="pres">
      <dgm:prSet presAssocID="{0B685468-0E13-49CC-8BD8-07365C1032FF}"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Kronometre"/>
        </a:ext>
      </dgm:extLst>
    </dgm:pt>
    <dgm:pt modelId="{A984ED7F-E748-4398-839F-5581C23B444F}" type="pres">
      <dgm:prSet presAssocID="{0B685468-0E13-49CC-8BD8-07365C1032FF}" presName="spaceRect" presStyleCnt="0"/>
      <dgm:spPr/>
    </dgm:pt>
    <dgm:pt modelId="{27DD7C8B-9280-413C-9588-58120DE29F9B}" type="pres">
      <dgm:prSet presAssocID="{0B685468-0E13-49CC-8BD8-07365C1032FF}" presName="parTx" presStyleLbl="revTx" presStyleIdx="4" presStyleCnt="7">
        <dgm:presLayoutVars>
          <dgm:chMax val="0"/>
          <dgm:chPref val="0"/>
        </dgm:presLayoutVars>
      </dgm:prSet>
      <dgm:spPr/>
    </dgm:pt>
    <dgm:pt modelId="{31A74BEE-548E-4446-9060-91021EA750B8}" type="pres">
      <dgm:prSet presAssocID="{ED8F907E-58DA-4EF1-BA1A-1DC92F45258E}" presName="sibTrans" presStyleCnt="0"/>
      <dgm:spPr/>
    </dgm:pt>
    <dgm:pt modelId="{C704258A-BD59-442F-95F3-77146FB30A87}" type="pres">
      <dgm:prSet presAssocID="{90BA10D4-8C4D-4351-999E-E27B0AE8737A}" presName="compNode" presStyleCnt="0"/>
      <dgm:spPr/>
    </dgm:pt>
    <dgm:pt modelId="{36B82C37-47B4-4E3C-9349-7ADA2F658FC1}" type="pres">
      <dgm:prSet presAssocID="{90BA10D4-8C4D-4351-999E-E27B0AE8737A}" presName="bgRect" presStyleLbl="bgShp" presStyleIdx="5" presStyleCnt="7"/>
      <dgm:spPr/>
    </dgm:pt>
    <dgm:pt modelId="{505DF280-712C-4FDB-9223-24C310FA1CA6}" type="pres">
      <dgm:prSet presAssocID="{90BA10D4-8C4D-4351-999E-E27B0AE8737A}"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Onay işareti"/>
        </a:ext>
      </dgm:extLst>
    </dgm:pt>
    <dgm:pt modelId="{24024CA2-DD50-4E78-B2CF-7BA49CF08F36}" type="pres">
      <dgm:prSet presAssocID="{90BA10D4-8C4D-4351-999E-E27B0AE8737A}" presName="spaceRect" presStyleCnt="0"/>
      <dgm:spPr/>
    </dgm:pt>
    <dgm:pt modelId="{51937C0B-C50D-44A2-9523-4F3FA19C342B}" type="pres">
      <dgm:prSet presAssocID="{90BA10D4-8C4D-4351-999E-E27B0AE8737A}" presName="parTx" presStyleLbl="revTx" presStyleIdx="5" presStyleCnt="7">
        <dgm:presLayoutVars>
          <dgm:chMax val="0"/>
          <dgm:chPref val="0"/>
        </dgm:presLayoutVars>
      </dgm:prSet>
      <dgm:spPr/>
    </dgm:pt>
    <dgm:pt modelId="{CCBE32D6-3555-4282-8718-450292F42FE2}" type="pres">
      <dgm:prSet presAssocID="{32886B07-2B0E-477F-90A5-2CE90CC23F77}" presName="sibTrans" presStyleCnt="0"/>
      <dgm:spPr/>
    </dgm:pt>
    <dgm:pt modelId="{D7A29AA9-5965-4FC7-929C-C60FB22E9379}" type="pres">
      <dgm:prSet presAssocID="{5EA86D10-B27F-4DCE-BD0A-E326E8CF7766}" presName="compNode" presStyleCnt="0"/>
      <dgm:spPr/>
    </dgm:pt>
    <dgm:pt modelId="{C653B721-0FEC-493B-83CE-C31F24A28279}" type="pres">
      <dgm:prSet presAssocID="{5EA86D10-B27F-4DCE-BD0A-E326E8CF7766}" presName="bgRect" presStyleLbl="bgShp" presStyleIdx="6" presStyleCnt="7"/>
      <dgm:spPr/>
    </dgm:pt>
    <dgm:pt modelId="{765027C5-B667-4463-9D38-328DDD63C672}" type="pres">
      <dgm:prSet presAssocID="{5EA86D10-B27F-4DCE-BD0A-E326E8CF7766}"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u"/>
        </a:ext>
      </dgm:extLst>
    </dgm:pt>
    <dgm:pt modelId="{760DEFFA-B4D8-44F3-83F1-04C1E79D571C}" type="pres">
      <dgm:prSet presAssocID="{5EA86D10-B27F-4DCE-BD0A-E326E8CF7766}" presName="spaceRect" presStyleCnt="0"/>
      <dgm:spPr/>
    </dgm:pt>
    <dgm:pt modelId="{E2A632EB-5E06-470C-83D2-17065DF3EC47}" type="pres">
      <dgm:prSet presAssocID="{5EA86D10-B27F-4DCE-BD0A-E326E8CF7766}" presName="parTx" presStyleLbl="revTx" presStyleIdx="6" presStyleCnt="7">
        <dgm:presLayoutVars>
          <dgm:chMax val="0"/>
          <dgm:chPref val="0"/>
        </dgm:presLayoutVars>
      </dgm:prSet>
      <dgm:spPr/>
    </dgm:pt>
  </dgm:ptLst>
  <dgm:cxnLst>
    <dgm:cxn modelId="{794FBF12-2800-4E01-81CD-5680117ED387}" srcId="{DEF8436D-8667-4742-B9E7-A078A8D372BD}" destId="{5EA86D10-B27F-4DCE-BD0A-E326E8CF7766}" srcOrd="6" destOrd="0" parTransId="{E58408BC-2D1C-4E19-A72D-0F84F79CD79F}" sibTransId="{1F268192-5A26-40E3-B950-25755EE87347}"/>
    <dgm:cxn modelId="{2F254B1D-99AA-4F57-B1FA-61414E89CE78}" srcId="{DEF8436D-8667-4742-B9E7-A078A8D372BD}" destId="{19C2A6D9-88F6-4D45-B09E-DA51273DEF3A}" srcOrd="0" destOrd="0" parTransId="{FB7E92EB-C8A2-4801-A4B6-4D3093F9F8D7}" sibTransId="{50A9D2A3-786C-4A7A-8A80-4B9E6AF9F654}"/>
    <dgm:cxn modelId="{B5136634-B4DD-4C0C-BA4C-7A1AB5B1F091}" type="presOf" srcId="{19231E00-9611-4995-BBBB-E786550F1BCE}" destId="{7436A4F8-DFF7-4D6E-949B-70FECB500FE8}" srcOrd="0" destOrd="0" presId="urn:microsoft.com/office/officeart/2018/2/layout/IconVerticalSolidList"/>
    <dgm:cxn modelId="{0C933935-B2D6-4E0E-910B-FDE91A2622A5}" type="presOf" srcId="{48E7DD3D-0BCB-4EC4-8846-9C979AD96920}" destId="{0CA7887F-2797-484A-80A0-D86FC41D8F4A}" srcOrd="0" destOrd="0" presId="urn:microsoft.com/office/officeart/2018/2/layout/IconVerticalSolidList"/>
    <dgm:cxn modelId="{7089D341-BC6B-40DF-9CE5-1878AEBD59F2}" type="presOf" srcId="{DEF8436D-8667-4742-B9E7-A078A8D372BD}" destId="{CAA1FE73-AAA2-4CE2-AE6E-D29BE38A27B7}" srcOrd="0" destOrd="0" presId="urn:microsoft.com/office/officeart/2018/2/layout/IconVerticalSolidList"/>
    <dgm:cxn modelId="{208D7C49-F397-4CF0-8FB9-4A75A03C2B5B}" srcId="{DEF8436D-8667-4742-B9E7-A078A8D372BD}" destId="{51C1BF54-BB93-40C4-ABDB-6562EDC060E6}" srcOrd="1" destOrd="0" parTransId="{2283E15F-CBB4-491B-AABE-B1AB9EA79C6F}" sibTransId="{FC73455A-5404-4142-A301-441D0AC633F1}"/>
    <dgm:cxn modelId="{57B25951-0217-4C16-9F38-A490EF5AB32A}" type="presOf" srcId="{90BA10D4-8C4D-4351-999E-E27B0AE8737A}" destId="{51937C0B-C50D-44A2-9523-4F3FA19C342B}" srcOrd="0" destOrd="0" presId="urn:microsoft.com/office/officeart/2018/2/layout/IconVerticalSolidList"/>
    <dgm:cxn modelId="{EA4A3786-CB87-4933-ADB1-1DCB393AF490}" type="presOf" srcId="{0B685468-0E13-49CC-8BD8-07365C1032FF}" destId="{27DD7C8B-9280-413C-9588-58120DE29F9B}" srcOrd="0" destOrd="0" presId="urn:microsoft.com/office/officeart/2018/2/layout/IconVerticalSolidList"/>
    <dgm:cxn modelId="{D7BFCE8D-33D4-4CC8-9C3B-528F2E65B130}" srcId="{DEF8436D-8667-4742-B9E7-A078A8D372BD}" destId="{0B685468-0E13-49CC-8BD8-07365C1032FF}" srcOrd="4" destOrd="0" parTransId="{DEE6406F-BFD6-4120-A174-8452F421250F}" sibTransId="{ED8F907E-58DA-4EF1-BA1A-1DC92F45258E}"/>
    <dgm:cxn modelId="{0E2786AE-170D-49AF-A413-E1E3C4F6CB10}" type="presOf" srcId="{51C1BF54-BB93-40C4-ABDB-6562EDC060E6}" destId="{55353A98-8A56-4479-B917-976A44028DBC}" srcOrd="0" destOrd="0" presId="urn:microsoft.com/office/officeart/2018/2/layout/IconVerticalSolidList"/>
    <dgm:cxn modelId="{6C055EB9-811C-4831-8B52-FD968A4874C2}" srcId="{DEF8436D-8667-4742-B9E7-A078A8D372BD}" destId="{48E7DD3D-0BCB-4EC4-8846-9C979AD96920}" srcOrd="2" destOrd="0" parTransId="{2AEA15C5-447B-445B-A551-026851A2A727}" sibTransId="{0D36DECF-F2AC-4D6D-B6C9-DD0971AECA25}"/>
    <dgm:cxn modelId="{0A9D50D7-71B4-4838-8800-4E13DA6DD164}" srcId="{DEF8436D-8667-4742-B9E7-A078A8D372BD}" destId="{90BA10D4-8C4D-4351-999E-E27B0AE8737A}" srcOrd="5" destOrd="0" parTransId="{A2BC60DC-0277-47F3-B148-95717F816D9C}" sibTransId="{32886B07-2B0E-477F-90A5-2CE90CC23F77}"/>
    <dgm:cxn modelId="{D99686F8-4AE0-4211-99AD-A98772A39025}" type="presOf" srcId="{19C2A6D9-88F6-4D45-B09E-DA51273DEF3A}" destId="{A8E5567F-3CE5-444D-9C05-E029E8702E68}" srcOrd="0" destOrd="0" presId="urn:microsoft.com/office/officeart/2018/2/layout/IconVerticalSolidList"/>
    <dgm:cxn modelId="{6ED696FD-D4CD-4BF2-AE81-C6D1CEC2EB08}" type="presOf" srcId="{5EA86D10-B27F-4DCE-BD0A-E326E8CF7766}" destId="{E2A632EB-5E06-470C-83D2-17065DF3EC47}" srcOrd="0" destOrd="0" presId="urn:microsoft.com/office/officeart/2018/2/layout/IconVerticalSolidList"/>
    <dgm:cxn modelId="{A66E12FF-6D26-4421-B6F3-AA36438EC656}" srcId="{DEF8436D-8667-4742-B9E7-A078A8D372BD}" destId="{19231E00-9611-4995-BBBB-E786550F1BCE}" srcOrd="3" destOrd="0" parTransId="{8CD29EAE-A672-4E86-8A3F-3A8B9FEB21B2}" sibTransId="{2BCAB00C-73EF-45BC-BD49-5DB0481488D6}"/>
    <dgm:cxn modelId="{C658F7ED-EC66-459F-87BA-BC78A2B14A82}" type="presParOf" srcId="{CAA1FE73-AAA2-4CE2-AE6E-D29BE38A27B7}" destId="{1A8F69ED-BCF3-48D0-AB1C-B5B4A9F489EA}" srcOrd="0" destOrd="0" presId="urn:microsoft.com/office/officeart/2018/2/layout/IconVerticalSolidList"/>
    <dgm:cxn modelId="{D6CD57A9-5BDD-4F39-AECC-0D2FCF4390C5}" type="presParOf" srcId="{1A8F69ED-BCF3-48D0-AB1C-B5B4A9F489EA}" destId="{919E9152-588F-40E5-9883-ABDFA5C52D40}" srcOrd="0" destOrd="0" presId="urn:microsoft.com/office/officeart/2018/2/layout/IconVerticalSolidList"/>
    <dgm:cxn modelId="{CCB8119B-CB6F-4D81-964F-9A5D30CF7AC5}" type="presParOf" srcId="{1A8F69ED-BCF3-48D0-AB1C-B5B4A9F489EA}" destId="{33F45C0C-3FD7-46E2-AFE9-3B6FF9D2501B}" srcOrd="1" destOrd="0" presId="urn:microsoft.com/office/officeart/2018/2/layout/IconVerticalSolidList"/>
    <dgm:cxn modelId="{DF1CAB47-16C4-4A1D-ADCF-ACA1503B0949}" type="presParOf" srcId="{1A8F69ED-BCF3-48D0-AB1C-B5B4A9F489EA}" destId="{2FD1F7B5-631A-4EAA-806C-5333DC877E95}" srcOrd="2" destOrd="0" presId="urn:microsoft.com/office/officeart/2018/2/layout/IconVerticalSolidList"/>
    <dgm:cxn modelId="{309EF92E-890B-43D3-B20E-435F63372A97}" type="presParOf" srcId="{1A8F69ED-BCF3-48D0-AB1C-B5B4A9F489EA}" destId="{A8E5567F-3CE5-444D-9C05-E029E8702E68}" srcOrd="3" destOrd="0" presId="urn:microsoft.com/office/officeart/2018/2/layout/IconVerticalSolidList"/>
    <dgm:cxn modelId="{92256673-C5A3-40B0-A437-D2C03EE52068}" type="presParOf" srcId="{CAA1FE73-AAA2-4CE2-AE6E-D29BE38A27B7}" destId="{5F2C444E-6F05-4B04-A7CE-A257B02FDB94}" srcOrd="1" destOrd="0" presId="urn:microsoft.com/office/officeart/2018/2/layout/IconVerticalSolidList"/>
    <dgm:cxn modelId="{37DA849E-0485-47CA-9A4B-B17772736627}" type="presParOf" srcId="{CAA1FE73-AAA2-4CE2-AE6E-D29BE38A27B7}" destId="{F82250BD-3E14-4CE8-8063-B2A07FF879CE}" srcOrd="2" destOrd="0" presId="urn:microsoft.com/office/officeart/2018/2/layout/IconVerticalSolidList"/>
    <dgm:cxn modelId="{8A37F7AF-59AE-4C6C-B095-B97D7D86BBB7}" type="presParOf" srcId="{F82250BD-3E14-4CE8-8063-B2A07FF879CE}" destId="{30382583-C8F6-4E21-9FAD-86499F36CA85}" srcOrd="0" destOrd="0" presId="urn:microsoft.com/office/officeart/2018/2/layout/IconVerticalSolidList"/>
    <dgm:cxn modelId="{32EFD89A-571D-4B1E-AE47-A87A716C762A}" type="presParOf" srcId="{F82250BD-3E14-4CE8-8063-B2A07FF879CE}" destId="{FD80149A-3517-4A4A-96A5-A68170585AEF}" srcOrd="1" destOrd="0" presId="urn:microsoft.com/office/officeart/2018/2/layout/IconVerticalSolidList"/>
    <dgm:cxn modelId="{0D913352-34C8-440E-A01F-711FE2A15BCA}" type="presParOf" srcId="{F82250BD-3E14-4CE8-8063-B2A07FF879CE}" destId="{D86FE0A4-0710-4DE8-A89D-D9F3466217D2}" srcOrd="2" destOrd="0" presId="urn:microsoft.com/office/officeart/2018/2/layout/IconVerticalSolidList"/>
    <dgm:cxn modelId="{9545CC70-7991-40DB-8C0A-311B3E818E49}" type="presParOf" srcId="{F82250BD-3E14-4CE8-8063-B2A07FF879CE}" destId="{55353A98-8A56-4479-B917-976A44028DBC}" srcOrd="3" destOrd="0" presId="urn:microsoft.com/office/officeart/2018/2/layout/IconVerticalSolidList"/>
    <dgm:cxn modelId="{736CE6D8-C8EC-4E87-A9A5-951F5D8344F7}" type="presParOf" srcId="{CAA1FE73-AAA2-4CE2-AE6E-D29BE38A27B7}" destId="{B6D72597-9007-4762-A157-B71C16B90D9F}" srcOrd="3" destOrd="0" presId="urn:microsoft.com/office/officeart/2018/2/layout/IconVerticalSolidList"/>
    <dgm:cxn modelId="{ABA51B8F-ED61-4117-9142-6B2E8FB9516E}" type="presParOf" srcId="{CAA1FE73-AAA2-4CE2-AE6E-D29BE38A27B7}" destId="{E42F3CE8-DA3B-4870-B124-BF4E2FC78784}" srcOrd="4" destOrd="0" presId="urn:microsoft.com/office/officeart/2018/2/layout/IconVerticalSolidList"/>
    <dgm:cxn modelId="{605BF634-9D5A-4B79-B97E-0097D4CDF1B6}" type="presParOf" srcId="{E42F3CE8-DA3B-4870-B124-BF4E2FC78784}" destId="{B7BDB0AB-2867-41D9-A45C-AC87973F8155}" srcOrd="0" destOrd="0" presId="urn:microsoft.com/office/officeart/2018/2/layout/IconVerticalSolidList"/>
    <dgm:cxn modelId="{EAA29383-EF51-4DBD-8CF2-D98602F45A7F}" type="presParOf" srcId="{E42F3CE8-DA3B-4870-B124-BF4E2FC78784}" destId="{3CD054C7-2A27-458D-9400-F328486EB9C6}" srcOrd="1" destOrd="0" presId="urn:microsoft.com/office/officeart/2018/2/layout/IconVerticalSolidList"/>
    <dgm:cxn modelId="{57B0FB1C-296E-49FC-997A-0CEB88C619E6}" type="presParOf" srcId="{E42F3CE8-DA3B-4870-B124-BF4E2FC78784}" destId="{1E96CBF8-4E61-42F7-91BC-444C66001A74}" srcOrd="2" destOrd="0" presId="urn:microsoft.com/office/officeart/2018/2/layout/IconVerticalSolidList"/>
    <dgm:cxn modelId="{71702137-4B6C-4B95-BDB7-428434C75382}" type="presParOf" srcId="{E42F3CE8-DA3B-4870-B124-BF4E2FC78784}" destId="{0CA7887F-2797-484A-80A0-D86FC41D8F4A}" srcOrd="3" destOrd="0" presId="urn:microsoft.com/office/officeart/2018/2/layout/IconVerticalSolidList"/>
    <dgm:cxn modelId="{DD48FC5D-57F0-49CB-9E18-7661CE4E9470}" type="presParOf" srcId="{CAA1FE73-AAA2-4CE2-AE6E-D29BE38A27B7}" destId="{6E6DFF0A-DD2B-457B-BE18-BCE7D7B6680D}" srcOrd="5" destOrd="0" presId="urn:microsoft.com/office/officeart/2018/2/layout/IconVerticalSolidList"/>
    <dgm:cxn modelId="{3EDB5209-259A-4506-ADF6-4246D7514D4F}" type="presParOf" srcId="{CAA1FE73-AAA2-4CE2-AE6E-D29BE38A27B7}" destId="{2DE40488-605C-4277-A93D-652DE17D125F}" srcOrd="6" destOrd="0" presId="urn:microsoft.com/office/officeart/2018/2/layout/IconVerticalSolidList"/>
    <dgm:cxn modelId="{AF59327C-7365-4F51-9F6C-926C5D069E68}" type="presParOf" srcId="{2DE40488-605C-4277-A93D-652DE17D125F}" destId="{D56E0E77-0EF6-435E-BE49-02AADDBBF824}" srcOrd="0" destOrd="0" presId="urn:microsoft.com/office/officeart/2018/2/layout/IconVerticalSolidList"/>
    <dgm:cxn modelId="{811B9E25-BAAA-4ED9-8960-564F36BBE381}" type="presParOf" srcId="{2DE40488-605C-4277-A93D-652DE17D125F}" destId="{C4AE26AC-CCDE-47AF-96CA-9FC81F761573}" srcOrd="1" destOrd="0" presId="urn:microsoft.com/office/officeart/2018/2/layout/IconVerticalSolidList"/>
    <dgm:cxn modelId="{DA243D6E-B2EB-422B-AD5D-5F7076607BF3}" type="presParOf" srcId="{2DE40488-605C-4277-A93D-652DE17D125F}" destId="{B45FBA28-A3DC-4AB2-9F53-0335A9BF6982}" srcOrd="2" destOrd="0" presId="urn:microsoft.com/office/officeart/2018/2/layout/IconVerticalSolidList"/>
    <dgm:cxn modelId="{137F083A-1B67-4F08-B82D-7E7DFF60B115}" type="presParOf" srcId="{2DE40488-605C-4277-A93D-652DE17D125F}" destId="{7436A4F8-DFF7-4D6E-949B-70FECB500FE8}" srcOrd="3" destOrd="0" presId="urn:microsoft.com/office/officeart/2018/2/layout/IconVerticalSolidList"/>
    <dgm:cxn modelId="{FFBB7A76-2235-4F6D-99C0-ED6853E4CFEF}" type="presParOf" srcId="{CAA1FE73-AAA2-4CE2-AE6E-D29BE38A27B7}" destId="{D2F05C2F-68C0-43DF-978F-A49A616B4D66}" srcOrd="7" destOrd="0" presId="urn:microsoft.com/office/officeart/2018/2/layout/IconVerticalSolidList"/>
    <dgm:cxn modelId="{003D5459-322C-42FE-BC63-E62A7E715BA1}" type="presParOf" srcId="{CAA1FE73-AAA2-4CE2-AE6E-D29BE38A27B7}" destId="{C6DF0AD4-EF31-4132-9589-F0E82C0E0999}" srcOrd="8" destOrd="0" presId="urn:microsoft.com/office/officeart/2018/2/layout/IconVerticalSolidList"/>
    <dgm:cxn modelId="{84218DD7-BBB6-41BF-AD04-959E1B35E645}" type="presParOf" srcId="{C6DF0AD4-EF31-4132-9589-F0E82C0E0999}" destId="{E3B59215-605E-4D45-A445-57DFB46FC985}" srcOrd="0" destOrd="0" presId="urn:microsoft.com/office/officeart/2018/2/layout/IconVerticalSolidList"/>
    <dgm:cxn modelId="{52CBDC3C-A7DB-4224-87AA-7D34586A5411}" type="presParOf" srcId="{C6DF0AD4-EF31-4132-9589-F0E82C0E0999}" destId="{12D373B8-9490-4134-9840-BEBBFA58925D}" srcOrd="1" destOrd="0" presId="urn:microsoft.com/office/officeart/2018/2/layout/IconVerticalSolidList"/>
    <dgm:cxn modelId="{FE4EEA91-DFBD-4411-B93B-25BB714028C4}" type="presParOf" srcId="{C6DF0AD4-EF31-4132-9589-F0E82C0E0999}" destId="{A984ED7F-E748-4398-839F-5581C23B444F}" srcOrd="2" destOrd="0" presId="urn:microsoft.com/office/officeart/2018/2/layout/IconVerticalSolidList"/>
    <dgm:cxn modelId="{12B8CE9F-3B14-4AB0-802F-EC07036263B3}" type="presParOf" srcId="{C6DF0AD4-EF31-4132-9589-F0E82C0E0999}" destId="{27DD7C8B-9280-413C-9588-58120DE29F9B}" srcOrd="3" destOrd="0" presId="urn:microsoft.com/office/officeart/2018/2/layout/IconVerticalSolidList"/>
    <dgm:cxn modelId="{1A95C869-DDFC-4581-BCA8-A43179B39B0B}" type="presParOf" srcId="{CAA1FE73-AAA2-4CE2-AE6E-D29BE38A27B7}" destId="{31A74BEE-548E-4446-9060-91021EA750B8}" srcOrd="9" destOrd="0" presId="urn:microsoft.com/office/officeart/2018/2/layout/IconVerticalSolidList"/>
    <dgm:cxn modelId="{8733F20B-39F1-49E8-964D-009A653BBBC8}" type="presParOf" srcId="{CAA1FE73-AAA2-4CE2-AE6E-D29BE38A27B7}" destId="{C704258A-BD59-442F-95F3-77146FB30A87}" srcOrd="10" destOrd="0" presId="urn:microsoft.com/office/officeart/2018/2/layout/IconVerticalSolidList"/>
    <dgm:cxn modelId="{C8430E88-AC6D-484F-8400-D262482E78F0}" type="presParOf" srcId="{C704258A-BD59-442F-95F3-77146FB30A87}" destId="{36B82C37-47B4-4E3C-9349-7ADA2F658FC1}" srcOrd="0" destOrd="0" presId="urn:microsoft.com/office/officeart/2018/2/layout/IconVerticalSolidList"/>
    <dgm:cxn modelId="{A240C675-1E0B-4482-B82D-AC1AD9C41585}" type="presParOf" srcId="{C704258A-BD59-442F-95F3-77146FB30A87}" destId="{505DF280-712C-4FDB-9223-24C310FA1CA6}" srcOrd="1" destOrd="0" presId="urn:microsoft.com/office/officeart/2018/2/layout/IconVerticalSolidList"/>
    <dgm:cxn modelId="{6988C596-5102-465D-827C-29E94EDB8DDD}" type="presParOf" srcId="{C704258A-BD59-442F-95F3-77146FB30A87}" destId="{24024CA2-DD50-4E78-B2CF-7BA49CF08F36}" srcOrd="2" destOrd="0" presId="urn:microsoft.com/office/officeart/2018/2/layout/IconVerticalSolidList"/>
    <dgm:cxn modelId="{7514120D-D1CB-4CE6-A9C8-E530C0FC3D71}" type="presParOf" srcId="{C704258A-BD59-442F-95F3-77146FB30A87}" destId="{51937C0B-C50D-44A2-9523-4F3FA19C342B}" srcOrd="3" destOrd="0" presId="urn:microsoft.com/office/officeart/2018/2/layout/IconVerticalSolidList"/>
    <dgm:cxn modelId="{16BCF948-096D-47D5-A1AD-F071BAFA1A3D}" type="presParOf" srcId="{CAA1FE73-AAA2-4CE2-AE6E-D29BE38A27B7}" destId="{CCBE32D6-3555-4282-8718-450292F42FE2}" srcOrd="11" destOrd="0" presId="urn:microsoft.com/office/officeart/2018/2/layout/IconVerticalSolidList"/>
    <dgm:cxn modelId="{03BD09DF-D723-43E2-9FA0-0D0C4EDBCFDD}" type="presParOf" srcId="{CAA1FE73-AAA2-4CE2-AE6E-D29BE38A27B7}" destId="{D7A29AA9-5965-4FC7-929C-C60FB22E9379}" srcOrd="12" destOrd="0" presId="urn:microsoft.com/office/officeart/2018/2/layout/IconVerticalSolidList"/>
    <dgm:cxn modelId="{86AC4A9F-EF1A-40D2-8F2C-F8D3CBB0A45E}" type="presParOf" srcId="{D7A29AA9-5965-4FC7-929C-C60FB22E9379}" destId="{C653B721-0FEC-493B-83CE-C31F24A28279}" srcOrd="0" destOrd="0" presId="urn:microsoft.com/office/officeart/2018/2/layout/IconVerticalSolidList"/>
    <dgm:cxn modelId="{600002DC-C1F0-48EA-8F7D-119B8A6011E6}" type="presParOf" srcId="{D7A29AA9-5965-4FC7-929C-C60FB22E9379}" destId="{765027C5-B667-4463-9D38-328DDD63C672}" srcOrd="1" destOrd="0" presId="urn:microsoft.com/office/officeart/2018/2/layout/IconVerticalSolidList"/>
    <dgm:cxn modelId="{B8543219-1F74-4DD9-AAEF-7D2C2647885C}" type="presParOf" srcId="{D7A29AA9-5965-4FC7-929C-C60FB22E9379}" destId="{760DEFFA-B4D8-44F3-83F1-04C1E79D571C}" srcOrd="2" destOrd="0" presId="urn:microsoft.com/office/officeart/2018/2/layout/IconVerticalSolidList"/>
    <dgm:cxn modelId="{D3235E6D-40FB-4EA3-8359-710E19A935CC}" type="presParOf" srcId="{D7A29AA9-5965-4FC7-929C-C60FB22E9379}" destId="{E2A632EB-5E06-470C-83D2-17065DF3EC4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5759172-888D-4588-A8C6-4D7003817BD8}"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388A3046-AF2E-4B2B-B024-37E70F1A5AD1}">
      <dgm:prSet/>
      <dgm:spPr/>
      <dgm:t>
        <a:bodyPr/>
        <a:lstStyle/>
        <a:p>
          <a:r>
            <a:rPr lang="tr-TR"/>
            <a:t>Kanamanın tekrarlayıcı özelliği</a:t>
          </a:r>
          <a:endParaRPr lang="en-US"/>
        </a:p>
      </dgm:t>
    </dgm:pt>
    <dgm:pt modelId="{C7D7E620-BA93-40F5-AD39-232B67206795}" type="parTrans" cxnId="{CF77A911-A9DF-4199-BFB7-737C1B5094EF}">
      <dgm:prSet/>
      <dgm:spPr/>
      <dgm:t>
        <a:bodyPr/>
        <a:lstStyle/>
        <a:p>
          <a:endParaRPr lang="en-US"/>
        </a:p>
      </dgm:t>
    </dgm:pt>
    <dgm:pt modelId="{627A7E24-D373-482C-A621-F53208FAF30D}" type="sibTrans" cxnId="{CF77A911-A9DF-4199-BFB7-737C1B5094EF}">
      <dgm:prSet/>
      <dgm:spPr/>
      <dgm:t>
        <a:bodyPr/>
        <a:lstStyle/>
        <a:p>
          <a:endParaRPr lang="en-US"/>
        </a:p>
      </dgm:t>
    </dgm:pt>
    <dgm:pt modelId="{A6B2A77D-45A5-48AA-95E5-D7EA3863DA70}">
      <dgm:prSet/>
      <dgm:spPr/>
      <dgm:t>
        <a:bodyPr/>
        <a:lstStyle/>
        <a:p>
          <a:r>
            <a:rPr lang="tr-TR"/>
            <a:t>Kanamaya eşlik eden semptomlar</a:t>
          </a:r>
          <a:endParaRPr lang="en-US"/>
        </a:p>
      </dgm:t>
    </dgm:pt>
    <dgm:pt modelId="{6CEF2DF9-1282-4D2B-A651-4588BEDE2050}" type="parTrans" cxnId="{58474C23-CB45-4041-A055-BFCB9618A9BB}">
      <dgm:prSet/>
      <dgm:spPr/>
      <dgm:t>
        <a:bodyPr/>
        <a:lstStyle/>
        <a:p>
          <a:endParaRPr lang="en-US"/>
        </a:p>
      </dgm:t>
    </dgm:pt>
    <dgm:pt modelId="{3DFDDAA9-B1EC-4540-BB64-7093BA543ECD}" type="sibTrans" cxnId="{58474C23-CB45-4041-A055-BFCB9618A9BB}">
      <dgm:prSet/>
      <dgm:spPr/>
      <dgm:t>
        <a:bodyPr/>
        <a:lstStyle/>
        <a:p>
          <a:endParaRPr lang="en-US"/>
        </a:p>
      </dgm:t>
    </dgm:pt>
    <dgm:pt modelId="{5AD71739-7DB4-44F1-9983-190DAC0F6A40}">
      <dgm:prSet/>
      <dgm:spPr/>
      <dgm:t>
        <a:bodyPr/>
        <a:lstStyle/>
        <a:p>
          <a:r>
            <a:rPr lang="tr-TR"/>
            <a:t>Kanamada pıhtının varlığı</a:t>
          </a:r>
          <a:endParaRPr lang="en-US"/>
        </a:p>
      </dgm:t>
    </dgm:pt>
    <dgm:pt modelId="{4C61E7C5-8772-4DAD-A58B-8D5DD325B2F4}" type="parTrans" cxnId="{1E5F88B4-D625-44C1-9484-814C19910BE7}">
      <dgm:prSet/>
      <dgm:spPr/>
      <dgm:t>
        <a:bodyPr/>
        <a:lstStyle/>
        <a:p>
          <a:endParaRPr lang="en-US"/>
        </a:p>
      </dgm:t>
    </dgm:pt>
    <dgm:pt modelId="{EF74B8E4-D026-4ECC-AB10-98306695380E}" type="sibTrans" cxnId="{1E5F88B4-D625-44C1-9484-814C19910BE7}">
      <dgm:prSet/>
      <dgm:spPr/>
      <dgm:t>
        <a:bodyPr/>
        <a:lstStyle/>
        <a:p>
          <a:endParaRPr lang="en-US"/>
        </a:p>
      </dgm:t>
    </dgm:pt>
    <dgm:pt modelId="{72FD749C-441C-41CD-A0EB-53B45AFDB2DD}">
      <dgm:prSet/>
      <dgm:spPr/>
      <dgm:t>
        <a:bodyPr/>
        <a:lstStyle/>
        <a:p>
          <a:r>
            <a:rPr lang="tr-TR"/>
            <a:t>Kanamanın rengi</a:t>
          </a:r>
          <a:endParaRPr lang="en-US"/>
        </a:p>
      </dgm:t>
    </dgm:pt>
    <dgm:pt modelId="{0328333B-F618-4E7E-9F20-91E825BCD45E}" type="parTrans" cxnId="{11D2453B-CEA6-49B1-B947-27170C3994B0}">
      <dgm:prSet/>
      <dgm:spPr/>
      <dgm:t>
        <a:bodyPr/>
        <a:lstStyle/>
        <a:p>
          <a:endParaRPr lang="en-US"/>
        </a:p>
      </dgm:t>
    </dgm:pt>
    <dgm:pt modelId="{3EF79C75-A406-41A2-BDA8-9DF1C84340C0}" type="sibTrans" cxnId="{11D2453B-CEA6-49B1-B947-27170C3994B0}">
      <dgm:prSet/>
      <dgm:spPr/>
      <dgm:t>
        <a:bodyPr/>
        <a:lstStyle/>
        <a:p>
          <a:endParaRPr lang="en-US"/>
        </a:p>
      </dgm:t>
    </dgm:pt>
    <dgm:pt modelId="{1D1F62D5-634C-4D15-849E-38B71131C063}">
      <dgm:prSet/>
      <dgm:spPr/>
      <dgm:t>
        <a:bodyPr/>
        <a:lstStyle/>
        <a:p>
          <a:r>
            <a:rPr lang="tr-TR"/>
            <a:t>Gebelik öyküsü (doğum şekli, abortus öyküsü) </a:t>
          </a:r>
          <a:endParaRPr lang="en-US"/>
        </a:p>
      </dgm:t>
    </dgm:pt>
    <dgm:pt modelId="{2055A344-6872-4887-93F2-D7CDA9A87BC1}" type="parTrans" cxnId="{5D52D0F8-DFFC-49D3-A6A5-BD9220BD5639}">
      <dgm:prSet/>
      <dgm:spPr/>
      <dgm:t>
        <a:bodyPr/>
        <a:lstStyle/>
        <a:p>
          <a:endParaRPr lang="en-US"/>
        </a:p>
      </dgm:t>
    </dgm:pt>
    <dgm:pt modelId="{78EA66C1-7808-4F48-81A7-E951C11466F7}" type="sibTrans" cxnId="{5D52D0F8-DFFC-49D3-A6A5-BD9220BD5639}">
      <dgm:prSet/>
      <dgm:spPr/>
      <dgm:t>
        <a:bodyPr/>
        <a:lstStyle/>
        <a:p>
          <a:endParaRPr lang="en-US"/>
        </a:p>
      </dgm:t>
    </dgm:pt>
    <dgm:pt modelId="{E6CE409F-87D7-4802-88E8-DD987D980D31}">
      <dgm:prSet/>
      <dgm:spPr/>
      <dgm:t>
        <a:bodyPr/>
        <a:lstStyle/>
        <a:p>
          <a:r>
            <a:rPr lang="tr-TR"/>
            <a:t>Ameliyat öyküsü</a:t>
          </a:r>
          <a:endParaRPr lang="en-US"/>
        </a:p>
      </dgm:t>
    </dgm:pt>
    <dgm:pt modelId="{C1BAA709-9BBA-462C-8EF8-8C9DCA71E006}" type="parTrans" cxnId="{D9C92C7A-E281-425A-98D3-391DD1A56625}">
      <dgm:prSet/>
      <dgm:spPr/>
      <dgm:t>
        <a:bodyPr/>
        <a:lstStyle/>
        <a:p>
          <a:endParaRPr lang="en-US"/>
        </a:p>
      </dgm:t>
    </dgm:pt>
    <dgm:pt modelId="{B7AD4853-24EA-413D-AB85-A9CACAA0A9E1}" type="sibTrans" cxnId="{D9C92C7A-E281-425A-98D3-391DD1A56625}">
      <dgm:prSet/>
      <dgm:spPr/>
      <dgm:t>
        <a:bodyPr/>
        <a:lstStyle/>
        <a:p>
          <a:endParaRPr lang="en-US"/>
        </a:p>
      </dgm:t>
    </dgm:pt>
    <dgm:pt modelId="{DDA72CE1-8FB0-48ED-8691-E0F1A84FE07C}" type="pres">
      <dgm:prSet presAssocID="{45759172-888D-4588-A8C6-4D7003817BD8}" presName="vert0" presStyleCnt="0">
        <dgm:presLayoutVars>
          <dgm:dir/>
          <dgm:animOne val="branch"/>
          <dgm:animLvl val="lvl"/>
        </dgm:presLayoutVars>
      </dgm:prSet>
      <dgm:spPr/>
    </dgm:pt>
    <dgm:pt modelId="{DD8D81FD-6C9E-4B3D-8D03-FBF701B55CA4}" type="pres">
      <dgm:prSet presAssocID="{388A3046-AF2E-4B2B-B024-37E70F1A5AD1}" presName="thickLine" presStyleLbl="alignNode1" presStyleIdx="0" presStyleCnt="6"/>
      <dgm:spPr/>
    </dgm:pt>
    <dgm:pt modelId="{D4CB0333-8AB6-474B-8BB4-0F9A0B8C371F}" type="pres">
      <dgm:prSet presAssocID="{388A3046-AF2E-4B2B-B024-37E70F1A5AD1}" presName="horz1" presStyleCnt="0"/>
      <dgm:spPr/>
    </dgm:pt>
    <dgm:pt modelId="{4372834A-0F9A-4B6B-BD6D-52550A2ED8BD}" type="pres">
      <dgm:prSet presAssocID="{388A3046-AF2E-4B2B-B024-37E70F1A5AD1}" presName="tx1" presStyleLbl="revTx" presStyleIdx="0" presStyleCnt="6"/>
      <dgm:spPr/>
    </dgm:pt>
    <dgm:pt modelId="{D30DE673-B04C-4A24-8D19-AD435E1F9DB9}" type="pres">
      <dgm:prSet presAssocID="{388A3046-AF2E-4B2B-B024-37E70F1A5AD1}" presName="vert1" presStyleCnt="0"/>
      <dgm:spPr/>
    </dgm:pt>
    <dgm:pt modelId="{4D94B092-5F08-460D-817F-2ADC25B46A01}" type="pres">
      <dgm:prSet presAssocID="{A6B2A77D-45A5-48AA-95E5-D7EA3863DA70}" presName="thickLine" presStyleLbl="alignNode1" presStyleIdx="1" presStyleCnt="6"/>
      <dgm:spPr/>
    </dgm:pt>
    <dgm:pt modelId="{1A43F081-D6F5-41C4-BE5A-05516B1310B6}" type="pres">
      <dgm:prSet presAssocID="{A6B2A77D-45A5-48AA-95E5-D7EA3863DA70}" presName="horz1" presStyleCnt="0"/>
      <dgm:spPr/>
    </dgm:pt>
    <dgm:pt modelId="{338912AB-7CE2-4AD3-B1A4-6D9AB39AEFAD}" type="pres">
      <dgm:prSet presAssocID="{A6B2A77D-45A5-48AA-95E5-D7EA3863DA70}" presName="tx1" presStyleLbl="revTx" presStyleIdx="1" presStyleCnt="6"/>
      <dgm:spPr/>
    </dgm:pt>
    <dgm:pt modelId="{578AF82F-20B0-44F2-B7D7-C7D50C1BD865}" type="pres">
      <dgm:prSet presAssocID="{A6B2A77D-45A5-48AA-95E5-D7EA3863DA70}" presName="vert1" presStyleCnt="0"/>
      <dgm:spPr/>
    </dgm:pt>
    <dgm:pt modelId="{657334D8-24E7-4FFC-996E-1AC41CE54C47}" type="pres">
      <dgm:prSet presAssocID="{5AD71739-7DB4-44F1-9983-190DAC0F6A40}" presName="thickLine" presStyleLbl="alignNode1" presStyleIdx="2" presStyleCnt="6"/>
      <dgm:spPr/>
    </dgm:pt>
    <dgm:pt modelId="{B8CD8C73-81E0-4646-A3CA-E9AF3687074C}" type="pres">
      <dgm:prSet presAssocID="{5AD71739-7DB4-44F1-9983-190DAC0F6A40}" presName="horz1" presStyleCnt="0"/>
      <dgm:spPr/>
    </dgm:pt>
    <dgm:pt modelId="{42AD916E-D965-4968-AC88-6338FAFE5E5A}" type="pres">
      <dgm:prSet presAssocID="{5AD71739-7DB4-44F1-9983-190DAC0F6A40}" presName="tx1" presStyleLbl="revTx" presStyleIdx="2" presStyleCnt="6"/>
      <dgm:spPr/>
    </dgm:pt>
    <dgm:pt modelId="{C8DC2B51-CF2D-4EC0-88F6-45E3C44B924A}" type="pres">
      <dgm:prSet presAssocID="{5AD71739-7DB4-44F1-9983-190DAC0F6A40}" presName="vert1" presStyleCnt="0"/>
      <dgm:spPr/>
    </dgm:pt>
    <dgm:pt modelId="{67B0598C-772D-4E9B-86E8-2C085B5CA081}" type="pres">
      <dgm:prSet presAssocID="{72FD749C-441C-41CD-A0EB-53B45AFDB2DD}" presName="thickLine" presStyleLbl="alignNode1" presStyleIdx="3" presStyleCnt="6"/>
      <dgm:spPr/>
    </dgm:pt>
    <dgm:pt modelId="{DB9AA113-100D-4C8D-AA9A-1DC192F02F50}" type="pres">
      <dgm:prSet presAssocID="{72FD749C-441C-41CD-A0EB-53B45AFDB2DD}" presName="horz1" presStyleCnt="0"/>
      <dgm:spPr/>
    </dgm:pt>
    <dgm:pt modelId="{094C2493-B710-41B2-A892-3C405F545A17}" type="pres">
      <dgm:prSet presAssocID="{72FD749C-441C-41CD-A0EB-53B45AFDB2DD}" presName="tx1" presStyleLbl="revTx" presStyleIdx="3" presStyleCnt="6"/>
      <dgm:spPr/>
    </dgm:pt>
    <dgm:pt modelId="{7FF0AE0A-5C10-4F27-89EE-A34BE0367D35}" type="pres">
      <dgm:prSet presAssocID="{72FD749C-441C-41CD-A0EB-53B45AFDB2DD}" presName="vert1" presStyleCnt="0"/>
      <dgm:spPr/>
    </dgm:pt>
    <dgm:pt modelId="{CC427765-D99B-4FCE-B3BF-698AD052A779}" type="pres">
      <dgm:prSet presAssocID="{1D1F62D5-634C-4D15-849E-38B71131C063}" presName="thickLine" presStyleLbl="alignNode1" presStyleIdx="4" presStyleCnt="6"/>
      <dgm:spPr/>
    </dgm:pt>
    <dgm:pt modelId="{1A801D08-2246-41E9-BA0B-E3C2699C9DD8}" type="pres">
      <dgm:prSet presAssocID="{1D1F62D5-634C-4D15-849E-38B71131C063}" presName="horz1" presStyleCnt="0"/>
      <dgm:spPr/>
    </dgm:pt>
    <dgm:pt modelId="{D4301A41-55D5-4552-AA89-27F5387122C1}" type="pres">
      <dgm:prSet presAssocID="{1D1F62D5-634C-4D15-849E-38B71131C063}" presName="tx1" presStyleLbl="revTx" presStyleIdx="4" presStyleCnt="6"/>
      <dgm:spPr/>
    </dgm:pt>
    <dgm:pt modelId="{F4BCE81D-2D4A-4E95-B52B-CAE4D2C8F984}" type="pres">
      <dgm:prSet presAssocID="{1D1F62D5-634C-4D15-849E-38B71131C063}" presName="vert1" presStyleCnt="0"/>
      <dgm:spPr/>
    </dgm:pt>
    <dgm:pt modelId="{5564389A-226A-4CC1-A4E1-0304B6363DC0}" type="pres">
      <dgm:prSet presAssocID="{E6CE409F-87D7-4802-88E8-DD987D980D31}" presName="thickLine" presStyleLbl="alignNode1" presStyleIdx="5" presStyleCnt="6"/>
      <dgm:spPr/>
    </dgm:pt>
    <dgm:pt modelId="{726DE85D-F90B-4A64-B7BC-FFCD0FC8DAEB}" type="pres">
      <dgm:prSet presAssocID="{E6CE409F-87D7-4802-88E8-DD987D980D31}" presName="horz1" presStyleCnt="0"/>
      <dgm:spPr/>
    </dgm:pt>
    <dgm:pt modelId="{E1E6CDB3-828D-4252-8AB2-F314CAE0530B}" type="pres">
      <dgm:prSet presAssocID="{E6CE409F-87D7-4802-88E8-DD987D980D31}" presName="tx1" presStyleLbl="revTx" presStyleIdx="5" presStyleCnt="6"/>
      <dgm:spPr/>
    </dgm:pt>
    <dgm:pt modelId="{75D109D1-0EBC-4756-A38B-4AE5D3193480}" type="pres">
      <dgm:prSet presAssocID="{E6CE409F-87D7-4802-88E8-DD987D980D31}" presName="vert1" presStyleCnt="0"/>
      <dgm:spPr/>
    </dgm:pt>
  </dgm:ptLst>
  <dgm:cxnLst>
    <dgm:cxn modelId="{CF77A911-A9DF-4199-BFB7-737C1B5094EF}" srcId="{45759172-888D-4588-A8C6-4D7003817BD8}" destId="{388A3046-AF2E-4B2B-B024-37E70F1A5AD1}" srcOrd="0" destOrd="0" parTransId="{C7D7E620-BA93-40F5-AD39-232B67206795}" sibTransId="{627A7E24-D373-482C-A621-F53208FAF30D}"/>
    <dgm:cxn modelId="{58474C23-CB45-4041-A055-BFCB9618A9BB}" srcId="{45759172-888D-4588-A8C6-4D7003817BD8}" destId="{A6B2A77D-45A5-48AA-95E5-D7EA3863DA70}" srcOrd="1" destOrd="0" parTransId="{6CEF2DF9-1282-4D2B-A651-4588BEDE2050}" sibTransId="{3DFDDAA9-B1EC-4540-BB64-7093BA543ECD}"/>
    <dgm:cxn modelId="{11D2453B-CEA6-49B1-B947-27170C3994B0}" srcId="{45759172-888D-4588-A8C6-4D7003817BD8}" destId="{72FD749C-441C-41CD-A0EB-53B45AFDB2DD}" srcOrd="3" destOrd="0" parTransId="{0328333B-F618-4E7E-9F20-91E825BCD45E}" sibTransId="{3EF79C75-A406-41A2-BDA8-9DF1C84340C0}"/>
    <dgm:cxn modelId="{F296DC69-E903-4519-8EEB-A64452F4772E}" type="presOf" srcId="{72FD749C-441C-41CD-A0EB-53B45AFDB2DD}" destId="{094C2493-B710-41B2-A892-3C405F545A17}" srcOrd="0" destOrd="0" presId="urn:microsoft.com/office/officeart/2008/layout/LinedList"/>
    <dgm:cxn modelId="{D9C92C7A-E281-425A-98D3-391DD1A56625}" srcId="{45759172-888D-4588-A8C6-4D7003817BD8}" destId="{E6CE409F-87D7-4802-88E8-DD987D980D31}" srcOrd="5" destOrd="0" parTransId="{C1BAA709-9BBA-462C-8EF8-8C9DCA71E006}" sibTransId="{B7AD4853-24EA-413D-AB85-A9CACAA0A9E1}"/>
    <dgm:cxn modelId="{6BE7668A-6C0F-416B-BC88-33149D640CF3}" type="presOf" srcId="{E6CE409F-87D7-4802-88E8-DD987D980D31}" destId="{E1E6CDB3-828D-4252-8AB2-F314CAE0530B}" srcOrd="0" destOrd="0" presId="urn:microsoft.com/office/officeart/2008/layout/LinedList"/>
    <dgm:cxn modelId="{81EB558F-99F4-4E8A-A26E-436BB25B6BD9}" type="presOf" srcId="{A6B2A77D-45A5-48AA-95E5-D7EA3863DA70}" destId="{338912AB-7CE2-4AD3-B1A4-6D9AB39AEFAD}" srcOrd="0" destOrd="0" presId="urn:microsoft.com/office/officeart/2008/layout/LinedList"/>
    <dgm:cxn modelId="{1E5F88B4-D625-44C1-9484-814C19910BE7}" srcId="{45759172-888D-4588-A8C6-4D7003817BD8}" destId="{5AD71739-7DB4-44F1-9983-190DAC0F6A40}" srcOrd="2" destOrd="0" parTransId="{4C61E7C5-8772-4DAD-A58B-8D5DD325B2F4}" sibTransId="{EF74B8E4-D026-4ECC-AB10-98306695380E}"/>
    <dgm:cxn modelId="{68EF1DDB-E6AC-473D-85CB-79E42C6BE881}" type="presOf" srcId="{388A3046-AF2E-4B2B-B024-37E70F1A5AD1}" destId="{4372834A-0F9A-4B6B-BD6D-52550A2ED8BD}" srcOrd="0" destOrd="0" presId="urn:microsoft.com/office/officeart/2008/layout/LinedList"/>
    <dgm:cxn modelId="{3B8F51ED-1232-4F86-8280-363AE2C77904}" type="presOf" srcId="{5AD71739-7DB4-44F1-9983-190DAC0F6A40}" destId="{42AD916E-D965-4968-AC88-6338FAFE5E5A}" srcOrd="0" destOrd="0" presId="urn:microsoft.com/office/officeart/2008/layout/LinedList"/>
    <dgm:cxn modelId="{CA2D9CED-E587-4D91-8DC1-AE2D672D90F9}" type="presOf" srcId="{45759172-888D-4588-A8C6-4D7003817BD8}" destId="{DDA72CE1-8FB0-48ED-8691-E0F1A84FE07C}" srcOrd="0" destOrd="0" presId="urn:microsoft.com/office/officeart/2008/layout/LinedList"/>
    <dgm:cxn modelId="{F30B05F6-EA32-4F8F-B1A5-7B0ACE9FF5AA}" type="presOf" srcId="{1D1F62D5-634C-4D15-849E-38B71131C063}" destId="{D4301A41-55D5-4552-AA89-27F5387122C1}" srcOrd="0" destOrd="0" presId="urn:microsoft.com/office/officeart/2008/layout/LinedList"/>
    <dgm:cxn modelId="{5D52D0F8-DFFC-49D3-A6A5-BD9220BD5639}" srcId="{45759172-888D-4588-A8C6-4D7003817BD8}" destId="{1D1F62D5-634C-4D15-849E-38B71131C063}" srcOrd="4" destOrd="0" parTransId="{2055A344-6872-4887-93F2-D7CDA9A87BC1}" sibTransId="{78EA66C1-7808-4F48-81A7-E951C11466F7}"/>
    <dgm:cxn modelId="{81FA17FF-6EE1-4B11-B0C0-17C93C529E11}" type="presParOf" srcId="{DDA72CE1-8FB0-48ED-8691-E0F1A84FE07C}" destId="{DD8D81FD-6C9E-4B3D-8D03-FBF701B55CA4}" srcOrd="0" destOrd="0" presId="urn:microsoft.com/office/officeart/2008/layout/LinedList"/>
    <dgm:cxn modelId="{C1FAC8A3-4E0C-4B61-A44A-0385245D1A39}" type="presParOf" srcId="{DDA72CE1-8FB0-48ED-8691-E0F1A84FE07C}" destId="{D4CB0333-8AB6-474B-8BB4-0F9A0B8C371F}" srcOrd="1" destOrd="0" presId="urn:microsoft.com/office/officeart/2008/layout/LinedList"/>
    <dgm:cxn modelId="{CFCFC105-1679-4573-873D-F01C729E7F74}" type="presParOf" srcId="{D4CB0333-8AB6-474B-8BB4-0F9A0B8C371F}" destId="{4372834A-0F9A-4B6B-BD6D-52550A2ED8BD}" srcOrd="0" destOrd="0" presId="urn:microsoft.com/office/officeart/2008/layout/LinedList"/>
    <dgm:cxn modelId="{52AB7BE9-7342-4C17-8696-E0BA8D351262}" type="presParOf" srcId="{D4CB0333-8AB6-474B-8BB4-0F9A0B8C371F}" destId="{D30DE673-B04C-4A24-8D19-AD435E1F9DB9}" srcOrd="1" destOrd="0" presId="urn:microsoft.com/office/officeart/2008/layout/LinedList"/>
    <dgm:cxn modelId="{C19C55B7-8268-4C39-AFC4-081D837905C8}" type="presParOf" srcId="{DDA72CE1-8FB0-48ED-8691-E0F1A84FE07C}" destId="{4D94B092-5F08-460D-817F-2ADC25B46A01}" srcOrd="2" destOrd="0" presId="urn:microsoft.com/office/officeart/2008/layout/LinedList"/>
    <dgm:cxn modelId="{866D5C3E-3532-4314-9DF2-B92A49630F4C}" type="presParOf" srcId="{DDA72CE1-8FB0-48ED-8691-E0F1A84FE07C}" destId="{1A43F081-D6F5-41C4-BE5A-05516B1310B6}" srcOrd="3" destOrd="0" presId="urn:microsoft.com/office/officeart/2008/layout/LinedList"/>
    <dgm:cxn modelId="{DE6872F2-DD4A-4205-9211-0EABD630057D}" type="presParOf" srcId="{1A43F081-D6F5-41C4-BE5A-05516B1310B6}" destId="{338912AB-7CE2-4AD3-B1A4-6D9AB39AEFAD}" srcOrd="0" destOrd="0" presId="urn:microsoft.com/office/officeart/2008/layout/LinedList"/>
    <dgm:cxn modelId="{7B151178-0223-4302-AD55-2A6A788A7D98}" type="presParOf" srcId="{1A43F081-D6F5-41C4-BE5A-05516B1310B6}" destId="{578AF82F-20B0-44F2-B7D7-C7D50C1BD865}" srcOrd="1" destOrd="0" presId="urn:microsoft.com/office/officeart/2008/layout/LinedList"/>
    <dgm:cxn modelId="{024C3945-1A40-4C24-A7B8-B589749007DC}" type="presParOf" srcId="{DDA72CE1-8FB0-48ED-8691-E0F1A84FE07C}" destId="{657334D8-24E7-4FFC-996E-1AC41CE54C47}" srcOrd="4" destOrd="0" presId="urn:microsoft.com/office/officeart/2008/layout/LinedList"/>
    <dgm:cxn modelId="{A24D6D6A-E47B-4584-82B1-679AAE6475BB}" type="presParOf" srcId="{DDA72CE1-8FB0-48ED-8691-E0F1A84FE07C}" destId="{B8CD8C73-81E0-4646-A3CA-E9AF3687074C}" srcOrd="5" destOrd="0" presId="urn:microsoft.com/office/officeart/2008/layout/LinedList"/>
    <dgm:cxn modelId="{A306AC74-468C-496E-9AE2-85162A3404D2}" type="presParOf" srcId="{B8CD8C73-81E0-4646-A3CA-E9AF3687074C}" destId="{42AD916E-D965-4968-AC88-6338FAFE5E5A}" srcOrd="0" destOrd="0" presId="urn:microsoft.com/office/officeart/2008/layout/LinedList"/>
    <dgm:cxn modelId="{E8B4F03E-6A72-4EC1-A292-F7008E8110AD}" type="presParOf" srcId="{B8CD8C73-81E0-4646-A3CA-E9AF3687074C}" destId="{C8DC2B51-CF2D-4EC0-88F6-45E3C44B924A}" srcOrd="1" destOrd="0" presId="urn:microsoft.com/office/officeart/2008/layout/LinedList"/>
    <dgm:cxn modelId="{4AB1928B-084B-4A62-88F6-270FC774C9FB}" type="presParOf" srcId="{DDA72CE1-8FB0-48ED-8691-E0F1A84FE07C}" destId="{67B0598C-772D-4E9B-86E8-2C085B5CA081}" srcOrd="6" destOrd="0" presId="urn:microsoft.com/office/officeart/2008/layout/LinedList"/>
    <dgm:cxn modelId="{987E9202-B106-4F3F-8BB6-98AFF567250A}" type="presParOf" srcId="{DDA72CE1-8FB0-48ED-8691-E0F1A84FE07C}" destId="{DB9AA113-100D-4C8D-AA9A-1DC192F02F50}" srcOrd="7" destOrd="0" presId="urn:microsoft.com/office/officeart/2008/layout/LinedList"/>
    <dgm:cxn modelId="{54A6821E-7E01-4409-B180-99A42ED3142C}" type="presParOf" srcId="{DB9AA113-100D-4C8D-AA9A-1DC192F02F50}" destId="{094C2493-B710-41B2-A892-3C405F545A17}" srcOrd="0" destOrd="0" presId="urn:microsoft.com/office/officeart/2008/layout/LinedList"/>
    <dgm:cxn modelId="{28629F43-5626-4CAA-BD36-47B453FAE824}" type="presParOf" srcId="{DB9AA113-100D-4C8D-AA9A-1DC192F02F50}" destId="{7FF0AE0A-5C10-4F27-89EE-A34BE0367D35}" srcOrd="1" destOrd="0" presId="urn:microsoft.com/office/officeart/2008/layout/LinedList"/>
    <dgm:cxn modelId="{06CE19B3-5D8D-417B-99C2-4998D8FB3266}" type="presParOf" srcId="{DDA72CE1-8FB0-48ED-8691-E0F1A84FE07C}" destId="{CC427765-D99B-4FCE-B3BF-698AD052A779}" srcOrd="8" destOrd="0" presId="urn:microsoft.com/office/officeart/2008/layout/LinedList"/>
    <dgm:cxn modelId="{3A410F9B-BC1F-4BC2-B82D-296D8A236C36}" type="presParOf" srcId="{DDA72CE1-8FB0-48ED-8691-E0F1A84FE07C}" destId="{1A801D08-2246-41E9-BA0B-E3C2699C9DD8}" srcOrd="9" destOrd="0" presId="urn:microsoft.com/office/officeart/2008/layout/LinedList"/>
    <dgm:cxn modelId="{3B520BDC-49BE-4E8D-8A39-2D29623E47E5}" type="presParOf" srcId="{1A801D08-2246-41E9-BA0B-E3C2699C9DD8}" destId="{D4301A41-55D5-4552-AA89-27F5387122C1}" srcOrd="0" destOrd="0" presId="urn:microsoft.com/office/officeart/2008/layout/LinedList"/>
    <dgm:cxn modelId="{7FE45744-3382-41FC-9CB8-3CF847ED929C}" type="presParOf" srcId="{1A801D08-2246-41E9-BA0B-E3C2699C9DD8}" destId="{F4BCE81D-2D4A-4E95-B52B-CAE4D2C8F984}" srcOrd="1" destOrd="0" presId="urn:microsoft.com/office/officeart/2008/layout/LinedList"/>
    <dgm:cxn modelId="{52BBB6F5-672E-4D86-982D-8BD608F5BAA9}" type="presParOf" srcId="{DDA72CE1-8FB0-48ED-8691-E0F1A84FE07C}" destId="{5564389A-226A-4CC1-A4E1-0304B6363DC0}" srcOrd="10" destOrd="0" presId="urn:microsoft.com/office/officeart/2008/layout/LinedList"/>
    <dgm:cxn modelId="{87409BC1-2679-428E-A895-DAFEB8125E54}" type="presParOf" srcId="{DDA72CE1-8FB0-48ED-8691-E0F1A84FE07C}" destId="{726DE85D-F90B-4A64-B7BC-FFCD0FC8DAEB}" srcOrd="11" destOrd="0" presId="urn:microsoft.com/office/officeart/2008/layout/LinedList"/>
    <dgm:cxn modelId="{40417914-3FE0-491F-9933-2C75926C7E24}" type="presParOf" srcId="{726DE85D-F90B-4A64-B7BC-FFCD0FC8DAEB}" destId="{E1E6CDB3-828D-4252-8AB2-F314CAE0530B}" srcOrd="0" destOrd="0" presId="urn:microsoft.com/office/officeart/2008/layout/LinedList"/>
    <dgm:cxn modelId="{321E031C-9EAC-4A47-945E-D7DA5AEFD3BC}" type="presParOf" srcId="{726DE85D-F90B-4A64-B7BC-FFCD0FC8DAEB}" destId="{75D109D1-0EBC-4756-A38B-4AE5D319348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3E3911A-D5A8-44A8-A25D-61B5A89C37FC}" type="doc">
      <dgm:prSet loTypeId="urn:microsoft.com/office/officeart/2005/8/layout/list1" loCatId="list" qsTypeId="urn:microsoft.com/office/officeart/2005/8/quickstyle/simple4" qsCatId="simple" csTypeId="urn:microsoft.com/office/officeart/2005/8/colors/accent1_2" csCatId="accent1"/>
      <dgm:spPr/>
      <dgm:t>
        <a:bodyPr/>
        <a:lstStyle/>
        <a:p>
          <a:endParaRPr lang="en-US"/>
        </a:p>
      </dgm:t>
    </dgm:pt>
    <dgm:pt modelId="{EF4D0864-058F-479D-A03E-0CF52651D6DF}">
      <dgm:prSet/>
      <dgm:spPr/>
      <dgm:t>
        <a:bodyPr/>
        <a:lstStyle/>
        <a:p>
          <a:r>
            <a:rPr lang="tr-TR"/>
            <a:t>Cinsel aktivite durumu</a:t>
          </a:r>
          <a:endParaRPr lang="en-US"/>
        </a:p>
      </dgm:t>
    </dgm:pt>
    <dgm:pt modelId="{530964CE-073E-4EB7-B09F-D2C24A939997}" type="parTrans" cxnId="{F44A974B-B7C5-407F-B2A6-BF564A2E642A}">
      <dgm:prSet/>
      <dgm:spPr/>
      <dgm:t>
        <a:bodyPr/>
        <a:lstStyle/>
        <a:p>
          <a:endParaRPr lang="en-US"/>
        </a:p>
      </dgm:t>
    </dgm:pt>
    <dgm:pt modelId="{4886B70E-5967-473C-9A74-FF5035CAA217}" type="sibTrans" cxnId="{F44A974B-B7C5-407F-B2A6-BF564A2E642A}">
      <dgm:prSet/>
      <dgm:spPr/>
      <dgm:t>
        <a:bodyPr/>
        <a:lstStyle/>
        <a:p>
          <a:endParaRPr lang="en-US"/>
        </a:p>
      </dgm:t>
    </dgm:pt>
    <dgm:pt modelId="{59CEA725-3F13-44CC-B28C-A11E88ABA381}">
      <dgm:prSet/>
      <dgm:spPr/>
      <dgm:t>
        <a:bodyPr/>
        <a:lstStyle/>
        <a:p>
          <a:r>
            <a:rPr lang="tr-TR"/>
            <a:t>Kronik hastalık varlığı</a:t>
          </a:r>
          <a:endParaRPr lang="en-US"/>
        </a:p>
      </dgm:t>
    </dgm:pt>
    <dgm:pt modelId="{253F5AF0-7C0A-4B05-8002-7E5ABE117115}" type="parTrans" cxnId="{C4A895F8-8B9F-4EF0-8599-AE5AF2080112}">
      <dgm:prSet/>
      <dgm:spPr/>
      <dgm:t>
        <a:bodyPr/>
        <a:lstStyle/>
        <a:p>
          <a:endParaRPr lang="en-US"/>
        </a:p>
      </dgm:t>
    </dgm:pt>
    <dgm:pt modelId="{C70A0EBD-F4AB-4AAA-BC73-705D28183CAD}" type="sibTrans" cxnId="{C4A895F8-8B9F-4EF0-8599-AE5AF2080112}">
      <dgm:prSet/>
      <dgm:spPr/>
      <dgm:t>
        <a:bodyPr/>
        <a:lstStyle/>
        <a:p>
          <a:endParaRPr lang="en-US"/>
        </a:p>
      </dgm:t>
    </dgm:pt>
    <dgm:pt modelId="{8E6BC6C9-C074-4003-A011-E7688D091C5E}">
      <dgm:prSet/>
      <dgm:spPr/>
      <dgm:t>
        <a:bodyPr/>
        <a:lstStyle/>
        <a:p>
          <a:r>
            <a:rPr lang="tr-TR"/>
            <a:t>endokrin bozukluk</a:t>
          </a:r>
          <a:endParaRPr lang="en-US"/>
        </a:p>
      </dgm:t>
    </dgm:pt>
    <dgm:pt modelId="{7FCB1DC1-4D25-4AD9-94D0-273CDE621565}" type="parTrans" cxnId="{B0F472F2-9267-428E-B179-4315A78F9437}">
      <dgm:prSet/>
      <dgm:spPr/>
      <dgm:t>
        <a:bodyPr/>
        <a:lstStyle/>
        <a:p>
          <a:endParaRPr lang="en-US"/>
        </a:p>
      </dgm:t>
    </dgm:pt>
    <dgm:pt modelId="{16D1FCB9-CA16-4F69-9D60-9E669066637B}" type="sibTrans" cxnId="{B0F472F2-9267-428E-B179-4315A78F9437}">
      <dgm:prSet/>
      <dgm:spPr/>
      <dgm:t>
        <a:bodyPr/>
        <a:lstStyle/>
        <a:p>
          <a:endParaRPr lang="en-US"/>
        </a:p>
      </dgm:t>
    </dgm:pt>
    <dgm:pt modelId="{8570221A-832B-4FE4-805B-6065170B8DBB}">
      <dgm:prSet/>
      <dgm:spPr/>
      <dgm:t>
        <a:bodyPr/>
        <a:lstStyle/>
        <a:p>
          <a:r>
            <a:rPr lang="tr-TR"/>
            <a:t>tiroid bozukluğu</a:t>
          </a:r>
          <a:endParaRPr lang="en-US"/>
        </a:p>
      </dgm:t>
    </dgm:pt>
    <dgm:pt modelId="{FD2D0D9F-E1EA-4BA1-9896-57A41A330865}" type="parTrans" cxnId="{C80698AF-1AC8-431A-A8CA-6B44FE79C5D7}">
      <dgm:prSet/>
      <dgm:spPr/>
      <dgm:t>
        <a:bodyPr/>
        <a:lstStyle/>
        <a:p>
          <a:endParaRPr lang="en-US"/>
        </a:p>
      </dgm:t>
    </dgm:pt>
    <dgm:pt modelId="{72762622-107A-4762-ABD2-D54DB3FBE73E}" type="sibTrans" cxnId="{C80698AF-1AC8-431A-A8CA-6B44FE79C5D7}">
      <dgm:prSet/>
      <dgm:spPr/>
      <dgm:t>
        <a:bodyPr/>
        <a:lstStyle/>
        <a:p>
          <a:endParaRPr lang="en-US"/>
        </a:p>
      </dgm:t>
    </dgm:pt>
    <dgm:pt modelId="{02FC384B-7895-4939-82D6-C6DEA551E57E}">
      <dgm:prSet/>
      <dgm:spPr/>
      <dgm:t>
        <a:bodyPr/>
        <a:lstStyle/>
        <a:p>
          <a:r>
            <a:rPr lang="tr-TR"/>
            <a:t>karaciğer, böbrek hastalığı</a:t>
          </a:r>
          <a:endParaRPr lang="en-US"/>
        </a:p>
      </dgm:t>
    </dgm:pt>
    <dgm:pt modelId="{81F94E35-E9F7-4F4C-B174-1303DE19F54C}" type="parTrans" cxnId="{B080FBE8-500F-4A0A-8494-6A952FF7934E}">
      <dgm:prSet/>
      <dgm:spPr/>
      <dgm:t>
        <a:bodyPr/>
        <a:lstStyle/>
        <a:p>
          <a:endParaRPr lang="en-US"/>
        </a:p>
      </dgm:t>
    </dgm:pt>
    <dgm:pt modelId="{32B3414A-77C4-4F46-B581-9B2ADE74142C}" type="sibTrans" cxnId="{B080FBE8-500F-4A0A-8494-6A952FF7934E}">
      <dgm:prSet/>
      <dgm:spPr/>
      <dgm:t>
        <a:bodyPr/>
        <a:lstStyle/>
        <a:p>
          <a:endParaRPr lang="en-US"/>
        </a:p>
      </dgm:t>
    </dgm:pt>
    <dgm:pt modelId="{EC27CECA-DE32-4062-831C-0119BEF51E0D}">
      <dgm:prSet/>
      <dgm:spPr/>
      <dgm:t>
        <a:bodyPr/>
        <a:lstStyle/>
        <a:p>
          <a:r>
            <a:rPr lang="tr-TR"/>
            <a:t>hematolojik hastalık</a:t>
          </a:r>
          <a:endParaRPr lang="en-US"/>
        </a:p>
      </dgm:t>
    </dgm:pt>
    <dgm:pt modelId="{BFAA540E-593C-463F-8E4C-6C4463B26542}" type="parTrans" cxnId="{F2379DF9-CD77-4C1F-BC56-B6DFC7301B9F}">
      <dgm:prSet/>
      <dgm:spPr/>
      <dgm:t>
        <a:bodyPr/>
        <a:lstStyle/>
        <a:p>
          <a:endParaRPr lang="en-US"/>
        </a:p>
      </dgm:t>
    </dgm:pt>
    <dgm:pt modelId="{06F04300-40F3-4BA0-B029-F82780111002}" type="sibTrans" cxnId="{F2379DF9-CD77-4C1F-BC56-B6DFC7301B9F}">
      <dgm:prSet/>
      <dgm:spPr/>
      <dgm:t>
        <a:bodyPr/>
        <a:lstStyle/>
        <a:p>
          <a:endParaRPr lang="en-US"/>
        </a:p>
      </dgm:t>
    </dgm:pt>
    <dgm:pt modelId="{312892A0-E068-4519-915C-D13538351BAB}" type="pres">
      <dgm:prSet presAssocID="{43E3911A-D5A8-44A8-A25D-61B5A89C37FC}" presName="linear" presStyleCnt="0">
        <dgm:presLayoutVars>
          <dgm:dir/>
          <dgm:animLvl val="lvl"/>
          <dgm:resizeHandles val="exact"/>
        </dgm:presLayoutVars>
      </dgm:prSet>
      <dgm:spPr/>
    </dgm:pt>
    <dgm:pt modelId="{AE4DB5FC-5D18-420A-983B-48F8235F569D}" type="pres">
      <dgm:prSet presAssocID="{EF4D0864-058F-479D-A03E-0CF52651D6DF}" presName="parentLin" presStyleCnt="0"/>
      <dgm:spPr/>
    </dgm:pt>
    <dgm:pt modelId="{776A504E-8DBF-4F1C-9353-3B10209A750E}" type="pres">
      <dgm:prSet presAssocID="{EF4D0864-058F-479D-A03E-0CF52651D6DF}" presName="parentLeftMargin" presStyleLbl="node1" presStyleIdx="0" presStyleCnt="2"/>
      <dgm:spPr/>
    </dgm:pt>
    <dgm:pt modelId="{C8A65910-8C0D-4B39-973F-E165DD7A74BC}" type="pres">
      <dgm:prSet presAssocID="{EF4D0864-058F-479D-A03E-0CF52651D6DF}" presName="parentText" presStyleLbl="node1" presStyleIdx="0" presStyleCnt="2">
        <dgm:presLayoutVars>
          <dgm:chMax val="0"/>
          <dgm:bulletEnabled val="1"/>
        </dgm:presLayoutVars>
      </dgm:prSet>
      <dgm:spPr/>
    </dgm:pt>
    <dgm:pt modelId="{FADD8686-D65C-4171-BB4D-AB2327CAD8E3}" type="pres">
      <dgm:prSet presAssocID="{EF4D0864-058F-479D-A03E-0CF52651D6DF}" presName="negativeSpace" presStyleCnt="0"/>
      <dgm:spPr/>
    </dgm:pt>
    <dgm:pt modelId="{4538CD39-7066-4B56-8318-79EDEEC04C46}" type="pres">
      <dgm:prSet presAssocID="{EF4D0864-058F-479D-A03E-0CF52651D6DF}" presName="childText" presStyleLbl="conFgAcc1" presStyleIdx="0" presStyleCnt="2">
        <dgm:presLayoutVars>
          <dgm:bulletEnabled val="1"/>
        </dgm:presLayoutVars>
      </dgm:prSet>
      <dgm:spPr/>
    </dgm:pt>
    <dgm:pt modelId="{893BD310-3485-496D-A723-D08480A57CA3}" type="pres">
      <dgm:prSet presAssocID="{4886B70E-5967-473C-9A74-FF5035CAA217}" presName="spaceBetweenRectangles" presStyleCnt="0"/>
      <dgm:spPr/>
    </dgm:pt>
    <dgm:pt modelId="{3B57C98A-4626-4105-B607-05023419BA41}" type="pres">
      <dgm:prSet presAssocID="{59CEA725-3F13-44CC-B28C-A11E88ABA381}" presName="parentLin" presStyleCnt="0"/>
      <dgm:spPr/>
    </dgm:pt>
    <dgm:pt modelId="{806E2D25-CF43-4709-B06E-65C9F8A738BD}" type="pres">
      <dgm:prSet presAssocID="{59CEA725-3F13-44CC-B28C-A11E88ABA381}" presName="parentLeftMargin" presStyleLbl="node1" presStyleIdx="0" presStyleCnt="2"/>
      <dgm:spPr/>
    </dgm:pt>
    <dgm:pt modelId="{A8E2BCED-75DF-4FB7-8A69-A626A52F8581}" type="pres">
      <dgm:prSet presAssocID="{59CEA725-3F13-44CC-B28C-A11E88ABA381}" presName="parentText" presStyleLbl="node1" presStyleIdx="1" presStyleCnt="2">
        <dgm:presLayoutVars>
          <dgm:chMax val="0"/>
          <dgm:bulletEnabled val="1"/>
        </dgm:presLayoutVars>
      </dgm:prSet>
      <dgm:spPr/>
    </dgm:pt>
    <dgm:pt modelId="{7B2DD5FF-4DE4-42CE-9819-10C5298630FB}" type="pres">
      <dgm:prSet presAssocID="{59CEA725-3F13-44CC-B28C-A11E88ABA381}" presName="negativeSpace" presStyleCnt="0"/>
      <dgm:spPr/>
    </dgm:pt>
    <dgm:pt modelId="{A7D1C0B8-A719-46D3-BE78-F4B0C2A97425}" type="pres">
      <dgm:prSet presAssocID="{59CEA725-3F13-44CC-B28C-A11E88ABA381}" presName="childText" presStyleLbl="conFgAcc1" presStyleIdx="1" presStyleCnt="2">
        <dgm:presLayoutVars>
          <dgm:bulletEnabled val="1"/>
        </dgm:presLayoutVars>
      </dgm:prSet>
      <dgm:spPr/>
    </dgm:pt>
  </dgm:ptLst>
  <dgm:cxnLst>
    <dgm:cxn modelId="{E56D4739-BACF-4B51-8B51-0C430CFC8816}" type="presOf" srcId="{EC27CECA-DE32-4062-831C-0119BEF51E0D}" destId="{A7D1C0B8-A719-46D3-BE78-F4B0C2A97425}" srcOrd="0" destOrd="3" presId="urn:microsoft.com/office/officeart/2005/8/layout/list1"/>
    <dgm:cxn modelId="{F44A974B-B7C5-407F-B2A6-BF564A2E642A}" srcId="{43E3911A-D5A8-44A8-A25D-61B5A89C37FC}" destId="{EF4D0864-058F-479D-A03E-0CF52651D6DF}" srcOrd="0" destOrd="0" parTransId="{530964CE-073E-4EB7-B09F-D2C24A939997}" sibTransId="{4886B70E-5967-473C-9A74-FF5035CAA217}"/>
    <dgm:cxn modelId="{5A12E16F-1969-4958-8E54-37E25413D91B}" type="presOf" srcId="{59CEA725-3F13-44CC-B28C-A11E88ABA381}" destId="{A8E2BCED-75DF-4FB7-8A69-A626A52F8581}" srcOrd="1" destOrd="0" presId="urn:microsoft.com/office/officeart/2005/8/layout/list1"/>
    <dgm:cxn modelId="{58974C81-DB85-4F4D-A5D5-81CFEA454FC9}" type="presOf" srcId="{8E6BC6C9-C074-4003-A011-E7688D091C5E}" destId="{A7D1C0B8-A719-46D3-BE78-F4B0C2A97425}" srcOrd="0" destOrd="0" presId="urn:microsoft.com/office/officeart/2005/8/layout/list1"/>
    <dgm:cxn modelId="{CEB3BA81-5E67-4E0C-8281-DE37CBE3A9EB}" type="presOf" srcId="{43E3911A-D5A8-44A8-A25D-61B5A89C37FC}" destId="{312892A0-E068-4519-915C-D13538351BAB}" srcOrd="0" destOrd="0" presId="urn:microsoft.com/office/officeart/2005/8/layout/list1"/>
    <dgm:cxn modelId="{D5C0289B-A343-4E5D-82DD-3D927D2A5685}" type="presOf" srcId="{EF4D0864-058F-479D-A03E-0CF52651D6DF}" destId="{776A504E-8DBF-4F1C-9353-3B10209A750E}" srcOrd="0" destOrd="0" presId="urn:microsoft.com/office/officeart/2005/8/layout/list1"/>
    <dgm:cxn modelId="{C80698AF-1AC8-431A-A8CA-6B44FE79C5D7}" srcId="{59CEA725-3F13-44CC-B28C-A11E88ABA381}" destId="{8570221A-832B-4FE4-805B-6065170B8DBB}" srcOrd="1" destOrd="0" parTransId="{FD2D0D9F-E1EA-4BA1-9896-57A41A330865}" sibTransId="{72762622-107A-4762-ABD2-D54DB3FBE73E}"/>
    <dgm:cxn modelId="{150958B4-42EA-4586-929D-F98A1A4B845B}" type="presOf" srcId="{EF4D0864-058F-479D-A03E-0CF52651D6DF}" destId="{C8A65910-8C0D-4B39-973F-E165DD7A74BC}" srcOrd="1" destOrd="0" presId="urn:microsoft.com/office/officeart/2005/8/layout/list1"/>
    <dgm:cxn modelId="{9980F5B4-6771-48F2-93C6-4051DAA8303F}" type="presOf" srcId="{59CEA725-3F13-44CC-B28C-A11E88ABA381}" destId="{806E2D25-CF43-4709-B06E-65C9F8A738BD}" srcOrd="0" destOrd="0" presId="urn:microsoft.com/office/officeart/2005/8/layout/list1"/>
    <dgm:cxn modelId="{B080FBE8-500F-4A0A-8494-6A952FF7934E}" srcId="{59CEA725-3F13-44CC-B28C-A11E88ABA381}" destId="{02FC384B-7895-4939-82D6-C6DEA551E57E}" srcOrd="2" destOrd="0" parTransId="{81F94E35-E9F7-4F4C-B174-1303DE19F54C}" sibTransId="{32B3414A-77C4-4F46-B581-9B2ADE74142C}"/>
    <dgm:cxn modelId="{575A92E9-8B39-48C0-99AD-27F0CF7788B2}" type="presOf" srcId="{8570221A-832B-4FE4-805B-6065170B8DBB}" destId="{A7D1C0B8-A719-46D3-BE78-F4B0C2A97425}" srcOrd="0" destOrd="1" presId="urn:microsoft.com/office/officeart/2005/8/layout/list1"/>
    <dgm:cxn modelId="{B0F472F2-9267-428E-B179-4315A78F9437}" srcId="{59CEA725-3F13-44CC-B28C-A11E88ABA381}" destId="{8E6BC6C9-C074-4003-A011-E7688D091C5E}" srcOrd="0" destOrd="0" parTransId="{7FCB1DC1-4D25-4AD9-94D0-273CDE621565}" sibTransId="{16D1FCB9-CA16-4F69-9D60-9E669066637B}"/>
    <dgm:cxn modelId="{C4A895F8-8B9F-4EF0-8599-AE5AF2080112}" srcId="{43E3911A-D5A8-44A8-A25D-61B5A89C37FC}" destId="{59CEA725-3F13-44CC-B28C-A11E88ABA381}" srcOrd="1" destOrd="0" parTransId="{253F5AF0-7C0A-4B05-8002-7E5ABE117115}" sibTransId="{C70A0EBD-F4AB-4AAA-BC73-705D28183CAD}"/>
    <dgm:cxn modelId="{F2379DF9-CD77-4C1F-BC56-B6DFC7301B9F}" srcId="{59CEA725-3F13-44CC-B28C-A11E88ABA381}" destId="{EC27CECA-DE32-4062-831C-0119BEF51E0D}" srcOrd="3" destOrd="0" parTransId="{BFAA540E-593C-463F-8E4C-6C4463B26542}" sibTransId="{06F04300-40F3-4BA0-B029-F82780111002}"/>
    <dgm:cxn modelId="{479ACDFA-DDC4-436A-9889-C3B5F6B2D3F3}" type="presOf" srcId="{02FC384B-7895-4939-82D6-C6DEA551E57E}" destId="{A7D1C0B8-A719-46D3-BE78-F4B0C2A97425}" srcOrd="0" destOrd="2" presId="urn:microsoft.com/office/officeart/2005/8/layout/list1"/>
    <dgm:cxn modelId="{45407B42-302A-42F4-9189-1EB696405BDE}" type="presParOf" srcId="{312892A0-E068-4519-915C-D13538351BAB}" destId="{AE4DB5FC-5D18-420A-983B-48F8235F569D}" srcOrd="0" destOrd="0" presId="urn:microsoft.com/office/officeart/2005/8/layout/list1"/>
    <dgm:cxn modelId="{91CC9C9D-A44A-4E2C-83EF-233376CA1E28}" type="presParOf" srcId="{AE4DB5FC-5D18-420A-983B-48F8235F569D}" destId="{776A504E-8DBF-4F1C-9353-3B10209A750E}" srcOrd="0" destOrd="0" presId="urn:microsoft.com/office/officeart/2005/8/layout/list1"/>
    <dgm:cxn modelId="{A52E8332-F9B2-418A-8B58-6C1DEF099522}" type="presParOf" srcId="{AE4DB5FC-5D18-420A-983B-48F8235F569D}" destId="{C8A65910-8C0D-4B39-973F-E165DD7A74BC}" srcOrd="1" destOrd="0" presId="urn:microsoft.com/office/officeart/2005/8/layout/list1"/>
    <dgm:cxn modelId="{FEEB4B92-0532-4E24-805D-6AA380B432DD}" type="presParOf" srcId="{312892A0-E068-4519-915C-D13538351BAB}" destId="{FADD8686-D65C-4171-BB4D-AB2327CAD8E3}" srcOrd="1" destOrd="0" presId="urn:microsoft.com/office/officeart/2005/8/layout/list1"/>
    <dgm:cxn modelId="{8DE626EC-8C62-4041-94CE-66F3A8D515B5}" type="presParOf" srcId="{312892A0-E068-4519-915C-D13538351BAB}" destId="{4538CD39-7066-4B56-8318-79EDEEC04C46}" srcOrd="2" destOrd="0" presId="urn:microsoft.com/office/officeart/2005/8/layout/list1"/>
    <dgm:cxn modelId="{8A22065B-47AF-4ED6-91D8-4AA5A1FDB894}" type="presParOf" srcId="{312892A0-E068-4519-915C-D13538351BAB}" destId="{893BD310-3485-496D-A723-D08480A57CA3}" srcOrd="3" destOrd="0" presId="urn:microsoft.com/office/officeart/2005/8/layout/list1"/>
    <dgm:cxn modelId="{6B4083A4-BB3B-4208-8121-0A133E808F5E}" type="presParOf" srcId="{312892A0-E068-4519-915C-D13538351BAB}" destId="{3B57C98A-4626-4105-B607-05023419BA41}" srcOrd="4" destOrd="0" presId="urn:microsoft.com/office/officeart/2005/8/layout/list1"/>
    <dgm:cxn modelId="{EB905E90-1FE5-47FC-8248-BA3774EDB906}" type="presParOf" srcId="{3B57C98A-4626-4105-B607-05023419BA41}" destId="{806E2D25-CF43-4709-B06E-65C9F8A738BD}" srcOrd="0" destOrd="0" presId="urn:microsoft.com/office/officeart/2005/8/layout/list1"/>
    <dgm:cxn modelId="{4E62D7B6-EC59-4EA2-B822-8F8C26A38EC0}" type="presParOf" srcId="{3B57C98A-4626-4105-B607-05023419BA41}" destId="{A8E2BCED-75DF-4FB7-8A69-A626A52F8581}" srcOrd="1" destOrd="0" presId="urn:microsoft.com/office/officeart/2005/8/layout/list1"/>
    <dgm:cxn modelId="{78F3D873-B87F-4545-BEE8-99A1CD7E0A53}" type="presParOf" srcId="{312892A0-E068-4519-915C-D13538351BAB}" destId="{7B2DD5FF-4DE4-42CE-9819-10C5298630FB}" srcOrd="5" destOrd="0" presId="urn:microsoft.com/office/officeart/2005/8/layout/list1"/>
    <dgm:cxn modelId="{497F8F87-B41A-421A-A52A-E4739D687B6E}" type="presParOf" srcId="{312892A0-E068-4519-915C-D13538351BAB}" destId="{A7D1C0B8-A719-46D3-BE78-F4B0C2A9742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F988CBC-D5AF-4535-90D3-B964E698AD5F}" type="doc">
      <dgm:prSet loTypeId="urn:microsoft.com/office/officeart/2005/8/layout/list1" loCatId="list" qsTypeId="urn:microsoft.com/office/officeart/2005/8/quickstyle/simple4" qsCatId="simple" csTypeId="urn:microsoft.com/office/officeart/2005/8/colors/accent1_2" csCatId="accent1"/>
      <dgm:spPr/>
      <dgm:t>
        <a:bodyPr/>
        <a:lstStyle/>
        <a:p>
          <a:endParaRPr lang="en-US"/>
        </a:p>
      </dgm:t>
    </dgm:pt>
    <dgm:pt modelId="{BD87933D-7F76-42A7-ADAF-27D86EDA6C99}">
      <dgm:prSet/>
      <dgm:spPr/>
      <dgm:t>
        <a:bodyPr/>
        <a:lstStyle/>
        <a:p>
          <a:r>
            <a:rPr lang="tr-TR"/>
            <a:t>Rahim içi araç kullanımı</a:t>
          </a:r>
          <a:endParaRPr lang="en-US"/>
        </a:p>
      </dgm:t>
    </dgm:pt>
    <dgm:pt modelId="{69CD8D53-3ABE-4F93-93BC-AFDFAE15A959}" type="parTrans" cxnId="{3B2812D6-9685-4DDD-B06D-61B8F1E1E4F6}">
      <dgm:prSet/>
      <dgm:spPr/>
      <dgm:t>
        <a:bodyPr/>
        <a:lstStyle/>
        <a:p>
          <a:endParaRPr lang="en-US"/>
        </a:p>
      </dgm:t>
    </dgm:pt>
    <dgm:pt modelId="{270C9C3A-40CD-4AA4-9C13-A2855FB400E5}" type="sibTrans" cxnId="{3B2812D6-9685-4DDD-B06D-61B8F1E1E4F6}">
      <dgm:prSet/>
      <dgm:spPr/>
      <dgm:t>
        <a:bodyPr/>
        <a:lstStyle/>
        <a:p>
          <a:endParaRPr lang="en-US"/>
        </a:p>
      </dgm:t>
    </dgm:pt>
    <dgm:pt modelId="{07251654-7487-4DC3-B974-4AF1927567D4}">
      <dgm:prSet/>
      <dgm:spPr/>
      <dgm:t>
        <a:bodyPr/>
        <a:lstStyle/>
        <a:p>
          <a:r>
            <a:rPr lang="tr-TR"/>
            <a:t>Travma öyküsü</a:t>
          </a:r>
          <a:endParaRPr lang="en-US"/>
        </a:p>
      </dgm:t>
    </dgm:pt>
    <dgm:pt modelId="{464BBE25-FA3D-41E3-B84F-CC11D511BA8F}" type="parTrans" cxnId="{8BDD7F85-5364-46B6-B380-31690337A6CD}">
      <dgm:prSet/>
      <dgm:spPr/>
      <dgm:t>
        <a:bodyPr/>
        <a:lstStyle/>
        <a:p>
          <a:endParaRPr lang="en-US"/>
        </a:p>
      </dgm:t>
    </dgm:pt>
    <dgm:pt modelId="{B5E7716C-45B8-44EF-A5E0-70DD69C60CF0}" type="sibTrans" cxnId="{8BDD7F85-5364-46B6-B380-31690337A6CD}">
      <dgm:prSet/>
      <dgm:spPr/>
      <dgm:t>
        <a:bodyPr/>
        <a:lstStyle/>
        <a:p>
          <a:endParaRPr lang="en-US"/>
        </a:p>
      </dgm:t>
    </dgm:pt>
    <dgm:pt modelId="{44647794-C72A-4D9C-9C1C-7E401DE72E15}">
      <dgm:prSet/>
      <dgm:spPr/>
      <dgm:t>
        <a:bodyPr/>
        <a:lstStyle/>
        <a:p>
          <a:r>
            <a:rPr lang="tr-TR"/>
            <a:t>Soygeçmiş</a:t>
          </a:r>
          <a:endParaRPr lang="en-US"/>
        </a:p>
      </dgm:t>
    </dgm:pt>
    <dgm:pt modelId="{E656B698-DC59-46C2-9D91-5463223088B0}" type="parTrans" cxnId="{4E702FE2-2755-4D67-B721-555EA6CB004C}">
      <dgm:prSet/>
      <dgm:spPr/>
      <dgm:t>
        <a:bodyPr/>
        <a:lstStyle/>
        <a:p>
          <a:endParaRPr lang="en-US"/>
        </a:p>
      </dgm:t>
    </dgm:pt>
    <dgm:pt modelId="{E6F1D729-3FE8-47E5-BC96-41A7AB066CF7}" type="sibTrans" cxnId="{4E702FE2-2755-4D67-B721-555EA6CB004C}">
      <dgm:prSet/>
      <dgm:spPr/>
      <dgm:t>
        <a:bodyPr/>
        <a:lstStyle/>
        <a:p>
          <a:endParaRPr lang="en-US"/>
        </a:p>
      </dgm:t>
    </dgm:pt>
    <dgm:pt modelId="{0160679F-1A06-4285-B53D-8CEADEAB2C4D}">
      <dgm:prSet/>
      <dgm:spPr/>
      <dgm:t>
        <a:bodyPr/>
        <a:lstStyle/>
        <a:p>
          <a:r>
            <a:rPr lang="tr-TR"/>
            <a:t>ailede benzer şikayet</a:t>
          </a:r>
          <a:endParaRPr lang="en-US"/>
        </a:p>
      </dgm:t>
    </dgm:pt>
    <dgm:pt modelId="{9C6AC4EC-A9FC-4E8C-8D98-E033B49E4E8A}" type="parTrans" cxnId="{FCC72BAC-A87D-4A51-A61E-AA5D875B3F66}">
      <dgm:prSet/>
      <dgm:spPr/>
      <dgm:t>
        <a:bodyPr/>
        <a:lstStyle/>
        <a:p>
          <a:endParaRPr lang="en-US"/>
        </a:p>
      </dgm:t>
    </dgm:pt>
    <dgm:pt modelId="{2B947E04-8916-403A-A503-7518A8CC5612}" type="sibTrans" cxnId="{FCC72BAC-A87D-4A51-A61E-AA5D875B3F66}">
      <dgm:prSet/>
      <dgm:spPr/>
      <dgm:t>
        <a:bodyPr/>
        <a:lstStyle/>
        <a:p>
          <a:endParaRPr lang="en-US"/>
        </a:p>
      </dgm:t>
    </dgm:pt>
    <dgm:pt modelId="{4A8EB801-9367-42E4-9E39-2F1616185288}">
      <dgm:prSet/>
      <dgm:spPr/>
      <dgm:t>
        <a:bodyPr/>
        <a:lstStyle/>
        <a:p>
          <a:r>
            <a:rPr lang="tr-TR"/>
            <a:t>ailede kanama bozukluğu</a:t>
          </a:r>
          <a:endParaRPr lang="en-US"/>
        </a:p>
      </dgm:t>
    </dgm:pt>
    <dgm:pt modelId="{10FF6207-05A4-447E-A1EC-ABDDB304AD99}" type="parTrans" cxnId="{50A0156A-09EA-4248-992E-142F3C1D0CCF}">
      <dgm:prSet/>
      <dgm:spPr/>
      <dgm:t>
        <a:bodyPr/>
        <a:lstStyle/>
        <a:p>
          <a:endParaRPr lang="en-US"/>
        </a:p>
      </dgm:t>
    </dgm:pt>
    <dgm:pt modelId="{6B1984F5-E318-4E66-B793-D4381EA257C4}" type="sibTrans" cxnId="{50A0156A-09EA-4248-992E-142F3C1D0CCF}">
      <dgm:prSet/>
      <dgm:spPr/>
      <dgm:t>
        <a:bodyPr/>
        <a:lstStyle/>
        <a:p>
          <a:endParaRPr lang="en-US"/>
        </a:p>
      </dgm:t>
    </dgm:pt>
    <dgm:pt modelId="{3F21EB18-704C-41EF-8FA3-F09B51A4B367}">
      <dgm:prSet/>
      <dgm:spPr/>
      <dgm:t>
        <a:bodyPr/>
        <a:lstStyle/>
        <a:p>
          <a:r>
            <a:rPr lang="tr-TR"/>
            <a:t>genetik hastalık</a:t>
          </a:r>
          <a:endParaRPr lang="en-US"/>
        </a:p>
      </dgm:t>
    </dgm:pt>
    <dgm:pt modelId="{27A84ED3-019C-437F-A00F-4A7CE168F70A}" type="parTrans" cxnId="{72F4A014-51E9-446D-9D23-1DF3EB53623A}">
      <dgm:prSet/>
      <dgm:spPr/>
      <dgm:t>
        <a:bodyPr/>
        <a:lstStyle/>
        <a:p>
          <a:endParaRPr lang="en-US"/>
        </a:p>
      </dgm:t>
    </dgm:pt>
    <dgm:pt modelId="{D1E411CF-6106-456B-8D3A-01B56B5D06DC}" type="sibTrans" cxnId="{72F4A014-51E9-446D-9D23-1DF3EB53623A}">
      <dgm:prSet/>
      <dgm:spPr/>
      <dgm:t>
        <a:bodyPr/>
        <a:lstStyle/>
        <a:p>
          <a:endParaRPr lang="en-US"/>
        </a:p>
      </dgm:t>
    </dgm:pt>
    <dgm:pt modelId="{2782670E-6CCD-4ED9-837F-36E32C500758}" type="pres">
      <dgm:prSet presAssocID="{AF988CBC-D5AF-4535-90D3-B964E698AD5F}" presName="linear" presStyleCnt="0">
        <dgm:presLayoutVars>
          <dgm:dir/>
          <dgm:animLvl val="lvl"/>
          <dgm:resizeHandles val="exact"/>
        </dgm:presLayoutVars>
      </dgm:prSet>
      <dgm:spPr/>
    </dgm:pt>
    <dgm:pt modelId="{7F209E50-96F6-4D2C-AA82-1F715CB7BD5A}" type="pres">
      <dgm:prSet presAssocID="{BD87933D-7F76-42A7-ADAF-27D86EDA6C99}" presName="parentLin" presStyleCnt="0"/>
      <dgm:spPr/>
    </dgm:pt>
    <dgm:pt modelId="{BB57988D-8406-4D7D-AC8E-30BD0C3F235F}" type="pres">
      <dgm:prSet presAssocID="{BD87933D-7F76-42A7-ADAF-27D86EDA6C99}" presName="parentLeftMargin" presStyleLbl="node1" presStyleIdx="0" presStyleCnt="3"/>
      <dgm:spPr/>
    </dgm:pt>
    <dgm:pt modelId="{14424A1C-1090-4C76-A1CF-65D6F464B71C}" type="pres">
      <dgm:prSet presAssocID="{BD87933D-7F76-42A7-ADAF-27D86EDA6C99}" presName="parentText" presStyleLbl="node1" presStyleIdx="0" presStyleCnt="3">
        <dgm:presLayoutVars>
          <dgm:chMax val="0"/>
          <dgm:bulletEnabled val="1"/>
        </dgm:presLayoutVars>
      </dgm:prSet>
      <dgm:spPr/>
    </dgm:pt>
    <dgm:pt modelId="{BBD18F3E-4652-4219-9550-0EAD05D17CCB}" type="pres">
      <dgm:prSet presAssocID="{BD87933D-7F76-42A7-ADAF-27D86EDA6C99}" presName="negativeSpace" presStyleCnt="0"/>
      <dgm:spPr/>
    </dgm:pt>
    <dgm:pt modelId="{8A32612E-A26E-49DF-A165-768290ABEA8D}" type="pres">
      <dgm:prSet presAssocID="{BD87933D-7F76-42A7-ADAF-27D86EDA6C99}" presName="childText" presStyleLbl="conFgAcc1" presStyleIdx="0" presStyleCnt="3">
        <dgm:presLayoutVars>
          <dgm:bulletEnabled val="1"/>
        </dgm:presLayoutVars>
      </dgm:prSet>
      <dgm:spPr/>
    </dgm:pt>
    <dgm:pt modelId="{D46435FE-057A-4C95-A98C-816E308FAA0A}" type="pres">
      <dgm:prSet presAssocID="{270C9C3A-40CD-4AA4-9C13-A2855FB400E5}" presName="spaceBetweenRectangles" presStyleCnt="0"/>
      <dgm:spPr/>
    </dgm:pt>
    <dgm:pt modelId="{6A2A40A0-2C30-4F50-BFDF-5FCF440C79D7}" type="pres">
      <dgm:prSet presAssocID="{07251654-7487-4DC3-B974-4AF1927567D4}" presName="parentLin" presStyleCnt="0"/>
      <dgm:spPr/>
    </dgm:pt>
    <dgm:pt modelId="{DAAFBB86-A864-4A2B-810C-A626061E4578}" type="pres">
      <dgm:prSet presAssocID="{07251654-7487-4DC3-B974-4AF1927567D4}" presName="parentLeftMargin" presStyleLbl="node1" presStyleIdx="0" presStyleCnt="3"/>
      <dgm:spPr/>
    </dgm:pt>
    <dgm:pt modelId="{5A287385-9850-47A3-9389-3F1973D243B0}" type="pres">
      <dgm:prSet presAssocID="{07251654-7487-4DC3-B974-4AF1927567D4}" presName="parentText" presStyleLbl="node1" presStyleIdx="1" presStyleCnt="3">
        <dgm:presLayoutVars>
          <dgm:chMax val="0"/>
          <dgm:bulletEnabled val="1"/>
        </dgm:presLayoutVars>
      </dgm:prSet>
      <dgm:spPr/>
    </dgm:pt>
    <dgm:pt modelId="{FF09A955-91A2-4D96-887D-E200753D25B1}" type="pres">
      <dgm:prSet presAssocID="{07251654-7487-4DC3-B974-4AF1927567D4}" presName="negativeSpace" presStyleCnt="0"/>
      <dgm:spPr/>
    </dgm:pt>
    <dgm:pt modelId="{9FC4C870-0FC3-44FE-8C39-287B19C7E998}" type="pres">
      <dgm:prSet presAssocID="{07251654-7487-4DC3-B974-4AF1927567D4}" presName="childText" presStyleLbl="conFgAcc1" presStyleIdx="1" presStyleCnt="3">
        <dgm:presLayoutVars>
          <dgm:bulletEnabled val="1"/>
        </dgm:presLayoutVars>
      </dgm:prSet>
      <dgm:spPr/>
    </dgm:pt>
    <dgm:pt modelId="{EFF95010-3E9A-4E7E-A357-20241A107A5D}" type="pres">
      <dgm:prSet presAssocID="{B5E7716C-45B8-44EF-A5E0-70DD69C60CF0}" presName="spaceBetweenRectangles" presStyleCnt="0"/>
      <dgm:spPr/>
    </dgm:pt>
    <dgm:pt modelId="{A4A58A31-31A9-419F-8F62-BEC9F118D9A6}" type="pres">
      <dgm:prSet presAssocID="{44647794-C72A-4D9C-9C1C-7E401DE72E15}" presName="parentLin" presStyleCnt="0"/>
      <dgm:spPr/>
    </dgm:pt>
    <dgm:pt modelId="{A71A1CE7-2520-418F-928E-E96B6CB9E053}" type="pres">
      <dgm:prSet presAssocID="{44647794-C72A-4D9C-9C1C-7E401DE72E15}" presName="parentLeftMargin" presStyleLbl="node1" presStyleIdx="1" presStyleCnt="3"/>
      <dgm:spPr/>
    </dgm:pt>
    <dgm:pt modelId="{321CA799-0410-458C-A795-B5961C5F130C}" type="pres">
      <dgm:prSet presAssocID="{44647794-C72A-4D9C-9C1C-7E401DE72E15}" presName="parentText" presStyleLbl="node1" presStyleIdx="2" presStyleCnt="3">
        <dgm:presLayoutVars>
          <dgm:chMax val="0"/>
          <dgm:bulletEnabled val="1"/>
        </dgm:presLayoutVars>
      </dgm:prSet>
      <dgm:spPr/>
    </dgm:pt>
    <dgm:pt modelId="{64C1754E-E2C1-46AE-8E4F-0E2F418910E1}" type="pres">
      <dgm:prSet presAssocID="{44647794-C72A-4D9C-9C1C-7E401DE72E15}" presName="negativeSpace" presStyleCnt="0"/>
      <dgm:spPr/>
    </dgm:pt>
    <dgm:pt modelId="{6C47EDA8-8F11-4AE6-86AB-73FE609E4D89}" type="pres">
      <dgm:prSet presAssocID="{44647794-C72A-4D9C-9C1C-7E401DE72E15}" presName="childText" presStyleLbl="conFgAcc1" presStyleIdx="2" presStyleCnt="3">
        <dgm:presLayoutVars>
          <dgm:bulletEnabled val="1"/>
        </dgm:presLayoutVars>
      </dgm:prSet>
      <dgm:spPr/>
    </dgm:pt>
  </dgm:ptLst>
  <dgm:cxnLst>
    <dgm:cxn modelId="{336CC80D-AC86-47C3-8466-9D13D04F0153}" type="presOf" srcId="{44647794-C72A-4D9C-9C1C-7E401DE72E15}" destId="{321CA799-0410-458C-A795-B5961C5F130C}" srcOrd="1" destOrd="0" presId="urn:microsoft.com/office/officeart/2005/8/layout/list1"/>
    <dgm:cxn modelId="{72F4A014-51E9-446D-9D23-1DF3EB53623A}" srcId="{44647794-C72A-4D9C-9C1C-7E401DE72E15}" destId="{3F21EB18-704C-41EF-8FA3-F09B51A4B367}" srcOrd="2" destOrd="0" parTransId="{27A84ED3-019C-437F-A00F-4A7CE168F70A}" sibTransId="{D1E411CF-6106-456B-8D3A-01B56B5D06DC}"/>
    <dgm:cxn modelId="{A691DD16-A827-44C1-905F-5E3155E03422}" type="presOf" srcId="{4A8EB801-9367-42E4-9E39-2F1616185288}" destId="{6C47EDA8-8F11-4AE6-86AB-73FE609E4D89}" srcOrd="0" destOrd="1" presId="urn:microsoft.com/office/officeart/2005/8/layout/list1"/>
    <dgm:cxn modelId="{9A0E672E-3F14-4942-8027-498F63EE5E5F}" type="presOf" srcId="{3F21EB18-704C-41EF-8FA3-F09B51A4B367}" destId="{6C47EDA8-8F11-4AE6-86AB-73FE609E4D89}" srcOrd="0" destOrd="2" presId="urn:microsoft.com/office/officeart/2005/8/layout/list1"/>
    <dgm:cxn modelId="{9D896837-C492-4117-B9A3-F0744174F0D1}" type="presOf" srcId="{44647794-C72A-4D9C-9C1C-7E401DE72E15}" destId="{A71A1CE7-2520-418F-928E-E96B6CB9E053}" srcOrd="0" destOrd="0" presId="urn:microsoft.com/office/officeart/2005/8/layout/list1"/>
    <dgm:cxn modelId="{50A0156A-09EA-4248-992E-142F3C1D0CCF}" srcId="{44647794-C72A-4D9C-9C1C-7E401DE72E15}" destId="{4A8EB801-9367-42E4-9E39-2F1616185288}" srcOrd="1" destOrd="0" parTransId="{10FF6207-05A4-447E-A1EC-ABDDB304AD99}" sibTransId="{6B1984F5-E318-4E66-B793-D4381EA257C4}"/>
    <dgm:cxn modelId="{8BDD7F85-5364-46B6-B380-31690337A6CD}" srcId="{AF988CBC-D5AF-4535-90D3-B964E698AD5F}" destId="{07251654-7487-4DC3-B974-4AF1927567D4}" srcOrd="1" destOrd="0" parTransId="{464BBE25-FA3D-41E3-B84F-CC11D511BA8F}" sibTransId="{B5E7716C-45B8-44EF-A5E0-70DD69C60CF0}"/>
    <dgm:cxn modelId="{FE472490-ECD3-4C5F-A86F-1C57EEAC597D}" type="presOf" srcId="{BD87933D-7F76-42A7-ADAF-27D86EDA6C99}" destId="{14424A1C-1090-4C76-A1CF-65D6F464B71C}" srcOrd="1" destOrd="0" presId="urn:microsoft.com/office/officeart/2005/8/layout/list1"/>
    <dgm:cxn modelId="{FCC72BAC-A87D-4A51-A61E-AA5D875B3F66}" srcId="{44647794-C72A-4D9C-9C1C-7E401DE72E15}" destId="{0160679F-1A06-4285-B53D-8CEADEAB2C4D}" srcOrd="0" destOrd="0" parTransId="{9C6AC4EC-A9FC-4E8C-8D98-E033B49E4E8A}" sibTransId="{2B947E04-8916-403A-A503-7518A8CC5612}"/>
    <dgm:cxn modelId="{3B2812D6-9685-4DDD-B06D-61B8F1E1E4F6}" srcId="{AF988CBC-D5AF-4535-90D3-B964E698AD5F}" destId="{BD87933D-7F76-42A7-ADAF-27D86EDA6C99}" srcOrd="0" destOrd="0" parTransId="{69CD8D53-3ABE-4F93-93BC-AFDFAE15A959}" sibTransId="{270C9C3A-40CD-4AA4-9C13-A2855FB400E5}"/>
    <dgm:cxn modelId="{FF081EE1-F62C-4677-A27D-AFF94201AAF6}" type="presOf" srcId="{BD87933D-7F76-42A7-ADAF-27D86EDA6C99}" destId="{BB57988D-8406-4D7D-AC8E-30BD0C3F235F}" srcOrd="0" destOrd="0" presId="urn:microsoft.com/office/officeart/2005/8/layout/list1"/>
    <dgm:cxn modelId="{4E702FE2-2755-4D67-B721-555EA6CB004C}" srcId="{AF988CBC-D5AF-4535-90D3-B964E698AD5F}" destId="{44647794-C72A-4D9C-9C1C-7E401DE72E15}" srcOrd="2" destOrd="0" parTransId="{E656B698-DC59-46C2-9D91-5463223088B0}" sibTransId="{E6F1D729-3FE8-47E5-BC96-41A7AB066CF7}"/>
    <dgm:cxn modelId="{0522D1E2-B690-4C24-BFAE-41FA3DA85746}" type="presOf" srcId="{07251654-7487-4DC3-B974-4AF1927567D4}" destId="{DAAFBB86-A864-4A2B-810C-A626061E4578}" srcOrd="0" destOrd="0" presId="urn:microsoft.com/office/officeart/2005/8/layout/list1"/>
    <dgm:cxn modelId="{F1917BE7-7BB0-4E13-9B22-1D5315DF75D0}" type="presOf" srcId="{AF988CBC-D5AF-4535-90D3-B964E698AD5F}" destId="{2782670E-6CCD-4ED9-837F-36E32C500758}" srcOrd="0" destOrd="0" presId="urn:microsoft.com/office/officeart/2005/8/layout/list1"/>
    <dgm:cxn modelId="{3BB2F4F6-2819-4C88-A45B-DC764705344B}" type="presOf" srcId="{07251654-7487-4DC3-B974-4AF1927567D4}" destId="{5A287385-9850-47A3-9389-3F1973D243B0}" srcOrd="1" destOrd="0" presId="urn:microsoft.com/office/officeart/2005/8/layout/list1"/>
    <dgm:cxn modelId="{65BC80FF-5402-4E65-915C-A36CF9B36AF1}" type="presOf" srcId="{0160679F-1A06-4285-B53D-8CEADEAB2C4D}" destId="{6C47EDA8-8F11-4AE6-86AB-73FE609E4D89}" srcOrd="0" destOrd="0" presId="urn:microsoft.com/office/officeart/2005/8/layout/list1"/>
    <dgm:cxn modelId="{29173AA7-BF01-4C14-A624-733EB2BDF313}" type="presParOf" srcId="{2782670E-6CCD-4ED9-837F-36E32C500758}" destId="{7F209E50-96F6-4D2C-AA82-1F715CB7BD5A}" srcOrd="0" destOrd="0" presId="urn:microsoft.com/office/officeart/2005/8/layout/list1"/>
    <dgm:cxn modelId="{3B7DA083-1E02-4F6C-A800-DA2D126D22F7}" type="presParOf" srcId="{7F209E50-96F6-4D2C-AA82-1F715CB7BD5A}" destId="{BB57988D-8406-4D7D-AC8E-30BD0C3F235F}" srcOrd="0" destOrd="0" presId="urn:microsoft.com/office/officeart/2005/8/layout/list1"/>
    <dgm:cxn modelId="{0AEF0AD6-EB51-4400-A39A-C9903196588A}" type="presParOf" srcId="{7F209E50-96F6-4D2C-AA82-1F715CB7BD5A}" destId="{14424A1C-1090-4C76-A1CF-65D6F464B71C}" srcOrd="1" destOrd="0" presId="urn:microsoft.com/office/officeart/2005/8/layout/list1"/>
    <dgm:cxn modelId="{DE0B6952-DCC2-4973-9A8E-473D779943FE}" type="presParOf" srcId="{2782670E-6CCD-4ED9-837F-36E32C500758}" destId="{BBD18F3E-4652-4219-9550-0EAD05D17CCB}" srcOrd="1" destOrd="0" presId="urn:microsoft.com/office/officeart/2005/8/layout/list1"/>
    <dgm:cxn modelId="{55265B86-9979-4544-B87D-EB2AB6AB2FF8}" type="presParOf" srcId="{2782670E-6CCD-4ED9-837F-36E32C500758}" destId="{8A32612E-A26E-49DF-A165-768290ABEA8D}" srcOrd="2" destOrd="0" presId="urn:microsoft.com/office/officeart/2005/8/layout/list1"/>
    <dgm:cxn modelId="{A1BA0C01-D09A-41AB-B68B-327F700CC85B}" type="presParOf" srcId="{2782670E-6CCD-4ED9-837F-36E32C500758}" destId="{D46435FE-057A-4C95-A98C-816E308FAA0A}" srcOrd="3" destOrd="0" presId="urn:microsoft.com/office/officeart/2005/8/layout/list1"/>
    <dgm:cxn modelId="{A1A6B952-381F-478D-9798-9694EF96F0F3}" type="presParOf" srcId="{2782670E-6CCD-4ED9-837F-36E32C500758}" destId="{6A2A40A0-2C30-4F50-BFDF-5FCF440C79D7}" srcOrd="4" destOrd="0" presId="urn:microsoft.com/office/officeart/2005/8/layout/list1"/>
    <dgm:cxn modelId="{D79DDA64-AD59-4845-A119-92A5C467352F}" type="presParOf" srcId="{6A2A40A0-2C30-4F50-BFDF-5FCF440C79D7}" destId="{DAAFBB86-A864-4A2B-810C-A626061E4578}" srcOrd="0" destOrd="0" presId="urn:microsoft.com/office/officeart/2005/8/layout/list1"/>
    <dgm:cxn modelId="{8E8638BC-1AEA-44A0-8D9C-60FAE41FA58D}" type="presParOf" srcId="{6A2A40A0-2C30-4F50-BFDF-5FCF440C79D7}" destId="{5A287385-9850-47A3-9389-3F1973D243B0}" srcOrd="1" destOrd="0" presId="urn:microsoft.com/office/officeart/2005/8/layout/list1"/>
    <dgm:cxn modelId="{4694E154-C00D-43CB-B24C-225FD9D58607}" type="presParOf" srcId="{2782670E-6CCD-4ED9-837F-36E32C500758}" destId="{FF09A955-91A2-4D96-887D-E200753D25B1}" srcOrd="5" destOrd="0" presId="urn:microsoft.com/office/officeart/2005/8/layout/list1"/>
    <dgm:cxn modelId="{82652446-D0A6-4B24-9A6D-2DA9161D738E}" type="presParOf" srcId="{2782670E-6CCD-4ED9-837F-36E32C500758}" destId="{9FC4C870-0FC3-44FE-8C39-287B19C7E998}" srcOrd="6" destOrd="0" presId="urn:microsoft.com/office/officeart/2005/8/layout/list1"/>
    <dgm:cxn modelId="{D696014F-2211-4E06-B460-E21F48795475}" type="presParOf" srcId="{2782670E-6CCD-4ED9-837F-36E32C500758}" destId="{EFF95010-3E9A-4E7E-A357-20241A107A5D}" srcOrd="7" destOrd="0" presId="urn:microsoft.com/office/officeart/2005/8/layout/list1"/>
    <dgm:cxn modelId="{722CA211-C83C-425B-B9F5-436A054C881D}" type="presParOf" srcId="{2782670E-6CCD-4ED9-837F-36E32C500758}" destId="{A4A58A31-31A9-419F-8F62-BEC9F118D9A6}" srcOrd="8" destOrd="0" presId="urn:microsoft.com/office/officeart/2005/8/layout/list1"/>
    <dgm:cxn modelId="{DB2B94B9-7C2A-42E5-A964-CD102CB59CB3}" type="presParOf" srcId="{A4A58A31-31A9-419F-8F62-BEC9F118D9A6}" destId="{A71A1CE7-2520-418F-928E-E96B6CB9E053}" srcOrd="0" destOrd="0" presId="urn:microsoft.com/office/officeart/2005/8/layout/list1"/>
    <dgm:cxn modelId="{3BD6DAC6-57AE-4947-A857-87833229B3E2}" type="presParOf" srcId="{A4A58A31-31A9-419F-8F62-BEC9F118D9A6}" destId="{321CA799-0410-458C-A795-B5961C5F130C}" srcOrd="1" destOrd="0" presId="urn:microsoft.com/office/officeart/2005/8/layout/list1"/>
    <dgm:cxn modelId="{EE87C3C4-D476-45D9-B8F0-966C10CF0C1A}" type="presParOf" srcId="{2782670E-6CCD-4ED9-837F-36E32C500758}" destId="{64C1754E-E2C1-46AE-8E4F-0E2F418910E1}" srcOrd="9" destOrd="0" presId="urn:microsoft.com/office/officeart/2005/8/layout/list1"/>
    <dgm:cxn modelId="{932AA10E-E4CD-4BD8-9C02-25DC614905F9}" type="presParOf" srcId="{2782670E-6CCD-4ED9-837F-36E32C500758}" destId="{6C47EDA8-8F11-4AE6-86AB-73FE609E4D8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C86DC10-99A8-4310-A468-EFFF32E89481}"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7ECA9158-5909-4F4A-8DE2-0ABB36A772F0}">
      <dgm:prSet/>
      <dgm:spPr/>
      <dgm:t>
        <a:bodyPr/>
        <a:lstStyle/>
        <a:p>
          <a:pPr>
            <a:defRPr b="1"/>
          </a:pPr>
          <a:r>
            <a:rPr lang="tr-TR" b="1"/>
            <a:t>Fizik muayene:</a:t>
          </a:r>
          <a:endParaRPr lang="en-US"/>
        </a:p>
      </dgm:t>
    </dgm:pt>
    <dgm:pt modelId="{DDB41F4E-509F-468C-8395-16505B5A1CC1}" type="parTrans" cxnId="{715C8B2E-E476-47CB-8934-0354EFCD912F}">
      <dgm:prSet/>
      <dgm:spPr/>
      <dgm:t>
        <a:bodyPr/>
        <a:lstStyle/>
        <a:p>
          <a:endParaRPr lang="en-US"/>
        </a:p>
      </dgm:t>
    </dgm:pt>
    <dgm:pt modelId="{093554F5-5BF9-4FC4-94FF-B61B0C5104CD}" type="sibTrans" cxnId="{715C8B2E-E476-47CB-8934-0354EFCD912F}">
      <dgm:prSet/>
      <dgm:spPr/>
      <dgm:t>
        <a:bodyPr/>
        <a:lstStyle/>
        <a:p>
          <a:endParaRPr lang="en-US"/>
        </a:p>
      </dgm:t>
    </dgm:pt>
    <dgm:pt modelId="{0CF10F15-C2AF-46BB-9D9F-D68CA722B322}">
      <dgm:prSet/>
      <dgm:spPr/>
      <dgm:t>
        <a:bodyPr/>
        <a:lstStyle/>
        <a:p>
          <a:pPr>
            <a:defRPr b="1"/>
          </a:pPr>
          <a:r>
            <a:rPr lang="tr-TR"/>
            <a:t>Vital bulgular</a:t>
          </a:r>
          <a:endParaRPr lang="en-US"/>
        </a:p>
      </dgm:t>
    </dgm:pt>
    <dgm:pt modelId="{63FB8323-82A6-459F-8167-CF034EFF75AA}" type="parTrans" cxnId="{C3AB879F-46A7-47DE-A8AE-75B4149050A9}">
      <dgm:prSet/>
      <dgm:spPr/>
      <dgm:t>
        <a:bodyPr/>
        <a:lstStyle/>
        <a:p>
          <a:endParaRPr lang="en-US"/>
        </a:p>
      </dgm:t>
    </dgm:pt>
    <dgm:pt modelId="{FB5449D0-1401-42A3-8D13-CA665A1902EA}" type="sibTrans" cxnId="{C3AB879F-46A7-47DE-A8AE-75B4149050A9}">
      <dgm:prSet/>
      <dgm:spPr/>
      <dgm:t>
        <a:bodyPr/>
        <a:lstStyle/>
        <a:p>
          <a:endParaRPr lang="en-US"/>
        </a:p>
      </dgm:t>
    </dgm:pt>
    <dgm:pt modelId="{40BB8B91-A700-4694-AEC1-F640CD7A298B}">
      <dgm:prSet/>
      <dgm:spPr/>
      <dgm:t>
        <a:bodyPr/>
        <a:lstStyle/>
        <a:p>
          <a:r>
            <a:rPr lang="tr-TR"/>
            <a:t>Vücut sıcaklığı</a:t>
          </a:r>
          <a:endParaRPr lang="en-US"/>
        </a:p>
      </dgm:t>
    </dgm:pt>
    <dgm:pt modelId="{BFE04DEC-725C-4F0F-962D-DAB734CA94A9}" type="parTrans" cxnId="{A57DA30C-1405-43D0-B476-9E87D1DBF966}">
      <dgm:prSet/>
      <dgm:spPr/>
      <dgm:t>
        <a:bodyPr/>
        <a:lstStyle/>
        <a:p>
          <a:endParaRPr lang="en-US"/>
        </a:p>
      </dgm:t>
    </dgm:pt>
    <dgm:pt modelId="{9C27C571-BA99-42E0-B782-22F68B0217EA}" type="sibTrans" cxnId="{A57DA30C-1405-43D0-B476-9E87D1DBF966}">
      <dgm:prSet/>
      <dgm:spPr/>
      <dgm:t>
        <a:bodyPr/>
        <a:lstStyle/>
        <a:p>
          <a:endParaRPr lang="en-US"/>
        </a:p>
      </dgm:t>
    </dgm:pt>
    <dgm:pt modelId="{E5C20A33-E1F0-4F6E-A84A-77ABC75421E3}">
      <dgm:prSet/>
      <dgm:spPr/>
      <dgm:t>
        <a:bodyPr/>
        <a:lstStyle/>
        <a:p>
          <a:r>
            <a:rPr lang="tr-TR"/>
            <a:t>Kan basıncı</a:t>
          </a:r>
          <a:endParaRPr lang="en-US"/>
        </a:p>
      </dgm:t>
    </dgm:pt>
    <dgm:pt modelId="{C1E9FCE6-040D-42A8-B530-1A7B1E8F7BDD}" type="parTrans" cxnId="{CF5D1263-8EB6-4540-8EBA-F42A9A46CE3F}">
      <dgm:prSet/>
      <dgm:spPr/>
      <dgm:t>
        <a:bodyPr/>
        <a:lstStyle/>
        <a:p>
          <a:endParaRPr lang="en-US"/>
        </a:p>
      </dgm:t>
    </dgm:pt>
    <dgm:pt modelId="{58228086-DECB-4050-B3C7-395EB7416E21}" type="sibTrans" cxnId="{CF5D1263-8EB6-4540-8EBA-F42A9A46CE3F}">
      <dgm:prSet/>
      <dgm:spPr/>
      <dgm:t>
        <a:bodyPr/>
        <a:lstStyle/>
        <a:p>
          <a:endParaRPr lang="en-US"/>
        </a:p>
      </dgm:t>
    </dgm:pt>
    <dgm:pt modelId="{478958D5-EBD4-4FF4-AD2C-5EB6A1363BDE}">
      <dgm:prSet/>
      <dgm:spPr/>
      <dgm:t>
        <a:bodyPr/>
        <a:lstStyle/>
        <a:p>
          <a:r>
            <a:rPr lang="tr-TR"/>
            <a:t>Nabız</a:t>
          </a:r>
          <a:endParaRPr lang="en-US"/>
        </a:p>
      </dgm:t>
    </dgm:pt>
    <dgm:pt modelId="{0185E0C4-196F-4C1C-AF37-6ED491EF4F67}" type="parTrans" cxnId="{B1328990-4061-4F53-9A53-98F88475A769}">
      <dgm:prSet/>
      <dgm:spPr/>
      <dgm:t>
        <a:bodyPr/>
        <a:lstStyle/>
        <a:p>
          <a:endParaRPr lang="en-US"/>
        </a:p>
      </dgm:t>
    </dgm:pt>
    <dgm:pt modelId="{5F4A9048-C158-4619-9BBC-AD07673715C7}" type="sibTrans" cxnId="{B1328990-4061-4F53-9A53-98F88475A769}">
      <dgm:prSet/>
      <dgm:spPr/>
      <dgm:t>
        <a:bodyPr/>
        <a:lstStyle/>
        <a:p>
          <a:endParaRPr lang="en-US"/>
        </a:p>
      </dgm:t>
    </dgm:pt>
    <dgm:pt modelId="{635223C4-599A-43B9-9BD4-1047781F5A08}">
      <dgm:prSet/>
      <dgm:spPr/>
      <dgm:t>
        <a:bodyPr/>
        <a:lstStyle/>
        <a:p>
          <a:r>
            <a:rPr lang="tr-TR"/>
            <a:t>Solunum sayısı</a:t>
          </a:r>
          <a:endParaRPr lang="en-US"/>
        </a:p>
      </dgm:t>
    </dgm:pt>
    <dgm:pt modelId="{89BC941D-C388-4C08-BFDA-4F83DC1D2744}" type="parTrans" cxnId="{B7AEEB48-017C-4AD3-AB19-EAA7670E728B}">
      <dgm:prSet/>
      <dgm:spPr/>
      <dgm:t>
        <a:bodyPr/>
        <a:lstStyle/>
        <a:p>
          <a:endParaRPr lang="en-US"/>
        </a:p>
      </dgm:t>
    </dgm:pt>
    <dgm:pt modelId="{9306316C-514E-4C5E-9F43-C6D155966317}" type="sibTrans" cxnId="{B7AEEB48-017C-4AD3-AB19-EAA7670E728B}">
      <dgm:prSet/>
      <dgm:spPr/>
      <dgm:t>
        <a:bodyPr/>
        <a:lstStyle/>
        <a:p>
          <a:endParaRPr lang="en-US"/>
        </a:p>
      </dgm:t>
    </dgm:pt>
    <dgm:pt modelId="{DDE6B646-6037-4309-991A-54C8F2E20CA5}">
      <dgm:prSet/>
      <dgm:spPr/>
      <dgm:t>
        <a:bodyPr/>
        <a:lstStyle/>
        <a:p>
          <a:r>
            <a:rPr lang="tr-TR"/>
            <a:t>Saturasyon</a:t>
          </a:r>
          <a:endParaRPr lang="en-US"/>
        </a:p>
      </dgm:t>
    </dgm:pt>
    <dgm:pt modelId="{9CF3DB08-9A8A-4CBE-8BAC-770B652F3C87}" type="parTrans" cxnId="{CA920D9C-2A4E-4224-B340-BAC1D4B16854}">
      <dgm:prSet/>
      <dgm:spPr/>
      <dgm:t>
        <a:bodyPr/>
        <a:lstStyle/>
        <a:p>
          <a:endParaRPr lang="en-US"/>
        </a:p>
      </dgm:t>
    </dgm:pt>
    <dgm:pt modelId="{50ABC910-4719-4871-9531-0460961987BA}" type="sibTrans" cxnId="{CA920D9C-2A4E-4224-B340-BAC1D4B16854}">
      <dgm:prSet/>
      <dgm:spPr/>
      <dgm:t>
        <a:bodyPr/>
        <a:lstStyle/>
        <a:p>
          <a:endParaRPr lang="en-US"/>
        </a:p>
      </dgm:t>
    </dgm:pt>
    <dgm:pt modelId="{F1C5F6DF-9B43-4BBC-A7D9-ABA1225F9FD7}">
      <dgm:prSet/>
      <dgm:spPr/>
      <dgm:t>
        <a:bodyPr/>
        <a:lstStyle/>
        <a:p>
          <a:pPr>
            <a:defRPr b="1"/>
          </a:pPr>
          <a:r>
            <a:rPr lang="tr-TR"/>
            <a:t>Boy, vücut ağırlığı ölçümü, beden kitle indeksi hesaplama</a:t>
          </a:r>
          <a:endParaRPr lang="en-US"/>
        </a:p>
      </dgm:t>
    </dgm:pt>
    <dgm:pt modelId="{54A20CCB-192F-45A1-96D7-7A14FDA6FAEB}" type="parTrans" cxnId="{A92D9311-8554-44AB-B488-23E090B26BE9}">
      <dgm:prSet/>
      <dgm:spPr/>
      <dgm:t>
        <a:bodyPr/>
        <a:lstStyle/>
        <a:p>
          <a:endParaRPr lang="en-US"/>
        </a:p>
      </dgm:t>
    </dgm:pt>
    <dgm:pt modelId="{8BA021CB-0FC3-4882-8AF1-9B409C47C245}" type="sibTrans" cxnId="{A92D9311-8554-44AB-B488-23E090B26BE9}">
      <dgm:prSet/>
      <dgm:spPr/>
      <dgm:t>
        <a:bodyPr/>
        <a:lstStyle/>
        <a:p>
          <a:endParaRPr lang="en-US"/>
        </a:p>
      </dgm:t>
    </dgm:pt>
    <dgm:pt modelId="{5C86662E-8960-4211-8547-7C91F2C6E4DE}" type="pres">
      <dgm:prSet presAssocID="{7C86DC10-99A8-4310-A468-EFFF32E89481}" presName="root" presStyleCnt="0">
        <dgm:presLayoutVars>
          <dgm:dir/>
          <dgm:resizeHandles val="exact"/>
        </dgm:presLayoutVars>
      </dgm:prSet>
      <dgm:spPr/>
    </dgm:pt>
    <dgm:pt modelId="{FCDE868F-6570-4187-A604-74CE39E269D7}" type="pres">
      <dgm:prSet presAssocID="{7ECA9158-5909-4F4A-8DE2-0ABB36A772F0}" presName="compNode" presStyleCnt="0"/>
      <dgm:spPr/>
    </dgm:pt>
    <dgm:pt modelId="{7BEAB1D8-CA87-4A06-9290-A6984BA6E9E9}" type="pres">
      <dgm:prSet presAssocID="{7ECA9158-5909-4F4A-8DE2-0ABB36A772F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tom"/>
        </a:ext>
      </dgm:extLst>
    </dgm:pt>
    <dgm:pt modelId="{0BCF368C-941A-48E0-8060-C0EA9A935600}" type="pres">
      <dgm:prSet presAssocID="{7ECA9158-5909-4F4A-8DE2-0ABB36A772F0}" presName="iconSpace" presStyleCnt="0"/>
      <dgm:spPr/>
    </dgm:pt>
    <dgm:pt modelId="{8B6AE948-8D7A-4719-9629-A100FF883EE6}" type="pres">
      <dgm:prSet presAssocID="{7ECA9158-5909-4F4A-8DE2-0ABB36A772F0}" presName="parTx" presStyleLbl="revTx" presStyleIdx="0" presStyleCnt="6">
        <dgm:presLayoutVars>
          <dgm:chMax val="0"/>
          <dgm:chPref val="0"/>
        </dgm:presLayoutVars>
      </dgm:prSet>
      <dgm:spPr/>
    </dgm:pt>
    <dgm:pt modelId="{819EC405-4BCD-46C3-961F-E0A62BFF485E}" type="pres">
      <dgm:prSet presAssocID="{7ECA9158-5909-4F4A-8DE2-0ABB36A772F0}" presName="txSpace" presStyleCnt="0"/>
      <dgm:spPr/>
    </dgm:pt>
    <dgm:pt modelId="{D9455EF1-F3AC-4F5F-98AB-DBD5ED78D64F}" type="pres">
      <dgm:prSet presAssocID="{7ECA9158-5909-4F4A-8DE2-0ABB36A772F0}" presName="desTx" presStyleLbl="revTx" presStyleIdx="1" presStyleCnt="6">
        <dgm:presLayoutVars/>
      </dgm:prSet>
      <dgm:spPr/>
    </dgm:pt>
    <dgm:pt modelId="{3852FB51-6C3F-4C66-9499-1236255C56B1}" type="pres">
      <dgm:prSet presAssocID="{093554F5-5BF9-4FC4-94FF-B61B0C5104CD}" presName="sibTrans" presStyleCnt="0"/>
      <dgm:spPr/>
    </dgm:pt>
    <dgm:pt modelId="{F2E03BCA-55D6-4F5E-82CA-0FA86303FF90}" type="pres">
      <dgm:prSet presAssocID="{0CF10F15-C2AF-46BB-9D9F-D68CA722B322}" presName="compNode" presStyleCnt="0"/>
      <dgm:spPr/>
    </dgm:pt>
    <dgm:pt modelId="{D72E9CE2-6C22-423F-8018-5E8313A0DE10}" type="pres">
      <dgm:prSet presAssocID="{0CF10F15-C2AF-46BB-9D9F-D68CA722B32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alp atışı"/>
        </a:ext>
      </dgm:extLst>
    </dgm:pt>
    <dgm:pt modelId="{9EEDC1D6-F8A5-4B16-81A3-2F894E457E82}" type="pres">
      <dgm:prSet presAssocID="{0CF10F15-C2AF-46BB-9D9F-D68CA722B322}" presName="iconSpace" presStyleCnt="0"/>
      <dgm:spPr/>
    </dgm:pt>
    <dgm:pt modelId="{F2A4BA84-11B1-4F01-9ACC-3FEC96F63EB1}" type="pres">
      <dgm:prSet presAssocID="{0CF10F15-C2AF-46BB-9D9F-D68CA722B322}" presName="parTx" presStyleLbl="revTx" presStyleIdx="2" presStyleCnt="6">
        <dgm:presLayoutVars>
          <dgm:chMax val="0"/>
          <dgm:chPref val="0"/>
        </dgm:presLayoutVars>
      </dgm:prSet>
      <dgm:spPr/>
    </dgm:pt>
    <dgm:pt modelId="{8F006248-7FDC-4F0D-85A2-984F05FDFBA2}" type="pres">
      <dgm:prSet presAssocID="{0CF10F15-C2AF-46BB-9D9F-D68CA722B322}" presName="txSpace" presStyleCnt="0"/>
      <dgm:spPr/>
    </dgm:pt>
    <dgm:pt modelId="{140C9A6A-7FF6-43B8-9338-2AF91B3C5EE2}" type="pres">
      <dgm:prSet presAssocID="{0CF10F15-C2AF-46BB-9D9F-D68CA722B322}" presName="desTx" presStyleLbl="revTx" presStyleIdx="3" presStyleCnt="6">
        <dgm:presLayoutVars/>
      </dgm:prSet>
      <dgm:spPr/>
    </dgm:pt>
    <dgm:pt modelId="{743CDAED-7999-4007-894B-1E10A316B03E}" type="pres">
      <dgm:prSet presAssocID="{FB5449D0-1401-42A3-8D13-CA665A1902EA}" presName="sibTrans" presStyleCnt="0"/>
      <dgm:spPr/>
    </dgm:pt>
    <dgm:pt modelId="{A52DAAD6-EEA1-4CA4-970E-0B63B191E743}" type="pres">
      <dgm:prSet presAssocID="{F1C5F6DF-9B43-4BBC-A7D9-ABA1225F9FD7}" presName="compNode" presStyleCnt="0"/>
      <dgm:spPr/>
    </dgm:pt>
    <dgm:pt modelId="{0608B716-FB05-4249-BA1A-3B39A5A9B27A}" type="pres">
      <dgm:prSet presAssocID="{F1C5F6DF-9B43-4BBC-A7D9-ABA1225F9FD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sap makinesi"/>
        </a:ext>
      </dgm:extLst>
    </dgm:pt>
    <dgm:pt modelId="{96D0CBCA-939D-4C2C-8B50-7AF5AE0E748C}" type="pres">
      <dgm:prSet presAssocID="{F1C5F6DF-9B43-4BBC-A7D9-ABA1225F9FD7}" presName="iconSpace" presStyleCnt="0"/>
      <dgm:spPr/>
    </dgm:pt>
    <dgm:pt modelId="{19D22D7B-41A0-4482-A763-42BFDB1557E8}" type="pres">
      <dgm:prSet presAssocID="{F1C5F6DF-9B43-4BBC-A7D9-ABA1225F9FD7}" presName="parTx" presStyleLbl="revTx" presStyleIdx="4" presStyleCnt="6">
        <dgm:presLayoutVars>
          <dgm:chMax val="0"/>
          <dgm:chPref val="0"/>
        </dgm:presLayoutVars>
      </dgm:prSet>
      <dgm:spPr/>
    </dgm:pt>
    <dgm:pt modelId="{1A622E5F-F4B9-49BF-A2E2-074831977A83}" type="pres">
      <dgm:prSet presAssocID="{F1C5F6DF-9B43-4BBC-A7D9-ABA1225F9FD7}" presName="txSpace" presStyleCnt="0"/>
      <dgm:spPr/>
    </dgm:pt>
    <dgm:pt modelId="{AA590CD5-6664-4666-B946-FE2489F94014}" type="pres">
      <dgm:prSet presAssocID="{F1C5F6DF-9B43-4BBC-A7D9-ABA1225F9FD7}" presName="desTx" presStyleLbl="revTx" presStyleIdx="5" presStyleCnt="6">
        <dgm:presLayoutVars/>
      </dgm:prSet>
      <dgm:spPr/>
    </dgm:pt>
  </dgm:ptLst>
  <dgm:cxnLst>
    <dgm:cxn modelId="{A6116103-BD87-47F2-87A6-E599019C7B28}" type="presOf" srcId="{40BB8B91-A700-4694-AEC1-F640CD7A298B}" destId="{140C9A6A-7FF6-43B8-9338-2AF91B3C5EE2}" srcOrd="0" destOrd="0" presId="urn:microsoft.com/office/officeart/2018/2/layout/IconLabelDescriptionList"/>
    <dgm:cxn modelId="{A57DA30C-1405-43D0-B476-9E87D1DBF966}" srcId="{0CF10F15-C2AF-46BB-9D9F-D68CA722B322}" destId="{40BB8B91-A700-4694-AEC1-F640CD7A298B}" srcOrd="0" destOrd="0" parTransId="{BFE04DEC-725C-4F0F-962D-DAB734CA94A9}" sibTransId="{9C27C571-BA99-42E0-B782-22F68B0217EA}"/>
    <dgm:cxn modelId="{A92D9311-8554-44AB-B488-23E090B26BE9}" srcId="{7C86DC10-99A8-4310-A468-EFFF32E89481}" destId="{F1C5F6DF-9B43-4BBC-A7D9-ABA1225F9FD7}" srcOrd="2" destOrd="0" parTransId="{54A20CCB-192F-45A1-96D7-7A14FDA6FAEB}" sibTransId="{8BA021CB-0FC3-4882-8AF1-9B409C47C245}"/>
    <dgm:cxn modelId="{715C8B2E-E476-47CB-8934-0354EFCD912F}" srcId="{7C86DC10-99A8-4310-A468-EFFF32E89481}" destId="{7ECA9158-5909-4F4A-8DE2-0ABB36A772F0}" srcOrd="0" destOrd="0" parTransId="{DDB41F4E-509F-468C-8395-16505B5A1CC1}" sibTransId="{093554F5-5BF9-4FC4-94FF-B61B0C5104CD}"/>
    <dgm:cxn modelId="{F1A6B05B-DBBA-4878-92DB-D7F350226AC4}" type="presOf" srcId="{478958D5-EBD4-4FF4-AD2C-5EB6A1363BDE}" destId="{140C9A6A-7FF6-43B8-9338-2AF91B3C5EE2}" srcOrd="0" destOrd="2" presId="urn:microsoft.com/office/officeart/2018/2/layout/IconLabelDescriptionList"/>
    <dgm:cxn modelId="{CF5D1263-8EB6-4540-8EBA-F42A9A46CE3F}" srcId="{0CF10F15-C2AF-46BB-9D9F-D68CA722B322}" destId="{E5C20A33-E1F0-4F6E-A84A-77ABC75421E3}" srcOrd="1" destOrd="0" parTransId="{C1E9FCE6-040D-42A8-B530-1A7B1E8F7BDD}" sibTransId="{58228086-DECB-4050-B3C7-395EB7416E21}"/>
    <dgm:cxn modelId="{888D8263-BC7D-40ED-8AD5-6F122EB2D64D}" type="presOf" srcId="{0CF10F15-C2AF-46BB-9D9F-D68CA722B322}" destId="{F2A4BA84-11B1-4F01-9ACC-3FEC96F63EB1}" srcOrd="0" destOrd="0" presId="urn:microsoft.com/office/officeart/2018/2/layout/IconLabelDescriptionList"/>
    <dgm:cxn modelId="{B7AEEB48-017C-4AD3-AB19-EAA7670E728B}" srcId="{0CF10F15-C2AF-46BB-9D9F-D68CA722B322}" destId="{635223C4-599A-43B9-9BD4-1047781F5A08}" srcOrd="3" destOrd="0" parTransId="{89BC941D-C388-4C08-BFDA-4F83DC1D2744}" sibTransId="{9306316C-514E-4C5E-9F43-C6D155966317}"/>
    <dgm:cxn modelId="{48350658-EAB6-42DF-ACB0-2904C214487C}" type="presOf" srcId="{DDE6B646-6037-4309-991A-54C8F2E20CA5}" destId="{140C9A6A-7FF6-43B8-9338-2AF91B3C5EE2}" srcOrd="0" destOrd="4" presId="urn:microsoft.com/office/officeart/2018/2/layout/IconLabelDescriptionList"/>
    <dgm:cxn modelId="{B1328990-4061-4F53-9A53-98F88475A769}" srcId="{0CF10F15-C2AF-46BB-9D9F-D68CA722B322}" destId="{478958D5-EBD4-4FF4-AD2C-5EB6A1363BDE}" srcOrd="2" destOrd="0" parTransId="{0185E0C4-196F-4C1C-AF37-6ED491EF4F67}" sibTransId="{5F4A9048-C158-4619-9BBC-AD07673715C7}"/>
    <dgm:cxn modelId="{565E6394-2AD0-4063-A23D-BB5416672D16}" type="presOf" srcId="{635223C4-599A-43B9-9BD4-1047781F5A08}" destId="{140C9A6A-7FF6-43B8-9338-2AF91B3C5EE2}" srcOrd="0" destOrd="3" presId="urn:microsoft.com/office/officeart/2018/2/layout/IconLabelDescriptionList"/>
    <dgm:cxn modelId="{CA920D9C-2A4E-4224-B340-BAC1D4B16854}" srcId="{0CF10F15-C2AF-46BB-9D9F-D68CA722B322}" destId="{DDE6B646-6037-4309-991A-54C8F2E20CA5}" srcOrd="4" destOrd="0" parTransId="{9CF3DB08-9A8A-4CBE-8BAC-770B652F3C87}" sibTransId="{50ABC910-4719-4871-9531-0460961987BA}"/>
    <dgm:cxn modelId="{C3AB879F-46A7-47DE-A8AE-75B4149050A9}" srcId="{7C86DC10-99A8-4310-A468-EFFF32E89481}" destId="{0CF10F15-C2AF-46BB-9D9F-D68CA722B322}" srcOrd="1" destOrd="0" parTransId="{63FB8323-82A6-459F-8167-CF034EFF75AA}" sibTransId="{FB5449D0-1401-42A3-8D13-CA665A1902EA}"/>
    <dgm:cxn modelId="{80049CD3-F172-48BE-91E4-4E16AF65471E}" type="presOf" srcId="{7ECA9158-5909-4F4A-8DE2-0ABB36A772F0}" destId="{8B6AE948-8D7A-4719-9629-A100FF883EE6}" srcOrd="0" destOrd="0" presId="urn:microsoft.com/office/officeart/2018/2/layout/IconLabelDescriptionList"/>
    <dgm:cxn modelId="{A6B138FD-E78E-40AC-B014-A84D5103FBFD}" type="presOf" srcId="{E5C20A33-E1F0-4F6E-A84A-77ABC75421E3}" destId="{140C9A6A-7FF6-43B8-9338-2AF91B3C5EE2}" srcOrd="0" destOrd="1" presId="urn:microsoft.com/office/officeart/2018/2/layout/IconLabelDescriptionList"/>
    <dgm:cxn modelId="{105109FE-B782-4CEA-8E2E-5266EDD48300}" type="presOf" srcId="{F1C5F6DF-9B43-4BBC-A7D9-ABA1225F9FD7}" destId="{19D22D7B-41A0-4482-A763-42BFDB1557E8}" srcOrd="0" destOrd="0" presId="urn:microsoft.com/office/officeart/2018/2/layout/IconLabelDescriptionList"/>
    <dgm:cxn modelId="{F3E396FF-4278-4F2E-A6A5-07CC4801983E}" type="presOf" srcId="{7C86DC10-99A8-4310-A468-EFFF32E89481}" destId="{5C86662E-8960-4211-8547-7C91F2C6E4DE}" srcOrd="0" destOrd="0" presId="urn:microsoft.com/office/officeart/2018/2/layout/IconLabelDescriptionList"/>
    <dgm:cxn modelId="{7BD0CCC0-8512-4C3B-91E6-2B58C62B16E3}" type="presParOf" srcId="{5C86662E-8960-4211-8547-7C91F2C6E4DE}" destId="{FCDE868F-6570-4187-A604-74CE39E269D7}" srcOrd="0" destOrd="0" presId="urn:microsoft.com/office/officeart/2018/2/layout/IconLabelDescriptionList"/>
    <dgm:cxn modelId="{46976E0F-1412-4EFF-B141-21E54489FED1}" type="presParOf" srcId="{FCDE868F-6570-4187-A604-74CE39E269D7}" destId="{7BEAB1D8-CA87-4A06-9290-A6984BA6E9E9}" srcOrd="0" destOrd="0" presId="urn:microsoft.com/office/officeart/2018/2/layout/IconLabelDescriptionList"/>
    <dgm:cxn modelId="{E296F528-98CF-4F19-9D42-BBBF57DAA219}" type="presParOf" srcId="{FCDE868F-6570-4187-A604-74CE39E269D7}" destId="{0BCF368C-941A-48E0-8060-C0EA9A935600}" srcOrd="1" destOrd="0" presId="urn:microsoft.com/office/officeart/2018/2/layout/IconLabelDescriptionList"/>
    <dgm:cxn modelId="{565C83E6-944C-49D6-A92A-98BBDDD4F6FF}" type="presParOf" srcId="{FCDE868F-6570-4187-A604-74CE39E269D7}" destId="{8B6AE948-8D7A-4719-9629-A100FF883EE6}" srcOrd="2" destOrd="0" presId="urn:microsoft.com/office/officeart/2018/2/layout/IconLabelDescriptionList"/>
    <dgm:cxn modelId="{39456EF8-8250-4AB8-BE98-F5DFB1A37C4F}" type="presParOf" srcId="{FCDE868F-6570-4187-A604-74CE39E269D7}" destId="{819EC405-4BCD-46C3-961F-E0A62BFF485E}" srcOrd="3" destOrd="0" presId="urn:microsoft.com/office/officeart/2018/2/layout/IconLabelDescriptionList"/>
    <dgm:cxn modelId="{FA907A98-047C-46DB-95C7-517D6BE65E16}" type="presParOf" srcId="{FCDE868F-6570-4187-A604-74CE39E269D7}" destId="{D9455EF1-F3AC-4F5F-98AB-DBD5ED78D64F}" srcOrd="4" destOrd="0" presId="urn:microsoft.com/office/officeart/2018/2/layout/IconLabelDescriptionList"/>
    <dgm:cxn modelId="{2B6BEDCB-EC77-4DD3-B6F0-BBEAD3EE6F13}" type="presParOf" srcId="{5C86662E-8960-4211-8547-7C91F2C6E4DE}" destId="{3852FB51-6C3F-4C66-9499-1236255C56B1}" srcOrd="1" destOrd="0" presId="urn:microsoft.com/office/officeart/2018/2/layout/IconLabelDescriptionList"/>
    <dgm:cxn modelId="{9EC809DE-F4F6-4467-8415-960E2068A68C}" type="presParOf" srcId="{5C86662E-8960-4211-8547-7C91F2C6E4DE}" destId="{F2E03BCA-55D6-4F5E-82CA-0FA86303FF90}" srcOrd="2" destOrd="0" presId="urn:microsoft.com/office/officeart/2018/2/layout/IconLabelDescriptionList"/>
    <dgm:cxn modelId="{1FD069BF-6717-47FA-BAC4-EBE337943562}" type="presParOf" srcId="{F2E03BCA-55D6-4F5E-82CA-0FA86303FF90}" destId="{D72E9CE2-6C22-423F-8018-5E8313A0DE10}" srcOrd="0" destOrd="0" presId="urn:microsoft.com/office/officeart/2018/2/layout/IconLabelDescriptionList"/>
    <dgm:cxn modelId="{11B915AF-C91E-4871-8CF5-1B235FE56701}" type="presParOf" srcId="{F2E03BCA-55D6-4F5E-82CA-0FA86303FF90}" destId="{9EEDC1D6-F8A5-4B16-81A3-2F894E457E82}" srcOrd="1" destOrd="0" presId="urn:microsoft.com/office/officeart/2018/2/layout/IconLabelDescriptionList"/>
    <dgm:cxn modelId="{4602CFCF-1414-412C-8F4A-FF20E0F24A52}" type="presParOf" srcId="{F2E03BCA-55D6-4F5E-82CA-0FA86303FF90}" destId="{F2A4BA84-11B1-4F01-9ACC-3FEC96F63EB1}" srcOrd="2" destOrd="0" presId="urn:microsoft.com/office/officeart/2018/2/layout/IconLabelDescriptionList"/>
    <dgm:cxn modelId="{3905BB78-4AFF-43AB-B7C9-2E28E7FF950F}" type="presParOf" srcId="{F2E03BCA-55D6-4F5E-82CA-0FA86303FF90}" destId="{8F006248-7FDC-4F0D-85A2-984F05FDFBA2}" srcOrd="3" destOrd="0" presId="urn:microsoft.com/office/officeart/2018/2/layout/IconLabelDescriptionList"/>
    <dgm:cxn modelId="{4B5B990B-A3C4-4BB0-B5E2-59BF5B63FF85}" type="presParOf" srcId="{F2E03BCA-55D6-4F5E-82CA-0FA86303FF90}" destId="{140C9A6A-7FF6-43B8-9338-2AF91B3C5EE2}" srcOrd="4" destOrd="0" presId="urn:microsoft.com/office/officeart/2018/2/layout/IconLabelDescriptionList"/>
    <dgm:cxn modelId="{D46FD369-FCB7-4CAB-82BC-7CACDBD16325}" type="presParOf" srcId="{5C86662E-8960-4211-8547-7C91F2C6E4DE}" destId="{743CDAED-7999-4007-894B-1E10A316B03E}" srcOrd="3" destOrd="0" presId="urn:microsoft.com/office/officeart/2018/2/layout/IconLabelDescriptionList"/>
    <dgm:cxn modelId="{23191637-EF57-468F-BBD6-6CC2B258A1EA}" type="presParOf" srcId="{5C86662E-8960-4211-8547-7C91F2C6E4DE}" destId="{A52DAAD6-EEA1-4CA4-970E-0B63B191E743}" srcOrd="4" destOrd="0" presId="urn:microsoft.com/office/officeart/2018/2/layout/IconLabelDescriptionList"/>
    <dgm:cxn modelId="{D596CD0F-AAC4-4324-AAD8-B3E9D15386C1}" type="presParOf" srcId="{A52DAAD6-EEA1-4CA4-970E-0B63B191E743}" destId="{0608B716-FB05-4249-BA1A-3B39A5A9B27A}" srcOrd="0" destOrd="0" presId="urn:microsoft.com/office/officeart/2018/2/layout/IconLabelDescriptionList"/>
    <dgm:cxn modelId="{965D5E19-D04D-43AD-BB4C-89C35B99D2E1}" type="presParOf" srcId="{A52DAAD6-EEA1-4CA4-970E-0B63B191E743}" destId="{96D0CBCA-939D-4C2C-8B50-7AF5AE0E748C}" srcOrd="1" destOrd="0" presId="urn:microsoft.com/office/officeart/2018/2/layout/IconLabelDescriptionList"/>
    <dgm:cxn modelId="{AF9AC8C5-EBC7-4411-BFA4-F115C9A573C6}" type="presParOf" srcId="{A52DAAD6-EEA1-4CA4-970E-0B63B191E743}" destId="{19D22D7B-41A0-4482-A763-42BFDB1557E8}" srcOrd="2" destOrd="0" presId="urn:microsoft.com/office/officeart/2018/2/layout/IconLabelDescriptionList"/>
    <dgm:cxn modelId="{1159A705-5656-4AD8-BF7B-77E6DFDAA99D}" type="presParOf" srcId="{A52DAAD6-EEA1-4CA4-970E-0B63B191E743}" destId="{1A622E5F-F4B9-49BF-A2E2-074831977A83}" srcOrd="3" destOrd="0" presId="urn:microsoft.com/office/officeart/2018/2/layout/IconLabelDescriptionList"/>
    <dgm:cxn modelId="{7059A473-CD2C-46EA-AC0D-60CE83755FD3}" type="presParOf" srcId="{A52DAAD6-EEA1-4CA4-970E-0B63B191E743}" destId="{AA590CD5-6664-4666-B946-FE2489F94014}"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6403B3F-9D29-42A3-81CC-D3106EEFEBE3}" type="doc">
      <dgm:prSet loTypeId="urn:microsoft.com/office/officeart/2005/8/layout/vList5" loCatId="list" qsTypeId="urn:microsoft.com/office/officeart/2005/8/quickstyle/simple4" qsCatId="simple" csTypeId="urn:microsoft.com/office/officeart/2005/8/colors/accent2_2" csCatId="accent2"/>
      <dgm:spPr/>
      <dgm:t>
        <a:bodyPr/>
        <a:lstStyle/>
        <a:p>
          <a:endParaRPr lang="en-US"/>
        </a:p>
      </dgm:t>
    </dgm:pt>
    <dgm:pt modelId="{9F2EF1BC-5CBD-43BE-ACED-B1D59E0BBD5D}">
      <dgm:prSet/>
      <dgm:spPr/>
      <dgm:t>
        <a:bodyPr/>
        <a:lstStyle/>
        <a:p>
          <a:r>
            <a:rPr lang="tr-TR"/>
            <a:t>Detaylı karın muayenesi</a:t>
          </a:r>
          <a:endParaRPr lang="en-US"/>
        </a:p>
      </dgm:t>
    </dgm:pt>
    <dgm:pt modelId="{2E3B92BB-AD2E-4352-91E0-81E21B3CA371}" type="parTrans" cxnId="{BA462B20-4DE5-410B-9AE9-F429AB5474B3}">
      <dgm:prSet/>
      <dgm:spPr/>
      <dgm:t>
        <a:bodyPr/>
        <a:lstStyle/>
        <a:p>
          <a:endParaRPr lang="en-US"/>
        </a:p>
      </dgm:t>
    </dgm:pt>
    <dgm:pt modelId="{06513F38-BA34-4FD4-B7C5-B1EE71B28C09}" type="sibTrans" cxnId="{BA462B20-4DE5-410B-9AE9-F429AB5474B3}">
      <dgm:prSet/>
      <dgm:spPr/>
      <dgm:t>
        <a:bodyPr/>
        <a:lstStyle/>
        <a:p>
          <a:endParaRPr lang="en-US"/>
        </a:p>
      </dgm:t>
    </dgm:pt>
    <dgm:pt modelId="{83DA43D8-1429-4190-BDE1-8AEA74ACA3C6}">
      <dgm:prSet/>
      <dgm:spPr/>
      <dgm:t>
        <a:bodyPr/>
        <a:lstStyle/>
        <a:p>
          <a:r>
            <a:rPr lang="tr-TR"/>
            <a:t>Ağrı ve hassasiyet varlığı</a:t>
          </a:r>
          <a:endParaRPr lang="en-US"/>
        </a:p>
      </dgm:t>
    </dgm:pt>
    <dgm:pt modelId="{0BB4AD16-E0FA-4F26-9501-3FA661146DE7}" type="parTrans" cxnId="{3C9183FB-E743-4B52-AAB1-99EA3A312DB9}">
      <dgm:prSet/>
      <dgm:spPr/>
      <dgm:t>
        <a:bodyPr/>
        <a:lstStyle/>
        <a:p>
          <a:endParaRPr lang="en-US"/>
        </a:p>
      </dgm:t>
    </dgm:pt>
    <dgm:pt modelId="{D5C91170-AB22-424E-AD33-61C974CDC4EE}" type="sibTrans" cxnId="{3C9183FB-E743-4B52-AAB1-99EA3A312DB9}">
      <dgm:prSet/>
      <dgm:spPr/>
      <dgm:t>
        <a:bodyPr/>
        <a:lstStyle/>
        <a:p>
          <a:endParaRPr lang="en-US"/>
        </a:p>
      </dgm:t>
    </dgm:pt>
    <dgm:pt modelId="{550FDD91-D363-4439-83DD-997DB29E66A6}">
      <dgm:prSet/>
      <dgm:spPr/>
      <dgm:t>
        <a:bodyPr/>
        <a:lstStyle/>
        <a:p>
          <a:r>
            <a:rPr lang="tr-TR"/>
            <a:t>Akut batın yönünden değerlendirme</a:t>
          </a:r>
          <a:endParaRPr lang="en-US"/>
        </a:p>
      </dgm:t>
    </dgm:pt>
    <dgm:pt modelId="{B008D46E-5EAE-403F-9760-F5586F84828F}" type="parTrans" cxnId="{ADBD7EA0-3C75-4CC9-B316-713C7E6B1E56}">
      <dgm:prSet/>
      <dgm:spPr/>
      <dgm:t>
        <a:bodyPr/>
        <a:lstStyle/>
        <a:p>
          <a:endParaRPr lang="en-US"/>
        </a:p>
      </dgm:t>
    </dgm:pt>
    <dgm:pt modelId="{BA0FA9D3-F31E-4F41-8952-C3CA2A237679}" type="sibTrans" cxnId="{ADBD7EA0-3C75-4CC9-B316-713C7E6B1E56}">
      <dgm:prSet/>
      <dgm:spPr/>
      <dgm:t>
        <a:bodyPr/>
        <a:lstStyle/>
        <a:p>
          <a:endParaRPr lang="en-US"/>
        </a:p>
      </dgm:t>
    </dgm:pt>
    <dgm:pt modelId="{63D8AE8D-CFB1-4460-B50B-A4CB0850A0B7}">
      <dgm:prSet/>
      <dgm:spPr/>
      <dgm:t>
        <a:bodyPr/>
        <a:lstStyle/>
        <a:p>
          <a:r>
            <a:rPr lang="tr-TR"/>
            <a:t>Ele gelen kitle</a:t>
          </a:r>
          <a:endParaRPr lang="en-US"/>
        </a:p>
      </dgm:t>
    </dgm:pt>
    <dgm:pt modelId="{63AA4053-8939-437A-A4DA-EB80F5BAD9CC}" type="parTrans" cxnId="{061475B5-BBCF-4AE5-B356-E3BC0676A1E3}">
      <dgm:prSet/>
      <dgm:spPr/>
      <dgm:t>
        <a:bodyPr/>
        <a:lstStyle/>
        <a:p>
          <a:endParaRPr lang="en-US"/>
        </a:p>
      </dgm:t>
    </dgm:pt>
    <dgm:pt modelId="{8FB5B46C-6E65-4F17-A491-1F0A20DA48C5}" type="sibTrans" cxnId="{061475B5-BBCF-4AE5-B356-E3BC0676A1E3}">
      <dgm:prSet/>
      <dgm:spPr/>
      <dgm:t>
        <a:bodyPr/>
        <a:lstStyle/>
        <a:p>
          <a:endParaRPr lang="en-US"/>
        </a:p>
      </dgm:t>
    </dgm:pt>
    <dgm:pt modelId="{08FD50CC-9366-46E8-AC96-94A6EE691EC4}">
      <dgm:prSet/>
      <dgm:spPr/>
      <dgm:t>
        <a:bodyPr/>
        <a:lstStyle/>
        <a:p>
          <a:r>
            <a:rPr lang="tr-TR"/>
            <a:t>Uterus muayenesi</a:t>
          </a:r>
          <a:endParaRPr lang="en-US"/>
        </a:p>
      </dgm:t>
    </dgm:pt>
    <dgm:pt modelId="{74D231C6-AB24-4EA5-AF9F-3ED28BB5126B}" type="parTrans" cxnId="{B4054DFF-4741-48A3-B91D-C335ECB6F604}">
      <dgm:prSet/>
      <dgm:spPr/>
      <dgm:t>
        <a:bodyPr/>
        <a:lstStyle/>
        <a:p>
          <a:endParaRPr lang="en-US"/>
        </a:p>
      </dgm:t>
    </dgm:pt>
    <dgm:pt modelId="{000B2B6F-7B72-48F6-A1BA-A391CD407F98}" type="sibTrans" cxnId="{B4054DFF-4741-48A3-B91D-C335ECB6F604}">
      <dgm:prSet/>
      <dgm:spPr/>
      <dgm:t>
        <a:bodyPr/>
        <a:lstStyle/>
        <a:p>
          <a:endParaRPr lang="en-US"/>
        </a:p>
      </dgm:t>
    </dgm:pt>
    <dgm:pt modelId="{DDEB8D88-AA9E-4857-9917-D50063EF85A7}">
      <dgm:prSet/>
      <dgm:spPr/>
      <dgm:t>
        <a:bodyPr/>
        <a:lstStyle/>
        <a:p>
          <a:r>
            <a:rPr lang="tr-TR"/>
            <a:t>Vajinal muayene</a:t>
          </a:r>
          <a:endParaRPr lang="en-US"/>
        </a:p>
      </dgm:t>
    </dgm:pt>
    <dgm:pt modelId="{295F9270-BC8C-4A39-8E04-C97230C347D9}" type="parTrans" cxnId="{FF8603C3-A776-452D-9531-A6F544F7B888}">
      <dgm:prSet/>
      <dgm:spPr/>
      <dgm:t>
        <a:bodyPr/>
        <a:lstStyle/>
        <a:p>
          <a:endParaRPr lang="en-US"/>
        </a:p>
      </dgm:t>
    </dgm:pt>
    <dgm:pt modelId="{1E991EFB-AA76-4468-93B9-3C94B81D56B1}" type="sibTrans" cxnId="{FF8603C3-A776-452D-9531-A6F544F7B888}">
      <dgm:prSet/>
      <dgm:spPr/>
      <dgm:t>
        <a:bodyPr/>
        <a:lstStyle/>
        <a:p>
          <a:endParaRPr lang="en-US"/>
        </a:p>
      </dgm:t>
    </dgm:pt>
    <dgm:pt modelId="{BC911FC7-D960-454B-A401-CE49FEF44C9B}">
      <dgm:prSet/>
      <dgm:spPr/>
      <dgm:t>
        <a:bodyPr/>
        <a:lstStyle/>
        <a:p>
          <a:r>
            <a:rPr lang="tr-TR"/>
            <a:t>Vajinal laserayon</a:t>
          </a:r>
          <a:endParaRPr lang="en-US"/>
        </a:p>
      </dgm:t>
    </dgm:pt>
    <dgm:pt modelId="{F8F1FD4C-C1D3-420D-874C-38359F3F6190}" type="parTrans" cxnId="{3F7CD33C-F3D9-4BD0-8E05-D96F48463FEC}">
      <dgm:prSet/>
      <dgm:spPr/>
      <dgm:t>
        <a:bodyPr/>
        <a:lstStyle/>
        <a:p>
          <a:endParaRPr lang="en-US"/>
        </a:p>
      </dgm:t>
    </dgm:pt>
    <dgm:pt modelId="{9EE72171-FA0E-4FA1-B114-D4ADE95DBDB7}" type="sibTrans" cxnId="{3F7CD33C-F3D9-4BD0-8E05-D96F48463FEC}">
      <dgm:prSet/>
      <dgm:spPr/>
      <dgm:t>
        <a:bodyPr/>
        <a:lstStyle/>
        <a:p>
          <a:endParaRPr lang="en-US"/>
        </a:p>
      </dgm:t>
    </dgm:pt>
    <dgm:pt modelId="{689529A3-85FA-4C97-AB17-4D44D6400220}">
      <dgm:prSet/>
      <dgm:spPr/>
      <dgm:t>
        <a:bodyPr/>
        <a:lstStyle/>
        <a:p>
          <a:r>
            <a:rPr lang="tr-TR"/>
            <a:t>Yabancı cisim</a:t>
          </a:r>
          <a:endParaRPr lang="en-US"/>
        </a:p>
      </dgm:t>
    </dgm:pt>
    <dgm:pt modelId="{6F358B7D-12C4-4867-BA1A-194AC0C670E2}" type="parTrans" cxnId="{0991EAB5-F65A-4323-B905-934DFA8A93DF}">
      <dgm:prSet/>
      <dgm:spPr/>
      <dgm:t>
        <a:bodyPr/>
        <a:lstStyle/>
        <a:p>
          <a:endParaRPr lang="en-US"/>
        </a:p>
      </dgm:t>
    </dgm:pt>
    <dgm:pt modelId="{61DC9EF5-E056-4F46-822F-7135B33C6811}" type="sibTrans" cxnId="{0991EAB5-F65A-4323-B905-934DFA8A93DF}">
      <dgm:prSet/>
      <dgm:spPr/>
      <dgm:t>
        <a:bodyPr/>
        <a:lstStyle/>
        <a:p>
          <a:endParaRPr lang="en-US"/>
        </a:p>
      </dgm:t>
    </dgm:pt>
    <dgm:pt modelId="{9BECE047-7322-46D3-9A83-C31FD614EC65}">
      <dgm:prSet/>
      <dgm:spPr/>
      <dgm:t>
        <a:bodyPr/>
        <a:lstStyle/>
        <a:p>
          <a:r>
            <a:rPr lang="tr-TR"/>
            <a:t>Vajinal Hematom</a:t>
          </a:r>
          <a:endParaRPr lang="en-US"/>
        </a:p>
      </dgm:t>
    </dgm:pt>
    <dgm:pt modelId="{729ACCF0-7C83-4016-9632-7423FFE6F4BD}" type="parTrans" cxnId="{391060C7-DF57-4DB9-899B-84BC6933F25A}">
      <dgm:prSet/>
      <dgm:spPr/>
      <dgm:t>
        <a:bodyPr/>
        <a:lstStyle/>
        <a:p>
          <a:endParaRPr lang="en-US"/>
        </a:p>
      </dgm:t>
    </dgm:pt>
    <dgm:pt modelId="{43E1C38B-7E7D-4776-BAF2-5B83FCE3C845}" type="sibTrans" cxnId="{391060C7-DF57-4DB9-899B-84BC6933F25A}">
      <dgm:prSet/>
      <dgm:spPr/>
      <dgm:t>
        <a:bodyPr/>
        <a:lstStyle/>
        <a:p>
          <a:endParaRPr lang="en-US"/>
        </a:p>
      </dgm:t>
    </dgm:pt>
    <dgm:pt modelId="{BC6E7F02-E0E4-4DF7-8339-8192A4D1824C}">
      <dgm:prSet/>
      <dgm:spPr/>
      <dgm:t>
        <a:bodyPr/>
        <a:lstStyle/>
        <a:p>
          <a:r>
            <a:rPr lang="tr-TR"/>
            <a:t>Perine laserasyonu</a:t>
          </a:r>
          <a:endParaRPr lang="en-US"/>
        </a:p>
      </dgm:t>
    </dgm:pt>
    <dgm:pt modelId="{A03E7DCB-D581-4DD3-A76E-0A56D9D67D1B}" type="parTrans" cxnId="{26FA1689-6B2F-4A30-B5BC-16BE5C0A2F34}">
      <dgm:prSet/>
      <dgm:spPr/>
      <dgm:t>
        <a:bodyPr/>
        <a:lstStyle/>
        <a:p>
          <a:endParaRPr lang="en-US"/>
        </a:p>
      </dgm:t>
    </dgm:pt>
    <dgm:pt modelId="{05490E0A-14B6-463A-A8F7-A76176973025}" type="sibTrans" cxnId="{26FA1689-6B2F-4A30-B5BC-16BE5C0A2F34}">
      <dgm:prSet/>
      <dgm:spPr/>
      <dgm:t>
        <a:bodyPr/>
        <a:lstStyle/>
        <a:p>
          <a:endParaRPr lang="en-US"/>
        </a:p>
      </dgm:t>
    </dgm:pt>
    <dgm:pt modelId="{2B140030-8440-443F-9AD7-5021C38CE2D2}">
      <dgm:prSet/>
      <dgm:spPr/>
      <dgm:t>
        <a:bodyPr/>
        <a:lstStyle/>
        <a:p>
          <a:r>
            <a:rPr lang="tr-TR"/>
            <a:t>Vajinal akıntı</a:t>
          </a:r>
          <a:endParaRPr lang="en-US"/>
        </a:p>
      </dgm:t>
    </dgm:pt>
    <dgm:pt modelId="{DD1E1F43-ECD4-49AD-BE29-C836C380B3AC}" type="parTrans" cxnId="{5093DDC4-B1A3-4BCE-B2E9-9BBC1BA9E0C4}">
      <dgm:prSet/>
      <dgm:spPr/>
      <dgm:t>
        <a:bodyPr/>
        <a:lstStyle/>
        <a:p>
          <a:endParaRPr lang="en-US"/>
        </a:p>
      </dgm:t>
    </dgm:pt>
    <dgm:pt modelId="{4004F08A-BC9C-4A60-92E4-9674C43284A8}" type="sibTrans" cxnId="{5093DDC4-B1A3-4BCE-B2E9-9BBC1BA9E0C4}">
      <dgm:prSet/>
      <dgm:spPr/>
      <dgm:t>
        <a:bodyPr/>
        <a:lstStyle/>
        <a:p>
          <a:endParaRPr lang="en-US"/>
        </a:p>
      </dgm:t>
    </dgm:pt>
    <dgm:pt modelId="{A744B72C-6117-4B9D-8201-6A4D9C79CA41}" type="pres">
      <dgm:prSet presAssocID="{46403B3F-9D29-42A3-81CC-D3106EEFEBE3}" presName="Name0" presStyleCnt="0">
        <dgm:presLayoutVars>
          <dgm:dir/>
          <dgm:animLvl val="lvl"/>
          <dgm:resizeHandles val="exact"/>
        </dgm:presLayoutVars>
      </dgm:prSet>
      <dgm:spPr/>
    </dgm:pt>
    <dgm:pt modelId="{525330AF-C358-4AA2-A223-6500D7A8D3C0}" type="pres">
      <dgm:prSet presAssocID="{9F2EF1BC-5CBD-43BE-ACED-B1D59E0BBD5D}" presName="linNode" presStyleCnt="0"/>
      <dgm:spPr/>
    </dgm:pt>
    <dgm:pt modelId="{A9860E83-01C4-45CD-8F5F-D6E0A4FF0F55}" type="pres">
      <dgm:prSet presAssocID="{9F2EF1BC-5CBD-43BE-ACED-B1D59E0BBD5D}" presName="parentText" presStyleLbl="node1" presStyleIdx="0" presStyleCnt="2">
        <dgm:presLayoutVars>
          <dgm:chMax val="1"/>
          <dgm:bulletEnabled val="1"/>
        </dgm:presLayoutVars>
      </dgm:prSet>
      <dgm:spPr/>
    </dgm:pt>
    <dgm:pt modelId="{C9AF4EAD-61DA-490D-919D-B0F82FB4993A}" type="pres">
      <dgm:prSet presAssocID="{9F2EF1BC-5CBD-43BE-ACED-B1D59E0BBD5D}" presName="descendantText" presStyleLbl="alignAccFollowNode1" presStyleIdx="0" presStyleCnt="2">
        <dgm:presLayoutVars>
          <dgm:bulletEnabled val="1"/>
        </dgm:presLayoutVars>
      </dgm:prSet>
      <dgm:spPr/>
    </dgm:pt>
    <dgm:pt modelId="{86B4FC3B-0D6E-46CE-B31A-ECC96EEE1973}" type="pres">
      <dgm:prSet presAssocID="{06513F38-BA34-4FD4-B7C5-B1EE71B28C09}" presName="sp" presStyleCnt="0"/>
      <dgm:spPr/>
    </dgm:pt>
    <dgm:pt modelId="{30216FBE-EBB0-4FE6-A038-D419071066AA}" type="pres">
      <dgm:prSet presAssocID="{DDEB8D88-AA9E-4857-9917-D50063EF85A7}" presName="linNode" presStyleCnt="0"/>
      <dgm:spPr/>
    </dgm:pt>
    <dgm:pt modelId="{88959CE2-825E-4E29-80FD-E5DCAFAE63DA}" type="pres">
      <dgm:prSet presAssocID="{DDEB8D88-AA9E-4857-9917-D50063EF85A7}" presName="parentText" presStyleLbl="node1" presStyleIdx="1" presStyleCnt="2">
        <dgm:presLayoutVars>
          <dgm:chMax val="1"/>
          <dgm:bulletEnabled val="1"/>
        </dgm:presLayoutVars>
      </dgm:prSet>
      <dgm:spPr/>
    </dgm:pt>
    <dgm:pt modelId="{F9F6C439-B0A2-413D-A2A0-342AFDC407F7}" type="pres">
      <dgm:prSet presAssocID="{DDEB8D88-AA9E-4857-9917-D50063EF85A7}" presName="descendantText" presStyleLbl="alignAccFollowNode1" presStyleIdx="1" presStyleCnt="2">
        <dgm:presLayoutVars>
          <dgm:bulletEnabled val="1"/>
        </dgm:presLayoutVars>
      </dgm:prSet>
      <dgm:spPr/>
    </dgm:pt>
  </dgm:ptLst>
  <dgm:cxnLst>
    <dgm:cxn modelId="{4C08EA18-FD89-4C67-A709-7E0AE4EEC019}" type="presOf" srcId="{689529A3-85FA-4C97-AB17-4D44D6400220}" destId="{F9F6C439-B0A2-413D-A2A0-342AFDC407F7}" srcOrd="0" destOrd="1" presId="urn:microsoft.com/office/officeart/2005/8/layout/vList5"/>
    <dgm:cxn modelId="{BA462B20-4DE5-410B-9AE9-F429AB5474B3}" srcId="{46403B3F-9D29-42A3-81CC-D3106EEFEBE3}" destId="{9F2EF1BC-5CBD-43BE-ACED-B1D59E0BBD5D}" srcOrd="0" destOrd="0" parTransId="{2E3B92BB-AD2E-4352-91E0-81E21B3CA371}" sibTransId="{06513F38-BA34-4FD4-B7C5-B1EE71B28C09}"/>
    <dgm:cxn modelId="{73623B34-7763-4545-AFD5-8278D384197C}" type="presOf" srcId="{46403B3F-9D29-42A3-81CC-D3106EEFEBE3}" destId="{A744B72C-6117-4B9D-8201-6A4D9C79CA41}" srcOrd="0" destOrd="0" presId="urn:microsoft.com/office/officeart/2005/8/layout/vList5"/>
    <dgm:cxn modelId="{3F7CD33C-F3D9-4BD0-8E05-D96F48463FEC}" srcId="{DDEB8D88-AA9E-4857-9917-D50063EF85A7}" destId="{BC911FC7-D960-454B-A401-CE49FEF44C9B}" srcOrd="0" destOrd="0" parTransId="{F8F1FD4C-C1D3-420D-874C-38359F3F6190}" sibTransId="{9EE72171-FA0E-4FA1-B114-D4ADE95DBDB7}"/>
    <dgm:cxn modelId="{FF25ED3C-E6CB-4E46-AC85-B519B5DFF921}" type="presOf" srcId="{2B140030-8440-443F-9AD7-5021C38CE2D2}" destId="{F9F6C439-B0A2-413D-A2A0-342AFDC407F7}" srcOrd="0" destOrd="4" presId="urn:microsoft.com/office/officeart/2005/8/layout/vList5"/>
    <dgm:cxn modelId="{52BFE95F-872B-434D-BE9D-E23460F32367}" type="presOf" srcId="{9F2EF1BC-5CBD-43BE-ACED-B1D59E0BBD5D}" destId="{A9860E83-01C4-45CD-8F5F-D6E0A4FF0F55}" srcOrd="0" destOrd="0" presId="urn:microsoft.com/office/officeart/2005/8/layout/vList5"/>
    <dgm:cxn modelId="{33F9C844-32E3-43C7-978D-54B687DF1930}" type="presOf" srcId="{550FDD91-D363-4439-83DD-997DB29E66A6}" destId="{C9AF4EAD-61DA-490D-919D-B0F82FB4993A}" srcOrd="0" destOrd="1" presId="urn:microsoft.com/office/officeart/2005/8/layout/vList5"/>
    <dgm:cxn modelId="{2C19B677-4707-4E41-913A-073587691EBA}" type="presOf" srcId="{83DA43D8-1429-4190-BDE1-8AEA74ACA3C6}" destId="{C9AF4EAD-61DA-490D-919D-B0F82FB4993A}" srcOrd="0" destOrd="0" presId="urn:microsoft.com/office/officeart/2005/8/layout/vList5"/>
    <dgm:cxn modelId="{26FA1689-6B2F-4A30-B5BC-16BE5C0A2F34}" srcId="{DDEB8D88-AA9E-4857-9917-D50063EF85A7}" destId="{BC6E7F02-E0E4-4DF7-8339-8192A4D1824C}" srcOrd="3" destOrd="0" parTransId="{A03E7DCB-D581-4DD3-A76E-0A56D9D67D1B}" sibTransId="{05490E0A-14B6-463A-A8F7-A76176973025}"/>
    <dgm:cxn modelId="{ADBD7EA0-3C75-4CC9-B316-713C7E6B1E56}" srcId="{9F2EF1BC-5CBD-43BE-ACED-B1D59E0BBD5D}" destId="{550FDD91-D363-4439-83DD-997DB29E66A6}" srcOrd="1" destOrd="0" parTransId="{B008D46E-5EAE-403F-9760-F5586F84828F}" sibTransId="{BA0FA9D3-F31E-4F41-8952-C3CA2A237679}"/>
    <dgm:cxn modelId="{4970A8A2-F894-47DE-91B5-7116B0D60E97}" type="presOf" srcId="{63D8AE8D-CFB1-4460-B50B-A4CB0850A0B7}" destId="{C9AF4EAD-61DA-490D-919D-B0F82FB4993A}" srcOrd="0" destOrd="2" presId="urn:microsoft.com/office/officeart/2005/8/layout/vList5"/>
    <dgm:cxn modelId="{D12E7AA5-057C-47A2-AD80-F32B6DC2EAEC}" type="presOf" srcId="{DDEB8D88-AA9E-4857-9917-D50063EF85A7}" destId="{88959CE2-825E-4E29-80FD-E5DCAFAE63DA}" srcOrd="0" destOrd="0" presId="urn:microsoft.com/office/officeart/2005/8/layout/vList5"/>
    <dgm:cxn modelId="{0F6E9AAA-7973-4DB2-B67B-52E0D86E00E8}" type="presOf" srcId="{08FD50CC-9366-46E8-AC96-94A6EE691EC4}" destId="{C9AF4EAD-61DA-490D-919D-B0F82FB4993A}" srcOrd="0" destOrd="3" presId="urn:microsoft.com/office/officeart/2005/8/layout/vList5"/>
    <dgm:cxn modelId="{061475B5-BBCF-4AE5-B356-E3BC0676A1E3}" srcId="{9F2EF1BC-5CBD-43BE-ACED-B1D59E0BBD5D}" destId="{63D8AE8D-CFB1-4460-B50B-A4CB0850A0B7}" srcOrd="2" destOrd="0" parTransId="{63AA4053-8939-437A-A4DA-EB80F5BAD9CC}" sibTransId="{8FB5B46C-6E65-4F17-A491-1F0A20DA48C5}"/>
    <dgm:cxn modelId="{0991EAB5-F65A-4323-B905-934DFA8A93DF}" srcId="{DDEB8D88-AA9E-4857-9917-D50063EF85A7}" destId="{689529A3-85FA-4C97-AB17-4D44D6400220}" srcOrd="1" destOrd="0" parTransId="{6F358B7D-12C4-4867-BA1A-194AC0C670E2}" sibTransId="{61DC9EF5-E056-4F46-822F-7135B33C6811}"/>
    <dgm:cxn modelId="{FF8603C3-A776-452D-9531-A6F544F7B888}" srcId="{46403B3F-9D29-42A3-81CC-D3106EEFEBE3}" destId="{DDEB8D88-AA9E-4857-9917-D50063EF85A7}" srcOrd="1" destOrd="0" parTransId="{295F9270-BC8C-4A39-8E04-C97230C347D9}" sibTransId="{1E991EFB-AA76-4468-93B9-3C94B81D56B1}"/>
    <dgm:cxn modelId="{5093DDC4-B1A3-4BCE-B2E9-9BBC1BA9E0C4}" srcId="{DDEB8D88-AA9E-4857-9917-D50063EF85A7}" destId="{2B140030-8440-443F-9AD7-5021C38CE2D2}" srcOrd="4" destOrd="0" parTransId="{DD1E1F43-ECD4-49AD-BE29-C836C380B3AC}" sibTransId="{4004F08A-BC9C-4A60-92E4-9674C43284A8}"/>
    <dgm:cxn modelId="{391060C7-DF57-4DB9-899B-84BC6933F25A}" srcId="{DDEB8D88-AA9E-4857-9917-D50063EF85A7}" destId="{9BECE047-7322-46D3-9A83-C31FD614EC65}" srcOrd="2" destOrd="0" parTransId="{729ACCF0-7C83-4016-9632-7423FFE6F4BD}" sibTransId="{43E1C38B-7E7D-4776-BAF2-5B83FCE3C845}"/>
    <dgm:cxn modelId="{8FCCC1CA-8FA6-4C26-A198-A00EBCC78E37}" type="presOf" srcId="{BC6E7F02-E0E4-4DF7-8339-8192A4D1824C}" destId="{F9F6C439-B0A2-413D-A2A0-342AFDC407F7}" srcOrd="0" destOrd="3" presId="urn:microsoft.com/office/officeart/2005/8/layout/vList5"/>
    <dgm:cxn modelId="{EDF1F2E2-490B-424F-9236-317016B8A029}" type="presOf" srcId="{9BECE047-7322-46D3-9A83-C31FD614EC65}" destId="{F9F6C439-B0A2-413D-A2A0-342AFDC407F7}" srcOrd="0" destOrd="2" presId="urn:microsoft.com/office/officeart/2005/8/layout/vList5"/>
    <dgm:cxn modelId="{BEF9A5E3-2EDF-4266-9213-C4C0D3C81568}" type="presOf" srcId="{BC911FC7-D960-454B-A401-CE49FEF44C9B}" destId="{F9F6C439-B0A2-413D-A2A0-342AFDC407F7}" srcOrd="0" destOrd="0" presId="urn:microsoft.com/office/officeart/2005/8/layout/vList5"/>
    <dgm:cxn modelId="{3C9183FB-E743-4B52-AAB1-99EA3A312DB9}" srcId="{9F2EF1BC-5CBD-43BE-ACED-B1D59E0BBD5D}" destId="{83DA43D8-1429-4190-BDE1-8AEA74ACA3C6}" srcOrd="0" destOrd="0" parTransId="{0BB4AD16-E0FA-4F26-9501-3FA661146DE7}" sibTransId="{D5C91170-AB22-424E-AD33-61C974CDC4EE}"/>
    <dgm:cxn modelId="{B4054DFF-4741-48A3-B91D-C335ECB6F604}" srcId="{9F2EF1BC-5CBD-43BE-ACED-B1D59E0BBD5D}" destId="{08FD50CC-9366-46E8-AC96-94A6EE691EC4}" srcOrd="3" destOrd="0" parTransId="{74D231C6-AB24-4EA5-AF9F-3ED28BB5126B}" sibTransId="{000B2B6F-7B72-48F6-A1BA-A391CD407F98}"/>
    <dgm:cxn modelId="{1CBFE7F9-A81B-49A0-83F1-569D5FC2E61C}" type="presParOf" srcId="{A744B72C-6117-4B9D-8201-6A4D9C79CA41}" destId="{525330AF-C358-4AA2-A223-6500D7A8D3C0}" srcOrd="0" destOrd="0" presId="urn:microsoft.com/office/officeart/2005/8/layout/vList5"/>
    <dgm:cxn modelId="{F315935E-C4F3-4B43-A4A3-DCB39D5C5352}" type="presParOf" srcId="{525330AF-C358-4AA2-A223-6500D7A8D3C0}" destId="{A9860E83-01C4-45CD-8F5F-D6E0A4FF0F55}" srcOrd="0" destOrd="0" presId="urn:microsoft.com/office/officeart/2005/8/layout/vList5"/>
    <dgm:cxn modelId="{A3E94832-E222-4406-9560-4631BBCFE7CB}" type="presParOf" srcId="{525330AF-C358-4AA2-A223-6500D7A8D3C0}" destId="{C9AF4EAD-61DA-490D-919D-B0F82FB4993A}" srcOrd="1" destOrd="0" presId="urn:microsoft.com/office/officeart/2005/8/layout/vList5"/>
    <dgm:cxn modelId="{A5796FC9-F628-41B2-A59D-71D7D362450C}" type="presParOf" srcId="{A744B72C-6117-4B9D-8201-6A4D9C79CA41}" destId="{86B4FC3B-0D6E-46CE-B31A-ECC96EEE1973}" srcOrd="1" destOrd="0" presId="urn:microsoft.com/office/officeart/2005/8/layout/vList5"/>
    <dgm:cxn modelId="{D81526BE-813B-4E75-B2E9-30B62D6C3F96}" type="presParOf" srcId="{A744B72C-6117-4B9D-8201-6A4D9C79CA41}" destId="{30216FBE-EBB0-4FE6-A038-D419071066AA}" srcOrd="2" destOrd="0" presId="urn:microsoft.com/office/officeart/2005/8/layout/vList5"/>
    <dgm:cxn modelId="{C5F4631C-BE5C-40C8-914E-FEBBD65490C7}" type="presParOf" srcId="{30216FBE-EBB0-4FE6-A038-D419071066AA}" destId="{88959CE2-825E-4E29-80FD-E5DCAFAE63DA}" srcOrd="0" destOrd="0" presId="urn:microsoft.com/office/officeart/2005/8/layout/vList5"/>
    <dgm:cxn modelId="{0AE4020D-BD80-4468-B59C-B539F9BDC935}" type="presParOf" srcId="{30216FBE-EBB0-4FE6-A038-D419071066AA}" destId="{F9F6C439-B0A2-413D-A2A0-342AFDC407F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207455B-A9B7-4823-BC73-4659E074E22C}" type="doc">
      <dgm:prSet loTypeId="urn:microsoft.com/office/officeart/2005/8/layout/list1" loCatId="list" qsTypeId="urn:microsoft.com/office/officeart/2005/8/quickstyle/simple4" qsCatId="simple" csTypeId="urn:microsoft.com/office/officeart/2005/8/colors/accent1_2" csCatId="accent1"/>
      <dgm:spPr/>
      <dgm:t>
        <a:bodyPr/>
        <a:lstStyle/>
        <a:p>
          <a:endParaRPr lang="en-US"/>
        </a:p>
      </dgm:t>
    </dgm:pt>
    <dgm:pt modelId="{D779C788-376B-41D9-8B52-8AAB9088EE11}">
      <dgm:prSet/>
      <dgm:spPr/>
      <dgm:t>
        <a:bodyPr/>
        <a:lstStyle/>
        <a:p>
          <a:r>
            <a:rPr lang="tr-TR"/>
            <a:t>Rektal muayene</a:t>
          </a:r>
          <a:endParaRPr lang="en-US"/>
        </a:p>
      </dgm:t>
    </dgm:pt>
    <dgm:pt modelId="{5D1C1566-8DF2-446F-A1F8-CB5830C5A598}" type="parTrans" cxnId="{FDE13E37-94ED-4325-B05D-77B6C1EC4872}">
      <dgm:prSet/>
      <dgm:spPr/>
      <dgm:t>
        <a:bodyPr/>
        <a:lstStyle/>
        <a:p>
          <a:endParaRPr lang="en-US"/>
        </a:p>
      </dgm:t>
    </dgm:pt>
    <dgm:pt modelId="{01F26458-B7E5-4AAE-AC9B-4C23A25D084C}" type="sibTrans" cxnId="{FDE13E37-94ED-4325-B05D-77B6C1EC4872}">
      <dgm:prSet/>
      <dgm:spPr/>
      <dgm:t>
        <a:bodyPr/>
        <a:lstStyle/>
        <a:p>
          <a:endParaRPr lang="en-US"/>
        </a:p>
      </dgm:t>
    </dgm:pt>
    <dgm:pt modelId="{904B0FFB-B2FC-469B-AC73-7BCB416B94AD}">
      <dgm:prSet/>
      <dgm:spPr/>
      <dgm:t>
        <a:bodyPr/>
        <a:lstStyle/>
        <a:p>
          <a:r>
            <a:rPr lang="tr-TR"/>
            <a:t>Hemoroid</a:t>
          </a:r>
          <a:endParaRPr lang="en-US"/>
        </a:p>
      </dgm:t>
    </dgm:pt>
    <dgm:pt modelId="{A21779A4-CBD0-41BE-85B8-236AE604DEDE}" type="parTrans" cxnId="{E822D202-54AF-4720-A35D-B91AE857D027}">
      <dgm:prSet/>
      <dgm:spPr/>
      <dgm:t>
        <a:bodyPr/>
        <a:lstStyle/>
        <a:p>
          <a:endParaRPr lang="en-US"/>
        </a:p>
      </dgm:t>
    </dgm:pt>
    <dgm:pt modelId="{6EBDF658-F6C7-425B-A855-960ABD464288}" type="sibTrans" cxnId="{E822D202-54AF-4720-A35D-B91AE857D027}">
      <dgm:prSet/>
      <dgm:spPr/>
      <dgm:t>
        <a:bodyPr/>
        <a:lstStyle/>
        <a:p>
          <a:endParaRPr lang="en-US"/>
        </a:p>
      </dgm:t>
    </dgm:pt>
    <dgm:pt modelId="{D4F3CFED-61E0-4016-A72F-FB7FDAA991A0}">
      <dgm:prSet/>
      <dgm:spPr/>
      <dgm:t>
        <a:bodyPr/>
        <a:lstStyle/>
        <a:p>
          <a:r>
            <a:rPr lang="tr-TR"/>
            <a:t>Laserasyon</a:t>
          </a:r>
          <a:endParaRPr lang="en-US"/>
        </a:p>
      </dgm:t>
    </dgm:pt>
    <dgm:pt modelId="{C044D65E-0EF4-40FB-BFA8-062F39A39E8A}" type="parTrans" cxnId="{F21657D2-633A-45EA-85D9-7E2DA16925AC}">
      <dgm:prSet/>
      <dgm:spPr/>
      <dgm:t>
        <a:bodyPr/>
        <a:lstStyle/>
        <a:p>
          <a:endParaRPr lang="en-US"/>
        </a:p>
      </dgm:t>
    </dgm:pt>
    <dgm:pt modelId="{20B7ED65-CE15-4E01-9464-33FE94500CC7}" type="sibTrans" cxnId="{F21657D2-633A-45EA-85D9-7E2DA16925AC}">
      <dgm:prSet/>
      <dgm:spPr/>
      <dgm:t>
        <a:bodyPr/>
        <a:lstStyle/>
        <a:p>
          <a:endParaRPr lang="en-US"/>
        </a:p>
      </dgm:t>
    </dgm:pt>
    <dgm:pt modelId="{1D87B536-3EB3-4749-9970-E15117840AA3}">
      <dgm:prSet/>
      <dgm:spPr/>
      <dgm:t>
        <a:bodyPr/>
        <a:lstStyle/>
        <a:p>
          <a:r>
            <a:rPr lang="tr-TR"/>
            <a:t>Rektal tuşe aktif kanama bulgusu</a:t>
          </a:r>
          <a:endParaRPr lang="en-US"/>
        </a:p>
      </dgm:t>
    </dgm:pt>
    <dgm:pt modelId="{A6863C0A-B4D1-45A0-BE6A-8EE0A77956F8}" type="parTrans" cxnId="{8B15812D-BD9C-478D-88A3-055D6EA3F17A}">
      <dgm:prSet/>
      <dgm:spPr/>
      <dgm:t>
        <a:bodyPr/>
        <a:lstStyle/>
        <a:p>
          <a:endParaRPr lang="en-US"/>
        </a:p>
      </dgm:t>
    </dgm:pt>
    <dgm:pt modelId="{78888509-C640-4244-B305-2F2FA01467C5}" type="sibTrans" cxnId="{8B15812D-BD9C-478D-88A3-055D6EA3F17A}">
      <dgm:prSet/>
      <dgm:spPr/>
      <dgm:t>
        <a:bodyPr/>
        <a:lstStyle/>
        <a:p>
          <a:endParaRPr lang="en-US"/>
        </a:p>
      </dgm:t>
    </dgm:pt>
    <dgm:pt modelId="{856FA992-C2DD-4202-AADB-FEE73CC01D2A}">
      <dgm:prSet/>
      <dgm:spPr/>
      <dgm:t>
        <a:bodyPr/>
        <a:lstStyle/>
        <a:p>
          <a:r>
            <a:rPr lang="tr-TR"/>
            <a:t>Pelvik muayene</a:t>
          </a:r>
          <a:endParaRPr lang="en-US"/>
        </a:p>
      </dgm:t>
    </dgm:pt>
    <dgm:pt modelId="{C0375F1B-6431-4B79-97E6-F5CFCD56CD4B}" type="parTrans" cxnId="{04136D6A-42D6-4337-BABA-FB034ACE2BE8}">
      <dgm:prSet/>
      <dgm:spPr/>
      <dgm:t>
        <a:bodyPr/>
        <a:lstStyle/>
        <a:p>
          <a:endParaRPr lang="en-US"/>
        </a:p>
      </dgm:t>
    </dgm:pt>
    <dgm:pt modelId="{35AD0C04-5840-42F4-AEB6-E4EED9C68F9D}" type="sibTrans" cxnId="{04136D6A-42D6-4337-BABA-FB034ACE2BE8}">
      <dgm:prSet/>
      <dgm:spPr/>
      <dgm:t>
        <a:bodyPr/>
        <a:lstStyle/>
        <a:p>
          <a:endParaRPr lang="en-US"/>
        </a:p>
      </dgm:t>
    </dgm:pt>
    <dgm:pt modelId="{68499C6B-B04B-4A44-803C-932881B36F9F}">
      <dgm:prSet/>
      <dgm:spPr/>
      <dgm:t>
        <a:bodyPr/>
        <a:lstStyle/>
        <a:p>
          <a:r>
            <a:rPr lang="tr-TR"/>
            <a:t>Ağrı lokalizasyonu </a:t>
          </a:r>
          <a:endParaRPr lang="en-US"/>
        </a:p>
      </dgm:t>
    </dgm:pt>
    <dgm:pt modelId="{6639B60B-4244-44DD-9E73-C7164A62B62E}" type="parTrans" cxnId="{D6C5A7A9-E5C9-43B0-98C4-EF0D7EB33D7D}">
      <dgm:prSet/>
      <dgm:spPr/>
      <dgm:t>
        <a:bodyPr/>
        <a:lstStyle/>
        <a:p>
          <a:endParaRPr lang="en-US"/>
        </a:p>
      </dgm:t>
    </dgm:pt>
    <dgm:pt modelId="{8205E6BF-E84F-4453-9D1A-DAF59E2D9BAD}" type="sibTrans" cxnId="{D6C5A7A9-E5C9-43B0-98C4-EF0D7EB33D7D}">
      <dgm:prSet/>
      <dgm:spPr/>
      <dgm:t>
        <a:bodyPr/>
        <a:lstStyle/>
        <a:p>
          <a:endParaRPr lang="en-US"/>
        </a:p>
      </dgm:t>
    </dgm:pt>
    <dgm:pt modelId="{BBA6AAB6-79DF-492F-82D1-CD6F3990F173}">
      <dgm:prSet/>
      <dgm:spPr/>
      <dgm:t>
        <a:bodyPr/>
        <a:lstStyle/>
        <a:p>
          <a:r>
            <a:rPr lang="tr-TR"/>
            <a:t>Ele gelen bir kitle(adneksiyal bir kitle)</a:t>
          </a:r>
          <a:endParaRPr lang="en-US"/>
        </a:p>
      </dgm:t>
    </dgm:pt>
    <dgm:pt modelId="{487D4E4B-1E59-4206-BBFE-36B54689BD80}" type="parTrans" cxnId="{25809D84-1E3D-4C3D-89E6-B963A9DF2084}">
      <dgm:prSet/>
      <dgm:spPr/>
      <dgm:t>
        <a:bodyPr/>
        <a:lstStyle/>
        <a:p>
          <a:endParaRPr lang="en-US"/>
        </a:p>
      </dgm:t>
    </dgm:pt>
    <dgm:pt modelId="{1EDAEF6E-982F-4BDE-A7AB-A192C8D71A76}" type="sibTrans" cxnId="{25809D84-1E3D-4C3D-89E6-B963A9DF2084}">
      <dgm:prSet/>
      <dgm:spPr/>
      <dgm:t>
        <a:bodyPr/>
        <a:lstStyle/>
        <a:p>
          <a:endParaRPr lang="en-US"/>
        </a:p>
      </dgm:t>
    </dgm:pt>
    <dgm:pt modelId="{C5A4C88B-D03A-45E5-A5A6-44CD6C1CFB5D}" type="pres">
      <dgm:prSet presAssocID="{2207455B-A9B7-4823-BC73-4659E074E22C}" presName="linear" presStyleCnt="0">
        <dgm:presLayoutVars>
          <dgm:dir/>
          <dgm:animLvl val="lvl"/>
          <dgm:resizeHandles val="exact"/>
        </dgm:presLayoutVars>
      </dgm:prSet>
      <dgm:spPr/>
    </dgm:pt>
    <dgm:pt modelId="{82ADF14D-0F0C-4144-A164-C3CB4FCDF64E}" type="pres">
      <dgm:prSet presAssocID="{D779C788-376B-41D9-8B52-8AAB9088EE11}" presName="parentLin" presStyleCnt="0"/>
      <dgm:spPr/>
    </dgm:pt>
    <dgm:pt modelId="{3B4DEF58-ACF2-4A8A-BA48-131E7A7B24A8}" type="pres">
      <dgm:prSet presAssocID="{D779C788-376B-41D9-8B52-8AAB9088EE11}" presName="parentLeftMargin" presStyleLbl="node1" presStyleIdx="0" presStyleCnt="2"/>
      <dgm:spPr/>
    </dgm:pt>
    <dgm:pt modelId="{EFDA139C-B035-45E0-8EF3-D4E2F745A5D3}" type="pres">
      <dgm:prSet presAssocID="{D779C788-376B-41D9-8B52-8AAB9088EE11}" presName="parentText" presStyleLbl="node1" presStyleIdx="0" presStyleCnt="2">
        <dgm:presLayoutVars>
          <dgm:chMax val="0"/>
          <dgm:bulletEnabled val="1"/>
        </dgm:presLayoutVars>
      </dgm:prSet>
      <dgm:spPr/>
    </dgm:pt>
    <dgm:pt modelId="{110F5859-BF8F-4A54-85E2-3548A686DD2A}" type="pres">
      <dgm:prSet presAssocID="{D779C788-376B-41D9-8B52-8AAB9088EE11}" presName="negativeSpace" presStyleCnt="0"/>
      <dgm:spPr/>
    </dgm:pt>
    <dgm:pt modelId="{DA0FD193-E885-4047-9F48-EF2BEBE31A71}" type="pres">
      <dgm:prSet presAssocID="{D779C788-376B-41D9-8B52-8AAB9088EE11}" presName="childText" presStyleLbl="conFgAcc1" presStyleIdx="0" presStyleCnt="2">
        <dgm:presLayoutVars>
          <dgm:bulletEnabled val="1"/>
        </dgm:presLayoutVars>
      </dgm:prSet>
      <dgm:spPr/>
    </dgm:pt>
    <dgm:pt modelId="{FFA905F2-2610-492E-9198-B90FDC04207D}" type="pres">
      <dgm:prSet presAssocID="{01F26458-B7E5-4AAE-AC9B-4C23A25D084C}" presName="spaceBetweenRectangles" presStyleCnt="0"/>
      <dgm:spPr/>
    </dgm:pt>
    <dgm:pt modelId="{9EC35171-ABA0-4B1F-B815-3153403699AF}" type="pres">
      <dgm:prSet presAssocID="{856FA992-C2DD-4202-AADB-FEE73CC01D2A}" presName="parentLin" presStyleCnt="0"/>
      <dgm:spPr/>
    </dgm:pt>
    <dgm:pt modelId="{9ACEBA83-4245-4A1C-A86F-16CF9CDA5B58}" type="pres">
      <dgm:prSet presAssocID="{856FA992-C2DD-4202-AADB-FEE73CC01D2A}" presName="parentLeftMargin" presStyleLbl="node1" presStyleIdx="0" presStyleCnt="2"/>
      <dgm:spPr/>
    </dgm:pt>
    <dgm:pt modelId="{2C2DBC31-81A2-41D8-8861-6369F0D08E97}" type="pres">
      <dgm:prSet presAssocID="{856FA992-C2DD-4202-AADB-FEE73CC01D2A}" presName="parentText" presStyleLbl="node1" presStyleIdx="1" presStyleCnt="2">
        <dgm:presLayoutVars>
          <dgm:chMax val="0"/>
          <dgm:bulletEnabled val="1"/>
        </dgm:presLayoutVars>
      </dgm:prSet>
      <dgm:spPr/>
    </dgm:pt>
    <dgm:pt modelId="{B9331EA0-1BB0-4D35-9F64-F4FA200964B4}" type="pres">
      <dgm:prSet presAssocID="{856FA992-C2DD-4202-AADB-FEE73CC01D2A}" presName="negativeSpace" presStyleCnt="0"/>
      <dgm:spPr/>
    </dgm:pt>
    <dgm:pt modelId="{C8D60AFA-1E6D-4722-BC90-CF311B75606B}" type="pres">
      <dgm:prSet presAssocID="{856FA992-C2DD-4202-AADB-FEE73CC01D2A}" presName="childText" presStyleLbl="conFgAcc1" presStyleIdx="1" presStyleCnt="2">
        <dgm:presLayoutVars>
          <dgm:bulletEnabled val="1"/>
        </dgm:presLayoutVars>
      </dgm:prSet>
      <dgm:spPr/>
    </dgm:pt>
  </dgm:ptLst>
  <dgm:cxnLst>
    <dgm:cxn modelId="{E822D202-54AF-4720-A35D-B91AE857D027}" srcId="{D779C788-376B-41D9-8B52-8AAB9088EE11}" destId="{904B0FFB-B2FC-469B-AC73-7BCB416B94AD}" srcOrd="0" destOrd="0" parTransId="{A21779A4-CBD0-41BE-85B8-236AE604DEDE}" sibTransId="{6EBDF658-F6C7-425B-A855-960ABD464288}"/>
    <dgm:cxn modelId="{9EB58C29-A542-4863-839A-DDE4083B355B}" type="presOf" srcId="{D779C788-376B-41D9-8B52-8AAB9088EE11}" destId="{EFDA139C-B035-45E0-8EF3-D4E2F745A5D3}" srcOrd="1" destOrd="0" presId="urn:microsoft.com/office/officeart/2005/8/layout/list1"/>
    <dgm:cxn modelId="{8B15812D-BD9C-478D-88A3-055D6EA3F17A}" srcId="{D779C788-376B-41D9-8B52-8AAB9088EE11}" destId="{1D87B536-3EB3-4749-9970-E15117840AA3}" srcOrd="2" destOrd="0" parTransId="{A6863C0A-B4D1-45A0-BE6A-8EE0A77956F8}" sibTransId="{78888509-C640-4244-B305-2F2FA01467C5}"/>
    <dgm:cxn modelId="{FDE13E37-94ED-4325-B05D-77B6C1EC4872}" srcId="{2207455B-A9B7-4823-BC73-4659E074E22C}" destId="{D779C788-376B-41D9-8B52-8AAB9088EE11}" srcOrd="0" destOrd="0" parTransId="{5D1C1566-8DF2-446F-A1F8-CB5830C5A598}" sibTransId="{01F26458-B7E5-4AAE-AC9B-4C23A25D084C}"/>
    <dgm:cxn modelId="{1FCEF25D-77C9-49A3-8048-458FFFFBCE62}" type="presOf" srcId="{1D87B536-3EB3-4749-9970-E15117840AA3}" destId="{DA0FD193-E885-4047-9F48-EF2BEBE31A71}" srcOrd="0" destOrd="2" presId="urn:microsoft.com/office/officeart/2005/8/layout/list1"/>
    <dgm:cxn modelId="{8DCAB464-D31C-4237-8F07-5B2A85E8D055}" type="presOf" srcId="{2207455B-A9B7-4823-BC73-4659E074E22C}" destId="{C5A4C88B-D03A-45E5-A5A6-44CD6C1CFB5D}" srcOrd="0" destOrd="0" presId="urn:microsoft.com/office/officeart/2005/8/layout/list1"/>
    <dgm:cxn modelId="{04136D6A-42D6-4337-BABA-FB034ACE2BE8}" srcId="{2207455B-A9B7-4823-BC73-4659E074E22C}" destId="{856FA992-C2DD-4202-AADB-FEE73CC01D2A}" srcOrd="1" destOrd="0" parTransId="{C0375F1B-6431-4B79-97E6-F5CFCD56CD4B}" sibTransId="{35AD0C04-5840-42F4-AEB6-E4EED9C68F9D}"/>
    <dgm:cxn modelId="{E45A8A51-6023-4757-BC5D-ECC72895D539}" type="presOf" srcId="{D4F3CFED-61E0-4016-A72F-FB7FDAA991A0}" destId="{DA0FD193-E885-4047-9F48-EF2BEBE31A71}" srcOrd="0" destOrd="1" presId="urn:microsoft.com/office/officeart/2005/8/layout/list1"/>
    <dgm:cxn modelId="{3DDDA054-218B-4A5B-84F2-5096C8EDA1A3}" type="presOf" srcId="{D779C788-376B-41D9-8B52-8AAB9088EE11}" destId="{3B4DEF58-ACF2-4A8A-BA48-131E7A7B24A8}" srcOrd="0" destOrd="0" presId="urn:microsoft.com/office/officeart/2005/8/layout/list1"/>
    <dgm:cxn modelId="{25809D84-1E3D-4C3D-89E6-B963A9DF2084}" srcId="{856FA992-C2DD-4202-AADB-FEE73CC01D2A}" destId="{BBA6AAB6-79DF-492F-82D1-CD6F3990F173}" srcOrd="1" destOrd="0" parTransId="{487D4E4B-1E59-4206-BBFE-36B54689BD80}" sibTransId="{1EDAEF6E-982F-4BDE-A7AB-A192C8D71A76}"/>
    <dgm:cxn modelId="{D6C5A7A9-E5C9-43B0-98C4-EF0D7EB33D7D}" srcId="{856FA992-C2DD-4202-AADB-FEE73CC01D2A}" destId="{68499C6B-B04B-4A44-803C-932881B36F9F}" srcOrd="0" destOrd="0" parTransId="{6639B60B-4244-44DD-9E73-C7164A62B62E}" sibTransId="{8205E6BF-E84F-4453-9D1A-DAF59E2D9BAD}"/>
    <dgm:cxn modelId="{64C622AE-DF26-4E2C-A3B8-B115FA7C4AC5}" type="presOf" srcId="{68499C6B-B04B-4A44-803C-932881B36F9F}" destId="{C8D60AFA-1E6D-4722-BC90-CF311B75606B}" srcOrd="0" destOrd="0" presId="urn:microsoft.com/office/officeart/2005/8/layout/list1"/>
    <dgm:cxn modelId="{DDFDC7B7-E156-49CA-A744-7260532EB69E}" type="presOf" srcId="{856FA992-C2DD-4202-AADB-FEE73CC01D2A}" destId="{9ACEBA83-4245-4A1C-A86F-16CF9CDA5B58}" srcOrd="0" destOrd="0" presId="urn:microsoft.com/office/officeart/2005/8/layout/list1"/>
    <dgm:cxn modelId="{69FBE9BB-AB81-42D4-BFE0-F1DAB7B25604}" type="presOf" srcId="{904B0FFB-B2FC-469B-AC73-7BCB416B94AD}" destId="{DA0FD193-E885-4047-9F48-EF2BEBE31A71}" srcOrd="0" destOrd="0" presId="urn:microsoft.com/office/officeart/2005/8/layout/list1"/>
    <dgm:cxn modelId="{F21657D2-633A-45EA-85D9-7E2DA16925AC}" srcId="{D779C788-376B-41D9-8B52-8AAB9088EE11}" destId="{D4F3CFED-61E0-4016-A72F-FB7FDAA991A0}" srcOrd="1" destOrd="0" parTransId="{C044D65E-0EF4-40FB-BFA8-062F39A39E8A}" sibTransId="{20B7ED65-CE15-4E01-9464-33FE94500CC7}"/>
    <dgm:cxn modelId="{59F692E5-5404-4B3D-B3B4-E3ACF3FD963C}" type="presOf" srcId="{856FA992-C2DD-4202-AADB-FEE73CC01D2A}" destId="{2C2DBC31-81A2-41D8-8861-6369F0D08E97}" srcOrd="1" destOrd="0" presId="urn:microsoft.com/office/officeart/2005/8/layout/list1"/>
    <dgm:cxn modelId="{DEA2D7F7-E683-4605-934A-2B706759587D}" type="presOf" srcId="{BBA6AAB6-79DF-492F-82D1-CD6F3990F173}" destId="{C8D60AFA-1E6D-4722-BC90-CF311B75606B}" srcOrd="0" destOrd="1" presId="urn:microsoft.com/office/officeart/2005/8/layout/list1"/>
    <dgm:cxn modelId="{42DD02A6-FF1A-4C41-A602-AC7DE1C87027}" type="presParOf" srcId="{C5A4C88B-D03A-45E5-A5A6-44CD6C1CFB5D}" destId="{82ADF14D-0F0C-4144-A164-C3CB4FCDF64E}" srcOrd="0" destOrd="0" presId="urn:microsoft.com/office/officeart/2005/8/layout/list1"/>
    <dgm:cxn modelId="{63F3086A-B226-4599-BB26-C5E22BA38018}" type="presParOf" srcId="{82ADF14D-0F0C-4144-A164-C3CB4FCDF64E}" destId="{3B4DEF58-ACF2-4A8A-BA48-131E7A7B24A8}" srcOrd="0" destOrd="0" presId="urn:microsoft.com/office/officeart/2005/8/layout/list1"/>
    <dgm:cxn modelId="{7E4B5214-4AD7-4AB6-B3BA-F925E8CD662C}" type="presParOf" srcId="{82ADF14D-0F0C-4144-A164-C3CB4FCDF64E}" destId="{EFDA139C-B035-45E0-8EF3-D4E2F745A5D3}" srcOrd="1" destOrd="0" presId="urn:microsoft.com/office/officeart/2005/8/layout/list1"/>
    <dgm:cxn modelId="{08617586-3164-41C6-9A27-E4396F6F58FA}" type="presParOf" srcId="{C5A4C88B-D03A-45E5-A5A6-44CD6C1CFB5D}" destId="{110F5859-BF8F-4A54-85E2-3548A686DD2A}" srcOrd="1" destOrd="0" presId="urn:microsoft.com/office/officeart/2005/8/layout/list1"/>
    <dgm:cxn modelId="{59341979-3F85-42FD-9A53-D32263D530A2}" type="presParOf" srcId="{C5A4C88B-D03A-45E5-A5A6-44CD6C1CFB5D}" destId="{DA0FD193-E885-4047-9F48-EF2BEBE31A71}" srcOrd="2" destOrd="0" presId="urn:microsoft.com/office/officeart/2005/8/layout/list1"/>
    <dgm:cxn modelId="{EC09261D-3378-4FA6-ACA4-3AD1B3D61537}" type="presParOf" srcId="{C5A4C88B-D03A-45E5-A5A6-44CD6C1CFB5D}" destId="{FFA905F2-2610-492E-9198-B90FDC04207D}" srcOrd="3" destOrd="0" presId="urn:microsoft.com/office/officeart/2005/8/layout/list1"/>
    <dgm:cxn modelId="{BA3932F7-6944-4950-97F0-E7F4464C5419}" type="presParOf" srcId="{C5A4C88B-D03A-45E5-A5A6-44CD6C1CFB5D}" destId="{9EC35171-ABA0-4B1F-B815-3153403699AF}" srcOrd="4" destOrd="0" presId="urn:microsoft.com/office/officeart/2005/8/layout/list1"/>
    <dgm:cxn modelId="{21B35798-5C47-4DA6-B63C-78443798DE5D}" type="presParOf" srcId="{9EC35171-ABA0-4B1F-B815-3153403699AF}" destId="{9ACEBA83-4245-4A1C-A86F-16CF9CDA5B58}" srcOrd="0" destOrd="0" presId="urn:microsoft.com/office/officeart/2005/8/layout/list1"/>
    <dgm:cxn modelId="{3E2B27A8-AAE3-4470-8AFA-513AEF790DAB}" type="presParOf" srcId="{9EC35171-ABA0-4B1F-B815-3153403699AF}" destId="{2C2DBC31-81A2-41D8-8861-6369F0D08E97}" srcOrd="1" destOrd="0" presId="urn:microsoft.com/office/officeart/2005/8/layout/list1"/>
    <dgm:cxn modelId="{29AFF44C-8C55-4BF2-B401-810692D11BF2}" type="presParOf" srcId="{C5A4C88B-D03A-45E5-A5A6-44CD6C1CFB5D}" destId="{B9331EA0-1BB0-4D35-9F64-F4FA200964B4}" srcOrd="5" destOrd="0" presId="urn:microsoft.com/office/officeart/2005/8/layout/list1"/>
    <dgm:cxn modelId="{3ADBAF5D-3547-408E-BAD8-B6B2037E14CB}" type="presParOf" srcId="{C5A4C88B-D03A-45E5-A5A6-44CD6C1CFB5D}" destId="{C8D60AFA-1E6D-4722-BC90-CF311B75606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100EEDC-3DD0-436C-B751-27B5936C9F2B}" type="doc">
      <dgm:prSet loTypeId="urn:microsoft.com/office/officeart/2005/8/layout/hierarchy1" loCatId="hierarchy" qsTypeId="urn:microsoft.com/office/officeart/2005/8/quickstyle/simple1" qsCatId="simple" csTypeId="urn:microsoft.com/office/officeart/2005/8/colors/colorful5" csCatId="colorful"/>
      <dgm:spPr/>
      <dgm:t>
        <a:bodyPr/>
        <a:lstStyle/>
        <a:p>
          <a:endParaRPr lang="en-US"/>
        </a:p>
      </dgm:t>
    </dgm:pt>
    <dgm:pt modelId="{3C5EEA2C-FE61-42D3-91EC-E33F2286FE56}">
      <dgm:prSet/>
      <dgm:spPr/>
      <dgm:t>
        <a:bodyPr/>
        <a:lstStyle/>
        <a:p>
          <a:r>
            <a:rPr lang="tr-TR"/>
            <a:t>PKOS düşünülen hastalarda LH, testesteron ve androstenedion bakılmalı</a:t>
          </a:r>
          <a:endParaRPr lang="en-US"/>
        </a:p>
      </dgm:t>
    </dgm:pt>
    <dgm:pt modelId="{3E04A432-8A91-465A-AC9D-62C6CE5FBE1E}" type="parTrans" cxnId="{763AC8AB-DF02-4595-83FC-8F73BB6D8807}">
      <dgm:prSet/>
      <dgm:spPr/>
      <dgm:t>
        <a:bodyPr/>
        <a:lstStyle/>
        <a:p>
          <a:endParaRPr lang="en-US"/>
        </a:p>
      </dgm:t>
    </dgm:pt>
    <dgm:pt modelId="{8716768B-B742-4A52-814E-59C4CF263D33}" type="sibTrans" cxnId="{763AC8AB-DF02-4595-83FC-8F73BB6D8807}">
      <dgm:prSet/>
      <dgm:spPr/>
      <dgm:t>
        <a:bodyPr/>
        <a:lstStyle/>
        <a:p>
          <a:endParaRPr lang="en-US"/>
        </a:p>
      </dgm:t>
    </dgm:pt>
    <dgm:pt modelId="{FA1ABC02-D83F-4042-B975-126DABCE0652}">
      <dgm:prSet/>
      <dgm:spPr/>
      <dgm:t>
        <a:bodyPr/>
        <a:lstStyle/>
        <a:p>
          <a:r>
            <a:rPr lang="tr-TR"/>
            <a:t>Geç başlangıçlı KAH düşünülen hiperandrojenizm bulguları olan hastalarda öncelikli olarak sabah bazal 17-hidroksiprogestreon düzeyine bakılmalı</a:t>
          </a:r>
          <a:endParaRPr lang="en-US"/>
        </a:p>
      </dgm:t>
    </dgm:pt>
    <dgm:pt modelId="{7A59FA82-1344-4410-AE55-7FC672F25ED3}" type="parTrans" cxnId="{CBF5F9D4-45DF-4E5A-A4E8-DB3BF9B873EA}">
      <dgm:prSet/>
      <dgm:spPr/>
      <dgm:t>
        <a:bodyPr/>
        <a:lstStyle/>
        <a:p>
          <a:endParaRPr lang="en-US"/>
        </a:p>
      </dgm:t>
    </dgm:pt>
    <dgm:pt modelId="{58018D93-A96D-4D59-A6C1-989C020765A2}" type="sibTrans" cxnId="{CBF5F9D4-45DF-4E5A-A4E8-DB3BF9B873EA}">
      <dgm:prSet/>
      <dgm:spPr/>
      <dgm:t>
        <a:bodyPr/>
        <a:lstStyle/>
        <a:p>
          <a:endParaRPr lang="en-US"/>
        </a:p>
      </dgm:t>
    </dgm:pt>
    <dgm:pt modelId="{96187C5C-BBB6-40C0-8AEA-6A48A68761C2}" type="pres">
      <dgm:prSet presAssocID="{3100EEDC-3DD0-436C-B751-27B5936C9F2B}" presName="hierChild1" presStyleCnt="0">
        <dgm:presLayoutVars>
          <dgm:chPref val="1"/>
          <dgm:dir/>
          <dgm:animOne val="branch"/>
          <dgm:animLvl val="lvl"/>
          <dgm:resizeHandles/>
        </dgm:presLayoutVars>
      </dgm:prSet>
      <dgm:spPr/>
    </dgm:pt>
    <dgm:pt modelId="{F0603299-76BC-4666-9491-19BF1210D632}" type="pres">
      <dgm:prSet presAssocID="{3C5EEA2C-FE61-42D3-91EC-E33F2286FE56}" presName="hierRoot1" presStyleCnt="0"/>
      <dgm:spPr/>
    </dgm:pt>
    <dgm:pt modelId="{BC9088A1-2B66-437E-AD40-E0B24B712A57}" type="pres">
      <dgm:prSet presAssocID="{3C5EEA2C-FE61-42D3-91EC-E33F2286FE56}" presName="composite" presStyleCnt="0"/>
      <dgm:spPr/>
    </dgm:pt>
    <dgm:pt modelId="{DC8415C9-0B88-4AD6-91FE-8A945B92C633}" type="pres">
      <dgm:prSet presAssocID="{3C5EEA2C-FE61-42D3-91EC-E33F2286FE56}" presName="background" presStyleLbl="node0" presStyleIdx="0" presStyleCnt="2"/>
      <dgm:spPr/>
    </dgm:pt>
    <dgm:pt modelId="{9B04168D-7F12-4993-9A4A-EFA2B8F1FE9E}" type="pres">
      <dgm:prSet presAssocID="{3C5EEA2C-FE61-42D3-91EC-E33F2286FE56}" presName="text" presStyleLbl="fgAcc0" presStyleIdx="0" presStyleCnt="2">
        <dgm:presLayoutVars>
          <dgm:chPref val="3"/>
        </dgm:presLayoutVars>
      </dgm:prSet>
      <dgm:spPr/>
    </dgm:pt>
    <dgm:pt modelId="{26DE30C0-0FE0-42C1-AFA7-C797CC142E95}" type="pres">
      <dgm:prSet presAssocID="{3C5EEA2C-FE61-42D3-91EC-E33F2286FE56}" presName="hierChild2" presStyleCnt="0"/>
      <dgm:spPr/>
    </dgm:pt>
    <dgm:pt modelId="{A9617528-A640-40C2-B904-FF6FA4684B97}" type="pres">
      <dgm:prSet presAssocID="{FA1ABC02-D83F-4042-B975-126DABCE0652}" presName="hierRoot1" presStyleCnt="0"/>
      <dgm:spPr/>
    </dgm:pt>
    <dgm:pt modelId="{DCE5839A-B742-4EA8-BC6C-8735AC6A305B}" type="pres">
      <dgm:prSet presAssocID="{FA1ABC02-D83F-4042-B975-126DABCE0652}" presName="composite" presStyleCnt="0"/>
      <dgm:spPr/>
    </dgm:pt>
    <dgm:pt modelId="{37E6350A-53B5-4A98-A583-38545B064C75}" type="pres">
      <dgm:prSet presAssocID="{FA1ABC02-D83F-4042-B975-126DABCE0652}" presName="background" presStyleLbl="node0" presStyleIdx="1" presStyleCnt="2"/>
      <dgm:spPr/>
    </dgm:pt>
    <dgm:pt modelId="{A04B4B2E-C339-43CD-AA15-CEE14A9121CF}" type="pres">
      <dgm:prSet presAssocID="{FA1ABC02-D83F-4042-B975-126DABCE0652}" presName="text" presStyleLbl="fgAcc0" presStyleIdx="1" presStyleCnt="2">
        <dgm:presLayoutVars>
          <dgm:chPref val="3"/>
        </dgm:presLayoutVars>
      </dgm:prSet>
      <dgm:spPr/>
    </dgm:pt>
    <dgm:pt modelId="{E81C6BB1-2841-4A25-AC2C-280F5D6E49F9}" type="pres">
      <dgm:prSet presAssocID="{FA1ABC02-D83F-4042-B975-126DABCE0652}" presName="hierChild2" presStyleCnt="0"/>
      <dgm:spPr/>
    </dgm:pt>
  </dgm:ptLst>
  <dgm:cxnLst>
    <dgm:cxn modelId="{F9C18A2A-2F58-4F82-B31B-594C045F1CD1}" type="presOf" srcId="{FA1ABC02-D83F-4042-B975-126DABCE0652}" destId="{A04B4B2E-C339-43CD-AA15-CEE14A9121CF}" srcOrd="0" destOrd="0" presId="urn:microsoft.com/office/officeart/2005/8/layout/hierarchy1"/>
    <dgm:cxn modelId="{F6F26C8A-980A-4C5D-9B9C-2EE9B4E24FF4}" type="presOf" srcId="{3100EEDC-3DD0-436C-B751-27B5936C9F2B}" destId="{96187C5C-BBB6-40C0-8AEA-6A48A68761C2}" srcOrd="0" destOrd="0" presId="urn:microsoft.com/office/officeart/2005/8/layout/hierarchy1"/>
    <dgm:cxn modelId="{763AC8AB-DF02-4595-83FC-8F73BB6D8807}" srcId="{3100EEDC-3DD0-436C-B751-27B5936C9F2B}" destId="{3C5EEA2C-FE61-42D3-91EC-E33F2286FE56}" srcOrd="0" destOrd="0" parTransId="{3E04A432-8A91-465A-AC9D-62C6CE5FBE1E}" sibTransId="{8716768B-B742-4A52-814E-59C4CF263D33}"/>
    <dgm:cxn modelId="{5091CABB-323A-44A7-A1B7-0A0D4D306E60}" type="presOf" srcId="{3C5EEA2C-FE61-42D3-91EC-E33F2286FE56}" destId="{9B04168D-7F12-4993-9A4A-EFA2B8F1FE9E}" srcOrd="0" destOrd="0" presId="urn:microsoft.com/office/officeart/2005/8/layout/hierarchy1"/>
    <dgm:cxn modelId="{CBF5F9D4-45DF-4E5A-A4E8-DB3BF9B873EA}" srcId="{3100EEDC-3DD0-436C-B751-27B5936C9F2B}" destId="{FA1ABC02-D83F-4042-B975-126DABCE0652}" srcOrd="1" destOrd="0" parTransId="{7A59FA82-1344-4410-AE55-7FC672F25ED3}" sibTransId="{58018D93-A96D-4D59-A6C1-989C020765A2}"/>
    <dgm:cxn modelId="{795FFEE8-C0C1-4177-AA9B-6B1E0358ED48}" type="presParOf" srcId="{96187C5C-BBB6-40C0-8AEA-6A48A68761C2}" destId="{F0603299-76BC-4666-9491-19BF1210D632}" srcOrd="0" destOrd="0" presId="urn:microsoft.com/office/officeart/2005/8/layout/hierarchy1"/>
    <dgm:cxn modelId="{2758B4DB-32AB-4AA0-9452-E18CEA468DBF}" type="presParOf" srcId="{F0603299-76BC-4666-9491-19BF1210D632}" destId="{BC9088A1-2B66-437E-AD40-E0B24B712A57}" srcOrd="0" destOrd="0" presId="urn:microsoft.com/office/officeart/2005/8/layout/hierarchy1"/>
    <dgm:cxn modelId="{4C42B3A9-8A64-4458-B40F-F2A0D4400E1D}" type="presParOf" srcId="{BC9088A1-2B66-437E-AD40-E0B24B712A57}" destId="{DC8415C9-0B88-4AD6-91FE-8A945B92C633}" srcOrd="0" destOrd="0" presId="urn:microsoft.com/office/officeart/2005/8/layout/hierarchy1"/>
    <dgm:cxn modelId="{6B876AB6-1F33-46A8-A455-E04BF441EAAE}" type="presParOf" srcId="{BC9088A1-2B66-437E-AD40-E0B24B712A57}" destId="{9B04168D-7F12-4993-9A4A-EFA2B8F1FE9E}" srcOrd="1" destOrd="0" presId="urn:microsoft.com/office/officeart/2005/8/layout/hierarchy1"/>
    <dgm:cxn modelId="{1E8307E3-C723-404A-A0D6-A0F68F1FC0E1}" type="presParOf" srcId="{F0603299-76BC-4666-9491-19BF1210D632}" destId="{26DE30C0-0FE0-42C1-AFA7-C797CC142E95}" srcOrd="1" destOrd="0" presId="urn:microsoft.com/office/officeart/2005/8/layout/hierarchy1"/>
    <dgm:cxn modelId="{3124533E-B315-4539-B195-6245525DF871}" type="presParOf" srcId="{96187C5C-BBB6-40C0-8AEA-6A48A68761C2}" destId="{A9617528-A640-40C2-B904-FF6FA4684B97}" srcOrd="1" destOrd="0" presId="urn:microsoft.com/office/officeart/2005/8/layout/hierarchy1"/>
    <dgm:cxn modelId="{80798F70-A295-410F-A526-77044DC48C22}" type="presParOf" srcId="{A9617528-A640-40C2-B904-FF6FA4684B97}" destId="{DCE5839A-B742-4EA8-BC6C-8735AC6A305B}" srcOrd="0" destOrd="0" presId="urn:microsoft.com/office/officeart/2005/8/layout/hierarchy1"/>
    <dgm:cxn modelId="{61937B58-0F96-4E08-AAF5-D759F12E8B7E}" type="presParOf" srcId="{DCE5839A-B742-4EA8-BC6C-8735AC6A305B}" destId="{37E6350A-53B5-4A98-A583-38545B064C75}" srcOrd="0" destOrd="0" presId="urn:microsoft.com/office/officeart/2005/8/layout/hierarchy1"/>
    <dgm:cxn modelId="{CFC8D4C2-8323-47FB-B437-86D7AEF01241}" type="presParOf" srcId="{DCE5839A-B742-4EA8-BC6C-8735AC6A305B}" destId="{A04B4B2E-C339-43CD-AA15-CEE14A9121CF}" srcOrd="1" destOrd="0" presId="urn:microsoft.com/office/officeart/2005/8/layout/hierarchy1"/>
    <dgm:cxn modelId="{438AB348-EEF7-4526-BC34-A9F9AB0EA006}" type="presParOf" srcId="{A9617528-A640-40C2-B904-FF6FA4684B97}" destId="{E81C6BB1-2841-4A25-AC2C-280F5D6E49F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70F10F0-AC12-4F75-9503-AADBFBD0A3EE}"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934F2580-7347-4B31-B949-D7A862D91784}">
      <dgm:prSet/>
      <dgm:spPr/>
      <dgm:t>
        <a:bodyPr/>
        <a:lstStyle/>
        <a:p>
          <a:r>
            <a:rPr lang="tr-TR"/>
            <a:t>Operasyon kararı ve tavsiyesi yapılmadan önce, hastanın çocuk isteği olup olmadığı, fertil dönemde olması gibi durumlar değerlendirilmelidir.</a:t>
          </a:r>
          <a:endParaRPr lang="en-US"/>
        </a:p>
      </dgm:t>
    </dgm:pt>
    <dgm:pt modelId="{762E97CA-2D9F-461D-89FE-517345D59509}" type="parTrans" cxnId="{797F5AAE-818D-4B41-9634-8319261B275D}">
      <dgm:prSet/>
      <dgm:spPr/>
      <dgm:t>
        <a:bodyPr/>
        <a:lstStyle/>
        <a:p>
          <a:endParaRPr lang="en-US"/>
        </a:p>
      </dgm:t>
    </dgm:pt>
    <dgm:pt modelId="{0BA6FC07-8C19-4DA1-86FD-532E66D49726}" type="sibTrans" cxnId="{797F5AAE-818D-4B41-9634-8319261B275D}">
      <dgm:prSet/>
      <dgm:spPr/>
      <dgm:t>
        <a:bodyPr/>
        <a:lstStyle/>
        <a:p>
          <a:endParaRPr lang="en-US"/>
        </a:p>
      </dgm:t>
    </dgm:pt>
    <dgm:pt modelId="{912E9A0C-DFC1-4A58-B3BA-3DA4ADFF55C2}">
      <dgm:prSet/>
      <dgm:spPr/>
      <dgm:t>
        <a:bodyPr/>
        <a:lstStyle/>
        <a:p>
          <a:r>
            <a:rPr lang="tr-TR"/>
            <a:t>Tedavi yapılmayan kanamalarda, endometriyal hiperplazi, endometriyal kanser, derin anemi, taşikardi, kardiyak yetmezlik gibi problemler ortaya çıkabilir. </a:t>
          </a:r>
          <a:endParaRPr lang="en-US"/>
        </a:p>
      </dgm:t>
    </dgm:pt>
    <dgm:pt modelId="{1DF3D683-4C9A-44C6-98CA-E67FF599D664}" type="parTrans" cxnId="{4F088F56-541C-41A2-9FB6-54D618B3BFAF}">
      <dgm:prSet/>
      <dgm:spPr/>
      <dgm:t>
        <a:bodyPr/>
        <a:lstStyle/>
        <a:p>
          <a:endParaRPr lang="en-US"/>
        </a:p>
      </dgm:t>
    </dgm:pt>
    <dgm:pt modelId="{D779D49E-E2B3-4578-8A6D-64A6B39A9DE3}" type="sibTrans" cxnId="{4F088F56-541C-41A2-9FB6-54D618B3BFAF}">
      <dgm:prSet/>
      <dgm:spPr/>
      <dgm:t>
        <a:bodyPr/>
        <a:lstStyle/>
        <a:p>
          <a:endParaRPr lang="en-US"/>
        </a:p>
      </dgm:t>
    </dgm:pt>
    <dgm:pt modelId="{381E73FA-531A-487B-B129-310B03A0EE5C}">
      <dgm:prSet/>
      <dgm:spPr/>
      <dgm:t>
        <a:bodyPr/>
        <a:lstStyle/>
        <a:p>
          <a:r>
            <a:rPr lang="tr-TR"/>
            <a:t>Hormonal tedaviye cevap alınamayan çok az sayıdaki (yaklaşık % 5) vakada operasyon gerekebilir. </a:t>
          </a:r>
          <a:endParaRPr lang="en-US"/>
        </a:p>
      </dgm:t>
    </dgm:pt>
    <dgm:pt modelId="{A457A546-45F2-48BB-AF49-1B791DF29786}" type="parTrans" cxnId="{3B0D46C3-F0BB-4698-A0EA-1E5A4D5475E3}">
      <dgm:prSet/>
      <dgm:spPr/>
      <dgm:t>
        <a:bodyPr/>
        <a:lstStyle/>
        <a:p>
          <a:endParaRPr lang="en-US"/>
        </a:p>
      </dgm:t>
    </dgm:pt>
    <dgm:pt modelId="{2CBFF3E5-DAF9-46ED-AFA5-1A8F74A64E80}" type="sibTrans" cxnId="{3B0D46C3-F0BB-4698-A0EA-1E5A4D5475E3}">
      <dgm:prSet/>
      <dgm:spPr/>
      <dgm:t>
        <a:bodyPr/>
        <a:lstStyle/>
        <a:p>
          <a:endParaRPr lang="en-US"/>
        </a:p>
      </dgm:t>
    </dgm:pt>
    <dgm:pt modelId="{C8574FEC-9123-415E-AD9D-FEB397432450}">
      <dgm:prSet/>
      <dgm:spPr/>
      <dgm:t>
        <a:bodyPr/>
        <a:lstStyle/>
        <a:p>
          <a:r>
            <a:rPr lang="tr-TR"/>
            <a:t>Aile hekimi bu durumlarda da hastanın takibi ve tedavisinde destek olmalıdır</a:t>
          </a:r>
          <a:endParaRPr lang="en-US"/>
        </a:p>
      </dgm:t>
    </dgm:pt>
    <dgm:pt modelId="{EAB83FF0-EA67-4845-BE5E-E32DA29207C7}" type="parTrans" cxnId="{1BF4C099-27DD-492F-9F3D-F95D4053CDA5}">
      <dgm:prSet/>
      <dgm:spPr/>
      <dgm:t>
        <a:bodyPr/>
        <a:lstStyle/>
        <a:p>
          <a:endParaRPr lang="en-US"/>
        </a:p>
      </dgm:t>
    </dgm:pt>
    <dgm:pt modelId="{8D7A03CC-9EE9-49CF-8113-7DF9AE15E65D}" type="sibTrans" cxnId="{1BF4C099-27DD-492F-9F3D-F95D4053CDA5}">
      <dgm:prSet/>
      <dgm:spPr/>
      <dgm:t>
        <a:bodyPr/>
        <a:lstStyle/>
        <a:p>
          <a:endParaRPr lang="en-US"/>
        </a:p>
      </dgm:t>
    </dgm:pt>
    <dgm:pt modelId="{1DF4E9E1-6D8D-4701-8E7C-98F00E42F867}" type="pres">
      <dgm:prSet presAssocID="{370F10F0-AC12-4F75-9503-AADBFBD0A3EE}" presName="Name0" presStyleCnt="0">
        <dgm:presLayoutVars>
          <dgm:dir/>
          <dgm:animLvl val="lvl"/>
          <dgm:resizeHandles val="exact"/>
        </dgm:presLayoutVars>
      </dgm:prSet>
      <dgm:spPr/>
    </dgm:pt>
    <dgm:pt modelId="{D988BAB6-062A-4634-BB19-E0A0E073BD6A}" type="pres">
      <dgm:prSet presAssocID="{C8574FEC-9123-415E-AD9D-FEB397432450}" presName="boxAndChildren" presStyleCnt="0"/>
      <dgm:spPr/>
    </dgm:pt>
    <dgm:pt modelId="{2B7B585E-53C3-4DD0-99BF-4A52DD4CD99D}" type="pres">
      <dgm:prSet presAssocID="{C8574FEC-9123-415E-AD9D-FEB397432450}" presName="parentTextBox" presStyleLbl="node1" presStyleIdx="0" presStyleCnt="4"/>
      <dgm:spPr/>
    </dgm:pt>
    <dgm:pt modelId="{2BD9496F-DB6D-44FA-9E96-070FB2F1DFCD}" type="pres">
      <dgm:prSet presAssocID="{2CBFF3E5-DAF9-46ED-AFA5-1A8F74A64E80}" presName="sp" presStyleCnt="0"/>
      <dgm:spPr/>
    </dgm:pt>
    <dgm:pt modelId="{5E2C2B16-E3BD-4272-9C78-513713E61F2F}" type="pres">
      <dgm:prSet presAssocID="{381E73FA-531A-487B-B129-310B03A0EE5C}" presName="arrowAndChildren" presStyleCnt="0"/>
      <dgm:spPr/>
    </dgm:pt>
    <dgm:pt modelId="{770560B4-4446-4EE3-866F-DF9B7526DB90}" type="pres">
      <dgm:prSet presAssocID="{381E73FA-531A-487B-B129-310B03A0EE5C}" presName="parentTextArrow" presStyleLbl="node1" presStyleIdx="1" presStyleCnt="4"/>
      <dgm:spPr/>
    </dgm:pt>
    <dgm:pt modelId="{68D53ECF-3F59-4205-B082-CDBF762F6367}" type="pres">
      <dgm:prSet presAssocID="{D779D49E-E2B3-4578-8A6D-64A6B39A9DE3}" presName="sp" presStyleCnt="0"/>
      <dgm:spPr/>
    </dgm:pt>
    <dgm:pt modelId="{AF80C758-4EC1-4AB3-95F0-8873A5D94A2D}" type="pres">
      <dgm:prSet presAssocID="{912E9A0C-DFC1-4A58-B3BA-3DA4ADFF55C2}" presName="arrowAndChildren" presStyleCnt="0"/>
      <dgm:spPr/>
    </dgm:pt>
    <dgm:pt modelId="{C19DF69C-642E-4CA9-A8FB-6AEA3A2F16AC}" type="pres">
      <dgm:prSet presAssocID="{912E9A0C-DFC1-4A58-B3BA-3DA4ADFF55C2}" presName="parentTextArrow" presStyleLbl="node1" presStyleIdx="2" presStyleCnt="4"/>
      <dgm:spPr/>
    </dgm:pt>
    <dgm:pt modelId="{B0F34830-EC78-4F68-ABEA-595DC9ED5402}" type="pres">
      <dgm:prSet presAssocID="{0BA6FC07-8C19-4DA1-86FD-532E66D49726}" presName="sp" presStyleCnt="0"/>
      <dgm:spPr/>
    </dgm:pt>
    <dgm:pt modelId="{45A8A9D8-D009-4695-B62B-D325D08F3458}" type="pres">
      <dgm:prSet presAssocID="{934F2580-7347-4B31-B949-D7A862D91784}" presName="arrowAndChildren" presStyleCnt="0"/>
      <dgm:spPr/>
    </dgm:pt>
    <dgm:pt modelId="{54A89597-69D8-4992-8FA4-4458A90F9A6D}" type="pres">
      <dgm:prSet presAssocID="{934F2580-7347-4B31-B949-D7A862D91784}" presName="parentTextArrow" presStyleLbl="node1" presStyleIdx="3" presStyleCnt="4"/>
      <dgm:spPr/>
    </dgm:pt>
  </dgm:ptLst>
  <dgm:cxnLst>
    <dgm:cxn modelId="{F1FB0D12-ED7E-409A-AEF6-9FE7652EECBD}" type="presOf" srcId="{912E9A0C-DFC1-4A58-B3BA-3DA4ADFF55C2}" destId="{C19DF69C-642E-4CA9-A8FB-6AEA3A2F16AC}" srcOrd="0" destOrd="0" presId="urn:microsoft.com/office/officeart/2005/8/layout/process4"/>
    <dgm:cxn modelId="{4F088F56-541C-41A2-9FB6-54D618B3BFAF}" srcId="{370F10F0-AC12-4F75-9503-AADBFBD0A3EE}" destId="{912E9A0C-DFC1-4A58-B3BA-3DA4ADFF55C2}" srcOrd="1" destOrd="0" parTransId="{1DF3D683-4C9A-44C6-98CA-E67FF599D664}" sibTransId="{D779D49E-E2B3-4578-8A6D-64A6B39A9DE3}"/>
    <dgm:cxn modelId="{4DC5E492-45F5-411E-98A5-52331DA441A7}" type="presOf" srcId="{934F2580-7347-4B31-B949-D7A862D91784}" destId="{54A89597-69D8-4992-8FA4-4458A90F9A6D}" srcOrd="0" destOrd="0" presId="urn:microsoft.com/office/officeart/2005/8/layout/process4"/>
    <dgm:cxn modelId="{18ED2695-A3B7-4B8E-BFCE-FAE13CC1A434}" type="presOf" srcId="{370F10F0-AC12-4F75-9503-AADBFBD0A3EE}" destId="{1DF4E9E1-6D8D-4701-8E7C-98F00E42F867}" srcOrd="0" destOrd="0" presId="urn:microsoft.com/office/officeart/2005/8/layout/process4"/>
    <dgm:cxn modelId="{1BF4C099-27DD-492F-9F3D-F95D4053CDA5}" srcId="{370F10F0-AC12-4F75-9503-AADBFBD0A3EE}" destId="{C8574FEC-9123-415E-AD9D-FEB397432450}" srcOrd="3" destOrd="0" parTransId="{EAB83FF0-EA67-4845-BE5E-E32DA29207C7}" sibTransId="{8D7A03CC-9EE9-49CF-8113-7DF9AE15E65D}"/>
    <dgm:cxn modelId="{797F5AAE-818D-4B41-9634-8319261B275D}" srcId="{370F10F0-AC12-4F75-9503-AADBFBD0A3EE}" destId="{934F2580-7347-4B31-B949-D7A862D91784}" srcOrd="0" destOrd="0" parTransId="{762E97CA-2D9F-461D-89FE-517345D59509}" sibTransId="{0BA6FC07-8C19-4DA1-86FD-532E66D49726}"/>
    <dgm:cxn modelId="{3B0D46C3-F0BB-4698-A0EA-1E5A4D5475E3}" srcId="{370F10F0-AC12-4F75-9503-AADBFBD0A3EE}" destId="{381E73FA-531A-487B-B129-310B03A0EE5C}" srcOrd="2" destOrd="0" parTransId="{A457A546-45F2-48BB-AF49-1B791DF29786}" sibTransId="{2CBFF3E5-DAF9-46ED-AFA5-1A8F74A64E80}"/>
    <dgm:cxn modelId="{B0B097CC-342C-43BF-B7E6-C9567577FEF3}" type="presOf" srcId="{381E73FA-531A-487B-B129-310B03A0EE5C}" destId="{770560B4-4446-4EE3-866F-DF9B7526DB90}" srcOrd="0" destOrd="0" presId="urn:microsoft.com/office/officeart/2005/8/layout/process4"/>
    <dgm:cxn modelId="{9CDD5CD7-95DC-4F3C-A0D9-FC93782EFD84}" type="presOf" srcId="{C8574FEC-9123-415E-AD9D-FEB397432450}" destId="{2B7B585E-53C3-4DD0-99BF-4A52DD4CD99D}" srcOrd="0" destOrd="0" presId="urn:microsoft.com/office/officeart/2005/8/layout/process4"/>
    <dgm:cxn modelId="{003FD14E-7CED-4B2E-8A98-3919B667AF2B}" type="presParOf" srcId="{1DF4E9E1-6D8D-4701-8E7C-98F00E42F867}" destId="{D988BAB6-062A-4634-BB19-E0A0E073BD6A}" srcOrd="0" destOrd="0" presId="urn:microsoft.com/office/officeart/2005/8/layout/process4"/>
    <dgm:cxn modelId="{4E55BB76-19FA-4474-9D82-9752D253069C}" type="presParOf" srcId="{D988BAB6-062A-4634-BB19-E0A0E073BD6A}" destId="{2B7B585E-53C3-4DD0-99BF-4A52DD4CD99D}" srcOrd="0" destOrd="0" presId="urn:microsoft.com/office/officeart/2005/8/layout/process4"/>
    <dgm:cxn modelId="{845B1582-17D0-453E-B1F2-2FE409D69EB9}" type="presParOf" srcId="{1DF4E9E1-6D8D-4701-8E7C-98F00E42F867}" destId="{2BD9496F-DB6D-44FA-9E96-070FB2F1DFCD}" srcOrd="1" destOrd="0" presId="urn:microsoft.com/office/officeart/2005/8/layout/process4"/>
    <dgm:cxn modelId="{5BFEF14C-3B7D-4FF4-987B-060C3BD1FA1E}" type="presParOf" srcId="{1DF4E9E1-6D8D-4701-8E7C-98F00E42F867}" destId="{5E2C2B16-E3BD-4272-9C78-513713E61F2F}" srcOrd="2" destOrd="0" presId="urn:microsoft.com/office/officeart/2005/8/layout/process4"/>
    <dgm:cxn modelId="{71905C19-0E94-4519-BD14-CDBE90795B08}" type="presParOf" srcId="{5E2C2B16-E3BD-4272-9C78-513713E61F2F}" destId="{770560B4-4446-4EE3-866F-DF9B7526DB90}" srcOrd="0" destOrd="0" presId="urn:microsoft.com/office/officeart/2005/8/layout/process4"/>
    <dgm:cxn modelId="{A4AAB141-DD3F-4071-A962-8180AC213E5D}" type="presParOf" srcId="{1DF4E9E1-6D8D-4701-8E7C-98F00E42F867}" destId="{68D53ECF-3F59-4205-B082-CDBF762F6367}" srcOrd="3" destOrd="0" presId="urn:microsoft.com/office/officeart/2005/8/layout/process4"/>
    <dgm:cxn modelId="{771EE429-8739-4680-92E2-9E64A4CB4AB0}" type="presParOf" srcId="{1DF4E9E1-6D8D-4701-8E7C-98F00E42F867}" destId="{AF80C758-4EC1-4AB3-95F0-8873A5D94A2D}" srcOrd="4" destOrd="0" presId="urn:microsoft.com/office/officeart/2005/8/layout/process4"/>
    <dgm:cxn modelId="{14233BC3-2A47-43F7-8910-9C6612BD41E4}" type="presParOf" srcId="{AF80C758-4EC1-4AB3-95F0-8873A5D94A2D}" destId="{C19DF69C-642E-4CA9-A8FB-6AEA3A2F16AC}" srcOrd="0" destOrd="0" presId="urn:microsoft.com/office/officeart/2005/8/layout/process4"/>
    <dgm:cxn modelId="{0A5A47EF-1416-46BB-B31E-F7ECA55E26A4}" type="presParOf" srcId="{1DF4E9E1-6D8D-4701-8E7C-98F00E42F867}" destId="{B0F34830-EC78-4F68-ABEA-595DC9ED5402}" srcOrd="5" destOrd="0" presId="urn:microsoft.com/office/officeart/2005/8/layout/process4"/>
    <dgm:cxn modelId="{47993C88-2619-4C5E-921F-F8D06F24D477}" type="presParOf" srcId="{1DF4E9E1-6D8D-4701-8E7C-98F00E42F867}" destId="{45A8A9D8-D009-4695-B62B-D325D08F3458}" srcOrd="6" destOrd="0" presId="urn:microsoft.com/office/officeart/2005/8/layout/process4"/>
    <dgm:cxn modelId="{35786B40-F547-47F1-8698-B190C060CAEA}" type="presParOf" srcId="{45A8A9D8-D009-4695-B62B-D325D08F3458}" destId="{54A89597-69D8-4992-8FA4-4458A90F9A6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665198-459A-48BE-BF0C-5153438BF5F0}" type="doc">
      <dgm:prSet loTypeId="urn:microsoft.com/office/officeart/2005/8/layout/process4" loCatId="process" qsTypeId="urn:microsoft.com/office/officeart/2005/8/quickstyle/simple2" qsCatId="simple" csTypeId="urn:microsoft.com/office/officeart/2005/8/colors/accent1_2" csCatId="accent1" phldr="1"/>
      <dgm:spPr/>
      <dgm:t>
        <a:bodyPr/>
        <a:lstStyle/>
        <a:p>
          <a:endParaRPr lang="en-US"/>
        </a:p>
      </dgm:t>
    </dgm:pt>
    <dgm:pt modelId="{239A9DFD-9CBC-42FB-895D-FD39FCDF6D96}">
      <dgm:prSet/>
      <dgm:spPr/>
      <dgm:t>
        <a:bodyPr/>
        <a:lstStyle/>
        <a:p>
          <a:r>
            <a:rPr lang="tr-TR"/>
            <a:t>Her menstural siklus, hipotalamus, hipofiz, overler ve endometriyum arasındaki karmaşık etkileşim sonucu oluşur</a:t>
          </a:r>
          <a:endParaRPr lang="en-US"/>
        </a:p>
      </dgm:t>
    </dgm:pt>
    <dgm:pt modelId="{2A1B8F67-703D-48BF-8A3B-59FB2F90991F}" type="parTrans" cxnId="{5259E865-4D26-4C1E-9FA6-AF1521AF4B5F}">
      <dgm:prSet/>
      <dgm:spPr/>
      <dgm:t>
        <a:bodyPr/>
        <a:lstStyle/>
        <a:p>
          <a:endParaRPr lang="en-US"/>
        </a:p>
      </dgm:t>
    </dgm:pt>
    <dgm:pt modelId="{B1FE428D-0B0D-4788-BBFD-8B9A763534C3}" type="sibTrans" cxnId="{5259E865-4D26-4C1E-9FA6-AF1521AF4B5F}">
      <dgm:prSet/>
      <dgm:spPr/>
      <dgm:t>
        <a:bodyPr/>
        <a:lstStyle/>
        <a:p>
          <a:endParaRPr lang="en-US"/>
        </a:p>
      </dgm:t>
    </dgm:pt>
    <dgm:pt modelId="{CFCC1229-6270-47EB-88A0-0B5A255ACE1F}">
      <dgm:prSet/>
      <dgm:spPr/>
      <dgm:t>
        <a:bodyPr/>
        <a:lstStyle/>
        <a:p>
          <a:r>
            <a:rPr lang="tr-TR"/>
            <a:t>Menstural siklus temel olarak ovaryan siklus ve uterin siklus olarak 2 komponente ayrılır</a:t>
          </a:r>
          <a:endParaRPr lang="en-US"/>
        </a:p>
      </dgm:t>
    </dgm:pt>
    <dgm:pt modelId="{BD26D553-0558-4391-A515-237D3CC355A3}" type="parTrans" cxnId="{7958EB7F-ABAF-409E-8539-08E8641FD1E2}">
      <dgm:prSet/>
      <dgm:spPr/>
      <dgm:t>
        <a:bodyPr/>
        <a:lstStyle/>
        <a:p>
          <a:endParaRPr lang="en-US"/>
        </a:p>
      </dgm:t>
    </dgm:pt>
    <dgm:pt modelId="{841AE3A4-7AB0-42F1-AD71-5315625698C5}" type="sibTrans" cxnId="{7958EB7F-ABAF-409E-8539-08E8641FD1E2}">
      <dgm:prSet/>
      <dgm:spPr/>
      <dgm:t>
        <a:bodyPr/>
        <a:lstStyle/>
        <a:p>
          <a:endParaRPr lang="en-US"/>
        </a:p>
      </dgm:t>
    </dgm:pt>
    <dgm:pt modelId="{DBB14EFA-0EFB-451D-B603-CC6B4894571E}">
      <dgm:prSet/>
      <dgm:spPr/>
      <dgm:t>
        <a:bodyPr/>
        <a:lstStyle/>
        <a:p>
          <a:r>
            <a:rPr lang="tr-TR" dirty="0" err="1"/>
            <a:t>Ovaryan</a:t>
          </a:r>
          <a:r>
            <a:rPr lang="tr-TR" dirty="0"/>
            <a:t> </a:t>
          </a:r>
          <a:r>
            <a:rPr lang="tr-TR" dirty="0" err="1"/>
            <a:t>siklus</a:t>
          </a:r>
          <a:r>
            <a:rPr lang="tr-TR" dirty="0"/>
            <a:t> foliküler faz ve </a:t>
          </a:r>
          <a:r>
            <a:rPr lang="tr-TR" dirty="0" err="1"/>
            <a:t>luteal</a:t>
          </a:r>
          <a:r>
            <a:rPr lang="tr-TR" dirty="0"/>
            <a:t> fazdan oluşmaktadır</a:t>
          </a:r>
          <a:endParaRPr lang="en-US" dirty="0"/>
        </a:p>
      </dgm:t>
    </dgm:pt>
    <dgm:pt modelId="{4B9E980B-8846-4A2C-866C-2FFBD6DB509C}" type="parTrans" cxnId="{AE593D63-20F4-4A16-A281-544217E77D52}">
      <dgm:prSet/>
      <dgm:spPr/>
      <dgm:t>
        <a:bodyPr/>
        <a:lstStyle/>
        <a:p>
          <a:endParaRPr lang="en-US"/>
        </a:p>
      </dgm:t>
    </dgm:pt>
    <dgm:pt modelId="{3C79472F-4BF2-4306-BA98-C191D306A6C0}" type="sibTrans" cxnId="{AE593D63-20F4-4A16-A281-544217E77D52}">
      <dgm:prSet/>
      <dgm:spPr/>
      <dgm:t>
        <a:bodyPr/>
        <a:lstStyle/>
        <a:p>
          <a:endParaRPr lang="en-US"/>
        </a:p>
      </dgm:t>
    </dgm:pt>
    <dgm:pt modelId="{2EF79751-9DC1-4D1F-9599-FDF3C01A2B33}" type="pres">
      <dgm:prSet presAssocID="{A7665198-459A-48BE-BF0C-5153438BF5F0}" presName="Name0" presStyleCnt="0">
        <dgm:presLayoutVars>
          <dgm:dir/>
          <dgm:animLvl val="lvl"/>
          <dgm:resizeHandles val="exact"/>
        </dgm:presLayoutVars>
      </dgm:prSet>
      <dgm:spPr/>
    </dgm:pt>
    <dgm:pt modelId="{8335194A-4B00-40FA-A38C-F51CF759CB6B}" type="pres">
      <dgm:prSet presAssocID="{DBB14EFA-0EFB-451D-B603-CC6B4894571E}" presName="boxAndChildren" presStyleCnt="0"/>
      <dgm:spPr/>
    </dgm:pt>
    <dgm:pt modelId="{DD724AA8-8A8C-4524-AA8B-2A59FFCA2C80}" type="pres">
      <dgm:prSet presAssocID="{DBB14EFA-0EFB-451D-B603-CC6B4894571E}" presName="parentTextBox" presStyleLbl="node1" presStyleIdx="0" presStyleCnt="3"/>
      <dgm:spPr/>
    </dgm:pt>
    <dgm:pt modelId="{EBCA9FC3-EB5A-4253-8645-CA1A844B9B12}" type="pres">
      <dgm:prSet presAssocID="{841AE3A4-7AB0-42F1-AD71-5315625698C5}" presName="sp" presStyleCnt="0"/>
      <dgm:spPr/>
    </dgm:pt>
    <dgm:pt modelId="{F411BC98-8F6A-4182-9AA9-A5CAD38A8C6C}" type="pres">
      <dgm:prSet presAssocID="{CFCC1229-6270-47EB-88A0-0B5A255ACE1F}" presName="arrowAndChildren" presStyleCnt="0"/>
      <dgm:spPr/>
    </dgm:pt>
    <dgm:pt modelId="{FC5AE790-E91C-47CF-9511-8E3B09CF9044}" type="pres">
      <dgm:prSet presAssocID="{CFCC1229-6270-47EB-88A0-0B5A255ACE1F}" presName="parentTextArrow" presStyleLbl="node1" presStyleIdx="1" presStyleCnt="3"/>
      <dgm:spPr/>
    </dgm:pt>
    <dgm:pt modelId="{3AFA01AD-A807-4FCC-9521-69A9CE7DDBDA}" type="pres">
      <dgm:prSet presAssocID="{B1FE428D-0B0D-4788-BBFD-8B9A763534C3}" presName="sp" presStyleCnt="0"/>
      <dgm:spPr/>
    </dgm:pt>
    <dgm:pt modelId="{B5473C60-D8C6-48D0-B219-4E34C9FC8798}" type="pres">
      <dgm:prSet presAssocID="{239A9DFD-9CBC-42FB-895D-FD39FCDF6D96}" presName="arrowAndChildren" presStyleCnt="0"/>
      <dgm:spPr/>
    </dgm:pt>
    <dgm:pt modelId="{32C72EE1-BF09-477C-AA83-2FFFE1A5186C}" type="pres">
      <dgm:prSet presAssocID="{239A9DFD-9CBC-42FB-895D-FD39FCDF6D96}" presName="parentTextArrow" presStyleLbl="node1" presStyleIdx="2" presStyleCnt="3"/>
      <dgm:spPr/>
    </dgm:pt>
  </dgm:ptLst>
  <dgm:cxnLst>
    <dgm:cxn modelId="{E9692020-04F5-4A2A-B827-67A693F4E259}" type="presOf" srcId="{239A9DFD-9CBC-42FB-895D-FD39FCDF6D96}" destId="{32C72EE1-BF09-477C-AA83-2FFFE1A5186C}" srcOrd="0" destOrd="0" presId="urn:microsoft.com/office/officeart/2005/8/layout/process4"/>
    <dgm:cxn modelId="{AE593D63-20F4-4A16-A281-544217E77D52}" srcId="{A7665198-459A-48BE-BF0C-5153438BF5F0}" destId="{DBB14EFA-0EFB-451D-B603-CC6B4894571E}" srcOrd="2" destOrd="0" parTransId="{4B9E980B-8846-4A2C-866C-2FFBD6DB509C}" sibTransId="{3C79472F-4BF2-4306-BA98-C191D306A6C0}"/>
    <dgm:cxn modelId="{5259E865-4D26-4C1E-9FA6-AF1521AF4B5F}" srcId="{A7665198-459A-48BE-BF0C-5153438BF5F0}" destId="{239A9DFD-9CBC-42FB-895D-FD39FCDF6D96}" srcOrd="0" destOrd="0" parTransId="{2A1B8F67-703D-48BF-8A3B-59FB2F90991F}" sibTransId="{B1FE428D-0B0D-4788-BBFD-8B9A763534C3}"/>
    <dgm:cxn modelId="{7958EB7F-ABAF-409E-8539-08E8641FD1E2}" srcId="{A7665198-459A-48BE-BF0C-5153438BF5F0}" destId="{CFCC1229-6270-47EB-88A0-0B5A255ACE1F}" srcOrd="1" destOrd="0" parTransId="{BD26D553-0558-4391-A515-237D3CC355A3}" sibTransId="{841AE3A4-7AB0-42F1-AD71-5315625698C5}"/>
    <dgm:cxn modelId="{CC565499-CB7B-4026-95C7-6E412082834A}" type="presOf" srcId="{CFCC1229-6270-47EB-88A0-0B5A255ACE1F}" destId="{FC5AE790-E91C-47CF-9511-8E3B09CF9044}" srcOrd="0" destOrd="0" presId="urn:microsoft.com/office/officeart/2005/8/layout/process4"/>
    <dgm:cxn modelId="{7C3812A2-FFC9-4B9D-9DAB-53600373C150}" type="presOf" srcId="{DBB14EFA-0EFB-451D-B603-CC6B4894571E}" destId="{DD724AA8-8A8C-4524-AA8B-2A59FFCA2C80}" srcOrd="0" destOrd="0" presId="urn:microsoft.com/office/officeart/2005/8/layout/process4"/>
    <dgm:cxn modelId="{7A9B20F7-5573-442D-8555-BEC2090483BD}" type="presOf" srcId="{A7665198-459A-48BE-BF0C-5153438BF5F0}" destId="{2EF79751-9DC1-4D1F-9599-FDF3C01A2B33}" srcOrd="0" destOrd="0" presId="urn:microsoft.com/office/officeart/2005/8/layout/process4"/>
    <dgm:cxn modelId="{0616C576-0488-4F69-931B-EA3BF711F672}" type="presParOf" srcId="{2EF79751-9DC1-4D1F-9599-FDF3C01A2B33}" destId="{8335194A-4B00-40FA-A38C-F51CF759CB6B}" srcOrd="0" destOrd="0" presId="urn:microsoft.com/office/officeart/2005/8/layout/process4"/>
    <dgm:cxn modelId="{9E68A0A1-6938-40A0-9B72-FDC1A7E278BF}" type="presParOf" srcId="{8335194A-4B00-40FA-A38C-F51CF759CB6B}" destId="{DD724AA8-8A8C-4524-AA8B-2A59FFCA2C80}" srcOrd="0" destOrd="0" presId="urn:microsoft.com/office/officeart/2005/8/layout/process4"/>
    <dgm:cxn modelId="{FDB8EBE8-E35C-49EA-89A0-7DE744C51842}" type="presParOf" srcId="{2EF79751-9DC1-4D1F-9599-FDF3C01A2B33}" destId="{EBCA9FC3-EB5A-4253-8645-CA1A844B9B12}" srcOrd="1" destOrd="0" presId="urn:microsoft.com/office/officeart/2005/8/layout/process4"/>
    <dgm:cxn modelId="{90684512-3234-4E81-BDDE-18E15584DDC4}" type="presParOf" srcId="{2EF79751-9DC1-4D1F-9599-FDF3C01A2B33}" destId="{F411BC98-8F6A-4182-9AA9-A5CAD38A8C6C}" srcOrd="2" destOrd="0" presId="urn:microsoft.com/office/officeart/2005/8/layout/process4"/>
    <dgm:cxn modelId="{17C1C4BA-AE0B-4FB8-A7BA-40383113B5F7}" type="presParOf" srcId="{F411BC98-8F6A-4182-9AA9-A5CAD38A8C6C}" destId="{FC5AE790-E91C-47CF-9511-8E3B09CF9044}" srcOrd="0" destOrd="0" presId="urn:microsoft.com/office/officeart/2005/8/layout/process4"/>
    <dgm:cxn modelId="{DE23A334-B9ED-43D6-A317-F30E597B8A24}" type="presParOf" srcId="{2EF79751-9DC1-4D1F-9599-FDF3C01A2B33}" destId="{3AFA01AD-A807-4FCC-9521-69A9CE7DDBDA}" srcOrd="3" destOrd="0" presId="urn:microsoft.com/office/officeart/2005/8/layout/process4"/>
    <dgm:cxn modelId="{ABE79736-E733-4CAE-92AF-0868109FB424}" type="presParOf" srcId="{2EF79751-9DC1-4D1F-9599-FDF3C01A2B33}" destId="{B5473C60-D8C6-48D0-B219-4E34C9FC8798}" srcOrd="4" destOrd="0" presId="urn:microsoft.com/office/officeart/2005/8/layout/process4"/>
    <dgm:cxn modelId="{A0B0CC04-8EFA-44F3-971B-C26D0EDD7659}" type="presParOf" srcId="{B5473C60-D8C6-48D0-B219-4E34C9FC8798}" destId="{32C72EE1-BF09-477C-AA83-2FFFE1A5186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339F22-9D9F-4F70-A4E7-0F5B7FE4AFD7}" type="doc">
      <dgm:prSet loTypeId="urn:microsoft.com/office/officeart/2005/8/layout/process4" loCatId="process" qsTypeId="urn:microsoft.com/office/officeart/2005/8/quickstyle/simple2" qsCatId="simple" csTypeId="urn:microsoft.com/office/officeart/2005/8/colors/accent3_2" csCatId="accent3" phldr="1"/>
      <dgm:spPr/>
      <dgm:t>
        <a:bodyPr/>
        <a:lstStyle/>
        <a:p>
          <a:endParaRPr lang="en-US"/>
        </a:p>
      </dgm:t>
    </dgm:pt>
    <dgm:pt modelId="{1A4037D9-7B07-4C07-BAFB-0513A6346523}">
      <dgm:prSet/>
      <dgm:spPr/>
      <dgm:t>
        <a:bodyPr/>
        <a:lstStyle/>
        <a:p>
          <a:r>
            <a:rPr lang="tr-TR" dirty="0"/>
            <a:t>Foliküler faz </a:t>
          </a:r>
          <a:r>
            <a:rPr lang="tr-TR" dirty="0" err="1"/>
            <a:t>menstruasyon</a:t>
          </a:r>
          <a:r>
            <a:rPr lang="tr-TR" dirty="0"/>
            <a:t> ile başlar. Bu fazda foliküller gelişmektedir</a:t>
          </a:r>
          <a:endParaRPr lang="en-US" dirty="0"/>
        </a:p>
      </dgm:t>
    </dgm:pt>
    <dgm:pt modelId="{1B90F8AA-A946-4F68-96D9-D60D003EEC54}" type="parTrans" cxnId="{BB91E9AB-8DF8-4A96-AB92-995027AB028D}">
      <dgm:prSet/>
      <dgm:spPr/>
      <dgm:t>
        <a:bodyPr/>
        <a:lstStyle/>
        <a:p>
          <a:endParaRPr lang="en-US"/>
        </a:p>
      </dgm:t>
    </dgm:pt>
    <dgm:pt modelId="{6A14B9B2-6F22-41A7-8722-818750518797}" type="sibTrans" cxnId="{BB91E9AB-8DF8-4A96-AB92-995027AB028D}">
      <dgm:prSet/>
      <dgm:spPr/>
      <dgm:t>
        <a:bodyPr/>
        <a:lstStyle/>
        <a:p>
          <a:endParaRPr lang="en-US"/>
        </a:p>
      </dgm:t>
    </dgm:pt>
    <dgm:pt modelId="{50D6701B-9800-4BE8-9ED3-A056E5431CEE}">
      <dgm:prSet/>
      <dgm:spPr/>
      <dgm:t>
        <a:bodyPr/>
        <a:lstStyle/>
        <a:p>
          <a:r>
            <a:rPr lang="tr-TR"/>
            <a:t>Folikullerin gelişim basamakları:</a:t>
          </a:r>
          <a:endParaRPr lang="en-US"/>
        </a:p>
      </dgm:t>
    </dgm:pt>
    <dgm:pt modelId="{4C6F163D-6D26-4B30-9CF2-738A6C9AC54A}" type="parTrans" cxnId="{3B5A25B7-D4C0-4E87-BEEC-FF62FC60E8B7}">
      <dgm:prSet/>
      <dgm:spPr/>
      <dgm:t>
        <a:bodyPr/>
        <a:lstStyle/>
        <a:p>
          <a:endParaRPr lang="en-US"/>
        </a:p>
      </dgm:t>
    </dgm:pt>
    <dgm:pt modelId="{259CA5DE-6887-45CA-923F-6AF867AB74AE}" type="sibTrans" cxnId="{3B5A25B7-D4C0-4E87-BEEC-FF62FC60E8B7}">
      <dgm:prSet/>
      <dgm:spPr/>
      <dgm:t>
        <a:bodyPr/>
        <a:lstStyle/>
        <a:p>
          <a:endParaRPr lang="en-US"/>
        </a:p>
      </dgm:t>
    </dgm:pt>
    <dgm:pt modelId="{34BDA60F-6BB6-4499-A8CB-FDA975E2C553}">
      <dgm:prSet/>
      <dgm:spPr/>
      <dgm:t>
        <a:bodyPr/>
        <a:lstStyle/>
        <a:p>
          <a:r>
            <a:rPr lang="tr-TR"/>
            <a:t>Primordial folikül</a:t>
          </a:r>
          <a:endParaRPr lang="en-US"/>
        </a:p>
      </dgm:t>
    </dgm:pt>
    <dgm:pt modelId="{1A3DA2AA-120D-4D44-A654-B4809EE46C8E}" type="parTrans" cxnId="{BC5E934F-C7EE-4DF6-B448-CE9CA9A95BE3}">
      <dgm:prSet/>
      <dgm:spPr/>
      <dgm:t>
        <a:bodyPr/>
        <a:lstStyle/>
        <a:p>
          <a:endParaRPr lang="en-US"/>
        </a:p>
      </dgm:t>
    </dgm:pt>
    <dgm:pt modelId="{863A73B6-019B-4951-95E0-E015A5383C61}" type="sibTrans" cxnId="{BC5E934F-C7EE-4DF6-B448-CE9CA9A95BE3}">
      <dgm:prSet/>
      <dgm:spPr/>
      <dgm:t>
        <a:bodyPr/>
        <a:lstStyle/>
        <a:p>
          <a:endParaRPr lang="en-US"/>
        </a:p>
      </dgm:t>
    </dgm:pt>
    <dgm:pt modelId="{260F3ED3-7907-435B-9A96-3D05C9FADB9E}">
      <dgm:prSet/>
      <dgm:spPr/>
      <dgm:t>
        <a:bodyPr/>
        <a:lstStyle/>
        <a:p>
          <a:r>
            <a:rPr lang="tr-TR"/>
            <a:t>Preantral folikül</a:t>
          </a:r>
          <a:endParaRPr lang="en-US"/>
        </a:p>
      </dgm:t>
    </dgm:pt>
    <dgm:pt modelId="{AD2DDC20-8F24-49E3-9E60-ED39A1B28515}" type="parTrans" cxnId="{8173E852-87AD-4F44-90C6-1A0E85727C48}">
      <dgm:prSet/>
      <dgm:spPr/>
      <dgm:t>
        <a:bodyPr/>
        <a:lstStyle/>
        <a:p>
          <a:endParaRPr lang="en-US"/>
        </a:p>
      </dgm:t>
    </dgm:pt>
    <dgm:pt modelId="{9F07E726-5A27-4970-8894-6CF9F27C82E4}" type="sibTrans" cxnId="{8173E852-87AD-4F44-90C6-1A0E85727C48}">
      <dgm:prSet/>
      <dgm:spPr/>
      <dgm:t>
        <a:bodyPr/>
        <a:lstStyle/>
        <a:p>
          <a:endParaRPr lang="en-US"/>
        </a:p>
      </dgm:t>
    </dgm:pt>
    <dgm:pt modelId="{1A775B1A-DE4B-4ADB-8A3F-6B181ADEE537}">
      <dgm:prSet/>
      <dgm:spPr/>
      <dgm:t>
        <a:bodyPr/>
        <a:lstStyle/>
        <a:p>
          <a:r>
            <a:rPr lang="tr-TR"/>
            <a:t>Antral folikül</a:t>
          </a:r>
          <a:endParaRPr lang="en-US"/>
        </a:p>
      </dgm:t>
    </dgm:pt>
    <dgm:pt modelId="{FCE67372-030B-479D-8712-FE4E8306357E}" type="parTrans" cxnId="{E1A4112E-48F7-47EF-BAC1-123B69CA9C7E}">
      <dgm:prSet/>
      <dgm:spPr/>
      <dgm:t>
        <a:bodyPr/>
        <a:lstStyle/>
        <a:p>
          <a:endParaRPr lang="en-US"/>
        </a:p>
      </dgm:t>
    </dgm:pt>
    <dgm:pt modelId="{9F0860C1-6FCE-481E-913D-02BFC9A3EDDC}" type="sibTrans" cxnId="{E1A4112E-48F7-47EF-BAC1-123B69CA9C7E}">
      <dgm:prSet/>
      <dgm:spPr/>
      <dgm:t>
        <a:bodyPr/>
        <a:lstStyle/>
        <a:p>
          <a:endParaRPr lang="en-US"/>
        </a:p>
      </dgm:t>
    </dgm:pt>
    <dgm:pt modelId="{98E33541-17DA-489B-85F4-ABE9EAB7BCA0}">
      <dgm:prSet/>
      <dgm:spPr/>
      <dgm:t>
        <a:bodyPr/>
        <a:lstStyle/>
        <a:p>
          <a:r>
            <a:rPr lang="tr-TR"/>
            <a:t>Preovulatuar folikül </a:t>
          </a:r>
          <a:endParaRPr lang="en-US"/>
        </a:p>
      </dgm:t>
    </dgm:pt>
    <dgm:pt modelId="{625E16F1-26DA-4866-8357-D4A2D5E2086C}" type="parTrans" cxnId="{B70CF97D-4FC0-4C5D-8B89-894099AD5BF2}">
      <dgm:prSet/>
      <dgm:spPr/>
      <dgm:t>
        <a:bodyPr/>
        <a:lstStyle/>
        <a:p>
          <a:endParaRPr lang="en-US"/>
        </a:p>
      </dgm:t>
    </dgm:pt>
    <dgm:pt modelId="{14DAB713-2767-438B-8E1A-AF0B85266D87}" type="sibTrans" cxnId="{B70CF97D-4FC0-4C5D-8B89-894099AD5BF2}">
      <dgm:prSet/>
      <dgm:spPr/>
      <dgm:t>
        <a:bodyPr/>
        <a:lstStyle/>
        <a:p>
          <a:endParaRPr lang="en-US"/>
        </a:p>
      </dgm:t>
    </dgm:pt>
    <dgm:pt modelId="{F746F4D3-5171-4D61-9140-1C4D70B489C6}">
      <dgm:prSet/>
      <dgm:spPr/>
      <dgm:t>
        <a:bodyPr/>
        <a:lstStyle/>
        <a:p>
          <a:r>
            <a:rPr lang="tr-TR"/>
            <a:t>Foliküler fazda FSH’ın artışı baskın folikül gelişimini ve östrojen salınımını uyarır</a:t>
          </a:r>
          <a:endParaRPr lang="en-US"/>
        </a:p>
      </dgm:t>
    </dgm:pt>
    <dgm:pt modelId="{14E83653-943A-4F16-8EE9-4AFB8436277D}" type="parTrans" cxnId="{4467A299-BCB8-4CCB-89AA-AA3DFFC44504}">
      <dgm:prSet/>
      <dgm:spPr/>
      <dgm:t>
        <a:bodyPr/>
        <a:lstStyle/>
        <a:p>
          <a:endParaRPr lang="en-US"/>
        </a:p>
      </dgm:t>
    </dgm:pt>
    <dgm:pt modelId="{56F3A8A8-F804-40F4-A4F6-5AF40E9E81DF}" type="sibTrans" cxnId="{4467A299-BCB8-4CCB-89AA-AA3DFFC44504}">
      <dgm:prSet/>
      <dgm:spPr/>
      <dgm:t>
        <a:bodyPr/>
        <a:lstStyle/>
        <a:p>
          <a:endParaRPr lang="en-US"/>
        </a:p>
      </dgm:t>
    </dgm:pt>
    <dgm:pt modelId="{A891455F-3F1D-4206-9AC3-03FE2947C971}" type="pres">
      <dgm:prSet presAssocID="{DF339F22-9D9F-4F70-A4E7-0F5B7FE4AFD7}" presName="Name0" presStyleCnt="0">
        <dgm:presLayoutVars>
          <dgm:dir/>
          <dgm:animLvl val="lvl"/>
          <dgm:resizeHandles val="exact"/>
        </dgm:presLayoutVars>
      </dgm:prSet>
      <dgm:spPr/>
    </dgm:pt>
    <dgm:pt modelId="{B9CF28CC-5769-4CC8-9585-CD5CFCC2515C}" type="pres">
      <dgm:prSet presAssocID="{F746F4D3-5171-4D61-9140-1C4D70B489C6}" presName="boxAndChildren" presStyleCnt="0"/>
      <dgm:spPr/>
    </dgm:pt>
    <dgm:pt modelId="{FD830B3E-D3BD-49DC-9C91-49A5B32917C8}" type="pres">
      <dgm:prSet presAssocID="{F746F4D3-5171-4D61-9140-1C4D70B489C6}" presName="parentTextBox" presStyleLbl="node1" presStyleIdx="0" presStyleCnt="3"/>
      <dgm:spPr/>
    </dgm:pt>
    <dgm:pt modelId="{EA7C4E2E-442D-4BB7-BC43-9CFBADBB03AF}" type="pres">
      <dgm:prSet presAssocID="{259CA5DE-6887-45CA-923F-6AF867AB74AE}" presName="sp" presStyleCnt="0"/>
      <dgm:spPr/>
    </dgm:pt>
    <dgm:pt modelId="{66C46475-0FE5-4BEA-9472-DCC4B58B474D}" type="pres">
      <dgm:prSet presAssocID="{50D6701B-9800-4BE8-9ED3-A056E5431CEE}" presName="arrowAndChildren" presStyleCnt="0"/>
      <dgm:spPr/>
    </dgm:pt>
    <dgm:pt modelId="{93C68E69-F8B2-47A7-83FD-96691E4DA148}" type="pres">
      <dgm:prSet presAssocID="{50D6701B-9800-4BE8-9ED3-A056E5431CEE}" presName="parentTextArrow" presStyleLbl="node1" presStyleIdx="0" presStyleCnt="3"/>
      <dgm:spPr/>
    </dgm:pt>
    <dgm:pt modelId="{0A72BE4B-0194-4C7A-BBF0-594F14BF089D}" type="pres">
      <dgm:prSet presAssocID="{50D6701B-9800-4BE8-9ED3-A056E5431CEE}" presName="arrow" presStyleLbl="node1" presStyleIdx="1" presStyleCnt="3"/>
      <dgm:spPr/>
    </dgm:pt>
    <dgm:pt modelId="{C7901F05-7791-4A23-97EE-21695C03BB91}" type="pres">
      <dgm:prSet presAssocID="{50D6701B-9800-4BE8-9ED3-A056E5431CEE}" presName="descendantArrow" presStyleCnt="0"/>
      <dgm:spPr/>
    </dgm:pt>
    <dgm:pt modelId="{D64F6275-47D1-41A2-A8DD-7CD763812CE9}" type="pres">
      <dgm:prSet presAssocID="{34BDA60F-6BB6-4499-A8CB-FDA975E2C553}" presName="childTextArrow" presStyleLbl="fgAccFollowNode1" presStyleIdx="0" presStyleCnt="4">
        <dgm:presLayoutVars>
          <dgm:bulletEnabled val="1"/>
        </dgm:presLayoutVars>
      </dgm:prSet>
      <dgm:spPr/>
    </dgm:pt>
    <dgm:pt modelId="{8DF7EB18-5ABE-4873-96A6-6ECE81AB2369}" type="pres">
      <dgm:prSet presAssocID="{260F3ED3-7907-435B-9A96-3D05C9FADB9E}" presName="childTextArrow" presStyleLbl="fgAccFollowNode1" presStyleIdx="1" presStyleCnt="4">
        <dgm:presLayoutVars>
          <dgm:bulletEnabled val="1"/>
        </dgm:presLayoutVars>
      </dgm:prSet>
      <dgm:spPr/>
    </dgm:pt>
    <dgm:pt modelId="{05E4835C-9738-4058-AC2E-0BF4DB382F69}" type="pres">
      <dgm:prSet presAssocID="{1A775B1A-DE4B-4ADB-8A3F-6B181ADEE537}" presName="childTextArrow" presStyleLbl="fgAccFollowNode1" presStyleIdx="2" presStyleCnt="4">
        <dgm:presLayoutVars>
          <dgm:bulletEnabled val="1"/>
        </dgm:presLayoutVars>
      </dgm:prSet>
      <dgm:spPr/>
    </dgm:pt>
    <dgm:pt modelId="{4EBBFFC2-6FD0-460F-A99E-6474D531B0CA}" type="pres">
      <dgm:prSet presAssocID="{98E33541-17DA-489B-85F4-ABE9EAB7BCA0}" presName="childTextArrow" presStyleLbl="fgAccFollowNode1" presStyleIdx="3" presStyleCnt="4">
        <dgm:presLayoutVars>
          <dgm:bulletEnabled val="1"/>
        </dgm:presLayoutVars>
      </dgm:prSet>
      <dgm:spPr/>
    </dgm:pt>
    <dgm:pt modelId="{61A494AF-D74E-470F-99A6-6B58B3D271E3}" type="pres">
      <dgm:prSet presAssocID="{6A14B9B2-6F22-41A7-8722-818750518797}" presName="sp" presStyleCnt="0"/>
      <dgm:spPr/>
    </dgm:pt>
    <dgm:pt modelId="{6F32BB0D-EEC1-427D-A8E2-E06F1840118C}" type="pres">
      <dgm:prSet presAssocID="{1A4037D9-7B07-4C07-BAFB-0513A6346523}" presName="arrowAndChildren" presStyleCnt="0"/>
      <dgm:spPr/>
    </dgm:pt>
    <dgm:pt modelId="{D6C589D0-B2E9-4F48-8C10-2325D96468A6}" type="pres">
      <dgm:prSet presAssocID="{1A4037D9-7B07-4C07-BAFB-0513A6346523}" presName="parentTextArrow" presStyleLbl="node1" presStyleIdx="2" presStyleCnt="3"/>
      <dgm:spPr/>
    </dgm:pt>
  </dgm:ptLst>
  <dgm:cxnLst>
    <dgm:cxn modelId="{99896F2A-C61A-43CA-A072-C0CB7C57F995}" type="presOf" srcId="{1A4037D9-7B07-4C07-BAFB-0513A6346523}" destId="{D6C589D0-B2E9-4F48-8C10-2325D96468A6}" srcOrd="0" destOrd="0" presId="urn:microsoft.com/office/officeart/2005/8/layout/process4"/>
    <dgm:cxn modelId="{E1A4112E-48F7-47EF-BAC1-123B69CA9C7E}" srcId="{50D6701B-9800-4BE8-9ED3-A056E5431CEE}" destId="{1A775B1A-DE4B-4ADB-8A3F-6B181ADEE537}" srcOrd="2" destOrd="0" parTransId="{FCE67372-030B-479D-8712-FE4E8306357E}" sibTransId="{9F0860C1-6FCE-481E-913D-02BFC9A3EDDC}"/>
    <dgm:cxn modelId="{D9CF7F33-EBC5-4810-8740-FF7B039B2B03}" type="presOf" srcId="{F746F4D3-5171-4D61-9140-1C4D70B489C6}" destId="{FD830B3E-D3BD-49DC-9C91-49A5B32917C8}" srcOrd="0" destOrd="0" presId="urn:microsoft.com/office/officeart/2005/8/layout/process4"/>
    <dgm:cxn modelId="{22E0F668-C5B6-4F4E-8B88-27ED26DEF6F4}" type="presOf" srcId="{1A775B1A-DE4B-4ADB-8A3F-6B181ADEE537}" destId="{05E4835C-9738-4058-AC2E-0BF4DB382F69}" srcOrd="0" destOrd="0" presId="urn:microsoft.com/office/officeart/2005/8/layout/process4"/>
    <dgm:cxn modelId="{11B28549-B248-4E2D-B1C1-896CDC91B7DA}" type="presOf" srcId="{50D6701B-9800-4BE8-9ED3-A056E5431CEE}" destId="{0A72BE4B-0194-4C7A-BBF0-594F14BF089D}" srcOrd="1" destOrd="0" presId="urn:microsoft.com/office/officeart/2005/8/layout/process4"/>
    <dgm:cxn modelId="{D15D134F-5D1B-4A77-ACF2-468B1E5139FA}" type="presOf" srcId="{50D6701B-9800-4BE8-9ED3-A056E5431CEE}" destId="{93C68E69-F8B2-47A7-83FD-96691E4DA148}" srcOrd="0" destOrd="0" presId="urn:microsoft.com/office/officeart/2005/8/layout/process4"/>
    <dgm:cxn modelId="{BC5E934F-C7EE-4DF6-B448-CE9CA9A95BE3}" srcId="{50D6701B-9800-4BE8-9ED3-A056E5431CEE}" destId="{34BDA60F-6BB6-4499-A8CB-FDA975E2C553}" srcOrd="0" destOrd="0" parTransId="{1A3DA2AA-120D-4D44-A654-B4809EE46C8E}" sibTransId="{863A73B6-019B-4951-95E0-E015A5383C61}"/>
    <dgm:cxn modelId="{8173E852-87AD-4F44-90C6-1A0E85727C48}" srcId="{50D6701B-9800-4BE8-9ED3-A056E5431CEE}" destId="{260F3ED3-7907-435B-9A96-3D05C9FADB9E}" srcOrd="1" destOrd="0" parTransId="{AD2DDC20-8F24-49E3-9E60-ED39A1B28515}" sibTransId="{9F07E726-5A27-4970-8894-6CF9F27C82E4}"/>
    <dgm:cxn modelId="{B70CF97D-4FC0-4C5D-8B89-894099AD5BF2}" srcId="{50D6701B-9800-4BE8-9ED3-A056E5431CEE}" destId="{98E33541-17DA-489B-85F4-ABE9EAB7BCA0}" srcOrd="3" destOrd="0" parTransId="{625E16F1-26DA-4866-8357-D4A2D5E2086C}" sibTransId="{14DAB713-2767-438B-8E1A-AF0B85266D87}"/>
    <dgm:cxn modelId="{E988BA83-BED4-4C97-A09D-9332DD9CA3BC}" type="presOf" srcId="{34BDA60F-6BB6-4499-A8CB-FDA975E2C553}" destId="{D64F6275-47D1-41A2-A8DD-7CD763812CE9}" srcOrd="0" destOrd="0" presId="urn:microsoft.com/office/officeart/2005/8/layout/process4"/>
    <dgm:cxn modelId="{4467A299-BCB8-4CCB-89AA-AA3DFFC44504}" srcId="{DF339F22-9D9F-4F70-A4E7-0F5B7FE4AFD7}" destId="{F746F4D3-5171-4D61-9140-1C4D70B489C6}" srcOrd="2" destOrd="0" parTransId="{14E83653-943A-4F16-8EE9-4AFB8436277D}" sibTransId="{56F3A8A8-F804-40F4-A4F6-5AF40E9E81DF}"/>
    <dgm:cxn modelId="{BB91E9AB-8DF8-4A96-AB92-995027AB028D}" srcId="{DF339F22-9D9F-4F70-A4E7-0F5B7FE4AFD7}" destId="{1A4037D9-7B07-4C07-BAFB-0513A6346523}" srcOrd="0" destOrd="0" parTransId="{1B90F8AA-A946-4F68-96D9-D60D003EEC54}" sibTransId="{6A14B9B2-6F22-41A7-8722-818750518797}"/>
    <dgm:cxn modelId="{3B5A25B7-D4C0-4E87-BEEC-FF62FC60E8B7}" srcId="{DF339F22-9D9F-4F70-A4E7-0F5B7FE4AFD7}" destId="{50D6701B-9800-4BE8-9ED3-A056E5431CEE}" srcOrd="1" destOrd="0" parTransId="{4C6F163D-6D26-4B30-9CF2-738A6C9AC54A}" sibTransId="{259CA5DE-6887-45CA-923F-6AF867AB74AE}"/>
    <dgm:cxn modelId="{2B36A2C4-9323-4B69-8AB6-9FA7FC0B1DCB}" type="presOf" srcId="{260F3ED3-7907-435B-9A96-3D05C9FADB9E}" destId="{8DF7EB18-5ABE-4873-96A6-6ECE81AB2369}" srcOrd="0" destOrd="0" presId="urn:microsoft.com/office/officeart/2005/8/layout/process4"/>
    <dgm:cxn modelId="{3976BDCD-1874-48DD-8865-392E0B7C1A51}" type="presOf" srcId="{98E33541-17DA-489B-85F4-ABE9EAB7BCA0}" destId="{4EBBFFC2-6FD0-460F-A99E-6474D531B0CA}" srcOrd="0" destOrd="0" presId="urn:microsoft.com/office/officeart/2005/8/layout/process4"/>
    <dgm:cxn modelId="{5D34C0D5-36F2-45BE-A33C-4FB829B67C5C}" type="presOf" srcId="{DF339F22-9D9F-4F70-A4E7-0F5B7FE4AFD7}" destId="{A891455F-3F1D-4206-9AC3-03FE2947C971}" srcOrd="0" destOrd="0" presId="urn:microsoft.com/office/officeart/2005/8/layout/process4"/>
    <dgm:cxn modelId="{3B5A5270-E0F3-4C3D-A12D-EA9DEBC61E58}" type="presParOf" srcId="{A891455F-3F1D-4206-9AC3-03FE2947C971}" destId="{B9CF28CC-5769-4CC8-9585-CD5CFCC2515C}" srcOrd="0" destOrd="0" presId="urn:microsoft.com/office/officeart/2005/8/layout/process4"/>
    <dgm:cxn modelId="{6C62EC4C-C5BC-4F7D-918B-9202EBF35D42}" type="presParOf" srcId="{B9CF28CC-5769-4CC8-9585-CD5CFCC2515C}" destId="{FD830B3E-D3BD-49DC-9C91-49A5B32917C8}" srcOrd="0" destOrd="0" presId="urn:microsoft.com/office/officeart/2005/8/layout/process4"/>
    <dgm:cxn modelId="{AF77C96C-5436-4133-A16B-98E607DADEA3}" type="presParOf" srcId="{A891455F-3F1D-4206-9AC3-03FE2947C971}" destId="{EA7C4E2E-442D-4BB7-BC43-9CFBADBB03AF}" srcOrd="1" destOrd="0" presId="urn:microsoft.com/office/officeart/2005/8/layout/process4"/>
    <dgm:cxn modelId="{0AF62B42-C589-4A36-BFA0-716BF638575D}" type="presParOf" srcId="{A891455F-3F1D-4206-9AC3-03FE2947C971}" destId="{66C46475-0FE5-4BEA-9472-DCC4B58B474D}" srcOrd="2" destOrd="0" presId="urn:microsoft.com/office/officeart/2005/8/layout/process4"/>
    <dgm:cxn modelId="{EF372DDF-BA50-45E9-B4F2-06E6183BCD3C}" type="presParOf" srcId="{66C46475-0FE5-4BEA-9472-DCC4B58B474D}" destId="{93C68E69-F8B2-47A7-83FD-96691E4DA148}" srcOrd="0" destOrd="0" presId="urn:microsoft.com/office/officeart/2005/8/layout/process4"/>
    <dgm:cxn modelId="{CEE52A8E-6953-4F4C-85A0-ED9EA25C2C1F}" type="presParOf" srcId="{66C46475-0FE5-4BEA-9472-DCC4B58B474D}" destId="{0A72BE4B-0194-4C7A-BBF0-594F14BF089D}" srcOrd="1" destOrd="0" presId="urn:microsoft.com/office/officeart/2005/8/layout/process4"/>
    <dgm:cxn modelId="{2DB9AEE5-0FB6-4763-B58E-A171F12762AB}" type="presParOf" srcId="{66C46475-0FE5-4BEA-9472-DCC4B58B474D}" destId="{C7901F05-7791-4A23-97EE-21695C03BB91}" srcOrd="2" destOrd="0" presId="urn:microsoft.com/office/officeart/2005/8/layout/process4"/>
    <dgm:cxn modelId="{09F70158-BB09-4704-93A2-A4824BAAFF23}" type="presParOf" srcId="{C7901F05-7791-4A23-97EE-21695C03BB91}" destId="{D64F6275-47D1-41A2-A8DD-7CD763812CE9}" srcOrd="0" destOrd="0" presId="urn:microsoft.com/office/officeart/2005/8/layout/process4"/>
    <dgm:cxn modelId="{78C22C5D-03D4-42D6-ACFD-03CB674612DB}" type="presParOf" srcId="{C7901F05-7791-4A23-97EE-21695C03BB91}" destId="{8DF7EB18-5ABE-4873-96A6-6ECE81AB2369}" srcOrd="1" destOrd="0" presId="urn:microsoft.com/office/officeart/2005/8/layout/process4"/>
    <dgm:cxn modelId="{5CC13E07-7345-4B87-B6C1-BF4E73D34EF1}" type="presParOf" srcId="{C7901F05-7791-4A23-97EE-21695C03BB91}" destId="{05E4835C-9738-4058-AC2E-0BF4DB382F69}" srcOrd="2" destOrd="0" presId="urn:microsoft.com/office/officeart/2005/8/layout/process4"/>
    <dgm:cxn modelId="{8A19F4BC-8216-45AF-8FC9-F84073731500}" type="presParOf" srcId="{C7901F05-7791-4A23-97EE-21695C03BB91}" destId="{4EBBFFC2-6FD0-460F-A99E-6474D531B0CA}" srcOrd="3" destOrd="0" presId="urn:microsoft.com/office/officeart/2005/8/layout/process4"/>
    <dgm:cxn modelId="{046AB770-86E7-4653-BFA8-D54C70C1726B}" type="presParOf" srcId="{A891455F-3F1D-4206-9AC3-03FE2947C971}" destId="{61A494AF-D74E-470F-99A6-6B58B3D271E3}" srcOrd="3" destOrd="0" presId="urn:microsoft.com/office/officeart/2005/8/layout/process4"/>
    <dgm:cxn modelId="{4C132FEA-F5AB-458F-B536-8D4DFC33ED3C}" type="presParOf" srcId="{A891455F-3F1D-4206-9AC3-03FE2947C971}" destId="{6F32BB0D-EEC1-427D-A8E2-E06F1840118C}" srcOrd="4" destOrd="0" presId="urn:microsoft.com/office/officeart/2005/8/layout/process4"/>
    <dgm:cxn modelId="{84F4872E-FC29-475D-82DF-5A92D52EC9A5}" type="presParOf" srcId="{6F32BB0D-EEC1-427D-A8E2-E06F1840118C}" destId="{D6C589D0-B2E9-4F48-8C10-2325D96468A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19093C-00BA-437C-8923-026E208C25C0}"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F5D07746-801A-4D60-B5C7-B3BAE2A1D038}">
      <dgm:prSet/>
      <dgm:spPr/>
      <dgm:t>
        <a:bodyPr/>
        <a:lstStyle/>
        <a:p>
          <a:r>
            <a:rPr lang="tr-TR"/>
            <a:t>Foliküler faz LH pikinden önceki gün sonlanır. Ortalama menstural siklus süresi 21-35 gündür. Foliküler faz yaklaşık 14-21 gün sürer</a:t>
          </a:r>
          <a:endParaRPr lang="en-US"/>
        </a:p>
      </dgm:t>
    </dgm:pt>
    <dgm:pt modelId="{1B9CF863-2D19-4712-9CEE-FCE30E50B132}" type="parTrans" cxnId="{8700CF94-AE67-482A-8A82-0EDD65CC64B9}">
      <dgm:prSet/>
      <dgm:spPr/>
      <dgm:t>
        <a:bodyPr/>
        <a:lstStyle/>
        <a:p>
          <a:endParaRPr lang="en-US"/>
        </a:p>
      </dgm:t>
    </dgm:pt>
    <dgm:pt modelId="{490FAF52-01B7-4B30-938D-BB241122595B}" type="sibTrans" cxnId="{8700CF94-AE67-482A-8A82-0EDD65CC64B9}">
      <dgm:prSet/>
      <dgm:spPr/>
      <dgm:t>
        <a:bodyPr/>
        <a:lstStyle/>
        <a:p>
          <a:endParaRPr lang="en-US"/>
        </a:p>
      </dgm:t>
    </dgm:pt>
    <dgm:pt modelId="{EB459B8C-2232-4F6B-977D-B0D720CA9710}">
      <dgm:prSet/>
      <dgm:spPr/>
      <dgm:t>
        <a:bodyPr/>
        <a:lstStyle/>
        <a:p>
          <a:r>
            <a:rPr lang="tr-TR"/>
            <a:t>Menstural sikluslar arasındaki interval değişikliği primer olarak foliküler fazdaki değişikliklerden kaynaklanmakta luteal faz göreceli olarak sabit kalmakta</a:t>
          </a:r>
          <a:endParaRPr lang="en-US"/>
        </a:p>
      </dgm:t>
    </dgm:pt>
    <dgm:pt modelId="{B5AE29D6-0260-4337-8F29-112279A66746}" type="parTrans" cxnId="{2E226321-E5EA-4031-AA4C-262DCCAC4E66}">
      <dgm:prSet/>
      <dgm:spPr/>
      <dgm:t>
        <a:bodyPr/>
        <a:lstStyle/>
        <a:p>
          <a:endParaRPr lang="en-US"/>
        </a:p>
      </dgm:t>
    </dgm:pt>
    <dgm:pt modelId="{38FBDF25-D7D6-414F-BA5D-9ED9C5E5C974}" type="sibTrans" cxnId="{2E226321-E5EA-4031-AA4C-262DCCAC4E66}">
      <dgm:prSet/>
      <dgm:spPr/>
      <dgm:t>
        <a:bodyPr/>
        <a:lstStyle/>
        <a:p>
          <a:endParaRPr lang="en-US"/>
        </a:p>
      </dgm:t>
    </dgm:pt>
    <dgm:pt modelId="{F2766CBB-B5F1-4728-8454-64D4B4AC5008}">
      <dgm:prSet/>
      <dgm:spPr/>
      <dgm:t>
        <a:bodyPr/>
        <a:lstStyle/>
        <a:p>
          <a:r>
            <a:rPr lang="tr-TR"/>
            <a:t>Östrojen belirgin bir noktaya ulaştığı zaman GnRH üzerinde uyarıcı etki gösterir ve LH salınımı ile birlikte ovülasyon gerçekleşir</a:t>
          </a:r>
          <a:endParaRPr lang="en-US"/>
        </a:p>
      </dgm:t>
    </dgm:pt>
    <dgm:pt modelId="{E0FF94AD-8AB1-4F24-8341-938A286A564D}" type="parTrans" cxnId="{3F484189-4CEF-470A-9ECE-1BEC78D27373}">
      <dgm:prSet/>
      <dgm:spPr/>
      <dgm:t>
        <a:bodyPr/>
        <a:lstStyle/>
        <a:p>
          <a:endParaRPr lang="en-US"/>
        </a:p>
      </dgm:t>
    </dgm:pt>
    <dgm:pt modelId="{3969F100-FCF8-46DC-A1FF-AD78F4EF6481}" type="sibTrans" cxnId="{3F484189-4CEF-470A-9ECE-1BEC78D27373}">
      <dgm:prSet/>
      <dgm:spPr/>
      <dgm:t>
        <a:bodyPr/>
        <a:lstStyle/>
        <a:p>
          <a:endParaRPr lang="en-US"/>
        </a:p>
      </dgm:t>
    </dgm:pt>
    <dgm:pt modelId="{625BBD9B-8170-49A9-B6C7-CD171DA72C18}" type="pres">
      <dgm:prSet presAssocID="{9719093C-00BA-437C-8923-026E208C25C0}" presName="linear" presStyleCnt="0">
        <dgm:presLayoutVars>
          <dgm:animLvl val="lvl"/>
          <dgm:resizeHandles val="exact"/>
        </dgm:presLayoutVars>
      </dgm:prSet>
      <dgm:spPr/>
    </dgm:pt>
    <dgm:pt modelId="{7E3F9F76-DACB-4B04-A226-C63B8891A46D}" type="pres">
      <dgm:prSet presAssocID="{F5D07746-801A-4D60-B5C7-B3BAE2A1D038}" presName="parentText" presStyleLbl="node1" presStyleIdx="0" presStyleCnt="3">
        <dgm:presLayoutVars>
          <dgm:chMax val="0"/>
          <dgm:bulletEnabled val="1"/>
        </dgm:presLayoutVars>
      </dgm:prSet>
      <dgm:spPr/>
    </dgm:pt>
    <dgm:pt modelId="{961FCCF9-FA20-4864-8284-CF8B5F51351C}" type="pres">
      <dgm:prSet presAssocID="{490FAF52-01B7-4B30-938D-BB241122595B}" presName="spacer" presStyleCnt="0"/>
      <dgm:spPr/>
    </dgm:pt>
    <dgm:pt modelId="{062AE5F5-DDC7-4116-9B5C-420AE52B467B}" type="pres">
      <dgm:prSet presAssocID="{EB459B8C-2232-4F6B-977D-B0D720CA9710}" presName="parentText" presStyleLbl="node1" presStyleIdx="1" presStyleCnt="3">
        <dgm:presLayoutVars>
          <dgm:chMax val="0"/>
          <dgm:bulletEnabled val="1"/>
        </dgm:presLayoutVars>
      </dgm:prSet>
      <dgm:spPr/>
    </dgm:pt>
    <dgm:pt modelId="{4C2AF079-C047-454E-800F-6591412FFF90}" type="pres">
      <dgm:prSet presAssocID="{38FBDF25-D7D6-414F-BA5D-9ED9C5E5C974}" presName="spacer" presStyleCnt="0"/>
      <dgm:spPr/>
    </dgm:pt>
    <dgm:pt modelId="{30741A7E-D019-49A2-97B3-95A686603717}" type="pres">
      <dgm:prSet presAssocID="{F2766CBB-B5F1-4728-8454-64D4B4AC5008}" presName="parentText" presStyleLbl="node1" presStyleIdx="2" presStyleCnt="3">
        <dgm:presLayoutVars>
          <dgm:chMax val="0"/>
          <dgm:bulletEnabled val="1"/>
        </dgm:presLayoutVars>
      </dgm:prSet>
      <dgm:spPr/>
    </dgm:pt>
  </dgm:ptLst>
  <dgm:cxnLst>
    <dgm:cxn modelId="{FEDDC61A-5D26-4181-B6D7-6D6522FD8FFA}" type="presOf" srcId="{F5D07746-801A-4D60-B5C7-B3BAE2A1D038}" destId="{7E3F9F76-DACB-4B04-A226-C63B8891A46D}" srcOrd="0" destOrd="0" presId="urn:microsoft.com/office/officeart/2005/8/layout/vList2"/>
    <dgm:cxn modelId="{2E226321-E5EA-4031-AA4C-262DCCAC4E66}" srcId="{9719093C-00BA-437C-8923-026E208C25C0}" destId="{EB459B8C-2232-4F6B-977D-B0D720CA9710}" srcOrd="1" destOrd="0" parTransId="{B5AE29D6-0260-4337-8F29-112279A66746}" sibTransId="{38FBDF25-D7D6-414F-BA5D-9ED9C5E5C974}"/>
    <dgm:cxn modelId="{1B191E37-BF60-41AC-AE7F-039ABA8B9E27}" type="presOf" srcId="{9719093C-00BA-437C-8923-026E208C25C0}" destId="{625BBD9B-8170-49A9-B6C7-CD171DA72C18}" srcOrd="0" destOrd="0" presId="urn:microsoft.com/office/officeart/2005/8/layout/vList2"/>
    <dgm:cxn modelId="{39217C4F-0F74-408A-969E-07060FE39639}" type="presOf" srcId="{EB459B8C-2232-4F6B-977D-B0D720CA9710}" destId="{062AE5F5-DDC7-4116-9B5C-420AE52B467B}" srcOrd="0" destOrd="0" presId="urn:microsoft.com/office/officeart/2005/8/layout/vList2"/>
    <dgm:cxn modelId="{3F484189-4CEF-470A-9ECE-1BEC78D27373}" srcId="{9719093C-00BA-437C-8923-026E208C25C0}" destId="{F2766CBB-B5F1-4728-8454-64D4B4AC5008}" srcOrd="2" destOrd="0" parTransId="{E0FF94AD-8AB1-4F24-8341-938A286A564D}" sibTransId="{3969F100-FCF8-46DC-A1FF-AD78F4EF6481}"/>
    <dgm:cxn modelId="{8700CF94-AE67-482A-8A82-0EDD65CC64B9}" srcId="{9719093C-00BA-437C-8923-026E208C25C0}" destId="{F5D07746-801A-4D60-B5C7-B3BAE2A1D038}" srcOrd="0" destOrd="0" parTransId="{1B9CF863-2D19-4712-9CEE-FCE30E50B132}" sibTransId="{490FAF52-01B7-4B30-938D-BB241122595B}"/>
    <dgm:cxn modelId="{F99E5EE5-0149-4AD8-80DF-6F1D5395CB3B}" type="presOf" srcId="{F2766CBB-B5F1-4728-8454-64D4B4AC5008}" destId="{30741A7E-D019-49A2-97B3-95A686603717}" srcOrd="0" destOrd="0" presId="urn:microsoft.com/office/officeart/2005/8/layout/vList2"/>
    <dgm:cxn modelId="{23ED7F73-8E6A-4BBE-B275-24E03466A1C1}" type="presParOf" srcId="{625BBD9B-8170-49A9-B6C7-CD171DA72C18}" destId="{7E3F9F76-DACB-4B04-A226-C63B8891A46D}" srcOrd="0" destOrd="0" presId="urn:microsoft.com/office/officeart/2005/8/layout/vList2"/>
    <dgm:cxn modelId="{F5DD8D65-6416-457B-AEAA-92A4F48F5EE0}" type="presParOf" srcId="{625BBD9B-8170-49A9-B6C7-CD171DA72C18}" destId="{961FCCF9-FA20-4864-8284-CF8B5F51351C}" srcOrd="1" destOrd="0" presId="urn:microsoft.com/office/officeart/2005/8/layout/vList2"/>
    <dgm:cxn modelId="{823F7AC2-A80A-4EAA-8BFF-C6652336D68E}" type="presParOf" srcId="{625BBD9B-8170-49A9-B6C7-CD171DA72C18}" destId="{062AE5F5-DDC7-4116-9B5C-420AE52B467B}" srcOrd="2" destOrd="0" presId="urn:microsoft.com/office/officeart/2005/8/layout/vList2"/>
    <dgm:cxn modelId="{A8031024-47B2-4263-880E-6B2C4B3013E1}" type="presParOf" srcId="{625BBD9B-8170-49A9-B6C7-CD171DA72C18}" destId="{4C2AF079-C047-454E-800F-6591412FFF90}" srcOrd="3" destOrd="0" presId="urn:microsoft.com/office/officeart/2005/8/layout/vList2"/>
    <dgm:cxn modelId="{1F1550E9-8A76-4A13-B549-B026E5413AC0}" type="presParOf" srcId="{625BBD9B-8170-49A9-B6C7-CD171DA72C18}" destId="{30741A7E-D019-49A2-97B3-95A68660371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C1E12B-C5DC-4357-811F-A0EC3B3788C7}" type="doc">
      <dgm:prSet loTypeId="urn:microsoft.com/office/officeart/2005/8/layout/process4" loCatId="process" qsTypeId="urn:microsoft.com/office/officeart/2005/8/quickstyle/simple1" qsCatId="simple" csTypeId="urn:microsoft.com/office/officeart/2005/8/colors/accent3_2" csCatId="accent3"/>
      <dgm:spPr/>
      <dgm:t>
        <a:bodyPr/>
        <a:lstStyle/>
        <a:p>
          <a:endParaRPr lang="en-US"/>
        </a:p>
      </dgm:t>
    </dgm:pt>
    <dgm:pt modelId="{C0066375-0092-4141-A120-FB4A6085DB3D}">
      <dgm:prSet/>
      <dgm:spPr/>
      <dgm:t>
        <a:bodyPr/>
        <a:lstStyle/>
        <a:p>
          <a:r>
            <a:rPr lang="tr-TR" b="1"/>
            <a:t>Ovulasyon göstergeleri:</a:t>
          </a:r>
          <a:endParaRPr lang="en-US"/>
        </a:p>
      </dgm:t>
    </dgm:pt>
    <dgm:pt modelId="{96225F30-9418-4C02-AA43-DF1F6244A645}" type="parTrans" cxnId="{8FFB8349-EA8F-4C18-B209-47E9967FD6A1}">
      <dgm:prSet/>
      <dgm:spPr/>
      <dgm:t>
        <a:bodyPr/>
        <a:lstStyle/>
        <a:p>
          <a:endParaRPr lang="en-US"/>
        </a:p>
      </dgm:t>
    </dgm:pt>
    <dgm:pt modelId="{113845DA-753A-45C7-AEF9-A4C330CB31FE}" type="sibTrans" cxnId="{8FFB8349-EA8F-4C18-B209-47E9967FD6A1}">
      <dgm:prSet/>
      <dgm:spPr/>
      <dgm:t>
        <a:bodyPr/>
        <a:lstStyle/>
        <a:p>
          <a:endParaRPr lang="en-US"/>
        </a:p>
      </dgm:t>
    </dgm:pt>
    <dgm:pt modelId="{98776CA9-3D2C-44BE-A477-20B9E499242D}">
      <dgm:prSet/>
      <dgm:spPr/>
      <dgm:t>
        <a:bodyPr/>
        <a:lstStyle/>
        <a:p>
          <a:r>
            <a:rPr lang="tr-TR"/>
            <a:t>Bazal vücut ısısının artması</a:t>
          </a:r>
          <a:endParaRPr lang="en-US"/>
        </a:p>
      </dgm:t>
    </dgm:pt>
    <dgm:pt modelId="{35BE261B-4924-4772-A211-9F6EB5F7F5D5}" type="parTrans" cxnId="{335181C8-01F4-47C9-8B46-46A97D2D88E8}">
      <dgm:prSet/>
      <dgm:spPr/>
      <dgm:t>
        <a:bodyPr/>
        <a:lstStyle/>
        <a:p>
          <a:endParaRPr lang="en-US"/>
        </a:p>
      </dgm:t>
    </dgm:pt>
    <dgm:pt modelId="{361F436E-A2A5-4E5B-935D-3332DAAA4E14}" type="sibTrans" cxnId="{335181C8-01F4-47C9-8B46-46A97D2D88E8}">
      <dgm:prSet/>
      <dgm:spPr/>
      <dgm:t>
        <a:bodyPr/>
        <a:lstStyle/>
        <a:p>
          <a:endParaRPr lang="en-US"/>
        </a:p>
      </dgm:t>
    </dgm:pt>
    <dgm:pt modelId="{C2996666-F9D4-4EA1-803E-BB6944225A12}">
      <dgm:prSet/>
      <dgm:spPr/>
      <dgm:t>
        <a:bodyPr/>
        <a:lstStyle/>
        <a:p>
          <a:r>
            <a:rPr lang="tr-TR"/>
            <a:t>Servikal mukusun kalınlaşması</a:t>
          </a:r>
          <a:endParaRPr lang="en-US"/>
        </a:p>
      </dgm:t>
    </dgm:pt>
    <dgm:pt modelId="{6B6C80B6-41E3-4E4E-B32D-081AA5B25995}" type="parTrans" cxnId="{DBE538CE-E8B4-4DC9-837C-17B1FE0F9605}">
      <dgm:prSet/>
      <dgm:spPr/>
      <dgm:t>
        <a:bodyPr/>
        <a:lstStyle/>
        <a:p>
          <a:endParaRPr lang="en-US"/>
        </a:p>
      </dgm:t>
    </dgm:pt>
    <dgm:pt modelId="{32DD4406-F284-4BD0-85E7-CE1901FC2B09}" type="sibTrans" cxnId="{DBE538CE-E8B4-4DC9-837C-17B1FE0F9605}">
      <dgm:prSet/>
      <dgm:spPr/>
      <dgm:t>
        <a:bodyPr/>
        <a:lstStyle/>
        <a:p>
          <a:endParaRPr lang="en-US"/>
        </a:p>
      </dgm:t>
    </dgm:pt>
    <dgm:pt modelId="{7A911B15-1C9F-4E94-9271-B5352911E860}">
      <dgm:prSet/>
      <dgm:spPr/>
      <dgm:t>
        <a:bodyPr/>
        <a:lstStyle/>
        <a:p>
          <a:r>
            <a:rPr lang="tr-TR"/>
            <a:t>Midluteal (siklusun 21. günü) serum progesteron düzeyinin &gt;3 ng/ml olması</a:t>
          </a:r>
          <a:endParaRPr lang="en-US"/>
        </a:p>
      </dgm:t>
    </dgm:pt>
    <dgm:pt modelId="{EB1F7215-F994-4C0E-9B38-9E3171A8FD05}" type="parTrans" cxnId="{0F98089B-F08D-43F5-8677-D80E1B5E3F95}">
      <dgm:prSet/>
      <dgm:spPr/>
      <dgm:t>
        <a:bodyPr/>
        <a:lstStyle/>
        <a:p>
          <a:endParaRPr lang="en-US"/>
        </a:p>
      </dgm:t>
    </dgm:pt>
    <dgm:pt modelId="{CD129300-78C7-4337-9433-39A563D0711A}" type="sibTrans" cxnId="{0F98089B-F08D-43F5-8677-D80E1B5E3F95}">
      <dgm:prSet/>
      <dgm:spPr/>
      <dgm:t>
        <a:bodyPr/>
        <a:lstStyle/>
        <a:p>
          <a:endParaRPr lang="en-US"/>
        </a:p>
      </dgm:t>
    </dgm:pt>
    <dgm:pt modelId="{55A0313C-30D1-4115-B049-08D470FF0919}">
      <dgm:prSet/>
      <dgm:spPr/>
      <dgm:t>
        <a:bodyPr/>
        <a:lstStyle/>
        <a:p>
          <a:r>
            <a:rPr lang="tr-TR"/>
            <a:t>USG ile tespit edilen folikülün kaybolması</a:t>
          </a:r>
          <a:endParaRPr lang="en-US"/>
        </a:p>
      </dgm:t>
    </dgm:pt>
    <dgm:pt modelId="{8BCD97D9-B020-43B0-A532-C51DFDDA2ED9}" type="parTrans" cxnId="{976B970C-AB05-4296-A261-F7CA0A0A108F}">
      <dgm:prSet/>
      <dgm:spPr/>
      <dgm:t>
        <a:bodyPr/>
        <a:lstStyle/>
        <a:p>
          <a:endParaRPr lang="en-US"/>
        </a:p>
      </dgm:t>
    </dgm:pt>
    <dgm:pt modelId="{971EE133-6128-41B5-BDD9-46B7B014DAB1}" type="sibTrans" cxnId="{976B970C-AB05-4296-A261-F7CA0A0A108F}">
      <dgm:prSet/>
      <dgm:spPr/>
      <dgm:t>
        <a:bodyPr/>
        <a:lstStyle/>
        <a:p>
          <a:endParaRPr lang="en-US"/>
        </a:p>
      </dgm:t>
    </dgm:pt>
    <dgm:pt modelId="{C1D9A0BE-3A31-40E3-B9C7-522AC2A7C77C}" type="pres">
      <dgm:prSet presAssocID="{BCC1E12B-C5DC-4357-811F-A0EC3B3788C7}" presName="Name0" presStyleCnt="0">
        <dgm:presLayoutVars>
          <dgm:dir/>
          <dgm:animLvl val="lvl"/>
          <dgm:resizeHandles val="exact"/>
        </dgm:presLayoutVars>
      </dgm:prSet>
      <dgm:spPr/>
    </dgm:pt>
    <dgm:pt modelId="{24870DCD-6584-41A1-9E83-47EEEAFFFE29}" type="pres">
      <dgm:prSet presAssocID="{55A0313C-30D1-4115-B049-08D470FF0919}" presName="boxAndChildren" presStyleCnt="0"/>
      <dgm:spPr/>
    </dgm:pt>
    <dgm:pt modelId="{D4520CBE-E106-4E6A-A13A-1358128FE1B5}" type="pres">
      <dgm:prSet presAssocID="{55A0313C-30D1-4115-B049-08D470FF0919}" presName="parentTextBox" presStyleLbl="node1" presStyleIdx="0" presStyleCnt="5"/>
      <dgm:spPr/>
    </dgm:pt>
    <dgm:pt modelId="{6D2193F5-3590-454E-9B28-3DE89976D763}" type="pres">
      <dgm:prSet presAssocID="{CD129300-78C7-4337-9433-39A563D0711A}" presName="sp" presStyleCnt="0"/>
      <dgm:spPr/>
    </dgm:pt>
    <dgm:pt modelId="{3ED5C748-094B-4ADF-A5A0-533838EB75DB}" type="pres">
      <dgm:prSet presAssocID="{7A911B15-1C9F-4E94-9271-B5352911E860}" presName="arrowAndChildren" presStyleCnt="0"/>
      <dgm:spPr/>
    </dgm:pt>
    <dgm:pt modelId="{508A2527-3C80-48AA-B2B6-67A08F267189}" type="pres">
      <dgm:prSet presAssocID="{7A911B15-1C9F-4E94-9271-B5352911E860}" presName="parentTextArrow" presStyleLbl="node1" presStyleIdx="1" presStyleCnt="5"/>
      <dgm:spPr/>
    </dgm:pt>
    <dgm:pt modelId="{4DA2942B-6990-40A9-AD6D-5660CF8B25CA}" type="pres">
      <dgm:prSet presAssocID="{32DD4406-F284-4BD0-85E7-CE1901FC2B09}" presName="sp" presStyleCnt="0"/>
      <dgm:spPr/>
    </dgm:pt>
    <dgm:pt modelId="{E6025F54-2C49-4902-95B0-01C53D905C91}" type="pres">
      <dgm:prSet presAssocID="{C2996666-F9D4-4EA1-803E-BB6944225A12}" presName="arrowAndChildren" presStyleCnt="0"/>
      <dgm:spPr/>
    </dgm:pt>
    <dgm:pt modelId="{C4F3DDDE-9B31-4356-BA68-D29A5F1367FF}" type="pres">
      <dgm:prSet presAssocID="{C2996666-F9D4-4EA1-803E-BB6944225A12}" presName="parentTextArrow" presStyleLbl="node1" presStyleIdx="2" presStyleCnt="5"/>
      <dgm:spPr/>
    </dgm:pt>
    <dgm:pt modelId="{973C4C7D-04AF-4979-95A0-BA75041FBDCD}" type="pres">
      <dgm:prSet presAssocID="{361F436E-A2A5-4E5B-935D-3332DAAA4E14}" presName="sp" presStyleCnt="0"/>
      <dgm:spPr/>
    </dgm:pt>
    <dgm:pt modelId="{7CC1DBCF-ACBB-4A59-B062-B3AE8C3706BB}" type="pres">
      <dgm:prSet presAssocID="{98776CA9-3D2C-44BE-A477-20B9E499242D}" presName="arrowAndChildren" presStyleCnt="0"/>
      <dgm:spPr/>
    </dgm:pt>
    <dgm:pt modelId="{E27F10AB-78EA-4E03-91FB-85709D65A8D4}" type="pres">
      <dgm:prSet presAssocID="{98776CA9-3D2C-44BE-A477-20B9E499242D}" presName="parentTextArrow" presStyleLbl="node1" presStyleIdx="3" presStyleCnt="5"/>
      <dgm:spPr/>
    </dgm:pt>
    <dgm:pt modelId="{007E7389-AD28-46D9-A9B3-367372B69F2E}" type="pres">
      <dgm:prSet presAssocID="{113845DA-753A-45C7-AEF9-A4C330CB31FE}" presName="sp" presStyleCnt="0"/>
      <dgm:spPr/>
    </dgm:pt>
    <dgm:pt modelId="{040E2551-86CA-4FDF-AC10-6259F4BCD61E}" type="pres">
      <dgm:prSet presAssocID="{C0066375-0092-4141-A120-FB4A6085DB3D}" presName="arrowAndChildren" presStyleCnt="0"/>
      <dgm:spPr/>
    </dgm:pt>
    <dgm:pt modelId="{D1FA3BD4-6973-47FF-A297-C45C79631A8E}" type="pres">
      <dgm:prSet presAssocID="{C0066375-0092-4141-A120-FB4A6085DB3D}" presName="parentTextArrow" presStyleLbl="node1" presStyleIdx="4" presStyleCnt="5"/>
      <dgm:spPr/>
    </dgm:pt>
  </dgm:ptLst>
  <dgm:cxnLst>
    <dgm:cxn modelId="{26490500-D1A2-43D8-9918-38875A76B2D7}" type="presOf" srcId="{98776CA9-3D2C-44BE-A477-20B9E499242D}" destId="{E27F10AB-78EA-4E03-91FB-85709D65A8D4}" srcOrd="0" destOrd="0" presId="urn:microsoft.com/office/officeart/2005/8/layout/process4"/>
    <dgm:cxn modelId="{976B970C-AB05-4296-A261-F7CA0A0A108F}" srcId="{BCC1E12B-C5DC-4357-811F-A0EC3B3788C7}" destId="{55A0313C-30D1-4115-B049-08D470FF0919}" srcOrd="4" destOrd="0" parTransId="{8BCD97D9-B020-43B0-A532-C51DFDDA2ED9}" sibTransId="{971EE133-6128-41B5-BDD9-46B7B014DAB1}"/>
    <dgm:cxn modelId="{A2D8CD1D-491E-46C5-985D-098405553F2F}" type="presOf" srcId="{C0066375-0092-4141-A120-FB4A6085DB3D}" destId="{D1FA3BD4-6973-47FF-A297-C45C79631A8E}" srcOrd="0" destOrd="0" presId="urn:microsoft.com/office/officeart/2005/8/layout/process4"/>
    <dgm:cxn modelId="{8FFB8349-EA8F-4C18-B209-47E9967FD6A1}" srcId="{BCC1E12B-C5DC-4357-811F-A0EC3B3788C7}" destId="{C0066375-0092-4141-A120-FB4A6085DB3D}" srcOrd="0" destOrd="0" parTransId="{96225F30-9418-4C02-AA43-DF1F6244A645}" sibTransId="{113845DA-753A-45C7-AEF9-A4C330CB31FE}"/>
    <dgm:cxn modelId="{0F98089B-F08D-43F5-8677-D80E1B5E3F95}" srcId="{BCC1E12B-C5DC-4357-811F-A0EC3B3788C7}" destId="{7A911B15-1C9F-4E94-9271-B5352911E860}" srcOrd="3" destOrd="0" parTransId="{EB1F7215-F994-4C0E-9B38-9E3171A8FD05}" sibTransId="{CD129300-78C7-4337-9433-39A563D0711A}"/>
    <dgm:cxn modelId="{375FD6A2-AD76-4A27-9A3C-BE4F0D7B1B82}" type="presOf" srcId="{55A0313C-30D1-4115-B049-08D470FF0919}" destId="{D4520CBE-E106-4E6A-A13A-1358128FE1B5}" srcOrd="0" destOrd="0" presId="urn:microsoft.com/office/officeart/2005/8/layout/process4"/>
    <dgm:cxn modelId="{335181C8-01F4-47C9-8B46-46A97D2D88E8}" srcId="{BCC1E12B-C5DC-4357-811F-A0EC3B3788C7}" destId="{98776CA9-3D2C-44BE-A477-20B9E499242D}" srcOrd="1" destOrd="0" parTransId="{35BE261B-4924-4772-A211-9F6EB5F7F5D5}" sibTransId="{361F436E-A2A5-4E5B-935D-3332DAAA4E14}"/>
    <dgm:cxn modelId="{DBE538CE-E8B4-4DC9-837C-17B1FE0F9605}" srcId="{BCC1E12B-C5DC-4357-811F-A0EC3B3788C7}" destId="{C2996666-F9D4-4EA1-803E-BB6944225A12}" srcOrd="2" destOrd="0" parTransId="{6B6C80B6-41E3-4E4E-B32D-081AA5B25995}" sibTransId="{32DD4406-F284-4BD0-85E7-CE1901FC2B09}"/>
    <dgm:cxn modelId="{9B577ED1-2C90-4064-A9F7-74B954303571}" type="presOf" srcId="{BCC1E12B-C5DC-4357-811F-A0EC3B3788C7}" destId="{C1D9A0BE-3A31-40E3-B9C7-522AC2A7C77C}" srcOrd="0" destOrd="0" presId="urn:microsoft.com/office/officeart/2005/8/layout/process4"/>
    <dgm:cxn modelId="{242CC3DE-5FE4-4E08-93A1-097B9BA877D9}" type="presOf" srcId="{7A911B15-1C9F-4E94-9271-B5352911E860}" destId="{508A2527-3C80-48AA-B2B6-67A08F267189}" srcOrd="0" destOrd="0" presId="urn:microsoft.com/office/officeart/2005/8/layout/process4"/>
    <dgm:cxn modelId="{BBE1DBE8-2484-41FE-8A02-EC018BC56040}" type="presOf" srcId="{C2996666-F9D4-4EA1-803E-BB6944225A12}" destId="{C4F3DDDE-9B31-4356-BA68-D29A5F1367FF}" srcOrd="0" destOrd="0" presId="urn:microsoft.com/office/officeart/2005/8/layout/process4"/>
    <dgm:cxn modelId="{A148E32E-9D73-4478-AE75-102E46608CA8}" type="presParOf" srcId="{C1D9A0BE-3A31-40E3-B9C7-522AC2A7C77C}" destId="{24870DCD-6584-41A1-9E83-47EEEAFFFE29}" srcOrd="0" destOrd="0" presId="urn:microsoft.com/office/officeart/2005/8/layout/process4"/>
    <dgm:cxn modelId="{0B51556A-6CB7-40F7-A2B5-E82FB98104AB}" type="presParOf" srcId="{24870DCD-6584-41A1-9E83-47EEEAFFFE29}" destId="{D4520CBE-E106-4E6A-A13A-1358128FE1B5}" srcOrd="0" destOrd="0" presId="urn:microsoft.com/office/officeart/2005/8/layout/process4"/>
    <dgm:cxn modelId="{3A896DE2-4651-4AD7-84E5-0AD8326F99B8}" type="presParOf" srcId="{C1D9A0BE-3A31-40E3-B9C7-522AC2A7C77C}" destId="{6D2193F5-3590-454E-9B28-3DE89976D763}" srcOrd="1" destOrd="0" presId="urn:microsoft.com/office/officeart/2005/8/layout/process4"/>
    <dgm:cxn modelId="{D4BE832E-A597-4F0B-A5A7-28F01D7971C5}" type="presParOf" srcId="{C1D9A0BE-3A31-40E3-B9C7-522AC2A7C77C}" destId="{3ED5C748-094B-4ADF-A5A0-533838EB75DB}" srcOrd="2" destOrd="0" presId="urn:microsoft.com/office/officeart/2005/8/layout/process4"/>
    <dgm:cxn modelId="{1697F05E-F9A4-4420-BFED-069448DC668A}" type="presParOf" srcId="{3ED5C748-094B-4ADF-A5A0-533838EB75DB}" destId="{508A2527-3C80-48AA-B2B6-67A08F267189}" srcOrd="0" destOrd="0" presId="urn:microsoft.com/office/officeart/2005/8/layout/process4"/>
    <dgm:cxn modelId="{E022D1A7-597C-4920-8221-DF56E5DAC4E2}" type="presParOf" srcId="{C1D9A0BE-3A31-40E3-B9C7-522AC2A7C77C}" destId="{4DA2942B-6990-40A9-AD6D-5660CF8B25CA}" srcOrd="3" destOrd="0" presId="urn:microsoft.com/office/officeart/2005/8/layout/process4"/>
    <dgm:cxn modelId="{51BC09B2-CC22-470A-978D-B2A60CBFB277}" type="presParOf" srcId="{C1D9A0BE-3A31-40E3-B9C7-522AC2A7C77C}" destId="{E6025F54-2C49-4902-95B0-01C53D905C91}" srcOrd="4" destOrd="0" presId="urn:microsoft.com/office/officeart/2005/8/layout/process4"/>
    <dgm:cxn modelId="{79ABE561-F6A2-4287-BC8D-B8B0BDF02245}" type="presParOf" srcId="{E6025F54-2C49-4902-95B0-01C53D905C91}" destId="{C4F3DDDE-9B31-4356-BA68-D29A5F1367FF}" srcOrd="0" destOrd="0" presId="urn:microsoft.com/office/officeart/2005/8/layout/process4"/>
    <dgm:cxn modelId="{2EBF2969-C362-45F7-A4C2-58C8BF07E5E1}" type="presParOf" srcId="{C1D9A0BE-3A31-40E3-B9C7-522AC2A7C77C}" destId="{973C4C7D-04AF-4979-95A0-BA75041FBDCD}" srcOrd="5" destOrd="0" presId="urn:microsoft.com/office/officeart/2005/8/layout/process4"/>
    <dgm:cxn modelId="{C2EDA669-72C8-4838-845E-CFE5F2180EF4}" type="presParOf" srcId="{C1D9A0BE-3A31-40E3-B9C7-522AC2A7C77C}" destId="{7CC1DBCF-ACBB-4A59-B062-B3AE8C3706BB}" srcOrd="6" destOrd="0" presId="urn:microsoft.com/office/officeart/2005/8/layout/process4"/>
    <dgm:cxn modelId="{A3319C0B-EAB8-4D64-BA9A-68CB5E2FC627}" type="presParOf" srcId="{7CC1DBCF-ACBB-4A59-B062-B3AE8C3706BB}" destId="{E27F10AB-78EA-4E03-91FB-85709D65A8D4}" srcOrd="0" destOrd="0" presId="urn:microsoft.com/office/officeart/2005/8/layout/process4"/>
    <dgm:cxn modelId="{32C4127A-B89D-465C-A924-223BBA144DED}" type="presParOf" srcId="{C1D9A0BE-3A31-40E3-B9C7-522AC2A7C77C}" destId="{007E7389-AD28-46D9-A9B3-367372B69F2E}" srcOrd="7" destOrd="0" presId="urn:microsoft.com/office/officeart/2005/8/layout/process4"/>
    <dgm:cxn modelId="{0F990574-5B22-4E14-8A5B-089FABD68751}" type="presParOf" srcId="{C1D9A0BE-3A31-40E3-B9C7-522AC2A7C77C}" destId="{040E2551-86CA-4FDF-AC10-6259F4BCD61E}" srcOrd="8" destOrd="0" presId="urn:microsoft.com/office/officeart/2005/8/layout/process4"/>
    <dgm:cxn modelId="{6E81D02B-430B-45E7-B3E0-134B340484E5}" type="presParOf" srcId="{040E2551-86CA-4FDF-AC10-6259F4BCD61E}" destId="{D1FA3BD4-6973-47FF-A297-C45C79631A8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04A61D-BC7D-4E16-90E2-6CD25259B3E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DDF0328-86EE-4EBD-B4D1-A8C65F8C7FAA}">
      <dgm:prSet/>
      <dgm:spPr/>
      <dgm:t>
        <a:bodyPr/>
        <a:lstStyle/>
        <a:p>
          <a:r>
            <a:rPr lang="tr-TR"/>
            <a:t>Ovülasyondan sonra korpus luteum oluşur ve progesteron salgılar. Korpus luteumun oluşumundan sonraki dönem luteal faz olarak adlandırılır</a:t>
          </a:r>
          <a:endParaRPr lang="en-US"/>
        </a:p>
      </dgm:t>
    </dgm:pt>
    <dgm:pt modelId="{F087AEB8-AD3E-426D-A570-61B06BA6484C}" type="parTrans" cxnId="{76DC5ABC-04E9-4D13-B968-85A40BE1B644}">
      <dgm:prSet/>
      <dgm:spPr/>
      <dgm:t>
        <a:bodyPr/>
        <a:lstStyle/>
        <a:p>
          <a:endParaRPr lang="en-US"/>
        </a:p>
      </dgm:t>
    </dgm:pt>
    <dgm:pt modelId="{315C6216-A12D-4107-8037-A5183453EEC0}" type="sibTrans" cxnId="{76DC5ABC-04E9-4D13-B968-85A40BE1B644}">
      <dgm:prSet/>
      <dgm:spPr/>
      <dgm:t>
        <a:bodyPr/>
        <a:lstStyle/>
        <a:p>
          <a:endParaRPr lang="en-US"/>
        </a:p>
      </dgm:t>
    </dgm:pt>
    <dgm:pt modelId="{6E78F5F5-BD70-4B7B-92E3-CB99A1462BCA}">
      <dgm:prSet/>
      <dgm:spPr/>
      <dgm:t>
        <a:bodyPr/>
        <a:lstStyle/>
        <a:p>
          <a:r>
            <a:rPr lang="tr-TR"/>
            <a:t>Luteal faz LH piki ile başlar, sonraki menstruasyon ile biter</a:t>
          </a:r>
          <a:endParaRPr lang="en-US"/>
        </a:p>
      </dgm:t>
    </dgm:pt>
    <dgm:pt modelId="{BE45FF3C-3838-4122-A1B9-6A6110856F8B}" type="parTrans" cxnId="{C1A0D00D-6227-4419-A9B0-40E28EBB9B37}">
      <dgm:prSet/>
      <dgm:spPr/>
      <dgm:t>
        <a:bodyPr/>
        <a:lstStyle/>
        <a:p>
          <a:endParaRPr lang="en-US"/>
        </a:p>
      </dgm:t>
    </dgm:pt>
    <dgm:pt modelId="{BBCB45C2-5126-48B6-A580-AF86308E4F28}" type="sibTrans" cxnId="{C1A0D00D-6227-4419-A9B0-40E28EBB9B37}">
      <dgm:prSet/>
      <dgm:spPr/>
      <dgm:t>
        <a:bodyPr/>
        <a:lstStyle/>
        <a:p>
          <a:endParaRPr lang="en-US"/>
        </a:p>
      </dgm:t>
    </dgm:pt>
    <dgm:pt modelId="{2C5E6BEB-4B90-48A1-B0A3-F739BBCA2EA8}">
      <dgm:prSet/>
      <dgm:spPr/>
      <dgm:t>
        <a:bodyPr/>
        <a:lstStyle/>
        <a:p>
          <a:r>
            <a:rPr lang="tr-TR"/>
            <a:t>Luteal faz ise yaklaşık 14 gün sürer</a:t>
          </a:r>
          <a:endParaRPr lang="en-US"/>
        </a:p>
      </dgm:t>
    </dgm:pt>
    <dgm:pt modelId="{B7BA6359-68C2-4B8D-B89A-50734E3952D2}" type="parTrans" cxnId="{E19A83D8-FFD6-4F1F-9CED-7CE8B992FB1E}">
      <dgm:prSet/>
      <dgm:spPr/>
      <dgm:t>
        <a:bodyPr/>
        <a:lstStyle/>
        <a:p>
          <a:endParaRPr lang="en-US"/>
        </a:p>
      </dgm:t>
    </dgm:pt>
    <dgm:pt modelId="{9E2C8A47-E7E2-4DB0-AC38-20635EAEBE98}" type="sibTrans" cxnId="{E19A83D8-FFD6-4F1F-9CED-7CE8B992FB1E}">
      <dgm:prSet/>
      <dgm:spPr/>
      <dgm:t>
        <a:bodyPr/>
        <a:lstStyle/>
        <a:p>
          <a:endParaRPr lang="en-US"/>
        </a:p>
      </dgm:t>
    </dgm:pt>
    <dgm:pt modelId="{1DAD37E8-5CDA-4BF0-9A45-55E681A34003}" type="pres">
      <dgm:prSet presAssocID="{2B04A61D-BC7D-4E16-90E2-6CD25259B3E0}" presName="root" presStyleCnt="0">
        <dgm:presLayoutVars>
          <dgm:dir/>
          <dgm:resizeHandles val="exact"/>
        </dgm:presLayoutVars>
      </dgm:prSet>
      <dgm:spPr/>
    </dgm:pt>
    <dgm:pt modelId="{7A268478-515B-430D-ABCB-CB9309580F15}" type="pres">
      <dgm:prSet presAssocID="{FDDF0328-86EE-4EBD-B4D1-A8C65F8C7FAA}" presName="compNode" presStyleCnt="0"/>
      <dgm:spPr/>
    </dgm:pt>
    <dgm:pt modelId="{6C066B2A-2EA9-411A-8473-8A687FD2509E}" type="pres">
      <dgm:prSet presAssocID="{FDDF0328-86EE-4EBD-B4D1-A8C65F8C7FAA}" presName="bgRect" presStyleLbl="bgShp" presStyleIdx="0" presStyleCnt="3"/>
      <dgm:spPr/>
    </dgm:pt>
    <dgm:pt modelId="{96985F35-3AD0-48FC-B356-9FFDBC4A7DBB}" type="pres">
      <dgm:prSet presAssocID="{FDDF0328-86EE-4EBD-B4D1-A8C65F8C7FA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lim insanı"/>
        </a:ext>
      </dgm:extLst>
    </dgm:pt>
    <dgm:pt modelId="{659F532F-2E19-46F5-B647-84FCF5554929}" type="pres">
      <dgm:prSet presAssocID="{FDDF0328-86EE-4EBD-B4D1-A8C65F8C7FAA}" presName="spaceRect" presStyleCnt="0"/>
      <dgm:spPr/>
    </dgm:pt>
    <dgm:pt modelId="{5F3109C9-32F5-4482-BBC3-D7BFDCEA6B74}" type="pres">
      <dgm:prSet presAssocID="{FDDF0328-86EE-4EBD-B4D1-A8C65F8C7FAA}" presName="parTx" presStyleLbl="revTx" presStyleIdx="0" presStyleCnt="3">
        <dgm:presLayoutVars>
          <dgm:chMax val="0"/>
          <dgm:chPref val="0"/>
        </dgm:presLayoutVars>
      </dgm:prSet>
      <dgm:spPr/>
    </dgm:pt>
    <dgm:pt modelId="{A625078E-ED53-4A3A-9A12-614837FDB781}" type="pres">
      <dgm:prSet presAssocID="{315C6216-A12D-4107-8037-A5183453EEC0}" presName="sibTrans" presStyleCnt="0"/>
      <dgm:spPr/>
    </dgm:pt>
    <dgm:pt modelId="{AA200FC2-DC19-48F9-995E-01810D717283}" type="pres">
      <dgm:prSet presAssocID="{6E78F5F5-BD70-4B7B-92E3-CB99A1462BCA}" presName="compNode" presStyleCnt="0"/>
      <dgm:spPr/>
    </dgm:pt>
    <dgm:pt modelId="{86A3357C-406D-40DD-BC79-BA535941D0C1}" type="pres">
      <dgm:prSet presAssocID="{6E78F5F5-BD70-4B7B-92E3-CB99A1462BCA}" presName="bgRect" presStyleLbl="bgShp" presStyleIdx="1" presStyleCnt="3"/>
      <dgm:spPr/>
    </dgm:pt>
    <dgm:pt modelId="{CAA14E84-09F6-4C9A-8755-36AE9E1486C9}" type="pres">
      <dgm:prSet presAssocID="{6E78F5F5-BD70-4B7B-92E3-CB99A1462BC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rrow Circle"/>
        </a:ext>
      </dgm:extLst>
    </dgm:pt>
    <dgm:pt modelId="{13AF44BD-DBA7-4C34-90E8-F5C04FB044EA}" type="pres">
      <dgm:prSet presAssocID="{6E78F5F5-BD70-4B7B-92E3-CB99A1462BCA}" presName="spaceRect" presStyleCnt="0"/>
      <dgm:spPr/>
    </dgm:pt>
    <dgm:pt modelId="{CA23C98C-0508-4D29-A49D-FC224322E232}" type="pres">
      <dgm:prSet presAssocID="{6E78F5F5-BD70-4B7B-92E3-CB99A1462BCA}" presName="parTx" presStyleLbl="revTx" presStyleIdx="1" presStyleCnt="3">
        <dgm:presLayoutVars>
          <dgm:chMax val="0"/>
          <dgm:chPref val="0"/>
        </dgm:presLayoutVars>
      </dgm:prSet>
      <dgm:spPr/>
    </dgm:pt>
    <dgm:pt modelId="{1D20173E-88A8-4A05-A2BA-DF78FD7BB929}" type="pres">
      <dgm:prSet presAssocID="{BBCB45C2-5126-48B6-A580-AF86308E4F28}" presName="sibTrans" presStyleCnt="0"/>
      <dgm:spPr/>
    </dgm:pt>
    <dgm:pt modelId="{728BA536-9AFB-4420-80DC-853D0A8C2640}" type="pres">
      <dgm:prSet presAssocID="{2C5E6BEB-4B90-48A1-B0A3-F739BBCA2EA8}" presName="compNode" presStyleCnt="0"/>
      <dgm:spPr/>
    </dgm:pt>
    <dgm:pt modelId="{25DBE576-15F1-4B5D-8B6C-CF64FE1BDB2E}" type="pres">
      <dgm:prSet presAssocID="{2C5E6BEB-4B90-48A1-B0A3-F739BBCA2EA8}" presName="bgRect" presStyleLbl="bgShp" presStyleIdx="2" presStyleCnt="3"/>
      <dgm:spPr/>
    </dgm:pt>
    <dgm:pt modelId="{B515A959-84A8-48D5-A9E8-DF125CED732B}" type="pres">
      <dgm:prSet presAssocID="{2C5E6BEB-4B90-48A1-B0A3-F739BBCA2EA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Yaprak"/>
        </a:ext>
      </dgm:extLst>
    </dgm:pt>
    <dgm:pt modelId="{0AEBD511-A242-4765-A88C-0F3CF4E6D26C}" type="pres">
      <dgm:prSet presAssocID="{2C5E6BEB-4B90-48A1-B0A3-F739BBCA2EA8}" presName="spaceRect" presStyleCnt="0"/>
      <dgm:spPr/>
    </dgm:pt>
    <dgm:pt modelId="{BDF8483E-79C2-443D-9B4E-66DC2EDF45CA}" type="pres">
      <dgm:prSet presAssocID="{2C5E6BEB-4B90-48A1-B0A3-F739BBCA2EA8}" presName="parTx" presStyleLbl="revTx" presStyleIdx="2" presStyleCnt="3">
        <dgm:presLayoutVars>
          <dgm:chMax val="0"/>
          <dgm:chPref val="0"/>
        </dgm:presLayoutVars>
      </dgm:prSet>
      <dgm:spPr/>
    </dgm:pt>
  </dgm:ptLst>
  <dgm:cxnLst>
    <dgm:cxn modelId="{C1A0D00D-6227-4419-A9B0-40E28EBB9B37}" srcId="{2B04A61D-BC7D-4E16-90E2-6CD25259B3E0}" destId="{6E78F5F5-BD70-4B7B-92E3-CB99A1462BCA}" srcOrd="1" destOrd="0" parTransId="{BE45FF3C-3838-4122-A1B9-6A6110856F8B}" sibTransId="{BBCB45C2-5126-48B6-A580-AF86308E4F28}"/>
    <dgm:cxn modelId="{598D5323-CEA7-4019-993A-96D3367178FA}" type="presOf" srcId="{2C5E6BEB-4B90-48A1-B0A3-F739BBCA2EA8}" destId="{BDF8483E-79C2-443D-9B4E-66DC2EDF45CA}" srcOrd="0" destOrd="0" presId="urn:microsoft.com/office/officeart/2018/2/layout/IconVerticalSolidList"/>
    <dgm:cxn modelId="{69CF233F-E883-40CF-9007-0C1EDCDF438E}" type="presOf" srcId="{6E78F5F5-BD70-4B7B-92E3-CB99A1462BCA}" destId="{CA23C98C-0508-4D29-A49D-FC224322E232}" srcOrd="0" destOrd="0" presId="urn:microsoft.com/office/officeart/2018/2/layout/IconVerticalSolidList"/>
    <dgm:cxn modelId="{4A0BA28C-BCE9-40BA-84EA-E0E524776A51}" type="presOf" srcId="{2B04A61D-BC7D-4E16-90E2-6CD25259B3E0}" destId="{1DAD37E8-5CDA-4BF0-9A45-55E681A34003}" srcOrd="0" destOrd="0" presId="urn:microsoft.com/office/officeart/2018/2/layout/IconVerticalSolidList"/>
    <dgm:cxn modelId="{E7B8AE9C-67A2-44F6-ACD1-07741960DC50}" type="presOf" srcId="{FDDF0328-86EE-4EBD-B4D1-A8C65F8C7FAA}" destId="{5F3109C9-32F5-4482-BBC3-D7BFDCEA6B74}" srcOrd="0" destOrd="0" presId="urn:microsoft.com/office/officeart/2018/2/layout/IconVerticalSolidList"/>
    <dgm:cxn modelId="{76DC5ABC-04E9-4D13-B968-85A40BE1B644}" srcId="{2B04A61D-BC7D-4E16-90E2-6CD25259B3E0}" destId="{FDDF0328-86EE-4EBD-B4D1-A8C65F8C7FAA}" srcOrd="0" destOrd="0" parTransId="{F087AEB8-AD3E-426D-A570-61B06BA6484C}" sibTransId="{315C6216-A12D-4107-8037-A5183453EEC0}"/>
    <dgm:cxn modelId="{E19A83D8-FFD6-4F1F-9CED-7CE8B992FB1E}" srcId="{2B04A61D-BC7D-4E16-90E2-6CD25259B3E0}" destId="{2C5E6BEB-4B90-48A1-B0A3-F739BBCA2EA8}" srcOrd="2" destOrd="0" parTransId="{B7BA6359-68C2-4B8D-B89A-50734E3952D2}" sibTransId="{9E2C8A47-E7E2-4DB0-AC38-20635EAEBE98}"/>
    <dgm:cxn modelId="{BD0108CE-1C3A-49B7-A816-C3406F048EBD}" type="presParOf" srcId="{1DAD37E8-5CDA-4BF0-9A45-55E681A34003}" destId="{7A268478-515B-430D-ABCB-CB9309580F15}" srcOrd="0" destOrd="0" presId="urn:microsoft.com/office/officeart/2018/2/layout/IconVerticalSolidList"/>
    <dgm:cxn modelId="{F294A966-BF4F-49D8-B315-62DA64712980}" type="presParOf" srcId="{7A268478-515B-430D-ABCB-CB9309580F15}" destId="{6C066B2A-2EA9-411A-8473-8A687FD2509E}" srcOrd="0" destOrd="0" presId="urn:microsoft.com/office/officeart/2018/2/layout/IconVerticalSolidList"/>
    <dgm:cxn modelId="{FC1E20BF-4728-4DD6-AD9E-7A79C9920B57}" type="presParOf" srcId="{7A268478-515B-430D-ABCB-CB9309580F15}" destId="{96985F35-3AD0-48FC-B356-9FFDBC4A7DBB}" srcOrd="1" destOrd="0" presId="urn:microsoft.com/office/officeart/2018/2/layout/IconVerticalSolidList"/>
    <dgm:cxn modelId="{9149E739-CA1F-40E1-B57E-9B2A4A8099EC}" type="presParOf" srcId="{7A268478-515B-430D-ABCB-CB9309580F15}" destId="{659F532F-2E19-46F5-B647-84FCF5554929}" srcOrd="2" destOrd="0" presId="urn:microsoft.com/office/officeart/2018/2/layout/IconVerticalSolidList"/>
    <dgm:cxn modelId="{C8A0F5D3-07F0-4680-AFBF-B210573EFB90}" type="presParOf" srcId="{7A268478-515B-430D-ABCB-CB9309580F15}" destId="{5F3109C9-32F5-4482-BBC3-D7BFDCEA6B74}" srcOrd="3" destOrd="0" presId="urn:microsoft.com/office/officeart/2018/2/layout/IconVerticalSolidList"/>
    <dgm:cxn modelId="{4F07C7D9-13A4-4E6C-94B5-80442D126294}" type="presParOf" srcId="{1DAD37E8-5CDA-4BF0-9A45-55E681A34003}" destId="{A625078E-ED53-4A3A-9A12-614837FDB781}" srcOrd="1" destOrd="0" presId="urn:microsoft.com/office/officeart/2018/2/layout/IconVerticalSolidList"/>
    <dgm:cxn modelId="{EEB8C9A5-BE0F-4A38-BF97-43B314C019A1}" type="presParOf" srcId="{1DAD37E8-5CDA-4BF0-9A45-55E681A34003}" destId="{AA200FC2-DC19-48F9-995E-01810D717283}" srcOrd="2" destOrd="0" presId="urn:microsoft.com/office/officeart/2018/2/layout/IconVerticalSolidList"/>
    <dgm:cxn modelId="{27297571-552B-4CB4-9A44-89373EF5BE73}" type="presParOf" srcId="{AA200FC2-DC19-48F9-995E-01810D717283}" destId="{86A3357C-406D-40DD-BC79-BA535941D0C1}" srcOrd="0" destOrd="0" presId="urn:microsoft.com/office/officeart/2018/2/layout/IconVerticalSolidList"/>
    <dgm:cxn modelId="{EC3AF722-A51E-4D76-AEFB-54AB43DC5077}" type="presParOf" srcId="{AA200FC2-DC19-48F9-995E-01810D717283}" destId="{CAA14E84-09F6-4C9A-8755-36AE9E1486C9}" srcOrd="1" destOrd="0" presId="urn:microsoft.com/office/officeart/2018/2/layout/IconVerticalSolidList"/>
    <dgm:cxn modelId="{132965E5-B03C-444D-89C0-BE8821AF020A}" type="presParOf" srcId="{AA200FC2-DC19-48F9-995E-01810D717283}" destId="{13AF44BD-DBA7-4C34-90E8-F5C04FB044EA}" srcOrd="2" destOrd="0" presId="urn:microsoft.com/office/officeart/2018/2/layout/IconVerticalSolidList"/>
    <dgm:cxn modelId="{35B21942-B7A7-4195-BAE3-7E53C60763FA}" type="presParOf" srcId="{AA200FC2-DC19-48F9-995E-01810D717283}" destId="{CA23C98C-0508-4D29-A49D-FC224322E232}" srcOrd="3" destOrd="0" presId="urn:microsoft.com/office/officeart/2018/2/layout/IconVerticalSolidList"/>
    <dgm:cxn modelId="{0C973792-CB97-4D2A-BBF3-F8702D795047}" type="presParOf" srcId="{1DAD37E8-5CDA-4BF0-9A45-55E681A34003}" destId="{1D20173E-88A8-4A05-A2BA-DF78FD7BB929}" srcOrd="3" destOrd="0" presId="urn:microsoft.com/office/officeart/2018/2/layout/IconVerticalSolidList"/>
    <dgm:cxn modelId="{583FB975-AC3E-4CAC-9B5F-04F379CF53AC}" type="presParOf" srcId="{1DAD37E8-5CDA-4BF0-9A45-55E681A34003}" destId="{728BA536-9AFB-4420-80DC-853D0A8C2640}" srcOrd="4" destOrd="0" presId="urn:microsoft.com/office/officeart/2018/2/layout/IconVerticalSolidList"/>
    <dgm:cxn modelId="{3F860959-CC75-4C0F-91F1-FD74064BD971}" type="presParOf" srcId="{728BA536-9AFB-4420-80DC-853D0A8C2640}" destId="{25DBE576-15F1-4B5D-8B6C-CF64FE1BDB2E}" srcOrd="0" destOrd="0" presId="urn:microsoft.com/office/officeart/2018/2/layout/IconVerticalSolidList"/>
    <dgm:cxn modelId="{F9D56B47-9532-42B2-933C-AD3D8665EC7D}" type="presParOf" srcId="{728BA536-9AFB-4420-80DC-853D0A8C2640}" destId="{B515A959-84A8-48D5-A9E8-DF125CED732B}" srcOrd="1" destOrd="0" presId="urn:microsoft.com/office/officeart/2018/2/layout/IconVerticalSolidList"/>
    <dgm:cxn modelId="{8ADE591B-1B22-4B84-BF11-B1880FE406DB}" type="presParOf" srcId="{728BA536-9AFB-4420-80DC-853D0A8C2640}" destId="{0AEBD511-A242-4765-A88C-0F3CF4E6D26C}" srcOrd="2" destOrd="0" presId="urn:microsoft.com/office/officeart/2018/2/layout/IconVerticalSolidList"/>
    <dgm:cxn modelId="{A242E961-9D39-4C7F-83F6-B76FCDFAAC39}" type="presParOf" srcId="{728BA536-9AFB-4420-80DC-853D0A8C2640}" destId="{BDF8483E-79C2-443D-9B4E-66DC2EDF45C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BC6DF3-437F-47C4-8034-FF67DD4C3F00}"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145E2E0A-8D8C-4A99-A276-E1E501732051}">
      <dgm:prSet/>
      <dgm:spPr/>
      <dgm:t>
        <a:bodyPr/>
        <a:lstStyle/>
        <a:p>
          <a:r>
            <a:rPr lang="tr-TR"/>
            <a:t>Östrojen, foliküler fazda proliferatif etkilerden sorumlu iken, progesteron ise luteal yani sekretuar fazda diferansiasyondan sorumludur.</a:t>
          </a:r>
          <a:endParaRPr lang="en-US"/>
        </a:p>
      </dgm:t>
    </dgm:pt>
    <dgm:pt modelId="{D9F3C99A-00A8-43AA-B55B-3B0BE0515BDD}" type="parTrans" cxnId="{496FC27C-B2AF-4DED-8194-CDD1535E485B}">
      <dgm:prSet/>
      <dgm:spPr/>
      <dgm:t>
        <a:bodyPr/>
        <a:lstStyle/>
        <a:p>
          <a:endParaRPr lang="en-US"/>
        </a:p>
      </dgm:t>
    </dgm:pt>
    <dgm:pt modelId="{D4284DE1-4CBE-47A7-A82D-6BF9E5D27DA4}" type="sibTrans" cxnId="{496FC27C-B2AF-4DED-8194-CDD1535E485B}">
      <dgm:prSet/>
      <dgm:spPr/>
      <dgm:t>
        <a:bodyPr/>
        <a:lstStyle/>
        <a:p>
          <a:endParaRPr lang="en-US"/>
        </a:p>
      </dgm:t>
    </dgm:pt>
    <dgm:pt modelId="{CF5DAE7D-25F4-4674-A993-9741744FFB0E}">
      <dgm:prSet/>
      <dgm:spPr/>
      <dgm:t>
        <a:bodyPr/>
        <a:lstStyle/>
        <a:p>
          <a:r>
            <a:rPr lang="tr-TR"/>
            <a:t>Progesteron döllenmiş yumurtanın implantasyonu için endometriumu hazırlar. Bu olay gerçekleşmez ise yaklaşık 14 gün sonra korpus luteum geriler ve progesteron düzeyi düşer.</a:t>
          </a:r>
          <a:endParaRPr lang="en-US"/>
        </a:p>
      </dgm:t>
    </dgm:pt>
    <dgm:pt modelId="{28E18DE0-2ABB-4A54-B46A-5A99AC8766AA}" type="parTrans" cxnId="{437FBB8C-1685-4866-B0A6-6AD56F14245F}">
      <dgm:prSet/>
      <dgm:spPr/>
      <dgm:t>
        <a:bodyPr/>
        <a:lstStyle/>
        <a:p>
          <a:endParaRPr lang="en-US"/>
        </a:p>
      </dgm:t>
    </dgm:pt>
    <dgm:pt modelId="{3DA430F2-F1C9-463A-AD34-58B55F1348DA}" type="sibTrans" cxnId="{437FBB8C-1685-4866-B0A6-6AD56F14245F}">
      <dgm:prSet/>
      <dgm:spPr/>
      <dgm:t>
        <a:bodyPr/>
        <a:lstStyle/>
        <a:p>
          <a:endParaRPr lang="en-US"/>
        </a:p>
      </dgm:t>
    </dgm:pt>
    <dgm:pt modelId="{4FC8B7F9-9123-4F10-95CF-34220DC4D99C}" type="pres">
      <dgm:prSet presAssocID="{14BC6DF3-437F-47C4-8034-FF67DD4C3F00}" presName="vert0" presStyleCnt="0">
        <dgm:presLayoutVars>
          <dgm:dir/>
          <dgm:animOne val="branch"/>
          <dgm:animLvl val="lvl"/>
        </dgm:presLayoutVars>
      </dgm:prSet>
      <dgm:spPr/>
    </dgm:pt>
    <dgm:pt modelId="{F7CB23C2-2048-448A-B478-4C349B5D22F7}" type="pres">
      <dgm:prSet presAssocID="{145E2E0A-8D8C-4A99-A276-E1E501732051}" presName="thickLine" presStyleLbl="alignNode1" presStyleIdx="0" presStyleCnt="2"/>
      <dgm:spPr/>
    </dgm:pt>
    <dgm:pt modelId="{8A99191D-2B23-48DA-BE40-73AA538836D5}" type="pres">
      <dgm:prSet presAssocID="{145E2E0A-8D8C-4A99-A276-E1E501732051}" presName="horz1" presStyleCnt="0"/>
      <dgm:spPr/>
    </dgm:pt>
    <dgm:pt modelId="{E6012F0E-59D4-4D6A-8C68-8D0800AF7466}" type="pres">
      <dgm:prSet presAssocID="{145E2E0A-8D8C-4A99-A276-E1E501732051}" presName="tx1" presStyleLbl="revTx" presStyleIdx="0" presStyleCnt="2"/>
      <dgm:spPr/>
    </dgm:pt>
    <dgm:pt modelId="{98203794-4E64-4058-8F4C-93D100815EC9}" type="pres">
      <dgm:prSet presAssocID="{145E2E0A-8D8C-4A99-A276-E1E501732051}" presName="vert1" presStyleCnt="0"/>
      <dgm:spPr/>
    </dgm:pt>
    <dgm:pt modelId="{3224B2AF-03E0-4185-AE83-A61C16547490}" type="pres">
      <dgm:prSet presAssocID="{CF5DAE7D-25F4-4674-A993-9741744FFB0E}" presName="thickLine" presStyleLbl="alignNode1" presStyleIdx="1" presStyleCnt="2"/>
      <dgm:spPr/>
    </dgm:pt>
    <dgm:pt modelId="{80FC08B9-DEF8-4E53-AA3A-4E1FC0FF0C6A}" type="pres">
      <dgm:prSet presAssocID="{CF5DAE7D-25F4-4674-A993-9741744FFB0E}" presName="horz1" presStyleCnt="0"/>
      <dgm:spPr/>
    </dgm:pt>
    <dgm:pt modelId="{54C3D443-5BAD-437A-8EB4-12C2E5B4D3E6}" type="pres">
      <dgm:prSet presAssocID="{CF5DAE7D-25F4-4674-A993-9741744FFB0E}" presName="tx1" presStyleLbl="revTx" presStyleIdx="1" presStyleCnt="2"/>
      <dgm:spPr/>
    </dgm:pt>
    <dgm:pt modelId="{A2AEF25C-286A-4E41-A668-766EF7255887}" type="pres">
      <dgm:prSet presAssocID="{CF5DAE7D-25F4-4674-A993-9741744FFB0E}" presName="vert1" presStyleCnt="0"/>
      <dgm:spPr/>
    </dgm:pt>
  </dgm:ptLst>
  <dgm:cxnLst>
    <dgm:cxn modelId="{C3BECA32-E9D0-4C04-82AE-D47E2B21F06A}" type="presOf" srcId="{CF5DAE7D-25F4-4674-A993-9741744FFB0E}" destId="{54C3D443-5BAD-437A-8EB4-12C2E5B4D3E6}" srcOrd="0" destOrd="0" presId="urn:microsoft.com/office/officeart/2008/layout/LinedList"/>
    <dgm:cxn modelId="{B48C8E5C-3E4E-4CE8-AC74-71666ECF390F}" type="presOf" srcId="{145E2E0A-8D8C-4A99-A276-E1E501732051}" destId="{E6012F0E-59D4-4D6A-8C68-8D0800AF7466}" srcOrd="0" destOrd="0" presId="urn:microsoft.com/office/officeart/2008/layout/LinedList"/>
    <dgm:cxn modelId="{496FC27C-B2AF-4DED-8194-CDD1535E485B}" srcId="{14BC6DF3-437F-47C4-8034-FF67DD4C3F00}" destId="{145E2E0A-8D8C-4A99-A276-E1E501732051}" srcOrd="0" destOrd="0" parTransId="{D9F3C99A-00A8-43AA-B55B-3B0BE0515BDD}" sibTransId="{D4284DE1-4CBE-47A7-A82D-6BF9E5D27DA4}"/>
    <dgm:cxn modelId="{437FBB8C-1685-4866-B0A6-6AD56F14245F}" srcId="{14BC6DF3-437F-47C4-8034-FF67DD4C3F00}" destId="{CF5DAE7D-25F4-4674-A993-9741744FFB0E}" srcOrd="1" destOrd="0" parTransId="{28E18DE0-2ABB-4A54-B46A-5A99AC8766AA}" sibTransId="{3DA430F2-F1C9-463A-AD34-58B55F1348DA}"/>
    <dgm:cxn modelId="{AD030091-0794-444C-9A7B-CAC37E37E718}" type="presOf" srcId="{14BC6DF3-437F-47C4-8034-FF67DD4C3F00}" destId="{4FC8B7F9-9123-4F10-95CF-34220DC4D99C}" srcOrd="0" destOrd="0" presId="urn:microsoft.com/office/officeart/2008/layout/LinedList"/>
    <dgm:cxn modelId="{59C36EC2-6887-4DB1-9E6C-C0B2465B73BB}" type="presParOf" srcId="{4FC8B7F9-9123-4F10-95CF-34220DC4D99C}" destId="{F7CB23C2-2048-448A-B478-4C349B5D22F7}" srcOrd="0" destOrd="0" presId="urn:microsoft.com/office/officeart/2008/layout/LinedList"/>
    <dgm:cxn modelId="{34416AE6-985A-44AA-A789-3DAF3AD764E1}" type="presParOf" srcId="{4FC8B7F9-9123-4F10-95CF-34220DC4D99C}" destId="{8A99191D-2B23-48DA-BE40-73AA538836D5}" srcOrd="1" destOrd="0" presId="urn:microsoft.com/office/officeart/2008/layout/LinedList"/>
    <dgm:cxn modelId="{466EAA72-7D83-4DEE-8D34-DA57D8108AAD}" type="presParOf" srcId="{8A99191D-2B23-48DA-BE40-73AA538836D5}" destId="{E6012F0E-59D4-4D6A-8C68-8D0800AF7466}" srcOrd="0" destOrd="0" presId="urn:microsoft.com/office/officeart/2008/layout/LinedList"/>
    <dgm:cxn modelId="{4B13EF9B-7855-46A6-B37C-161AD25879E8}" type="presParOf" srcId="{8A99191D-2B23-48DA-BE40-73AA538836D5}" destId="{98203794-4E64-4058-8F4C-93D100815EC9}" srcOrd="1" destOrd="0" presId="urn:microsoft.com/office/officeart/2008/layout/LinedList"/>
    <dgm:cxn modelId="{F968A34E-D2F4-46C5-9BE0-7A23CEB183EB}" type="presParOf" srcId="{4FC8B7F9-9123-4F10-95CF-34220DC4D99C}" destId="{3224B2AF-03E0-4185-AE83-A61C16547490}" srcOrd="2" destOrd="0" presId="urn:microsoft.com/office/officeart/2008/layout/LinedList"/>
    <dgm:cxn modelId="{18830D22-109C-4F7F-93EA-36868A8849EF}" type="presParOf" srcId="{4FC8B7F9-9123-4F10-95CF-34220DC4D99C}" destId="{80FC08B9-DEF8-4E53-AA3A-4E1FC0FF0C6A}" srcOrd="3" destOrd="0" presId="urn:microsoft.com/office/officeart/2008/layout/LinedList"/>
    <dgm:cxn modelId="{CFC93D95-745A-42AB-8283-C125282604D9}" type="presParOf" srcId="{80FC08B9-DEF8-4E53-AA3A-4E1FC0FF0C6A}" destId="{54C3D443-5BAD-437A-8EB4-12C2E5B4D3E6}" srcOrd="0" destOrd="0" presId="urn:microsoft.com/office/officeart/2008/layout/LinedList"/>
    <dgm:cxn modelId="{186528CD-57F4-4B11-B3BB-786B9708E471}" type="presParOf" srcId="{80FC08B9-DEF8-4E53-AA3A-4E1FC0FF0C6A}" destId="{A2AEF25C-286A-4E41-A668-766EF725588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37206D-6EB6-4F9C-9F53-0BE618E68860}"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30C9348C-5E25-4D0A-A81A-8D34A8FECC9C}">
      <dgm:prSet/>
      <dgm:spPr/>
      <dgm:t>
        <a:bodyPr/>
        <a:lstStyle/>
        <a:p>
          <a:r>
            <a:rPr lang="tr-TR"/>
            <a:t>Progesteronun düşmesi ile birlikte endometrium bütünlüğünü koruyamaz ve menstruasyon gerçekleşir.</a:t>
          </a:r>
          <a:endParaRPr lang="en-US"/>
        </a:p>
      </dgm:t>
    </dgm:pt>
    <dgm:pt modelId="{1A1F9BA6-2EAE-461F-826E-78E644ED8686}" type="parTrans" cxnId="{A4FFF54B-5123-4CA3-8186-1AD2D73EBCA2}">
      <dgm:prSet/>
      <dgm:spPr/>
      <dgm:t>
        <a:bodyPr/>
        <a:lstStyle/>
        <a:p>
          <a:endParaRPr lang="en-US"/>
        </a:p>
      </dgm:t>
    </dgm:pt>
    <dgm:pt modelId="{87F51385-5EB3-4EBB-8DA7-6F1B03F76337}" type="sibTrans" cxnId="{A4FFF54B-5123-4CA3-8186-1AD2D73EBCA2}">
      <dgm:prSet/>
      <dgm:spPr/>
      <dgm:t>
        <a:bodyPr/>
        <a:lstStyle/>
        <a:p>
          <a:endParaRPr lang="en-US"/>
        </a:p>
      </dgm:t>
    </dgm:pt>
    <dgm:pt modelId="{2AFF719D-1AA7-4BBF-975D-C58B686C2DB9}">
      <dgm:prSet/>
      <dgm:spPr/>
      <dgm:t>
        <a:bodyPr/>
        <a:lstStyle/>
        <a:p>
          <a:r>
            <a:rPr lang="tr-TR"/>
            <a:t>Endometriumun işlevsel ve bazal katmanlarında bulunan spiral arteriyoller kasılma özelliğine sahiptirler ve yaklaşık yedi gün içerisinde kanama durur.</a:t>
          </a:r>
          <a:endParaRPr lang="en-US"/>
        </a:p>
      </dgm:t>
    </dgm:pt>
    <dgm:pt modelId="{EA53448C-AC8B-41B5-AD24-E3013748071B}" type="parTrans" cxnId="{AD91C6D9-74FC-4190-B351-27A6F72B1024}">
      <dgm:prSet/>
      <dgm:spPr/>
      <dgm:t>
        <a:bodyPr/>
        <a:lstStyle/>
        <a:p>
          <a:endParaRPr lang="en-US"/>
        </a:p>
      </dgm:t>
    </dgm:pt>
    <dgm:pt modelId="{B238073F-7BE9-44B8-89A8-E118A61BE021}" type="sibTrans" cxnId="{AD91C6D9-74FC-4190-B351-27A6F72B1024}">
      <dgm:prSet/>
      <dgm:spPr/>
      <dgm:t>
        <a:bodyPr/>
        <a:lstStyle/>
        <a:p>
          <a:endParaRPr lang="en-US"/>
        </a:p>
      </dgm:t>
    </dgm:pt>
    <dgm:pt modelId="{6C818F61-4B4F-4BDA-88A2-A33CE693F6A6}" type="pres">
      <dgm:prSet presAssocID="{6137206D-6EB6-4F9C-9F53-0BE618E68860}" presName="vert0" presStyleCnt="0">
        <dgm:presLayoutVars>
          <dgm:dir/>
          <dgm:animOne val="branch"/>
          <dgm:animLvl val="lvl"/>
        </dgm:presLayoutVars>
      </dgm:prSet>
      <dgm:spPr/>
    </dgm:pt>
    <dgm:pt modelId="{DE7C0F45-6276-4EFB-9EA9-D9B11712D8A1}" type="pres">
      <dgm:prSet presAssocID="{30C9348C-5E25-4D0A-A81A-8D34A8FECC9C}" presName="thickLine" presStyleLbl="alignNode1" presStyleIdx="0" presStyleCnt="2"/>
      <dgm:spPr/>
    </dgm:pt>
    <dgm:pt modelId="{FD5F2E5F-2784-4B1D-ACB1-B6C8A43E5AA9}" type="pres">
      <dgm:prSet presAssocID="{30C9348C-5E25-4D0A-A81A-8D34A8FECC9C}" presName="horz1" presStyleCnt="0"/>
      <dgm:spPr/>
    </dgm:pt>
    <dgm:pt modelId="{07AB06C3-D63D-4CA9-A7EA-A49BD0F21A61}" type="pres">
      <dgm:prSet presAssocID="{30C9348C-5E25-4D0A-A81A-8D34A8FECC9C}" presName="tx1" presStyleLbl="revTx" presStyleIdx="0" presStyleCnt="2"/>
      <dgm:spPr/>
    </dgm:pt>
    <dgm:pt modelId="{3455095C-5A38-4279-B6B2-EDC3FA8362FB}" type="pres">
      <dgm:prSet presAssocID="{30C9348C-5E25-4D0A-A81A-8D34A8FECC9C}" presName="vert1" presStyleCnt="0"/>
      <dgm:spPr/>
    </dgm:pt>
    <dgm:pt modelId="{65DC247F-F8F3-4FF2-B7FC-85613A5DCBF7}" type="pres">
      <dgm:prSet presAssocID="{2AFF719D-1AA7-4BBF-975D-C58B686C2DB9}" presName="thickLine" presStyleLbl="alignNode1" presStyleIdx="1" presStyleCnt="2"/>
      <dgm:spPr/>
    </dgm:pt>
    <dgm:pt modelId="{3C000243-A2BC-4F9D-832B-6ADD8A9E3AD7}" type="pres">
      <dgm:prSet presAssocID="{2AFF719D-1AA7-4BBF-975D-C58B686C2DB9}" presName="horz1" presStyleCnt="0"/>
      <dgm:spPr/>
    </dgm:pt>
    <dgm:pt modelId="{64695673-2FC5-4B47-99D4-3CAA7B7657CC}" type="pres">
      <dgm:prSet presAssocID="{2AFF719D-1AA7-4BBF-975D-C58B686C2DB9}" presName="tx1" presStyleLbl="revTx" presStyleIdx="1" presStyleCnt="2"/>
      <dgm:spPr/>
    </dgm:pt>
    <dgm:pt modelId="{802994D5-1402-4F4F-A5E2-15F3F0E0A20B}" type="pres">
      <dgm:prSet presAssocID="{2AFF719D-1AA7-4BBF-975D-C58B686C2DB9}" presName="vert1" presStyleCnt="0"/>
      <dgm:spPr/>
    </dgm:pt>
  </dgm:ptLst>
  <dgm:cxnLst>
    <dgm:cxn modelId="{0D7BBF3B-8CC3-4794-BB9C-4174F0F57A5D}" type="presOf" srcId="{30C9348C-5E25-4D0A-A81A-8D34A8FECC9C}" destId="{07AB06C3-D63D-4CA9-A7EA-A49BD0F21A61}" srcOrd="0" destOrd="0" presId="urn:microsoft.com/office/officeart/2008/layout/LinedList"/>
    <dgm:cxn modelId="{A4FFF54B-5123-4CA3-8186-1AD2D73EBCA2}" srcId="{6137206D-6EB6-4F9C-9F53-0BE618E68860}" destId="{30C9348C-5E25-4D0A-A81A-8D34A8FECC9C}" srcOrd="0" destOrd="0" parTransId="{1A1F9BA6-2EAE-461F-826E-78E644ED8686}" sibTransId="{87F51385-5EB3-4EBB-8DA7-6F1B03F76337}"/>
    <dgm:cxn modelId="{5A7D0F92-0ED1-4BA8-8104-1A77C152C183}" type="presOf" srcId="{6137206D-6EB6-4F9C-9F53-0BE618E68860}" destId="{6C818F61-4B4F-4BDA-88A2-A33CE693F6A6}" srcOrd="0" destOrd="0" presId="urn:microsoft.com/office/officeart/2008/layout/LinedList"/>
    <dgm:cxn modelId="{C39B1BBD-FD22-4F1F-AAF4-26F9D75B55BF}" type="presOf" srcId="{2AFF719D-1AA7-4BBF-975D-C58B686C2DB9}" destId="{64695673-2FC5-4B47-99D4-3CAA7B7657CC}" srcOrd="0" destOrd="0" presId="urn:microsoft.com/office/officeart/2008/layout/LinedList"/>
    <dgm:cxn modelId="{AD91C6D9-74FC-4190-B351-27A6F72B1024}" srcId="{6137206D-6EB6-4F9C-9F53-0BE618E68860}" destId="{2AFF719D-1AA7-4BBF-975D-C58B686C2DB9}" srcOrd="1" destOrd="0" parTransId="{EA53448C-AC8B-41B5-AD24-E3013748071B}" sibTransId="{B238073F-7BE9-44B8-89A8-E118A61BE021}"/>
    <dgm:cxn modelId="{12F0E42E-1CDC-4A4A-958F-E1956710EE7E}" type="presParOf" srcId="{6C818F61-4B4F-4BDA-88A2-A33CE693F6A6}" destId="{DE7C0F45-6276-4EFB-9EA9-D9B11712D8A1}" srcOrd="0" destOrd="0" presId="urn:microsoft.com/office/officeart/2008/layout/LinedList"/>
    <dgm:cxn modelId="{371F0E70-B8DD-4A95-A13C-26ACB32C5B34}" type="presParOf" srcId="{6C818F61-4B4F-4BDA-88A2-A33CE693F6A6}" destId="{FD5F2E5F-2784-4B1D-ACB1-B6C8A43E5AA9}" srcOrd="1" destOrd="0" presId="urn:microsoft.com/office/officeart/2008/layout/LinedList"/>
    <dgm:cxn modelId="{01DEA55D-8027-4B2A-A39A-6DBDAF9B9481}" type="presParOf" srcId="{FD5F2E5F-2784-4B1D-ACB1-B6C8A43E5AA9}" destId="{07AB06C3-D63D-4CA9-A7EA-A49BD0F21A61}" srcOrd="0" destOrd="0" presId="urn:microsoft.com/office/officeart/2008/layout/LinedList"/>
    <dgm:cxn modelId="{E2B6CCD4-2571-484C-B909-A0448E742250}" type="presParOf" srcId="{FD5F2E5F-2784-4B1D-ACB1-B6C8A43E5AA9}" destId="{3455095C-5A38-4279-B6B2-EDC3FA8362FB}" srcOrd="1" destOrd="0" presId="urn:microsoft.com/office/officeart/2008/layout/LinedList"/>
    <dgm:cxn modelId="{B197DE77-358C-4DE9-8B4D-6BB0ED05E590}" type="presParOf" srcId="{6C818F61-4B4F-4BDA-88A2-A33CE693F6A6}" destId="{65DC247F-F8F3-4FF2-B7FC-85613A5DCBF7}" srcOrd="2" destOrd="0" presId="urn:microsoft.com/office/officeart/2008/layout/LinedList"/>
    <dgm:cxn modelId="{5B39F980-C198-4443-B53F-18F11B45F71C}" type="presParOf" srcId="{6C818F61-4B4F-4BDA-88A2-A33CE693F6A6}" destId="{3C000243-A2BC-4F9D-832B-6ADD8A9E3AD7}" srcOrd="3" destOrd="0" presId="urn:microsoft.com/office/officeart/2008/layout/LinedList"/>
    <dgm:cxn modelId="{C1058795-2FD6-40A3-9112-5417948AF173}" type="presParOf" srcId="{3C000243-A2BC-4F9D-832B-6ADD8A9E3AD7}" destId="{64695673-2FC5-4B47-99D4-3CAA7B7657CC}" srcOrd="0" destOrd="0" presId="urn:microsoft.com/office/officeart/2008/layout/LinedList"/>
    <dgm:cxn modelId="{3952D2F5-75D3-47E2-97C5-BC329128DFEE}" type="presParOf" srcId="{3C000243-A2BC-4F9D-832B-6ADD8A9E3AD7}" destId="{802994D5-1402-4F4F-A5E2-15F3F0E0A20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98E47C1-B72D-43AB-916E-DE68103EEC8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CF01DD2-9D1F-4FA9-89EB-9167C2DFA046}">
      <dgm:prSet/>
      <dgm:spPr/>
      <dgm:t>
        <a:bodyPr/>
        <a:lstStyle/>
        <a:p>
          <a:r>
            <a:rPr lang="tr-TR" b="1"/>
            <a:t>Primer amenore: </a:t>
          </a:r>
          <a:endParaRPr lang="en-US"/>
        </a:p>
      </dgm:t>
    </dgm:pt>
    <dgm:pt modelId="{1F625185-FC2D-4E8F-9D1B-73B165938362}" type="parTrans" cxnId="{6E3BD3A8-47FE-4DD4-BA8A-4A8D30DE4182}">
      <dgm:prSet/>
      <dgm:spPr/>
      <dgm:t>
        <a:bodyPr/>
        <a:lstStyle/>
        <a:p>
          <a:endParaRPr lang="en-US"/>
        </a:p>
      </dgm:t>
    </dgm:pt>
    <dgm:pt modelId="{FBA71F88-9578-4BF8-9AB7-7ABEC919D7BC}" type="sibTrans" cxnId="{6E3BD3A8-47FE-4DD4-BA8A-4A8D30DE4182}">
      <dgm:prSet/>
      <dgm:spPr/>
      <dgm:t>
        <a:bodyPr/>
        <a:lstStyle/>
        <a:p>
          <a:endParaRPr lang="en-US"/>
        </a:p>
      </dgm:t>
    </dgm:pt>
    <dgm:pt modelId="{707B90C6-D41F-47E8-BB5B-52A68381895B}">
      <dgm:prSet/>
      <dgm:spPr/>
      <dgm:t>
        <a:bodyPr/>
        <a:lstStyle/>
        <a:p>
          <a:r>
            <a:rPr lang="tr-TR"/>
            <a:t>13 yaşına gelmiş bir hastada sekonder seks karakterleri gelişmemesi ve adet olmaması veya</a:t>
          </a:r>
          <a:endParaRPr lang="en-US"/>
        </a:p>
      </dgm:t>
    </dgm:pt>
    <dgm:pt modelId="{AF1006A2-24F1-4394-A6DC-7A07A59287E4}" type="parTrans" cxnId="{CD66F1E9-7DDB-4E91-A2C4-8BDF4AFBC921}">
      <dgm:prSet/>
      <dgm:spPr/>
      <dgm:t>
        <a:bodyPr/>
        <a:lstStyle/>
        <a:p>
          <a:endParaRPr lang="en-US"/>
        </a:p>
      </dgm:t>
    </dgm:pt>
    <dgm:pt modelId="{1E556340-01A4-468B-B247-65631C964A53}" type="sibTrans" cxnId="{CD66F1E9-7DDB-4E91-A2C4-8BDF4AFBC921}">
      <dgm:prSet/>
      <dgm:spPr/>
      <dgm:t>
        <a:bodyPr/>
        <a:lstStyle/>
        <a:p>
          <a:endParaRPr lang="en-US"/>
        </a:p>
      </dgm:t>
    </dgm:pt>
    <dgm:pt modelId="{8B903F07-6AF8-4B69-AF73-5D9477833695}">
      <dgm:prSet/>
      <dgm:spPr/>
      <dgm:t>
        <a:bodyPr/>
        <a:lstStyle/>
        <a:p>
          <a:r>
            <a:rPr lang="tr-TR"/>
            <a:t>15 yaşına gelmiş bir hastada sekonder seks karakterleri gelişmiş olmasına rağmen adet olmaması</a:t>
          </a:r>
          <a:endParaRPr lang="en-US"/>
        </a:p>
      </dgm:t>
    </dgm:pt>
    <dgm:pt modelId="{CBE37EE1-1694-4F86-9081-0AECB3C8A870}" type="parTrans" cxnId="{FC8AE33A-4C02-4CCA-A197-E4F9D5A9F23F}">
      <dgm:prSet/>
      <dgm:spPr/>
      <dgm:t>
        <a:bodyPr/>
        <a:lstStyle/>
        <a:p>
          <a:endParaRPr lang="en-US"/>
        </a:p>
      </dgm:t>
    </dgm:pt>
    <dgm:pt modelId="{9CA2C1E5-D526-4498-A913-B2F560407FB7}" type="sibTrans" cxnId="{FC8AE33A-4C02-4CCA-A197-E4F9D5A9F23F}">
      <dgm:prSet/>
      <dgm:spPr/>
      <dgm:t>
        <a:bodyPr/>
        <a:lstStyle/>
        <a:p>
          <a:endParaRPr lang="en-US"/>
        </a:p>
      </dgm:t>
    </dgm:pt>
    <dgm:pt modelId="{8BB26E1B-1984-4607-9252-0147AF0AEA5B}">
      <dgm:prSet/>
      <dgm:spPr/>
      <dgm:t>
        <a:bodyPr/>
        <a:lstStyle/>
        <a:p>
          <a:r>
            <a:rPr lang="tr-TR" b="1"/>
            <a:t>Sekonder amenore: </a:t>
          </a:r>
          <a:endParaRPr lang="en-US"/>
        </a:p>
      </dgm:t>
    </dgm:pt>
    <dgm:pt modelId="{DF145C41-3DA2-4C52-A535-86A069F8C051}" type="parTrans" cxnId="{42A47E38-EA30-4701-A819-A59E7B424FCD}">
      <dgm:prSet/>
      <dgm:spPr/>
      <dgm:t>
        <a:bodyPr/>
        <a:lstStyle/>
        <a:p>
          <a:endParaRPr lang="en-US"/>
        </a:p>
      </dgm:t>
    </dgm:pt>
    <dgm:pt modelId="{3C48FD84-BAFF-4B9F-A850-FDC9FEA218C9}" type="sibTrans" cxnId="{42A47E38-EA30-4701-A819-A59E7B424FCD}">
      <dgm:prSet/>
      <dgm:spPr/>
      <dgm:t>
        <a:bodyPr/>
        <a:lstStyle/>
        <a:p>
          <a:endParaRPr lang="en-US"/>
        </a:p>
      </dgm:t>
    </dgm:pt>
    <dgm:pt modelId="{6F1F5548-06E5-4409-9C37-0F494FEB8203}">
      <dgm:prSet/>
      <dgm:spPr/>
      <dgm:t>
        <a:bodyPr/>
        <a:lstStyle/>
        <a:p>
          <a:r>
            <a:rPr lang="tr-TR"/>
            <a:t>Daha önce adet düzeni normal olan bir kadının en az 6 ay süreyle adet görmemesi veya</a:t>
          </a:r>
          <a:endParaRPr lang="en-US"/>
        </a:p>
      </dgm:t>
    </dgm:pt>
    <dgm:pt modelId="{3164DA9C-A917-46AC-BF24-4BD4E8FF2932}" type="parTrans" cxnId="{8AB969EB-13EF-4CC0-B74D-0A6BABD42E9A}">
      <dgm:prSet/>
      <dgm:spPr/>
      <dgm:t>
        <a:bodyPr/>
        <a:lstStyle/>
        <a:p>
          <a:endParaRPr lang="en-US"/>
        </a:p>
      </dgm:t>
    </dgm:pt>
    <dgm:pt modelId="{460EE5C5-EE46-451A-950B-1A293E084887}" type="sibTrans" cxnId="{8AB969EB-13EF-4CC0-B74D-0A6BABD42E9A}">
      <dgm:prSet/>
      <dgm:spPr/>
      <dgm:t>
        <a:bodyPr/>
        <a:lstStyle/>
        <a:p>
          <a:endParaRPr lang="en-US"/>
        </a:p>
      </dgm:t>
    </dgm:pt>
    <dgm:pt modelId="{69C5709A-BC52-42E3-8DC4-C9C17A3E6AAC}">
      <dgm:prSet/>
      <dgm:spPr/>
      <dgm:t>
        <a:bodyPr/>
        <a:lstStyle/>
        <a:p>
          <a:r>
            <a:rPr lang="tr-TR"/>
            <a:t>Daha önce adetleri düzensiz olan bir kadının en az 12 ay ya da altı siklus adet görmemesi</a:t>
          </a:r>
          <a:endParaRPr lang="en-US"/>
        </a:p>
      </dgm:t>
    </dgm:pt>
    <dgm:pt modelId="{8FA20FAF-4A4C-40B2-B93E-350EAB819AA8}" type="parTrans" cxnId="{D530AED3-002E-41C5-BA44-C32540B3484E}">
      <dgm:prSet/>
      <dgm:spPr/>
      <dgm:t>
        <a:bodyPr/>
        <a:lstStyle/>
        <a:p>
          <a:endParaRPr lang="en-US"/>
        </a:p>
      </dgm:t>
    </dgm:pt>
    <dgm:pt modelId="{C61A53DE-2CE5-4113-8045-77E78D97F2E3}" type="sibTrans" cxnId="{D530AED3-002E-41C5-BA44-C32540B3484E}">
      <dgm:prSet/>
      <dgm:spPr/>
      <dgm:t>
        <a:bodyPr/>
        <a:lstStyle/>
        <a:p>
          <a:endParaRPr lang="en-US"/>
        </a:p>
      </dgm:t>
    </dgm:pt>
    <dgm:pt modelId="{24020253-675C-4693-928C-8FBCEBC0A2C0}" type="pres">
      <dgm:prSet presAssocID="{D98E47C1-B72D-43AB-916E-DE68103EEC88}" presName="linear" presStyleCnt="0">
        <dgm:presLayoutVars>
          <dgm:animLvl val="lvl"/>
          <dgm:resizeHandles val="exact"/>
        </dgm:presLayoutVars>
      </dgm:prSet>
      <dgm:spPr/>
    </dgm:pt>
    <dgm:pt modelId="{3ED288BF-0629-4304-83DE-1CBD96A7D9BC}" type="pres">
      <dgm:prSet presAssocID="{6CF01DD2-9D1F-4FA9-89EB-9167C2DFA046}" presName="parentText" presStyleLbl="node1" presStyleIdx="0" presStyleCnt="2">
        <dgm:presLayoutVars>
          <dgm:chMax val="0"/>
          <dgm:bulletEnabled val="1"/>
        </dgm:presLayoutVars>
      </dgm:prSet>
      <dgm:spPr/>
    </dgm:pt>
    <dgm:pt modelId="{1F431BC9-7328-4293-BC42-DDE0764BD8BD}" type="pres">
      <dgm:prSet presAssocID="{6CF01DD2-9D1F-4FA9-89EB-9167C2DFA046}" presName="childText" presStyleLbl="revTx" presStyleIdx="0" presStyleCnt="2">
        <dgm:presLayoutVars>
          <dgm:bulletEnabled val="1"/>
        </dgm:presLayoutVars>
      </dgm:prSet>
      <dgm:spPr/>
    </dgm:pt>
    <dgm:pt modelId="{C0E55349-484C-43FE-84B4-66067F64DAE2}" type="pres">
      <dgm:prSet presAssocID="{8BB26E1B-1984-4607-9252-0147AF0AEA5B}" presName="parentText" presStyleLbl="node1" presStyleIdx="1" presStyleCnt="2">
        <dgm:presLayoutVars>
          <dgm:chMax val="0"/>
          <dgm:bulletEnabled val="1"/>
        </dgm:presLayoutVars>
      </dgm:prSet>
      <dgm:spPr/>
    </dgm:pt>
    <dgm:pt modelId="{D0927615-AF8E-499E-9F8D-A1C39B57AC2D}" type="pres">
      <dgm:prSet presAssocID="{8BB26E1B-1984-4607-9252-0147AF0AEA5B}" presName="childText" presStyleLbl="revTx" presStyleIdx="1" presStyleCnt="2">
        <dgm:presLayoutVars>
          <dgm:bulletEnabled val="1"/>
        </dgm:presLayoutVars>
      </dgm:prSet>
      <dgm:spPr/>
    </dgm:pt>
  </dgm:ptLst>
  <dgm:cxnLst>
    <dgm:cxn modelId="{ED53032A-9E3F-4A80-BCB5-DB2DF5CF8109}" type="presOf" srcId="{8BB26E1B-1984-4607-9252-0147AF0AEA5B}" destId="{C0E55349-484C-43FE-84B4-66067F64DAE2}" srcOrd="0" destOrd="0" presId="urn:microsoft.com/office/officeart/2005/8/layout/vList2"/>
    <dgm:cxn modelId="{42A47E38-EA30-4701-A819-A59E7B424FCD}" srcId="{D98E47C1-B72D-43AB-916E-DE68103EEC88}" destId="{8BB26E1B-1984-4607-9252-0147AF0AEA5B}" srcOrd="1" destOrd="0" parTransId="{DF145C41-3DA2-4C52-A535-86A069F8C051}" sibTransId="{3C48FD84-BAFF-4B9F-A850-FDC9FEA218C9}"/>
    <dgm:cxn modelId="{FC8AE33A-4C02-4CCA-A197-E4F9D5A9F23F}" srcId="{6CF01DD2-9D1F-4FA9-89EB-9167C2DFA046}" destId="{8B903F07-6AF8-4B69-AF73-5D9477833695}" srcOrd="1" destOrd="0" parTransId="{CBE37EE1-1694-4F86-9081-0AECB3C8A870}" sibTransId="{9CA2C1E5-D526-4498-A913-B2F560407FB7}"/>
    <dgm:cxn modelId="{EF4FEE5E-5834-4548-9D76-3A9CDB670B4A}" type="presOf" srcId="{69C5709A-BC52-42E3-8DC4-C9C17A3E6AAC}" destId="{D0927615-AF8E-499E-9F8D-A1C39B57AC2D}" srcOrd="0" destOrd="1" presId="urn:microsoft.com/office/officeart/2005/8/layout/vList2"/>
    <dgm:cxn modelId="{69F23661-7216-45AF-9D71-D99FB930773D}" type="presOf" srcId="{6CF01DD2-9D1F-4FA9-89EB-9167C2DFA046}" destId="{3ED288BF-0629-4304-83DE-1CBD96A7D9BC}" srcOrd="0" destOrd="0" presId="urn:microsoft.com/office/officeart/2005/8/layout/vList2"/>
    <dgm:cxn modelId="{985B2145-7300-454B-A34D-2A3F4621E950}" type="presOf" srcId="{6F1F5548-06E5-4409-9C37-0F494FEB8203}" destId="{D0927615-AF8E-499E-9F8D-A1C39B57AC2D}" srcOrd="0" destOrd="0" presId="urn:microsoft.com/office/officeart/2005/8/layout/vList2"/>
    <dgm:cxn modelId="{EE7DB154-4967-4B61-8584-FA3D46955207}" type="presOf" srcId="{707B90C6-D41F-47E8-BB5B-52A68381895B}" destId="{1F431BC9-7328-4293-BC42-DDE0764BD8BD}" srcOrd="0" destOrd="0" presId="urn:microsoft.com/office/officeart/2005/8/layout/vList2"/>
    <dgm:cxn modelId="{891E43A5-3FE3-4D40-B368-C3A6B8662124}" type="presOf" srcId="{8B903F07-6AF8-4B69-AF73-5D9477833695}" destId="{1F431BC9-7328-4293-BC42-DDE0764BD8BD}" srcOrd="0" destOrd="1" presId="urn:microsoft.com/office/officeart/2005/8/layout/vList2"/>
    <dgm:cxn modelId="{6E3BD3A8-47FE-4DD4-BA8A-4A8D30DE4182}" srcId="{D98E47C1-B72D-43AB-916E-DE68103EEC88}" destId="{6CF01DD2-9D1F-4FA9-89EB-9167C2DFA046}" srcOrd="0" destOrd="0" parTransId="{1F625185-FC2D-4E8F-9D1B-73B165938362}" sibTransId="{FBA71F88-9578-4BF8-9AB7-7ABEC919D7BC}"/>
    <dgm:cxn modelId="{D530AED3-002E-41C5-BA44-C32540B3484E}" srcId="{8BB26E1B-1984-4607-9252-0147AF0AEA5B}" destId="{69C5709A-BC52-42E3-8DC4-C9C17A3E6AAC}" srcOrd="1" destOrd="0" parTransId="{8FA20FAF-4A4C-40B2-B93E-350EAB819AA8}" sibTransId="{C61A53DE-2CE5-4113-8045-77E78D97F2E3}"/>
    <dgm:cxn modelId="{CD66F1E9-7DDB-4E91-A2C4-8BDF4AFBC921}" srcId="{6CF01DD2-9D1F-4FA9-89EB-9167C2DFA046}" destId="{707B90C6-D41F-47E8-BB5B-52A68381895B}" srcOrd="0" destOrd="0" parTransId="{AF1006A2-24F1-4394-A6DC-7A07A59287E4}" sibTransId="{1E556340-01A4-468B-B247-65631C964A53}"/>
    <dgm:cxn modelId="{8AB969EB-13EF-4CC0-B74D-0A6BABD42E9A}" srcId="{8BB26E1B-1984-4607-9252-0147AF0AEA5B}" destId="{6F1F5548-06E5-4409-9C37-0F494FEB8203}" srcOrd="0" destOrd="0" parTransId="{3164DA9C-A917-46AC-BF24-4BD4E8FF2932}" sibTransId="{460EE5C5-EE46-451A-950B-1A293E084887}"/>
    <dgm:cxn modelId="{BB24CFFF-C75E-4422-B1DB-2A90257F88D1}" type="presOf" srcId="{D98E47C1-B72D-43AB-916E-DE68103EEC88}" destId="{24020253-675C-4693-928C-8FBCEBC0A2C0}" srcOrd="0" destOrd="0" presId="urn:microsoft.com/office/officeart/2005/8/layout/vList2"/>
    <dgm:cxn modelId="{5E964D8E-7855-4CC0-B1D1-706208F46A66}" type="presParOf" srcId="{24020253-675C-4693-928C-8FBCEBC0A2C0}" destId="{3ED288BF-0629-4304-83DE-1CBD96A7D9BC}" srcOrd="0" destOrd="0" presId="urn:microsoft.com/office/officeart/2005/8/layout/vList2"/>
    <dgm:cxn modelId="{7D51CDCD-0FE8-4000-96FC-CEB5E1A248E6}" type="presParOf" srcId="{24020253-675C-4693-928C-8FBCEBC0A2C0}" destId="{1F431BC9-7328-4293-BC42-DDE0764BD8BD}" srcOrd="1" destOrd="0" presId="urn:microsoft.com/office/officeart/2005/8/layout/vList2"/>
    <dgm:cxn modelId="{3C00833C-56C4-4FBE-8E31-B60357F9A1F2}" type="presParOf" srcId="{24020253-675C-4693-928C-8FBCEBC0A2C0}" destId="{C0E55349-484C-43FE-84B4-66067F64DAE2}" srcOrd="2" destOrd="0" presId="urn:microsoft.com/office/officeart/2005/8/layout/vList2"/>
    <dgm:cxn modelId="{8B2BB7FA-D012-47C6-9010-A24BB2E14F1F}" type="presParOf" srcId="{24020253-675C-4693-928C-8FBCEBC0A2C0}" destId="{D0927615-AF8E-499E-9F8D-A1C39B57AC2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83CA7-1CDE-471A-9029-20D0A0F24FA1}">
      <dsp:nvSpPr>
        <dsp:cNvPr id="0" name=""/>
        <dsp:cNvSpPr/>
      </dsp:nvSpPr>
      <dsp:spPr>
        <a:xfrm>
          <a:off x="0" y="228002"/>
          <a:ext cx="7886700" cy="7617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AA1EFC-631B-4552-93E7-48AC1E483F45}">
      <dsp:nvSpPr>
        <dsp:cNvPr id="0" name=""/>
        <dsp:cNvSpPr/>
      </dsp:nvSpPr>
      <dsp:spPr>
        <a:xfrm>
          <a:off x="230424" y="176159"/>
          <a:ext cx="419363" cy="4189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3E295D-A53C-4EDC-82F1-6853F3836FDB}">
      <dsp:nvSpPr>
        <dsp:cNvPr id="0" name=""/>
        <dsp:cNvSpPr/>
      </dsp:nvSpPr>
      <dsp:spPr>
        <a:xfrm>
          <a:off x="880212" y="4769"/>
          <a:ext cx="6979826" cy="809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55" tIns="85655" rIns="85655" bIns="85655" numCol="1" spcCol="1270" anchor="ctr" anchorCtr="0">
          <a:noAutofit/>
        </a:bodyPr>
        <a:lstStyle/>
        <a:p>
          <a:pPr marL="0" lvl="0" indent="0" algn="l" defTabSz="711200">
            <a:lnSpc>
              <a:spcPct val="90000"/>
            </a:lnSpc>
            <a:spcBef>
              <a:spcPct val="0"/>
            </a:spcBef>
            <a:spcAft>
              <a:spcPct val="35000"/>
            </a:spcAft>
            <a:buNone/>
          </a:pPr>
          <a:r>
            <a:rPr lang="tr-TR" sz="1600" kern="1200" dirty="0"/>
            <a:t>Anormal </a:t>
          </a:r>
          <a:r>
            <a:rPr lang="tr-TR" sz="1600" kern="1200" dirty="0" err="1"/>
            <a:t>uterin</a:t>
          </a:r>
          <a:r>
            <a:rPr lang="tr-TR" sz="1600" kern="1200" dirty="0"/>
            <a:t> kanamalar (AUK) klinik pratikte aile hekiminin sık karşılaştığı jinekolojik yakınmalar arasında olup hayat boyunca kadınların %30’unu etkiler.</a:t>
          </a:r>
          <a:endParaRPr lang="en-US" sz="1600" kern="1200" dirty="0"/>
        </a:p>
      </dsp:txBody>
      <dsp:txXfrm>
        <a:off x="880212" y="4769"/>
        <a:ext cx="6979826" cy="809342"/>
      </dsp:txXfrm>
    </dsp:sp>
    <dsp:sp modelId="{5DB5D8B1-6501-4407-B43E-2E28B84C272D}">
      <dsp:nvSpPr>
        <dsp:cNvPr id="0" name=""/>
        <dsp:cNvSpPr/>
      </dsp:nvSpPr>
      <dsp:spPr>
        <a:xfrm>
          <a:off x="0" y="1016447"/>
          <a:ext cx="7886700" cy="7617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E64B96-B761-4C6B-B013-75C2FAB44AA3}">
      <dsp:nvSpPr>
        <dsp:cNvPr id="0" name=""/>
        <dsp:cNvSpPr/>
      </dsp:nvSpPr>
      <dsp:spPr>
        <a:xfrm>
          <a:off x="230424" y="1187837"/>
          <a:ext cx="419363" cy="4189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2BB620-F0F4-478E-A49C-3708A475EBA7}">
      <dsp:nvSpPr>
        <dsp:cNvPr id="0" name=""/>
        <dsp:cNvSpPr/>
      </dsp:nvSpPr>
      <dsp:spPr>
        <a:xfrm>
          <a:off x="880212" y="1016447"/>
          <a:ext cx="6979826" cy="809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55" tIns="85655" rIns="85655" bIns="85655" numCol="1" spcCol="1270" anchor="ctr" anchorCtr="0">
          <a:noAutofit/>
        </a:bodyPr>
        <a:lstStyle/>
        <a:p>
          <a:pPr marL="0" lvl="0" indent="0" algn="l" defTabSz="711200">
            <a:lnSpc>
              <a:spcPct val="90000"/>
            </a:lnSpc>
            <a:spcBef>
              <a:spcPct val="0"/>
            </a:spcBef>
            <a:spcAft>
              <a:spcPct val="35000"/>
            </a:spcAft>
            <a:buNone/>
          </a:pPr>
          <a:r>
            <a:rPr lang="tr-TR" sz="1600" kern="1200" dirty="0" err="1"/>
            <a:t>AUK’un</a:t>
          </a:r>
          <a:r>
            <a:rPr lang="tr-TR" sz="1600" kern="1200" dirty="0"/>
            <a:t> yaklaşık 2/3’ü organik nedenlerle meydana gelir. Kalan 1/3’ünü oluşturan disfonksiyonel </a:t>
          </a:r>
          <a:r>
            <a:rPr lang="tr-TR" sz="1600" kern="1200" dirty="0" err="1"/>
            <a:t>uterin</a:t>
          </a:r>
          <a:r>
            <a:rPr lang="tr-TR" sz="1600" kern="1200" dirty="0"/>
            <a:t> kanamalar (DUK), uterustan adet dışında oluşan, organik bir neden olmayan kanamaları ifade eder </a:t>
          </a:r>
          <a:endParaRPr lang="en-US" sz="1600" kern="1200" dirty="0"/>
        </a:p>
      </dsp:txBody>
      <dsp:txXfrm>
        <a:off x="880212" y="1016447"/>
        <a:ext cx="6979826" cy="809342"/>
      </dsp:txXfrm>
    </dsp:sp>
    <dsp:sp modelId="{65707025-AA32-467B-9A55-0A33FBEA132A}">
      <dsp:nvSpPr>
        <dsp:cNvPr id="0" name=""/>
        <dsp:cNvSpPr/>
      </dsp:nvSpPr>
      <dsp:spPr>
        <a:xfrm>
          <a:off x="0" y="1999080"/>
          <a:ext cx="7886700" cy="7617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141B9C-B2E0-4C7F-826E-95F9FEBAA4DB}">
      <dsp:nvSpPr>
        <dsp:cNvPr id="0" name=""/>
        <dsp:cNvSpPr/>
      </dsp:nvSpPr>
      <dsp:spPr>
        <a:xfrm>
          <a:off x="230424" y="2199515"/>
          <a:ext cx="419363" cy="4189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844043-6308-4A60-8ECF-A9B3BA9959FC}">
      <dsp:nvSpPr>
        <dsp:cNvPr id="0" name=""/>
        <dsp:cNvSpPr/>
      </dsp:nvSpPr>
      <dsp:spPr>
        <a:xfrm>
          <a:off x="880212" y="2028125"/>
          <a:ext cx="6979826" cy="809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55" tIns="85655" rIns="85655" bIns="85655" numCol="1" spcCol="1270" anchor="ctr" anchorCtr="0">
          <a:noAutofit/>
        </a:bodyPr>
        <a:lstStyle/>
        <a:p>
          <a:pPr marL="0" lvl="0" indent="0" algn="l" defTabSz="711200">
            <a:lnSpc>
              <a:spcPct val="90000"/>
            </a:lnSpc>
            <a:spcBef>
              <a:spcPct val="0"/>
            </a:spcBef>
            <a:spcAft>
              <a:spcPct val="35000"/>
            </a:spcAft>
            <a:buNone/>
          </a:pPr>
          <a:r>
            <a:rPr lang="tr-TR" sz="1600" kern="1200" dirty="0"/>
            <a:t>Genelde </a:t>
          </a:r>
          <a:r>
            <a:rPr lang="tr-TR" sz="1600" kern="1200" dirty="0" err="1"/>
            <a:t>hormonal</a:t>
          </a:r>
          <a:r>
            <a:rPr lang="tr-TR" sz="1600" kern="1200" dirty="0"/>
            <a:t> sebeplerle meydana gelen </a:t>
          </a:r>
          <a:r>
            <a:rPr lang="tr-TR" sz="1600" kern="1200" dirty="0" err="1"/>
            <a:t>anovulatuvar</a:t>
          </a:r>
          <a:r>
            <a:rPr lang="tr-TR" sz="1600" kern="1200" dirty="0"/>
            <a:t> kanamalardır. Ancak </a:t>
          </a:r>
          <a:r>
            <a:rPr lang="tr-TR" sz="1600" kern="1200" dirty="0" err="1"/>
            <a:t>ovulatuvar</a:t>
          </a:r>
          <a:r>
            <a:rPr lang="tr-TR" sz="1600" kern="1200" dirty="0"/>
            <a:t> olan DUK da görülür. Tanı için organik bir neden, gebelik, sistemik bir hastalık varlığı olmamalıdır. Kanama genellikle süre, miktar ve sıklık açısından fazladır.</a:t>
          </a:r>
          <a:endParaRPr lang="en-US" sz="1600" kern="1200" dirty="0"/>
        </a:p>
      </dsp:txBody>
      <dsp:txXfrm>
        <a:off x="880212" y="2028125"/>
        <a:ext cx="6979826" cy="809342"/>
      </dsp:txXfrm>
    </dsp:sp>
    <dsp:sp modelId="{13C82353-9764-4266-811A-171805643979}">
      <dsp:nvSpPr>
        <dsp:cNvPr id="0" name=""/>
        <dsp:cNvSpPr/>
      </dsp:nvSpPr>
      <dsp:spPr>
        <a:xfrm>
          <a:off x="0" y="3039803"/>
          <a:ext cx="7886700" cy="7617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8EA38C-2599-4E18-BF8C-471D6EA4AC3C}">
      <dsp:nvSpPr>
        <dsp:cNvPr id="0" name=""/>
        <dsp:cNvSpPr/>
      </dsp:nvSpPr>
      <dsp:spPr>
        <a:xfrm>
          <a:off x="230424" y="3211194"/>
          <a:ext cx="419363" cy="4189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859D70-8F6E-415F-A84E-92080B75EFBF}">
      <dsp:nvSpPr>
        <dsp:cNvPr id="0" name=""/>
        <dsp:cNvSpPr/>
      </dsp:nvSpPr>
      <dsp:spPr>
        <a:xfrm>
          <a:off x="880212" y="3039803"/>
          <a:ext cx="6979826" cy="809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55" tIns="85655" rIns="85655" bIns="85655" numCol="1" spcCol="1270" anchor="ctr" anchorCtr="0">
          <a:noAutofit/>
        </a:bodyPr>
        <a:lstStyle/>
        <a:p>
          <a:pPr marL="0" lvl="0" indent="0" algn="l" defTabSz="711200">
            <a:lnSpc>
              <a:spcPct val="90000"/>
            </a:lnSpc>
            <a:spcBef>
              <a:spcPct val="0"/>
            </a:spcBef>
            <a:spcAft>
              <a:spcPct val="35000"/>
            </a:spcAft>
            <a:buNone/>
          </a:pPr>
          <a:r>
            <a:rPr lang="tr-TR" sz="1600" kern="1200" dirty="0"/>
            <a:t>Aile hekimine en sık başvuru, menstrüel kanamanın süre olarak uzun ve miktar olarak fazla olması olup, her yıl 30-49 yaş arası kadınların 20’de biri aile hekimlerine bu nedenle başvurmaktadır.</a:t>
          </a:r>
          <a:endParaRPr lang="en-US" sz="1600" kern="1200" dirty="0"/>
        </a:p>
      </dsp:txBody>
      <dsp:txXfrm>
        <a:off x="880212" y="3039803"/>
        <a:ext cx="6979826" cy="809342"/>
      </dsp:txXfrm>
    </dsp:sp>
    <dsp:sp modelId="{C3B2DF05-AB56-4E81-8586-DA0B87365B7B}">
      <dsp:nvSpPr>
        <dsp:cNvPr id="0" name=""/>
        <dsp:cNvSpPr/>
      </dsp:nvSpPr>
      <dsp:spPr>
        <a:xfrm>
          <a:off x="0" y="4051482"/>
          <a:ext cx="7886700" cy="7617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AACE1C-90C6-4B6E-86B3-54E4FA888ACB}">
      <dsp:nvSpPr>
        <dsp:cNvPr id="0" name=""/>
        <dsp:cNvSpPr/>
      </dsp:nvSpPr>
      <dsp:spPr>
        <a:xfrm>
          <a:off x="230424" y="4222872"/>
          <a:ext cx="419363" cy="4189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8FB343-E65F-45DC-8104-2B48E485D253}">
      <dsp:nvSpPr>
        <dsp:cNvPr id="0" name=""/>
        <dsp:cNvSpPr/>
      </dsp:nvSpPr>
      <dsp:spPr>
        <a:xfrm>
          <a:off x="880212" y="4051482"/>
          <a:ext cx="6979826" cy="809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55" tIns="85655" rIns="85655" bIns="85655" numCol="1" spcCol="1270" anchor="ctr" anchorCtr="0">
          <a:noAutofit/>
        </a:bodyPr>
        <a:lstStyle/>
        <a:p>
          <a:pPr marL="0" lvl="0" indent="0" algn="l" defTabSz="711200">
            <a:lnSpc>
              <a:spcPct val="90000"/>
            </a:lnSpc>
            <a:spcBef>
              <a:spcPct val="0"/>
            </a:spcBef>
            <a:spcAft>
              <a:spcPct val="35000"/>
            </a:spcAft>
            <a:buNone/>
          </a:pPr>
          <a:r>
            <a:rPr lang="tr-TR" sz="1600" kern="1200" dirty="0"/>
            <a:t>DUK, jinekolojik şikayetlerin %10-15’ini oluşturur. En fazla (%70) </a:t>
          </a:r>
          <a:r>
            <a:rPr lang="tr-TR" sz="1600" kern="1200" dirty="0" err="1"/>
            <a:t>hormonal</a:t>
          </a:r>
          <a:r>
            <a:rPr lang="tr-TR" sz="1600" kern="1200" dirty="0"/>
            <a:t> değişikliklerin görüldüğü </a:t>
          </a:r>
          <a:r>
            <a:rPr lang="tr-TR" sz="1600" kern="1200" dirty="0" err="1"/>
            <a:t>perimenarşal</a:t>
          </a:r>
          <a:r>
            <a:rPr lang="tr-TR" sz="1600" kern="1200" dirty="0"/>
            <a:t> (ilk adet olunan dönem) ve </a:t>
          </a:r>
          <a:r>
            <a:rPr lang="tr-TR" sz="1600" kern="1200" dirty="0" err="1"/>
            <a:t>perimenopozal</a:t>
          </a:r>
          <a:r>
            <a:rPr lang="tr-TR" sz="1600" kern="1200" dirty="0"/>
            <a:t> dönemde ortaya çıkar. %30 kadar kısmı ise üreme döneminde (18-45 yaş) görülür.</a:t>
          </a:r>
          <a:endParaRPr lang="en-US" sz="1600" kern="1200" dirty="0"/>
        </a:p>
      </dsp:txBody>
      <dsp:txXfrm>
        <a:off x="880212" y="4051482"/>
        <a:ext cx="6979826" cy="809342"/>
      </dsp:txXfrm>
    </dsp:sp>
    <dsp:sp modelId="{A5120A6E-0891-4763-B720-71C47ADE93A1}">
      <dsp:nvSpPr>
        <dsp:cNvPr id="0" name=""/>
        <dsp:cNvSpPr/>
      </dsp:nvSpPr>
      <dsp:spPr>
        <a:xfrm>
          <a:off x="0" y="5063160"/>
          <a:ext cx="7886700" cy="7617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E8BC26-BD4C-4929-BC45-D3372B4B1A43}">
      <dsp:nvSpPr>
        <dsp:cNvPr id="0" name=""/>
        <dsp:cNvSpPr/>
      </dsp:nvSpPr>
      <dsp:spPr>
        <a:xfrm>
          <a:off x="230424" y="5234550"/>
          <a:ext cx="419363" cy="41895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1C7D64-D0BF-49D4-8DD5-A6B0FE83C5BF}">
      <dsp:nvSpPr>
        <dsp:cNvPr id="0" name=""/>
        <dsp:cNvSpPr/>
      </dsp:nvSpPr>
      <dsp:spPr>
        <a:xfrm>
          <a:off x="880212" y="5063160"/>
          <a:ext cx="6979826" cy="809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55" tIns="85655" rIns="85655" bIns="85655" numCol="1" spcCol="1270" anchor="ctr" anchorCtr="0">
          <a:noAutofit/>
        </a:bodyPr>
        <a:lstStyle/>
        <a:p>
          <a:pPr marL="0" lvl="0" indent="0" algn="l" defTabSz="711200">
            <a:lnSpc>
              <a:spcPct val="90000"/>
            </a:lnSpc>
            <a:spcBef>
              <a:spcPct val="0"/>
            </a:spcBef>
            <a:spcAft>
              <a:spcPct val="35000"/>
            </a:spcAft>
            <a:buNone/>
          </a:pPr>
          <a:r>
            <a:rPr lang="tr-TR" sz="1600" kern="1200" dirty="0" err="1"/>
            <a:t>Ovulatuvar</a:t>
          </a:r>
          <a:r>
            <a:rPr lang="tr-TR" sz="1600" kern="1200" dirty="0"/>
            <a:t> olanların oranı %10’dur ve bunlar genellikle üreme döneminde görülür. </a:t>
          </a:r>
          <a:r>
            <a:rPr lang="tr-TR" sz="1600" kern="1200" dirty="0" err="1"/>
            <a:t>Anovulatuvar</a:t>
          </a:r>
          <a:r>
            <a:rPr lang="tr-TR" sz="1600" kern="1200" dirty="0"/>
            <a:t> olanlar ise %90 oranında </a:t>
          </a:r>
          <a:r>
            <a:rPr lang="tr-TR" sz="1600" kern="1200" dirty="0" err="1"/>
            <a:t>perimenarşal</a:t>
          </a:r>
          <a:r>
            <a:rPr lang="tr-TR" sz="1600" kern="1200" dirty="0"/>
            <a:t> ve </a:t>
          </a:r>
          <a:r>
            <a:rPr lang="tr-TR" sz="1600" kern="1200" dirty="0" err="1"/>
            <a:t>perimenopozal</a:t>
          </a:r>
          <a:r>
            <a:rPr lang="tr-TR" sz="1600" kern="1200" dirty="0"/>
            <a:t> dönemde görülürler. </a:t>
          </a:r>
          <a:endParaRPr lang="en-US" sz="1600" kern="1200" dirty="0"/>
        </a:p>
      </dsp:txBody>
      <dsp:txXfrm>
        <a:off x="880212" y="5063160"/>
        <a:ext cx="6979826" cy="8093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E9152-588F-40E5-9883-ABDFA5C52D40}">
      <dsp:nvSpPr>
        <dsp:cNvPr id="0" name=""/>
        <dsp:cNvSpPr/>
      </dsp:nvSpPr>
      <dsp:spPr>
        <a:xfrm>
          <a:off x="0" y="371"/>
          <a:ext cx="7886700" cy="5118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F45C0C-3FD7-46E2-AFE9-3B6FF9D2501B}">
      <dsp:nvSpPr>
        <dsp:cNvPr id="0" name=""/>
        <dsp:cNvSpPr/>
      </dsp:nvSpPr>
      <dsp:spPr>
        <a:xfrm>
          <a:off x="154829" y="115534"/>
          <a:ext cx="281509" cy="2815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E5567F-3CE5-444D-9C05-E029E8702E68}">
      <dsp:nvSpPr>
        <dsp:cNvPr id="0" name=""/>
        <dsp:cNvSpPr/>
      </dsp:nvSpPr>
      <dsp:spPr>
        <a:xfrm>
          <a:off x="591168" y="371"/>
          <a:ext cx="72955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90000"/>
            </a:lnSpc>
            <a:spcBef>
              <a:spcPct val="0"/>
            </a:spcBef>
            <a:spcAft>
              <a:spcPct val="35000"/>
            </a:spcAft>
            <a:buNone/>
          </a:pPr>
          <a:r>
            <a:rPr lang="tr-TR" sz="1600" kern="1200"/>
            <a:t>Anormal uterin kanamalı hastada tanı için anamnez ve fizik muayene çok önemli</a:t>
          </a:r>
          <a:endParaRPr lang="en-US" sz="1600" kern="1200"/>
        </a:p>
      </dsp:txBody>
      <dsp:txXfrm>
        <a:off x="591168" y="371"/>
        <a:ext cx="7295531" cy="511834"/>
      </dsp:txXfrm>
    </dsp:sp>
    <dsp:sp modelId="{30382583-C8F6-4E21-9FAD-86499F36CA85}">
      <dsp:nvSpPr>
        <dsp:cNvPr id="0" name=""/>
        <dsp:cNvSpPr/>
      </dsp:nvSpPr>
      <dsp:spPr>
        <a:xfrm>
          <a:off x="0" y="640165"/>
          <a:ext cx="7886700" cy="5118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80149A-3517-4A4A-96A5-A68170585AEF}">
      <dsp:nvSpPr>
        <dsp:cNvPr id="0" name=""/>
        <dsp:cNvSpPr/>
      </dsp:nvSpPr>
      <dsp:spPr>
        <a:xfrm>
          <a:off x="154829" y="755327"/>
          <a:ext cx="281509" cy="2815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353A98-8A56-4479-B917-976A44028DBC}">
      <dsp:nvSpPr>
        <dsp:cNvPr id="0" name=""/>
        <dsp:cNvSpPr/>
      </dsp:nvSpPr>
      <dsp:spPr>
        <a:xfrm>
          <a:off x="591168" y="640165"/>
          <a:ext cx="72955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90000"/>
            </a:lnSpc>
            <a:spcBef>
              <a:spcPct val="0"/>
            </a:spcBef>
            <a:spcAft>
              <a:spcPct val="35000"/>
            </a:spcAft>
            <a:buNone/>
          </a:pPr>
          <a:r>
            <a:rPr lang="tr-TR" sz="1600" b="1" kern="1200"/>
            <a:t>Anamnez</a:t>
          </a:r>
          <a:r>
            <a:rPr lang="tr-TR" sz="1600" kern="1200"/>
            <a:t>:</a:t>
          </a:r>
          <a:endParaRPr lang="en-US" sz="1600" kern="1200"/>
        </a:p>
      </dsp:txBody>
      <dsp:txXfrm>
        <a:off x="591168" y="640165"/>
        <a:ext cx="7295531" cy="511834"/>
      </dsp:txXfrm>
    </dsp:sp>
    <dsp:sp modelId="{B7BDB0AB-2867-41D9-A45C-AC87973F8155}">
      <dsp:nvSpPr>
        <dsp:cNvPr id="0" name=""/>
        <dsp:cNvSpPr/>
      </dsp:nvSpPr>
      <dsp:spPr>
        <a:xfrm>
          <a:off x="0" y="1279958"/>
          <a:ext cx="7886700" cy="5118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D054C7-2A27-458D-9400-F328486EB9C6}">
      <dsp:nvSpPr>
        <dsp:cNvPr id="0" name=""/>
        <dsp:cNvSpPr/>
      </dsp:nvSpPr>
      <dsp:spPr>
        <a:xfrm>
          <a:off x="154829" y="1395121"/>
          <a:ext cx="281509" cy="2815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A7887F-2797-484A-80A0-D86FC41D8F4A}">
      <dsp:nvSpPr>
        <dsp:cNvPr id="0" name=""/>
        <dsp:cNvSpPr/>
      </dsp:nvSpPr>
      <dsp:spPr>
        <a:xfrm>
          <a:off x="591168" y="1279958"/>
          <a:ext cx="72955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90000"/>
            </a:lnSpc>
            <a:spcBef>
              <a:spcPct val="0"/>
            </a:spcBef>
            <a:spcAft>
              <a:spcPct val="35000"/>
            </a:spcAft>
            <a:buNone/>
          </a:pPr>
          <a:r>
            <a:rPr lang="tr-TR" sz="1600" kern="1200"/>
            <a:t>Yaş </a:t>
          </a:r>
          <a:endParaRPr lang="en-US" sz="1600" kern="1200"/>
        </a:p>
      </dsp:txBody>
      <dsp:txXfrm>
        <a:off x="591168" y="1279958"/>
        <a:ext cx="7295531" cy="511834"/>
      </dsp:txXfrm>
    </dsp:sp>
    <dsp:sp modelId="{D56E0E77-0EF6-435E-BE49-02AADDBBF824}">
      <dsp:nvSpPr>
        <dsp:cNvPr id="0" name=""/>
        <dsp:cNvSpPr/>
      </dsp:nvSpPr>
      <dsp:spPr>
        <a:xfrm>
          <a:off x="0" y="1919751"/>
          <a:ext cx="7886700" cy="5118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AE26AC-CCDE-47AF-96CA-9FC81F761573}">
      <dsp:nvSpPr>
        <dsp:cNvPr id="0" name=""/>
        <dsp:cNvSpPr/>
      </dsp:nvSpPr>
      <dsp:spPr>
        <a:xfrm>
          <a:off x="154829" y="2034914"/>
          <a:ext cx="281509" cy="2815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36A4F8-DFF7-4D6E-949B-70FECB500FE8}">
      <dsp:nvSpPr>
        <dsp:cNvPr id="0" name=""/>
        <dsp:cNvSpPr/>
      </dsp:nvSpPr>
      <dsp:spPr>
        <a:xfrm>
          <a:off x="591168" y="1919751"/>
          <a:ext cx="72955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90000"/>
            </a:lnSpc>
            <a:spcBef>
              <a:spcPct val="0"/>
            </a:spcBef>
            <a:spcAft>
              <a:spcPct val="35000"/>
            </a:spcAft>
            <a:buNone/>
          </a:pPr>
          <a:r>
            <a:rPr lang="tr-TR" sz="1600" kern="1200"/>
            <a:t>Daha önceki adet düzeni (uzunluk, kanama süresi, kanama miktarı, ara kanama)</a:t>
          </a:r>
          <a:endParaRPr lang="en-US" sz="1600" kern="1200"/>
        </a:p>
      </dsp:txBody>
      <dsp:txXfrm>
        <a:off x="591168" y="1919751"/>
        <a:ext cx="7295531" cy="511834"/>
      </dsp:txXfrm>
    </dsp:sp>
    <dsp:sp modelId="{E3B59215-605E-4D45-A445-57DFB46FC985}">
      <dsp:nvSpPr>
        <dsp:cNvPr id="0" name=""/>
        <dsp:cNvSpPr/>
      </dsp:nvSpPr>
      <dsp:spPr>
        <a:xfrm>
          <a:off x="0" y="2559544"/>
          <a:ext cx="7886700" cy="5118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D373B8-9490-4134-9840-BEBBFA58925D}">
      <dsp:nvSpPr>
        <dsp:cNvPr id="0" name=""/>
        <dsp:cNvSpPr/>
      </dsp:nvSpPr>
      <dsp:spPr>
        <a:xfrm>
          <a:off x="154829" y="2674707"/>
          <a:ext cx="281509" cy="2815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DD7C8B-9280-413C-9588-58120DE29F9B}">
      <dsp:nvSpPr>
        <dsp:cNvPr id="0" name=""/>
        <dsp:cNvSpPr/>
      </dsp:nvSpPr>
      <dsp:spPr>
        <a:xfrm>
          <a:off x="591168" y="2559544"/>
          <a:ext cx="72955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90000"/>
            </a:lnSpc>
            <a:spcBef>
              <a:spcPct val="0"/>
            </a:spcBef>
            <a:spcAft>
              <a:spcPct val="35000"/>
            </a:spcAft>
            <a:buNone/>
          </a:pPr>
          <a:r>
            <a:rPr lang="tr-TR" sz="1600" kern="1200"/>
            <a:t>Son adet tarihi</a:t>
          </a:r>
          <a:endParaRPr lang="en-US" sz="1600" kern="1200"/>
        </a:p>
      </dsp:txBody>
      <dsp:txXfrm>
        <a:off x="591168" y="2559544"/>
        <a:ext cx="7295531" cy="511834"/>
      </dsp:txXfrm>
    </dsp:sp>
    <dsp:sp modelId="{36B82C37-47B4-4E3C-9349-7ADA2F658FC1}">
      <dsp:nvSpPr>
        <dsp:cNvPr id="0" name=""/>
        <dsp:cNvSpPr/>
      </dsp:nvSpPr>
      <dsp:spPr>
        <a:xfrm>
          <a:off x="0" y="3199338"/>
          <a:ext cx="7886700" cy="5118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5DF280-712C-4FDB-9223-24C310FA1CA6}">
      <dsp:nvSpPr>
        <dsp:cNvPr id="0" name=""/>
        <dsp:cNvSpPr/>
      </dsp:nvSpPr>
      <dsp:spPr>
        <a:xfrm>
          <a:off x="154829" y="3314501"/>
          <a:ext cx="281509" cy="28150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937C0B-C50D-44A2-9523-4F3FA19C342B}">
      <dsp:nvSpPr>
        <dsp:cNvPr id="0" name=""/>
        <dsp:cNvSpPr/>
      </dsp:nvSpPr>
      <dsp:spPr>
        <a:xfrm>
          <a:off x="591168" y="3199338"/>
          <a:ext cx="72955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90000"/>
            </a:lnSpc>
            <a:spcBef>
              <a:spcPct val="0"/>
            </a:spcBef>
            <a:spcAft>
              <a:spcPct val="35000"/>
            </a:spcAft>
            <a:buNone/>
          </a:pPr>
          <a:r>
            <a:rPr lang="tr-TR" sz="1600" kern="1200"/>
            <a:t>Kanama şikayetinin ne zamandır olduğu</a:t>
          </a:r>
          <a:endParaRPr lang="en-US" sz="1600" kern="1200"/>
        </a:p>
      </dsp:txBody>
      <dsp:txXfrm>
        <a:off x="591168" y="3199338"/>
        <a:ext cx="7295531" cy="511834"/>
      </dsp:txXfrm>
    </dsp:sp>
    <dsp:sp modelId="{C653B721-0FEC-493B-83CE-C31F24A28279}">
      <dsp:nvSpPr>
        <dsp:cNvPr id="0" name=""/>
        <dsp:cNvSpPr/>
      </dsp:nvSpPr>
      <dsp:spPr>
        <a:xfrm>
          <a:off x="0" y="3839131"/>
          <a:ext cx="7886700" cy="5118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5027C5-B667-4463-9D38-328DDD63C672}">
      <dsp:nvSpPr>
        <dsp:cNvPr id="0" name=""/>
        <dsp:cNvSpPr/>
      </dsp:nvSpPr>
      <dsp:spPr>
        <a:xfrm>
          <a:off x="154829" y="3954294"/>
          <a:ext cx="281509" cy="28150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A632EB-5E06-470C-83D2-17065DF3EC47}">
      <dsp:nvSpPr>
        <dsp:cNvPr id="0" name=""/>
        <dsp:cNvSpPr/>
      </dsp:nvSpPr>
      <dsp:spPr>
        <a:xfrm>
          <a:off x="591168" y="3839131"/>
          <a:ext cx="729553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711200">
            <a:lnSpc>
              <a:spcPct val="90000"/>
            </a:lnSpc>
            <a:spcBef>
              <a:spcPct val="0"/>
            </a:spcBef>
            <a:spcAft>
              <a:spcPct val="35000"/>
            </a:spcAft>
            <a:buNone/>
          </a:pPr>
          <a:r>
            <a:rPr lang="tr-TR" sz="1600" kern="1200"/>
            <a:t>Kanama miktarı</a:t>
          </a:r>
          <a:endParaRPr lang="en-US" sz="1600" kern="1200"/>
        </a:p>
      </dsp:txBody>
      <dsp:txXfrm>
        <a:off x="591168" y="3839131"/>
        <a:ext cx="7295531" cy="5118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D81FD-6C9E-4B3D-8D03-FBF701B55CA4}">
      <dsp:nvSpPr>
        <dsp:cNvPr id="0" name=""/>
        <dsp:cNvSpPr/>
      </dsp:nvSpPr>
      <dsp:spPr>
        <a:xfrm>
          <a:off x="0" y="2379"/>
          <a:ext cx="462915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72834A-0F9A-4B6B-BD6D-52550A2ED8BD}">
      <dsp:nvSpPr>
        <dsp:cNvPr id="0" name=""/>
        <dsp:cNvSpPr/>
      </dsp:nvSpPr>
      <dsp:spPr>
        <a:xfrm>
          <a:off x="0" y="2379"/>
          <a:ext cx="4629150" cy="811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tr-TR" sz="2200" kern="1200"/>
            <a:t>Kanamanın tekrarlayıcı özelliği</a:t>
          </a:r>
          <a:endParaRPr lang="en-US" sz="2200" kern="1200"/>
        </a:p>
      </dsp:txBody>
      <dsp:txXfrm>
        <a:off x="0" y="2379"/>
        <a:ext cx="4629150" cy="811477"/>
      </dsp:txXfrm>
    </dsp:sp>
    <dsp:sp modelId="{4D94B092-5F08-460D-817F-2ADC25B46A01}">
      <dsp:nvSpPr>
        <dsp:cNvPr id="0" name=""/>
        <dsp:cNvSpPr/>
      </dsp:nvSpPr>
      <dsp:spPr>
        <a:xfrm>
          <a:off x="0" y="813857"/>
          <a:ext cx="462915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8912AB-7CE2-4AD3-B1A4-6D9AB39AEFAD}">
      <dsp:nvSpPr>
        <dsp:cNvPr id="0" name=""/>
        <dsp:cNvSpPr/>
      </dsp:nvSpPr>
      <dsp:spPr>
        <a:xfrm>
          <a:off x="0" y="813857"/>
          <a:ext cx="4629150" cy="811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tr-TR" sz="2200" kern="1200"/>
            <a:t>Kanamaya eşlik eden semptomlar</a:t>
          </a:r>
          <a:endParaRPr lang="en-US" sz="2200" kern="1200"/>
        </a:p>
      </dsp:txBody>
      <dsp:txXfrm>
        <a:off x="0" y="813857"/>
        <a:ext cx="4629150" cy="811477"/>
      </dsp:txXfrm>
    </dsp:sp>
    <dsp:sp modelId="{657334D8-24E7-4FFC-996E-1AC41CE54C47}">
      <dsp:nvSpPr>
        <dsp:cNvPr id="0" name=""/>
        <dsp:cNvSpPr/>
      </dsp:nvSpPr>
      <dsp:spPr>
        <a:xfrm>
          <a:off x="0" y="1625334"/>
          <a:ext cx="462915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AD916E-D965-4968-AC88-6338FAFE5E5A}">
      <dsp:nvSpPr>
        <dsp:cNvPr id="0" name=""/>
        <dsp:cNvSpPr/>
      </dsp:nvSpPr>
      <dsp:spPr>
        <a:xfrm>
          <a:off x="0" y="1625334"/>
          <a:ext cx="4629150" cy="811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tr-TR" sz="2200" kern="1200"/>
            <a:t>Kanamada pıhtının varlığı</a:t>
          </a:r>
          <a:endParaRPr lang="en-US" sz="2200" kern="1200"/>
        </a:p>
      </dsp:txBody>
      <dsp:txXfrm>
        <a:off x="0" y="1625334"/>
        <a:ext cx="4629150" cy="811477"/>
      </dsp:txXfrm>
    </dsp:sp>
    <dsp:sp modelId="{67B0598C-772D-4E9B-86E8-2C085B5CA081}">
      <dsp:nvSpPr>
        <dsp:cNvPr id="0" name=""/>
        <dsp:cNvSpPr/>
      </dsp:nvSpPr>
      <dsp:spPr>
        <a:xfrm>
          <a:off x="0" y="2436812"/>
          <a:ext cx="462915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4C2493-B710-41B2-A892-3C405F545A17}">
      <dsp:nvSpPr>
        <dsp:cNvPr id="0" name=""/>
        <dsp:cNvSpPr/>
      </dsp:nvSpPr>
      <dsp:spPr>
        <a:xfrm>
          <a:off x="0" y="2436812"/>
          <a:ext cx="4629150" cy="811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tr-TR" sz="2200" kern="1200"/>
            <a:t>Kanamanın rengi</a:t>
          </a:r>
          <a:endParaRPr lang="en-US" sz="2200" kern="1200"/>
        </a:p>
      </dsp:txBody>
      <dsp:txXfrm>
        <a:off x="0" y="2436812"/>
        <a:ext cx="4629150" cy="811477"/>
      </dsp:txXfrm>
    </dsp:sp>
    <dsp:sp modelId="{CC427765-D99B-4FCE-B3BF-698AD052A779}">
      <dsp:nvSpPr>
        <dsp:cNvPr id="0" name=""/>
        <dsp:cNvSpPr/>
      </dsp:nvSpPr>
      <dsp:spPr>
        <a:xfrm>
          <a:off x="0" y="3248290"/>
          <a:ext cx="462915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301A41-55D5-4552-AA89-27F5387122C1}">
      <dsp:nvSpPr>
        <dsp:cNvPr id="0" name=""/>
        <dsp:cNvSpPr/>
      </dsp:nvSpPr>
      <dsp:spPr>
        <a:xfrm>
          <a:off x="0" y="3248290"/>
          <a:ext cx="4629150" cy="811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tr-TR" sz="2200" kern="1200"/>
            <a:t>Gebelik öyküsü (doğum şekli, abortus öyküsü) </a:t>
          </a:r>
          <a:endParaRPr lang="en-US" sz="2200" kern="1200"/>
        </a:p>
      </dsp:txBody>
      <dsp:txXfrm>
        <a:off x="0" y="3248290"/>
        <a:ext cx="4629150" cy="811477"/>
      </dsp:txXfrm>
    </dsp:sp>
    <dsp:sp modelId="{5564389A-226A-4CC1-A4E1-0304B6363DC0}">
      <dsp:nvSpPr>
        <dsp:cNvPr id="0" name=""/>
        <dsp:cNvSpPr/>
      </dsp:nvSpPr>
      <dsp:spPr>
        <a:xfrm>
          <a:off x="0" y="4059767"/>
          <a:ext cx="462915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E6CDB3-828D-4252-8AB2-F314CAE0530B}">
      <dsp:nvSpPr>
        <dsp:cNvPr id="0" name=""/>
        <dsp:cNvSpPr/>
      </dsp:nvSpPr>
      <dsp:spPr>
        <a:xfrm>
          <a:off x="0" y="4059767"/>
          <a:ext cx="4629150" cy="811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tr-TR" sz="2200" kern="1200"/>
            <a:t>Ameliyat öyküsü</a:t>
          </a:r>
          <a:endParaRPr lang="en-US" sz="2200" kern="1200"/>
        </a:p>
      </dsp:txBody>
      <dsp:txXfrm>
        <a:off x="0" y="4059767"/>
        <a:ext cx="4629150" cy="81147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8CD39-7066-4B56-8318-79EDEEC04C46}">
      <dsp:nvSpPr>
        <dsp:cNvPr id="0" name=""/>
        <dsp:cNvSpPr/>
      </dsp:nvSpPr>
      <dsp:spPr>
        <a:xfrm>
          <a:off x="0" y="468368"/>
          <a:ext cx="7886700"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8A65910-8C0D-4B39-973F-E165DD7A74BC}">
      <dsp:nvSpPr>
        <dsp:cNvPr id="0" name=""/>
        <dsp:cNvSpPr/>
      </dsp:nvSpPr>
      <dsp:spPr>
        <a:xfrm>
          <a:off x="394335" y="55088"/>
          <a:ext cx="5520690" cy="8265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244600">
            <a:lnSpc>
              <a:spcPct val="90000"/>
            </a:lnSpc>
            <a:spcBef>
              <a:spcPct val="0"/>
            </a:spcBef>
            <a:spcAft>
              <a:spcPct val="35000"/>
            </a:spcAft>
            <a:buNone/>
          </a:pPr>
          <a:r>
            <a:rPr lang="tr-TR" sz="2800" kern="1200"/>
            <a:t>Cinsel aktivite durumu</a:t>
          </a:r>
          <a:endParaRPr lang="en-US" sz="2800" kern="1200"/>
        </a:p>
      </dsp:txBody>
      <dsp:txXfrm>
        <a:off x="434684" y="95437"/>
        <a:ext cx="5439992" cy="745862"/>
      </dsp:txXfrm>
    </dsp:sp>
    <dsp:sp modelId="{A7D1C0B8-A719-46D3-BE78-F4B0C2A97425}">
      <dsp:nvSpPr>
        <dsp:cNvPr id="0" name=""/>
        <dsp:cNvSpPr/>
      </dsp:nvSpPr>
      <dsp:spPr>
        <a:xfrm>
          <a:off x="0" y="1738449"/>
          <a:ext cx="7886700" cy="2557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583184" rIns="612096" bIns="199136" numCol="1" spcCol="1270" anchor="t" anchorCtr="0">
          <a:noAutofit/>
        </a:bodyPr>
        <a:lstStyle/>
        <a:p>
          <a:pPr marL="285750" lvl="1" indent="-285750" algn="l" defTabSz="1244600">
            <a:lnSpc>
              <a:spcPct val="90000"/>
            </a:lnSpc>
            <a:spcBef>
              <a:spcPct val="0"/>
            </a:spcBef>
            <a:spcAft>
              <a:spcPct val="15000"/>
            </a:spcAft>
            <a:buChar char="•"/>
          </a:pPr>
          <a:r>
            <a:rPr lang="tr-TR" sz="2800" kern="1200"/>
            <a:t>endokrin bozukluk</a:t>
          </a:r>
          <a:endParaRPr lang="en-US" sz="2800" kern="1200"/>
        </a:p>
        <a:p>
          <a:pPr marL="285750" lvl="1" indent="-285750" algn="l" defTabSz="1244600">
            <a:lnSpc>
              <a:spcPct val="90000"/>
            </a:lnSpc>
            <a:spcBef>
              <a:spcPct val="0"/>
            </a:spcBef>
            <a:spcAft>
              <a:spcPct val="15000"/>
            </a:spcAft>
            <a:buChar char="•"/>
          </a:pPr>
          <a:r>
            <a:rPr lang="tr-TR" sz="2800" kern="1200"/>
            <a:t>tiroid bozukluğu</a:t>
          </a:r>
          <a:endParaRPr lang="en-US" sz="2800" kern="1200"/>
        </a:p>
        <a:p>
          <a:pPr marL="285750" lvl="1" indent="-285750" algn="l" defTabSz="1244600">
            <a:lnSpc>
              <a:spcPct val="90000"/>
            </a:lnSpc>
            <a:spcBef>
              <a:spcPct val="0"/>
            </a:spcBef>
            <a:spcAft>
              <a:spcPct val="15000"/>
            </a:spcAft>
            <a:buChar char="•"/>
          </a:pPr>
          <a:r>
            <a:rPr lang="tr-TR" sz="2800" kern="1200"/>
            <a:t>karaciğer, böbrek hastalığı</a:t>
          </a:r>
          <a:endParaRPr lang="en-US" sz="2800" kern="1200"/>
        </a:p>
        <a:p>
          <a:pPr marL="285750" lvl="1" indent="-285750" algn="l" defTabSz="1244600">
            <a:lnSpc>
              <a:spcPct val="90000"/>
            </a:lnSpc>
            <a:spcBef>
              <a:spcPct val="0"/>
            </a:spcBef>
            <a:spcAft>
              <a:spcPct val="15000"/>
            </a:spcAft>
            <a:buChar char="•"/>
          </a:pPr>
          <a:r>
            <a:rPr lang="tr-TR" sz="2800" kern="1200"/>
            <a:t>hematolojik hastalık</a:t>
          </a:r>
          <a:endParaRPr lang="en-US" sz="2800" kern="1200"/>
        </a:p>
      </dsp:txBody>
      <dsp:txXfrm>
        <a:off x="0" y="1738449"/>
        <a:ext cx="7886700" cy="2557800"/>
      </dsp:txXfrm>
    </dsp:sp>
    <dsp:sp modelId="{A8E2BCED-75DF-4FB7-8A69-A626A52F8581}">
      <dsp:nvSpPr>
        <dsp:cNvPr id="0" name=""/>
        <dsp:cNvSpPr/>
      </dsp:nvSpPr>
      <dsp:spPr>
        <a:xfrm>
          <a:off x="394335" y="1325168"/>
          <a:ext cx="5520690" cy="8265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244600">
            <a:lnSpc>
              <a:spcPct val="90000"/>
            </a:lnSpc>
            <a:spcBef>
              <a:spcPct val="0"/>
            </a:spcBef>
            <a:spcAft>
              <a:spcPct val="35000"/>
            </a:spcAft>
            <a:buNone/>
          </a:pPr>
          <a:r>
            <a:rPr lang="tr-TR" sz="2800" kern="1200"/>
            <a:t>Kronik hastalık varlığı</a:t>
          </a:r>
          <a:endParaRPr lang="en-US" sz="2800" kern="1200"/>
        </a:p>
      </dsp:txBody>
      <dsp:txXfrm>
        <a:off x="434684" y="1365517"/>
        <a:ext cx="5439992" cy="7458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2612E-A26E-49DF-A165-768290ABEA8D}">
      <dsp:nvSpPr>
        <dsp:cNvPr id="0" name=""/>
        <dsp:cNvSpPr/>
      </dsp:nvSpPr>
      <dsp:spPr>
        <a:xfrm>
          <a:off x="0" y="356949"/>
          <a:ext cx="78867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4424A1C-1090-4C76-A1CF-65D6F464B71C}">
      <dsp:nvSpPr>
        <dsp:cNvPr id="0" name=""/>
        <dsp:cNvSpPr/>
      </dsp:nvSpPr>
      <dsp:spPr>
        <a:xfrm>
          <a:off x="394335" y="2709"/>
          <a:ext cx="5520690" cy="708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tr-TR" sz="2400" kern="1200"/>
            <a:t>Rahim içi araç kullanımı</a:t>
          </a:r>
          <a:endParaRPr lang="en-US" sz="2400" kern="1200"/>
        </a:p>
      </dsp:txBody>
      <dsp:txXfrm>
        <a:off x="428920" y="37294"/>
        <a:ext cx="5451520" cy="639310"/>
      </dsp:txXfrm>
    </dsp:sp>
    <dsp:sp modelId="{9FC4C870-0FC3-44FE-8C39-287B19C7E998}">
      <dsp:nvSpPr>
        <dsp:cNvPr id="0" name=""/>
        <dsp:cNvSpPr/>
      </dsp:nvSpPr>
      <dsp:spPr>
        <a:xfrm>
          <a:off x="0" y="1445589"/>
          <a:ext cx="78867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A287385-9850-47A3-9389-3F1973D243B0}">
      <dsp:nvSpPr>
        <dsp:cNvPr id="0" name=""/>
        <dsp:cNvSpPr/>
      </dsp:nvSpPr>
      <dsp:spPr>
        <a:xfrm>
          <a:off x="394335" y="1091349"/>
          <a:ext cx="5520690" cy="708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tr-TR" sz="2400" kern="1200"/>
            <a:t>Travma öyküsü</a:t>
          </a:r>
          <a:endParaRPr lang="en-US" sz="2400" kern="1200"/>
        </a:p>
      </dsp:txBody>
      <dsp:txXfrm>
        <a:off x="428920" y="1125934"/>
        <a:ext cx="5451520" cy="639310"/>
      </dsp:txXfrm>
    </dsp:sp>
    <dsp:sp modelId="{6C47EDA8-8F11-4AE6-86AB-73FE609E4D89}">
      <dsp:nvSpPr>
        <dsp:cNvPr id="0" name=""/>
        <dsp:cNvSpPr/>
      </dsp:nvSpPr>
      <dsp:spPr>
        <a:xfrm>
          <a:off x="0" y="2534229"/>
          <a:ext cx="7886700" cy="181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499872" rIns="612096" bIns="170688" numCol="1" spcCol="1270" anchor="t" anchorCtr="0">
          <a:noAutofit/>
        </a:bodyPr>
        <a:lstStyle/>
        <a:p>
          <a:pPr marL="228600" lvl="1" indent="-228600" algn="l" defTabSz="1066800">
            <a:lnSpc>
              <a:spcPct val="90000"/>
            </a:lnSpc>
            <a:spcBef>
              <a:spcPct val="0"/>
            </a:spcBef>
            <a:spcAft>
              <a:spcPct val="15000"/>
            </a:spcAft>
            <a:buChar char="•"/>
          </a:pPr>
          <a:r>
            <a:rPr lang="tr-TR" sz="2400" kern="1200"/>
            <a:t>ailede benzer şikayet</a:t>
          </a:r>
          <a:endParaRPr lang="en-US" sz="2400" kern="1200"/>
        </a:p>
        <a:p>
          <a:pPr marL="228600" lvl="1" indent="-228600" algn="l" defTabSz="1066800">
            <a:lnSpc>
              <a:spcPct val="90000"/>
            </a:lnSpc>
            <a:spcBef>
              <a:spcPct val="0"/>
            </a:spcBef>
            <a:spcAft>
              <a:spcPct val="15000"/>
            </a:spcAft>
            <a:buChar char="•"/>
          </a:pPr>
          <a:r>
            <a:rPr lang="tr-TR" sz="2400" kern="1200"/>
            <a:t>ailede kanama bozukluğu</a:t>
          </a:r>
          <a:endParaRPr lang="en-US" sz="2400" kern="1200"/>
        </a:p>
        <a:p>
          <a:pPr marL="228600" lvl="1" indent="-228600" algn="l" defTabSz="1066800">
            <a:lnSpc>
              <a:spcPct val="90000"/>
            </a:lnSpc>
            <a:spcBef>
              <a:spcPct val="0"/>
            </a:spcBef>
            <a:spcAft>
              <a:spcPct val="15000"/>
            </a:spcAft>
            <a:buChar char="•"/>
          </a:pPr>
          <a:r>
            <a:rPr lang="tr-TR" sz="2400" kern="1200"/>
            <a:t>genetik hastalık</a:t>
          </a:r>
          <a:endParaRPr lang="en-US" sz="2400" kern="1200"/>
        </a:p>
      </dsp:txBody>
      <dsp:txXfrm>
        <a:off x="0" y="2534229"/>
        <a:ext cx="7886700" cy="1814400"/>
      </dsp:txXfrm>
    </dsp:sp>
    <dsp:sp modelId="{321CA799-0410-458C-A795-B5961C5F130C}">
      <dsp:nvSpPr>
        <dsp:cNvPr id="0" name=""/>
        <dsp:cNvSpPr/>
      </dsp:nvSpPr>
      <dsp:spPr>
        <a:xfrm>
          <a:off x="394335" y="2179989"/>
          <a:ext cx="5520690" cy="708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tr-TR" sz="2400" kern="1200"/>
            <a:t>Soygeçmiş</a:t>
          </a:r>
          <a:endParaRPr lang="en-US" sz="2400" kern="1200"/>
        </a:p>
      </dsp:txBody>
      <dsp:txXfrm>
        <a:off x="428920" y="2214574"/>
        <a:ext cx="5451520" cy="63931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AB1D8-CA87-4A06-9290-A6984BA6E9E9}">
      <dsp:nvSpPr>
        <dsp:cNvPr id="0" name=""/>
        <dsp:cNvSpPr/>
      </dsp:nvSpPr>
      <dsp:spPr>
        <a:xfrm>
          <a:off x="295" y="998704"/>
          <a:ext cx="823921" cy="8239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6AE948-8D7A-4719-9629-A100FF883EE6}">
      <dsp:nvSpPr>
        <dsp:cNvPr id="0" name=""/>
        <dsp:cNvSpPr/>
      </dsp:nvSpPr>
      <dsp:spPr>
        <a:xfrm>
          <a:off x="295" y="1923845"/>
          <a:ext cx="2354062" cy="595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tr-TR" sz="1400" b="1" kern="1200"/>
            <a:t>Fizik muayene:</a:t>
          </a:r>
          <a:endParaRPr lang="en-US" sz="1400" kern="1200"/>
        </a:p>
      </dsp:txBody>
      <dsp:txXfrm>
        <a:off x="295" y="1923845"/>
        <a:ext cx="2354062" cy="595872"/>
      </dsp:txXfrm>
    </dsp:sp>
    <dsp:sp modelId="{D9455EF1-F3AC-4F5F-98AB-DBD5ED78D64F}">
      <dsp:nvSpPr>
        <dsp:cNvPr id="0" name=""/>
        <dsp:cNvSpPr/>
      </dsp:nvSpPr>
      <dsp:spPr>
        <a:xfrm>
          <a:off x="295" y="2566795"/>
          <a:ext cx="2354062" cy="785837"/>
        </a:xfrm>
        <a:prstGeom prst="rect">
          <a:avLst/>
        </a:prstGeom>
        <a:noFill/>
        <a:ln>
          <a:noFill/>
        </a:ln>
        <a:effectLst/>
      </dsp:spPr>
      <dsp:style>
        <a:lnRef idx="0">
          <a:scrgbClr r="0" g="0" b="0"/>
        </a:lnRef>
        <a:fillRef idx="0">
          <a:scrgbClr r="0" g="0" b="0"/>
        </a:fillRef>
        <a:effectRef idx="0">
          <a:scrgbClr r="0" g="0" b="0"/>
        </a:effectRef>
        <a:fontRef idx="minor"/>
      </dsp:style>
    </dsp:sp>
    <dsp:sp modelId="{D72E9CE2-6C22-423F-8018-5E8313A0DE10}">
      <dsp:nvSpPr>
        <dsp:cNvPr id="0" name=""/>
        <dsp:cNvSpPr/>
      </dsp:nvSpPr>
      <dsp:spPr>
        <a:xfrm>
          <a:off x="2766318" y="869547"/>
          <a:ext cx="823921" cy="8239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A4BA84-11B1-4F01-9ACC-3FEC96F63EB1}">
      <dsp:nvSpPr>
        <dsp:cNvPr id="0" name=""/>
        <dsp:cNvSpPr/>
      </dsp:nvSpPr>
      <dsp:spPr>
        <a:xfrm>
          <a:off x="2766318" y="1805795"/>
          <a:ext cx="2354062" cy="595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tr-TR" sz="1400" kern="1200"/>
            <a:t>Vital bulgular</a:t>
          </a:r>
          <a:endParaRPr lang="en-US" sz="1400" kern="1200"/>
        </a:p>
      </dsp:txBody>
      <dsp:txXfrm>
        <a:off x="2766318" y="1805795"/>
        <a:ext cx="2354062" cy="595872"/>
      </dsp:txXfrm>
    </dsp:sp>
    <dsp:sp modelId="{140C9A6A-7FF6-43B8-9338-2AF91B3C5EE2}">
      <dsp:nvSpPr>
        <dsp:cNvPr id="0" name=""/>
        <dsp:cNvSpPr/>
      </dsp:nvSpPr>
      <dsp:spPr>
        <a:xfrm>
          <a:off x="2766318" y="2453912"/>
          <a:ext cx="2354062" cy="1027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tr-TR" sz="1100" kern="1200"/>
            <a:t>Vücut sıcaklığı</a:t>
          </a:r>
          <a:endParaRPr lang="en-US" sz="1100" kern="1200"/>
        </a:p>
        <a:p>
          <a:pPr marL="0" lvl="0" indent="0" algn="l" defTabSz="488950">
            <a:lnSpc>
              <a:spcPct val="90000"/>
            </a:lnSpc>
            <a:spcBef>
              <a:spcPct val="0"/>
            </a:spcBef>
            <a:spcAft>
              <a:spcPct val="35000"/>
            </a:spcAft>
            <a:buNone/>
          </a:pPr>
          <a:r>
            <a:rPr lang="tr-TR" sz="1100" kern="1200"/>
            <a:t>Kan basıncı</a:t>
          </a:r>
          <a:endParaRPr lang="en-US" sz="1100" kern="1200"/>
        </a:p>
        <a:p>
          <a:pPr marL="0" lvl="0" indent="0" algn="l" defTabSz="488950">
            <a:lnSpc>
              <a:spcPct val="90000"/>
            </a:lnSpc>
            <a:spcBef>
              <a:spcPct val="0"/>
            </a:spcBef>
            <a:spcAft>
              <a:spcPct val="35000"/>
            </a:spcAft>
            <a:buNone/>
          </a:pPr>
          <a:r>
            <a:rPr lang="tr-TR" sz="1100" kern="1200"/>
            <a:t>Nabız</a:t>
          </a:r>
          <a:endParaRPr lang="en-US" sz="1100" kern="1200"/>
        </a:p>
        <a:p>
          <a:pPr marL="0" lvl="0" indent="0" algn="l" defTabSz="488950">
            <a:lnSpc>
              <a:spcPct val="90000"/>
            </a:lnSpc>
            <a:spcBef>
              <a:spcPct val="0"/>
            </a:spcBef>
            <a:spcAft>
              <a:spcPct val="35000"/>
            </a:spcAft>
            <a:buNone/>
          </a:pPr>
          <a:r>
            <a:rPr lang="tr-TR" sz="1100" kern="1200"/>
            <a:t>Solunum sayısı</a:t>
          </a:r>
          <a:endParaRPr lang="en-US" sz="1100" kern="1200"/>
        </a:p>
        <a:p>
          <a:pPr marL="0" lvl="0" indent="0" algn="l" defTabSz="488950">
            <a:lnSpc>
              <a:spcPct val="90000"/>
            </a:lnSpc>
            <a:spcBef>
              <a:spcPct val="0"/>
            </a:spcBef>
            <a:spcAft>
              <a:spcPct val="35000"/>
            </a:spcAft>
            <a:buNone/>
          </a:pPr>
          <a:r>
            <a:rPr lang="tr-TR" sz="1100" kern="1200"/>
            <a:t>Saturasyon</a:t>
          </a:r>
          <a:endParaRPr lang="en-US" sz="1100" kern="1200"/>
        </a:p>
      </dsp:txBody>
      <dsp:txXfrm>
        <a:off x="2766318" y="2453912"/>
        <a:ext cx="2354062" cy="1027878"/>
      </dsp:txXfrm>
    </dsp:sp>
    <dsp:sp modelId="{0608B716-FB05-4249-BA1A-3B39A5A9B27A}">
      <dsp:nvSpPr>
        <dsp:cNvPr id="0" name=""/>
        <dsp:cNvSpPr/>
      </dsp:nvSpPr>
      <dsp:spPr>
        <a:xfrm>
          <a:off x="5532342" y="869547"/>
          <a:ext cx="823921" cy="8239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D22D7B-41A0-4482-A763-42BFDB1557E8}">
      <dsp:nvSpPr>
        <dsp:cNvPr id="0" name=""/>
        <dsp:cNvSpPr/>
      </dsp:nvSpPr>
      <dsp:spPr>
        <a:xfrm>
          <a:off x="5532342" y="1805795"/>
          <a:ext cx="2354062" cy="595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tr-TR" sz="1400" kern="1200"/>
            <a:t>Boy, vücut ağırlığı ölçümü, beden kitle indeksi hesaplama</a:t>
          </a:r>
          <a:endParaRPr lang="en-US" sz="1400" kern="1200"/>
        </a:p>
      </dsp:txBody>
      <dsp:txXfrm>
        <a:off x="5532342" y="1805795"/>
        <a:ext cx="2354062" cy="595872"/>
      </dsp:txXfrm>
    </dsp:sp>
    <dsp:sp modelId="{AA590CD5-6664-4666-B946-FE2489F94014}">
      <dsp:nvSpPr>
        <dsp:cNvPr id="0" name=""/>
        <dsp:cNvSpPr/>
      </dsp:nvSpPr>
      <dsp:spPr>
        <a:xfrm>
          <a:off x="5532342" y="2453912"/>
          <a:ext cx="2354062" cy="102787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F4EAD-61DA-490D-919D-B0F82FB4993A}">
      <dsp:nvSpPr>
        <dsp:cNvPr id="0" name=""/>
        <dsp:cNvSpPr/>
      </dsp:nvSpPr>
      <dsp:spPr>
        <a:xfrm rot="5400000">
          <a:off x="2196893" y="-292608"/>
          <a:ext cx="1901856" cy="296265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tr-TR" sz="1900" kern="1200"/>
            <a:t>Ağrı ve hassasiyet varlığı</a:t>
          </a:r>
          <a:endParaRPr lang="en-US" sz="1900" kern="1200"/>
        </a:p>
        <a:p>
          <a:pPr marL="171450" lvl="1" indent="-171450" algn="l" defTabSz="844550">
            <a:lnSpc>
              <a:spcPct val="90000"/>
            </a:lnSpc>
            <a:spcBef>
              <a:spcPct val="0"/>
            </a:spcBef>
            <a:spcAft>
              <a:spcPct val="15000"/>
            </a:spcAft>
            <a:buChar char="•"/>
          </a:pPr>
          <a:r>
            <a:rPr lang="tr-TR" sz="1900" kern="1200"/>
            <a:t>Akut batın yönünden değerlendirme</a:t>
          </a:r>
          <a:endParaRPr lang="en-US" sz="1900" kern="1200"/>
        </a:p>
        <a:p>
          <a:pPr marL="171450" lvl="1" indent="-171450" algn="l" defTabSz="844550">
            <a:lnSpc>
              <a:spcPct val="90000"/>
            </a:lnSpc>
            <a:spcBef>
              <a:spcPct val="0"/>
            </a:spcBef>
            <a:spcAft>
              <a:spcPct val="15000"/>
            </a:spcAft>
            <a:buChar char="•"/>
          </a:pPr>
          <a:r>
            <a:rPr lang="tr-TR" sz="1900" kern="1200"/>
            <a:t>Ele gelen kitle</a:t>
          </a:r>
          <a:endParaRPr lang="en-US" sz="1900" kern="1200"/>
        </a:p>
        <a:p>
          <a:pPr marL="171450" lvl="1" indent="-171450" algn="l" defTabSz="844550">
            <a:lnSpc>
              <a:spcPct val="90000"/>
            </a:lnSpc>
            <a:spcBef>
              <a:spcPct val="0"/>
            </a:spcBef>
            <a:spcAft>
              <a:spcPct val="15000"/>
            </a:spcAft>
            <a:buChar char="•"/>
          </a:pPr>
          <a:r>
            <a:rPr lang="tr-TR" sz="1900" kern="1200"/>
            <a:t>Uterus muayenesi</a:t>
          </a:r>
          <a:endParaRPr lang="en-US" sz="1900" kern="1200"/>
        </a:p>
      </dsp:txBody>
      <dsp:txXfrm rot="-5400000">
        <a:off x="1666494" y="330632"/>
        <a:ext cx="2869815" cy="1716174"/>
      </dsp:txXfrm>
    </dsp:sp>
    <dsp:sp modelId="{A9860E83-01C4-45CD-8F5F-D6E0A4FF0F55}">
      <dsp:nvSpPr>
        <dsp:cNvPr id="0" name=""/>
        <dsp:cNvSpPr/>
      </dsp:nvSpPr>
      <dsp:spPr>
        <a:xfrm>
          <a:off x="0" y="59"/>
          <a:ext cx="1666494" cy="2377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tr-TR" sz="2200" kern="1200"/>
            <a:t>Detaylı karın muayenesi</a:t>
          </a:r>
          <a:endParaRPr lang="en-US" sz="2200" kern="1200"/>
        </a:p>
      </dsp:txBody>
      <dsp:txXfrm>
        <a:off x="81352" y="81411"/>
        <a:ext cx="1503790" cy="2214616"/>
      </dsp:txXfrm>
    </dsp:sp>
    <dsp:sp modelId="{F9F6C439-B0A2-413D-A2A0-342AFDC407F7}">
      <dsp:nvSpPr>
        <dsp:cNvPr id="0" name=""/>
        <dsp:cNvSpPr/>
      </dsp:nvSpPr>
      <dsp:spPr>
        <a:xfrm rot="5400000">
          <a:off x="2196893" y="2203577"/>
          <a:ext cx="1901856" cy="296265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tr-TR" sz="1900" kern="1200"/>
            <a:t>Vajinal laserayon</a:t>
          </a:r>
          <a:endParaRPr lang="en-US" sz="1900" kern="1200"/>
        </a:p>
        <a:p>
          <a:pPr marL="171450" lvl="1" indent="-171450" algn="l" defTabSz="844550">
            <a:lnSpc>
              <a:spcPct val="90000"/>
            </a:lnSpc>
            <a:spcBef>
              <a:spcPct val="0"/>
            </a:spcBef>
            <a:spcAft>
              <a:spcPct val="15000"/>
            </a:spcAft>
            <a:buChar char="•"/>
          </a:pPr>
          <a:r>
            <a:rPr lang="tr-TR" sz="1900" kern="1200"/>
            <a:t>Yabancı cisim</a:t>
          </a:r>
          <a:endParaRPr lang="en-US" sz="1900" kern="1200"/>
        </a:p>
        <a:p>
          <a:pPr marL="171450" lvl="1" indent="-171450" algn="l" defTabSz="844550">
            <a:lnSpc>
              <a:spcPct val="90000"/>
            </a:lnSpc>
            <a:spcBef>
              <a:spcPct val="0"/>
            </a:spcBef>
            <a:spcAft>
              <a:spcPct val="15000"/>
            </a:spcAft>
            <a:buChar char="•"/>
          </a:pPr>
          <a:r>
            <a:rPr lang="tr-TR" sz="1900" kern="1200"/>
            <a:t>Vajinal Hematom</a:t>
          </a:r>
          <a:endParaRPr lang="en-US" sz="1900" kern="1200"/>
        </a:p>
        <a:p>
          <a:pPr marL="171450" lvl="1" indent="-171450" algn="l" defTabSz="844550">
            <a:lnSpc>
              <a:spcPct val="90000"/>
            </a:lnSpc>
            <a:spcBef>
              <a:spcPct val="0"/>
            </a:spcBef>
            <a:spcAft>
              <a:spcPct val="15000"/>
            </a:spcAft>
            <a:buChar char="•"/>
          </a:pPr>
          <a:r>
            <a:rPr lang="tr-TR" sz="1900" kern="1200"/>
            <a:t>Perine laserasyonu</a:t>
          </a:r>
          <a:endParaRPr lang="en-US" sz="1900" kern="1200"/>
        </a:p>
        <a:p>
          <a:pPr marL="171450" lvl="1" indent="-171450" algn="l" defTabSz="844550">
            <a:lnSpc>
              <a:spcPct val="90000"/>
            </a:lnSpc>
            <a:spcBef>
              <a:spcPct val="0"/>
            </a:spcBef>
            <a:spcAft>
              <a:spcPct val="15000"/>
            </a:spcAft>
            <a:buChar char="•"/>
          </a:pPr>
          <a:r>
            <a:rPr lang="tr-TR" sz="1900" kern="1200"/>
            <a:t>Vajinal akıntı</a:t>
          </a:r>
          <a:endParaRPr lang="en-US" sz="1900" kern="1200"/>
        </a:p>
      </dsp:txBody>
      <dsp:txXfrm rot="-5400000">
        <a:off x="1666494" y="2826818"/>
        <a:ext cx="2869815" cy="1716174"/>
      </dsp:txXfrm>
    </dsp:sp>
    <dsp:sp modelId="{88959CE2-825E-4E29-80FD-E5DCAFAE63DA}">
      <dsp:nvSpPr>
        <dsp:cNvPr id="0" name=""/>
        <dsp:cNvSpPr/>
      </dsp:nvSpPr>
      <dsp:spPr>
        <a:xfrm>
          <a:off x="0" y="2496245"/>
          <a:ext cx="1666494" cy="2377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tr-TR" sz="2200" kern="1200"/>
            <a:t>Vajinal muayene</a:t>
          </a:r>
          <a:endParaRPr lang="en-US" sz="2200" kern="1200"/>
        </a:p>
      </dsp:txBody>
      <dsp:txXfrm>
        <a:off x="81352" y="2577597"/>
        <a:ext cx="1503790" cy="221461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FD193-E885-4047-9F48-EF2BEBE31A71}">
      <dsp:nvSpPr>
        <dsp:cNvPr id="0" name=""/>
        <dsp:cNvSpPr/>
      </dsp:nvSpPr>
      <dsp:spPr>
        <a:xfrm>
          <a:off x="0" y="434731"/>
          <a:ext cx="7886700" cy="189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520700" rIns="612096" bIns="177800" numCol="1" spcCol="1270" anchor="t" anchorCtr="0">
          <a:noAutofit/>
        </a:bodyPr>
        <a:lstStyle/>
        <a:p>
          <a:pPr marL="228600" lvl="1" indent="-228600" algn="l" defTabSz="1111250">
            <a:lnSpc>
              <a:spcPct val="90000"/>
            </a:lnSpc>
            <a:spcBef>
              <a:spcPct val="0"/>
            </a:spcBef>
            <a:spcAft>
              <a:spcPct val="15000"/>
            </a:spcAft>
            <a:buChar char="•"/>
          </a:pPr>
          <a:r>
            <a:rPr lang="tr-TR" sz="2500" kern="1200"/>
            <a:t>Hemoroid</a:t>
          </a:r>
          <a:endParaRPr lang="en-US" sz="2500" kern="1200"/>
        </a:p>
        <a:p>
          <a:pPr marL="228600" lvl="1" indent="-228600" algn="l" defTabSz="1111250">
            <a:lnSpc>
              <a:spcPct val="90000"/>
            </a:lnSpc>
            <a:spcBef>
              <a:spcPct val="0"/>
            </a:spcBef>
            <a:spcAft>
              <a:spcPct val="15000"/>
            </a:spcAft>
            <a:buChar char="•"/>
          </a:pPr>
          <a:r>
            <a:rPr lang="tr-TR" sz="2500" kern="1200"/>
            <a:t>Laserasyon</a:t>
          </a:r>
          <a:endParaRPr lang="en-US" sz="2500" kern="1200"/>
        </a:p>
        <a:p>
          <a:pPr marL="228600" lvl="1" indent="-228600" algn="l" defTabSz="1111250">
            <a:lnSpc>
              <a:spcPct val="90000"/>
            </a:lnSpc>
            <a:spcBef>
              <a:spcPct val="0"/>
            </a:spcBef>
            <a:spcAft>
              <a:spcPct val="15000"/>
            </a:spcAft>
            <a:buChar char="•"/>
          </a:pPr>
          <a:r>
            <a:rPr lang="tr-TR" sz="2500" kern="1200"/>
            <a:t>Rektal tuşe aktif kanama bulgusu</a:t>
          </a:r>
          <a:endParaRPr lang="en-US" sz="2500" kern="1200"/>
        </a:p>
      </dsp:txBody>
      <dsp:txXfrm>
        <a:off x="0" y="434731"/>
        <a:ext cx="7886700" cy="1890000"/>
      </dsp:txXfrm>
    </dsp:sp>
    <dsp:sp modelId="{EFDA139C-B035-45E0-8EF3-D4E2F745A5D3}">
      <dsp:nvSpPr>
        <dsp:cNvPr id="0" name=""/>
        <dsp:cNvSpPr/>
      </dsp:nvSpPr>
      <dsp:spPr>
        <a:xfrm>
          <a:off x="394335" y="65731"/>
          <a:ext cx="5520690" cy="7380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111250">
            <a:lnSpc>
              <a:spcPct val="90000"/>
            </a:lnSpc>
            <a:spcBef>
              <a:spcPct val="0"/>
            </a:spcBef>
            <a:spcAft>
              <a:spcPct val="35000"/>
            </a:spcAft>
            <a:buNone/>
          </a:pPr>
          <a:r>
            <a:rPr lang="tr-TR" sz="2500" kern="1200"/>
            <a:t>Rektal muayene</a:t>
          </a:r>
          <a:endParaRPr lang="en-US" sz="2500" kern="1200"/>
        </a:p>
      </dsp:txBody>
      <dsp:txXfrm>
        <a:off x="430361" y="101757"/>
        <a:ext cx="5448638" cy="665948"/>
      </dsp:txXfrm>
    </dsp:sp>
    <dsp:sp modelId="{C8D60AFA-1E6D-4722-BC90-CF311B75606B}">
      <dsp:nvSpPr>
        <dsp:cNvPr id="0" name=""/>
        <dsp:cNvSpPr/>
      </dsp:nvSpPr>
      <dsp:spPr>
        <a:xfrm>
          <a:off x="0" y="2828731"/>
          <a:ext cx="7886700" cy="14568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520700" rIns="612096" bIns="177800" numCol="1" spcCol="1270" anchor="t" anchorCtr="0">
          <a:noAutofit/>
        </a:bodyPr>
        <a:lstStyle/>
        <a:p>
          <a:pPr marL="228600" lvl="1" indent="-228600" algn="l" defTabSz="1111250">
            <a:lnSpc>
              <a:spcPct val="90000"/>
            </a:lnSpc>
            <a:spcBef>
              <a:spcPct val="0"/>
            </a:spcBef>
            <a:spcAft>
              <a:spcPct val="15000"/>
            </a:spcAft>
            <a:buChar char="•"/>
          </a:pPr>
          <a:r>
            <a:rPr lang="tr-TR" sz="2500" kern="1200"/>
            <a:t>Ağrı lokalizasyonu </a:t>
          </a:r>
          <a:endParaRPr lang="en-US" sz="2500" kern="1200"/>
        </a:p>
        <a:p>
          <a:pPr marL="228600" lvl="1" indent="-228600" algn="l" defTabSz="1111250">
            <a:lnSpc>
              <a:spcPct val="90000"/>
            </a:lnSpc>
            <a:spcBef>
              <a:spcPct val="0"/>
            </a:spcBef>
            <a:spcAft>
              <a:spcPct val="15000"/>
            </a:spcAft>
            <a:buChar char="•"/>
          </a:pPr>
          <a:r>
            <a:rPr lang="tr-TR" sz="2500" kern="1200"/>
            <a:t>Ele gelen bir kitle(adneksiyal bir kitle)</a:t>
          </a:r>
          <a:endParaRPr lang="en-US" sz="2500" kern="1200"/>
        </a:p>
      </dsp:txBody>
      <dsp:txXfrm>
        <a:off x="0" y="2828731"/>
        <a:ext cx="7886700" cy="1456875"/>
      </dsp:txXfrm>
    </dsp:sp>
    <dsp:sp modelId="{2C2DBC31-81A2-41D8-8861-6369F0D08E97}">
      <dsp:nvSpPr>
        <dsp:cNvPr id="0" name=""/>
        <dsp:cNvSpPr/>
      </dsp:nvSpPr>
      <dsp:spPr>
        <a:xfrm>
          <a:off x="394335" y="2459731"/>
          <a:ext cx="5520690" cy="7380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111250">
            <a:lnSpc>
              <a:spcPct val="90000"/>
            </a:lnSpc>
            <a:spcBef>
              <a:spcPct val="0"/>
            </a:spcBef>
            <a:spcAft>
              <a:spcPct val="35000"/>
            </a:spcAft>
            <a:buNone/>
          </a:pPr>
          <a:r>
            <a:rPr lang="tr-TR" sz="2500" kern="1200"/>
            <a:t>Pelvik muayene</a:t>
          </a:r>
          <a:endParaRPr lang="en-US" sz="2500" kern="1200"/>
        </a:p>
      </dsp:txBody>
      <dsp:txXfrm>
        <a:off x="430361" y="2495757"/>
        <a:ext cx="5448638" cy="66594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415C9-0B88-4AD6-91FE-8A945B92C633}">
      <dsp:nvSpPr>
        <dsp:cNvPr id="0" name=""/>
        <dsp:cNvSpPr/>
      </dsp:nvSpPr>
      <dsp:spPr>
        <a:xfrm>
          <a:off x="962" y="924430"/>
          <a:ext cx="3379189" cy="2145785"/>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04168D-7F12-4993-9A4A-EFA2B8F1FE9E}">
      <dsp:nvSpPr>
        <dsp:cNvPr id="0" name=""/>
        <dsp:cNvSpPr/>
      </dsp:nvSpPr>
      <dsp:spPr>
        <a:xfrm>
          <a:off x="376428" y="1281122"/>
          <a:ext cx="3379189" cy="2145785"/>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a:t>PKOS düşünülen hastalarda LH, testesteron ve androstenedion bakılmalı</a:t>
          </a:r>
          <a:endParaRPr lang="en-US" sz="1900" kern="1200"/>
        </a:p>
      </dsp:txBody>
      <dsp:txXfrm>
        <a:off x="439276" y="1343970"/>
        <a:ext cx="3253493" cy="2020089"/>
      </dsp:txXfrm>
    </dsp:sp>
    <dsp:sp modelId="{37E6350A-53B5-4A98-A583-38545B064C75}">
      <dsp:nvSpPr>
        <dsp:cNvPr id="0" name=""/>
        <dsp:cNvSpPr/>
      </dsp:nvSpPr>
      <dsp:spPr>
        <a:xfrm>
          <a:off x="4131082" y="924430"/>
          <a:ext cx="3379189" cy="2145785"/>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4B4B2E-C339-43CD-AA15-CEE14A9121CF}">
      <dsp:nvSpPr>
        <dsp:cNvPr id="0" name=""/>
        <dsp:cNvSpPr/>
      </dsp:nvSpPr>
      <dsp:spPr>
        <a:xfrm>
          <a:off x="4506548" y="1281122"/>
          <a:ext cx="3379189" cy="2145785"/>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a:t>Geç başlangıçlı KAH düşünülen hiperandrojenizm bulguları olan hastalarda öncelikli olarak sabah bazal 17-hidroksiprogestreon düzeyine bakılmalı</a:t>
          </a:r>
          <a:endParaRPr lang="en-US" sz="1900" kern="1200"/>
        </a:p>
      </dsp:txBody>
      <dsp:txXfrm>
        <a:off x="4569396" y="1343970"/>
        <a:ext cx="3253493" cy="202008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B585E-53C3-4DD0-99BF-4A52DD4CD99D}">
      <dsp:nvSpPr>
        <dsp:cNvPr id="0" name=""/>
        <dsp:cNvSpPr/>
      </dsp:nvSpPr>
      <dsp:spPr>
        <a:xfrm>
          <a:off x="0" y="5020283"/>
          <a:ext cx="7886700" cy="109831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tr-TR" sz="1900" kern="1200"/>
            <a:t>Aile hekimi bu durumlarda da hastanın takibi ve tedavisinde destek olmalıdır</a:t>
          </a:r>
          <a:endParaRPr lang="en-US" sz="1900" kern="1200"/>
        </a:p>
      </dsp:txBody>
      <dsp:txXfrm>
        <a:off x="0" y="5020283"/>
        <a:ext cx="7886700" cy="1098315"/>
      </dsp:txXfrm>
    </dsp:sp>
    <dsp:sp modelId="{770560B4-4446-4EE3-866F-DF9B7526DB90}">
      <dsp:nvSpPr>
        <dsp:cNvPr id="0" name=""/>
        <dsp:cNvSpPr/>
      </dsp:nvSpPr>
      <dsp:spPr>
        <a:xfrm rot="10800000">
          <a:off x="0" y="3347549"/>
          <a:ext cx="7886700" cy="1689209"/>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tr-TR" sz="1900" kern="1200"/>
            <a:t>Hormonal tedaviye cevap alınamayan çok az sayıdaki (yaklaşık % 5) vakada operasyon gerekebilir. </a:t>
          </a:r>
          <a:endParaRPr lang="en-US" sz="1900" kern="1200"/>
        </a:p>
      </dsp:txBody>
      <dsp:txXfrm rot="10800000">
        <a:off x="0" y="3347549"/>
        <a:ext cx="7886700" cy="1097597"/>
      </dsp:txXfrm>
    </dsp:sp>
    <dsp:sp modelId="{C19DF69C-642E-4CA9-A8FB-6AEA3A2F16AC}">
      <dsp:nvSpPr>
        <dsp:cNvPr id="0" name=""/>
        <dsp:cNvSpPr/>
      </dsp:nvSpPr>
      <dsp:spPr>
        <a:xfrm rot="10800000">
          <a:off x="0" y="1674815"/>
          <a:ext cx="7886700" cy="1689209"/>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tr-TR" sz="1900" kern="1200"/>
            <a:t>Tedavi yapılmayan kanamalarda, endometriyal hiperplazi, endometriyal kanser, derin anemi, taşikardi, kardiyak yetmezlik gibi problemler ortaya çıkabilir. </a:t>
          </a:r>
          <a:endParaRPr lang="en-US" sz="1900" kern="1200"/>
        </a:p>
      </dsp:txBody>
      <dsp:txXfrm rot="10800000">
        <a:off x="0" y="1674815"/>
        <a:ext cx="7886700" cy="1097597"/>
      </dsp:txXfrm>
    </dsp:sp>
    <dsp:sp modelId="{54A89597-69D8-4992-8FA4-4458A90F9A6D}">
      <dsp:nvSpPr>
        <dsp:cNvPr id="0" name=""/>
        <dsp:cNvSpPr/>
      </dsp:nvSpPr>
      <dsp:spPr>
        <a:xfrm rot="10800000">
          <a:off x="0" y="2080"/>
          <a:ext cx="7886700" cy="1689209"/>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tr-TR" sz="1900" kern="1200"/>
            <a:t>Operasyon kararı ve tavsiyesi yapılmadan önce, hastanın çocuk isteği olup olmadığı, fertil dönemde olması gibi durumlar değerlendirilmelidir.</a:t>
          </a:r>
          <a:endParaRPr lang="en-US" sz="1900" kern="1200"/>
        </a:p>
      </dsp:txBody>
      <dsp:txXfrm rot="10800000">
        <a:off x="0" y="2080"/>
        <a:ext cx="7886700" cy="10975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24AA8-8A8C-4524-AA8B-2A59FFCA2C80}">
      <dsp:nvSpPr>
        <dsp:cNvPr id="0" name=""/>
        <dsp:cNvSpPr/>
      </dsp:nvSpPr>
      <dsp:spPr>
        <a:xfrm>
          <a:off x="0" y="3275482"/>
          <a:ext cx="7886700" cy="10750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tr-TR" sz="2300" kern="1200" dirty="0" err="1"/>
            <a:t>Ovaryan</a:t>
          </a:r>
          <a:r>
            <a:rPr lang="tr-TR" sz="2300" kern="1200" dirty="0"/>
            <a:t> </a:t>
          </a:r>
          <a:r>
            <a:rPr lang="tr-TR" sz="2300" kern="1200" dirty="0" err="1"/>
            <a:t>siklus</a:t>
          </a:r>
          <a:r>
            <a:rPr lang="tr-TR" sz="2300" kern="1200" dirty="0"/>
            <a:t> foliküler faz ve </a:t>
          </a:r>
          <a:r>
            <a:rPr lang="tr-TR" sz="2300" kern="1200" dirty="0" err="1"/>
            <a:t>luteal</a:t>
          </a:r>
          <a:r>
            <a:rPr lang="tr-TR" sz="2300" kern="1200" dirty="0"/>
            <a:t> fazdan oluşmaktadır</a:t>
          </a:r>
          <a:endParaRPr lang="en-US" sz="2300" kern="1200" dirty="0"/>
        </a:p>
      </dsp:txBody>
      <dsp:txXfrm>
        <a:off x="0" y="3275482"/>
        <a:ext cx="7886700" cy="1075086"/>
      </dsp:txXfrm>
    </dsp:sp>
    <dsp:sp modelId="{FC5AE790-E91C-47CF-9511-8E3B09CF9044}">
      <dsp:nvSpPr>
        <dsp:cNvPr id="0" name=""/>
        <dsp:cNvSpPr/>
      </dsp:nvSpPr>
      <dsp:spPr>
        <a:xfrm rot="10800000">
          <a:off x="0" y="1638125"/>
          <a:ext cx="7886700" cy="165348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tr-TR" sz="2300" kern="1200"/>
            <a:t>Menstural siklus temel olarak ovaryan siklus ve uterin siklus olarak 2 komponente ayrılır</a:t>
          </a:r>
          <a:endParaRPr lang="en-US" sz="2300" kern="1200"/>
        </a:p>
      </dsp:txBody>
      <dsp:txXfrm rot="10800000">
        <a:off x="0" y="1638125"/>
        <a:ext cx="7886700" cy="1074383"/>
      </dsp:txXfrm>
    </dsp:sp>
    <dsp:sp modelId="{32C72EE1-BF09-477C-AA83-2FFFE1A5186C}">
      <dsp:nvSpPr>
        <dsp:cNvPr id="0" name=""/>
        <dsp:cNvSpPr/>
      </dsp:nvSpPr>
      <dsp:spPr>
        <a:xfrm rot="10800000">
          <a:off x="0" y="769"/>
          <a:ext cx="7886700" cy="165348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tr-TR" sz="2300" kern="1200"/>
            <a:t>Her menstural siklus, hipotalamus, hipofiz, overler ve endometriyum arasındaki karmaşık etkileşim sonucu oluşur</a:t>
          </a:r>
          <a:endParaRPr lang="en-US" sz="2300" kern="1200"/>
        </a:p>
      </dsp:txBody>
      <dsp:txXfrm rot="10800000">
        <a:off x="0" y="769"/>
        <a:ext cx="7886700" cy="10743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30B3E-D3BD-49DC-9C91-49A5B32917C8}">
      <dsp:nvSpPr>
        <dsp:cNvPr id="0" name=""/>
        <dsp:cNvSpPr/>
      </dsp:nvSpPr>
      <dsp:spPr>
        <a:xfrm>
          <a:off x="0" y="3668635"/>
          <a:ext cx="4629150" cy="120412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tr-TR" sz="2100" kern="1200"/>
            <a:t>Foliküler fazda FSH’ın artışı baskın folikül gelişimini ve östrojen salınımını uyarır</a:t>
          </a:r>
          <a:endParaRPr lang="en-US" sz="2100" kern="1200"/>
        </a:p>
      </dsp:txBody>
      <dsp:txXfrm>
        <a:off x="0" y="3668635"/>
        <a:ext cx="4629150" cy="1204128"/>
      </dsp:txXfrm>
    </dsp:sp>
    <dsp:sp modelId="{0A72BE4B-0194-4C7A-BBF0-594F14BF089D}">
      <dsp:nvSpPr>
        <dsp:cNvPr id="0" name=""/>
        <dsp:cNvSpPr/>
      </dsp:nvSpPr>
      <dsp:spPr>
        <a:xfrm rot="10800000">
          <a:off x="0" y="1834748"/>
          <a:ext cx="4629150" cy="1851948"/>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tr-TR" sz="2100" kern="1200"/>
            <a:t>Folikullerin gelişim basamakları:</a:t>
          </a:r>
          <a:endParaRPr lang="en-US" sz="2100" kern="1200"/>
        </a:p>
      </dsp:txBody>
      <dsp:txXfrm rot="-10800000">
        <a:off x="0" y="1834748"/>
        <a:ext cx="4629150" cy="650034"/>
      </dsp:txXfrm>
    </dsp:sp>
    <dsp:sp modelId="{D64F6275-47D1-41A2-A8DD-7CD763812CE9}">
      <dsp:nvSpPr>
        <dsp:cNvPr id="0" name=""/>
        <dsp:cNvSpPr/>
      </dsp:nvSpPr>
      <dsp:spPr>
        <a:xfrm>
          <a:off x="0" y="2484782"/>
          <a:ext cx="1157287" cy="553732"/>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tr-TR" sz="1300" kern="1200"/>
            <a:t>Primordial folikül</a:t>
          </a:r>
          <a:endParaRPr lang="en-US" sz="1300" kern="1200"/>
        </a:p>
      </dsp:txBody>
      <dsp:txXfrm>
        <a:off x="0" y="2484782"/>
        <a:ext cx="1157287" cy="553732"/>
      </dsp:txXfrm>
    </dsp:sp>
    <dsp:sp modelId="{8DF7EB18-5ABE-4873-96A6-6ECE81AB2369}">
      <dsp:nvSpPr>
        <dsp:cNvPr id="0" name=""/>
        <dsp:cNvSpPr/>
      </dsp:nvSpPr>
      <dsp:spPr>
        <a:xfrm>
          <a:off x="1157287" y="2484782"/>
          <a:ext cx="1157287" cy="553732"/>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tr-TR" sz="1300" kern="1200"/>
            <a:t>Preantral folikül</a:t>
          </a:r>
          <a:endParaRPr lang="en-US" sz="1300" kern="1200"/>
        </a:p>
      </dsp:txBody>
      <dsp:txXfrm>
        <a:off x="1157287" y="2484782"/>
        <a:ext cx="1157287" cy="553732"/>
      </dsp:txXfrm>
    </dsp:sp>
    <dsp:sp modelId="{05E4835C-9738-4058-AC2E-0BF4DB382F69}">
      <dsp:nvSpPr>
        <dsp:cNvPr id="0" name=""/>
        <dsp:cNvSpPr/>
      </dsp:nvSpPr>
      <dsp:spPr>
        <a:xfrm>
          <a:off x="2314575" y="2484782"/>
          <a:ext cx="1157287" cy="553732"/>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tr-TR" sz="1300" kern="1200"/>
            <a:t>Antral folikül</a:t>
          </a:r>
          <a:endParaRPr lang="en-US" sz="1300" kern="1200"/>
        </a:p>
      </dsp:txBody>
      <dsp:txXfrm>
        <a:off x="2314575" y="2484782"/>
        <a:ext cx="1157287" cy="553732"/>
      </dsp:txXfrm>
    </dsp:sp>
    <dsp:sp modelId="{4EBBFFC2-6FD0-460F-A99E-6474D531B0CA}">
      <dsp:nvSpPr>
        <dsp:cNvPr id="0" name=""/>
        <dsp:cNvSpPr/>
      </dsp:nvSpPr>
      <dsp:spPr>
        <a:xfrm>
          <a:off x="3471862" y="2484782"/>
          <a:ext cx="1157287" cy="553732"/>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tr-TR" sz="1300" kern="1200"/>
            <a:t>Preovulatuar folikül </a:t>
          </a:r>
          <a:endParaRPr lang="en-US" sz="1300" kern="1200"/>
        </a:p>
      </dsp:txBody>
      <dsp:txXfrm>
        <a:off x="3471862" y="2484782"/>
        <a:ext cx="1157287" cy="553732"/>
      </dsp:txXfrm>
    </dsp:sp>
    <dsp:sp modelId="{D6C589D0-B2E9-4F48-8C10-2325D96468A6}">
      <dsp:nvSpPr>
        <dsp:cNvPr id="0" name=""/>
        <dsp:cNvSpPr/>
      </dsp:nvSpPr>
      <dsp:spPr>
        <a:xfrm rot="10800000">
          <a:off x="0" y="861"/>
          <a:ext cx="4629150" cy="1851948"/>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tr-TR" sz="2100" kern="1200" dirty="0"/>
            <a:t>Foliküler faz </a:t>
          </a:r>
          <a:r>
            <a:rPr lang="tr-TR" sz="2100" kern="1200" dirty="0" err="1"/>
            <a:t>menstruasyon</a:t>
          </a:r>
          <a:r>
            <a:rPr lang="tr-TR" sz="2100" kern="1200" dirty="0"/>
            <a:t> ile başlar. Bu fazda foliküller gelişmektedir</a:t>
          </a:r>
          <a:endParaRPr lang="en-US" sz="2100" kern="1200" dirty="0"/>
        </a:p>
      </dsp:txBody>
      <dsp:txXfrm rot="10800000">
        <a:off x="0" y="861"/>
        <a:ext cx="4629150" cy="12033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F9F76-DACB-4B04-A226-C63B8891A46D}">
      <dsp:nvSpPr>
        <dsp:cNvPr id="0" name=""/>
        <dsp:cNvSpPr/>
      </dsp:nvSpPr>
      <dsp:spPr>
        <a:xfrm>
          <a:off x="0" y="348047"/>
          <a:ext cx="4629150" cy="135602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Foliküler faz LH pikinden önceki gün sonlanır. Ortalama menstural siklus süresi 21-35 gündür. Foliküler faz yaklaşık 14-21 gün sürer</a:t>
          </a:r>
          <a:endParaRPr lang="en-US" sz="1900" kern="1200"/>
        </a:p>
      </dsp:txBody>
      <dsp:txXfrm>
        <a:off x="66196" y="414243"/>
        <a:ext cx="4496758" cy="1223637"/>
      </dsp:txXfrm>
    </dsp:sp>
    <dsp:sp modelId="{062AE5F5-DDC7-4116-9B5C-420AE52B467B}">
      <dsp:nvSpPr>
        <dsp:cNvPr id="0" name=""/>
        <dsp:cNvSpPr/>
      </dsp:nvSpPr>
      <dsp:spPr>
        <a:xfrm>
          <a:off x="0" y="1758797"/>
          <a:ext cx="4629150" cy="135602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Menstural sikluslar arasındaki interval değişikliği primer olarak foliküler fazdaki değişikliklerden kaynaklanmakta luteal faz göreceli olarak sabit kalmakta</a:t>
          </a:r>
          <a:endParaRPr lang="en-US" sz="1900" kern="1200"/>
        </a:p>
      </dsp:txBody>
      <dsp:txXfrm>
        <a:off x="66196" y="1824993"/>
        <a:ext cx="4496758" cy="1223637"/>
      </dsp:txXfrm>
    </dsp:sp>
    <dsp:sp modelId="{30741A7E-D019-49A2-97B3-95A686603717}">
      <dsp:nvSpPr>
        <dsp:cNvPr id="0" name=""/>
        <dsp:cNvSpPr/>
      </dsp:nvSpPr>
      <dsp:spPr>
        <a:xfrm>
          <a:off x="0" y="3169547"/>
          <a:ext cx="4629150" cy="135602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Östrojen belirgin bir noktaya ulaştığı zaman GnRH üzerinde uyarıcı etki gösterir ve LH salınımı ile birlikte ovülasyon gerçekleşir</a:t>
          </a:r>
          <a:endParaRPr lang="en-US" sz="1900" kern="1200"/>
        </a:p>
      </dsp:txBody>
      <dsp:txXfrm>
        <a:off x="66196" y="3235743"/>
        <a:ext cx="4496758" cy="12236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20CBE-E106-4E6A-A13A-1358128FE1B5}">
      <dsp:nvSpPr>
        <dsp:cNvPr id="0" name=""/>
        <dsp:cNvSpPr/>
      </dsp:nvSpPr>
      <dsp:spPr>
        <a:xfrm>
          <a:off x="0" y="3736288"/>
          <a:ext cx="3886200" cy="61296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tr-TR" sz="1400" kern="1200"/>
            <a:t>USG ile tespit edilen folikülün kaybolması</a:t>
          </a:r>
          <a:endParaRPr lang="en-US" sz="1400" kern="1200"/>
        </a:p>
      </dsp:txBody>
      <dsp:txXfrm>
        <a:off x="0" y="3736288"/>
        <a:ext cx="3886200" cy="612969"/>
      </dsp:txXfrm>
    </dsp:sp>
    <dsp:sp modelId="{508A2527-3C80-48AA-B2B6-67A08F267189}">
      <dsp:nvSpPr>
        <dsp:cNvPr id="0" name=""/>
        <dsp:cNvSpPr/>
      </dsp:nvSpPr>
      <dsp:spPr>
        <a:xfrm rot="10800000">
          <a:off x="0" y="2802736"/>
          <a:ext cx="3886200" cy="942746"/>
        </a:xfrm>
        <a:prstGeom prst="upArrowCallou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tr-TR" sz="1400" kern="1200"/>
            <a:t>Midluteal (siklusun 21. günü) serum progesteron düzeyinin &gt;3 ng/ml olması</a:t>
          </a:r>
          <a:endParaRPr lang="en-US" sz="1400" kern="1200"/>
        </a:p>
      </dsp:txBody>
      <dsp:txXfrm rot="10800000">
        <a:off x="0" y="2802736"/>
        <a:ext cx="3886200" cy="612568"/>
      </dsp:txXfrm>
    </dsp:sp>
    <dsp:sp modelId="{C4F3DDDE-9B31-4356-BA68-D29A5F1367FF}">
      <dsp:nvSpPr>
        <dsp:cNvPr id="0" name=""/>
        <dsp:cNvSpPr/>
      </dsp:nvSpPr>
      <dsp:spPr>
        <a:xfrm rot="10800000">
          <a:off x="0" y="1869184"/>
          <a:ext cx="3886200" cy="942746"/>
        </a:xfrm>
        <a:prstGeom prst="upArrowCallou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tr-TR" sz="1400" kern="1200"/>
            <a:t>Servikal mukusun kalınlaşması</a:t>
          </a:r>
          <a:endParaRPr lang="en-US" sz="1400" kern="1200"/>
        </a:p>
      </dsp:txBody>
      <dsp:txXfrm rot="10800000">
        <a:off x="0" y="1869184"/>
        <a:ext cx="3886200" cy="612568"/>
      </dsp:txXfrm>
    </dsp:sp>
    <dsp:sp modelId="{E27F10AB-78EA-4E03-91FB-85709D65A8D4}">
      <dsp:nvSpPr>
        <dsp:cNvPr id="0" name=""/>
        <dsp:cNvSpPr/>
      </dsp:nvSpPr>
      <dsp:spPr>
        <a:xfrm rot="10800000">
          <a:off x="0" y="935632"/>
          <a:ext cx="3886200" cy="942746"/>
        </a:xfrm>
        <a:prstGeom prst="upArrowCallou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tr-TR" sz="1400" kern="1200"/>
            <a:t>Bazal vücut ısısının artması</a:t>
          </a:r>
          <a:endParaRPr lang="en-US" sz="1400" kern="1200"/>
        </a:p>
      </dsp:txBody>
      <dsp:txXfrm rot="10800000">
        <a:off x="0" y="935632"/>
        <a:ext cx="3886200" cy="612568"/>
      </dsp:txXfrm>
    </dsp:sp>
    <dsp:sp modelId="{D1FA3BD4-6973-47FF-A297-C45C79631A8E}">
      <dsp:nvSpPr>
        <dsp:cNvPr id="0" name=""/>
        <dsp:cNvSpPr/>
      </dsp:nvSpPr>
      <dsp:spPr>
        <a:xfrm rot="10800000">
          <a:off x="0" y="2080"/>
          <a:ext cx="3886200" cy="942746"/>
        </a:xfrm>
        <a:prstGeom prst="upArrowCallou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tr-TR" sz="1400" b="1" kern="1200"/>
            <a:t>Ovulasyon göstergeleri:</a:t>
          </a:r>
          <a:endParaRPr lang="en-US" sz="1400" kern="1200"/>
        </a:p>
      </dsp:txBody>
      <dsp:txXfrm rot="10800000">
        <a:off x="0" y="2080"/>
        <a:ext cx="3886200" cy="612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66B2A-2EA9-411A-8473-8A687FD2509E}">
      <dsp:nvSpPr>
        <dsp:cNvPr id="0" name=""/>
        <dsp:cNvSpPr/>
      </dsp:nvSpPr>
      <dsp:spPr>
        <a:xfrm>
          <a:off x="0" y="594"/>
          <a:ext cx="4629150" cy="13921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985F35-3AD0-48FC-B356-9FFDBC4A7DBB}">
      <dsp:nvSpPr>
        <dsp:cNvPr id="0" name=""/>
        <dsp:cNvSpPr/>
      </dsp:nvSpPr>
      <dsp:spPr>
        <a:xfrm>
          <a:off x="421117" y="313822"/>
          <a:ext cx="765668" cy="7656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3109C9-32F5-4482-BBC3-D7BFDCEA6B74}">
      <dsp:nvSpPr>
        <dsp:cNvPr id="0" name=""/>
        <dsp:cNvSpPr/>
      </dsp:nvSpPr>
      <dsp:spPr>
        <a:xfrm>
          <a:off x="1607903" y="594"/>
          <a:ext cx="3021246" cy="139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333" tIns="147333" rIns="147333" bIns="147333" numCol="1" spcCol="1270" anchor="ctr" anchorCtr="0">
          <a:noAutofit/>
        </a:bodyPr>
        <a:lstStyle/>
        <a:p>
          <a:pPr marL="0" lvl="0" indent="0" algn="l" defTabSz="666750">
            <a:lnSpc>
              <a:spcPct val="90000"/>
            </a:lnSpc>
            <a:spcBef>
              <a:spcPct val="0"/>
            </a:spcBef>
            <a:spcAft>
              <a:spcPct val="35000"/>
            </a:spcAft>
            <a:buNone/>
          </a:pPr>
          <a:r>
            <a:rPr lang="tr-TR" sz="1500" kern="1200"/>
            <a:t>Ovülasyondan sonra korpus luteum oluşur ve progesteron salgılar. Korpus luteumun oluşumundan sonraki dönem luteal faz olarak adlandırılır</a:t>
          </a:r>
          <a:endParaRPr lang="en-US" sz="1500" kern="1200"/>
        </a:p>
      </dsp:txBody>
      <dsp:txXfrm>
        <a:off x="1607903" y="594"/>
        <a:ext cx="3021246" cy="1392124"/>
      </dsp:txXfrm>
    </dsp:sp>
    <dsp:sp modelId="{86A3357C-406D-40DD-BC79-BA535941D0C1}">
      <dsp:nvSpPr>
        <dsp:cNvPr id="0" name=""/>
        <dsp:cNvSpPr/>
      </dsp:nvSpPr>
      <dsp:spPr>
        <a:xfrm>
          <a:off x="0" y="1740750"/>
          <a:ext cx="4629150" cy="13921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A14E84-09F6-4C9A-8755-36AE9E1486C9}">
      <dsp:nvSpPr>
        <dsp:cNvPr id="0" name=""/>
        <dsp:cNvSpPr/>
      </dsp:nvSpPr>
      <dsp:spPr>
        <a:xfrm>
          <a:off x="421117" y="2053978"/>
          <a:ext cx="765668" cy="7656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23C98C-0508-4D29-A49D-FC224322E232}">
      <dsp:nvSpPr>
        <dsp:cNvPr id="0" name=""/>
        <dsp:cNvSpPr/>
      </dsp:nvSpPr>
      <dsp:spPr>
        <a:xfrm>
          <a:off x="1607903" y="1740750"/>
          <a:ext cx="3021246" cy="139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333" tIns="147333" rIns="147333" bIns="147333" numCol="1" spcCol="1270" anchor="ctr" anchorCtr="0">
          <a:noAutofit/>
        </a:bodyPr>
        <a:lstStyle/>
        <a:p>
          <a:pPr marL="0" lvl="0" indent="0" algn="l" defTabSz="666750">
            <a:lnSpc>
              <a:spcPct val="90000"/>
            </a:lnSpc>
            <a:spcBef>
              <a:spcPct val="0"/>
            </a:spcBef>
            <a:spcAft>
              <a:spcPct val="35000"/>
            </a:spcAft>
            <a:buNone/>
          </a:pPr>
          <a:r>
            <a:rPr lang="tr-TR" sz="1500" kern="1200"/>
            <a:t>Luteal faz LH piki ile başlar, sonraki menstruasyon ile biter</a:t>
          </a:r>
          <a:endParaRPr lang="en-US" sz="1500" kern="1200"/>
        </a:p>
      </dsp:txBody>
      <dsp:txXfrm>
        <a:off x="1607903" y="1740750"/>
        <a:ext cx="3021246" cy="1392124"/>
      </dsp:txXfrm>
    </dsp:sp>
    <dsp:sp modelId="{25DBE576-15F1-4B5D-8B6C-CF64FE1BDB2E}">
      <dsp:nvSpPr>
        <dsp:cNvPr id="0" name=""/>
        <dsp:cNvSpPr/>
      </dsp:nvSpPr>
      <dsp:spPr>
        <a:xfrm>
          <a:off x="0" y="3480905"/>
          <a:ext cx="4629150" cy="13921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15A959-84A8-48D5-A9E8-DF125CED732B}">
      <dsp:nvSpPr>
        <dsp:cNvPr id="0" name=""/>
        <dsp:cNvSpPr/>
      </dsp:nvSpPr>
      <dsp:spPr>
        <a:xfrm>
          <a:off x="421117" y="3794133"/>
          <a:ext cx="765668" cy="7656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F8483E-79C2-443D-9B4E-66DC2EDF45CA}">
      <dsp:nvSpPr>
        <dsp:cNvPr id="0" name=""/>
        <dsp:cNvSpPr/>
      </dsp:nvSpPr>
      <dsp:spPr>
        <a:xfrm>
          <a:off x="1607903" y="3480905"/>
          <a:ext cx="3021246" cy="139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333" tIns="147333" rIns="147333" bIns="147333" numCol="1" spcCol="1270" anchor="ctr" anchorCtr="0">
          <a:noAutofit/>
        </a:bodyPr>
        <a:lstStyle/>
        <a:p>
          <a:pPr marL="0" lvl="0" indent="0" algn="l" defTabSz="666750">
            <a:lnSpc>
              <a:spcPct val="90000"/>
            </a:lnSpc>
            <a:spcBef>
              <a:spcPct val="0"/>
            </a:spcBef>
            <a:spcAft>
              <a:spcPct val="35000"/>
            </a:spcAft>
            <a:buNone/>
          </a:pPr>
          <a:r>
            <a:rPr lang="tr-TR" sz="1500" kern="1200"/>
            <a:t>Luteal faz ise yaklaşık 14 gün sürer</a:t>
          </a:r>
          <a:endParaRPr lang="en-US" sz="1500" kern="1200"/>
        </a:p>
      </dsp:txBody>
      <dsp:txXfrm>
        <a:off x="1607903" y="3480905"/>
        <a:ext cx="3021246" cy="13921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B23C2-2048-448A-B478-4C349B5D22F7}">
      <dsp:nvSpPr>
        <dsp:cNvPr id="0" name=""/>
        <dsp:cNvSpPr/>
      </dsp:nvSpPr>
      <dsp:spPr>
        <a:xfrm>
          <a:off x="0" y="0"/>
          <a:ext cx="462915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012F0E-59D4-4D6A-8C68-8D0800AF7466}">
      <dsp:nvSpPr>
        <dsp:cNvPr id="0" name=""/>
        <dsp:cNvSpPr/>
      </dsp:nvSpPr>
      <dsp:spPr>
        <a:xfrm>
          <a:off x="0" y="0"/>
          <a:ext cx="4629150" cy="2436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tr-TR" sz="2500" kern="1200"/>
            <a:t>Östrojen, foliküler fazda proliferatif etkilerden sorumlu iken, progesteron ise luteal yani sekretuar fazda diferansiasyondan sorumludur.</a:t>
          </a:r>
          <a:endParaRPr lang="en-US" sz="2500" kern="1200"/>
        </a:p>
      </dsp:txBody>
      <dsp:txXfrm>
        <a:off x="0" y="0"/>
        <a:ext cx="4629150" cy="2436812"/>
      </dsp:txXfrm>
    </dsp:sp>
    <dsp:sp modelId="{3224B2AF-03E0-4185-AE83-A61C16547490}">
      <dsp:nvSpPr>
        <dsp:cNvPr id="0" name=""/>
        <dsp:cNvSpPr/>
      </dsp:nvSpPr>
      <dsp:spPr>
        <a:xfrm>
          <a:off x="0" y="2436812"/>
          <a:ext cx="462915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C3D443-5BAD-437A-8EB4-12C2E5B4D3E6}">
      <dsp:nvSpPr>
        <dsp:cNvPr id="0" name=""/>
        <dsp:cNvSpPr/>
      </dsp:nvSpPr>
      <dsp:spPr>
        <a:xfrm>
          <a:off x="0" y="2436812"/>
          <a:ext cx="4629150" cy="2436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tr-TR" sz="2500" kern="1200"/>
            <a:t>Progesteron döllenmiş yumurtanın implantasyonu için endometriumu hazırlar. Bu olay gerçekleşmez ise yaklaşık 14 gün sonra korpus luteum geriler ve progesteron düzeyi düşer.</a:t>
          </a:r>
          <a:endParaRPr lang="en-US" sz="2500" kern="1200"/>
        </a:p>
      </dsp:txBody>
      <dsp:txXfrm>
        <a:off x="0" y="2436812"/>
        <a:ext cx="4629150" cy="24368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C0F45-6276-4EFB-9EA9-D9B11712D8A1}">
      <dsp:nvSpPr>
        <dsp:cNvPr id="0" name=""/>
        <dsp:cNvSpPr/>
      </dsp:nvSpPr>
      <dsp:spPr>
        <a:xfrm>
          <a:off x="0" y="0"/>
          <a:ext cx="462915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AB06C3-D63D-4CA9-A7EA-A49BD0F21A61}">
      <dsp:nvSpPr>
        <dsp:cNvPr id="0" name=""/>
        <dsp:cNvSpPr/>
      </dsp:nvSpPr>
      <dsp:spPr>
        <a:xfrm>
          <a:off x="0" y="0"/>
          <a:ext cx="4629150" cy="2436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kern="1200"/>
            <a:t>Progesteronun düşmesi ile birlikte endometrium bütünlüğünü koruyamaz ve menstruasyon gerçekleşir.</a:t>
          </a:r>
          <a:endParaRPr lang="en-US" sz="2600" kern="1200"/>
        </a:p>
      </dsp:txBody>
      <dsp:txXfrm>
        <a:off x="0" y="0"/>
        <a:ext cx="4629150" cy="2436812"/>
      </dsp:txXfrm>
    </dsp:sp>
    <dsp:sp modelId="{65DC247F-F8F3-4FF2-B7FC-85613A5DCBF7}">
      <dsp:nvSpPr>
        <dsp:cNvPr id="0" name=""/>
        <dsp:cNvSpPr/>
      </dsp:nvSpPr>
      <dsp:spPr>
        <a:xfrm>
          <a:off x="0" y="2436812"/>
          <a:ext cx="462915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695673-2FC5-4B47-99D4-3CAA7B7657CC}">
      <dsp:nvSpPr>
        <dsp:cNvPr id="0" name=""/>
        <dsp:cNvSpPr/>
      </dsp:nvSpPr>
      <dsp:spPr>
        <a:xfrm>
          <a:off x="0" y="2436812"/>
          <a:ext cx="4629150" cy="2436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kern="1200"/>
            <a:t>Endometriumun işlevsel ve bazal katmanlarında bulunan spiral arteriyoller kasılma özelliğine sahiptirler ve yaklaşık yedi gün içerisinde kanama durur.</a:t>
          </a:r>
          <a:endParaRPr lang="en-US" sz="2600" kern="1200"/>
        </a:p>
      </dsp:txBody>
      <dsp:txXfrm>
        <a:off x="0" y="2436812"/>
        <a:ext cx="4629150" cy="24368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288BF-0629-4304-83DE-1CBD96A7D9BC}">
      <dsp:nvSpPr>
        <dsp:cNvPr id="0" name=""/>
        <dsp:cNvSpPr/>
      </dsp:nvSpPr>
      <dsp:spPr>
        <a:xfrm>
          <a:off x="0" y="22419"/>
          <a:ext cx="7886700" cy="71253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tr-TR" sz="2900" b="1" kern="1200"/>
            <a:t>Primer amenore: </a:t>
          </a:r>
          <a:endParaRPr lang="en-US" sz="2900" kern="1200"/>
        </a:p>
      </dsp:txBody>
      <dsp:txXfrm>
        <a:off x="34783" y="57202"/>
        <a:ext cx="7817134" cy="642964"/>
      </dsp:txXfrm>
    </dsp:sp>
    <dsp:sp modelId="{1F431BC9-7328-4293-BC42-DDE0764BD8BD}">
      <dsp:nvSpPr>
        <dsp:cNvPr id="0" name=""/>
        <dsp:cNvSpPr/>
      </dsp:nvSpPr>
      <dsp:spPr>
        <a:xfrm>
          <a:off x="0" y="734949"/>
          <a:ext cx="7886700" cy="1440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tr-TR" sz="2300" kern="1200"/>
            <a:t>13 yaşına gelmiş bir hastada sekonder seks karakterleri gelişmemesi ve adet olmaması veya</a:t>
          </a:r>
          <a:endParaRPr lang="en-US" sz="2300" kern="1200"/>
        </a:p>
        <a:p>
          <a:pPr marL="228600" lvl="1" indent="-228600" algn="l" defTabSz="1022350">
            <a:lnSpc>
              <a:spcPct val="90000"/>
            </a:lnSpc>
            <a:spcBef>
              <a:spcPct val="0"/>
            </a:spcBef>
            <a:spcAft>
              <a:spcPct val="20000"/>
            </a:spcAft>
            <a:buChar char="•"/>
          </a:pPr>
          <a:r>
            <a:rPr lang="tr-TR" sz="2300" kern="1200"/>
            <a:t>15 yaşına gelmiş bir hastada sekonder seks karakterleri gelişmiş olmasına rağmen adet olmaması</a:t>
          </a:r>
          <a:endParaRPr lang="en-US" sz="2300" kern="1200"/>
        </a:p>
      </dsp:txBody>
      <dsp:txXfrm>
        <a:off x="0" y="734949"/>
        <a:ext cx="7886700" cy="1440719"/>
      </dsp:txXfrm>
    </dsp:sp>
    <dsp:sp modelId="{C0E55349-484C-43FE-84B4-66067F64DAE2}">
      <dsp:nvSpPr>
        <dsp:cNvPr id="0" name=""/>
        <dsp:cNvSpPr/>
      </dsp:nvSpPr>
      <dsp:spPr>
        <a:xfrm>
          <a:off x="0" y="2175669"/>
          <a:ext cx="7886700" cy="71253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tr-TR" sz="2900" b="1" kern="1200"/>
            <a:t>Sekonder amenore: </a:t>
          </a:r>
          <a:endParaRPr lang="en-US" sz="2900" kern="1200"/>
        </a:p>
      </dsp:txBody>
      <dsp:txXfrm>
        <a:off x="34783" y="2210452"/>
        <a:ext cx="7817134" cy="642964"/>
      </dsp:txXfrm>
    </dsp:sp>
    <dsp:sp modelId="{D0927615-AF8E-499E-9F8D-A1C39B57AC2D}">
      <dsp:nvSpPr>
        <dsp:cNvPr id="0" name=""/>
        <dsp:cNvSpPr/>
      </dsp:nvSpPr>
      <dsp:spPr>
        <a:xfrm>
          <a:off x="0" y="2888199"/>
          <a:ext cx="7886700" cy="1440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tr-TR" sz="2300" kern="1200"/>
            <a:t>Daha önce adet düzeni normal olan bir kadının en az 6 ay süreyle adet görmemesi veya</a:t>
          </a:r>
          <a:endParaRPr lang="en-US" sz="2300" kern="1200"/>
        </a:p>
        <a:p>
          <a:pPr marL="228600" lvl="1" indent="-228600" algn="l" defTabSz="1022350">
            <a:lnSpc>
              <a:spcPct val="90000"/>
            </a:lnSpc>
            <a:spcBef>
              <a:spcPct val="0"/>
            </a:spcBef>
            <a:spcAft>
              <a:spcPct val="20000"/>
            </a:spcAft>
            <a:buChar char="•"/>
          </a:pPr>
          <a:r>
            <a:rPr lang="tr-TR" sz="2300" kern="1200"/>
            <a:t>Daha önce adetleri düzensiz olan bir kadının en az 12 ay ya da altı siklus adet görmemesi</a:t>
          </a:r>
          <a:endParaRPr lang="en-US" sz="2300" kern="1200"/>
        </a:p>
      </dsp:txBody>
      <dsp:txXfrm>
        <a:off x="0" y="2888199"/>
        <a:ext cx="7886700" cy="144071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8C2B4A-16FF-4AF6-9E3F-1F2700045C0A}" type="datetimeFigureOut">
              <a:rPr lang="tr-TR" smtClean="0"/>
              <a:t>24.03.2024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AFD62E-6C41-437A-B69B-3F2A61115D26}" type="slidenum">
              <a:rPr lang="tr-TR" smtClean="0"/>
              <a:t>‹#›</a:t>
            </a:fld>
            <a:endParaRPr lang="tr-TR"/>
          </a:p>
        </p:txBody>
      </p:sp>
    </p:spTree>
    <p:extLst>
      <p:ext uri="{BB962C8B-B14F-4D97-AF65-F5344CB8AC3E}">
        <p14:creationId xmlns:p14="http://schemas.microsoft.com/office/powerpoint/2010/main" val="2417917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D0AFD62E-6C41-437A-B69B-3F2A61115D26}" type="slidenum">
              <a:rPr lang="tr-TR" smtClean="0"/>
              <a:t>8</a:t>
            </a:fld>
            <a:endParaRPr lang="tr-TR"/>
          </a:p>
        </p:txBody>
      </p:sp>
    </p:spTree>
    <p:extLst>
      <p:ext uri="{BB962C8B-B14F-4D97-AF65-F5344CB8AC3E}">
        <p14:creationId xmlns:p14="http://schemas.microsoft.com/office/powerpoint/2010/main" val="3604502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latin typeface="Times New Roman" panose="02020603050405020304" pitchFamily="18" charset="0"/>
                <a:cs typeface="Times New Roman" panose="02020603050405020304" pitchFamily="18" charset="0"/>
              </a:rPr>
              <a:t>Üreme çağındaki her kadında öncelikle gebeliği araştırmak için </a:t>
            </a:r>
            <a:r>
              <a:rPr lang="el-GR" sz="1200" dirty="0">
                <a:latin typeface="Times New Roman" panose="02020603050405020304" pitchFamily="18" charset="0"/>
                <a:cs typeface="Times New Roman" panose="02020603050405020304" pitchFamily="18" charset="0"/>
              </a:rPr>
              <a:t>β</a:t>
            </a:r>
            <a:r>
              <a:rPr lang="tr-TR" sz="1200" dirty="0">
                <a:latin typeface="Times New Roman" panose="02020603050405020304" pitchFamily="18" charset="0"/>
                <a:cs typeface="Times New Roman" panose="02020603050405020304" pitchFamily="18" charset="0"/>
              </a:rPr>
              <a:t>-</a:t>
            </a:r>
            <a:r>
              <a:rPr lang="tr-TR" sz="1200" dirty="0" err="1">
                <a:latin typeface="Times New Roman" panose="02020603050405020304" pitchFamily="18" charset="0"/>
                <a:cs typeface="Times New Roman" panose="02020603050405020304" pitchFamily="18" charset="0"/>
              </a:rPr>
              <a:t>hCG</a:t>
            </a:r>
            <a:r>
              <a:rPr lang="tr-TR" sz="1200" dirty="0">
                <a:latin typeface="Times New Roman" panose="02020603050405020304" pitchFamily="18" charset="0"/>
                <a:cs typeface="Times New Roman" panose="02020603050405020304" pitchFamily="18" charset="0"/>
              </a:rPr>
              <a:t> bakılmalıdır.</a:t>
            </a:r>
          </a:p>
          <a:p>
            <a:endParaRPr lang="tr-TR" dirty="0"/>
          </a:p>
        </p:txBody>
      </p:sp>
      <p:sp>
        <p:nvSpPr>
          <p:cNvPr id="4" name="Slayt Numarası Yer Tutucusu 3"/>
          <p:cNvSpPr>
            <a:spLocks noGrp="1"/>
          </p:cNvSpPr>
          <p:nvPr>
            <p:ph type="sldNum" sz="quarter" idx="10"/>
          </p:nvPr>
        </p:nvSpPr>
        <p:spPr/>
        <p:txBody>
          <a:bodyPr/>
          <a:lstStyle/>
          <a:p>
            <a:fld id="{D0AFD62E-6C41-437A-B69B-3F2A61115D26}" type="slidenum">
              <a:rPr lang="tr-TR" smtClean="0"/>
              <a:t>33</a:t>
            </a:fld>
            <a:endParaRPr lang="tr-TR"/>
          </a:p>
        </p:txBody>
      </p:sp>
    </p:spTree>
    <p:extLst>
      <p:ext uri="{BB962C8B-B14F-4D97-AF65-F5344CB8AC3E}">
        <p14:creationId xmlns:p14="http://schemas.microsoft.com/office/powerpoint/2010/main" val="4032539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81355A-405F-F53E-3907-DC0C31710244}"/>
              </a:ext>
            </a:extLst>
          </p:cNvPr>
          <p:cNvSpPr>
            <a:spLocks noGrp="1"/>
          </p:cNvSpPr>
          <p:nvPr>
            <p:ph type="ctrTitle"/>
          </p:nvPr>
        </p:nvSpPr>
        <p:spPr>
          <a:xfrm>
            <a:off x="1143000" y="1122363"/>
            <a:ext cx="6858000" cy="2387600"/>
          </a:xfrm>
        </p:spPr>
        <p:txBody>
          <a:bodyPr anchor="b"/>
          <a:lstStyle>
            <a:lvl1pPr algn="ctr">
              <a:defRPr sz="4500"/>
            </a:lvl1pPr>
          </a:lstStyle>
          <a:p>
            <a:r>
              <a:rPr lang="tr-TR"/>
              <a:t>Asıl başlık stilini düzenlemek için tıklayın</a:t>
            </a:r>
          </a:p>
        </p:txBody>
      </p:sp>
      <p:sp>
        <p:nvSpPr>
          <p:cNvPr id="3" name="Alt Başlık 2">
            <a:extLst>
              <a:ext uri="{FF2B5EF4-FFF2-40B4-BE49-F238E27FC236}">
                <a16:creationId xmlns:a16="http://schemas.microsoft.com/office/drawing/2014/main" id="{896FFC8E-389E-B1AA-069D-A6B9668430A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58517F6-CBBE-1CED-E2AD-E8F8BDF04E1F}"/>
              </a:ext>
            </a:extLst>
          </p:cNvPr>
          <p:cNvSpPr>
            <a:spLocks noGrp="1"/>
          </p:cNvSpPr>
          <p:nvPr>
            <p:ph type="dt" sz="half" idx="10"/>
          </p:nvPr>
        </p:nvSpPr>
        <p:spPr/>
        <p:txBody>
          <a:bodyPr/>
          <a:lstStyle/>
          <a:p>
            <a:fld id="{A23720DD-5B6D-40BF-8493-A6B52D484E6B}" type="datetimeFigureOut">
              <a:rPr lang="tr-TR" smtClean="0"/>
              <a:t>24.03.2024</a:t>
            </a:fld>
            <a:endParaRPr lang="tr-TR"/>
          </a:p>
        </p:txBody>
      </p:sp>
      <p:sp>
        <p:nvSpPr>
          <p:cNvPr id="5" name="Alt Bilgi Yer Tutucusu 4">
            <a:extLst>
              <a:ext uri="{FF2B5EF4-FFF2-40B4-BE49-F238E27FC236}">
                <a16:creationId xmlns:a16="http://schemas.microsoft.com/office/drawing/2014/main" id="{5DC318C1-EE58-51AF-4ED6-9BAB5C475B9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BB5B77B-589F-6D76-12B2-C9A9D79484E6}"/>
              </a:ext>
            </a:extLst>
          </p:cNvPr>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906107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2379AC-44C1-AA42-E7C0-8F8FC9CCC1C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CF4C5D08-3395-0491-BDE4-97A592B11C76}"/>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6BA5FB2-D6CC-CAC5-0543-5942D4A8A30D}"/>
              </a:ext>
            </a:extLst>
          </p:cNvPr>
          <p:cNvSpPr>
            <a:spLocks noGrp="1"/>
          </p:cNvSpPr>
          <p:nvPr>
            <p:ph type="dt" sz="half" idx="10"/>
          </p:nvPr>
        </p:nvSpPr>
        <p:spPr/>
        <p:txBody>
          <a:bodyPr/>
          <a:lstStyle/>
          <a:p>
            <a:fld id="{A23720DD-5B6D-40BF-8493-A6B52D484E6B}" type="datetimeFigureOut">
              <a:rPr lang="tr-TR" smtClean="0"/>
              <a:t>24.03.2024</a:t>
            </a:fld>
            <a:endParaRPr lang="tr-TR"/>
          </a:p>
        </p:txBody>
      </p:sp>
      <p:sp>
        <p:nvSpPr>
          <p:cNvPr id="5" name="Alt Bilgi Yer Tutucusu 4">
            <a:extLst>
              <a:ext uri="{FF2B5EF4-FFF2-40B4-BE49-F238E27FC236}">
                <a16:creationId xmlns:a16="http://schemas.microsoft.com/office/drawing/2014/main" id="{96343791-2D4B-ED0F-881B-2157A97E32F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CB2DFAA-285F-7742-2F2D-C7A947B06013}"/>
              </a:ext>
            </a:extLst>
          </p:cNvPr>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883815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CAB6863-C835-F8B2-F00F-0EE508F3EADE}"/>
              </a:ext>
            </a:extLst>
          </p:cNvPr>
          <p:cNvSpPr>
            <a:spLocks noGrp="1"/>
          </p:cNvSpPr>
          <p:nvPr>
            <p:ph type="title" orient="vert"/>
          </p:nvPr>
        </p:nvSpPr>
        <p:spPr>
          <a:xfrm>
            <a:off x="6543675" y="365125"/>
            <a:ext cx="1971675"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DBA8679-6566-0FEF-F6C9-E3855E062C19}"/>
              </a:ext>
            </a:extLst>
          </p:cNvPr>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1E91E06-FDC4-D62E-E0FE-13E7ED25ECFF}"/>
              </a:ext>
            </a:extLst>
          </p:cNvPr>
          <p:cNvSpPr>
            <a:spLocks noGrp="1"/>
          </p:cNvSpPr>
          <p:nvPr>
            <p:ph type="dt" sz="half" idx="10"/>
          </p:nvPr>
        </p:nvSpPr>
        <p:spPr/>
        <p:txBody>
          <a:bodyPr/>
          <a:lstStyle/>
          <a:p>
            <a:fld id="{A23720DD-5B6D-40BF-8493-A6B52D484E6B}" type="datetimeFigureOut">
              <a:rPr lang="tr-TR" smtClean="0"/>
              <a:t>24.03.2024</a:t>
            </a:fld>
            <a:endParaRPr lang="tr-TR"/>
          </a:p>
        </p:txBody>
      </p:sp>
      <p:sp>
        <p:nvSpPr>
          <p:cNvPr id="5" name="Alt Bilgi Yer Tutucusu 4">
            <a:extLst>
              <a:ext uri="{FF2B5EF4-FFF2-40B4-BE49-F238E27FC236}">
                <a16:creationId xmlns:a16="http://schemas.microsoft.com/office/drawing/2014/main" id="{03E10336-375B-F5C4-5B55-2B7E1789F61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8AF546D-75C7-2465-4955-1733A430BEFF}"/>
              </a:ext>
            </a:extLst>
          </p:cNvPr>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116992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A25873-54A6-1691-1622-D81F8E492F4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1CA1D2D-072E-1FCB-12D7-1E0A28F0ACC1}"/>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C207447-3BFA-1E89-DB72-288356E5BA0A}"/>
              </a:ext>
            </a:extLst>
          </p:cNvPr>
          <p:cNvSpPr>
            <a:spLocks noGrp="1"/>
          </p:cNvSpPr>
          <p:nvPr>
            <p:ph type="dt" sz="half" idx="10"/>
          </p:nvPr>
        </p:nvSpPr>
        <p:spPr/>
        <p:txBody>
          <a:bodyPr/>
          <a:lstStyle/>
          <a:p>
            <a:fld id="{A23720DD-5B6D-40BF-8493-A6B52D484E6B}" type="datetimeFigureOut">
              <a:rPr lang="tr-TR" smtClean="0"/>
              <a:t>24.03.2024</a:t>
            </a:fld>
            <a:endParaRPr lang="tr-TR"/>
          </a:p>
        </p:txBody>
      </p:sp>
      <p:sp>
        <p:nvSpPr>
          <p:cNvPr id="5" name="Alt Bilgi Yer Tutucusu 4">
            <a:extLst>
              <a:ext uri="{FF2B5EF4-FFF2-40B4-BE49-F238E27FC236}">
                <a16:creationId xmlns:a16="http://schemas.microsoft.com/office/drawing/2014/main" id="{182190AB-9061-C525-1813-9E4B6577985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33C18B6-12C8-F04A-A71E-F45D82E3CEBB}"/>
              </a:ext>
            </a:extLst>
          </p:cNvPr>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74846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EFE285-9D1F-CA08-2858-26A6AB39A54E}"/>
              </a:ext>
            </a:extLst>
          </p:cNvPr>
          <p:cNvSpPr>
            <a:spLocks noGrp="1"/>
          </p:cNvSpPr>
          <p:nvPr>
            <p:ph type="title"/>
          </p:nvPr>
        </p:nvSpPr>
        <p:spPr>
          <a:xfrm>
            <a:off x="623888" y="1709739"/>
            <a:ext cx="7886700" cy="2852737"/>
          </a:xfrm>
        </p:spPr>
        <p:txBody>
          <a:bodyPr anchor="b"/>
          <a:lstStyle>
            <a:lvl1pPr>
              <a:defRPr sz="45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5A95DA2-1C3F-6713-DAB2-28A4A9C81199}"/>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814E080-1381-0CFF-E3DB-353300A90E79}"/>
              </a:ext>
            </a:extLst>
          </p:cNvPr>
          <p:cNvSpPr>
            <a:spLocks noGrp="1"/>
          </p:cNvSpPr>
          <p:nvPr>
            <p:ph type="dt" sz="half" idx="10"/>
          </p:nvPr>
        </p:nvSpPr>
        <p:spPr/>
        <p:txBody>
          <a:bodyPr/>
          <a:lstStyle/>
          <a:p>
            <a:fld id="{A23720DD-5B6D-40BF-8493-A6B52D484E6B}" type="datetimeFigureOut">
              <a:rPr lang="tr-TR" smtClean="0"/>
              <a:t>24.03.2024</a:t>
            </a:fld>
            <a:endParaRPr lang="tr-TR"/>
          </a:p>
        </p:txBody>
      </p:sp>
      <p:sp>
        <p:nvSpPr>
          <p:cNvPr id="5" name="Alt Bilgi Yer Tutucusu 4">
            <a:extLst>
              <a:ext uri="{FF2B5EF4-FFF2-40B4-BE49-F238E27FC236}">
                <a16:creationId xmlns:a16="http://schemas.microsoft.com/office/drawing/2014/main" id="{1E15BBCC-A599-E68A-3FE6-9B97F7BEC61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357EED0-6D2D-D137-E4F1-85DE3902C1DF}"/>
              </a:ext>
            </a:extLst>
          </p:cNvPr>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6042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AE7CBC-CF9D-711A-6920-32E2548B917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425EB1C-6A7E-E7BC-31C9-89D4EE972E94}"/>
              </a:ext>
            </a:extLst>
          </p:cNvPr>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1FE6A2C5-0205-EDF3-92A5-11DD77189202}"/>
              </a:ext>
            </a:extLst>
          </p:cNvPr>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6728178-3AD3-48F3-DD08-EAE45DCA30C7}"/>
              </a:ext>
            </a:extLst>
          </p:cNvPr>
          <p:cNvSpPr>
            <a:spLocks noGrp="1"/>
          </p:cNvSpPr>
          <p:nvPr>
            <p:ph type="dt" sz="half" idx="10"/>
          </p:nvPr>
        </p:nvSpPr>
        <p:spPr/>
        <p:txBody>
          <a:bodyPr/>
          <a:lstStyle/>
          <a:p>
            <a:fld id="{A23720DD-5B6D-40BF-8493-A6B52D484E6B}" type="datetimeFigureOut">
              <a:rPr lang="tr-TR" smtClean="0"/>
              <a:t>24.03.2024</a:t>
            </a:fld>
            <a:endParaRPr lang="tr-TR"/>
          </a:p>
        </p:txBody>
      </p:sp>
      <p:sp>
        <p:nvSpPr>
          <p:cNvPr id="6" name="Alt Bilgi Yer Tutucusu 5">
            <a:extLst>
              <a:ext uri="{FF2B5EF4-FFF2-40B4-BE49-F238E27FC236}">
                <a16:creationId xmlns:a16="http://schemas.microsoft.com/office/drawing/2014/main" id="{BA3E8E20-27D7-3B92-C278-FDA6D531E34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FEF455D-CCDE-0604-3F08-76F0B23ECD10}"/>
              </a:ext>
            </a:extLst>
          </p:cNvPr>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552080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1428DB-B4E7-6214-3BCF-9F79F4DFBD48}"/>
              </a:ext>
            </a:extLst>
          </p:cNvPr>
          <p:cNvSpPr>
            <a:spLocks noGrp="1"/>
          </p:cNvSpPr>
          <p:nvPr>
            <p:ph type="title"/>
          </p:nvPr>
        </p:nvSpPr>
        <p:spPr>
          <a:xfrm>
            <a:off x="629841" y="365126"/>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B584169-E795-7439-C09E-B14323B5921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8D6430BB-5171-8A34-1809-FBBF49D61206}"/>
              </a:ext>
            </a:extLst>
          </p:cNvPr>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90E8434-1695-8E4E-696D-D7EB6775F95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806D18C-335C-B871-0F25-C6EEAC8DE638}"/>
              </a:ext>
            </a:extLst>
          </p:cNvPr>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7EF9A36-6F2E-CB91-71DC-667A9C70A312}"/>
              </a:ext>
            </a:extLst>
          </p:cNvPr>
          <p:cNvSpPr>
            <a:spLocks noGrp="1"/>
          </p:cNvSpPr>
          <p:nvPr>
            <p:ph type="dt" sz="half" idx="10"/>
          </p:nvPr>
        </p:nvSpPr>
        <p:spPr/>
        <p:txBody>
          <a:bodyPr/>
          <a:lstStyle/>
          <a:p>
            <a:fld id="{A23720DD-5B6D-40BF-8493-A6B52D484E6B}" type="datetimeFigureOut">
              <a:rPr lang="tr-TR" smtClean="0"/>
              <a:t>24.03.2024</a:t>
            </a:fld>
            <a:endParaRPr lang="tr-TR"/>
          </a:p>
        </p:txBody>
      </p:sp>
      <p:sp>
        <p:nvSpPr>
          <p:cNvPr id="8" name="Alt Bilgi Yer Tutucusu 7">
            <a:extLst>
              <a:ext uri="{FF2B5EF4-FFF2-40B4-BE49-F238E27FC236}">
                <a16:creationId xmlns:a16="http://schemas.microsoft.com/office/drawing/2014/main" id="{DE6D7633-F968-8EA6-51A9-1CA741F3FBCE}"/>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3110625D-D763-77C1-B00B-BE0B52ED4F2B}"/>
              </a:ext>
            </a:extLst>
          </p:cNvPr>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681592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36F428-126B-1F3D-7A63-048DC172593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3D670D0D-4878-6294-9059-9351E94E93C9}"/>
              </a:ext>
            </a:extLst>
          </p:cNvPr>
          <p:cNvSpPr>
            <a:spLocks noGrp="1"/>
          </p:cNvSpPr>
          <p:nvPr>
            <p:ph type="dt" sz="half" idx="10"/>
          </p:nvPr>
        </p:nvSpPr>
        <p:spPr/>
        <p:txBody>
          <a:bodyPr/>
          <a:lstStyle/>
          <a:p>
            <a:fld id="{A23720DD-5B6D-40BF-8493-A6B52D484E6B}" type="datetimeFigureOut">
              <a:rPr lang="tr-TR" smtClean="0"/>
              <a:t>24.03.2024</a:t>
            </a:fld>
            <a:endParaRPr lang="tr-TR"/>
          </a:p>
        </p:txBody>
      </p:sp>
      <p:sp>
        <p:nvSpPr>
          <p:cNvPr id="4" name="Alt Bilgi Yer Tutucusu 3">
            <a:extLst>
              <a:ext uri="{FF2B5EF4-FFF2-40B4-BE49-F238E27FC236}">
                <a16:creationId xmlns:a16="http://schemas.microsoft.com/office/drawing/2014/main" id="{76E17D5B-06F7-1BAB-6B39-241FA9EB3C0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EF4E39C-C6A0-7B06-B169-EDA75402DD63}"/>
              </a:ext>
            </a:extLst>
          </p:cNvPr>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6739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199F582-F29A-A119-44CD-95610B3E3E71}"/>
              </a:ext>
            </a:extLst>
          </p:cNvPr>
          <p:cNvSpPr>
            <a:spLocks noGrp="1"/>
          </p:cNvSpPr>
          <p:nvPr>
            <p:ph type="dt" sz="half" idx="10"/>
          </p:nvPr>
        </p:nvSpPr>
        <p:spPr/>
        <p:txBody>
          <a:bodyPr/>
          <a:lstStyle/>
          <a:p>
            <a:fld id="{A23720DD-5B6D-40BF-8493-A6B52D484E6B}" type="datetimeFigureOut">
              <a:rPr lang="tr-TR" smtClean="0"/>
              <a:t>24.03.2024</a:t>
            </a:fld>
            <a:endParaRPr lang="tr-TR"/>
          </a:p>
        </p:txBody>
      </p:sp>
      <p:sp>
        <p:nvSpPr>
          <p:cNvPr id="3" name="Alt Bilgi Yer Tutucusu 2">
            <a:extLst>
              <a:ext uri="{FF2B5EF4-FFF2-40B4-BE49-F238E27FC236}">
                <a16:creationId xmlns:a16="http://schemas.microsoft.com/office/drawing/2014/main" id="{820E1262-E9D5-2434-77D9-C27CF317ED6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9F4FA20-E280-BD1A-342D-370C5B8C0300}"/>
              </a:ext>
            </a:extLst>
          </p:cNvPr>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050938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BCE381-2951-9E7E-E48A-9B0B2D69951B}"/>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3E5818A-3BB2-23A8-F551-CE007C2FB0D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7DB118A8-E0F9-A54A-A4F0-23CCADA3B22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A1E5368-760F-E1B4-71A6-2DCA4BD3776E}"/>
              </a:ext>
            </a:extLst>
          </p:cNvPr>
          <p:cNvSpPr>
            <a:spLocks noGrp="1"/>
          </p:cNvSpPr>
          <p:nvPr>
            <p:ph type="dt" sz="half" idx="10"/>
          </p:nvPr>
        </p:nvSpPr>
        <p:spPr/>
        <p:txBody>
          <a:bodyPr/>
          <a:lstStyle/>
          <a:p>
            <a:fld id="{A23720DD-5B6D-40BF-8493-A6B52D484E6B}" type="datetimeFigureOut">
              <a:rPr lang="tr-TR" smtClean="0"/>
              <a:t>24.03.2024</a:t>
            </a:fld>
            <a:endParaRPr lang="tr-TR"/>
          </a:p>
        </p:txBody>
      </p:sp>
      <p:sp>
        <p:nvSpPr>
          <p:cNvPr id="6" name="Alt Bilgi Yer Tutucusu 5">
            <a:extLst>
              <a:ext uri="{FF2B5EF4-FFF2-40B4-BE49-F238E27FC236}">
                <a16:creationId xmlns:a16="http://schemas.microsoft.com/office/drawing/2014/main" id="{94767AF9-F6B2-6F60-BF94-ED51AC6C8AC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5DD77AC-FDF6-0AB0-5640-B0D35FC443BB}"/>
              </a:ext>
            </a:extLst>
          </p:cNvPr>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274117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324C7E-08D4-EAC0-29AB-A7A7A26F5C4E}"/>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0FC53A6-8E10-CDAA-134E-35EAFB6C90B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a:extLst>
              <a:ext uri="{FF2B5EF4-FFF2-40B4-BE49-F238E27FC236}">
                <a16:creationId xmlns:a16="http://schemas.microsoft.com/office/drawing/2014/main" id="{68439545-37ED-0D46-191B-4AAF148CD40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F75BDBA-E916-99A4-4BDD-AB6317429890}"/>
              </a:ext>
            </a:extLst>
          </p:cNvPr>
          <p:cNvSpPr>
            <a:spLocks noGrp="1"/>
          </p:cNvSpPr>
          <p:nvPr>
            <p:ph type="dt" sz="half" idx="10"/>
          </p:nvPr>
        </p:nvSpPr>
        <p:spPr/>
        <p:txBody>
          <a:bodyPr/>
          <a:lstStyle/>
          <a:p>
            <a:fld id="{A23720DD-5B6D-40BF-8493-A6B52D484E6B}" type="datetimeFigureOut">
              <a:rPr lang="tr-TR" smtClean="0"/>
              <a:t>24.03.2024</a:t>
            </a:fld>
            <a:endParaRPr lang="tr-TR"/>
          </a:p>
        </p:txBody>
      </p:sp>
      <p:sp>
        <p:nvSpPr>
          <p:cNvPr id="6" name="Alt Bilgi Yer Tutucusu 5">
            <a:extLst>
              <a:ext uri="{FF2B5EF4-FFF2-40B4-BE49-F238E27FC236}">
                <a16:creationId xmlns:a16="http://schemas.microsoft.com/office/drawing/2014/main" id="{1C0E97E3-99F1-894E-33E2-6F3FBBDAEC6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0EDF668-AA75-9B5D-5F64-D567825A9E0D}"/>
              </a:ext>
            </a:extLst>
          </p:cNvPr>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377483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8A406C6-D406-68D5-F600-89B8E518A39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07B8046-6A95-DB43-5F6E-62A8E7A5496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E56A410-8869-7ED2-B57E-A40F1986BB5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A23720DD-5B6D-40BF-8493-A6B52D484E6B}" type="datetimeFigureOut">
              <a:rPr lang="tr-TR" smtClean="0"/>
              <a:t>24.03.2024</a:t>
            </a:fld>
            <a:endParaRPr lang="tr-TR"/>
          </a:p>
        </p:txBody>
      </p:sp>
      <p:sp>
        <p:nvSpPr>
          <p:cNvPr id="5" name="Alt Bilgi Yer Tutucusu 4">
            <a:extLst>
              <a:ext uri="{FF2B5EF4-FFF2-40B4-BE49-F238E27FC236}">
                <a16:creationId xmlns:a16="http://schemas.microsoft.com/office/drawing/2014/main" id="{4ED0D078-DDAB-895D-2D66-985041CBBF5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2EC26486-10AF-966A-5BA4-C1101CD4E84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19810731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8.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9">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91743" y="-15978"/>
            <a:ext cx="5360514" cy="5876916"/>
            <a:chOff x="329184" y="-99107"/>
            <a:chExt cx="524256" cy="5876916"/>
          </a:xfrm>
        </p:grpSpPr>
        <p:cxnSp>
          <p:nvCxnSpPr>
            <p:cNvPr id="11" name="Straight Connector 1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1055718"/>
            <a:ext cx="8249304"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Başlık 2">
            <a:extLst>
              <a:ext uri="{FF2B5EF4-FFF2-40B4-BE49-F238E27FC236}">
                <a16:creationId xmlns:a16="http://schemas.microsoft.com/office/drawing/2014/main" id="{EB067D77-1F6E-5F6A-C299-5625BFED4F51}"/>
              </a:ext>
            </a:extLst>
          </p:cNvPr>
          <p:cNvSpPr>
            <a:spLocks noGrp="1"/>
          </p:cNvSpPr>
          <p:nvPr>
            <p:ph type="title"/>
          </p:nvPr>
        </p:nvSpPr>
        <p:spPr>
          <a:xfrm>
            <a:off x="1143000" y="1584683"/>
            <a:ext cx="6858000" cy="2551829"/>
          </a:xfrm>
        </p:spPr>
        <p:txBody>
          <a:bodyPr vert="horz" lIns="91440" tIns="45720" rIns="91440" bIns="45720" rtlCol="0" anchor="ctr">
            <a:normAutofit/>
          </a:bodyPr>
          <a:lstStyle/>
          <a:p>
            <a:pPr algn="ctr" defTabSz="914400"/>
            <a:r>
              <a:rPr lang="en-US" sz="5300" kern="1200" dirty="0">
                <a:solidFill>
                  <a:schemeClr val="tx1"/>
                </a:solidFill>
                <a:latin typeface="+mj-lt"/>
                <a:ea typeface="+mj-ea"/>
                <a:cs typeface="+mj-cs"/>
              </a:rPr>
              <a:t>ADET DÜZENSİZLİKLERİ VE VAJİNAL KANAMAYA YAKLAŞIM</a:t>
            </a:r>
          </a:p>
        </p:txBody>
      </p:sp>
      <p:sp>
        <p:nvSpPr>
          <p:cNvPr id="2" name="Metin Yer Tutucusu 1">
            <a:extLst>
              <a:ext uri="{FF2B5EF4-FFF2-40B4-BE49-F238E27FC236}">
                <a16:creationId xmlns:a16="http://schemas.microsoft.com/office/drawing/2014/main" id="{9F357F8D-C07E-7DB8-C987-CD4096BA9E56}"/>
              </a:ext>
            </a:extLst>
          </p:cNvPr>
          <p:cNvSpPr>
            <a:spLocks noGrp="1"/>
          </p:cNvSpPr>
          <p:nvPr>
            <p:ph type="body" idx="1"/>
          </p:nvPr>
        </p:nvSpPr>
        <p:spPr>
          <a:xfrm>
            <a:off x="1143000" y="5160469"/>
            <a:ext cx="6858000" cy="1182135"/>
          </a:xfrm>
        </p:spPr>
        <p:txBody>
          <a:bodyPr vert="horz" lIns="91440" tIns="45720" rIns="91440" bIns="45720" rtlCol="0" anchor="ctr">
            <a:normAutofit fontScale="92500" lnSpcReduction="10000"/>
          </a:bodyPr>
          <a:lstStyle/>
          <a:p>
            <a:pPr algn="ctr" defTabSz="914400">
              <a:spcBef>
                <a:spcPts val="1000"/>
              </a:spcBef>
            </a:pPr>
            <a:r>
              <a:rPr lang="en-US" sz="2400" kern="1200" dirty="0">
                <a:solidFill>
                  <a:schemeClr val="tx1"/>
                </a:solidFill>
                <a:latin typeface="+mn-lt"/>
                <a:ea typeface="+mn-ea"/>
                <a:cs typeface="+mn-cs"/>
              </a:rPr>
              <a:t>30.04.2024 </a:t>
            </a:r>
          </a:p>
          <a:p>
            <a:pPr algn="ctr" defTabSz="914400">
              <a:spcBef>
                <a:spcPts val="1000"/>
              </a:spcBef>
            </a:pPr>
            <a:r>
              <a:rPr lang="en-US" sz="2400" kern="1200" dirty="0">
                <a:solidFill>
                  <a:schemeClr val="tx1"/>
                </a:solidFill>
                <a:latin typeface="+mn-lt"/>
                <a:ea typeface="+mn-ea"/>
                <a:cs typeface="+mn-cs"/>
              </a:rPr>
              <a:t>DR.ECEM GİRİTLİ</a:t>
            </a:r>
            <a:endParaRPr lang="tr-TR" sz="2400" kern="1200" dirty="0">
              <a:solidFill>
                <a:schemeClr val="tx1"/>
              </a:solidFill>
              <a:latin typeface="+mn-lt"/>
              <a:ea typeface="+mn-ea"/>
              <a:cs typeface="+mn-cs"/>
            </a:endParaRPr>
          </a:p>
          <a:p>
            <a:pPr algn="ctr" defTabSz="914400">
              <a:spcBef>
                <a:spcPts val="1000"/>
              </a:spcBef>
            </a:pPr>
            <a:r>
              <a:rPr lang="tr-TR" sz="2400" kern="1200" dirty="0">
                <a:solidFill>
                  <a:schemeClr val="tx1"/>
                </a:solidFill>
                <a:latin typeface="+mn-lt"/>
                <a:ea typeface="+mn-ea"/>
                <a:cs typeface="+mn-cs"/>
              </a:rPr>
              <a:t>KTÜ AİLE HEKİMLİĞİ ABD</a:t>
            </a:r>
            <a:endParaRPr lang="en-US" sz="2400" kern="1200" dirty="0">
              <a:solidFill>
                <a:schemeClr val="tx1"/>
              </a:solidFill>
              <a:latin typeface="+mn-lt"/>
              <a:ea typeface="+mn-ea"/>
              <a:cs typeface="+mn-cs"/>
            </a:endParaRPr>
          </a:p>
        </p:txBody>
      </p:sp>
    </p:spTree>
    <p:extLst>
      <p:ext uri="{BB962C8B-B14F-4D97-AF65-F5344CB8AC3E}">
        <p14:creationId xmlns:p14="http://schemas.microsoft.com/office/powerpoint/2010/main" val="3657647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pPr>
              <a:lnSpc>
                <a:spcPct val="90000"/>
              </a:lnSpc>
            </a:pPr>
            <a:br>
              <a:rPr lang="tr-TR" sz="1800" b="1"/>
            </a:br>
            <a:r>
              <a:rPr lang="tr-TR" sz="1800" b="1" err="1"/>
              <a:t>Menstural</a:t>
            </a:r>
            <a:r>
              <a:rPr lang="tr-TR" sz="1800" b="1"/>
              <a:t> </a:t>
            </a:r>
            <a:r>
              <a:rPr lang="tr-TR" sz="1800" b="1" err="1"/>
              <a:t>siklus</a:t>
            </a:r>
            <a:r>
              <a:rPr lang="tr-TR" sz="1800" b="1"/>
              <a:t> fizyolojisi</a:t>
            </a:r>
            <a:br>
              <a:rPr lang="tr-TR" sz="1800" b="1"/>
            </a:br>
            <a:endParaRPr lang="tr-TR" sz="1800"/>
          </a:p>
        </p:txBody>
      </p:sp>
      <p:graphicFrame>
        <p:nvGraphicFramePr>
          <p:cNvPr id="5" name="İçerik Yer Tutucusu 2">
            <a:extLst>
              <a:ext uri="{FF2B5EF4-FFF2-40B4-BE49-F238E27FC236}">
                <a16:creationId xmlns:a16="http://schemas.microsoft.com/office/drawing/2014/main" id="{DB5E58F6-B91C-C2E0-AB5A-912152834949}"/>
              </a:ext>
            </a:extLst>
          </p:cNvPr>
          <p:cNvGraphicFramePr>
            <a:graphicFrameLocks noGrp="1"/>
          </p:cNvGraphicFramePr>
          <p:nvPr>
            <p:ph idx="1"/>
            <p:extLst>
              <p:ext uri="{D42A27DB-BD31-4B8C-83A1-F6EECF244321}">
                <p14:modId xmlns:p14="http://schemas.microsoft.com/office/powerpoint/2010/main" val="1556956359"/>
              </p:ext>
            </p:extLst>
          </p:nvPr>
        </p:nvGraphicFramePr>
        <p:xfrm>
          <a:off x="3887788" y="987425"/>
          <a:ext cx="462915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Placeholder 2">
            <a:extLst>
              <a:ext uri="{FF2B5EF4-FFF2-40B4-BE49-F238E27FC236}">
                <a16:creationId xmlns:a16="http://schemas.microsoft.com/office/drawing/2014/main" id="{4BD795E6-3B2F-948B-522D-45A96E74E934}"/>
              </a:ext>
            </a:extLst>
          </p:cNvPr>
          <p:cNvSpPr>
            <a:spLocks noGrp="1"/>
          </p:cNvSpPr>
          <p:nvPr>
            <p:ph type="body" sz="half" idx="2"/>
          </p:nvPr>
        </p:nvSpPr>
        <p:spPr/>
        <p:txBody>
          <a:bodyPr/>
          <a:lstStyle/>
          <a:p>
            <a:r>
              <a:rPr lang="tr-TR" dirty="0"/>
              <a:t>.</a:t>
            </a:r>
            <a:endParaRPr lang="en-US" dirty="0"/>
          </a:p>
        </p:txBody>
      </p:sp>
    </p:spTree>
    <p:extLst>
      <p:ext uri="{BB962C8B-B14F-4D97-AF65-F5344CB8AC3E}">
        <p14:creationId xmlns:p14="http://schemas.microsoft.com/office/powerpoint/2010/main" val="3186195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pPr>
              <a:lnSpc>
                <a:spcPct val="90000"/>
              </a:lnSpc>
            </a:pPr>
            <a:br>
              <a:rPr lang="tr-TR" sz="1800" b="1"/>
            </a:br>
            <a:r>
              <a:rPr lang="tr-TR" sz="1800" b="1" err="1"/>
              <a:t>Menstruel</a:t>
            </a:r>
            <a:r>
              <a:rPr lang="tr-TR" sz="1800" b="1"/>
              <a:t> </a:t>
            </a:r>
            <a:r>
              <a:rPr lang="tr-TR" sz="1800" b="1" err="1"/>
              <a:t>siklus</a:t>
            </a:r>
            <a:r>
              <a:rPr lang="tr-TR" sz="1800" b="1"/>
              <a:t> fizyolojisi</a:t>
            </a:r>
            <a:br>
              <a:rPr lang="tr-TR" sz="1800" b="1"/>
            </a:br>
            <a:endParaRPr lang="tr-TR" sz="1800"/>
          </a:p>
        </p:txBody>
      </p:sp>
      <p:graphicFrame>
        <p:nvGraphicFramePr>
          <p:cNvPr id="12" name="İçerik Yer Tutucusu 2">
            <a:extLst>
              <a:ext uri="{FF2B5EF4-FFF2-40B4-BE49-F238E27FC236}">
                <a16:creationId xmlns:a16="http://schemas.microsoft.com/office/drawing/2014/main" id="{6A8F0122-FB52-9552-E0DA-D9C710348132}"/>
              </a:ext>
            </a:extLst>
          </p:cNvPr>
          <p:cNvGraphicFramePr>
            <a:graphicFrameLocks noGrp="1"/>
          </p:cNvGraphicFramePr>
          <p:nvPr>
            <p:ph idx="1"/>
            <p:extLst>
              <p:ext uri="{D42A27DB-BD31-4B8C-83A1-F6EECF244321}">
                <p14:modId xmlns:p14="http://schemas.microsoft.com/office/powerpoint/2010/main" val="1887926478"/>
              </p:ext>
            </p:extLst>
          </p:nvPr>
        </p:nvGraphicFramePr>
        <p:xfrm>
          <a:off x="3887788" y="987425"/>
          <a:ext cx="462915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 Placeholder 2">
            <a:extLst>
              <a:ext uri="{FF2B5EF4-FFF2-40B4-BE49-F238E27FC236}">
                <a16:creationId xmlns:a16="http://schemas.microsoft.com/office/drawing/2014/main" id="{16B36F89-4947-7DD5-55C8-55215B798202}"/>
              </a:ext>
            </a:extLst>
          </p:cNvPr>
          <p:cNvSpPr>
            <a:spLocks noGrp="1"/>
          </p:cNvSpPr>
          <p:nvPr>
            <p:ph type="body" sz="half" idx="2"/>
          </p:nvPr>
        </p:nvSpPr>
        <p:spPr/>
        <p:txBody>
          <a:bodyPr/>
          <a:lstStyle/>
          <a:p>
            <a:r>
              <a:rPr lang="tr-TR" dirty="0"/>
              <a:t>.</a:t>
            </a:r>
            <a:endParaRPr lang="en-US" dirty="0"/>
          </a:p>
        </p:txBody>
      </p:sp>
    </p:spTree>
    <p:extLst>
      <p:ext uri="{BB962C8B-B14F-4D97-AF65-F5344CB8AC3E}">
        <p14:creationId xmlns:p14="http://schemas.microsoft.com/office/powerpoint/2010/main" val="20254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aboquick Kaset Tipi Ovulasyon Testi (80 Adet) 313">
            <a:extLst>
              <a:ext uri="{FF2B5EF4-FFF2-40B4-BE49-F238E27FC236}">
                <a16:creationId xmlns:a16="http://schemas.microsoft.com/office/drawing/2014/main" id="{BDDC4D87-3838-3020-ADC2-AC93BC1E14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83568" y="332656"/>
            <a:ext cx="7776864" cy="6120680"/>
          </a:xfrm>
          <a:prstGeom prst="rect">
            <a:avLst/>
          </a:prstGeom>
          <a:solidFill>
            <a:srgbClr val="FFFFFF"/>
          </a:solidFill>
        </p:spPr>
      </p:pic>
    </p:spTree>
    <p:extLst>
      <p:ext uri="{BB962C8B-B14F-4D97-AF65-F5344CB8AC3E}">
        <p14:creationId xmlns:p14="http://schemas.microsoft.com/office/powerpoint/2010/main" val="20254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100" b="1"/>
              <a:t>Adet düzensizliklerinde terminoloji </a:t>
            </a:r>
          </a:p>
        </p:txBody>
      </p:sp>
      <p:sp>
        <p:nvSpPr>
          <p:cNvPr id="3" name="İçerik Yer Tutucusu 2"/>
          <p:cNvSpPr>
            <a:spLocks noGrp="1"/>
          </p:cNvSpPr>
          <p:nvPr>
            <p:ph sz="half" idx="2"/>
          </p:nvPr>
        </p:nvSpPr>
        <p:spPr>
          <a:xfrm>
            <a:off x="251520" y="1628800"/>
            <a:ext cx="4244280" cy="5229200"/>
          </a:xfrm>
        </p:spPr>
        <p:txBody>
          <a:bodyPr>
            <a:normAutofit/>
          </a:bodyPr>
          <a:lstStyle/>
          <a:p>
            <a:pPr>
              <a:lnSpc>
                <a:spcPct val="90000"/>
              </a:lnSpc>
            </a:pPr>
            <a:endParaRPr lang="tr-TR" sz="1400" dirty="0"/>
          </a:p>
          <a:p>
            <a:pPr>
              <a:lnSpc>
                <a:spcPct val="90000"/>
              </a:lnSpc>
            </a:pPr>
            <a:r>
              <a:rPr lang="tr-TR" sz="1800" dirty="0"/>
              <a:t>Normal </a:t>
            </a:r>
            <a:r>
              <a:rPr lang="tr-TR" sz="1800" dirty="0" err="1"/>
              <a:t>menstural</a:t>
            </a:r>
            <a:r>
              <a:rPr lang="tr-TR" sz="1800" dirty="0"/>
              <a:t> </a:t>
            </a:r>
            <a:r>
              <a:rPr lang="tr-TR" sz="1800" dirty="0" err="1"/>
              <a:t>siklus</a:t>
            </a:r>
            <a:r>
              <a:rPr lang="tr-TR" sz="1800" dirty="0"/>
              <a:t>: 21-35 gün uzunluğunda, </a:t>
            </a:r>
            <a:r>
              <a:rPr lang="tr-TR" sz="1800" dirty="0" err="1"/>
              <a:t>menstural</a:t>
            </a:r>
            <a:r>
              <a:rPr lang="tr-TR" sz="1800" dirty="0"/>
              <a:t> kanama 2-7 gün sürmekte, kanama miktarı 80 ml’den fazla olmamakta</a:t>
            </a:r>
          </a:p>
          <a:p>
            <a:pPr>
              <a:lnSpc>
                <a:spcPct val="90000"/>
              </a:lnSpc>
            </a:pPr>
            <a:endParaRPr lang="tr-TR" sz="1800" dirty="0"/>
          </a:p>
          <a:p>
            <a:pPr>
              <a:lnSpc>
                <a:spcPct val="90000"/>
              </a:lnSpc>
            </a:pPr>
            <a:r>
              <a:rPr lang="tr-TR" sz="1800" dirty="0" err="1"/>
              <a:t>Siklus</a:t>
            </a:r>
            <a:r>
              <a:rPr lang="tr-TR" sz="1800" dirty="0"/>
              <a:t> uzunlukları arasındaki fark 7-9 günden fazla değilse düzenli </a:t>
            </a:r>
            <a:r>
              <a:rPr lang="tr-TR" sz="1800" dirty="0" err="1"/>
              <a:t>siklus</a:t>
            </a:r>
            <a:r>
              <a:rPr lang="tr-TR" sz="1800" dirty="0"/>
              <a:t> olarak kabul edilmekte</a:t>
            </a:r>
          </a:p>
          <a:p>
            <a:pPr>
              <a:lnSpc>
                <a:spcPct val="90000"/>
              </a:lnSpc>
            </a:pPr>
            <a:endParaRPr lang="tr-TR" sz="1800" dirty="0"/>
          </a:p>
          <a:p>
            <a:pPr>
              <a:lnSpc>
                <a:spcPct val="90000"/>
              </a:lnSpc>
            </a:pPr>
            <a:r>
              <a:rPr lang="tr-TR" sz="1800" dirty="0" err="1"/>
              <a:t>Menstural</a:t>
            </a:r>
            <a:r>
              <a:rPr lang="tr-TR" sz="1800" dirty="0"/>
              <a:t> </a:t>
            </a:r>
            <a:r>
              <a:rPr lang="tr-TR" sz="1800" dirty="0" err="1"/>
              <a:t>siklusun</a:t>
            </a:r>
            <a:r>
              <a:rPr lang="tr-TR" sz="1800" dirty="0"/>
              <a:t> normal paterninin dışındaki durumları tanımlamak için </a:t>
            </a:r>
            <a:r>
              <a:rPr lang="tr-TR" sz="1800" dirty="0" err="1"/>
              <a:t>menoraji</a:t>
            </a:r>
            <a:r>
              <a:rPr lang="tr-TR" sz="1800" dirty="0"/>
              <a:t>, </a:t>
            </a:r>
            <a:r>
              <a:rPr lang="tr-TR" sz="1800" dirty="0" err="1"/>
              <a:t>metroraji</a:t>
            </a:r>
            <a:r>
              <a:rPr lang="tr-TR" sz="1800" dirty="0"/>
              <a:t>, </a:t>
            </a:r>
            <a:r>
              <a:rPr lang="tr-TR" sz="1800" dirty="0" err="1"/>
              <a:t>polimenore</a:t>
            </a:r>
            <a:r>
              <a:rPr lang="tr-TR" sz="1800" dirty="0"/>
              <a:t>, </a:t>
            </a:r>
            <a:r>
              <a:rPr lang="tr-TR" sz="1800" dirty="0" err="1"/>
              <a:t>oligomenore</a:t>
            </a:r>
            <a:r>
              <a:rPr lang="tr-TR" sz="1800" dirty="0"/>
              <a:t>, </a:t>
            </a:r>
            <a:r>
              <a:rPr lang="tr-TR" sz="1800" dirty="0" err="1"/>
              <a:t>hipomenore</a:t>
            </a:r>
            <a:r>
              <a:rPr lang="tr-TR" sz="1800" dirty="0"/>
              <a:t>, </a:t>
            </a:r>
            <a:r>
              <a:rPr lang="tr-TR" sz="1800" dirty="0" err="1"/>
              <a:t>hipermenore</a:t>
            </a:r>
            <a:r>
              <a:rPr lang="tr-TR" sz="1800" dirty="0"/>
              <a:t> terimleri kullanılmakta</a:t>
            </a:r>
          </a:p>
        </p:txBody>
      </p:sp>
      <p:pic>
        <p:nvPicPr>
          <p:cNvPr id="5122" name="Picture 2" descr="Menstrual Döngü | HİPOKRATIN YERİ">
            <a:extLst>
              <a:ext uri="{FF2B5EF4-FFF2-40B4-BE49-F238E27FC236}">
                <a16:creationId xmlns:a16="http://schemas.microsoft.com/office/drawing/2014/main" id="{995BE6D2-A6A5-7269-0AC3-A77D65FEDD80}"/>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5244306" y="3485356"/>
            <a:ext cx="2657475" cy="1724025"/>
          </a:xfrm>
          <a:prstGeom prst="rect">
            <a:avLst/>
          </a:prstGeom>
          <a:solidFill>
            <a:srgbClr val="FFFFFF"/>
          </a:solidFill>
        </p:spPr>
      </p:pic>
    </p:spTree>
    <p:extLst>
      <p:ext uri="{BB962C8B-B14F-4D97-AF65-F5344CB8AC3E}">
        <p14:creationId xmlns:p14="http://schemas.microsoft.com/office/powerpoint/2010/main" val="3086741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9" name="Picture 19458" descr="Takvim">
            <a:extLst>
              <a:ext uri="{FF2B5EF4-FFF2-40B4-BE49-F238E27FC236}">
                <a16:creationId xmlns:a16="http://schemas.microsoft.com/office/drawing/2014/main" id="{0CC130BD-74B9-9AB0-A47E-B9F15BF75D42}"/>
              </a:ext>
            </a:extLst>
          </p:cNvPr>
          <p:cNvPicPr>
            <a:picLocks noChangeAspect="1"/>
          </p:cNvPicPr>
          <p:nvPr/>
        </p:nvPicPr>
        <p:blipFill rotWithShape="1">
          <a:blip r:embed="rId2">
            <a:duotone>
              <a:schemeClr val="bg2">
                <a:shade val="45000"/>
                <a:satMod val="135000"/>
              </a:schemeClr>
              <a:prstClr val="white"/>
            </a:duotone>
          </a:blip>
          <a:srcRect r="10999" b="-1"/>
          <a:stretch/>
        </p:blipFill>
        <p:spPr>
          <a:xfrm>
            <a:off x="20" y="10"/>
            <a:ext cx="9143980" cy="6857990"/>
          </a:xfrm>
          <a:prstGeom prst="rect">
            <a:avLst/>
          </a:prstGeom>
        </p:spPr>
      </p:pic>
      <p:sp>
        <p:nvSpPr>
          <p:cNvPr id="19463" name="Rectangle 19462">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7" name="Unvan 1"/>
          <p:cNvSpPr>
            <a:spLocks noGrp="1"/>
          </p:cNvSpPr>
          <p:nvPr>
            <p:ph type="title"/>
          </p:nvPr>
        </p:nvSpPr>
        <p:spPr>
          <a:xfrm>
            <a:off x="628650" y="365125"/>
            <a:ext cx="7886700" cy="1325563"/>
          </a:xfrm>
        </p:spPr>
        <p:txBody>
          <a:bodyPr>
            <a:normAutofit/>
          </a:bodyPr>
          <a:lstStyle/>
          <a:p>
            <a:pPr>
              <a:defRPr/>
            </a:pPr>
            <a:r>
              <a:rPr lang="tr-TR"/>
              <a:t>TANIMLAMALAR</a:t>
            </a:r>
          </a:p>
        </p:txBody>
      </p:sp>
      <p:sp>
        <p:nvSpPr>
          <p:cNvPr id="4" name="İçerik Yer Tutucusu 2">
            <a:extLst>
              <a:ext uri="{FF2B5EF4-FFF2-40B4-BE49-F238E27FC236}">
                <a16:creationId xmlns:a16="http://schemas.microsoft.com/office/drawing/2014/main" id="{1A6058B1-CA9E-576D-9490-8CB3504D93C2}"/>
              </a:ext>
            </a:extLst>
          </p:cNvPr>
          <p:cNvSpPr>
            <a:spLocks noGrp="1"/>
          </p:cNvSpPr>
          <p:nvPr>
            <p:ph idx="1"/>
          </p:nvPr>
        </p:nvSpPr>
        <p:spPr>
          <a:xfrm>
            <a:off x="628650" y="1825625"/>
            <a:ext cx="7886700" cy="4351338"/>
          </a:xfrm>
        </p:spPr>
        <p:txBody>
          <a:bodyPr>
            <a:normAutofit/>
          </a:bodyPr>
          <a:lstStyle/>
          <a:p>
            <a:pPr>
              <a:buFont typeface="Arial" charset="0"/>
              <a:buNone/>
            </a:pPr>
            <a:r>
              <a:rPr lang="tr-TR" altLang="tr-TR" dirty="0"/>
              <a:t>				</a:t>
            </a:r>
            <a:r>
              <a:rPr lang="tr-TR" altLang="tr-TR" b="1" dirty="0"/>
              <a:t>Aralık         	Süre            Miktar</a:t>
            </a:r>
          </a:p>
          <a:p>
            <a:r>
              <a:rPr lang="tr-TR" altLang="tr-TR" dirty="0" err="1"/>
              <a:t>Oligomenore</a:t>
            </a:r>
            <a:r>
              <a:rPr lang="tr-TR" altLang="tr-TR" dirty="0"/>
              <a:t>        &gt;35gün  	Normal        Normal</a:t>
            </a:r>
          </a:p>
          <a:p>
            <a:r>
              <a:rPr lang="tr-TR" altLang="tr-TR" dirty="0" err="1"/>
              <a:t>Polimenore</a:t>
            </a:r>
            <a:r>
              <a:rPr lang="tr-TR" altLang="tr-TR" dirty="0"/>
              <a:t>           &lt;21gün	 Normal        Normal</a:t>
            </a:r>
          </a:p>
          <a:p>
            <a:r>
              <a:rPr lang="tr-TR" altLang="tr-TR" dirty="0" err="1"/>
              <a:t>Menoraji</a:t>
            </a:r>
            <a:r>
              <a:rPr lang="tr-TR" altLang="tr-TR" dirty="0"/>
              <a:t>	             Regüler   	Uzamış         Artmış</a:t>
            </a:r>
          </a:p>
          <a:p>
            <a:r>
              <a:rPr lang="tr-TR" altLang="tr-TR" dirty="0" err="1"/>
              <a:t>Metroraji</a:t>
            </a:r>
            <a:r>
              <a:rPr lang="tr-TR" altLang="tr-TR" dirty="0"/>
              <a:t>	             İrregüler	Uzayabilir    Normal</a:t>
            </a:r>
          </a:p>
          <a:p>
            <a:r>
              <a:rPr lang="tr-TR" altLang="tr-TR" dirty="0" err="1"/>
              <a:t>Menometroraji</a:t>
            </a:r>
            <a:r>
              <a:rPr lang="tr-TR" altLang="tr-TR" dirty="0"/>
              <a:t>    İrregüler	Uzun	            Artmış</a:t>
            </a:r>
          </a:p>
          <a:p>
            <a:r>
              <a:rPr lang="tr-TR" altLang="tr-TR" dirty="0" err="1"/>
              <a:t>Hipermenore</a:t>
            </a:r>
            <a:r>
              <a:rPr lang="tr-TR" altLang="tr-TR" dirty="0"/>
              <a:t>	Regüler	Normal	Artmış</a:t>
            </a:r>
          </a:p>
          <a:p>
            <a:r>
              <a:rPr lang="tr-TR" altLang="tr-TR" dirty="0" err="1"/>
              <a:t>Hipomenore</a:t>
            </a:r>
            <a:r>
              <a:rPr lang="tr-TR" altLang="tr-TR" dirty="0"/>
              <a:t>	Regüler	Normal	Azalmış</a:t>
            </a:r>
          </a:p>
          <a:p>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44A791-7423-22F9-2350-F5C897C2892F}"/>
              </a:ext>
            </a:extLst>
          </p:cNvPr>
          <p:cNvPicPr>
            <a:picLocks noChangeAspect="1"/>
          </p:cNvPicPr>
          <p:nvPr/>
        </p:nvPicPr>
        <p:blipFill rotWithShape="1">
          <a:blip r:embed="rId2">
            <a:duotone>
              <a:schemeClr val="bg2">
                <a:shade val="45000"/>
                <a:satMod val="135000"/>
              </a:schemeClr>
              <a:prstClr val="white"/>
            </a:duotone>
          </a:blip>
          <a:srcRect r="10999" b="-1"/>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628650" y="365125"/>
            <a:ext cx="7886700" cy="1325563"/>
          </a:xfrm>
        </p:spPr>
        <p:txBody>
          <a:bodyPr>
            <a:normAutofit/>
          </a:bodyPr>
          <a:lstStyle/>
          <a:p>
            <a:r>
              <a:rPr lang="tr-TR" b="1" err="1">
                <a:latin typeface="Times New Roman" panose="02020603050405020304" pitchFamily="18" charset="0"/>
                <a:cs typeface="Times New Roman" panose="02020603050405020304" pitchFamily="18" charset="0"/>
              </a:rPr>
              <a:t>Amenore</a:t>
            </a:r>
            <a:endParaRPr lang="tr-TR" dirty="0"/>
          </a:p>
        </p:txBody>
      </p:sp>
      <p:graphicFrame>
        <p:nvGraphicFramePr>
          <p:cNvPr id="5" name="İçerik Yer Tutucusu 2">
            <a:extLst>
              <a:ext uri="{FF2B5EF4-FFF2-40B4-BE49-F238E27FC236}">
                <a16:creationId xmlns:a16="http://schemas.microsoft.com/office/drawing/2014/main" id="{0B8C7564-D8F1-FFB2-88FA-39E4792E73B0}"/>
              </a:ext>
            </a:extLst>
          </p:cNvPr>
          <p:cNvGraphicFramePr>
            <a:graphicFrameLocks noGrp="1"/>
          </p:cNvGraphicFramePr>
          <p:nvPr>
            <p:ph idx="1"/>
            <p:extLst>
              <p:ext uri="{D42A27DB-BD31-4B8C-83A1-F6EECF244321}">
                <p14:modId xmlns:p14="http://schemas.microsoft.com/office/powerpoint/2010/main" val="242330565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1563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4"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782723" y="809898"/>
            <a:ext cx="7457037" cy="1554480"/>
          </a:xfrm>
        </p:spPr>
        <p:txBody>
          <a:bodyPr anchor="ctr">
            <a:normAutofit/>
          </a:bodyPr>
          <a:lstStyle/>
          <a:p>
            <a:r>
              <a:rPr lang="tr-TR" sz="4200" b="1">
                <a:latin typeface="Times New Roman" panose="02020603050405020304" pitchFamily="18" charset="0"/>
                <a:cs typeface="Times New Roman" panose="02020603050405020304" pitchFamily="18" charset="0"/>
              </a:rPr>
              <a:t>Primer amenore</a:t>
            </a:r>
            <a:endParaRPr lang="tr-TR" sz="4200"/>
          </a:p>
        </p:txBody>
      </p:sp>
      <p:sp>
        <p:nvSpPr>
          <p:cNvPr id="3" name="İçerik Yer Tutucusu 2"/>
          <p:cNvSpPr>
            <a:spLocks noGrp="1"/>
          </p:cNvSpPr>
          <p:nvPr>
            <p:ph idx="1"/>
          </p:nvPr>
        </p:nvSpPr>
        <p:spPr>
          <a:xfrm>
            <a:off x="783771" y="3017522"/>
            <a:ext cx="7455989" cy="3124658"/>
          </a:xfrm>
        </p:spPr>
        <p:txBody>
          <a:bodyPr anchor="ctr">
            <a:normAutofit/>
          </a:bodyPr>
          <a:lstStyle/>
          <a:p>
            <a:pPr marL="0" indent="0">
              <a:buNone/>
            </a:pPr>
            <a:r>
              <a:rPr lang="tr-TR" sz="1900" b="1">
                <a:latin typeface="Times New Roman" panose="02020603050405020304" pitchFamily="18" charset="0"/>
                <a:cs typeface="Times New Roman" panose="02020603050405020304" pitchFamily="18" charset="0"/>
              </a:rPr>
              <a:t>Tedavi:</a:t>
            </a:r>
          </a:p>
          <a:p>
            <a:pPr marL="0" indent="0">
              <a:buNone/>
            </a:pPr>
            <a:endParaRPr lang="tr-TR" sz="1900" b="1">
              <a:latin typeface="Times New Roman" panose="02020603050405020304" pitchFamily="18" charset="0"/>
              <a:cs typeface="Times New Roman" panose="02020603050405020304" pitchFamily="18" charset="0"/>
            </a:endParaRPr>
          </a:p>
          <a:p>
            <a:r>
              <a:rPr lang="tr-TR" sz="1900">
                <a:latin typeface="Times New Roman" panose="02020603050405020304" pitchFamily="18" charset="0"/>
                <a:cs typeface="Times New Roman" panose="02020603050405020304" pitchFamily="18" charset="0"/>
              </a:rPr>
              <a:t>Esas olan alta yatan nedeni bulup tedavi etmektir</a:t>
            </a:r>
          </a:p>
          <a:p>
            <a:endParaRPr lang="tr-TR" sz="1900">
              <a:latin typeface="Times New Roman" panose="02020603050405020304" pitchFamily="18" charset="0"/>
              <a:cs typeface="Times New Roman" panose="02020603050405020304" pitchFamily="18" charset="0"/>
            </a:endParaRPr>
          </a:p>
          <a:p>
            <a:r>
              <a:rPr lang="tr-TR" sz="1900">
                <a:latin typeface="Times New Roman" panose="02020603050405020304" pitchFamily="18" charset="0"/>
                <a:cs typeface="Times New Roman" panose="02020603050405020304" pitchFamily="18" charset="0"/>
              </a:rPr>
              <a:t>Fiziksel ve psikolojik strese bağlı fonksiyonel amenoresi olan hastalarda </a:t>
            </a:r>
          </a:p>
          <a:p>
            <a:pPr lvl="1"/>
            <a:r>
              <a:rPr lang="tr-TR" sz="1900">
                <a:latin typeface="Times New Roman" panose="02020603050405020304" pitchFamily="18" charset="0"/>
                <a:cs typeface="Times New Roman" panose="02020603050405020304" pitchFamily="18" charset="0"/>
              </a:rPr>
              <a:t>hızlı kilo değişimlerinin önlenmesi</a:t>
            </a:r>
          </a:p>
          <a:p>
            <a:pPr lvl="1"/>
            <a:r>
              <a:rPr lang="tr-TR" sz="1900">
                <a:latin typeface="Times New Roman" panose="02020603050405020304" pitchFamily="18" charset="0"/>
                <a:cs typeface="Times New Roman" panose="02020603050405020304" pitchFamily="18" charset="0"/>
              </a:rPr>
              <a:t>egzersiz yoğunluğunun azaltılması</a:t>
            </a:r>
          </a:p>
          <a:p>
            <a:pPr lvl="1"/>
            <a:r>
              <a:rPr lang="tr-TR" sz="1900">
                <a:latin typeface="Times New Roman" panose="02020603050405020304" pitchFamily="18" charset="0"/>
                <a:cs typeface="Times New Roman" panose="02020603050405020304" pitchFamily="18" charset="0"/>
              </a:rPr>
              <a:t>duygusal sorunlarının çözümlenmesi etkili olabilir.</a:t>
            </a:r>
          </a:p>
          <a:p>
            <a:endParaRPr lang="tr-TR" sz="1900">
              <a:latin typeface="Times New Roman" panose="02020603050405020304" pitchFamily="18" charset="0"/>
              <a:cs typeface="Times New Roman" panose="02020603050405020304" pitchFamily="18" charset="0"/>
            </a:endParaRPr>
          </a:p>
          <a:p>
            <a:endParaRPr lang="tr-TR" sz="1900">
              <a:latin typeface="Times New Roman" panose="02020603050405020304" pitchFamily="18" charset="0"/>
              <a:cs typeface="Times New Roman" panose="02020603050405020304" pitchFamily="18" charset="0"/>
            </a:endParaRPr>
          </a:p>
          <a:p>
            <a:endParaRPr lang="tr-TR" sz="19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634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a:solidFill>
                  <a:schemeClr val="tx1"/>
                </a:solidFill>
                <a:latin typeface="Times New Roman" panose="02020603050405020304" pitchFamily="18" charset="0"/>
                <a:cs typeface="Times New Roman" panose="02020603050405020304" pitchFamily="18" charset="0"/>
              </a:rPr>
              <a:t>Primer</a:t>
            </a:r>
            <a:r>
              <a:rPr lang="tr-TR" b="1" dirty="0">
                <a:solidFill>
                  <a:schemeClr val="tx1"/>
                </a:solidFill>
                <a:latin typeface="Times New Roman" panose="02020603050405020304" pitchFamily="18" charset="0"/>
                <a:cs typeface="Times New Roman" panose="02020603050405020304" pitchFamily="18" charset="0"/>
              </a:rPr>
              <a:t> </a:t>
            </a:r>
            <a:r>
              <a:rPr lang="tr-TR" b="1" dirty="0" err="1">
                <a:solidFill>
                  <a:schemeClr val="tx1"/>
                </a:solidFill>
                <a:latin typeface="Times New Roman" panose="02020603050405020304" pitchFamily="18" charset="0"/>
                <a:cs typeface="Times New Roman" panose="02020603050405020304" pitchFamily="18" charset="0"/>
              </a:rPr>
              <a:t>amenore</a:t>
            </a:r>
            <a:endParaRPr lang="tr-TR" dirty="0"/>
          </a:p>
        </p:txBody>
      </p:sp>
      <p:sp>
        <p:nvSpPr>
          <p:cNvPr id="3" name="İçerik Yer Tutucusu 2"/>
          <p:cNvSpPr>
            <a:spLocks noGrp="1"/>
          </p:cNvSpPr>
          <p:nvPr>
            <p:ph idx="1"/>
          </p:nvPr>
        </p:nvSpPr>
        <p:spPr>
          <a:xfrm>
            <a:off x="251520" y="1600808"/>
            <a:ext cx="3816424" cy="5069160"/>
          </a:xfrm>
        </p:spPr>
        <p:txBody>
          <a:bodyPr/>
          <a:lstStyle/>
          <a:p>
            <a:pPr marL="0" indent="0" algn="just">
              <a:buNone/>
            </a:pPr>
            <a:r>
              <a:rPr lang="tr-TR" sz="2400" b="1" dirty="0" err="1">
                <a:latin typeface="Times New Roman" panose="02020603050405020304" pitchFamily="18" charset="0"/>
                <a:cs typeface="Times New Roman" panose="02020603050405020304" pitchFamily="18" charset="0"/>
              </a:rPr>
              <a:t>Etyoloji</a:t>
            </a:r>
            <a:r>
              <a:rPr lang="tr-TR" sz="2400" b="1" dirty="0">
                <a:latin typeface="Times New Roman" panose="02020603050405020304" pitchFamily="18" charset="0"/>
                <a:cs typeface="Times New Roman" panose="02020603050405020304" pitchFamily="18" charset="0"/>
              </a:rPr>
              <a:t>:</a:t>
            </a:r>
          </a:p>
          <a:p>
            <a:pPr marL="0" indent="0" algn="just">
              <a:buNone/>
            </a:pPr>
            <a:r>
              <a:rPr lang="tr-TR" sz="2400" b="1" dirty="0">
                <a:latin typeface="Times New Roman" panose="02020603050405020304" pitchFamily="18" charset="0"/>
                <a:cs typeface="Times New Roman" panose="02020603050405020304" pitchFamily="18" charset="0"/>
              </a:rPr>
              <a:t>Fizyolojik:</a:t>
            </a:r>
          </a:p>
          <a:p>
            <a:pPr lvl="1" algn="just"/>
            <a:r>
              <a:rPr lang="tr-TR" sz="2400" dirty="0">
                <a:latin typeface="Times New Roman" panose="02020603050405020304" pitchFamily="18" charset="0"/>
                <a:cs typeface="Times New Roman" panose="02020603050405020304" pitchFamily="18" charset="0"/>
              </a:rPr>
              <a:t>Yapısal gecikme</a:t>
            </a:r>
          </a:p>
          <a:p>
            <a:pPr lvl="1" algn="just"/>
            <a:r>
              <a:rPr lang="tr-TR" sz="2400" dirty="0">
                <a:latin typeface="Times New Roman" panose="02020603050405020304" pitchFamily="18" charset="0"/>
                <a:cs typeface="Times New Roman" panose="02020603050405020304" pitchFamily="18" charset="0"/>
              </a:rPr>
              <a:t>Gebelik</a:t>
            </a:r>
          </a:p>
          <a:p>
            <a:pPr marL="0" indent="0" algn="just">
              <a:buNone/>
            </a:pPr>
            <a:r>
              <a:rPr lang="tr-TR" sz="2400" b="1" dirty="0">
                <a:latin typeface="Times New Roman" panose="02020603050405020304" pitchFamily="18" charset="0"/>
                <a:cs typeface="Times New Roman" panose="02020603050405020304" pitchFamily="18" charset="0"/>
              </a:rPr>
              <a:t>Patolojik:</a:t>
            </a:r>
          </a:p>
          <a:p>
            <a:pPr algn="just"/>
            <a:r>
              <a:rPr lang="tr-TR" sz="2400" u="sng" dirty="0">
                <a:latin typeface="Times New Roman" panose="02020603050405020304" pitchFamily="18" charset="0"/>
                <a:cs typeface="Times New Roman" panose="02020603050405020304" pitchFamily="18" charset="0"/>
              </a:rPr>
              <a:t>Normal meme gelişimi, normal </a:t>
            </a:r>
            <a:r>
              <a:rPr lang="tr-TR" sz="2400" u="sng" dirty="0" err="1">
                <a:latin typeface="Times New Roman" panose="02020603050405020304" pitchFamily="18" charset="0"/>
                <a:cs typeface="Times New Roman" panose="02020603050405020304" pitchFamily="18" charset="0"/>
              </a:rPr>
              <a:t>pelvik</a:t>
            </a:r>
            <a:r>
              <a:rPr lang="tr-TR" sz="2400" u="sng" dirty="0">
                <a:latin typeface="Times New Roman" panose="02020603050405020304" pitchFamily="18" charset="0"/>
                <a:cs typeface="Times New Roman" panose="02020603050405020304" pitchFamily="18" charset="0"/>
              </a:rPr>
              <a:t> muayene:</a:t>
            </a:r>
          </a:p>
          <a:p>
            <a:pPr lvl="1" algn="just"/>
            <a:r>
              <a:rPr lang="tr-TR" sz="2400" dirty="0" err="1">
                <a:latin typeface="Times New Roman" panose="02020603050405020304" pitchFamily="18" charset="0"/>
                <a:cs typeface="Times New Roman" panose="02020603050405020304" pitchFamily="18" charset="0"/>
              </a:rPr>
              <a:t>Hipotiroidizm</a:t>
            </a:r>
            <a:endParaRPr lang="tr-TR" sz="2400" dirty="0">
              <a:latin typeface="Times New Roman" panose="02020603050405020304" pitchFamily="18" charset="0"/>
              <a:cs typeface="Times New Roman" panose="02020603050405020304" pitchFamily="18" charset="0"/>
            </a:endParaRPr>
          </a:p>
          <a:p>
            <a:pPr lvl="1" algn="just"/>
            <a:r>
              <a:rPr lang="tr-TR" sz="2400" dirty="0" err="1">
                <a:latin typeface="Times New Roman" panose="02020603050405020304" pitchFamily="18" charset="0"/>
                <a:cs typeface="Times New Roman" panose="02020603050405020304" pitchFamily="18" charset="0"/>
              </a:rPr>
              <a:t>Hiperprolaktinemi</a:t>
            </a:r>
            <a:endParaRPr lang="tr-TR" sz="2400" dirty="0">
              <a:latin typeface="Times New Roman" panose="02020603050405020304" pitchFamily="18" charset="0"/>
              <a:cs typeface="Times New Roman" panose="02020603050405020304" pitchFamily="18" charset="0"/>
            </a:endParaRPr>
          </a:p>
          <a:p>
            <a:pPr marL="365760" lvl="1" indent="0">
              <a:buNone/>
            </a:pPr>
            <a:endParaRPr lang="tr-TR" dirty="0"/>
          </a:p>
        </p:txBody>
      </p:sp>
      <p:sp>
        <p:nvSpPr>
          <p:cNvPr id="5" name="İçerik Yer Tutucusu 2"/>
          <p:cNvSpPr txBox="1">
            <a:spLocks/>
          </p:cNvSpPr>
          <p:nvPr/>
        </p:nvSpPr>
        <p:spPr>
          <a:xfrm>
            <a:off x="4067944" y="1556792"/>
            <a:ext cx="5076056" cy="5445224"/>
          </a:xfrm>
          <a:prstGeom prst="rect">
            <a:avLst/>
          </a:prstGeom>
        </p:spPr>
        <p:txBody>
          <a:bodyPr vert="horz">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r>
              <a:rPr lang="tr-TR" sz="2400" u="sng" dirty="0">
                <a:latin typeface="Times New Roman" panose="02020603050405020304" pitchFamily="18" charset="0"/>
                <a:cs typeface="Times New Roman" panose="02020603050405020304" pitchFamily="18" charset="0"/>
              </a:rPr>
              <a:t>Normal meme gelişimi, anormal </a:t>
            </a:r>
            <a:r>
              <a:rPr lang="tr-TR" sz="2400" u="sng" dirty="0" err="1">
                <a:latin typeface="Times New Roman" panose="02020603050405020304" pitchFamily="18" charset="0"/>
                <a:cs typeface="Times New Roman" panose="02020603050405020304" pitchFamily="18" charset="0"/>
              </a:rPr>
              <a:t>pelvik</a:t>
            </a:r>
            <a:r>
              <a:rPr lang="tr-TR" sz="2400" u="sng" dirty="0">
                <a:latin typeface="Times New Roman" panose="02020603050405020304" pitchFamily="18" charset="0"/>
                <a:cs typeface="Times New Roman" panose="02020603050405020304" pitchFamily="18" charset="0"/>
              </a:rPr>
              <a:t> muayene:</a:t>
            </a:r>
          </a:p>
          <a:p>
            <a:pPr lvl="1" algn="just"/>
            <a:r>
              <a:rPr lang="tr-TR" sz="2400" dirty="0" err="1">
                <a:latin typeface="Times New Roman" panose="02020603050405020304" pitchFamily="18" charset="0"/>
                <a:cs typeface="Times New Roman" panose="02020603050405020304" pitchFamily="18" charset="0"/>
              </a:rPr>
              <a:t>Testikuler</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feminizasyon</a:t>
            </a:r>
            <a:endParaRPr lang="tr-TR" sz="2400" dirty="0">
              <a:latin typeface="Times New Roman" panose="02020603050405020304" pitchFamily="18" charset="0"/>
              <a:cs typeface="Times New Roman" panose="02020603050405020304" pitchFamily="18" charset="0"/>
            </a:endParaRPr>
          </a:p>
          <a:p>
            <a:pPr lvl="1" algn="just"/>
            <a:r>
              <a:rPr lang="tr-TR" sz="2400" dirty="0">
                <a:latin typeface="Times New Roman" panose="02020603050405020304" pitchFamily="18" charset="0"/>
                <a:cs typeface="Times New Roman" panose="02020603050405020304" pitchFamily="18" charset="0"/>
              </a:rPr>
              <a:t>Anatomik anomaliler(</a:t>
            </a:r>
            <a:r>
              <a:rPr lang="tr-TR" sz="2400" dirty="0" err="1">
                <a:latin typeface="Times New Roman" panose="02020603050405020304" pitchFamily="18" charset="0"/>
                <a:cs typeface="Times New Roman" panose="02020603050405020304" pitchFamily="18" charset="0"/>
              </a:rPr>
              <a:t>imperfore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hymen</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urogenital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septum</a:t>
            </a:r>
            <a:endParaRPr lang="tr-TR" sz="2400" dirty="0">
              <a:latin typeface="Times New Roman" panose="02020603050405020304" pitchFamily="18" charset="0"/>
              <a:cs typeface="Times New Roman" panose="02020603050405020304" pitchFamily="18" charset="0"/>
            </a:endParaRPr>
          </a:p>
          <a:p>
            <a:pPr algn="just"/>
            <a:r>
              <a:rPr lang="tr-TR" sz="2400" u="sng" dirty="0">
                <a:latin typeface="Times New Roman" panose="02020603050405020304" pitchFamily="18" charset="0"/>
                <a:cs typeface="Times New Roman" panose="02020603050405020304" pitchFamily="18" charset="0"/>
              </a:rPr>
              <a:t>Meme gelişimi yok, normal </a:t>
            </a:r>
            <a:r>
              <a:rPr lang="tr-TR" sz="2400" u="sng" dirty="0" err="1">
                <a:latin typeface="Times New Roman" panose="02020603050405020304" pitchFamily="18" charset="0"/>
                <a:cs typeface="Times New Roman" panose="02020603050405020304" pitchFamily="18" charset="0"/>
              </a:rPr>
              <a:t>pelvik</a:t>
            </a:r>
            <a:r>
              <a:rPr lang="tr-TR" sz="2400" u="sng" dirty="0">
                <a:latin typeface="Times New Roman" panose="02020603050405020304" pitchFamily="18" charset="0"/>
                <a:cs typeface="Times New Roman" panose="02020603050405020304" pitchFamily="18" charset="0"/>
              </a:rPr>
              <a:t> muayene:</a:t>
            </a:r>
          </a:p>
          <a:p>
            <a:pPr lvl="1" algn="just"/>
            <a:r>
              <a:rPr lang="tr-TR" sz="2400" dirty="0" err="1">
                <a:latin typeface="Times New Roman" panose="02020603050405020304" pitchFamily="18" charset="0"/>
                <a:cs typeface="Times New Roman" panose="02020603050405020304" pitchFamily="18" charset="0"/>
              </a:rPr>
              <a:t>Hipotalamik</a:t>
            </a:r>
            <a:r>
              <a:rPr lang="tr-TR" sz="2400" dirty="0">
                <a:latin typeface="Times New Roman" panose="02020603050405020304" pitchFamily="18" charset="0"/>
                <a:cs typeface="Times New Roman" panose="02020603050405020304" pitchFamily="18" charset="0"/>
              </a:rPr>
              <a:t> bozukluk</a:t>
            </a:r>
          </a:p>
          <a:p>
            <a:pPr lvl="1" algn="just"/>
            <a:r>
              <a:rPr lang="tr-TR" sz="2400" dirty="0" err="1">
                <a:latin typeface="Times New Roman" panose="02020603050405020304" pitchFamily="18" charset="0"/>
                <a:cs typeface="Times New Roman" panose="02020603050405020304" pitchFamily="18" charset="0"/>
              </a:rPr>
              <a:t>Anoreksia</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nervosa</a:t>
            </a:r>
            <a:r>
              <a:rPr lang="tr-TR" sz="2400" dirty="0">
                <a:latin typeface="Times New Roman" panose="02020603050405020304" pitchFamily="18" charset="0"/>
                <a:cs typeface="Times New Roman" panose="02020603050405020304" pitchFamily="18" charset="0"/>
              </a:rPr>
              <a:t>,</a:t>
            </a:r>
          </a:p>
          <a:p>
            <a:pPr lvl="1" algn="just"/>
            <a:r>
              <a:rPr lang="tr-TR" sz="2400" dirty="0">
                <a:latin typeface="Times New Roman" panose="02020603050405020304" pitchFamily="18" charset="0"/>
                <a:cs typeface="Times New Roman" panose="02020603050405020304" pitchFamily="18" charset="0"/>
              </a:rPr>
              <a:t>Aşırı kilo kaybı, stres, kronik hastalık, aşırı egzersiz, stres</a:t>
            </a:r>
          </a:p>
          <a:p>
            <a:pPr lvl="1" algn="just"/>
            <a:r>
              <a:rPr lang="tr-TR" sz="2400" dirty="0" err="1">
                <a:latin typeface="Times New Roman" panose="02020603050405020304" pitchFamily="18" charset="0"/>
                <a:cs typeface="Times New Roman" panose="02020603050405020304" pitchFamily="18" charset="0"/>
              </a:rPr>
              <a:t>Gonadotropik</a:t>
            </a:r>
            <a:r>
              <a:rPr lang="tr-TR" sz="2400" dirty="0">
                <a:latin typeface="Times New Roman" panose="02020603050405020304" pitchFamily="18" charset="0"/>
                <a:cs typeface="Times New Roman" panose="02020603050405020304" pitchFamily="18" charset="0"/>
              </a:rPr>
              <a:t> eksiklik</a:t>
            </a:r>
          </a:p>
          <a:p>
            <a:pPr lvl="1" algn="just"/>
            <a:r>
              <a:rPr lang="tr-TR" sz="2400" dirty="0" err="1">
                <a:latin typeface="Times New Roman" panose="02020603050405020304" pitchFamily="18" charset="0"/>
                <a:cs typeface="Times New Roman" panose="02020603050405020304" pitchFamily="18" charset="0"/>
              </a:rPr>
              <a:t>Gonadal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disgenezi</a:t>
            </a:r>
            <a:endParaRPr lang="tr-TR" sz="2400" dirty="0">
              <a:latin typeface="Times New Roman" panose="02020603050405020304" pitchFamily="18" charset="0"/>
              <a:cs typeface="Times New Roman" panose="02020603050405020304" pitchFamily="18" charset="0"/>
            </a:endParaRPr>
          </a:p>
          <a:p>
            <a:pPr lvl="1"/>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2298265242"/>
              </p:ext>
            </p:extLst>
          </p:nvPr>
        </p:nvGraphicFramePr>
        <p:xfrm>
          <a:off x="0" y="0"/>
          <a:ext cx="9144000" cy="6841538"/>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478180">
                <a:tc>
                  <a:txBody>
                    <a:bodyPr/>
                    <a:lstStyle/>
                    <a:p>
                      <a:r>
                        <a:rPr lang="tr-TR" sz="2400" b="1" dirty="0" err="1">
                          <a:solidFill>
                            <a:schemeClr val="tx1"/>
                          </a:solidFill>
                          <a:latin typeface="Times New Roman" panose="02020603050405020304" pitchFamily="18" charset="0"/>
                          <a:cs typeface="Times New Roman" panose="02020603050405020304" pitchFamily="18" charset="0"/>
                        </a:rPr>
                        <a:t>Primer</a:t>
                      </a:r>
                      <a:r>
                        <a:rPr lang="tr-TR" sz="2400" b="1" dirty="0">
                          <a:solidFill>
                            <a:schemeClr val="tx1"/>
                          </a:solidFill>
                          <a:latin typeface="Times New Roman" panose="02020603050405020304" pitchFamily="18" charset="0"/>
                          <a:cs typeface="Times New Roman" panose="02020603050405020304" pitchFamily="18" charset="0"/>
                        </a:rPr>
                        <a:t> </a:t>
                      </a:r>
                      <a:r>
                        <a:rPr lang="tr-TR" sz="2400" b="1" dirty="0" err="1">
                          <a:solidFill>
                            <a:schemeClr val="tx1"/>
                          </a:solidFill>
                          <a:latin typeface="Times New Roman" panose="02020603050405020304" pitchFamily="18" charset="0"/>
                          <a:cs typeface="Times New Roman" panose="02020603050405020304" pitchFamily="18" charset="0"/>
                        </a:rPr>
                        <a:t>amenorede</a:t>
                      </a:r>
                      <a:r>
                        <a:rPr lang="tr-TR" sz="2400" b="1" dirty="0">
                          <a:solidFill>
                            <a:schemeClr val="tx1"/>
                          </a:solidFill>
                          <a:latin typeface="Times New Roman" panose="02020603050405020304" pitchFamily="18" charset="0"/>
                          <a:cs typeface="Times New Roman" panose="02020603050405020304" pitchFamily="18" charset="0"/>
                        </a:rPr>
                        <a:t> </a:t>
                      </a:r>
                      <a:r>
                        <a:rPr lang="tr-TR" sz="2400" b="1" dirty="0" err="1">
                          <a:solidFill>
                            <a:schemeClr val="tx1"/>
                          </a:solidFill>
                          <a:latin typeface="Times New Roman" panose="02020603050405020304" pitchFamily="18" charset="0"/>
                          <a:cs typeface="Times New Roman" panose="02020603050405020304" pitchFamily="18" charset="0"/>
                        </a:rPr>
                        <a:t>e</a:t>
                      </a:r>
                      <a:r>
                        <a:rPr lang="tr-TR" sz="2400" dirty="0" err="1">
                          <a:solidFill>
                            <a:schemeClr val="tx1"/>
                          </a:solidFill>
                          <a:latin typeface="Times New Roman" panose="02020603050405020304" pitchFamily="18" charset="0"/>
                          <a:cs typeface="Times New Roman" panose="02020603050405020304" pitchFamily="18" charset="0"/>
                        </a:rPr>
                        <a:t>tyoloji</a:t>
                      </a:r>
                      <a:r>
                        <a:rPr lang="tr-TR" sz="2400" dirty="0">
                          <a:solidFill>
                            <a:schemeClr val="tx1"/>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0000"/>
                  </a:ext>
                </a:extLst>
              </a:tr>
              <a:tr h="4781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b="1" dirty="0">
                          <a:latin typeface="Times New Roman" panose="02020603050405020304" pitchFamily="18" charset="0"/>
                          <a:cs typeface="Times New Roman" panose="02020603050405020304" pitchFamily="18" charset="0"/>
                        </a:rPr>
                        <a:t>Fizyolojik:</a:t>
                      </a:r>
                    </a:p>
                  </a:txBody>
                  <a:tcPr/>
                </a:tc>
                <a:extLst>
                  <a:ext uri="{0D108BD9-81ED-4DB2-BD59-A6C34878D82A}">
                    <a16:rowId xmlns:a16="http://schemas.microsoft.com/office/drawing/2014/main" val="10001"/>
                  </a:ext>
                </a:extLst>
              </a:tr>
              <a:tr h="382544">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800" dirty="0">
                          <a:latin typeface="Times New Roman" panose="02020603050405020304" pitchFamily="18" charset="0"/>
                          <a:cs typeface="Times New Roman" panose="02020603050405020304" pitchFamily="18" charset="0"/>
                        </a:rPr>
                        <a:t>Yapısal gecikme</a:t>
                      </a:r>
                    </a:p>
                  </a:txBody>
                  <a:tcPr/>
                </a:tc>
                <a:extLst>
                  <a:ext uri="{0D108BD9-81ED-4DB2-BD59-A6C34878D82A}">
                    <a16:rowId xmlns:a16="http://schemas.microsoft.com/office/drawing/2014/main" val="10002"/>
                  </a:ext>
                </a:extLst>
              </a:tr>
              <a:tr h="382544">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800" dirty="0">
                          <a:latin typeface="Times New Roman" panose="02020603050405020304" pitchFamily="18" charset="0"/>
                          <a:cs typeface="Times New Roman" panose="02020603050405020304" pitchFamily="18" charset="0"/>
                        </a:rPr>
                        <a:t>Gebelik</a:t>
                      </a:r>
                    </a:p>
                  </a:txBody>
                  <a:tcPr/>
                </a:tc>
                <a:extLst>
                  <a:ext uri="{0D108BD9-81ED-4DB2-BD59-A6C34878D82A}">
                    <a16:rowId xmlns:a16="http://schemas.microsoft.com/office/drawing/2014/main" val="10003"/>
                  </a:ext>
                </a:extLst>
              </a:tr>
              <a:tr h="4781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b="1" dirty="0">
                          <a:latin typeface="Times New Roman" panose="02020603050405020304" pitchFamily="18" charset="0"/>
                          <a:cs typeface="Times New Roman" panose="02020603050405020304" pitchFamily="18" charset="0"/>
                        </a:rPr>
                        <a:t>Patolojik:</a:t>
                      </a:r>
                    </a:p>
                  </a:txBody>
                  <a:tcPr/>
                </a:tc>
                <a:extLst>
                  <a:ext uri="{0D108BD9-81ED-4DB2-BD59-A6C34878D82A}">
                    <a16:rowId xmlns:a16="http://schemas.microsoft.com/office/drawing/2014/main" val="10004"/>
                  </a:ext>
                </a:extLst>
              </a:tr>
              <a:tr h="3825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u="sng" dirty="0">
                          <a:latin typeface="Times New Roman" panose="02020603050405020304" pitchFamily="18" charset="0"/>
                          <a:cs typeface="Times New Roman" panose="02020603050405020304" pitchFamily="18" charset="0"/>
                        </a:rPr>
                        <a:t>Normal meme gelişimi, normal </a:t>
                      </a:r>
                      <a:r>
                        <a:rPr lang="tr-TR" sz="1800" b="1" u="sng" dirty="0" err="1">
                          <a:latin typeface="Times New Roman" panose="02020603050405020304" pitchFamily="18" charset="0"/>
                          <a:cs typeface="Times New Roman" panose="02020603050405020304" pitchFamily="18" charset="0"/>
                        </a:rPr>
                        <a:t>pelvik</a:t>
                      </a:r>
                      <a:r>
                        <a:rPr lang="tr-TR" sz="1800" b="1" u="sng" dirty="0">
                          <a:latin typeface="Times New Roman" panose="02020603050405020304" pitchFamily="18" charset="0"/>
                          <a:cs typeface="Times New Roman" panose="02020603050405020304" pitchFamily="18" charset="0"/>
                        </a:rPr>
                        <a:t> muayene:</a:t>
                      </a:r>
                    </a:p>
                  </a:txBody>
                  <a:tcPr/>
                </a:tc>
                <a:extLst>
                  <a:ext uri="{0D108BD9-81ED-4DB2-BD59-A6C34878D82A}">
                    <a16:rowId xmlns:a16="http://schemas.microsoft.com/office/drawing/2014/main" val="10005"/>
                  </a:ext>
                </a:extLst>
              </a:tr>
              <a:tr h="382544">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800" dirty="0">
                          <a:latin typeface="Times New Roman" panose="02020603050405020304" pitchFamily="18" charset="0"/>
                          <a:cs typeface="Times New Roman" panose="02020603050405020304" pitchFamily="18" charset="0"/>
                        </a:rPr>
                        <a:t>Hipotiroidi</a:t>
                      </a:r>
                    </a:p>
                  </a:txBody>
                  <a:tcPr/>
                </a:tc>
                <a:extLst>
                  <a:ext uri="{0D108BD9-81ED-4DB2-BD59-A6C34878D82A}">
                    <a16:rowId xmlns:a16="http://schemas.microsoft.com/office/drawing/2014/main" val="10006"/>
                  </a:ext>
                </a:extLst>
              </a:tr>
              <a:tr h="382544">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800" dirty="0" err="1">
                          <a:latin typeface="Times New Roman" panose="02020603050405020304" pitchFamily="18" charset="0"/>
                          <a:cs typeface="Times New Roman" panose="02020603050405020304" pitchFamily="18" charset="0"/>
                        </a:rPr>
                        <a:t>Hiperprolaktinemi</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7"/>
                  </a:ext>
                </a:extLst>
              </a:tr>
              <a:tr h="3825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u="sng" dirty="0">
                          <a:latin typeface="Times New Roman" panose="02020603050405020304" pitchFamily="18" charset="0"/>
                          <a:cs typeface="Times New Roman" panose="02020603050405020304" pitchFamily="18" charset="0"/>
                        </a:rPr>
                        <a:t>Normal meme gelişimi, anormal </a:t>
                      </a:r>
                      <a:r>
                        <a:rPr lang="tr-TR" sz="1800" b="1" u="sng" dirty="0" err="1">
                          <a:latin typeface="Times New Roman" panose="02020603050405020304" pitchFamily="18" charset="0"/>
                          <a:cs typeface="Times New Roman" panose="02020603050405020304" pitchFamily="18" charset="0"/>
                        </a:rPr>
                        <a:t>pelvik</a:t>
                      </a:r>
                      <a:r>
                        <a:rPr lang="tr-TR" sz="1800" b="1" u="sng" dirty="0">
                          <a:latin typeface="Times New Roman" panose="02020603050405020304" pitchFamily="18" charset="0"/>
                          <a:cs typeface="Times New Roman" panose="02020603050405020304" pitchFamily="18" charset="0"/>
                        </a:rPr>
                        <a:t> muayene:</a:t>
                      </a:r>
                    </a:p>
                  </a:txBody>
                  <a:tcPr/>
                </a:tc>
                <a:extLst>
                  <a:ext uri="{0D108BD9-81ED-4DB2-BD59-A6C34878D82A}">
                    <a16:rowId xmlns:a16="http://schemas.microsoft.com/office/drawing/2014/main" val="10008"/>
                  </a:ext>
                </a:extLst>
              </a:tr>
              <a:tr h="382544">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800" dirty="0" err="1">
                          <a:latin typeface="Times New Roman" panose="02020603050405020304" pitchFamily="18" charset="0"/>
                          <a:cs typeface="Times New Roman" panose="02020603050405020304" pitchFamily="18" charset="0"/>
                        </a:rPr>
                        <a:t>Testikuler</a:t>
                      </a:r>
                      <a:r>
                        <a:rPr lang="tr-TR" sz="1800" dirty="0">
                          <a:latin typeface="Times New Roman" panose="02020603050405020304" pitchFamily="18" charset="0"/>
                          <a:cs typeface="Times New Roman" panose="02020603050405020304" pitchFamily="18" charset="0"/>
                        </a:rPr>
                        <a:t> </a:t>
                      </a:r>
                      <a:r>
                        <a:rPr lang="tr-TR" sz="1800" dirty="0" err="1">
                          <a:latin typeface="Times New Roman" panose="02020603050405020304" pitchFamily="18" charset="0"/>
                          <a:cs typeface="Times New Roman" panose="02020603050405020304" pitchFamily="18" charset="0"/>
                        </a:rPr>
                        <a:t>feminizasyon</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9"/>
                  </a:ext>
                </a:extLst>
              </a:tr>
              <a:tr h="382544">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800" dirty="0">
                          <a:latin typeface="Times New Roman" panose="02020603050405020304" pitchFamily="18" charset="0"/>
                          <a:cs typeface="Times New Roman" panose="02020603050405020304" pitchFamily="18" charset="0"/>
                        </a:rPr>
                        <a:t>Anatomik anomaliler (</a:t>
                      </a:r>
                      <a:r>
                        <a:rPr lang="tr-TR" sz="1800" dirty="0" err="1">
                          <a:latin typeface="Times New Roman" panose="02020603050405020304" pitchFamily="18" charset="0"/>
                          <a:cs typeface="Times New Roman" panose="02020603050405020304" pitchFamily="18" charset="0"/>
                        </a:rPr>
                        <a:t>imperfore</a:t>
                      </a:r>
                      <a:r>
                        <a:rPr lang="tr-TR" sz="1800" dirty="0">
                          <a:latin typeface="Times New Roman" panose="02020603050405020304" pitchFamily="18" charset="0"/>
                          <a:cs typeface="Times New Roman" panose="02020603050405020304" pitchFamily="18" charset="0"/>
                        </a:rPr>
                        <a:t> </a:t>
                      </a:r>
                      <a:r>
                        <a:rPr lang="tr-TR" sz="1800" dirty="0" err="1">
                          <a:latin typeface="Times New Roman" panose="02020603050405020304" pitchFamily="18" charset="0"/>
                          <a:cs typeface="Times New Roman" panose="02020603050405020304" pitchFamily="18" charset="0"/>
                        </a:rPr>
                        <a:t>hymen</a:t>
                      </a:r>
                      <a:r>
                        <a:rPr lang="tr-TR" sz="1800" dirty="0">
                          <a:latin typeface="Times New Roman" panose="02020603050405020304" pitchFamily="18" charset="0"/>
                          <a:cs typeface="Times New Roman" panose="02020603050405020304" pitchFamily="18" charset="0"/>
                        </a:rPr>
                        <a:t>, </a:t>
                      </a:r>
                      <a:r>
                        <a:rPr lang="tr-TR" sz="1800" dirty="0" err="1">
                          <a:latin typeface="Times New Roman" panose="02020603050405020304" pitchFamily="18" charset="0"/>
                          <a:cs typeface="Times New Roman" panose="02020603050405020304" pitchFamily="18" charset="0"/>
                        </a:rPr>
                        <a:t>urogenital</a:t>
                      </a:r>
                      <a:r>
                        <a:rPr lang="tr-TR" sz="1800" dirty="0">
                          <a:latin typeface="Times New Roman" panose="02020603050405020304" pitchFamily="18" charset="0"/>
                          <a:cs typeface="Times New Roman" panose="02020603050405020304" pitchFamily="18" charset="0"/>
                        </a:rPr>
                        <a:t> </a:t>
                      </a:r>
                      <a:r>
                        <a:rPr lang="tr-TR" sz="1800" dirty="0" err="1">
                          <a:latin typeface="Times New Roman" panose="02020603050405020304" pitchFamily="18" charset="0"/>
                          <a:cs typeface="Times New Roman" panose="02020603050405020304" pitchFamily="18" charset="0"/>
                        </a:rPr>
                        <a:t>septum</a:t>
                      </a:r>
                      <a:r>
                        <a:rPr lang="tr-TR" sz="18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0010"/>
                  </a:ext>
                </a:extLst>
              </a:tr>
              <a:tr h="3825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u="sng" dirty="0">
                          <a:latin typeface="Times New Roman" panose="02020603050405020304" pitchFamily="18" charset="0"/>
                          <a:cs typeface="Times New Roman" panose="02020603050405020304" pitchFamily="18" charset="0"/>
                        </a:rPr>
                        <a:t>Meme gelişimi yok, normal </a:t>
                      </a:r>
                      <a:r>
                        <a:rPr lang="tr-TR" sz="1800" b="1" u="sng" dirty="0" err="1">
                          <a:latin typeface="Times New Roman" panose="02020603050405020304" pitchFamily="18" charset="0"/>
                          <a:cs typeface="Times New Roman" panose="02020603050405020304" pitchFamily="18" charset="0"/>
                        </a:rPr>
                        <a:t>pelvik</a:t>
                      </a:r>
                      <a:r>
                        <a:rPr lang="tr-TR" sz="1800" b="1" u="sng" dirty="0">
                          <a:latin typeface="Times New Roman" panose="02020603050405020304" pitchFamily="18" charset="0"/>
                          <a:cs typeface="Times New Roman" panose="02020603050405020304" pitchFamily="18" charset="0"/>
                        </a:rPr>
                        <a:t> muayene:</a:t>
                      </a:r>
                    </a:p>
                  </a:txBody>
                  <a:tcPr/>
                </a:tc>
                <a:extLst>
                  <a:ext uri="{0D108BD9-81ED-4DB2-BD59-A6C34878D82A}">
                    <a16:rowId xmlns:a16="http://schemas.microsoft.com/office/drawing/2014/main" val="10011"/>
                  </a:ext>
                </a:extLst>
              </a:tr>
              <a:tr h="382544">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800" dirty="0" err="1">
                          <a:latin typeface="Times New Roman" panose="02020603050405020304" pitchFamily="18" charset="0"/>
                          <a:cs typeface="Times New Roman" panose="02020603050405020304" pitchFamily="18" charset="0"/>
                        </a:rPr>
                        <a:t>Hipotalamik</a:t>
                      </a:r>
                      <a:r>
                        <a:rPr lang="tr-TR" sz="1800" dirty="0">
                          <a:latin typeface="Times New Roman" panose="02020603050405020304" pitchFamily="18" charset="0"/>
                          <a:cs typeface="Times New Roman" panose="02020603050405020304" pitchFamily="18" charset="0"/>
                        </a:rPr>
                        <a:t> bozukluk</a:t>
                      </a:r>
                    </a:p>
                  </a:txBody>
                  <a:tcPr/>
                </a:tc>
                <a:extLst>
                  <a:ext uri="{0D108BD9-81ED-4DB2-BD59-A6C34878D82A}">
                    <a16:rowId xmlns:a16="http://schemas.microsoft.com/office/drawing/2014/main" val="10012"/>
                  </a:ext>
                </a:extLst>
              </a:tr>
              <a:tr h="382544">
                <a:tc>
                  <a:txBody>
                    <a:bodyPr/>
                    <a:lstStyle/>
                    <a:p>
                      <a:pPr marL="285750" indent="-285750">
                        <a:buFont typeface="Arial" panose="020B0604020202020204" pitchFamily="34" charset="0"/>
                        <a:buChar char="•"/>
                      </a:pPr>
                      <a:r>
                        <a:rPr lang="tr-TR" sz="1800" dirty="0" err="1">
                          <a:latin typeface="Times New Roman" panose="02020603050405020304" pitchFamily="18" charset="0"/>
                          <a:cs typeface="Times New Roman" panose="02020603050405020304" pitchFamily="18" charset="0"/>
                        </a:rPr>
                        <a:t>Anoreksia</a:t>
                      </a:r>
                      <a:r>
                        <a:rPr lang="tr-TR" sz="1800" dirty="0">
                          <a:latin typeface="Times New Roman" panose="02020603050405020304" pitchFamily="18" charset="0"/>
                          <a:cs typeface="Times New Roman" panose="02020603050405020304" pitchFamily="18" charset="0"/>
                        </a:rPr>
                        <a:t> </a:t>
                      </a:r>
                      <a:r>
                        <a:rPr lang="tr-TR" sz="1800" dirty="0" err="1">
                          <a:latin typeface="Times New Roman" panose="02020603050405020304" pitchFamily="18" charset="0"/>
                          <a:cs typeface="Times New Roman" panose="02020603050405020304" pitchFamily="18" charset="0"/>
                        </a:rPr>
                        <a:t>nervosa</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13"/>
                  </a:ext>
                </a:extLst>
              </a:tr>
              <a:tr h="433926">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800" dirty="0">
                          <a:latin typeface="Times New Roman" panose="02020603050405020304" pitchFamily="18" charset="0"/>
                          <a:cs typeface="Times New Roman" panose="02020603050405020304" pitchFamily="18" charset="0"/>
                        </a:rPr>
                        <a:t>Aşırı kilo kaybı, stres, kronik hastalık, aşırı egzersiz</a:t>
                      </a:r>
                    </a:p>
                  </a:txBody>
                  <a:tcPr/>
                </a:tc>
                <a:extLst>
                  <a:ext uri="{0D108BD9-81ED-4DB2-BD59-A6C34878D82A}">
                    <a16:rowId xmlns:a16="http://schemas.microsoft.com/office/drawing/2014/main" val="10014"/>
                  </a:ext>
                </a:extLst>
              </a:tr>
              <a:tr h="382544">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800" dirty="0" err="1">
                          <a:latin typeface="Times New Roman" panose="02020603050405020304" pitchFamily="18" charset="0"/>
                          <a:cs typeface="Times New Roman" panose="02020603050405020304" pitchFamily="18" charset="0"/>
                        </a:rPr>
                        <a:t>Gonadotropik</a:t>
                      </a:r>
                      <a:r>
                        <a:rPr lang="tr-TR" sz="1800" dirty="0">
                          <a:latin typeface="Times New Roman" panose="02020603050405020304" pitchFamily="18" charset="0"/>
                          <a:cs typeface="Times New Roman" panose="02020603050405020304" pitchFamily="18" charset="0"/>
                        </a:rPr>
                        <a:t> eksiklik</a:t>
                      </a:r>
                    </a:p>
                  </a:txBody>
                  <a:tcPr/>
                </a:tc>
                <a:extLst>
                  <a:ext uri="{0D108BD9-81ED-4DB2-BD59-A6C34878D82A}">
                    <a16:rowId xmlns:a16="http://schemas.microsoft.com/office/drawing/2014/main" val="10015"/>
                  </a:ext>
                </a:extLst>
              </a:tr>
              <a:tr h="382544">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800" dirty="0" err="1">
                          <a:latin typeface="Times New Roman" panose="02020603050405020304" pitchFamily="18" charset="0"/>
                          <a:cs typeface="Times New Roman" panose="02020603050405020304" pitchFamily="18" charset="0"/>
                        </a:rPr>
                        <a:t>Gonadal</a:t>
                      </a:r>
                      <a:r>
                        <a:rPr lang="tr-TR" sz="1800" dirty="0">
                          <a:latin typeface="Times New Roman" panose="02020603050405020304" pitchFamily="18" charset="0"/>
                          <a:cs typeface="Times New Roman" panose="02020603050405020304" pitchFamily="18" charset="0"/>
                        </a:rPr>
                        <a:t> </a:t>
                      </a:r>
                      <a:r>
                        <a:rPr lang="tr-TR" sz="1800" dirty="0" err="1">
                          <a:latin typeface="Times New Roman" panose="02020603050405020304" pitchFamily="18" charset="0"/>
                          <a:cs typeface="Times New Roman" panose="02020603050405020304" pitchFamily="18" charset="0"/>
                        </a:rPr>
                        <a:t>disgenezi</a:t>
                      </a:r>
                      <a:endParaRPr lang="tr-T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780407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606478" y="386930"/>
            <a:ext cx="6927525" cy="1188950"/>
          </a:xfrm>
        </p:spPr>
        <p:txBody>
          <a:bodyPr anchor="b">
            <a:normAutofit/>
          </a:bodyPr>
          <a:lstStyle/>
          <a:p>
            <a:r>
              <a:rPr lang="tr-TR" sz="4700" b="1">
                <a:latin typeface="Times New Roman" panose="02020603050405020304" pitchFamily="18" charset="0"/>
                <a:cs typeface="Times New Roman" panose="02020603050405020304" pitchFamily="18" charset="0"/>
              </a:rPr>
              <a:t>Primer amenore</a:t>
            </a:r>
            <a:endParaRPr lang="tr-TR" sz="4700"/>
          </a:p>
        </p:txBody>
      </p:sp>
      <p:grpSp>
        <p:nvGrpSpPr>
          <p:cNvPr id="2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2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95245" y="2599509"/>
            <a:ext cx="7607751" cy="3435531"/>
          </a:xfrm>
        </p:spPr>
        <p:txBody>
          <a:bodyPr anchor="ctr">
            <a:normAutofit/>
          </a:bodyPr>
          <a:lstStyle/>
          <a:p>
            <a:endParaRPr lang="tr-TR">
              <a:latin typeface="Times New Roman" panose="02020603050405020304" pitchFamily="18" charset="0"/>
              <a:cs typeface="Times New Roman" panose="02020603050405020304" pitchFamily="18" charset="0"/>
            </a:endParaRPr>
          </a:p>
          <a:p>
            <a:r>
              <a:rPr lang="tr-TR">
                <a:latin typeface="Times New Roman" panose="02020603050405020304" pitchFamily="18" charset="0"/>
                <a:cs typeface="Times New Roman" panose="02020603050405020304" pitchFamily="18" charset="0"/>
              </a:rPr>
              <a:t>Hipotiroidisi olan hastalarda tiroid hormonu replasmanı yapılmalı</a:t>
            </a:r>
          </a:p>
          <a:p>
            <a:endParaRPr lang="tr-TR">
              <a:latin typeface="Times New Roman" panose="02020603050405020304" pitchFamily="18" charset="0"/>
              <a:cs typeface="Times New Roman" panose="02020603050405020304" pitchFamily="18" charset="0"/>
            </a:endParaRPr>
          </a:p>
          <a:p>
            <a:r>
              <a:rPr lang="tr-TR">
                <a:latin typeface="Times New Roman" panose="02020603050405020304" pitchFamily="18" charset="0"/>
                <a:cs typeface="Times New Roman" panose="02020603050405020304" pitchFamily="18" charset="0"/>
              </a:rPr>
              <a:t>İnsülin direnci olan hastalarda metformin kullanılmalı</a:t>
            </a:r>
          </a:p>
          <a:p>
            <a:endParaRPr lang="tr-TR">
              <a:latin typeface="Times New Roman" panose="02020603050405020304" pitchFamily="18" charset="0"/>
              <a:cs typeface="Times New Roman" panose="02020603050405020304" pitchFamily="18" charset="0"/>
            </a:endParaRPr>
          </a:p>
          <a:p>
            <a:r>
              <a:rPr lang="tr-TR">
                <a:latin typeface="Times New Roman" panose="02020603050405020304" pitchFamily="18" charset="0"/>
                <a:cs typeface="Times New Roman" panose="02020603050405020304" pitchFamily="18" charset="0"/>
              </a:rPr>
              <a:t>Gonadal gelişim bozukluğu olan hastalarda kombine OKS’ler kullanılmalı</a:t>
            </a:r>
          </a:p>
          <a:p>
            <a:pPr marL="0" indent="0">
              <a:buNone/>
            </a:pPr>
            <a:endParaRPr lang="tr-TR" dirty="0"/>
          </a:p>
        </p:txBody>
      </p:sp>
    </p:spTree>
    <p:extLst>
      <p:ext uri="{BB962C8B-B14F-4D97-AF65-F5344CB8AC3E}">
        <p14:creationId xmlns:p14="http://schemas.microsoft.com/office/powerpoint/2010/main" val="838272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628650" y="365125"/>
            <a:ext cx="7886700" cy="1828444"/>
          </a:xfrm>
        </p:spPr>
        <p:txBody>
          <a:bodyPr vert="horz" lIns="91440" tIns="45720" rIns="91440" bIns="45720" rtlCol="0" anchor="ctr">
            <a:normAutofit/>
          </a:bodyPr>
          <a:lstStyle/>
          <a:p>
            <a:pPr defTabSz="914400"/>
            <a:r>
              <a:rPr lang="en-US" sz="4500" b="1" kern="1200">
                <a:solidFill>
                  <a:schemeClr val="tx1"/>
                </a:solidFill>
                <a:latin typeface="+mj-lt"/>
                <a:ea typeface="+mj-ea"/>
                <a:cs typeface="+mj-cs"/>
              </a:rPr>
              <a:t>Sekonder amenore</a:t>
            </a:r>
            <a:endParaRPr lang="en-US" sz="4500" kern="1200">
              <a:solidFill>
                <a:schemeClr val="tx1"/>
              </a:solidFill>
              <a:latin typeface="+mj-lt"/>
              <a:ea typeface="+mj-ea"/>
              <a:cs typeface="+mj-cs"/>
            </a:endParaRPr>
          </a:p>
        </p:txBody>
      </p:sp>
      <p:sp>
        <p:nvSpPr>
          <p:cNvPr id="3" name="İçerik Yer Tutucusu 2"/>
          <p:cNvSpPr>
            <a:spLocks noGrp="1"/>
          </p:cNvSpPr>
          <p:nvPr>
            <p:ph idx="1"/>
          </p:nvPr>
        </p:nvSpPr>
        <p:spPr>
          <a:xfrm>
            <a:off x="628650" y="2398626"/>
            <a:ext cx="3868820" cy="3730460"/>
          </a:xfrm>
        </p:spPr>
        <p:txBody>
          <a:bodyPr vert="horz" lIns="91440" tIns="45720" rIns="91440" bIns="45720" rtlCol="0">
            <a:normAutofit/>
          </a:bodyPr>
          <a:lstStyle/>
          <a:p>
            <a:pPr indent="-228600" defTabSz="914400"/>
            <a:r>
              <a:rPr lang="en-US" sz="1700"/>
              <a:t>Amenorenin en sık görülen tipi sekonder amenore</a:t>
            </a:r>
          </a:p>
          <a:p>
            <a:pPr indent="-228600" defTabSz="914400"/>
            <a:endParaRPr lang="en-US" sz="1700" b="1"/>
          </a:p>
          <a:p>
            <a:pPr marL="0" indent="-228600" defTabSz="914400"/>
            <a:r>
              <a:rPr lang="en-US" sz="1700" b="1"/>
              <a:t>Etyoloji: </a:t>
            </a:r>
          </a:p>
          <a:p>
            <a:pPr indent="-228600" defTabSz="914400"/>
            <a:r>
              <a:rPr lang="en-US" sz="1700"/>
              <a:t>Gebelik (en sık)</a:t>
            </a:r>
          </a:p>
          <a:p>
            <a:pPr indent="-228600" defTabSz="914400"/>
            <a:r>
              <a:rPr lang="en-US" sz="1700"/>
              <a:t>Kronik anovulasyon </a:t>
            </a:r>
          </a:p>
          <a:p>
            <a:pPr marL="0" indent="-228600" defTabSz="914400"/>
            <a:r>
              <a:rPr lang="en-US" sz="1700"/>
              <a:t>    (polikistik over sendromu)</a:t>
            </a:r>
          </a:p>
          <a:p>
            <a:pPr indent="-228600" defTabSz="914400"/>
            <a:r>
              <a:rPr lang="en-US" sz="1700"/>
              <a:t>KAH</a:t>
            </a:r>
          </a:p>
          <a:p>
            <a:pPr indent="-228600" defTabSz="914400"/>
            <a:r>
              <a:rPr lang="en-US" sz="1700"/>
              <a:t>Hipotalamik supresyon</a:t>
            </a:r>
          </a:p>
          <a:p>
            <a:pPr indent="-228600" defTabSz="914400"/>
            <a:r>
              <a:rPr lang="en-US" sz="1700"/>
              <a:t>Kilo kaybı, anoreksia</a:t>
            </a:r>
          </a:p>
          <a:p>
            <a:pPr indent="-228600" defTabSz="914400"/>
            <a:r>
              <a:rPr lang="en-US" sz="1700"/>
              <a:t>Prolaktinoma</a:t>
            </a:r>
          </a:p>
          <a:p>
            <a:pPr indent="-228600" defTabSz="914400"/>
            <a:endParaRPr lang="en-US" sz="1700"/>
          </a:p>
          <a:p>
            <a:pPr indent="-228600" defTabSz="914400"/>
            <a:endParaRPr lang="en-US" sz="1700"/>
          </a:p>
          <a:p>
            <a:pPr indent="-228600" defTabSz="914400"/>
            <a:endParaRPr lang="en-US" sz="1700"/>
          </a:p>
        </p:txBody>
      </p:sp>
      <p:sp>
        <p:nvSpPr>
          <p:cNvPr id="4" name="İçerik Yer Tutucusu 2"/>
          <p:cNvSpPr txBox="1">
            <a:spLocks/>
          </p:cNvSpPr>
          <p:nvPr/>
        </p:nvSpPr>
        <p:spPr>
          <a:xfrm>
            <a:off x="4641865" y="2398626"/>
            <a:ext cx="3873484" cy="3730460"/>
          </a:xfrm>
          <a:prstGeom prst="rect">
            <a:avLst/>
          </a:prstGeom>
        </p:spPr>
        <p:txBody>
          <a:bodyPr vert="horz" lIns="91440" tIns="45720" rIns="91440" bIns="45720" rtlCol="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indent="-228600">
              <a:lnSpc>
                <a:spcPct val="90000"/>
              </a:lnSpc>
              <a:buFont typeface="Arial" panose="020B0604020202020204" pitchFamily="34" charset="0"/>
              <a:buChar char="•"/>
            </a:pPr>
            <a:endParaRPr lang="en-US" sz="1700"/>
          </a:p>
          <a:p>
            <a:pPr indent="-228600">
              <a:lnSpc>
                <a:spcPct val="90000"/>
              </a:lnSpc>
              <a:buFont typeface="Arial" panose="020B0604020202020204" pitchFamily="34" charset="0"/>
              <a:buChar char="•"/>
            </a:pPr>
            <a:endParaRPr lang="en-US" sz="1700"/>
          </a:p>
          <a:p>
            <a:pPr indent="-228600">
              <a:lnSpc>
                <a:spcPct val="90000"/>
              </a:lnSpc>
              <a:buFont typeface="Arial" panose="020B0604020202020204" pitchFamily="34" charset="0"/>
              <a:buChar char="•"/>
            </a:pPr>
            <a:endParaRPr lang="en-US" sz="1700"/>
          </a:p>
          <a:p>
            <a:pPr indent="-228600">
              <a:lnSpc>
                <a:spcPct val="90000"/>
              </a:lnSpc>
              <a:buFont typeface="Arial" panose="020B0604020202020204" pitchFamily="34" charset="0"/>
              <a:buChar char="•"/>
            </a:pPr>
            <a:r>
              <a:rPr lang="en-US" sz="1700"/>
              <a:t>Hipotiroidizm</a:t>
            </a:r>
          </a:p>
          <a:p>
            <a:pPr indent="-228600">
              <a:lnSpc>
                <a:spcPct val="90000"/>
              </a:lnSpc>
              <a:buFont typeface="Arial" panose="020B0604020202020204" pitchFamily="34" charset="0"/>
              <a:buChar char="•"/>
            </a:pPr>
            <a:r>
              <a:rPr lang="en-US" sz="1700"/>
              <a:t>Asherman sendromu</a:t>
            </a:r>
          </a:p>
          <a:p>
            <a:pPr indent="-228600">
              <a:lnSpc>
                <a:spcPct val="90000"/>
              </a:lnSpc>
              <a:buFont typeface="Arial" panose="020B0604020202020204" pitchFamily="34" charset="0"/>
              <a:buChar char="•"/>
            </a:pPr>
            <a:r>
              <a:rPr lang="en-US" sz="1700"/>
              <a:t>İlaç kullanımı</a:t>
            </a:r>
          </a:p>
          <a:p>
            <a:pPr indent="-228600">
              <a:lnSpc>
                <a:spcPct val="90000"/>
              </a:lnSpc>
              <a:buFont typeface="Arial" panose="020B0604020202020204" pitchFamily="34" charset="0"/>
              <a:buChar char="•"/>
            </a:pPr>
            <a:r>
              <a:rPr lang="en-US" sz="1700"/>
              <a:t>Kafa travması</a:t>
            </a:r>
          </a:p>
          <a:p>
            <a:pPr indent="-228600">
              <a:lnSpc>
                <a:spcPct val="90000"/>
              </a:lnSpc>
              <a:buFont typeface="Arial" panose="020B0604020202020204" pitchFamily="34" charset="0"/>
              <a:buChar char="•"/>
            </a:pPr>
            <a:r>
              <a:rPr lang="en-US" sz="1700"/>
              <a:t>Prematür over yetmezliği</a:t>
            </a:r>
          </a:p>
          <a:p>
            <a:pPr indent="-228600">
              <a:lnSpc>
                <a:spcPct val="90000"/>
              </a:lnSpc>
              <a:buFont typeface="Arial" panose="020B0604020202020204" pitchFamily="34" charset="0"/>
              <a:buChar char="•"/>
            </a:pPr>
            <a:r>
              <a:rPr lang="en-US" sz="1700"/>
              <a:t>Hipofiz adenomu</a:t>
            </a:r>
          </a:p>
          <a:p>
            <a:pPr indent="-228600">
              <a:lnSpc>
                <a:spcPct val="90000"/>
              </a:lnSpc>
              <a:buFont typeface="Arial" panose="020B0604020202020204" pitchFamily="34" charset="0"/>
              <a:buChar char="•"/>
            </a:pPr>
            <a:endParaRPr lang="en-US" sz="1700"/>
          </a:p>
          <a:p>
            <a:pPr indent="-228600">
              <a:lnSpc>
                <a:spcPct val="90000"/>
              </a:lnSpc>
              <a:buFont typeface="Arial" panose="020B0604020202020204" pitchFamily="34" charset="0"/>
              <a:buChar char="•"/>
            </a:pPr>
            <a:endParaRPr lang="en-US" sz="1700"/>
          </a:p>
          <a:p>
            <a:pPr indent="-228600">
              <a:lnSpc>
                <a:spcPct val="90000"/>
              </a:lnSpc>
              <a:buFont typeface="Arial" panose="020B0604020202020204" pitchFamily="34" charset="0"/>
              <a:buChar char="•"/>
            </a:pPr>
            <a:endParaRPr lang="en-US" sz="1700"/>
          </a:p>
        </p:txBody>
      </p:sp>
    </p:spTree>
    <p:extLst>
      <p:ext uri="{BB962C8B-B14F-4D97-AF65-F5344CB8AC3E}">
        <p14:creationId xmlns:p14="http://schemas.microsoft.com/office/powerpoint/2010/main" val="3595434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606478" y="386930"/>
            <a:ext cx="6927525" cy="1188950"/>
          </a:xfrm>
        </p:spPr>
        <p:txBody>
          <a:bodyPr anchor="b">
            <a:normAutofit/>
          </a:bodyPr>
          <a:lstStyle/>
          <a:p>
            <a:r>
              <a:rPr lang="tr-TR" sz="4700" b="1">
                <a:latin typeface="Times New Roman" panose="02020603050405020304" pitchFamily="18" charset="0"/>
                <a:cs typeface="Times New Roman" panose="02020603050405020304" pitchFamily="18" charset="0"/>
              </a:rPr>
              <a:t>Sunum Planı</a:t>
            </a:r>
            <a:endParaRPr lang="tr-TR" sz="47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95245" y="2599509"/>
            <a:ext cx="7607751" cy="3435531"/>
          </a:xfrm>
        </p:spPr>
        <p:txBody>
          <a:bodyPr anchor="ctr">
            <a:normAutofit/>
          </a:bodyPr>
          <a:lstStyle/>
          <a:p>
            <a:endParaRPr lang="tr-TR">
              <a:latin typeface="Times New Roman" panose="02020603050405020304" pitchFamily="18" charset="0"/>
              <a:cs typeface="Times New Roman" panose="02020603050405020304" pitchFamily="18" charset="0"/>
            </a:endParaRPr>
          </a:p>
          <a:p>
            <a:r>
              <a:rPr lang="tr-TR">
                <a:latin typeface="Times New Roman" panose="02020603050405020304" pitchFamily="18" charset="0"/>
                <a:cs typeface="Times New Roman" panose="02020603050405020304" pitchFamily="18" charset="0"/>
              </a:rPr>
              <a:t>Menstural siklus fizyolojsi</a:t>
            </a:r>
          </a:p>
          <a:p>
            <a:r>
              <a:rPr lang="tr-TR">
                <a:latin typeface="Times New Roman" panose="02020603050405020304" pitchFamily="18" charset="0"/>
                <a:cs typeface="Times New Roman" panose="02020603050405020304" pitchFamily="18" charset="0"/>
              </a:rPr>
              <a:t>Adet düzensizliğinde terminoloji</a:t>
            </a:r>
          </a:p>
          <a:p>
            <a:r>
              <a:rPr lang="tr-TR">
                <a:latin typeface="Times New Roman" panose="02020603050405020304" pitchFamily="18" charset="0"/>
                <a:cs typeface="Times New Roman" panose="02020603050405020304" pitchFamily="18" charset="0"/>
              </a:rPr>
              <a:t>Anormal uterin kanamalar</a:t>
            </a:r>
          </a:p>
          <a:p>
            <a:r>
              <a:rPr lang="tr-TR">
                <a:latin typeface="Times New Roman" panose="02020603050405020304" pitchFamily="18" charset="0"/>
                <a:cs typeface="Times New Roman" panose="02020603050405020304" pitchFamily="18" charset="0"/>
              </a:rPr>
              <a:t>Anormal uterin kanamalara yaklaşım</a:t>
            </a:r>
          </a:p>
          <a:p>
            <a:r>
              <a:rPr lang="tr-TR">
                <a:latin typeface="Times New Roman" panose="02020603050405020304" pitchFamily="18" charset="0"/>
                <a:cs typeface="Times New Roman" panose="02020603050405020304" pitchFamily="18" charset="0"/>
              </a:rPr>
              <a:t>Kaynaklar</a:t>
            </a:r>
          </a:p>
          <a:p>
            <a:pPr marL="0" indent="0">
              <a:buNone/>
            </a:pPr>
            <a:endParaRPr lang="tr-TR">
              <a:latin typeface="Times New Roman" panose="02020603050405020304" pitchFamily="18" charset="0"/>
              <a:cs typeface="Times New Roman" panose="02020603050405020304" pitchFamily="18" charset="0"/>
            </a:endParaRPr>
          </a:p>
          <a:p>
            <a:endParaRPr lang="tr-TR">
              <a:latin typeface="Times New Roman" panose="02020603050405020304" pitchFamily="18" charset="0"/>
              <a:cs typeface="Times New Roman" panose="02020603050405020304" pitchFamily="18" charset="0"/>
            </a:endParaRPr>
          </a:p>
          <a:p>
            <a:pPr marL="0" indent="0">
              <a:buNone/>
            </a:pPr>
            <a:endParaRPr lang="tr-T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5770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606478" y="386930"/>
            <a:ext cx="6927525" cy="1188950"/>
          </a:xfrm>
        </p:spPr>
        <p:txBody>
          <a:bodyPr anchor="b">
            <a:normAutofit/>
          </a:bodyPr>
          <a:lstStyle/>
          <a:p>
            <a:r>
              <a:rPr lang="tr-TR" sz="4700" b="1">
                <a:latin typeface="Times New Roman" panose="02020603050405020304" pitchFamily="18" charset="0"/>
                <a:cs typeface="Times New Roman" panose="02020603050405020304" pitchFamily="18" charset="0"/>
              </a:rPr>
              <a:t>Sekonder amenore</a:t>
            </a:r>
            <a:endParaRPr lang="tr-TR" sz="47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95245" y="2599509"/>
            <a:ext cx="7607751" cy="3435531"/>
          </a:xfrm>
        </p:spPr>
        <p:txBody>
          <a:bodyPr anchor="ctr">
            <a:normAutofit/>
          </a:bodyPr>
          <a:lstStyle/>
          <a:p>
            <a:pPr marL="0" indent="0">
              <a:buNone/>
            </a:pPr>
            <a:r>
              <a:rPr lang="tr-TR" b="1">
                <a:latin typeface="Times New Roman" panose="02020603050405020304" pitchFamily="18" charset="0"/>
                <a:cs typeface="Times New Roman" panose="02020603050405020304" pitchFamily="18" charset="0"/>
              </a:rPr>
              <a:t>Tedavi:</a:t>
            </a:r>
          </a:p>
          <a:p>
            <a:pPr marL="0" indent="0">
              <a:buNone/>
            </a:pPr>
            <a:endParaRPr lang="tr-TR" b="1">
              <a:latin typeface="Times New Roman" panose="02020603050405020304" pitchFamily="18" charset="0"/>
              <a:cs typeface="Times New Roman" panose="02020603050405020304" pitchFamily="18" charset="0"/>
            </a:endParaRPr>
          </a:p>
          <a:p>
            <a:pPr marL="0" indent="0">
              <a:buNone/>
            </a:pPr>
            <a:r>
              <a:rPr lang="tr-TR">
                <a:latin typeface="Times New Roman" panose="02020603050405020304" pitchFamily="18" charset="0"/>
                <a:cs typeface="Times New Roman" panose="02020603050405020304" pitchFamily="18" charset="0"/>
              </a:rPr>
              <a:t>Altta yatan nedene göre tedavi planlanmalı</a:t>
            </a:r>
          </a:p>
          <a:p>
            <a:pPr marL="0" indent="0">
              <a:buNone/>
            </a:pPr>
            <a:endParaRPr lang="tr-TR">
              <a:latin typeface="Times New Roman" panose="02020603050405020304" pitchFamily="18" charset="0"/>
              <a:cs typeface="Times New Roman" panose="02020603050405020304" pitchFamily="18" charset="0"/>
            </a:endParaRPr>
          </a:p>
          <a:p>
            <a:r>
              <a:rPr lang="tr-TR">
                <a:latin typeface="Times New Roman" panose="02020603050405020304" pitchFamily="18" charset="0"/>
                <a:cs typeface="Times New Roman" panose="02020603050405020304" pitchFamily="18" charset="0"/>
              </a:rPr>
              <a:t>PKOS hastalarında diyet ve egzersiz danışmanlığı yapılmalı, hem insülin direncini kırmak hem de ovülasyon indiksiyonu için metformin tedavisi planlanmalı</a:t>
            </a:r>
          </a:p>
          <a:p>
            <a:pPr marL="0" indent="0">
              <a:buNone/>
            </a:pPr>
            <a:endParaRPr lang="tr-TR">
              <a:latin typeface="Times New Roman" panose="02020603050405020304" pitchFamily="18" charset="0"/>
              <a:cs typeface="Times New Roman" panose="02020603050405020304" pitchFamily="18" charset="0"/>
            </a:endParaRPr>
          </a:p>
          <a:p>
            <a:r>
              <a:rPr lang="tr-TR">
                <a:latin typeface="Times New Roman" panose="02020603050405020304" pitchFamily="18" charset="0"/>
                <a:cs typeface="Times New Roman" panose="02020603050405020304" pitchFamily="18" charset="0"/>
              </a:rPr>
              <a:t>Hipotiroidizm de tiroid hormon replasmanı yapılmalı</a:t>
            </a:r>
          </a:p>
        </p:txBody>
      </p:sp>
    </p:spTree>
    <p:extLst>
      <p:ext uri="{BB962C8B-B14F-4D97-AF65-F5344CB8AC3E}">
        <p14:creationId xmlns:p14="http://schemas.microsoft.com/office/powerpoint/2010/main" val="3408862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606478" y="386930"/>
            <a:ext cx="6927525" cy="1188950"/>
          </a:xfrm>
        </p:spPr>
        <p:txBody>
          <a:bodyPr anchor="b">
            <a:normAutofit/>
          </a:bodyPr>
          <a:lstStyle/>
          <a:p>
            <a:r>
              <a:rPr lang="tr-TR" sz="4700" b="1">
                <a:latin typeface="Times New Roman" panose="02020603050405020304" pitchFamily="18" charset="0"/>
                <a:cs typeface="Times New Roman" panose="02020603050405020304" pitchFamily="18" charset="0"/>
              </a:rPr>
              <a:t>Sekonder amenore</a:t>
            </a:r>
            <a:endParaRPr lang="tr-TR" sz="47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95245" y="2599509"/>
            <a:ext cx="7607751" cy="3435531"/>
          </a:xfrm>
        </p:spPr>
        <p:txBody>
          <a:bodyPr anchor="ctr">
            <a:normAutofit/>
          </a:bodyPr>
          <a:lstStyle/>
          <a:p>
            <a:endParaRPr lang="tr-TR">
              <a:latin typeface="Times New Roman" panose="02020603050405020304" pitchFamily="18" charset="0"/>
              <a:cs typeface="Times New Roman" panose="02020603050405020304" pitchFamily="18" charset="0"/>
            </a:endParaRPr>
          </a:p>
          <a:p>
            <a:r>
              <a:rPr lang="tr-TR">
                <a:latin typeface="Times New Roman" panose="02020603050405020304" pitchFamily="18" charset="0"/>
                <a:cs typeface="Times New Roman" panose="02020603050405020304" pitchFamily="18" charset="0"/>
              </a:rPr>
              <a:t>Prolaktinoma varlığında dopamin agonistleri kullanılmalı</a:t>
            </a:r>
          </a:p>
          <a:p>
            <a:endParaRPr lang="tr-TR">
              <a:latin typeface="Times New Roman" panose="02020603050405020304" pitchFamily="18" charset="0"/>
              <a:cs typeface="Times New Roman" panose="02020603050405020304" pitchFamily="18" charset="0"/>
            </a:endParaRPr>
          </a:p>
          <a:p>
            <a:r>
              <a:rPr lang="tr-TR">
                <a:latin typeface="Times New Roman" panose="02020603050405020304" pitchFamily="18" charset="0"/>
                <a:cs typeface="Times New Roman" panose="02020603050405020304" pitchFamily="18" charset="0"/>
              </a:rPr>
              <a:t>Prematür over yetmezliğinde östrojen ve progesteron replasmanı uygulanmalı</a:t>
            </a:r>
          </a:p>
          <a:p>
            <a:endParaRPr lang="tr-TR">
              <a:latin typeface="Times New Roman" panose="02020603050405020304" pitchFamily="18" charset="0"/>
              <a:cs typeface="Times New Roman" panose="02020603050405020304" pitchFamily="18" charset="0"/>
            </a:endParaRPr>
          </a:p>
          <a:p>
            <a:r>
              <a:rPr lang="tr-TR">
                <a:latin typeface="Times New Roman" panose="02020603050405020304" pitchFamily="18" charset="0"/>
                <a:cs typeface="Times New Roman" panose="02020603050405020304" pitchFamily="18" charset="0"/>
              </a:rPr>
              <a:t>Androjen üreten tümör varlığında cerrahi planlanmalı</a:t>
            </a:r>
          </a:p>
          <a:p>
            <a:endParaRPr lang="tr-TR" dirty="0"/>
          </a:p>
        </p:txBody>
      </p:sp>
    </p:spTree>
    <p:extLst>
      <p:ext uri="{BB962C8B-B14F-4D97-AF65-F5344CB8AC3E}">
        <p14:creationId xmlns:p14="http://schemas.microsoft.com/office/powerpoint/2010/main" val="4249537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irinci basamakta menstrüel düzensizliklere yaklaşım - The Journal of  Turkish Family Physician">
            <a:extLst>
              <a:ext uri="{FF2B5EF4-FFF2-40B4-BE49-F238E27FC236}">
                <a16:creationId xmlns:a16="http://schemas.microsoft.com/office/drawing/2014/main" id="{ECA1CB42-9132-3B6B-25C0-13E3386373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77720"/>
            <a:ext cx="5598535" cy="3513081"/>
          </a:xfrm>
          <a:prstGeom prst="rect">
            <a:avLst/>
          </a:prstGeom>
          <a:solidFill>
            <a:srgbClr val="FFFFFF"/>
          </a:solidFill>
        </p:spPr>
      </p:pic>
      <p:pic>
        <p:nvPicPr>
          <p:cNvPr id="4" name="Picture 4" descr="Birinci basamakta menstrüel düzensizliklere yaklaşım - The Journal of  Turkish Family Physician">
            <a:extLst>
              <a:ext uri="{FF2B5EF4-FFF2-40B4-BE49-F238E27FC236}">
                <a16:creationId xmlns:a16="http://schemas.microsoft.com/office/drawing/2014/main" id="{A64B6591-5B2D-C7B1-DCB1-65FAB5B34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8045" y="3344919"/>
            <a:ext cx="4867275" cy="3513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06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a:solidFill>
                  <a:schemeClr val="tx1"/>
                </a:solidFill>
                <a:latin typeface="Times New Roman" panose="02020603050405020304" pitchFamily="18" charset="0"/>
                <a:cs typeface="Times New Roman" panose="02020603050405020304" pitchFamily="18" charset="0"/>
              </a:rPr>
              <a:t>Anormal uterin kanamalar</a:t>
            </a:r>
            <a:endParaRPr lang="tr-TR" dirty="0"/>
          </a:p>
        </p:txBody>
      </p:sp>
      <p:sp>
        <p:nvSpPr>
          <p:cNvPr id="3" name="İçerik Yer Tutucusu 2"/>
          <p:cNvSpPr>
            <a:spLocks noGrp="1"/>
          </p:cNvSpPr>
          <p:nvPr>
            <p:ph idx="1"/>
          </p:nvPr>
        </p:nvSpPr>
        <p:spPr>
          <a:xfrm>
            <a:off x="323528" y="1600200"/>
            <a:ext cx="8442520" cy="4853136"/>
          </a:xfrm>
        </p:spPr>
        <p:txBody>
          <a:bodyPr>
            <a:normAutofit/>
          </a:bodyPr>
          <a:lstStyle/>
          <a:p>
            <a:pPr marL="0" indent="0" algn="just">
              <a:buNone/>
            </a:pPr>
            <a:r>
              <a:rPr lang="tr-TR" sz="2400" b="1">
                <a:latin typeface="Times New Roman" panose="02020603050405020304" pitchFamily="18" charset="0"/>
                <a:cs typeface="Times New Roman" panose="02020603050405020304" pitchFamily="18" charset="0"/>
              </a:rPr>
              <a:t>PALM-COEIN sınıflandırması:</a:t>
            </a:r>
          </a:p>
          <a:p>
            <a:endParaRPr lang="tr-TR" dirty="0"/>
          </a:p>
        </p:txBody>
      </p:sp>
      <p:pic>
        <p:nvPicPr>
          <p:cNvPr id="1026" name="Picture 2">
            <a:extLst>
              <a:ext uri="{FF2B5EF4-FFF2-40B4-BE49-F238E27FC236}">
                <a16:creationId xmlns:a16="http://schemas.microsoft.com/office/drawing/2014/main" id="{A0E28354-9C75-0BDD-D8CC-1C9C9650D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280" y="2151986"/>
            <a:ext cx="5786164" cy="4490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156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b="1"/>
              <a:t>Anormal </a:t>
            </a:r>
            <a:r>
              <a:rPr lang="tr-TR" b="1" err="1"/>
              <a:t>uterin</a:t>
            </a:r>
            <a:r>
              <a:rPr lang="tr-TR" b="1"/>
              <a:t> kanamalar</a:t>
            </a:r>
          </a:p>
        </p:txBody>
      </p:sp>
      <p:sp>
        <p:nvSpPr>
          <p:cNvPr id="3" name="İçerik Yer Tutucusu 2"/>
          <p:cNvSpPr>
            <a:spLocks noGrp="1"/>
          </p:cNvSpPr>
          <p:nvPr>
            <p:ph sz="half" idx="1"/>
          </p:nvPr>
        </p:nvSpPr>
        <p:spPr>
          <a:xfrm>
            <a:off x="605295" y="1253331"/>
            <a:ext cx="3886200" cy="4351338"/>
          </a:xfrm>
        </p:spPr>
        <p:txBody>
          <a:bodyPr>
            <a:normAutofit/>
          </a:bodyPr>
          <a:lstStyle/>
          <a:p>
            <a:pPr marL="0" indent="0">
              <a:buNone/>
            </a:pPr>
            <a:r>
              <a:rPr lang="tr-TR" b="1" dirty="0"/>
              <a:t>Yaş gruplarına göre etyoloji:</a:t>
            </a:r>
            <a:endParaRPr lang="tr-TR" dirty="0"/>
          </a:p>
          <a:p>
            <a:pPr marL="0" indent="0">
              <a:buNone/>
            </a:pPr>
            <a:endParaRPr lang="tr-TR" b="1" dirty="0"/>
          </a:p>
        </p:txBody>
      </p:sp>
      <p:pic>
        <p:nvPicPr>
          <p:cNvPr id="6148" name="Picture 4" descr="Birinci basamakta menstrüel düzensizliklere yaklaşım - The Journal of  Turkish Family Physician">
            <a:extLst>
              <a:ext uri="{FF2B5EF4-FFF2-40B4-BE49-F238E27FC236}">
                <a16:creationId xmlns:a16="http://schemas.microsoft.com/office/drawing/2014/main" id="{EC6DA6B6-35D1-A1E2-CFAA-B6551B74377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9535" y="1678648"/>
            <a:ext cx="4109839" cy="5079793"/>
          </a:xfrm>
          <a:prstGeom prst="rect">
            <a:avLst/>
          </a:prstGeom>
          <a:solidFill>
            <a:srgbClr val="FFFFFF"/>
          </a:solidFill>
        </p:spPr>
      </p:pic>
    </p:spTree>
    <p:extLst>
      <p:ext uri="{BB962C8B-B14F-4D97-AF65-F5344CB8AC3E}">
        <p14:creationId xmlns:p14="http://schemas.microsoft.com/office/powerpoint/2010/main" val="1861526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pPr>
              <a:lnSpc>
                <a:spcPct val="90000"/>
              </a:lnSpc>
            </a:pPr>
            <a:r>
              <a:rPr lang="tr-TR" sz="3700" b="1"/>
              <a:t>Anormal </a:t>
            </a:r>
            <a:r>
              <a:rPr lang="tr-TR" sz="3700" b="1" err="1"/>
              <a:t>uterin</a:t>
            </a:r>
            <a:r>
              <a:rPr lang="tr-TR" sz="3700" b="1"/>
              <a:t> kanamalara yaklaşım</a:t>
            </a:r>
            <a:endParaRPr lang="tr-TR" sz="3700"/>
          </a:p>
        </p:txBody>
      </p:sp>
      <p:graphicFrame>
        <p:nvGraphicFramePr>
          <p:cNvPr id="5" name="İçerik Yer Tutucusu 2">
            <a:extLst>
              <a:ext uri="{FF2B5EF4-FFF2-40B4-BE49-F238E27FC236}">
                <a16:creationId xmlns:a16="http://schemas.microsoft.com/office/drawing/2014/main" id="{DBE8C888-4E1E-AE34-2553-CB4452927D15}"/>
              </a:ext>
            </a:extLst>
          </p:cNvPr>
          <p:cNvGraphicFramePr>
            <a:graphicFrameLocks noGrp="1"/>
          </p:cNvGraphicFramePr>
          <p:nvPr>
            <p:ph idx="1"/>
            <p:extLst>
              <p:ext uri="{D42A27DB-BD31-4B8C-83A1-F6EECF244321}">
                <p14:modId xmlns:p14="http://schemas.microsoft.com/office/powerpoint/2010/main" val="367788529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1674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fontScale="90000"/>
          </a:bodyPr>
          <a:lstStyle/>
          <a:p>
            <a:pPr>
              <a:lnSpc>
                <a:spcPct val="90000"/>
              </a:lnSpc>
            </a:pPr>
            <a:r>
              <a:rPr lang="tr-TR" sz="3700" b="1"/>
              <a:t>Anormal </a:t>
            </a:r>
            <a:r>
              <a:rPr lang="tr-TR" sz="3700" b="1" err="1"/>
              <a:t>uterin</a:t>
            </a:r>
            <a:r>
              <a:rPr lang="tr-TR" sz="3700" b="1"/>
              <a:t> kanamalara yaklaşım</a:t>
            </a:r>
            <a:endParaRPr lang="tr-TR" sz="3700"/>
          </a:p>
        </p:txBody>
      </p:sp>
      <p:graphicFrame>
        <p:nvGraphicFramePr>
          <p:cNvPr id="5" name="İçerik Yer Tutucusu 2">
            <a:extLst>
              <a:ext uri="{FF2B5EF4-FFF2-40B4-BE49-F238E27FC236}">
                <a16:creationId xmlns:a16="http://schemas.microsoft.com/office/drawing/2014/main" id="{36E4062F-0155-8C5C-8AD6-2F6A7EEAB3ED}"/>
              </a:ext>
            </a:extLst>
          </p:cNvPr>
          <p:cNvGraphicFramePr>
            <a:graphicFrameLocks noGrp="1"/>
          </p:cNvGraphicFramePr>
          <p:nvPr>
            <p:ph idx="1"/>
            <p:extLst>
              <p:ext uri="{D42A27DB-BD31-4B8C-83A1-F6EECF244321}">
                <p14:modId xmlns:p14="http://schemas.microsoft.com/office/powerpoint/2010/main" val="900930775"/>
              </p:ext>
            </p:extLst>
          </p:nvPr>
        </p:nvGraphicFramePr>
        <p:xfrm>
          <a:off x="3887788" y="987425"/>
          <a:ext cx="462915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Placeholder 2">
            <a:extLst>
              <a:ext uri="{FF2B5EF4-FFF2-40B4-BE49-F238E27FC236}">
                <a16:creationId xmlns:a16="http://schemas.microsoft.com/office/drawing/2014/main" id="{98A4799E-E719-F98F-CCA0-248E79C6AE4F}"/>
              </a:ext>
            </a:extLst>
          </p:cNvPr>
          <p:cNvSpPr>
            <a:spLocks noGrp="1"/>
          </p:cNvSpPr>
          <p:nvPr>
            <p:ph type="body" sz="half" idx="2"/>
          </p:nvPr>
        </p:nvSpPr>
        <p:spPr/>
        <p:txBody>
          <a:bodyPr/>
          <a:lstStyle/>
          <a:p>
            <a:r>
              <a:rPr lang="tr-TR" dirty="0"/>
              <a:t>.</a:t>
            </a:r>
            <a:endParaRPr lang="en-US" dirty="0"/>
          </a:p>
        </p:txBody>
      </p:sp>
    </p:spTree>
    <p:extLst>
      <p:ext uri="{BB962C8B-B14F-4D97-AF65-F5344CB8AC3E}">
        <p14:creationId xmlns:p14="http://schemas.microsoft.com/office/powerpoint/2010/main" val="236292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pPr>
              <a:lnSpc>
                <a:spcPct val="90000"/>
              </a:lnSpc>
            </a:pPr>
            <a:r>
              <a:rPr lang="tr-TR" sz="3700" b="1"/>
              <a:t>Anormal </a:t>
            </a:r>
            <a:r>
              <a:rPr lang="tr-TR" sz="3700" b="1" err="1"/>
              <a:t>uterin</a:t>
            </a:r>
            <a:r>
              <a:rPr lang="tr-TR" sz="3700" b="1"/>
              <a:t> kanamalara yaklaşım</a:t>
            </a:r>
            <a:endParaRPr lang="tr-TR" sz="3700"/>
          </a:p>
        </p:txBody>
      </p:sp>
      <p:graphicFrame>
        <p:nvGraphicFramePr>
          <p:cNvPr id="5" name="İçerik Yer Tutucusu 2">
            <a:extLst>
              <a:ext uri="{FF2B5EF4-FFF2-40B4-BE49-F238E27FC236}">
                <a16:creationId xmlns:a16="http://schemas.microsoft.com/office/drawing/2014/main" id="{FDF9B289-79D9-7B53-4799-712365718EE5}"/>
              </a:ext>
            </a:extLst>
          </p:cNvPr>
          <p:cNvGraphicFramePr>
            <a:graphicFrameLocks noGrp="1"/>
          </p:cNvGraphicFramePr>
          <p:nvPr>
            <p:ph idx="1"/>
            <p:extLst>
              <p:ext uri="{D42A27DB-BD31-4B8C-83A1-F6EECF244321}">
                <p14:modId xmlns:p14="http://schemas.microsoft.com/office/powerpoint/2010/main" val="113611809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8727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pPr>
              <a:lnSpc>
                <a:spcPct val="90000"/>
              </a:lnSpc>
            </a:pPr>
            <a:r>
              <a:rPr lang="tr-TR" sz="3700" b="1"/>
              <a:t>Anormal uterin kanamalara yaklaşım</a:t>
            </a:r>
            <a:endParaRPr lang="tr-TR" sz="3700"/>
          </a:p>
        </p:txBody>
      </p:sp>
      <p:sp>
        <p:nvSpPr>
          <p:cNvPr id="3" name="İçerik Yer Tutucusu 2"/>
          <p:cNvSpPr>
            <a:spLocks noGrp="1"/>
          </p:cNvSpPr>
          <p:nvPr>
            <p:ph sz="half" idx="1"/>
          </p:nvPr>
        </p:nvSpPr>
        <p:spPr/>
        <p:txBody>
          <a:bodyPr>
            <a:normAutofit/>
          </a:bodyPr>
          <a:lstStyle/>
          <a:p>
            <a:pPr>
              <a:lnSpc>
                <a:spcPct val="90000"/>
              </a:lnSpc>
            </a:pPr>
            <a:endParaRPr lang="tr-TR" sz="2700"/>
          </a:p>
          <a:p>
            <a:pPr>
              <a:lnSpc>
                <a:spcPct val="90000"/>
              </a:lnSpc>
            </a:pPr>
            <a:r>
              <a:rPr lang="tr-TR" sz="2700"/>
              <a:t>İlaç kullanımı</a:t>
            </a:r>
          </a:p>
          <a:p>
            <a:pPr lvl="1">
              <a:lnSpc>
                <a:spcPct val="90000"/>
              </a:lnSpc>
            </a:pPr>
            <a:r>
              <a:rPr lang="tr-TR" altLang="tr-TR" sz="2700"/>
              <a:t>Antipsikotikler</a:t>
            </a:r>
          </a:p>
          <a:p>
            <a:pPr lvl="1">
              <a:lnSpc>
                <a:spcPct val="90000"/>
              </a:lnSpc>
            </a:pPr>
            <a:r>
              <a:rPr lang="tr-TR" altLang="tr-TR" sz="2700"/>
              <a:t>Progestanlar</a:t>
            </a:r>
          </a:p>
          <a:p>
            <a:pPr lvl="1">
              <a:lnSpc>
                <a:spcPct val="90000"/>
              </a:lnSpc>
            </a:pPr>
            <a:r>
              <a:rPr lang="tr-TR" sz="2700"/>
              <a:t>OKS</a:t>
            </a:r>
          </a:p>
          <a:p>
            <a:pPr lvl="1">
              <a:lnSpc>
                <a:spcPct val="90000"/>
              </a:lnSpc>
            </a:pPr>
            <a:r>
              <a:rPr lang="tr-TR" altLang="tr-TR" sz="2700"/>
              <a:t>Dijitaller</a:t>
            </a:r>
          </a:p>
          <a:p>
            <a:pPr lvl="1">
              <a:lnSpc>
                <a:spcPct val="90000"/>
              </a:lnSpc>
            </a:pPr>
            <a:r>
              <a:rPr lang="tr-TR" altLang="tr-TR" sz="2700"/>
              <a:t>Kortikosteroidler</a:t>
            </a:r>
          </a:p>
          <a:p>
            <a:pPr lvl="1">
              <a:lnSpc>
                <a:spcPct val="90000"/>
              </a:lnSpc>
            </a:pPr>
            <a:r>
              <a:rPr lang="tr-TR" altLang="tr-TR" sz="2700"/>
              <a:t>Fenitoin</a:t>
            </a:r>
          </a:p>
          <a:p>
            <a:pPr lvl="1">
              <a:lnSpc>
                <a:spcPct val="90000"/>
              </a:lnSpc>
            </a:pPr>
            <a:r>
              <a:rPr lang="tr-TR" altLang="tr-TR" sz="2700"/>
              <a:t>Reçetesiz-Bitkisel ilaçlar</a:t>
            </a:r>
          </a:p>
          <a:p>
            <a:pPr>
              <a:lnSpc>
                <a:spcPct val="90000"/>
              </a:lnSpc>
            </a:pPr>
            <a:endParaRPr lang="tr-TR" sz="2700"/>
          </a:p>
        </p:txBody>
      </p:sp>
      <p:pic>
        <p:nvPicPr>
          <p:cNvPr id="4" name="Resim 3">
            <a:extLst>
              <a:ext uri="{FF2B5EF4-FFF2-40B4-BE49-F238E27FC236}">
                <a16:creationId xmlns:a16="http://schemas.microsoft.com/office/drawing/2014/main" id="{9A95E0FB-7963-2B84-F621-07EE7A321E57}"/>
              </a:ext>
            </a:extLst>
          </p:cNvPr>
          <p:cNvPicPr>
            <a:picLocks noChangeAspect="1"/>
          </p:cNvPicPr>
          <p:nvPr/>
        </p:nvPicPr>
        <p:blipFill rotWithShape="1">
          <a:blip r:embed="rId2"/>
          <a:srcRect l="31056" r="12381" b="2"/>
          <a:stretch/>
        </p:blipFill>
        <p:spPr>
          <a:xfrm>
            <a:off x="4694893" y="2015836"/>
            <a:ext cx="3886200" cy="4572000"/>
          </a:xfrm>
          <a:prstGeom prst="rect">
            <a:avLst/>
          </a:prstGeom>
          <a:noFill/>
        </p:spPr>
      </p:pic>
    </p:spTree>
    <p:extLst>
      <p:ext uri="{BB962C8B-B14F-4D97-AF65-F5344CB8AC3E}">
        <p14:creationId xmlns:p14="http://schemas.microsoft.com/office/powerpoint/2010/main" val="2752053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pPr>
              <a:lnSpc>
                <a:spcPct val="90000"/>
              </a:lnSpc>
            </a:pPr>
            <a:r>
              <a:rPr lang="tr-TR" sz="3700" b="1"/>
              <a:t>Anormal </a:t>
            </a:r>
            <a:r>
              <a:rPr lang="tr-TR" sz="3700" b="1" err="1"/>
              <a:t>uterin</a:t>
            </a:r>
            <a:r>
              <a:rPr lang="tr-TR" sz="3700" b="1"/>
              <a:t> kanamalara yaklaşım</a:t>
            </a:r>
            <a:endParaRPr lang="tr-TR" sz="3700"/>
          </a:p>
        </p:txBody>
      </p:sp>
      <p:graphicFrame>
        <p:nvGraphicFramePr>
          <p:cNvPr id="5" name="İçerik Yer Tutucusu 2">
            <a:extLst>
              <a:ext uri="{FF2B5EF4-FFF2-40B4-BE49-F238E27FC236}">
                <a16:creationId xmlns:a16="http://schemas.microsoft.com/office/drawing/2014/main" id="{45553A77-DD2F-FF75-7F7F-72E31A44C902}"/>
              </a:ext>
            </a:extLst>
          </p:cNvPr>
          <p:cNvGraphicFramePr>
            <a:graphicFrameLocks noGrp="1"/>
          </p:cNvGraphicFramePr>
          <p:nvPr>
            <p:ph idx="1"/>
            <p:extLst>
              <p:ext uri="{D42A27DB-BD31-4B8C-83A1-F6EECF244321}">
                <p14:modId xmlns:p14="http://schemas.microsoft.com/office/powerpoint/2010/main" val="168421853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4934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782723" y="809898"/>
            <a:ext cx="7457037" cy="1554480"/>
          </a:xfrm>
        </p:spPr>
        <p:txBody>
          <a:bodyPr anchor="ctr">
            <a:normAutofit/>
          </a:bodyPr>
          <a:lstStyle/>
          <a:p>
            <a:r>
              <a:rPr lang="tr-TR" sz="4200" b="1">
                <a:latin typeface="Times New Roman" panose="02020603050405020304" pitchFamily="18" charset="0"/>
                <a:cs typeface="Times New Roman" panose="02020603050405020304" pitchFamily="18" charset="0"/>
              </a:rPr>
              <a:t>Amaç</a:t>
            </a:r>
            <a:endParaRPr lang="tr-TR" sz="420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83771" y="3017522"/>
            <a:ext cx="7455989" cy="3124658"/>
          </a:xfrm>
        </p:spPr>
        <p:txBody>
          <a:bodyPr anchor="ctr">
            <a:normAutofit/>
          </a:bodyPr>
          <a:lstStyle/>
          <a:p>
            <a:pPr marL="0" indent="0">
              <a:buNone/>
            </a:pPr>
            <a:endParaRPr lang="tr-TR">
              <a:latin typeface="Times New Roman" panose="02020603050405020304" pitchFamily="18" charset="0"/>
              <a:cs typeface="Times New Roman" panose="02020603050405020304" pitchFamily="18" charset="0"/>
            </a:endParaRPr>
          </a:p>
          <a:p>
            <a:endParaRPr lang="tr-TR">
              <a:latin typeface="Times New Roman" panose="02020603050405020304" pitchFamily="18" charset="0"/>
              <a:cs typeface="Times New Roman" panose="02020603050405020304" pitchFamily="18" charset="0"/>
            </a:endParaRPr>
          </a:p>
          <a:p>
            <a:r>
              <a:rPr lang="tr-TR">
                <a:latin typeface="Times New Roman" panose="02020603050405020304" pitchFamily="18" charset="0"/>
                <a:cs typeface="Times New Roman" panose="02020603050405020304" pitchFamily="18" charset="0"/>
              </a:rPr>
              <a:t>Adet düzensizlikler ve vajinal kanama hakkında bilgi vermek.</a:t>
            </a:r>
            <a:endParaRPr lang="tr-T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668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pPr>
              <a:lnSpc>
                <a:spcPct val="90000"/>
              </a:lnSpc>
            </a:pPr>
            <a:r>
              <a:rPr lang="tr-TR" sz="3700" b="1"/>
              <a:t>Anormal </a:t>
            </a:r>
            <a:r>
              <a:rPr lang="tr-TR" sz="3700" b="1" err="1"/>
              <a:t>uterin</a:t>
            </a:r>
            <a:r>
              <a:rPr lang="tr-TR" sz="3700" b="1"/>
              <a:t> kanamalara yaklaşım</a:t>
            </a:r>
            <a:endParaRPr lang="tr-TR" sz="3700"/>
          </a:p>
        </p:txBody>
      </p:sp>
      <p:graphicFrame>
        <p:nvGraphicFramePr>
          <p:cNvPr id="5" name="İçerik Yer Tutucusu 2">
            <a:extLst>
              <a:ext uri="{FF2B5EF4-FFF2-40B4-BE49-F238E27FC236}">
                <a16:creationId xmlns:a16="http://schemas.microsoft.com/office/drawing/2014/main" id="{CEBF4046-1365-A7D0-E018-DD171F5644F7}"/>
              </a:ext>
            </a:extLst>
          </p:cNvPr>
          <p:cNvGraphicFramePr>
            <a:graphicFrameLocks noGrp="1"/>
          </p:cNvGraphicFramePr>
          <p:nvPr>
            <p:ph idx="1"/>
            <p:extLst>
              <p:ext uri="{D42A27DB-BD31-4B8C-83A1-F6EECF244321}">
                <p14:modId xmlns:p14="http://schemas.microsoft.com/office/powerpoint/2010/main" val="100325314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0676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fontScale="90000"/>
          </a:bodyPr>
          <a:lstStyle/>
          <a:p>
            <a:pPr>
              <a:lnSpc>
                <a:spcPct val="90000"/>
              </a:lnSpc>
            </a:pPr>
            <a:r>
              <a:rPr lang="tr-TR" sz="3700" b="1"/>
              <a:t>Anormal </a:t>
            </a:r>
            <a:r>
              <a:rPr lang="tr-TR" sz="3700" b="1" err="1"/>
              <a:t>uterin</a:t>
            </a:r>
            <a:r>
              <a:rPr lang="tr-TR" sz="3700" b="1"/>
              <a:t> kanamalara yaklaşım</a:t>
            </a:r>
            <a:endParaRPr lang="tr-TR" sz="3700"/>
          </a:p>
        </p:txBody>
      </p:sp>
      <p:graphicFrame>
        <p:nvGraphicFramePr>
          <p:cNvPr id="5" name="İçerik Yer Tutucusu 2">
            <a:extLst>
              <a:ext uri="{FF2B5EF4-FFF2-40B4-BE49-F238E27FC236}">
                <a16:creationId xmlns:a16="http://schemas.microsoft.com/office/drawing/2014/main" id="{876A301F-96F9-9221-843A-DF853964A691}"/>
              </a:ext>
            </a:extLst>
          </p:cNvPr>
          <p:cNvGraphicFramePr>
            <a:graphicFrameLocks noGrp="1"/>
          </p:cNvGraphicFramePr>
          <p:nvPr>
            <p:ph idx="1"/>
            <p:extLst>
              <p:ext uri="{D42A27DB-BD31-4B8C-83A1-F6EECF244321}">
                <p14:modId xmlns:p14="http://schemas.microsoft.com/office/powerpoint/2010/main" val="1846730973"/>
              </p:ext>
            </p:extLst>
          </p:nvPr>
        </p:nvGraphicFramePr>
        <p:xfrm>
          <a:off x="3887788" y="987425"/>
          <a:ext cx="462915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Placeholder 2">
            <a:extLst>
              <a:ext uri="{FF2B5EF4-FFF2-40B4-BE49-F238E27FC236}">
                <a16:creationId xmlns:a16="http://schemas.microsoft.com/office/drawing/2014/main" id="{A63949B5-3A71-B8FD-94F6-18EFF7F1E5CD}"/>
              </a:ext>
            </a:extLst>
          </p:cNvPr>
          <p:cNvSpPr>
            <a:spLocks noGrp="1"/>
          </p:cNvSpPr>
          <p:nvPr>
            <p:ph type="body" sz="half" idx="2"/>
          </p:nvPr>
        </p:nvSpPr>
        <p:spPr/>
        <p:txBody>
          <a:bodyPr/>
          <a:lstStyle/>
          <a:p>
            <a:r>
              <a:rPr lang="tr-TR" dirty="0"/>
              <a:t>.</a:t>
            </a:r>
            <a:endParaRPr lang="en-US" dirty="0"/>
          </a:p>
        </p:txBody>
      </p:sp>
    </p:spTree>
    <p:extLst>
      <p:ext uri="{BB962C8B-B14F-4D97-AF65-F5344CB8AC3E}">
        <p14:creationId xmlns:p14="http://schemas.microsoft.com/office/powerpoint/2010/main" val="3404161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pPr>
              <a:lnSpc>
                <a:spcPct val="90000"/>
              </a:lnSpc>
            </a:pPr>
            <a:r>
              <a:rPr lang="tr-TR" sz="3700" b="1"/>
              <a:t>Anormal </a:t>
            </a:r>
            <a:r>
              <a:rPr lang="tr-TR" sz="3700" b="1" err="1"/>
              <a:t>uterin</a:t>
            </a:r>
            <a:r>
              <a:rPr lang="tr-TR" sz="3700" b="1"/>
              <a:t> kanamalara yaklaşım</a:t>
            </a:r>
            <a:endParaRPr lang="tr-TR" sz="3700"/>
          </a:p>
        </p:txBody>
      </p:sp>
      <p:graphicFrame>
        <p:nvGraphicFramePr>
          <p:cNvPr id="7" name="İçerik Yer Tutucusu 2">
            <a:extLst>
              <a:ext uri="{FF2B5EF4-FFF2-40B4-BE49-F238E27FC236}">
                <a16:creationId xmlns:a16="http://schemas.microsoft.com/office/drawing/2014/main" id="{75039664-19E9-A84E-82A7-78E412AED949}"/>
              </a:ext>
            </a:extLst>
          </p:cNvPr>
          <p:cNvGraphicFramePr>
            <a:graphicFrameLocks noGrp="1"/>
          </p:cNvGraphicFramePr>
          <p:nvPr>
            <p:ph idx="1"/>
            <p:extLst>
              <p:ext uri="{D42A27DB-BD31-4B8C-83A1-F6EECF244321}">
                <p14:modId xmlns:p14="http://schemas.microsoft.com/office/powerpoint/2010/main" val="361204279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6656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3415299" y="548464"/>
            <a:ext cx="5098906" cy="1675623"/>
          </a:xfrm>
        </p:spPr>
        <p:txBody>
          <a:bodyPr anchor="b">
            <a:normAutofit/>
          </a:bodyPr>
          <a:lstStyle/>
          <a:p>
            <a:r>
              <a:rPr lang="tr-TR" sz="3500" b="1">
                <a:latin typeface="Times New Roman" panose="02020603050405020304" pitchFamily="18" charset="0"/>
                <a:cs typeface="Times New Roman" panose="02020603050405020304" pitchFamily="18" charset="0"/>
              </a:rPr>
              <a:t>Anormal uterin kanamalara yaklaşım</a:t>
            </a:r>
            <a:endParaRPr lang="tr-TR" sz="3500"/>
          </a:p>
        </p:txBody>
      </p:sp>
      <p:pic>
        <p:nvPicPr>
          <p:cNvPr id="5" name="Picture 4" descr="Tek bir test borunun ve düşmelere sahip test tüpleri">
            <a:extLst>
              <a:ext uri="{FF2B5EF4-FFF2-40B4-BE49-F238E27FC236}">
                <a16:creationId xmlns:a16="http://schemas.microsoft.com/office/drawing/2014/main" id="{1C6CBEFD-15AD-24DB-7653-7D5AD270C80F}"/>
              </a:ext>
            </a:extLst>
          </p:cNvPr>
          <p:cNvPicPr>
            <a:picLocks noChangeAspect="1"/>
          </p:cNvPicPr>
          <p:nvPr/>
        </p:nvPicPr>
        <p:blipFill rotWithShape="1">
          <a:blip r:embed="rId3"/>
          <a:srcRect l="42890" r="25788" b="1"/>
          <a:stretch/>
        </p:blipFill>
        <p:spPr>
          <a:xfrm>
            <a:off x="20" y="10"/>
            <a:ext cx="3147352" cy="6857990"/>
          </a:xfrm>
          <a:prstGeom prst="rect">
            <a:avLst/>
          </a:prstGeom>
          <a:effectLst/>
        </p:spPr>
      </p:pic>
      <p:sp>
        <p:nvSpPr>
          <p:cNvPr id="3" name="İçerik Yer Tutucusu 2"/>
          <p:cNvSpPr>
            <a:spLocks noGrp="1"/>
          </p:cNvSpPr>
          <p:nvPr>
            <p:ph idx="1"/>
          </p:nvPr>
        </p:nvSpPr>
        <p:spPr>
          <a:xfrm>
            <a:off x="3415300" y="2409830"/>
            <a:ext cx="5098904" cy="3705217"/>
          </a:xfrm>
        </p:spPr>
        <p:txBody>
          <a:bodyPr>
            <a:normAutofit/>
          </a:bodyPr>
          <a:lstStyle/>
          <a:p>
            <a:pPr marL="0" indent="0">
              <a:buNone/>
            </a:pPr>
            <a:r>
              <a:rPr lang="tr-TR" sz="1700" b="1">
                <a:latin typeface="Times New Roman" panose="02020603050405020304" pitchFamily="18" charset="0"/>
                <a:cs typeface="Times New Roman" panose="02020603050405020304" pitchFamily="18" charset="0"/>
              </a:rPr>
              <a:t>Laboratuvar inceleme:</a:t>
            </a:r>
          </a:p>
          <a:p>
            <a:pPr marL="0" indent="0">
              <a:buNone/>
            </a:pPr>
            <a:r>
              <a:rPr lang="tr-TR" sz="1700">
                <a:latin typeface="Times New Roman" panose="02020603050405020304" pitchFamily="18" charset="0"/>
                <a:cs typeface="Times New Roman" panose="02020603050405020304" pitchFamily="18" charset="0"/>
              </a:rPr>
              <a:t>Hastanın fizik muayenesi ve öyküsüne göre planlama yapılmalı</a:t>
            </a:r>
          </a:p>
          <a:p>
            <a:pPr marL="0" indent="0">
              <a:buNone/>
            </a:pPr>
            <a:endParaRPr lang="tr-TR" sz="1700">
              <a:latin typeface="Times New Roman" panose="02020603050405020304" pitchFamily="18" charset="0"/>
              <a:cs typeface="Times New Roman" panose="02020603050405020304" pitchFamily="18" charset="0"/>
            </a:endParaRPr>
          </a:p>
          <a:p>
            <a:r>
              <a:rPr lang="el-GR" sz="1700">
                <a:latin typeface="Times New Roman" panose="02020603050405020304" pitchFamily="18" charset="0"/>
                <a:cs typeface="Times New Roman" panose="02020603050405020304" pitchFamily="18" charset="0"/>
              </a:rPr>
              <a:t>β</a:t>
            </a:r>
            <a:r>
              <a:rPr lang="tr-TR" sz="1700">
                <a:latin typeface="Times New Roman" panose="02020603050405020304" pitchFamily="18" charset="0"/>
                <a:cs typeface="Times New Roman" panose="02020603050405020304" pitchFamily="18" charset="0"/>
              </a:rPr>
              <a:t>-hCG – öncelikle üreme çağındaki her kadında</a:t>
            </a:r>
          </a:p>
          <a:p>
            <a:endParaRPr lang="tr-TR" sz="1700">
              <a:latin typeface="Times New Roman" panose="02020603050405020304" pitchFamily="18" charset="0"/>
              <a:cs typeface="Times New Roman" panose="02020603050405020304" pitchFamily="18" charset="0"/>
            </a:endParaRPr>
          </a:p>
          <a:p>
            <a:r>
              <a:rPr lang="tr-TR" sz="1700">
                <a:latin typeface="Times New Roman" panose="02020603050405020304" pitchFamily="18" charset="0"/>
                <a:cs typeface="Times New Roman" panose="02020603050405020304" pitchFamily="18" charset="0"/>
              </a:rPr>
              <a:t>Hipertiroidi veya hipotiroidi değerlendirmesi için TSH bakılmalı</a:t>
            </a:r>
          </a:p>
          <a:p>
            <a:endParaRPr lang="tr-TR" sz="1700">
              <a:latin typeface="Times New Roman" panose="02020603050405020304" pitchFamily="18" charset="0"/>
              <a:cs typeface="Times New Roman" panose="02020603050405020304" pitchFamily="18" charset="0"/>
            </a:endParaRPr>
          </a:p>
          <a:p>
            <a:r>
              <a:rPr lang="tr-TR" sz="1700">
                <a:latin typeface="Times New Roman" panose="02020603050405020304" pitchFamily="18" charset="0"/>
                <a:cs typeface="Times New Roman" panose="02020603050405020304" pitchFamily="18" charset="0"/>
              </a:rPr>
              <a:t>Menarştan itibaren menoraji yakınması ile başvuran hastalarda koagülopatiyi araştırmak için PT, PTT ve kanama zamanı bakılmalı</a:t>
            </a:r>
          </a:p>
          <a:p>
            <a:endParaRPr lang="tr-TR" sz="1700">
              <a:latin typeface="Times New Roman" panose="02020603050405020304" pitchFamily="18" charset="0"/>
              <a:cs typeface="Times New Roman" panose="02020603050405020304" pitchFamily="18" charset="0"/>
            </a:endParaRPr>
          </a:p>
          <a:p>
            <a:pPr marL="0" indent="0">
              <a:buNone/>
            </a:pPr>
            <a:endParaRPr lang="tr-TR" sz="1700">
              <a:latin typeface="Times New Roman" panose="02020603050405020304" pitchFamily="18" charset="0"/>
              <a:cs typeface="Times New Roman" panose="02020603050405020304" pitchFamily="18" charset="0"/>
            </a:endParaRPr>
          </a:p>
          <a:p>
            <a:pPr marL="0" indent="0">
              <a:buNone/>
            </a:pPr>
            <a:endParaRPr lang="tr-TR" sz="1700">
              <a:latin typeface="Times New Roman" panose="02020603050405020304" pitchFamily="18" charset="0"/>
              <a:cs typeface="Times New Roman" panose="02020603050405020304" pitchFamily="18" charset="0"/>
            </a:endParaRPr>
          </a:p>
          <a:p>
            <a:pPr marL="0" indent="0">
              <a:buNone/>
            </a:pPr>
            <a:endParaRPr lang="tr-TR" sz="1700" b="1">
              <a:latin typeface="Times New Roman" panose="02020603050405020304" pitchFamily="18" charset="0"/>
              <a:cs typeface="Times New Roman" panose="02020603050405020304" pitchFamily="18" charset="0"/>
            </a:endParaRPr>
          </a:p>
          <a:p>
            <a:endParaRPr lang="tr-TR" sz="1700">
              <a:latin typeface="Times New Roman" panose="02020603050405020304" pitchFamily="18" charset="0"/>
              <a:cs typeface="Times New Roman" panose="02020603050405020304" pitchFamily="18" charset="0"/>
            </a:endParaRPr>
          </a:p>
          <a:p>
            <a:pPr marL="0" indent="0">
              <a:buNone/>
            </a:pPr>
            <a:endParaRPr lang="tr-TR" sz="1700"/>
          </a:p>
        </p:txBody>
      </p:sp>
    </p:spTree>
    <p:extLst>
      <p:ext uri="{BB962C8B-B14F-4D97-AF65-F5344CB8AC3E}">
        <p14:creationId xmlns:p14="http://schemas.microsoft.com/office/powerpoint/2010/main" val="2098968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628650" y="556995"/>
            <a:ext cx="7886700" cy="1133693"/>
          </a:xfrm>
        </p:spPr>
        <p:txBody>
          <a:bodyPr>
            <a:normAutofit/>
          </a:bodyPr>
          <a:lstStyle/>
          <a:p>
            <a:r>
              <a:rPr lang="tr-TR" sz="3500" b="1">
                <a:latin typeface="Times New Roman" panose="02020603050405020304" pitchFamily="18" charset="0"/>
                <a:cs typeface="Times New Roman" panose="02020603050405020304" pitchFamily="18" charset="0"/>
              </a:rPr>
              <a:t>Anormal uterin kanamalara yaklaşım</a:t>
            </a:r>
            <a:endParaRPr lang="tr-TR" sz="3500"/>
          </a:p>
        </p:txBody>
      </p:sp>
      <p:graphicFrame>
        <p:nvGraphicFramePr>
          <p:cNvPr id="5" name="İçerik Yer Tutucusu 2">
            <a:extLst>
              <a:ext uri="{FF2B5EF4-FFF2-40B4-BE49-F238E27FC236}">
                <a16:creationId xmlns:a16="http://schemas.microsoft.com/office/drawing/2014/main" id="{8ADA9C26-CC75-1A88-D79B-E24EDA0B66AB}"/>
              </a:ext>
            </a:extLst>
          </p:cNvPr>
          <p:cNvGraphicFramePr>
            <a:graphicFrameLocks noGrp="1"/>
          </p:cNvGraphicFramePr>
          <p:nvPr>
            <p:ph idx="1"/>
            <p:extLst>
              <p:ext uri="{D42A27DB-BD31-4B8C-83A1-F6EECF244321}">
                <p14:modId xmlns:p14="http://schemas.microsoft.com/office/powerpoint/2010/main" val="111274752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2324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3415299" y="548464"/>
            <a:ext cx="5098906" cy="1675623"/>
          </a:xfrm>
        </p:spPr>
        <p:txBody>
          <a:bodyPr anchor="b">
            <a:normAutofit/>
          </a:bodyPr>
          <a:lstStyle/>
          <a:p>
            <a:r>
              <a:rPr lang="tr-TR" sz="3500" b="1">
                <a:latin typeface="Times New Roman" panose="02020603050405020304" pitchFamily="18" charset="0"/>
                <a:cs typeface="Times New Roman" panose="02020603050405020304" pitchFamily="18" charset="0"/>
              </a:rPr>
              <a:t>Anormal uterin kanamalara yaklaşım</a:t>
            </a:r>
            <a:endParaRPr lang="tr-TR" sz="3500"/>
          </a:p>
        </p:txBody>
      </p:sp>
      <p:pic>
        <p:nvPicPr>
          <p:cNvPr id="5" name="Picture 4" descr="Tıbbi testlere hazır bir dizi numune">
            <a:extLst>
              <a:ext uri="{FF2B5EF4-FFF2-40B4-BE49-F238E27FC236}">
                <a16:creationId xmlns:a16="http://schemas.microsoft.com/office/drawing/2014/main" id="{653DC50F-E2ED-69AE-A974-EB6D52EC4C3A}"/>
              </a:ext>
            </a:extLst>
          </p:cNvPr>
          <p:cNvPicPr>
            <a:picLocks noChangeAspect="1"/>
          </p:cNvPicPr>
          <p:nvPr/>
        </p:nvPicPr>
        <p:blipFill rotWithShape="1">
          <a:blip r:embed="rId2"/>
          <a:srcRect l="56289" r="9291"/>
          <a:stretch/>
        </p:blipFill>
        <p:spPr>
          <a:xfrm>
            <a:off x="20" y="10"/>
            <a:ext cx="3147352" cy="6857990"/>
          </a:xfrm>
          <a:prstGeom prst="rect">
            <a:avLst/>
          </a:prstGeom>
          <a:effectLst/>
        </p:spPr>
      </p:pic>
      <p:sp>
        <p:nvSpPr>
          <p:cNvPr id="3" name="İçerik Yer Tutucusu 2"/>
          <p:cNvSpPr>
            <a:spLocks noGrp="1"/>
          </p:cNvSpPr>
          <p:nvPr>
            <p:ph idx="1"/>
          </p:nvPr>
        </p:nvSpPr>
        <p:spPr>
          <a:xfrm>
            <a:off x="3415300" y="2409830"/>
            <a:ext cx="5098904" cy="3705217"/>
          </a:xfrm>
        </p:spPr>
        <p:txBody>
          <a:bodyPr>
            <a:normAutofit/>
          </a:bodyPr>
          <a:lstStyle/>
          <a:p>
            <a:r>
              <a:rPr lang="tr-TR" sz="1700">
                <a:latin typeface="Times New Roman" panose="02020603050405020304" pitchFamily="18" charset="0"/>
                <a:cs typeface="Times New Roman" panose="02020603050405020304" pitchFamily="18" charset="0"/>
              </a:rPr>
              <a:t>Değerlendirmenin bütünlüğünü sağlama açısından:</a:t>
            </a:r>
          </a:p>
          <a:p>
            <a:endParaRPr lang="tr-TR" sz="1700">
              <a:latin typeface="Times New Roman" panose="02020603050405020304" pitchFamily="18" charset="0"/>
              <a:cs typeface="Times New Roman" panose="02020603050405020304" pitchFamily="18" charset="0"/>
            </a:endParaRPr>
          </a:p>
          <a:p>
            <a:r>
              <a:rPr lang="tr-TR" sz="1700">
                <a:latin typeface="Times New Roman" panose="02020603050405020304" pitchFamily="18" charset="0"/>
                <a:cs typeface="Times New Roman" panose="02020603050405020304" pitchFamily="18" charset="0"/>
              </a:rPr>
              <a:t>Tam kan sayımı</a:t>
            </a:r>
          </a:p>
          <a:p>
            <a:pPr lvl="1"/>
            <a:r>
              <a:rPr lang="tr-TR" sz="1700">
                <a:latin typeface="Times New Roman" panose="02020603050405020304" pitchFamily="18" charset="0"/>
                <a:cs typeface="Times New Roman" panose="02020603050405020304" pitchFamily="18" charset="0"/>
              </a:rPr>
              <a:t>Hemoglobin</a:t>
            </a:r>
          </a:p>
          <a:p>
            <a:pPr lvl="1"/>
            <a:r>
              <a:rPr lang="tr-TR" sz="1700">
                <a:latin typeface="Times New Roman" panose="02020603050405020304" pitchFamily="18" charset="0"/>
                <a:cs typeface="Times New Roman" panose="02020603050405020304" pitchFamily="18" charset="0"/>
              </a:rPr>
              <a:t>Hematokrit</a:t>
            </a:r>
          </a:p>
          <a:p>
            <a:pPr lvl="1"/>
            <a:r>
              <a:rPr lang="tr-TR" sz="1700">
                <a:latin typeface="Times New Roman" panose="02020603050405020304" pitchFamily="18" charset="0"/>
                <a:cs typeface="Times New Roman" panose="02020603050405020304" pitchFamily="18" charset="0"/>
              </a:rPr>
              <a:t>Lökosit</a:t>
            </a:r>
          </a:p>
          <a:p>
            <a:pPr lvl="1"/>
            <a:r>
              <a:rPr lang="tr-TR" sz="1700">
                <a:latin typeface="Times New Roman" panose="02020603050405020304" pitchFamily="18" charset="0"/>
                <a:cs typeface="Times New Roman" panose="02020603050405020304" pitchFamily="18" charset="0"/>
              </a:rPr>
              <a:t>Trombosit</a:t>
            </a:r>
          </a:p>
          <a:p>
            <a:pPr lvl="1"/>
            <a:endParaRPr lang="tr-TR" sz="1700">
              <a:latin typeface="Times New Roman" panose="02020603050405020304" pitchFamily="18" charset="0"/>
              <a:cs typeface="Times New Roman" panose="02020603050405020304" pitchFamily="18" charset="0"/>
            </a:endParaRPr>
          </a:p>
          <a:p>
            <a:r>
              <a:rPr lang="tr-TR" sz="1700">
                <a:latin typeface="Times New Roman" panose="02020603050405020304" pitchFamily="18" charset="0"/>
                <a:cs typeface="Times New Roman" panose="02020603050405020304" pitchFamily="18" charset="0"/>
              </a:rPr>
              <a:t>Biyokimya (BFT, KCFT vs.)</a:t>
            </a:r>
          </a:p>
          <a:p>
            <a:endParaRPr lang="tr-TR" sz="1700">
              <a:latin typeface="Times New Roman" panose="02020603050405020304" pitchFamily="18" charset="0"/>
              <a:cs typeface="Times New Roman" panose="02020603050405020304" pitchFamily="18" charset="0"/>
            </a:endParaRPr>
          </a:p>
          <a:p>
            <a:r>
              <a:rPr lang="tr-TR" sz="1700">
                <a:latin typeface="Times New Roman" panose="02020603050405020304" pitchFamily="18" charset="0"/>
                <a:cs typeface="Times New Roman" panose="02020603050405020304" pitchFamily="18" charset="0"/>
              </a:rPr>
              <a:t>Tam idrar tetkiki</a:t>
            </a:r>
          </a:p>
          <a:p>
            <a:pPr marL="0" indent="0">
              <a:buNone/>
            </a:pPr>
            <a:endParaRPr lang="tr-TR" sz="1700"/>
          </a:p>
        </p:txBody>
      </p:sp>
    </p:spTree>
    <p:extLst>
      <p:ext uri="{BB962C8B-B14F-4D97-AF65-F5344CB8AC3E}">
        <p14:creationId xmlns:p14="http://schemas.microsoft.com/office/powerpoint/2010/main" val="2400999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571380" y="1138265"/>
            <a:ext cx="3408571" cy="1401183"/>
          </a:xfrm>
        </p:spPr>
        <p:txBody>
          <a:bodyPr anchor="t">
            <a:normAutofit/>
          </a:bodyPr>
          <a:lstStyle/>
          <a:p>
            <a:r>
              <a:rPr lang="tr-TR" sz="2800" b="1">
                <a:latin typeface="Times New Roman" panose="02020603050405020304" pitchFamily="18" charset="0"/>
                <a:cs typeface="Times New Roman" panose="02020603050405020304" pitchFamily="18" charset="0"/>
              </a:rPr>
              <a:t>Anormal uterin kanamalara yaklaşım</a:t>
            </a:r>
            <a:endParaRPr lang="tr-TR" sz="2800"/>
          </a:p>
        </p:txBody>
      </p:sp>
      <p:cxnSp>
        <p:nvCxnSpPr>
          <p:cNvPr id="10263" name="Straight Connector 10246">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6096"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571380" y="2551176"/>
            <a:ext cx="3408571" cy="3602935"/>
          </a:xfrm>
        </p:spPr>
        <p:txBody>
          <a:bodyPr>
            <a:normAutofit/>
          </a:bodyPr>
          <a:lstStyle/>
          <a:p>
            <a:pPr marL="0" indent="0">
              <a:buNone/>
            </a:pPr>
            <a:r>
              <a:rPr lang="tr-TR" altLang="tr-TR" sz="1700" b="1">
                <a:latin typeface="Times New Roman" panose="02020603050405020304" pitchFamily="18" charset="0"/>
                <a:cs typeface="Times New Roman" panose="02020603050405020304" pitchFamily="18" charset="0"/>
              </a:rPr>
              <a:t>Görüntüleme:</a:t>
            </a:r>
          </a:p>
          <a:p>
            <a:endParaRPr lang="tr-TR" altLang="tr-TR" sz="1700" b="1">
              <a:latin typeface="Times New Roman" panose="02020603050405020304" pitchFamily="18" charset="0"/>
              <a:cs typeface="Times New Roman" panose="02020603050405020304" pitchFamily="18" charset="0"/>
            </a:endParaRPr>
          </a:p>
          <a:p>
            <a:r>
              <a:rPr lang="tr-TR" altLang="tr-TR" sz="1700" b="1">
                <a:latin typeface="Times New Roman" panose="02020603050405020304" pitchFamily="18" charset="0"/>
                <a:cs typeface="Times New Roman" panose="02020603050405020304" pitchFamily="18" charset="0"/>
              </a:rPr>
              <a:t>Pelvik USG: </a:t>
            </a:r>
            <a:r>
              <a:rPr lang="tr-TR" altLang="tr-TR" sz="1700">
                <a:latin typeface="Times New Roman" panose="02020603050405020304" pitchFamily="18" charset="0"/>
                <a:cs typeface="Times New Roman" panose="02020603050405020304" pitchFamily="18" charset="0"/>
              </a:rPr>
              <a:t>Endometriyum, uterus ve over anormalliklerini değerlendirmek için kullanılır</a:t>
            </a:r>
          </a:p>
          <a:p>
            <a:pPr marL="0" indent="0">
              <a:buNone/>
            </a:pPr>
            <a:endParaRPr lang="tr-TR" altLang="tr-TR" sz="1700">
              <a:latin typeface="Times New Roman" panose="02020603050405020304" pitchFamily="18" charset="0"/>
              <a:cs typeface="Times New Roman" panose="02020603050405020304" pitchFamily="18" charset="0"/>
            </a:endParaRPr>
          </a:p>
          <a:p>
            <a:pPr lvl="1"/>
            <a:r>
              <a:rPr lang="tr-TR" altLang="tr-TR" sz="1700">
                <a:latin typeface="Times New Roman" panose="02020603050405020304" pitchFamily="18" charset="0"/>
                <a:cs typeface="Times New Roman" panose="02020603050405020304" pitchFamily="18" charset="0"/>
              </a:rPr>
              <a:t>PKOS hastalarında foliküller içeren büyümüş over saptanabilir.</a:t>
            </a:r>
          </a:p>
          <a:p>
            <a:pPr marL="365760" lvl="1" indent="0">
              <a:buNone/>
            </a:pPr>
            <a:endParaRPr lang="tr-TR" altLang="tr-TR" sz="1700">
              <a:latin typeface="Times New Roman" panose="02020603050405020304" pitchFamily="18" charset="0"/>
              <a:cs typeface="Times New Roman" panose="02020603050405020304" pitchFamily="18" charset="0"/>
            </a:endParaRPr>
          </a:p>
          <a:p>
            <a:pPr lvl="1"/>
            <a:r>
              <a:rPr lang="tr-TR" altLang="tr-TR" sz="1700">
                <a:latin typeface="Times New Roman" panose="02020603050405020304" pitchFamily="18" charset="0"/>
                <a:cs typeface="Times New Roman" panose="02020603050405020304" pitchFamily="18" charset="0"/>
              </a:rPr>
              <a:t>Büyümüş uterus içerisinde fibroidlerin varlığı saptanabilir.</a:t>
            </a:r>
          </a:p>
          <a:p>
            <a:endParaRPr lang="tr-TR" sz="1700"/>
          </a:p>
        </p:txBody>
      </p:sp>
      <p:pic>
        <p:nvPicPr>
          <p:cNvPr id="10242" name="Picture 2" descr="Pelvik Ultrason – Op. Dr. Serdar Sarı">
            <a:extLst>
              <a:ext uri="{FF2B5EF4-FFF2-40B4-BE49-F238E27FC236}">
                <a16:creationId xmlns:a16="http://schemas.microsoft.com/office/drawing/2014/main" id="{B09A0DC6-3919-60C5-EBB8-8F53DAD0EE1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62061" y="2098685"/>
            <a:ext cx="4000620" cy="266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278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657519" y="741391"/>
            <a:ext cx="3448311" cy="1616203"/>
          </a:xfrm>
        </p:spPr>
        <p:txBody>
          <a:bodyPr anchor="b">
            <a:normAutofit/>
          </a:bodyPr>
          <a:lstStyle/>
          <a:p>
            <a:r>
              <a:rPr lang="tr-TR" sz="2800" b="1">
                <a:latin typeface="Times New Roman" panose="02020603050405020304" pitchFamily="18" charset="0"/>
                <a:cs typeface="Times New Roman" panose="02020603050405020304" pitchFamily="18" charset="0"/>
              </a:rPr>
              <a:t>Anormal uterin kanamalara yaklaşım</a:t>
            </a:r>
            <a:endParaRPr lang="tr-TR" sz="2800"/>
          </a:p>
        </p:txBody>
      </p:sp>
      <p:sp>
        <p:nvSpPr>
          <p:cNvPr id="3" name="İçerik Yer Tutucusu 2"/>
          <p:cNvSpPr>
            <a:spLocks noGrp="1"/>
          </p:cNvSpPr>
          <p:nvPr>
            <p:ph idx="1"/>
          </p:nvPr>
        </p:nvSpPr>
        <p:spPr>
          <a:xfrm>
            <a:off x="657519" y="2533476"/>
            <a:ext cx="3448310" cy="3447832"/>
          </a:xfrm>
        </p:spPr>
        <p:txBody>
          <a:bodyPr anchor="t">
            <a:normAutofit/>
          </a:bodyPr>
          <a:lstStyle/>
          <a:p>
            <a:endParaRPr lang="tr-TR" altLang="tr-TR" sz="1700" b="1">
              <a:latin typeface="Times New Roman" panose="02020603050405020304" pitchFamily="18" charset="0"/>
              <a:cs typeface="Times New Roman" panose="02020603050405020304" pitchFamily="18" charset="0"/>
            </a:endParaRPr>
          </a:p>
          <a:p>
            <a:r>
              <a:rPr lang="tr-TR" altLang="tr-TR" sz="1700" b="1">
                <a:latin typeface="Times New Roman" panose="02020603050405020304" pitchFamily="18" charset="0"/>
                <a:cs typeface="Times New Roman" panose="02020603050405020304" pitchFamily="18" charset="0"/>
              </a:rPr>
              <a:t>Transvajinal USG:</a:t>
            </a:r>
            <a:r>
              <a:rPr lang="tr-TR" altLang="tr-TR" sz="1700">
                <a:latin typeface="Times New Roman" panose="02020603050405020304" pitchFamily="18" charset="0"/>
                <a:cs typeface="Times New Roman" panose="02020603050405020304" pitchFamily="18" charset="0"/>
              </a:rPr>
              <a:t> Endometriyum kalınlığını değerlendirmede kullanılır. Postmenopozal endometriyum kalınlığı 4-5 mm’den fazla olan hastalarda biyopsi planlanmalı</a:t>
            </a:r>
          </a:p>
          <a:p>
            <a:pPr marL="0" indent="0">
              <a:buNone/>
            </a:pPr>
            <a:endParaRPr lang="tr-TR" altLang="tr-TR" sz="1700">
              <a:latin typeface="Times New Roman" panose="02020603050405020304" pitchFamily="18" charset="0"/>
              <a:cs typeface="Times New Roman" panose="02020603050405020304" pitchFamily="18" charset="0"/>
            </a:endParaRPr>
          </a:p>
          <a:p>
            <a:pPr lvl="1"/>
            <a:r>
              <a:rPr lang="tr-TR" altLang="tr-TR" sz="1700">
                <a:latin typeface="Times New Roman" panose="02020603050405020304" pitchFamily="18" charset="0"/>
                <a:cs typeface="Times New Roman" panose="02020603050405020304" pitchFamily="18" charset="0"/>
              </a:rPr>
              <a:t>Miyom ve polipler için çok duyarlı bir yöntem olmasa da tanı koydurabilir.</a:t>
            </a:r>
          </a:p>
          <a:p>
            <a:endParaRPr lang="tr-TR" sz="1700"/>
          </a:p>
        </p:txBody>
      </p:sp>
      <p:pic>
        <p:nvPicPr>
          <p:cNvPr id="11266" name="Picture 2" descr="Transvajinal Ultrason - Nedir, Nasıl Yapılır, Zararları ve Faydaları">
            <a:extLst>
              <a:ext uri="{FF2B5EF4-FFF2-40B4-BE49-F238E27FC236}">
                <a16:creationId xmlns:a16="http://schemas.microsoft.com/office/drawing/2014/main" id="{8A3274CE-A108-1E69-986F-20AE569FA16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0" y="1966710"/>
            <a:ext cx="3989297" cy="2849497"/>
          </a:xfrm>
          <a:prstGeom prst="rect">
            <a:avLst/>
          </a:prstGeom>
          <a:noFill/>
          <a:extLst>
            <a:ext uri="{909E8E84-426E-40DD-AFC4-6F175D3DCCD1}">
              <a14:hiddenFill xmlns:a14="http://schemas.microsoft.com/office/drawing/2010/main">
                <a:solidFill>
                  <a:srgbClr val="FFFFFF"/>
                </a:solidFill>
              </a14:hiddenFill>
            </a:ext>
          </a:extLst>
        </p:spPr>
      </p:pic>
      <p:grpSp>
        <p:nvGrpSpPr>
          <p:cNvPr id="11278" name="Group 11270">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8" y="6737718"/>
            <a:ext cx="9155399" cy="123363"/>
            <a:chOff x="-5025" y="6737718"/>
            <a:chExt cx="12207200" cy="123363"/>
          </a:xfrm>
        </p:grpSpPr>
        <p:sp>
          <p:nvSpPr>
            <p:cNvPr id="11272" name="Rectangle 11271">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3" name="Rectangle 11272">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7449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00" name="Rectangle 12294">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595246" y="386930"/>
            <a:ext cx="7549592" cy="1298448"/>
          </a:xfrm>
        </p:spPr>
        <p:txBody>
          <a:bodyPr anchor="b">
            <a:normAutofit/>
          </a:bodyPr>
          <a:lstStyle/>
          <a:p>
            <a:r>
              <a:rPr lang="tr-TR" sz="4200" b="1">
                <a:latin typeface="Times New Roman" panose="02020603050405020304" pitchFamily="18" charset="0"/>
                <a:cs typeface="Times New Roman" panose="02020603050405020304" pitchFamily="18" charset="0"/>
              </a:rPr>
              <a:t>Anormal uterin kanamalara yaklaşım</a:t>
            </a:r>
            <a:endParaRPr lang="tr-TR" sz="4200"/>
          </a:p>
        </p:txBody>
      </p:sp>
      <p:sp>
        <p:nvSpPr>
          <p:cNvPr id="12302" name="Rectangle 1229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9" name="Rectangle 1229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95245" y="2599509"/>
            <a:ext cx="3398174" cy="3639450"/>
          </a:xfrm>
        </p:spPr>
        <p:txBody>
          <a:bodyPr anchor="ctr">
            <a:normAutofit/>
          </a:bodyPr>
          <a:lstStyle/>
          <a:p>
            <a:endParaRPr lang="tr-TR" altLang="tr-TR" sz="1400" b="1">
              <a:latin typeface="Times New Roman" panose="02020603050405020304" pitchFamily="18" charset="0"/>
              <a:cs typeface="Times New Roman" panose="02020603050405020304" pitchFamily="18" charset="0"/>
            </a:endParaRPr>
          </a:p>
          <a:p>
            <a:r>
              <a:rPr lang="tr-TR" altLang="tr-TR" sz="1400" b="1">
                <a:latin typeface="Times New Roman" panose="02020603050405020304" pitchFamily="18" charset="0"/>
                <a:cs typeface="Times New Roman" panose="02020603050405020304" pitchFamily="18" charset="0"/>
              </a:rPr>
              <a:t>Sonohisterografi:</a:t>
            </a:r>
            <a:r>
              <a:rPr lang="tr-TR" altLang="tr-TR" sz="1400">
                <a:latin typeface="Times New Roman" panose="02020603050405020304" pitchFamily="18" charset="0"/>
                <a:cs typeface="Times New Roman" panose="02020603050405020304" pitchFamily="18" charset="0"/>
              </a:rPr>
              <a:t> Salin solusyonunun uterus içine verilmesini takiben yapılan transvajinal USG işlemidir. Anormal transvajinal USG bulguları olan hastalarda fokal ve diffüz anormalliklerin birbirlerinden ayırt edilmesini sağlar.</a:t>
            </a:r>
          </a:p>
          <a:p>
            <a:endParaRPr lang="tr-TR" altLang="tr-TR" sz="1400">
              <a:latin typeface="Times New Roman" panose="02020603050405020304" pitchFamily="18" charset="0"/>
              <a:cs typeface="Times New Roman" panose="02020603050405020304" pitchFamily="18" charset="0"/>
            </a:endParaRPr>
          </a:p>
          <a:p>
            <a:pPr lvl="1"/>
            <a:r>
              <a:rPr lang="tr-TR" altLang="tr-TR" sz="1400">
                <a:latin typeface="Times New Roman" panose="02020603050405020304" pitchFamily="18" charset="0"/>
                <a:cs typeface="Times New Roman" panose="02020603050405020304" pitchFamily="18" charset="0"/>
              </a:rPr>
              <a:t>Fokal anormallik varlığında histeroskopi yapılmalı</a:t>
            </a:r>
          </a:p>
          <a:p>
            <a:pPr marL="365760" lvl="1" indent="0">
              <a:buNone/>
            </a:pPr>
            <a:endParaRPr lang="tr-TR" altLang="tr-TR" sz="1400">
              <a:latin typeface="Times New Roman" panose="02020603050405020304" pitchFamily="18" charset="0"/>
              <a:cs typeface="Times New Roman" panose="02020603050405020304" pitchFamily="18" charset="0"/>
            </a:endParaRPr>
          </a:p>
          <a:p>
            <a:pPr lvl="1"/>
            <a:r>
              <a:rPr lang="tr-TR" altLang="tr-TR" sz="1400">
                <a:latin typeface="Times New Roman" panose="02020603050405020304" pitchFamily="18" charset="0"/>
                <a:cs typeface="Times New Roman" panose="02020603050405020304" pitchFamily="18" charset="0"/>
              </a:rPr>
              <a:t>Diffüz anormalliklerde endometriyal biyopsi veya dilatasyon küretaj yapılmalı</a:t>
            </a:r>
          </a:p>
          <a:p>
            <a:pPr lvl="1"/>
            <a:endParaRPr lang="tr-TR" altLang="tr-TR" sz="1400">
              <a:latin typeface="Times New Roman" panose="02020603050405020304" pitchFamily="18" charset="0"/>
              <a:cs typeface="Times New Roman" panose="02020603050405020304" pitchFamily="18" charset="0"/>
            </a:endParaRPr>
          </a:p>
          <a:p>
            <a:endParaRPr lang="tr-TR" sz="1400"/>
          </a:p>
        </p:txBody>
      </p:sp>
      <p:pic>
        <p:nvPicPr>
          <p:cNvPr id="12290" name="Picture 2" descr="Rahimdeki polip kansere dönüşür mü? | Prof. Dr. Mustafa ÖZDOĞAN">
            <a:extLst>
              <a:ext uri="{FF2B5EF4-FFF2-40B4-BE49-F238E27FC236}">
                <a16:creationId xmlns:a16="http://schemas.microsoft.com/office/drawing/2014/main" id="{16B65469-D3DA-733D-32F7-18658F6E79F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33649" y="3056149"/>
            <a:ext cx="3862707" cy="2570455"/>
          </a:xfrm>
          <a:prstGeom prst="rect">
            <a:avLst/>
          </a:prstGeom>
          <a:noFill/>
          <a:extLst>
            <a:ext uri="{909E8E84-426E-40DD-AFC4-6F175D3DCCD1}">
              <a14:hiddenFill xmlns:a14="http://schemas.microsoft.com/office/drawing/2010/main">
                <a:solidFill>
                  <a:srgbClr val="FFFFFF"/>
                </a:solidFill>
              </a14:hiddenFill>
            </a:ext>
          </a:extLst>
        </p:spPr>
      </p:pic>
      <p:sp>
        <p:nvSpPr>
          <p:cNvPr id="12301" name="Rectangle 1230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6930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606478" y="386930"/>
            <a:ext cx="6927525" cy="1188950"/>
          </a:xfrm>
        </p:spPr>
        <p:txBody>
          <a:bodyPr anchor="b">
            <a:normAutofit/>
          </a:bodyPr>
          <a:lstStyle/>
          <a:p>
            <a:r>
              <a:rPr lang="tr-TR" sz="4000" b="1">
                <a:latin typeface="Times New Roman" panose="02020603050405020304" pitchFamily="18" charset="0"/>
                <a:cs typeface="Times New Roman" panose="02020603050405020304" pitchFamily="18" charset="0"/>
              </a:rPr>
              <a:t>Anormal uterin kanamalara yaklaşım</a:t>
            </a:r>
            <a:endParaRPr lang="tr-TR" sz="40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95245" y="2599509"/>
            <a:ext cx="7607751" cy="3435531"/>
          </a:xfrm>
        </p:spPr>
        <p:txBody>
          <a:bodyPr anchor="ctr">
            <a:normAutofit/>
          </a:bodyPr>
          <a:lstStyle/>
          <a:p>
            <a:endParaRPr lang="tr-TR" altLang="tr-TR" b="1">
              <a:latin typeface="Times New Roman" panose="02020603050405020304" pitchFamily="18" charset="0"/>
              <a:cs typeface="Times New Roman" panose="02020603050405020304" pitchFamily="18" charset="0"/>
            </a:endParaRPr>
          </a:p>
          <a:p>
            <a:endParaRPr lang="tr-TR" altLang="tr-TR" b="1">
              <a:latin typeface="Times New Roman" panose="02020603050405020304" pitchFamily="18" charset="0"/>
              <a:cs typeface="Times New Roman" panose="02020603050405020304" pitchFamily="18" charset="0"/>
            </a:endParaRPr>
          </a:p>
          <a:p>
            <a:r>
              <a:rPr lang="tr-TR" altLang="tr-TR" b="1">
                <a:latin typeface="Times New Roman" panose="02020603050405020304" pitchFamily="18" charset="0"/>
                <a:cs typeface="Times New Roman" panose="02020603050405020304" pitchFamily="18" charset="0"/>
              </a:rPr>
              <a:t>MR:</a:t>
            </a:r>
            <a:r>
              <a:rPr lang="tr-TR" altLang="tr-TR">
                <a:latin typeface="Times New Roman" panose="02020603050405020304" pitchFamily="18" charset="0"/>
                <a:cs typeface="Times New Roman" panose="02020603050405020304" pitchFamily="18" charset="0"/>
              </a:rPr>
              <a:t> Transvajinal USG’yi tolere edemeyen hastada alternatif yöntem</a:t>
            </a:r>
          </a:p>
          <a:p>
            <a:endParaRPr lang="tr-TR" altLang="tr-TR">
              <a:latin typeface="Times New Roman" panose="02020603050405020304" pitchFamily="18" charset="0"/>
              <a:cs typeface="Times New Roman" panose="02020603050405020304" pitchFamily="18" charset="0"/>
            </a:endParaRPr>
          </a:p>
          <a:p>
            <a:pPr lvl="1"/>
            <a:r>
              <a:rPr lang="tr-TR" altLang="tr-TR" sz="2100">
                <a:latin typeface="Times New Roman" panose="02020603050405020304" pitchFamily="18" charset="0"/>
                <a:cs typeface="Times New Roman" panose="02020603050405020304" pitchFamily="18" charset="0"/>
              </a:rPr>
              <a:t>Uterus</a:t>
            </a:r>
            <a:r>
              <a:rPr lang="tr-TR" altLang="tr-TR" sz="2100" dirty="0">
                <a:latin typeface="Times New Roman" panose="02020603050405020304" pitchFamily="18" charset="0"/>
                <a:cs typeface="Times New Roman" panose="02020603050405020304" pitchFamily="18" charset="0"/>
              </a:rPr>
              <a:t> değerlendirmesinde kullanılabilir</a:t>
            </a:r>
            <a:endParaRPr lang="tr-TR" altLang="tr-TR" sz="2100">
              <a:latin typeface="Times New Roman" panose="02020603050405020304" pitchFamily="18" charset="0"/>
              <a:cs typeface="Times New Roman" panose="02020603050405020304" pitchFamily="18" charset="0"/>
            </a:endParaRPr>
          </a:p>
          <a:p>
            <a:pPr marL="365760" lvl="1" indent="0">
              <a:buNone/>
            </a:pPr>
            <a:r>
              <a:rPr lang="tr-TR" altLang="tr-TR" sz="2100" dirty="0">
                <a:latin typeface="Times New Roman" panose="02020603050405020304" pitchFamily="18" charset="0"/>
                <a:cs typeface="Times New Roman" panose="02020603050405020304" pitchFamily="18" charset="0"/>
              </a:rPr>
              <a:t> </a:t>
            </a:r>
            <a:endParaRPr lang="tr-TR" altLang="tr-TR" sz="2100">
              <a:latin typeface="Times New Roman" panose="02020603050405020304" pitchFamily="18" charset="0"/>
              <a:cs typeface="Times New Roman" panose="02020603050405020304" pitchFamily="18" charset="0"/>
            </a:endParaRPr>
          </a:p>
          <a:p>
            <a:pPr lvl="1"/>
            <a:r>
              <a:rPr lang="tr-TR" altLang="tr-TR" sz="2100">
                <a:latin typeface="Times New Roman" panose="02020603050405020304" pitchFamily="18" charset="0"/>
                <a:cs typeface="Times New Roman" panose="02020603050405020304" pitchFamily="18" charset="0"/>
              </a:rPr>
              <a:t>Adenomiyozis</a:t>
            </a:r>
            <a:r>
              <a:rPr lang="tr-TR" altLang="tr-TR" sz="2100" dirty="0">
                <a:latin typeface="Times New Roman" panose="02020603050405020304" pitchFamily="18" charset="0"/>
                <a:cs typeface="Times New Roman" panose="02020603050405020304" pitchFamily="18" charset="0"/>
              </a:rPr>
              <a:t> düşünülen hastalarda en iyi görüntüleme yöntemi</a:t>
            </a:r>
            <a:endParaRPr lang="tr-TR" altLang="tr-TR" sz="21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6826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İçerik Yer Tutucusu 2">
            <a:extLst>
              <a:ext uri="{FF2B5EF4-FFF2-40B4-BE49-F238E27FC236}">
                <a16:creationId xmlns:a16="http://schemas.microsoft.com/office/drawing/2014/main" id="{E645A364-8569-1043-ABC5-6CE3136821B8}"/>
              </a:ext>
            </a:extLst>
          </p:cNvPr>
          <p:cNvGraphicFramePr>
            <a:graphicFrameLocks noGrp="1"/>
          </p:cNvGraphicFramePr>
          <p:nvPr>
            <p:ph idx="1"/>
            <p:extLst>
              <p:ext uri="{D42A27DB-BD31-4B8C-83A1-F6EECF244321}">
                <p14:modId xmlns:p14="http://schemas.microsoft.com/office/powerpoint/2010/main" val="1909086905"/>
              </p:ext>
            </p:extLst>
          </p:nvPr>
        </p:nvGraphicFramePr>
        <p:xfrm>
          <a:off x="628650" y="404664"/>
          <a:ext cx="7886700" cy="5877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8245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606478" y="386930"/>
            <a:ext cx="6927525" cy="1188950"/>
          </a:xfrm>
        </p:spPr>
        <p:txBody>
          <a:bodyPr anchor="b">
            <a:normAutofit/>
          </a:bodyPr>
          <a:lstStyle/>
          <a:p>
            <a:r>
              <a:rPr lang="tr-TR" sz="4000" b="1">
                <a:latin typeface="Times New Roman" panose="02020603050405020304" pitchFamily="18" charset="0"/>
                <a:cs typeface="Times New Roman" panose="02020603050405020304" pitchFamily="18" charset="0"/>
              </a:rPr>
              <a:t>Anormal uterin kanamalara yaklaşım</a:t>
            </a:r>
            <a:endParaRPr lang="tr-TR" sz="40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5"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95245" y="2599509"/>
            <a:ext cx="7607751" cy="3435531"/>
          </a:xfrm>
        </p:spPr>
        <p:txBody>
          <a:bodyPr anchor="ctr">
            <a:normAutofit/>
          </a:bodyPr>
          <a:lstStyle/>
          <a:p>
            <a:pPr marL="0" indent="0">
              <a:buNone/>
            </a:pPr>
            <a:r>
              <a:rPr lang="tr-TR" b="1">
                <a:latin typeface="Times New Roman" panose="02020603050405020304" pitchFamily="18" charset="0"/>
                <a:cs typeface="Times New Roman" panose="02020603050405020304" pitchFamily="18" charset="0"/>
              </a:rPr>
              <a:t>Ayırıcı tanı:</a:t>
            </a:r>
          </a:p>
          <a:p>
            <a:r>
              <a:rPr lang="tr-TR">
                <a:latin typeface="Times New Roman" panose="02020603050405020304" pitchFamily="18" charset="0"/>
                <a:cs typeface="Times New Roman" panose="02020603050405020304" pitchFamily="18" charset="0"/>
              </a:rPr>
              <a:t>Hastalarda </a:t>
            </a:r>
            <a:r>
              <a:rPr lang="tr-TR" b="1">
                <a:latin typeface="Times New Roman" panose="02020603050405020304" pitchFamily="18" charset="0"/>
                <a:cs typeface="Times New Roman" panose="02020603050405020304" pitchFamily="18" charset="0"/>
              </a:rPr>
              <a:t>gebelik</a:t>
            </a:r>
            <a:r>
              <a:rPr lang="tr-TR">
                <a:latin typeface="Times New Roman" panose="02020603050405020304" pitchFamily="18" charset="0"/>
                <a:cs typeface="Times New Roman" panose="02020603050405020304" pitchFamily="18" charset="0"/>
              </a:rPr>
              <a:t> her zaman değerlendirilmeli</a:t>
            </a:r>
          </a:p>
          <a:p>
            <a:endParaRPr lang="tr-TR">
              <a:latin typeface="Times New Roman" panose="02020603050405020304" pitchFamily="18" charset="0"/>
              <a:cs typeface="Times New Roman" panose="02020603050405020304" pitchFamily="18" charset="0"/>
            </a:endParaRPr>
          </a:p>
          <a:p>
            <a:r>
              <a:rPr lang="tr-TR" b="1">
                <a:latin typeface="Times New Roman" panose="02020603050405020304" pitchFamily="18" charset="0"/>
                <a:cs typeface="Times New Roman" panose="02020603050405020304" pitchFamily="18" charset="0"/>
              </a:rPr>
              <a:t>OKS kullanımı:</a:t>
            </a:r>
            <a:r>
              <a:rPr lang="tr-TR">
                <a:latin typeface="Times New Roman" panose="02020603050405020304" pitchFamily="18" charset="0"/>
                <a:cs typeface="Times New Roman" panose="02020603050405020304" pitchFamily="18" charset="0"/>
              </a:rPr>
              <a:t> Düşük doz OKS’ler lekelenme tarzında kanamalar yapabilir</a:t>
            </a:r>
          </a:p>
          <a:p>
            <a:endParaRPr lang="tr-TR">
              <a:latin typeface="Times New Roman" panose="02020603050405020304" pitchFamily="18" charset="0"/>
              <a:cs typeface="Times New Roman" panose="02020603050405020304" pitchFamily="18" charset="0"/>
            </a:endParaRPr>
          </a:p>
          <a:p>
            <a:r>
              <a:rPr lang="tr-TR" b="1">
                <a:latin typeface="Times New Roman" panose="02020603050405020304" pitchFamily="18" charset="0"/>
                <a:cs typeface="Times New Roman" panose="02020603050405020304" pitchFamily="18" charset="0"/>
              </a:rPr>
              <a:t>Fibroid:</a:t>
            </a:r>
            <a:r>
              <a:rPr lang="tr-TR">
                <a:latin typeface="Times New Roman" panose="02020603050405020304" pitchFamily="18" charset="0"/>
                <a:cs typeface="Times New Roman" panose="02020603050405020304" pitchFamily="18" charset="0"/>
              </a:rPr>
              <a:t> Fibroidler veya leomiyomlar benign uterin tümörleridir</a:t>
            </a:r>
          </a:p>
          <a:p>
            <a:pPr lvl="1"/>
            <a:r>
              <a:rPr lang="tr-TR" sz="2100">
                <a:latin typeface="Times New Roman" panose="02020603050405020304" pitchFamily="18" charset="0"/>
                <a:cs typeface="Times New Roman" panose="02020603050405020304" pitchFamily="18" charset="0"/>
              </a:rPr>
              <a:t>Pelvik rahatsızlık ile birlikte ağır ve uzun seyreden adet kanamaları  görülür</a:t>
            </a:r>
          </a:p>
          <a:p>
            <a:endParaRPr lang="tr-TR">
              <a:latin typeface="Times New Roman" panose="02020603050405020304" pitchFamily="18" charset="0"/>
              <a:cs typeface="Times New Roman" panose="02020603050405020304" pitchFamily="18" charset="0"/>
            </a:endParaRPr>
          </a:p>
          <a:p>
            <a:pPr marL="0" indent="0">
              <a:buNone/>
            </a:pPr>
            <a:endParaRPr lang="tr-T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9976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606478" y="386930"/>
            <a:ext cx="6927525" cy="1188950"/>
          </a:xfrm>
        </p:spPr>
        <p:txBody>
          <a:bodyPr anchor="b">
            <a:normAutofit/>
          </a:bodyPr>
          <a:lstStyle/>
          <a:p>
            <a:r>
              <a:rPr lang="tr-TR" sz="4000" b="1">
                <a:latin typeface="Times New Roman" panose="02020603050405020304" pitchFamily="18" charset="0"/>
                <a:cs typeface="Times New Roman" panose="02020603050405020304" pitchFamily="18" charset="0"/>
              </a:rPr>
              <a:t>Anormal uterin kanamalara yaklaşım</a:t>
            </a:r>
            <a:endParaRPr lang="tr-TR" sz="40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95245" y="2599509"/>
            <a:ext cx="7607751" cy="3435531"/>
          </a:xfrm>
        </p:spPr>
        <p:txBody>
          <a:bodyPr anchor="ctr">
            <a:normAutofit/>
          </a:bodyPr>
          <a:lstStyle/>
          <a:p>
            <a:endParaRPr lang="tr-TR" b="1">
              <a:latin typeface="Times New Roman" panose="02020603050405020304" pitchFamily="18" charset="0"/>
              <a:cs typeface="Times New Roman" panose="02020603050405020304" pitchFamily="18" charset="0"/>
            </a:endParaRPr>
          </a:p>
          <a:p>
            <a:r>
              <a:rPr lang="tr-TR" b="1">
                <a:latin typeface="Times New Roman" panose="02020603050405020304" pitchFamily="18" charset="0"/>
                <a:cs typeface="Times New Roman" panose="02020603050405020304" pitchFamily="18" charset="0"/>
              </a:rPr>
              <a:t>Adenomiyozis:</a:t>
            </a:r>
            <a:r>
              <a:rPr lang="tr-TR">
                <a:latin typeface="Times New Roman" panose="02020603050405020304" pitchFamily="18" charset="0"/>
                <a:cs typeface="Times New Roman" panose="02020603050405020304" pitchFamily="18" charset="0"/>
              </a:rPr>
              <a:t> Miyometriyumda endometriyal bezlerin bulunmasıdır</a:t>
            </a:r>
          </a:p>
          <a:p>
            <a:pPr marL="0" indent="0">
              <a:buNone/>
            </a:pPr>
            <a:r>
              <a:rPr lang="tr-TR">
                <a:latin typeface="Times New Roman" panose="02020603050405020304" pitchFamily="18" charset="0"/>
                <a:cs typeface="Times New Roman" panose="02020603050405020304" pitchFamily="18" charset="0"/>
              </a:rPr>
              <a:t> </a:t>
            </a:r>
          </a:p>
          <a:p>
            <a:pPr lvl="1"/>
            <a:r>
              <a:rPr lang="tr-TR" sz="2100">
                <a:latin typeface="Times New Roman" panose="02020603050405020304" pitchFamily="18" charset="0"/>
                <a:cs typeface="Times New Roman" panose="02020603050405020304" pitchFamily="18" charset="0"/>
              </a:rPr>
              <a:t>Sıklıkla 40 yaşından sonra semptom vermeye başlar</a:t>
            </a:r>
          </a:p>
          <a:p>
            <a:pPr lvl="1"/>
            <a:endParaRPr lang="tr-TR" sz="2100">
              <a:latin typeface="Times New Roman" panose="02020603050405020304" pitchFamily="18" charset="0"/>
              <a:cs typeface="Times New Roman" panose="02020603050405020304" pitchFamily="18" charset="0"/>
            </a:endParaRPr>
          </a:p>
          <a:p>
            <a:pPr lvl="1"/>
            <a:r>
              <a:rPr lang="tr-TR" sz="2100">
                <a:latin typeface="Times New Roman" panose="02020603050405020304" pitchFamily="18" charset="0"/>
                <a:cs typeface="Times New Roman" panose="02020603050405020304" pitchFamily="18" charset="0"/>
              </a:rPr>
              <a:t>Kadınlarda ağır ve uzamış adet kanamalarına neden olur</a:t>
            </a:r>
          </a:p>
          <a:p>
            <a:pPr marL="365760" lvl="1" indent="0">
              <a:buNone/>
            </a:pPr>
            <a:endParaRPr lang="tr-TR" sz="2100">
              <a:latin typeface="Times New Roman" panose="02020603050405020304" pitchFamily="18" charset="0"/>
              <a:cs typeface="Times New Roman" panose="02020603050405020304" pitchFamily="18" charset="0"/>
            </a:endParaRPr>
          </a:p>
          <a:p>
            <a:pPr lvl="1"/>
            <a:r>
              <a:rPr lang="tr-TR" sz="2100">
                <a:latin typeface="Times New Roman" panose="02020603050405020304" pitchFamily="18" charset="0"/>
                <a:cs typeface="Times New Roman" panose="02020603050405020304" pitchFamily="18" charset="0"/>
              </a:rPr>
              <a:t>Kanamaya dismenore eşlik edebilir</a:t>
            </a:r>
          </a:p>
          <a:p>
            <a:endParaRPr lang="tr-TR" dirty="0"/>
          </a:p>
        </p:txBody>
      </p:sp>
    </p:spTree>
    <p:extLst>
      <p:ext uri="{BB962C8B-B14F-4D97-AF65-F5344CB8AC3E}">
        <p14:creationId xmlns:p14="http://schemas.microsoft.com/office/powerpoint/2010/main" val="28040720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606478" y="386930"/>
            <a:ext cx="6927525" cy="1188950"/>
          </a:xfrm>
        </p:spPr>
        <p:txBody>
          <a:bodyPr anchor="b">
            <a:normAutofit/>
          </a:bodyPr>
          <a:lstStyle/>
          <a:p>
            <a:r>
              <a:rPr lang="tr-TR" sz="4000" b="1">
                <a:latin typeface="Times New Roman" panose="02020603050405020304" pitchFamily="18" charset="0"/>
                <a:cs typeface="Times New Roman" panose="02020603050405020304" pitchFamily="18" charset="0"/>
              </a:rPr>
              <a:t>Anormal uterin kanamalara yaklaşım</a:t>
            </a:r>
            <a:endParaRPr lang="tr-TR" sz="40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95245" y="2599509"/>
            <a:ext cx="7607751" cy="3435531"/>
          </a:xfrm>
        </p:spPr>
        <p:txBody>
          <a:bodyPr anchor="ctr">
            <a:normAutofit/>
          </a:bodyPr>
          <a:lstStyle/>
          <a:p>
            <a:endParaRPr lang="tr-TR" sz="1900" b="1">
              <a:latin typeface="Times New Roman" panose="02020603050405020304" pitchFamily="18" charset="0"/>
              <a:cs typeface="Times New Roman" panose="02020603050405020304" pitchFamily="18" charset="0"/>
            </a:endParaRPr>
          </a:p>
          <a:p>
            <a:r>
              <a:rPr lang="tr-TR" sz="1900" b="1">
                <a:latin typeface="Times New Roman" panose="02020603050405020304" pitchFamily="18" charset="0"/>
                <a:cs typeface="Times New Roman" panose="02020603050405020304" pitchFamily="18" charset="0"/>
              </a:rPr>
              <a:t>Endometriyal polip:</a:t>
            </a:r>
            <a:r>
              <a:rPr lang="tr-TR" sz="1900">
                <a:latin typeface="Times New Roman" panose="02020603050405020304" pitchFamily="18" charset="0"/>
                <a:cs typeface="Times New Roman" panose="02020603050405020304" pitchFamily="18" charset="0"/>
              </a:rPr>
              <a:t> Düzensiz sikluslara, intermenstural kanamalara ve menorajiye neden olabilir</a:t>
            </a:r>
          </a:p>
          <a:p>
            <a:endParaRPr lang="tr-TR" sz="1900">
              <a:latin typeface="Times New Roman" panose="02020603050405020304" pitchFamily="18" charset="0"/>
              <a:cs typeface="Times New Roman" panose="02020603050405020304" pitchFamily="18" charset="0"/>
            </a:endParaRPr>
          </a:p>
          <a:p>
            <a:r>
              <a:rPr lang="tr-TR" sz="1900" b="1">
                <a:latin typeface="Times New Roman" panose="02020603050405020304" pitchFamily="18" charset="0"/>
                <a:cs typeface="Times New Roman" panose="02020603050405020304" pitchFamily="18" charset="0"/>
              </a:rPr>
              <a:t>Anovulatuar kanama: </a:t>
            </a:r>
            <a:r>
              <a:rPr lang="tr-TR" sz="1900">
                <a:latin typeface="Times New Roman" panose="02020603050405020304" pitchFamily="18" charset="0"/>
                <a:cs typeface="Times New Roman" panose="02020603050405020304" pitchFamily="18" charset="0"/>
              </a:rPr>
              <a:t>Menarşı takiben ilk yıllarda ve perimenopozal dönemde fizyolojik</a:t>
            </a:r>
          </a:p>
          <a:p>
            <a:pPr lvl="1"/>
            <a:r>
              <a:rPr lang="tr-TR" sz="1900">
                <a:latin typeface="Times New Roman" panose="02020603050405020304" pitchFamily="18" charset="0"/>
                <a:cs typeface="Times New Roman" panose="02020603050405020304" pitchFamily="18" charset="0"/>
              </a:rPr>
              <a:t>Hiperandrojenizme bağlı anovulasyon nedenleri: </a:t>
            </a:r>
          </a:p>
          <a:p>
            <a:pPr lvl="2"/>
            <a:r>
              <a:rPr lang="tr-TR" sz="1900">
                <a:latin typeface="Times New Roman" panose="02020603050405020304" pitchFamily="18" charset="0"/>
                <a:cs typeface="Times New Roman" panose="02020603050405020304" pitchFamily="18" charset="0"/>
              </a:rPr>
              <a:t>PKOS</a:t>
            </a:r>
          </a:p>
          <a:p>
            <a:pPr lvl="2"/>
            <a:r>
              <a:rPr lang="tr-TR" sz="1900">
                <a:latin typeface="Times New Roman" panose="02020603050405020304" pitchFamily="18" charset="0"/>
                <a:cs typeface="Times New Roman" panose="02020603050405020304" pitchFamily="18" charset="0"/>
              </a:rPr>
              <a:t>Geç başlangıçlı KAH</a:t>
            </a:r>
          </a:p>
          <a:p>
            <a:pPr lvl="2"/>
            <a:r>
              <a:rPr lang="tr-TR" sz="1900">
                <a:latin typeface="Times New Roman" panose="02020603050405020304" pitchFamily="18" charset="0"/>
                <a:cs typeface="Times New Roman" panose="02020603050405020304" pitchFamily="18" charset="0"/>
              </a:rPr>
              <a:t>Androjen üreten tümörler </a:t>
            </a:r>
          </a:p>
        </p:txBody>
      </p:sp>
    </p:spTree>
    <p:extLst>
      <p:ext uri="{BB962C8B-B14F-4D97-AF65-F5344CB8AC3E}">
        <p14:creationId xmlns:p14="http://schemas.microsoft.com/office/powerpoint/2010/main" val="2974261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606478" y="386930"/>
            <a:ext cx="6927525" cy="1188950"/>
          </a:xfrm>
        </p:spPr>
        <p:txBody>
          <a:bodyPr anchor="b">
            <a:normAutofit/>
          </a:bodyPr>
          <a:lstStyle/>
          <a:p>
            <a:r>
              <a:rPr lang="tr-TR" sz="4000" b="1">
                <a:latin typeface="Times New Roman" panose="02020603050405020304" pitchFamily="18" charset="0"/>
                <a:cs typeface="Times New Roman" panose="02020603050405020304" pitchFamily="18" charset="0"/>
              </a:rPr>
              <a:t>Anormal uterin kanamalara yaklaşım</a:t>
            </a:r>
            <a:endParaRPr lang="tr-TR" sz="40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95245" y="2599509"/>
            <a:ext cx="7607751" cy="3435531"/>
          </a:xfrm>
        </p:spPr>
        <p:txBody>
          <a:bodyPr anchor="ctr">
            <a:normAutofit/>
          </a:bodyPr>
          <a:lstStyle/>
          <a:p>
            <a:pPr marL="320040" lvl="1" indent="-320040">
              <a:spcBef>
                <a:spcPts val="700"/>
              </a:spcBef>
              <a:buClr>
                <a:schemeClr val="accent2"/>
              </a:buClr>
              <a:buSzPct val="60000"/>
              <a:buFont typeface="Wingdings"/>
              <a:buChar char=""/>
            </a:pPr>
            <a:r>
              <a:rPr lang="tr-TR" sz="1900" b="1">
                <a:latin typeface="Times New Roman" panose="02020603050405020304" pitchFamily="18" charset="0"/>
                <a:cs typeface="Times New Roman" panose="02020603050405020304" pitchFamily="18" charset="0"/>
              </a:rPr>
              <a:t>PKOS:</a:t>
            </a:r>
            <a:r>
              <a:rPr lang="tr-TR" sz="1900">
                <a:latin typeface="Times New Roman" panose="02020603050405020304" pitchFamily="18" charset="0"/>
                <a:cs typeface="Times New Roman" panose="02020603050405020304" pitchFamily="18" charset="0"/>
              </a:rPr>
              <a:t> Hirsutizm, kas kitlesinde artış, kliteromegali, ses kalınlığı, meme atrofisi, yağlı cilt, akne gibi hiperandrojenizm bulguları</a:t>
            </a:r>
          </a:p>
          <a:p>
            <a:pPr marL="594360" lvl="2" indent="-320040">
              <a:spcBef>
                <a:spcPts val="700"/>
              </a:spcBef>
              <a:buSzPct val="60000"/>
              <a:buFont typeface="Wingdings"/>
              <a:buChar char=""/>
            </a:pPr>
            <a:endParaRPr lang="tr-TR" sz="1900">
              <a:latin typeface="Times New Roman" panose="02020603050405020304" pitchFamily="18" charset="0"/>
              <a:cs typeface="Times New Roman" panose="02020603050405020304" pitchFamily="18" charset="0"/>
            </a:endParaRPr>
          </a:p>
          <a:p>
            <a:pPr marL="594360" lvl="2" indent="-320040">
              <a:spcBef>
                <a:spcPts val="700"/>
              </a:spcBef>
              <a:buSzPct val="60000"/>
              <a:buFont typeface="Wingdings"/>
              <a:buChar char=""/>
            </a:pPr>
            <a:r>
              <a:rPr lang="tr-TR" sz="1900">
                <a:latin typeface="Times New Roman" panose="02020603050405020304" pitchFamily="18" charset="0"/>
                <a:cs typeface="Times New Roman" panose="02020603050405020304" pitchFamily="18" charset="0"/>
              </a:rPr>
              <a:t>Kadınlarda oligomenore veya menometroraji tarzında kanamalar</a:t>
            </a:r>
          </a:p>
          <a:p>
            <a:pPr marL="594360" lvl="2" indent="-320040">
              <a:spcBef>
                <a:spcPts val="700"/>
              </a:spcBef>
              <a:buSzPct val="60000"/>
              <a:buFont typeface="Wingdings"/>
              <a:buChar char=""/>
            </a:pPr>
            <a:endParaRPr lang="tr-TR" sz="1900">
              <a:latin typeface="Times New Roman" panose="02020603050405020304" pitchFamily="18" charset="0"/>
              <a:cs typeface="Times New Roman" panose="02020603050405020304" pitchFamily="18" charset="0"/>
            </a:endParaRPr>
          </a:p>
          <a:p>
            <a:pPr marL="594360" lvl="2" indent="-320040">
              <a:spcBef>
                <a:spcPts val="700"/>
              </a:spcBef>
              <a:buSzPct val="60000"/>
              <a:buFont typeface="Wingdings"/>
              <a:buChar char=""/>
            </a:pPr>
            <a:r>
              <a:rPr lang="tr-TR" sz="1900">
                <a:latin typeface="Times New Roman" panose="02020603050405020304" pitchFamily="18" charset="0"/>
                <a:cs typeface="Times New Roman" panose="02020603050405020304" pitchFamily="18" charset="0"/>
              </a:rPr>
              <a:t>Puberte döneminde başlayan uzun yıllar devam eden düzensiz menstural siklus öyküleri var</a:t>
            </a:r>
          </a:p>
          <a:p>
            <a:pPr marL="594360" lvl="2" indent="-320040">
              <a:spcBef>
                <a:spcPts val="700"/>
              </a:spcBef>
              <a:buSzPct val="60000"/>
              <a:buFont typeface="Wingdings"/>
              <a:buChar char=""/>
            </a:pPr>
            <a:endParaRPr lang="tr-TR" sz="1900">
              <a:latin typeface="Times New Roman" panose="02020603050405020304" pitchFamily="18" charset="0"/>
              <a:cs typeface="Times New Roman" panose="02020603050405020304" pitchFamily="18" charset="0"/>
            </a:endParaRPr>
          </a:p>
          <a:p>
            <a:pPr marL="594360" lvl="2" indent="-320040">
              <a:spcBef>
                <a:spcPts val="700"/>
              </a:spcBef>
              <a:buSzPct val="60000"/>
              <a:buFont typeface="Wingdings"/>
              <a:buChar char=""/>
            </a:pPr>
            <a:r>
              <a:rPr lang="tr-TR" sz="1900">
                <a:latin typeface="Times New Roman" panose="02020603050405020304" pitchFamily="18" charset="0"/>
                <a:cs typeface="Times New Roman" panose="02020603050405020304" pitchFamily="18" charset="0"/>
              </a:rPr>
              <a:t>Normal FSH, artmış LH, insülin direnci ve hiperinsülinemi görülebilir</a:t>
            </a:r>
          </a:p>
          <a:p>
            <a:pPr marL="594360" lvl="2" indent="-320040">
              <a:spcBef>
                <a:spcPts val="700"/>
              </a:spcBef>
              <a:buSzPct val="60000"/>
              <a:buFont typeface="Wingdings"/>
              <a:buChar char=""/>
            </a:pPr>
            <a:endParaRPr lang="tr-TR" sz="1900">
              <a:latin typeface="Times New Roman" panose="02020603050405020304" pitchFamily="18" charset="0"/>
              <a:cs typeface="Times New Roman" panose="02020603050405020304" pitchFamily="18" charset="0"/>
            </a:endParaRPr>
          </a:p>
          <a:p>
            <a:endParaRPr lang="tr-TR" sz="1900"/>
          </a:p>
        </p:txBody>
      </p:sp>
    </p:spTree>
    <p:extLst>
      <p:ext uri="{BB962C8B-B14F-4D97-AF65-F5344CB8AC3E}">
        <p14:creationId xmlns:p14="http://schemas.microsoft.com/office/powerpoint/2010/main" val="24274910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606478" y="386930"/>
            <a:ext cx="6927525" cy="1188950"/>
          </a:xfrm>
        </p:spPr>
        <p:txBody>
          <a:bodyPr anchor="b">
            <a:normAutofit/>
          </a:bodyPr>
          <a:lstStyle/>
          <a:p>
            <a:r>
              <a:rPr lang="tr-TR" sz="4000" b="1">
                <a:latin typeface="Times New Roman" panose="02020603050405020304" pitchFamily="18" charset="0"/>
                <a:cs typeface="Times New Roman" panose="02020603050405020304" pitchFamily="18" charset="0"/>
              </a:rPr>
              <a:t>Anormal uterin kanamalara yaklaşım</a:t>
            </a:r>
            <a:endParaRPr lang="tr-TR" sz="40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çerik Yer Tutucusu 2"/>
          <p:cNvSpPr>
            <a:spLocks noGrp="1"/>
          </p:cNvSpPr>
          <p:nvPr>
            <p:ph idx="1"/>
          </p:nvPr>
        </p:nvSpPr>
        <p:spPr>
          <a:xfrm>
            <a:off x="595245" y="2599509"/>
            <a:ext cx="7607751" cy="3435531"/>
          </a:xfrm>
        </p:spPr>
        <p:txBody>
          <a:bodyPr anchor="ctr">
            <a:normAutofit/>
          </a:bodyPr>
          <a:lstStyle/>
          <a:p>
            <a:r>
              <a:rPr lang="tr-TR" sz="1900" b="1">
                <a:latin typeface="Times New Roman" panose="02020603050405020304" pitchFamily="18" charset="0"/>
                <a:cs typeface="Times New Roman" panose="02020603050405020304" pitchFamily="18" charset="0"/>
              </a:rPr>
              <a:t>Endokrin bozukluklar: </a:t>
            </a:r>
            <a:r>
              <a:rPr lang="tr-TR" sz="1900">
                <a:latin typeface="Times New Roman" panose="02020603050405020304" pitchFamily="18" charset="0"/>
                <a:cs typeface="Times New Roman" panose="02020603050405020304" pitchFamily="18" charset="0"/>
              </a:rPr>
              <a:t>Hem hipotiroidi hem  de hipertioidi menstural siklus düzensizliklerine neden olur.</a:t>
            </a:r>
          </a:p>
          <a:p>
            <a:pPr lvl="1"/>
            <a:endParaRPr lang="tr-TR" sz="1900">
              <a:latin typeface="Times New Roman" panose="02020603050405020304" pitchFamily="18" charset="0"/>
              <a:cs typeface="Times New Roman" panose="02020603050405020304" pitchFamily="18" charset="0"/>
            </a:endParaRPr>
          </a:p>
          <a:p>
            <a:pPr lvl="1"/>
            <a:r>
              <a:rPr lang="tr-TR" sz="1900">
                <a:latin typeface="Times New Roman" panose="02020603050405020304" pitchFamily="18" charset="0"/>
                <a:cs typeface="Times New Roman" panose="02020603050405020304" pitchFamily="18" charset="0"/>
              </a:rPr>
              <a:t>Hipotiroidide amenore, oligomenore, polimenore veya menoraji gibi birçok düzensizlik görülebilir</a:t>
            </a:r>
          </a:p>
          <a:p>
            <a:endParaRPr lang="tr-TR" sz="1900">
              <a:latin typeface="Times New Roman" panose="02020603050405020304" pitchFamily="18" charset="0"/>
              <a:cs typeface="Times New Roman" panose="02020603050405020304" pitchFamily="18" charset="0"/>
            </a:endParaRPr>
          </a:p>
          <a:p>
            <a:r>
              <a:rPr lang="tr-TR" sz="1900" b="1">
                <a:latin typeface="Times New Roman" panose="02020603050405020304" pitchFamily="18" charset="0"/>
                <a:cs typeface="Times New Roman" panose="02020603050405020304" pitchFamily="18" charset="0"/>
              </a:rPr>
              <a:t>Koagülasyon bozukluğu:</a:t>
            </a:r>
            <a:r>
              <a:rPr lang="tr-TR" sz="1900">
                <a:latin typeface="Times New Roman" panose="02020603050405020304" pitchFamily="18" charset="0"/>
                <a:cs typeface="Times New Roman" panose="02020603050405020304" pitchFamily="18" charset="0"/>
              </a:rPr>
              <a:t> Koagülasyon bozukluğu menorajiye neden olur </a:t>
            </a:r>
          </a:p>
          <a:p>
            <a:pPr lvl="1"/>
            <a:endParaRPr lang="tr-TR" sz="1900">
              <a:latin typeface="Times New Roman" panose="02020603050405020304" pitchFamily="18" charset="0"/>
              <a:cs typeface="Times New Roman" panose="02020603050405020304" pitchFamily="18" charset="0"/>
            </a:endParaRPr>
          </a:p>
          <a:p>
            <a:pPr lvl="1"/>
            <a:r>
              <a:rPr lang="tr-TR" sz="1900">
                <a:latin typeface="Times New Roman" panose="02020603050405020304" pitchFamily="18" charset="0"/>
                <a:cs typeface="Times New Roman" panose="02020603050405020304" pitchFamily="18" charset="0"/>
              </a:rPr>
              <a:t>En sık görülen koagülasyon bozuklukları trombositopeni ve von willebrand hastalığıdır</a:t>
            </a:r>
          </a:p>
          <a:p>
            <a:pPr lvl="1"/>
            <a:r>
              <a:rPr lang="tr-TR" sz="1900">
                <a:latin typeface="Times New Roman" panose="02020603050405020304" pitchFamily="18" charset="0"/>
                <a:cs typeface="Times New Roman" panose="02020603050405020304" pitchFamily="18" charset="0"/>
              </a:rPr>
              <a:t>Özellikle menarşta kanama daha şiddetlidir</a:t>
            </a:r>
          </a:p>
        </p:txBody>
      </p:sp>
    </p:spTree>
    <p:extLst>
      <p:ext uri="{BB962C8B-B14F-4D97-AF65-F5344CB8AC3E}">
        <p14:creationId xmlns:p14="http://schemas.microsoft.com/office/powerpoint/2010/main" val="24274910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606478" y="386930"/>
            <a:ext cx="6927525" cy="1188950"/>
          </a:xfrm>
        </p:spPr>
        <p:txBody>
          <a:bodyPr anchor="b">
            <a:normAutofit/>
          </a:bodyPr>
          <a:lstStyle/>
          <a:p>
            <a:r>
              <a:rPr lang="tr-TR" sz="4000" b="1">
                <a:latin typeface="Times New Roman" panose="02020603050405020304" pitchFamily="18" charset="0"/>
                <a:cs typeface="Times New Roman" panose="02020603050405020304" pitchFamily="18" charset="0"/>
              </a:rPr>
              <a:t>Anormal uterin kanamalara yaklaşım</a:t>
            </a:r>
            <a:endParaRPr lang="tr-TR" sz="40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95245" y="2492897"/>
            <a:ext cx="7607751" cy="3542144"/>
          </a:xfrm>
        </p:spPr>
        <p:txBody>
          <a:bodyPr anchor="ctr">
            <a:normAutofit lnSpcReduction="10000"/>
          </a:bodyPr>
          <a:lstStyle/>
          <a:p>
            <a:endParaRPr lang="tr-TR" b="1" dirty="0">
              <a:latin typeface="Times New Roman" panose="02020603050405020304" pitchFamily="18" charset="0"/>
              <a:cs typeface="Times New Roman" panose="02020603050405020304" pitchFamily="18" charset="0"/>
            </a:endParaRPr>
          </a:p>
          <a:p>
            <a:r>
              <a:rPr lang="tr-TR" b="1" dirty="0">
                <a:latin typeface="Times New Roman" panose="02020603050405020304" pitchFamily="18" charset="0"/>
                <a:cs typeface="Times New Roman" panose="02020603050405020304" pitchFamily="18" charset="0"/>
              </a:rPr>
              <a:t>Endometriyal hiperplazi: </a:t>
            </a:r>
            <a:r>
              <a:rPr lang="tr-TR" dirty="0">
                <a:latin typeface="Times New Roman" panose="02020603050405020304" pitchFamily="18" charset="0"/>
                <a:cs typeface="Times New Roman" panose="02020603050405020304" pitchFamily="18" charset="0"/>
              </a:rPr>
              <a:t>Endometriyum epitelinin aşırı çoğalmasıdır.</a:t>
            </a:r>
          </a:p>
          <a:p>
            <a:pPr marL="0" indent="0">
              <a:buNone/>
            </a:pPr>
            <a:endParaRPr lang="tr-TR" dirty="0">
              <a:latin typeface="Times New Roman" panose="02020603050405020304" pitchFamily="18" charset="0"/>
              <a:cs typeface="Times New Roman" panose="02020603050405020304" pitchFamily="18" charset="0"/>
            </a:endParaRPr>
          </a:p>
          <a:p>
            <a:pPr lvl="1"/>
            <a:r>
              <a:rPr lang="tr-TR" sz="2100" dirty="0">
                <a:latin typeface="Times New Roman" panose="02020603050405020304" pitchFamily="18" charset="0"/>
                <a:cs typeface="Times New Roman" panose="02020603050405020304" pitchFamily="18" charset="0"/>
              </a:rPr>
              <a:t>Hiperplaziye neoplazi eşlik etme olasılığı %1 olarak bilinmektedir</a:t>
            </a:r>
          </a:p>
          <a:p>
            <a:pPr marL="365760" lvl="1" indent="0">
              <a:buNone/>
            </a:pPr>
            <a:endParaRPr lang="tr-TR" sz="2100" dirty="0">
              <a:latin typeface="Times New Roman" panose="02020603050405020304" pitchFamily="18" charset="0"/>
              <a:cs typeface="Times New Roman" panose="02020603050405020304" pitchFamily="18" charset="0"/>
            </a:endParaRPr>
          </a:p>
          <a:p>
            <a:pPr lvl="1"/>
            <a:r>
              <a:rPr lang="tr-TR" sz="2100" dirty="0" err="1">
                <a:latin typeface="Times New Roman" panose="02020603050405020304" pitchFamily="18" charset="0"/>
                <a:cs typeface="Times New Roman" panose="02020603050405020304" pitchFamily="18" charset="0"/>
              </a:rPr>
              <a:t>Atipi</a:t>
            </a:r>
            <a:r>
              <a:rPr lang="tr-TR" sz="2100" dirty="0">
                <a:latin typeface="Times New Roman" panose="02020603050405020304" pitchFamily="18" charset="0"/>
                <a:cs typeface="Times New Roman" panose="02020603050405020304" pitchFamily="18" charset="0"/>
              </a:rPr>
              <a:t> varlığında bu oran %30’a kadar çıkmakta</a:t>
            </a:r>
          </a:p>
          <a:p>
            <a:pPr marL="365760" lvl="1" indent="0">
              <a:buNone/>
            </a:pPr>
            <a:endParaRPr lang="tr-TR" sz="2100" dirty="0">
              <a:latin typeface="Times New Roman" panose="02020603050405020304" pitchFamily="18" charset="0"/>
              <a:cs typeface="Times New Roman" panose="02020603050405020304" pitchFamily="18" charset="0"/>
            </a:endParaRPr>
          </a:p>
          <a:p>
            <a:pPr lvl="1"/>
            <a:r>
              <a:rPr lang="tr-TR" sz="2100" dirty="0">
                <a:latin typeface="Times New Roman" panose="02020603050405020304" pitchFamily="18" charset="0"/>
                <a:cs typeface="Times New Roman" panose="02020603050405020304" pitchFamily="18" charset="0"/>
              </a:rPr>
              <a:t>Endometriyal hiperplazi de </a:t>
            </a:r>
            <a:r>
              <a:rPr lang="tr-TR" sz="2100" dirty="0" err="1">
                <a:latin typeface="Times New Roman" panose="02020603050405020304" pitchFamily="18" charset="0"/>
                <a:cs typeface="Times New Roman" panose="02020603050405020304" pitchFamily="18" charset="0"/>
              </a:rPr>
              <a:t>menoraji</a:t>
            </a:r>
            <a:r>
              <a:rPr lang="tr-TR" sz="2100" dirty="0">
                <a:latin typeface="Times New Roman" panose="02020603050405020304" pitchFamily="18" charset="0"/>
                <a:cs typeface="Times New Roman" panose="02020603050405020304" pitchFamily="18" charset="0"/>
              </a:rPr>
              <a:t> veya </a:t>
            </a:r>
            <a:r>
              <a:rPr lang="tr-TR" sz="2100" dirty="0" err="1">
                <a:latin typeface="Times New Roman" panose="02020603050405020304" pitchFamily="18" charset="0"/>
                <a:cs typeface="Times New Roman" panose="02020603050405020304" pitchFamily="18" charset="0"/>
              </a:rPr>
              <a:t>metroraji</a:t>
            </a:r>
            <a:r>
              <a:rPr lang="tr-TR" sz="2100" dirty="0">
                <a:latin typeface="Times New Roman" panose="02020603050405020304" pitchFamily="18" charset="0"/>
                <a:cs typeface="Times New Roman" panose="02020603050405020304" pitchFamily="18" charset="0"/>
              </a:rPr>
              <a:t> tarzında kanama düzensizlikleri görülür</a:t>
            </a:r>
          </a:p>
          <a:p>
            <a:pPr marL="0" indent="0">
              <a:buNone/>
            </a:pPr>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30232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606478" y="386930"/>
            <a:ext cx="6927525" cy="1188950"/>
          </a:xfrm>
        </p:spPr>
        <p:txBody>
          <a:bodyPr anchor="b">
            <a:normAutofit/>
          </a:bodyPr>
          <a:lstStyle/>
          <a:p>
            <a:r>
              <a:rPr lang="tr-TR" sz="4000" b="1">
                <a:latin typeface="Times New Roman" panose="02020603050405020304" pitchFamily="18" charset="0"/>
                <a:cs typeface="Times New Roman" panose="02020603050405020304" pitchFamily="18" charset="0"/>
              </a:rPr>
              <a:t>Anormal uterin kanamalara yaklaşım</a:t>
            </a:r>
            <a:endParaRPr lang="tr-TR" sz="40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95245" y="2599509"/>
            <a:ext cx="7607751" cy="3435531"/>
          </a:xfrm>
        </p:spPr>
        <p:txBody>
          <a:bodyPr anchor="ctr">
            <a:normAutofit/>
          </a:bodyPr>
          <a:lstStyle/>
          <a:p>
            <a:r>
              <a:rPr lang="tr-TR" sz="1900" b="1">
                <a:latin typeface="Times New Roman" panose="02020603050405020304" pitchFamily="18" charset="0"/>
                <a:cs typeface="Times New Roman" panose="02020603050405020304" pitchFamily="18" charset="0"/>
              </a:rPr>
              <a:t>Endometriyal kanser: </a:t>
            </a:r>
            <a:r>
              <a:rPr lang="tr-TR" sz="1900">
                <a:latin typeface="Times New Roman" panose="02020603050405020304" pitchFamily="18" charset="0"/>
                <a:cs typeface="Times New Roman" panose="02020603050405020304" pitchFamily="18" charset="0"/>
              </a:rPr>
              <a:t>Daha çok postmenopozal kanamalardan sorumlu</a:t>
            </a:r>
          </a:p>
          <a:p>
            <a:endParaRPr lang="tr-TR" sz="1900">
              <a:latin typeface="Times New Roman" panose="02020603050405020304" pitchFamily="18" charset="0"/>
              <a:cs typeface="Times New Roman" panose="02020603050405020304" pitchFamily="18" charset="0"/>
            </a:endParaRPr>
          </a:p>
          <a:p>
            <a:pPr lvl="1"/>
            <a:r>
              <a:rPr lang="tr-TR" sz="1900">
                <a:latin typeface="Times New Roman" panose="02020603050405020304" pitchFamily="18" charset="0"/>
                <a:cs typeface="Times New Roman" panose="02020603050405020304" pitchFamily="18" charset="0"/>
              </a:rPr>
              <a:t>Perimenopozal dönemde menometroraji olarak kendini göstermekte</a:t>
            </a:r>
          </a:p>
          <a:p>
            <a:endParaRPr lang="tr-TR" sz="1900">
              <a:latin typeface="Times New Roman" panose="02020603050405020304" pitchFamily="18" charset="0"/>
              <a:cs typeface="Times New Roman" panose="02020603050405020304" pitchFamily="18" charset="0"/>
            </a:endParaRPr>
          </a:p>
          <a:p>
            <a:endParaRPr lang="tr-TR" sz="1900">
              <a:latin typeface="Times New Roman" panose="02020603050405020304" pitchFamily="18" charset="0"/>
              <a:cs typeface="Times New Roman" panose="02020603050405020304" pitchFamily="18" charset="0"/>
            </a:endParaRPr>
          </a:p>
          <a:p>
            <a:r>
              <a:rPr lang="tr-TR" sz="1900" b="1">
                <a:latin typeface="Times New Roman" panose="02020603050405020304" pitchFamily="18" charset="0"/>
                <a:cs typeface="Times New Roman" panose="02020603050405020304" pitchFamily="18" charset="0"/>
              </a:rPr>
              <a:t>Servikal kanser: </a:t>
            </a:r>
            <a:r>
              <a:rPr lang="tr-TR" sz="1900">
                <a:latin typeface="Times New Roman" panose="02020603050405020304" pitchFamily="18" charset="0"/>
                <a:cs typeface="Times New Roman" panose="02020603050405020304" pitchFamily="18" charset="0"/>
              </a:rPr>
              <a:t>Düzensiz kanamalara ve lekelenmelere yol açabilir. </a:t>
            </a:r>
          </a:p>
          <a:p>
            <a:endParaRPr lang="tr-TR" sz="1900">
              <a:latin typeface="Times New Roman" panose="02020603050405020304" pitchFamily="18" charset="0"/>
              <a:cs typeface="Times New Roman" panose="02020603050405020304" pitchFamily="18" charset="0"/>
            </a:endParaRPr>
          </a:p>
          <a:p>
            <a:pPr lvl="1"/>
            <a:r>
              <a:rPr lang="tr-TR" sz="1900">
                <a:latin typeface="Times New Roman" panose="02020603050405020304" pitchFamily="18" charset="0"/>
                <a:cs typeface="Times New Roman" panose="02020603050405020304" pitchFamily="18" charset="0"/>
              </a:rPr>
              <a:t>Postkoital kanama ve adet düzensizliği varlığında düşünülmeli</a:t>
            </a:r>
            <a:endParaRPr lang="tr-TR" sz="1900"/>
          </a:p>
        </p:txBody>
      </p:sp>
    </p:spTree>
    <p:extLst>
      <p:ext uri="{BB962C8B-B14F-4D97-AF65-F5344CB8AC3E}">
        <p14:creationId xmlns:p14="http://schemas.microsoft.com/office/powerpoint/2010/main" val="21929939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6" name="Rectangle 15">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571352" y="350196"/>
            <a:ext cx="3485178" cy="1624520"/>
          </a:xfrm>
        </p:spPr>
        <p:txBody>
          <a:bodyPr anchor="ctr">
            <a:normAutofit/>
          </a:bodyPr>
          <a:lstStyle/>
          <a:p>
            <a:r>
              <a:rPr lang="tr-TR" sz="3500" b="1">
                <a:latin typeface="Times New Roman" panose="02020603050405020304" pitchFamily="18" charset="0"/>
                <a:cs typeface="Times New Roman" panose="02020603050405020304" pitchFamily="18" charset="0"/>
              </a:rPr>
              <a:t>Anormal uterin kanamalara yaklaşım</a:t>
            </a:r>
            <a:endParaRPr lang="tr-TR" sz="3500"/>
          </a:p>
        </p:txBody>
      </p:sp>
      <p:sp>
        <p:nvSpPr>
          <p:cNvPr id="3" name="İçerik Yer Tutucusu 2"/>
          <p:cNvSpPr>
            <a:spLocks noGrp="1"/>
          </p:cNvSpPr>
          <p:nvPr>
            <p:ph idx="1"/>
          </p:nvPr>
        </p:nvSpPr>
        <p:spPr>
          <a:xfrm>
            <a:off x="571351" y="2743200"/>
            <a:ext cx="3485179" cy="3613149"/>
          </a:xfrm>
        </p:spPr>
        <p:txBody>
          <a:bodyPr anchor="ctr">
            <a:normAutofit/>
          </a:bodyPr>
          <a:lstStyle/>
          <a:p>
            <a:pPr marL="0" indent="0">
              <a:buNone/>
            </a:pPr>
            <a:endParaRPr lang="tr-TR" sz="1700" b="1" dirty="0">
              <a:latin typeface="Times New Roman" panose="02020603050405020304" pitchFamily="18" charset="0"/>
              <a:cs typeface="Times New Roman" panose="02020603050405020304" pitchFamily="18" charset="0"/>
            </a:endParaRPr>
          </a:p>
          <a:p>
            <a:pPr marL="0" indent="0">
              <a:buNone/>
            </a:pPr>
            <a:r>
              <a:rPr lang="tr-TR" sz="2000" b="1" dirty="0">
                <a:latin typeface="Times New Roman" panose="02020603050405020304" pitchFamily="18" charset="0"/>
                <a:cs typeface="Times New Roman" panose="02020603050405020304" pitchFamily="18" charset="0"/>
              </a:rPr>
              <a:t>Tedavi:</a:t>
            </a:r>
          </a:p>
          <a:p>
            <a:pPr marL="0" indent="0">
              <a:buNone/>
            </a:pPr>
            <a:r>
              <a:rPr lang="tr-TR" sz="1700" dirty="0"/>
              <a:t>Aile hekimi için birinci basamakta hastaya sunulacak çok sayıda tedavi seçeneği mevcuttur. Tedaviye karar verirken hastanın yaşı, kanama düzeni ile ilgili beklentileri, hastanın çocuk isteği olup olmadığı ve kontrasepsiyon ihtiyacı göz önüne alınmalıdır</a:t>
            </a:r>
          </a:p>
          <a:p>
            <a:pPr marL="0" indent="0">
              <a:buNone/>
            </a:pPr>
            <a:endParaRPr lang="tr-TR" sz="1700" dirty="0">
              <a:latin typeface="Times New Roman" panose="02020603050405020304" pitchFamily="18" charset="0"/>
              <a:cs typeface="Times New Roman" panose="02020603050405020304" pitchFamily="18" charset="0"/>
            </a:endParaRPr>
          </a:p>
          <a:p>
            <a:pPr marL="0" indent="0">
              <a:buNone/>
            </a:pPr>
            <a:r>
              <a:rPr lang="tr-TR" sz="1700" dirty="0">
                <a:latin typeface="Times New Roman" panose="02020603050405020304" pitchFamily="18" charset="0"/>
                <a:cs typeface="Times New Roman" panose="02020603050405020304" pitchFamily="18" charset="0"/>
              </a:rPr>
              <a:t>,</a:t>
            </a:r>
          </a:p>
        </p:txBody>
      </p:sp>
      <p:pic>
        <p:nvPicPr>
          <p:cNvPr id="5" name="Picture 4" descr="Açılmamış hap paketlerinin yakından görünümü">
            <a:extLst>
              <a:ext uri="{FF2B5EF4-FFF2-40B4-BE49-F238E27FC236}">
                <a16:creationId xmlns:a16="http://schemas.microsoft.com/office/drawing/2014/main" id="{9607D4AB-0E55-9B09-9104-0E15C8E3989E}"/>
              </a:ext>
            </a:extLst>
          </p:cNvPr>
          <p:cNvPicPr>
            <a:picLocks noChangeAspect="1"/>
          </p:cNvPicPr>
          <p:nvPr/>
        </p:nvPicPr>
        <p:blipFill rotWithShape="1">
          <a:blip r:embed="rId2"/>
          <a:srcRect l="31085" r="25033"/>
          <a:stretch/>
        </p:blipFill>
        <p:spPr>
          <a:xfrm>
            <a:off x="4572000" y="1"/>
            <a:ext cx="4577118" cy="6858000"/>
          </a:xfrm>
          <a:prstGeom prst="rect">
            <a:avLst/>
          </a:prstGeom>
        </p:spPr>
      </p:pic>
    </p:spTree>
    <p:extLst>
      <p:ext uri="{BB962C8B-B14F-4D97-AF65-F5344CB8AC3E}">
        <p14:creationId xmlns:p14="http://schemas.microsoft.com/office/powerpoint/2010/main" val="3535638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128F3BD-7564-4310-B528-888E64F87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çerik Yer Tutucusu 2">
            <a:extLst>
              <a:ext uri="{FF2B5EF4-FFF2-40B4-BE49-F238E27FC236}">
                <a16:creationId xmlns:a16="http://schemas.microsoft.com/office/drawing/2014/main" id="{59D57B1E-13EF-A1F0-E7F3-1CB8E4DEF17C}"/>
              </a:ext>
            </a:extLst>
          </p:cNvPr>
          <p:cNvSpPr>
            <a:spLocks noGrp="1"/>
          </p:cNvSpPr>
          <p:nvPr>
            <p:ph idx="1"/>
          </p:nvPr>
        </p:nvSpPr>
        <p:spPr>
          <a:xfrm>
            <a:off x="852776" y="2147358"/>
            <a:ext cx="6411289" cy="4076394"/>
          </a:xfrm>
        </p:spPr>
        <p:txBody>
          <a:bodyPr>
            <a:normAutofit/>
          </a:bodyPr>
          <a:lstStyle/>
          <a:p>
            <a:r>
              <a:rPr lang="tr-TR" sz="1700"/>
              <a:t>Premenstrüel kanama leke tarzında az miktarda ise tedavi gerekmeyebilir. Kanama miktarı fazla ise progesteronlar birinci basamakta tercih edilebilir.</a:t>
            </a:r>
          </a:p>
          <a:p>
            <a:endParaRPr lang="tr-TR" sz="1700"/>
          </a:p>
          <a:p>
            <a:r>
              <a:rPr lang="tr-TR" sz="1700"/>
              <a:t> Ovulasyon kanaması genellikle midsiklusta az leke gibi, nadiren adet tarzında olur. Bilgilendirme ve takip yeterlidir. </a:t>
            </a:r>
          </a:p>
          <a:p>
            <a:endParaRPr lang="tr-TR" sz="1700"/>
          </a:p>
          <a:p>
            <a:r>
              <a:rPr lang="tr-TR" sz="1700"/>
              <a:t>Siklusun süre ve miktar değişiklikleri ile ilgili kanamalarında siklik tedavi (E takiben E+P, KOK…) uygundur.</a:t>
            </a:r>
          </a:p>
          <a:p>
            <a:endParaRPr lang="tr-TR" sz="1700"/>
          </a:p>
          <a:p>
            <a:r>
              <a:rPr lang="tr-TR" sz="1700"/>
              <a:t> Kontrasepsiyon ihtiyacı da olan kadınlarda KOK iyi bir seçenektir.</a:t>
            </a:r>
          </a:p>
          <a:p>
            <a:r>
              <a:rPr lang="tr-TR" sz="1700"/>
              <a:t> Kombine oral kontraseptifler (KOK), kanama miktarını azaltıcı ve düzenli siklus sağlayıcı bir etki gösterirler.</a:t>
            </a:r>
          </a:p>
        </p:txBody>
      </p:sp>
      <p:sp>
        <p:nvSpPr>
          <p:cNvPr id="30" name="Freeform: Shape 29">
            <a:extLst>
              <a:ext uri="{FF2B5EF4-FFF2-40B4-BE49-F238E27FC236}">
                <a16:creationId xmlns:a16="http://schemas.microsoft.com/office/drawing/2014/main" id="{82AA3C4E-019E-440F-87AB-67EFA9BE6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116842" y="-2"/>
            <a:ext cx="1026164" cy="6858000"/>
          </a:xfrm>
          <a:custGeom>
            <a:avLst/>
            <a:gdLst>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57645 w 1605470"/>
              <a:gd name="connsiteY188" fmla="*/ 474761 h 6858000"/>
              <a:gd name="connsiteX189" fmla="*/ 201693 w 1605470"/>
              <a:gd name="connsiteY189" fmla="*/ 469651 h 6858000"/>
              <a:gd name="connsiteX190" fmla="*/ 195012 w 1605470"/>
              <a:gd name="connsiteY190" fmla="*/ 448559 h 6858000"/>
              <a:gd name="connsiteX191" fmla="*/ 201434 w 1605470"/>
              <a:gd name="connsiteY191" fmla="*/ 441529 h 6858000"/>
              <a:gd name="connsiteX192" fmla="*/ 200655 w 1605470"/>
              <a:gd name="connsiteY192" fmla="*/ 428927 h 6858000"/>
              <a:gd name="connsiteX193" fmla="*/ 190059 w 1605470"/>
              <a:gd name="connsiteY193" fmla="*/ 430161 h 6858000"/>
              <a:gd name="connsiteX194" fmla="*/ 184450 w 1605470"/>
              <a:gd name="connsiteY194" fmla="*/ 396240 h 6858000"/>
              <a:gd name="connsiteX195" fmla="*/ 146196 w 1605470"/>
              <a:gd name="connsiteY195" fmla="*/ 358810 h 6858000"/>
              <a:gd name="connsiteX196" fmla="*/ 124571 w 1605470"/>
              <a:gd name="connsiteY196" fmla="*/ 302178 h 6858000"/>
              <a:gd name="connsiteX197" fmla="*/ 103243 w 1605470"/>
              <a:gd name="connsiteY197" fmla="*/ 211375 h 6858000"/>
              <a:gd name="connsiteX198" fmla="*/ 94571 w 1605470"/>
              <a:gd name="connsiteY198" fmla="*/ 184179 h 6858000"/>
              <a:gd name="connsiteX199" fmla="*/ 13437 w 1605470"/>
              <a:gd name="connsiteY199" fmla="*/ 19287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01693 w 1605470"/>
              <a:gd name="connsiteY188" fmla="*/ 469651 h 6858000"/>
              <a:gd name="connsiteX189" fmla="*/ 195012 w 1605470"/>
              <a:gd name="connsiteY189" fmla="*/ 448559 h 6858000"/>
              <a:gd name="connsiteX190" fmla="*/ 201434 w 1605470"/>
              <a:gd name="connsiteY190" fmla="*/ 441529 h 6858000"/>
              <a:gd name="connsiteX191" fmla="*/ 200655 w 1605470"/>
              <a:gd name="connsiteY191" fmla="*/ 428927 h 6858000"/>
              <a:gd name="connsiteX192" fmla="*/ 190059 w 1605470"/>
              <a:gd name="connsiteY192" fmla="*/ 430161 h 6858000"/>
              <a:gd name="connsiteX193" fmla="*/ 184450 w 1605470"/>
              <a:gd name="connsiteY193" fmla="*/ 396240 h 6858000"/>
              <a:gd name="connsiteX194" fmla="*/ 146196 w 1605470"/>
              <a:gd name="connsiteY194" fmla="*/ 358810 h 6858000"/>
              <a:gd name="connsiteX195" fmla="*/ 124571 w 1605470"/>
              <a:gd name="connsiteY195" fmla="*/ 302178 h 6858000"/>
              <a:gd name="connsiteX196" fmla="*/ 103243 w 1605470"/>
              <a:gd name="connsiteY196" fmla="*/ 211375 h 6858000"/>
              <a:gd name="connsiteX197" fmla="*/ 94571 w 1605470"/>
              <a:gd name="connsiteY197" fmla="*/ 184179 h 6858000"/>
              <a:gd name="connsiteX198" fmla="*/ 13437 w 1605470"/>
              <a:gd name="connsiteY198" fmla="*/ 19287 h 6858000"/>
              <a:gd name="connsiteX199" fmla="*/ 0 w 1605470"/>
              <a:gd name="connsiteY19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613412 w 1605470"/>
              <a:gd name="connsiteY132" fmla="*/ 2731184 h 6858000"/>
              <a:gd name="connsiteX133" fmla="*/ 555080 w 1605470"/>
              <a:gd name="connsiteY133" fmla="*/ 2538816 h 6858000"/>
              <a:gd name="connsiteX134" fmla="*/ 551827 w 1605470"/>
              <a:gd name="connsiteY134" fmla="*/ 2485734 h 6858000"/>
              <a:gd name="connsiteX135" fmla="*/ 525179 w 1605470"/>
              <a:gd name="connsiteY135" fmla="*/ 2447068 h 6858000"/>
              <a:gd name="connsiteX136" fmla="*/ 529511 w 1605470"/>
              <a:gd name="connsiteY136" fmla="*/ 2425819 h 6858000"/>
              <a:gd name="connsiteX137" fmla="*/ 530521 w 1605470"/>
              <a:gd name="connsiteY137" fmla="*/ 2422066 h 6858000"/>
              <a:gd name="connsiteX138" fmla="*/ 528878 w 1605470"/>
              <a:gd name="connsiteY138" fmla="*/ 2408971 h 6858000"/>
              <a:gd name="connsiteX139" fmla="*/ 535510 w 1605470"/>
              <a:gd name="connsiteY139" fmla="*/ 2402874 h 6858000"/>
              <a:gd name="connsiteX140" fmla="*/ 538122 w 1605470"/>
              <a:gd name="connsiteY140" fmla="*/ 2381443 h 6858000"/>
              <a:gd name="connsiteX141" fmla="*/ 533116 w 1605470"/>
              <a:gd name="connsiteY141" fmla="*/ 2358011 h 6858000"/>
              <a:gd name="connsiteX142" fmla="*/ 501423 w 1605470"/>
              <a:gd name="connsiteY142" fmla="*/ 2249479 h 6858000"/>
              <a:gd name="connsiteX143" fmla="*/ 486968 w 1605470"/>
              <a:gd name="connsiteY143" fmla="*/ 2182937 h 6858000"/>
              <a:gd name="connsiteX144" fmla="*/ 488555 w 1605470"/>
              <a:gd name="connsiteY144" fmla="*/ 2155135 h 6858000"/>
              <a:gd name="connsiteX145" fmla="*/ 486013 w 1605470"/>
              <a:gd name="connsiteY145" fmla="*/ 2118008 h 6858000"/>
              <a:gd name="connsiteX146" fmla="*/ 487006 w 1605470"/>
              <a:gd name="connsiteY146" fmla="*/ 2050531 h 6858000"/>
              <a:gd name="connsiteX147" fmla="*/ 478812 w 1605470"/>
              <a:gd name="connsiteY147" fmla="*/ 1963269 h 6858000"/>
              <a:gd name="connsiteX148" fmla="*/ 442619 w 1605470"/>
              <a:gd name="connsiteY148" fmla="*/ 1910499 h 6858000"/>
              <a:gd name="connsiteX149" fmla="*/ 446785 w 1605470"/>
              <a:gd name="connsiteY149" fmla="*/ 1903212 h 6858000"/>
              <a:gd name="connsiteX150" fmla="*/ 436547 w 1605470"/>
              <a:gd name="connsiteY150" fmla="*/ 1861531 h 6858000"/>
              <a:gd name="connsiteX151" fmla="*/ 364290 w 1605470"/>
              <a:gd name="connsiteY151" fmla="*/ 1728772 h 6858000"/>
              <a:gd name="connsiteX152" fmla="*/ 345287 w 1605470"/>
              <a:gd name="connsiteY152" fmla="*/ 1646953 h 6858000"/>
              <a:gd name="connsiteX153" fmla="*/ 344412 w 1605470"/>
              <a:gd name="connsiteY153" fmla="*/ 1615777 h 6858000"/>
              <a:gd name="connsiteX154" fmla="*/ 342578 w 1605470"/>
              <a:gd name="connsiteY154" fmla="*/ 1563678 h 6858000"/>
              <a:gd name="connsiteX155" fmla="*/ 355658 w 1605470"/>
              <a:gd name="connsiteY155" fmla="*/ 1519474 h 6858000"/>
              <a:gd name="connsiteX156" fmla="*/ 348400 w 1605470"/>
              <a:gd name="connsiteY156" fmla="*/ 1477995 h 6858000"/>
              <a:gd name="connsiteX157" fmla="*/ 328025 w 1605470"/>
              <a:gd name="connsiteY157" fmla="*/ 1475165 h 6858000"/>
              <a:gd name="connsiteX158" fmla="*/ 326326 w 1605470"/>
              <a:gd name="connsiteY158" fmla="*/ 1428585 h 6858000"/>
              <a:gd name="connsiteX159" fmla="*/ 325799 w 1605470"/>
              <a:gd name="connsiteY159" fmla="*/ 1357181 h 6858000"/>
              <a:gd name="connsiteX160" fmla="*/ 320507 w 1605470"/>
              <a:gd name="connsiteY160" fmla="*/ 1347099 h 6858000"/>
              <a:gd name="connsiteX161" fmla="*/ 335347 w 1605470"/>
              <a:gd name="connsiteY161" fmla="*/ 1334233 h 6858000"/>
              <a:gd name="connsiteX162" fmla="*/ 342792 w 1605470"/>
              <a:gd name="connsiteY162" fmla="*/ 1307086 h 6858000"/>
              <a:gd name="connsiteX163" fmla="*/ 343980 w 1605470"/>
              <a:gd name="connsiteY163" fmla="*/ 1189033 h 6858000"/>
              <a:gd name="connsiteX164" fmla="*/ 348665 w 1605470"/>
              <a:gd name="connsiteY164" fmla="*/ 1168288 h 6858000"/>
              <a:gd name="connsiteX165" fmla="*/ 340947 w 1605470"/>
              <a:gd name="connsiteY165" fmla="*/ 1142577 h 6858000"/>
              <a:gd name="connsiteX166" fmla="*/ 330253 w 1605470"/>
              <a:gd name="connsiteY166" fmla="*/ 1088484 h 6858000"/>
              <a:gd name="connsiteX167" fmla="*/ 314647 w 1605470"/>
              <a:gd name="connsiteY167" fmla="*/ 1053424 h 6858000"/>
              <a:gd name="connsiteX168" fmla="*/ 322906 w 1605470"/>
              <a:gd name="connsiteY168" fmla="*/ 1044367 h 6858000"/>
              <a:gd name="connsiteX169" fmla="*/ 326818 w 1605470"/>
              <a:gd name="connsiteY169" fmla="*/ 1022828 h 6858000"/>
              <a:gd name="connsiteX170" fmla="*/ 320445 w 1605470"/>
              <a:gd name="connsiteY170" fmla="*/ 932283 h 6858000"/>
              <a:gd name="connsiteX171" fmla="*/ 322681 w 1605470"/>
              <a:gd name="connsiteY171" fmla="*/ 915925 h 6858000"/>
              <a:gd name="connsiteX172" fmla="*/ 315310 w 1605470"/>
              <a:gd name="connsiteY172" fmla="*/ 896999 h 6858000"/>
              <a:gd name="connsiteX173" fmla="*/ 284718 w 1605470"/>
              <a:gd name="connsiteY173" fmla="*/ 821517 h 6858000"/>
              <a:gd name="connsiteX174" fmla="*/ 270682 w 1605470"/>
              <a:gd name="connsiteY174" fmla="*/ 786519 h 6858000"/>
              <a:gd name="connsiteX175" fmla="*/ 265483 w 1605470"/>
              <a:gd name="connsiteY175" fmla="*/ 784963 h 6858000"/>
              <a:gd name="connsiteX176" fmla="*/ 270939 w 1605470"/>
              <a:gd name="connsiteY176" fmla="*/ 776648 h 6858000"/>
              <a:gd name="connsiteX177" fmla="*/ 263668 w 1605470"/>
              <a:gd name="connsiteY177" fmla="*/ 751353 h 6858000"/>
              <a:gd name="connsiteX178" fmla="*/ 254540 w 1605470"/>
              <a:gd name="connsiteY178" fmla="*/ 741965 h 6858000"/>
              <a:gd name="connsiteX179" fmla="*/ 252501 w 1605470"/>
              <a:gd name="connsiteY179" fmla="*/ 724635 h 6858000"/>
              <a:gd name="connsiteX180" fmla="*/ 248897 w 1605470"/>
              <a:gd name="connsiteY180" fmla="*/ 681659 h 6858000"/>
              <a:gd name="connsiteX181" fmla="*/ 234316 w 1605470"/>
              <a:gd name="connsiteY181" fmla="*/ 635218 h 6858000"/>
              <a:gd name="connsiteX182" fmla="*/ 239327 w 1605470"/>
              <a:gd name="connsiteY182" fmla="*/ 613763 h 6858000"/>
              <a:gd name="connsiteX183" fmla="*/ 225269 w 1605470"/>
              <a:gd name="connsiteY183" fmla="*/ 598582 h 6858000"/>
              <a:gd name="connsiteX184" fmla="*/ 224950 w 1605470"/>
              <a:gd name="connsiteY184" fmla="*/ 576846 h 6858000"/>
              <a:gd name="connsiteX185" fmla="*/ 204632 w 1605470"/>
              <a:gd name="connsiteY185" fmla="*/ 553868 h 6858000"/>
              <a:gd name="connsiteX186" fmla="*/ 239317 w 1605470"/>
              <a:gd name="connsiteY186" fmla="*/ 517614 h 6858000"/>
              <a:gd name="connsiteX187" fmla="*/ 201693 w 1605470"/>
              <a:gd name="connsiteY187" fmla="*/ 469651 h 6858000"/>
              <a:gd name="connsiteX188" fmla="*/ 195012 w 1605470"/>
              <a:gd name="connsiteY188" fmla="*/ 448559 h 6858000"/>
              <a:gd name="connsiteX189" fmla="*/ 201434 w 1605470"/>
              <a:gd name="connsiteY189" fmla="*/ 441529 h 6858000"/>
              <a:gd name="connsiteX190" fmla="*/ 200655 w 1605470"/>
              <a:gd name="connsiteY190" fmla="*/ 428927 h 6858000"/>
              <a:gd name="connsiteX191" fmla="*/ 190059 w 1605470"/>
              <a:gd name="connsiteY191" fmla="*/ 430161 h 6858000"/>
              <a:gd name="connsiteX192" fmla="*/ 184450 w 1605470"/>
              <a:gd name="connsiteY192" fmla="*/ 396240 h 6858000"/>
              <a:gd name="connsiteX193" fmla="*/ 146196 w 1605470"/>
              <a:gd name="connsiteY193" fmla="*/ 358810 h 6858000"/>
              <a:gd name="connsiteX194" fmla="*/ 124571 w 1605470"/>
              <a:gd name="connsiteY194" fmla="*/ 302178 h 6858000"/>
              <a:gd name="connsiteX195" fmla="*/ 103243 w 1605470"/>
              <a:gd name="connsiteY195" fmla="*/ 211375 h 6858000"/>
              <a:gd name="connsiteX196" fmla="*/ 94571 w 1605470"/>
              <a:gd name="connsiteY196" fmla="*/ 184179 h 6858000"/>
              <a:gd name="connsiteX197" fmla="*/ 13437 w 1605470"/>
              <a:gd name="connsiteY197" fmla="*/ 19287 h 6858000"/>
              <a:gd name="connsiteX198" fmla="*/ 0 w 1605470"/>
              <a:gd name="connsiteY19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13412 w 1605470"/>
              <a:gd name="connsiteY131" fmla="*/ 2731184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63668 w 1605470"/>
              <a:gd name="connsiteY175" fmla="*/ 751353 h 6858000"/>
              <a:gd name="connsiteX176" fmla="*/ 254540 w 1605470"/>
              <a:gd name="connsiteY176" fmla="*/ 741965 h 6858000"/>
              <a:gd name="connsiteX177" fmla="*/ 252501 w 1605470"/>
              <a:gd name="connsiteY177" fmla="*/ 724635 h 6858000"/>
              <a:gd name="connsiteX178" fmla="*/ 248897 w 1605470"/>
              <a:gd name="connsiteY178" fmla="*/ 681659 h 6858000"/>
              <a:gd name="connsiteX179" fmla="*/ 234316 w 1605470"/>
              <a:gd name="connsiteY179" fmla="*/ 635218 h 6858000"/>
              <a:gd name="connsiteX180" fmla="*/ 239327 w 1605470"/>
              <a:gd name="connsiteY180" fmla="*/ 613763 h 6858000"/>
              <a:gd name="connsiteX181" fmla="*/ 225269 w 1605470"/>
              <a:gd name="connsiteY181" fmla="*/ 598582 h 6858000"/>
              <a:gd name="connsiteX182" fmla="*/ 224950 w 1605470"/>
              <a:gd name="connsiteY182" fmla="*/ 576846 h 6858000"/>
              <a:gd name="connsiteX183" fmla="*/ 204632 w 1605470"/>
              <a:gd name="connsiteY183" fmla="*/ 553868 h 6858000"/>
              <a:gd name="connsiteX184" fmla="*/ 239317 w 1605470"/>
              <a:gd name="connsiteY184" fmla="*/ 517614 h 6858000"/>
              <a:gd name="connsiteX185" fmla="*/ 201693 w 1605470"/>
              <a:gd name="connsiteY185" fmla="*/ 469651 h 6858000"/>
              <a:gd name="connsiteX186" fmla="*/ 195012 w 1605470"/>
              <a:gd name="connsiteY186" fmla="*/ 448559 h 6858000"/>
              <a:gd name="connsiteX187" fmla="*/ 201434 w 1605470"/>
              <a:gd name="connsiteY187" fmla="*/ 441529 h 6858000"/>
              <a:gd name="connsiteX188" fmla="*/ 200655 w 1605470"/>
              <a:gd name="connsiteY188" fmla="*/ 428927 h 6858000"/>
              <a:gd name="connsiteX189" fmla="*/ 190059 w 1605470"/>
              <a:gd name="connsiteY189" fmla="*/ 430161 h 6858000"/>
              <a:gd name="connsiteX190" fmla="*/ 184450 w 1605470"/>
              <a:gd name="connsiteY190" fmla="*/ 396240 h 6858000"/>
              <a:gd name="connsiteX191" fmla="*/ 146196 w 1605470"/>
              <a:gd name="connsiteY191" fmla="*/ 358810 h 6858000"/>
              <a:gd name="connsiteX192" fmla="*/ 124571 w 1605470"/>
              <a:gd name="connsiteY192" fmla="*/ 302178 h 6858000"/>
              <a:gd name="connsiteX193" fmla="*/ 103243 w 1605470"/>
              <a:gd name="connsiteY193" fmla="*/ 211375 h 6858000"/>
              <a:gd name="connsiteX194" fmla="*/ 94571 w 1605470"/>
              <a:gd name="connsiteY194" fmla="*/ 184179 h 6858000"/>
              <a:gd name="connsiteX195" fmla="*/ 13437 w 1605470"/>
              <a:gd name="connsiteY195" fmla="*/ 19287 h 6858000"/>
              <a:gd name="connsiteX196" fmla="*/ 0 w 1605470"/>
              <a:gd name="connsiteY19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3668 w 1605470"/>
              <a:gd name="connsiteY174" fmla="*/ 751353 h 6858000"/>
              <a:gd name="connsiteX175" fmla="*/ 254540 w 1605470"/>
              <a:gd name="connsiteY175" fmla="*/ 741965 h 6858000"/>
              <a:gd name="connsiteX176" fmla="*/ 252501 w 1605470"/>
              <a:gd name="connsiteY176" fmla="*/ 724635 h 6858000"/>
              <a:gd name="connsiteX177" fmla="*/ 248897 w 1605470"/>
              <a:gd name="connsiteY177" fmla="*/ 681659 h 6858000"/>
              <a:gd name="connsiteX178" fmla="*/ 234316 w 1605470"/>
              <a:gd name="connsiteY178" fmla="*/ 635218 h 6858000"/>
              <a:gd name="connsiteX179" fmla="*/ 239327 w 1605470"/>
              <a:gd name="connsiteY179" fmla="*/ 613763 h 6858000"/>
              <a:gd name="connsiteX180" fmla="*/ 225269 w 1605470"/>
              <a:gd name="connsiteY180" fmla="*/ 598582 h 6858000"/>
              <a:gd name="connsiteX181" fmla="*/ 224950 w 1605470"/>
              <a:gd name="connsiteY181" fmla="*/ 576846 h 6858000"/>
              <a:gd name="connsiteX182" fmla="*/ 204632 w 1605470"/>
              <a:gd name="connsiteY182" fmla="*/ 553868 h 6858000"/>
              <a:gd name="connsiteX183" fmla="*/ 239317 w 1605470"/>
              <a:gd name="connsiteY183" fmla="*/ 517614 h 6858000"/>
              <a:gd name="connsiteX184" fmla="*/ 201693 w 1605470"/>
              <a:gd name="connsiteY184" fmla="*/ 469651 h 6858000"/>
              <a:gd name="connsiteX185" fmla="*/ 195012 w 1605470"/>
              <a:gd name="connsiteY185" fmla="*/ 448559 h 6858000"/>
              <a:gd name="connsiteX186" fmla="*/ 201434 w 1605470"/>
              <a:gd name="connsiteY186" fmla="*/ 441529 h 6858000"/>
              <a:gd name="connsiteX187" fmla="*/ 200655 w 1605470"/>
              <a:gd name="connsiteY187" fmla="*/ 428927 h 6858000"/>
              <a:gd name="connsiteX188" fmla="*/ 190059 w 1605470"/>
              <a:gd name="connsiteY188" fmla="*/ 430161 h 6858000"/>
              <a:gd name="connsiteX189" fmla="*/ 184450 w 1605470"/>
              <a:gd name="connsiteY189" fmla="*/ 396240 h 6858000"/>
              <a:gd name="connsiteX190" fmla="*/ 146196 w 1605470"/>
              <a:gd name="connsiteY190" fmla="*/ 358810 h 6858000"/>
              <a:gd name="connsiteX191" fmla="*/ 124571 w 1605470"/>
              <a:gd name="connsiteY191" fmla="*/ 302178 h 6858000"/>
              <a:gd name="connsiteX192" fmla="*/ 103243 w 1605470"/>
              <a:gd name="connsiteY192" fmla="*/ 211375 h 6858000"/>
              <a:gd name="connsiteX193" fmla="*/ 94571 w 1605470"/>
              <a:gd name="connsiteY193" fmla="*/ 184179 h 6858000"/>
              <a:gd name="connsiteX194" fmla="*/ 13437 w 1605470"/>
              <a:gd name="connsiteY194" fmla="*/ 19287 h 6858000"/>
              <a:gd name="connsiteX195" fmla="*/ 0 w 1605470"/>
              <a:gd name="connsiteY19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63668 w 1605470"/>
              <a:gd name="connsiteY173" fmla="*/ 751353 h 6858000"/>
              <a:gd name="connsiteX174" fmla="*/ 254540 w 1605470"/>
              <a:gd name="connsiteY174" fmla="*/ 741965 h 6858000"/>
              <a:gd name="connsiteX175" fmla="*/ 252501 w 1605470"/>
              <a:gd name="connsiteY175" fmla="*/ 724635 h 6858000"/>
              <a:gd name="connsiteX176" fmla="*/ 248897 w 1605470"/>
              <a:gd name="connsiteY176" fmla="*/ 681659 h 6858000"/>
              <a:gd name="connsiteX177" fmla="*/ 234316 w 1605470"/>
              <a:gd name="connsiteY177" fmla="*/ 635218 h 6858000"/>
              <a:gd name="connsiteX178" fmla="*/ 239327 w 1605470"/>
              <a:gd name="connsiteY178" fmla="*/ 613763 h 6858000"/>
              <a:gd name="connsiteX179" fmla="*/ 225269 w 1605470"/>
              <a:gd name="connsiteY179" fmla="*/ 598582 h 6858000"/>
              <a:gd name="connsiteX180" fmla="*/ 224950 w 1605470"/>
              <a:gd name="connsiteY180" fmla="*/ 576846 h 6858000"/>
              <a:gd name="connsiteX181" fmla="*/ 204632 w 1605470"/>
              <a:gd name="connsiteY181" fmla="*/ 553868 h 6858000"/>
              <a:gd name="connsiteX182" fmla="*/ 239317 w 1605470"/>
              <a:gd name="connsiteY182" fmla="*/ 517614 h 6858000"/>
              <a:gd name="connsiteX183" fmla="*/ 201693 w 1605470"/>
              <a:gd name="connsiteY183" fmla="*/ 469651 h 6858000"/>
              <a:gd name="connsiteX184" fmla="*/ 195012 w 1605470"/>
              <a:gd name="connsiteY184" fmla="*/ 448559 h 6858000"/>
              <a:gd name="connsiteX185" fmla="*/ 201434 w 1605470"/>
              <a:gd name="connsiteY185" fmla="*/ 441529 h 6858000"/>
              <a:gd name="connsiteX186" fmla="*/ 200655 w 1605470"/>
              <a:gd name="connsiteY186" fmla="*/ 428927 h 6858000"/>
              <a:gd name="connsiteX187" fmla="*/ 190059 w 1605470"/>
              <a:gd name="connsiteY187" fmla="*/ 430161 h 6858000"/>
              <a:gd name="connsiteX188" fmla="*/ 184450 w 1605470"/>
              <a:gd name="connsiteY188" fmla="*/ 396240 h 6858000"/>
              <a:gd name="connsiteX189" fmla="*/ 146196 w 1605470"/>
              <a:gd name="connsiteY189" fmla="*/ 358810 h 6858000"/>
              <a:gd name="connsiteX190" fmla="*/ 124571 w 1605470"/>
              <a:gd name="connsiteY190" fmla="*/ 302178 h 6858000"/>
              <a:gd name="connsiteX191" fmla="*/ 103243 w 1605470"/>
              <a:gd name="connsiteY191" fmla="*/ 211375 h 6858000"/>
              <a:gd name="connsiteX192" fmla="*/ 94571 w 1605470"/>
              <a:gd name="connsiteY192" fmla="*/ 184179 h 6858000"/>
              <a:gd name="connsiteX193" fmla="*/ 13437 w 1605470"/>
              <a:gd name="connsiteY193" fmla="*/ 19287 h 6858000"/>
              <a:gd name="connsiteX194" fmla="*/ 0 w 1605470"/>
              <a:gd name="connsiteY19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01423 w 1605470"/>
              <a:gd name="connsiteY140" fmla="*/ 2249479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6326 w 1605470"/>
              <a:gd name="connsiteY155" fmla="*/ 1428585 h 6858000"/>
              <a:gd name="connsiteX156" fmla="*/ 325799 w 1605470"/>
              <a:gd name="connsiteY156" fmla="*/ 1357181 h 6858000"/>
              <a:gd name="connsiteX157" fmla="*/ 320507 w 1605470"/>
              <a:gd name="connsiteY157" fmla="*/ 1347099 h 6858000"/>
              <a:gd name="connsiteX158" fmla="*/ 335347 w 1605470"/>
              <a:gd name="connsiteY158" fmla="*/ 1334233 h 6858000"/>
              <a:gd name="connsiteX159" fmla="*/ 342792 w 1605470"/>
              <a:gd name="connsiteY159" fmla="*/ 1307086 h 6858000"/>
              <a:gd name="connsiteX160" fmla="*/ 343980 w 1605470"/>
              <a:gd name="connsiteY160" fmla="*/ 1189033 h 6858000"/>
              <a:gd name="connsiteX161" fmla="*/ 348665 w 1605470"/>
              <a:gd name="connsiteY161" fmla="*/ 1168288 h 6858000"/>
              <a:gd name="connsiteX162" fmla="*/ 340947 w 1605470"/>
              <a:gd name="connsiteY162" fmla="*/ 1142577 h 6858000"/>
              <a:gd name="connsiteX163" fmla="*/ 330253 w 1605470"/>
              <a:gd name="connsiteY163" fmla="*/ 1088484 h 6858000"/>
              <a:gd name="connsiteX164" fmla="*/ 314647 w 1605470"/>
              <a:gd name="connsiteY164" fmla="*/ 1053424 h 6858000"/>
              <a:gd name="connsiteX165" fmla="*/ 322906 w 1605470"/>
              <a:gd name="connsiteY165" fmla="*/ 1044367 h 6858000"/>
              <a:gd name="connsiteX166" fmla="*/ 326818 w 1605470"/>
              <a:gd name="connsiteY166" fmla="*/ 1022828 h 6858000"/>
              <a:gd name="connsiteX167" fmla="*/ 320445 w 1605470"/>
              <a:gd name="connsiteY167" fmla="*/ 932283 h 6858000"/>
              <a:gd name="connsiteX168" fmla="*/ 322681 w 1605470"/>
              <a:gd name="connsiteY168" fmla="*/ 915925 h 6858000"/>
              <a:gd name="connsiteX169" fmla="*/ 315310 w 1605470"/>
              <a:gd name="connsiteY169" fmla="*/ 896999 h 6858000"/>
              <a:gd name="connsiteX170" fmla="*/ 284718 w 1605470"/>
              <a:gd name="connsiteY170" fmla="*/ 821517 h 6858000"/>
              <a:gd name="connsiteX171" fmla="*/ 263668 w 1605470"/>
              <a:gd name="connsiteY171" fmla="*/ 751353 h 6858000"/>
              <a:gd name="connsiteX172" fmla="*/ 254540 w 1605470"/>
              <a:gd name="connsiteY172" fmla="*/ 741965 h 6858000"/>
              <a:gd name="connsiteX173" fmla="*/ 252501 w 1605470"/>
              <a:gd name="connsiteY173" fmla="*/ 724635 h 6858000"/>
              <a:gd name="connsiteX174" fmla="*/ 248897 w 1605470"/>
              <a:gd name="connsiteY174" fmla="*/ 681659 h 6858000"/>
              <a:gd name="connsiteX175" fmla="*/ 234316 w 1605470"/>
              <a:gd name="connsiteY175" fmla="*/ 635218 h 6858000"/>
              <a:gd name="connsiteX176" fmla="*/ 239327 w 1605470"/>
              <a:gd name="connsiteY176" fmla="*/ 613763 h 6858000"/>
              <a:gd name="connsiteX177" fmla="*/ 225269 w 1605470"/>
              <a:gd name="connsiteY177" fmla="*/ 598582 h 6858000"/>
              <a:gd name="connsiteX178" fmla="*/ 224950 w 1605470"/>
              <a:gd name="connsiteY178" fmla="*/ 576846 h 6858000"/>
              <a:gd name="connsiteX179" fmla="*/ 204632 w 1605470"/>
              <a:gd name="connsiteY179" fmla="*/ 553868 h 6858000"/>
              <a:gd name="connsiteX180" fmla="*/ 239317 w 1605470"/>
              <a:gd name="connsiteY180" fmla="*/ 517614 h 6858000"/>
              <a:gd name="connsiteX181" fmla="*/ 201693 w 1605470"/>
              <a:gd name="connsiteY181" fmla="*/ 469651 h 6858000"/>
              <a:gd name="connsiteX182" fmla="*/ 195012 w 1605470"/>
              <a:gd name="connsiteY182" fmla="*/ 448559 h 6858000"/>
              <a:gd name="connsiteX183" fmla="*/ 201434 w 1605470"/>
              <a:gd name="connsiteY183" fmla="*/ 441529 h 6858000"/>
              <a:gd name="connsiteX184" fmla="*/ 200655 w 1605470"/>
              <a:gd name="connsiteY184" fmla="*/ 428927 h 6858000"/>
              <a:gd name="connsiteX185" fmla="*/ 190059 w 1605470"/>
              <a:gd name="connsiteY185" fmla="*/ 430161 h 6858000"/>
              <a:gd name="connsiteX186" fmla="*/ 184450 w 1605470"/>
              <a:gd name="connsiteY186" fmla="*/ 396240 h 6858000"/>
              <a:gd name="connsiteX187" fmla="*/ 146196 w 1605470"/>
              <a:gd name="connsiteY187" fmla="*/ 358810 h 6858000"/>
              <a:gd name="connsiteX188" fmla="*/ 124571 w 1605470"/>
              <a:gd name="connsiteY188" fmla="*/ 302178 h 6858000"/>
              <a:gd name="connsiteX189" fmla="*/ 103243 w 1605470"/>
              <a:gd name="connsiteY189" fmla="*/ 211375 h 6858000"/>
              <a:gd name="connsiteX190" fmla="*/ 94571 w 1605470"/>
              <a:gd name="connsiteY190" fmla="*/ 184179 h 6858000"/>
              <a:gd name="connsiteX191" fmla="*/ 13437 w 1605470"/>
              <a:gd name="connsiteY191" fmla="*/ 19287 h 6858000"/>
              <a:gd name="connsiteX192" fmla="*/ 0 w 1605470"/>
              <a:gd name="connsiteY19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2475 w 1605470"/>
              <a:gd name="connsiteY165" fmla="*/ 1002093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36360 w 1605470"/>
              <a:gd name="connsiteY163" fmla="*/ 1045131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42792 w 1605470"/>
              <a:gd name="connsiteY157" fmla="*/ 1307086 h 6858000"/>
              <a:gd name="connsiteX158" fmla="*/ 343980 w 1605470"/>
              <a:gd name="connsiteY158" fmla="*/ 1189033 h 6858000"/>
              <a:gd name="connsiteX159" fmla="*/ 348665 w 1605470"/>
              <a:gd name="connsiteY159" fmla="*/ 1168288 h 6858000"/>
              <a:gd name="connsiteX160" fmla="*/ 340947 w 1605470"/>
              <a:gd name="connsiteY160" fmla="*/ 1142577 h 6858000"/>
              <a:gd name="connsiteX161" fmla="*/ 330253 w 1605470"/>
              <a:gd name="connsiteY161" fmla="*/ 1088484 h 6858000"/>
              <a:gd name="connsiteX162" fmla="*/ 336360 w 1605470"/>
              <a:gd name="connsiteY162" fmla="*/ 1045131 h 6858000"/>
              <a:gd name="connsiteX163" fmla="*/ 322475 w 1605470"/>
              <a:gd name="connsiteY163" fmla="*/ 1002093 h 6858000"/>
              <a:gd name="connsiteX164" fmla="*/ 320445 w 1605470"/>
              <a:gd name="connsiteY164" fmla="*/ 932283 h 6858000"/>
              <a:gd name="connsiteX165" fmla="*/ 322681 w 1605470"/>
              <a:gd name="connsiteY165" fmla="*/ 915925 h 6858000"/>
              <a:gd name="connsiteX166" fmla="*/ 315310 w 1605470"/>
              <a:gd name="connsiteY166" fmla="*/ 896999 h 6858000"/>
              <a:gd name="connsiteX167" fmla="*/ 284718 w 1605470"/>
              <a:gd name="connsiteY167" fmla="*/ 821517 h 6858000"/>
              <a:gd name="connsiteX168" fmla="*/ 263668 w 1605470"/>
              <a:gd name="connsiteY168" fmla="*/ 751353 h 6858000"/>
              <a:gd name="connsiteX169" fmla="*/ 254540 w 1605470"/>
              <a:gd name="connsiteY169" fmla="*/ 741965 h 6858000"/>
              <a:gd name="connsiteX170" fmla="*/ 252501 w 1605470"/>
              <a:gd name="connsiteY170" fmla="*/ 724635 h 6858000"/>
              <a:gd name="connsiteX171" fmla="*/ 248897 w 1605470"/>
              <a:gd name="connsiteY171" fmla="*/ 681659 h 6858000"/>
              <a:gd name="connsiteX172" fmla="*/ 234316 w 1605470"/>
              <a:gd name="connsiteY172" fmla="*/ 635218 h 6858000"/>
              <a:gd name="connsiteX173" fmla="*/ 239327 w 1605470"/>
              <a:gd name="connsiteY173" fmla="*/ 613763 h 6858000"/>
              <a:gd name="connsiteX174" fmla="*/ 225269 w 1605470"/>
              <a:gd name="connsiteY174" fmla="*/ 598582 h 6858000"/>
              <a:gd name="connsiteX175" fmla="*/ 224950 w 1605470"/>
              <a:gd name="connsiteY175" fmla="*/ 576846 h 6858000"/>
              <a:gd name="connsiteX176" fmla="*/ 204632 w 1605470"/>
              <a:gd name="connsiteY176" fmla="*/ 553868 h 6858000"/>
              <a:gd name="connsiteX177" fmla="*/ 239317 w 1605470"/>
              <a:gd name="connsiteY177" fmla="*/ 517614 h 6858000"/>
              <a:gd name="connsiteX178" fmla="*/ 201693 w 1605470"/>
              <a:gd name="connsiteY178" fmla="*/ 469651 h 6858000"/>
              <a:gd name="connsiteX179" fmla="*/ 195012 w 1605470"/>
              <a:gd name="connsiteY179" fmla="*/ 448559 h 6858000"/>
              <a:gd name="connsiteX180" fmla="*/ 201434 w 1605470"/>
              <a:gd name="connsiteY180" fmla="*/ 441529 h 6858000"/>
              <a:gd name="connsiteX181" fmla="*/ 200655 w 1605470"/>
              <a:gd name="connsiteY181" fmla="*/ 428927 h 6858000"/>
              <a:gd name="connsiteX182" fmla="*/ 190059 w 1605470"/>
              <a:gd name="connsiteY182" fmla="*/ 430161 h 6858000"/>
              <a:gd name="connsiteX183" fmla="*/ 184450 w 1605470"/>
              <a:gd name="connsiteY183" fmla="*/ 396240 h 6858000"/>
              <a:gd name="connsiteX184" fmla="*/ 146196 w 1605470"/>
              <a:gd name="connsiteY184" fmla="*/ 358810 h 6858000"/>
              <a:gd name="connsiteX185" fmla="*/ 124571 w 1605470"/>
              <a:gd name="connsiteY185" fmla="*/ 302178 h 6858000"/>
              <a:gd name="connsiteX186" fmla="*/ 103243 w 1605470"/>
              <a:gd name="connsiteY186" fmla="*/ 211375 h 6858000"/>
              <a:gd name="connsiteX187" fmla="*/ 94571 w 1605470"/>
              <a:gd name="connsiteY187" fmla="*/ 184179 h 6858000"/>
              <a:gd name="connsiteX188" fmla="*/ 13437 w 1605470"/>
              <a:gd name="connsiteY188" fmla="*/ 19287 h 6858000"/>
              <a:gd name="connsiteX189" fmla="*/ 0 w 1605470"/>
              <a:gd name="connsiteY18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632 w 1605470"/>
              <a:gd name="connsiteY174" fmla="*/ 553868 h 6858000"/>
              <a:gd name="connsiteX175" fmla="*/ 239317 w 1605470"/>
              <a:gd name="connsiteY175" fmla="*/ 517614 h 6858000"/>
              <a:gd name="connsiteX176" fmla="*/ 201693 w 1605470"/>
              <a:gd name="connsiteY176" fmla="*/ 469651 h 6858000"/>
              <a:gd name="connsiteX177" fmla="*/ 195012 w 1605470"/>
              <a:gd name="connsiteY177" fmla="*/ 448559 h 6858000"/>
              <a:gd name="connsiteX178" fmla="*/ 201434 w 1605470"/>
              <a:gd name="connsiteY178" fmla="*/ 441529 h 6858000"/>
              <a:gd name="connsiteX179" fmla="*/ 200655 w 1605470"/>
              <a:gd name="connsiteY179" fmla="*/ 428927 h 6858000"/>
              <a:gd name="connsiteX180" fmla="*/ 190059 w 1605470"/>
              <a:gd name="connsiteY180" fmla="*/ 430161 h 6858000"/>
              <a:gd name="connsiteX181" fmla="*/ 184450 w 1605470"/>
              <a:gd name="connsiteY181" fmla="*/ 396240 h 6858000"/>
              <a:gd name="connsiteX182" fmla="*/ 146196 w 1605470"/>
              <a:gd name="connsiteY182" fmla="*/ 358810 h 6858000"/>
              <a:gd name="connsiteX183" fmla="*/ 124571 w 1605470"/>
              <a:gd name="connsiteY183" fmla="*/ 302178 h 6858000"/>
              <a:gd name="connsiteX184" fmla="*/ 103243 w 1605470"/>
              <a:gd name="connsiteY184" fmla="*/ 211375 h 6858000"/>
              <a:gd name="connsiteX185" fmla="*/ 94571 w 1605470"/>
              <a:gd name="connsiteY185" fmla="*/ 184179 h 6858000"/>
              <a:gd name="connsiteX186" fmla="*/ 13437 w 1605470"/>
              <a:gd name="connsiteY186" fmla="*/ 19287 h 6858000"/>
              <a:gd name="connsiteX187" fmla="*/ 0 w 1605470"/>
              <a:gd name="connsiteY18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46196 w 1605470"/>
              <a:gd name="connsiteY181" fmla="*/ 358810 h 6858000"/>
              <a:gd name="connsiteX182" fmla="*/ 124571 w 1605470"/>
              <a:gd name="connsiteY182" fmla="*/ 302178 h 6858000"/>
              <a:gd name="connsiteX183" fmla="*/ 103243 w 1605470"/>
              <a:gd name="connsiteY183" fmla="*/ 211375 h 6858000"/>
              <a:gd name="connsiteX184" fmla="*/ 94571 w 1605470"/>
              <a:gd name="connsiteY184" fmla="*/ 184179 h 6858000"/>
              <a:gd name="connsiteX185" fmla="*/ 13437 w 1605470"/>
              <a:gd name="connsiteY185" fmla="*/ 19287 h 6858000"/>
              <a:gd name="connsiteX186" fmla="*/ 0 w 1605470"/>
              <a:gd name="connsiteY18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576 w 1605470"/>
              <a:gd name="connsiteY174" fmla="*/ 530055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0868 w 1605470"/>
              <a:gd name="connsiteY81" fmla="*/ 4048827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19207 w 1605470"/>
              <a:gd name="connsiteY93" fmla="*/ 3813873 h 6858000"/>
              <a:gd name="connsiteX94" fmla="*/ 718632 w 1605470"/>
              <a:gd name="connsiteY94" fmla="*/ 3806161 h 6858000"/>
              <a:gd name="connsiteX95" fmla="*/ 718939 w 1605470"/>
              <a:gd name="connsiteY95" fmla="*/ 3805957 h 6858000"/>
              <a:gd name="connsiteX96" fmla="*/ 718966 w 1605470"/>
              <a:gd name="connsiteY96" fmla="*/ 3797724 h 6858000"/>
              <a:gd name="connsiteX97" fmla="*/ 717581 w 1605470"/>
              <a:gd name="connsiteY97" fmla="*/ 3792098 h 6858000"/>
              <a:gd name="connsiteX98" fmla="*/ 716465 w 1605470"/>
              <a:gd name="connsiteY98" fmla="*/ 3777135 h 6858000"/>
              <a:gd name="connsiteX99" fmla="*/ 718198 w 1605470"/>
              <a:gd name="connsiteY99" fmla="*/ 3771656 h 6858000"/>
              <a:gd name="connsiteX100" fmla="*/ 721941 w 1605470"/>
              <a:gd name="connsiteY100" fmla="*/ 3769007 h 6858000"/>
              <a:gd name="connsiteX101" fmla="*/ 721407 w 1605470"/>
              <a:gd name="connsiteY101" fmla="*/ 3767709 h 6858000"/>
              <a:gd name="connsiteX102" fmla="*/ 730103 w 1605470"/>
              <a:gd name="connsiteY102" fmla="*/ 3738082 h 6858000"/>
              <a:gd name="connsiteX103" fmla="*/ 737449 w 1605470"/>
              <a:gd name="connsiteY103" fmla="*/ 3673397 h 6858000"/>
              <a:gd name="connsiteX104" fmla="*/ 736745 w 1605470"/>
              <a:gd name="connsiteY104" fmla="*/ 3637109 h 6858000"/>
              <a:gd name="connsiteX105" fmla="*/ 740188 w 1605470"/>
              <a:gd name="connsiteY105" fmla="*/ 3536883 h 6858000"/>
              <a:gd name="connsiteX106" fmla="*/ 747726 w 1605470"/>
              <a:gd name="connsiteY106" fmla="*/ 3435652 h 6858000"/>
              <a:gd name="connsiteX107" fmla="*/ 774383 w 1605470"/>
              <a:gd name="connsiteY107" fmla="*/ 3381564 h 6858000"/>
              <a:gd name="connsiteX108" fmla="*/ 774870 w 1605470"/>
              <a:gd name="connsiteY108" fmla="*/ 3375761 h 6858000"/>
              <a:gd name="connsiteX109" fmla="*/ 770510 w 1605470"/>
              <a:gd name="connsiteY109" fmla="*/ 3361844 h 6858000"/>
              <a:gd name="connsiteX110" fmla="*/ 767933 w 1605470"/>
              <a:gd name="connsiteY110" fmla="*/ 3356929 h 6858000"/>
              <a:gd name="connsiteX111" fmla="*/ 766158 w 1605470"/>
              <a:gd name="connsiteY111" fmla="*/ 3349058 h 6858000"/>
              <a:gd name="connsiteX112" fmla="*/ 766414 w 1605470"/>
              <a:gd name="connsiteY112" fmla="*/ 3348763 h 6858000"/>
              <a:gd name="connsiteX113" fmla="*/ 764166 w 1605470"/>
              <a:gd name="connsiteY113" fmla="*/ 3341588 h 6858000"/>
              <a:gd name="connsiteX114" fmla="*/ 749397 w 1605470"/>
              <a:gd name="connsiteY114" fmla="*/ 3307769 h 6858000"/>
              <a:gd name="connsiteX115" fmla="*/ 766960 w 1605470"/>
              <a:gd name="connsiteY115" fmla="*/ 3250522 h 6858000"/>
              <a:gd name="connsiteX116" fmla="*/ 767385 w 1605470"/>
              <a:gd name="connsiteY116" fmla="*/ 3229163 h 6858000"/>
              <a:gd name="connsiteX117" fmla="*/ 769208 w 1605470"/>
              <a:gd name="connsiteY117" fmla="*/ 3217217 h 6858000"/>
              <a:gd name="connsiteX118" fmla="*/ 770350 w 1605470"/>
              <a:gd name="connsiteY118" fmla="*/ 3216125 h 6858000"/>
              <a:gd name="connsiteX119" fmla="*/ 756043 w 1605470"/>
              <a:gd name="connsiteY119" fmla="*/ 3183755 h 6858000"/>
              <a:gd name="connsiteX120" fmla="*/ 756544 w 1605470"/>
              <a:gd name="connsiteY120" fmla="*/ 3178642 h 6858000"/>
              <a:gd name="connsiteX121" fmla="*/ 744144 w 1605470"/>
              <a:gd name="connsiteY121" fmla="*/ 3158586 h 6858000"/>
              <a:gd name="connsiteX122" fmla="*/ 739378 w 1605470"/>
              <a:gd name="connsiteY122" fmla="*/ 3147669 h 6858000"/>
              <a:gd name="connsiteX123" fmla="*/ 734648 w 1605470"/>
              <a:gd name="connsiteY123" fmla="*/ 3145733 h 6858000"/>
              <a:gd name="connsiteX124" fmla="*/ 729329 w 1605470"/>
              <a:gd name="connsiteY124" fmla="*/ 3129034 h 6858000"/>
              <a:gd name="connsiteX125" fmla="*/ 729994 w 1605470"/>
              <a:gd name="connsiteY125" fmla="*/ 3126682 h 6858000"/>
              <a:gd name="connsiteX126" fmla="*/ 720862 w 1605470"/>
              <a:gd name="connsiteY126" fmla="*/ 3114519 h 6858000"/>
              <a:gd name="connsiteX127" fmla="*/ 707471 w 1605470"/>
              <a:gd name="connsiteY127" fmla="*/ 3106272 h 6858000"/>
              <a:gd name="connsiteX128" fmla="*/ 680201 w 1605470"/>
              <a:gd name="connsiteY128" fmla="*/ 2958185 h 6858000"/>
              <a:gd name="connsiteX129" fmla="*/ 622815 w 1605470"/>
              <a:gd name="connsiteY129" fmla="*/ 2762989 h 6858000"/>
              <a:gd name="connsiteX130" fmla="*/ 571733 w 1605470"/>
              <a:gd name="connsiteY130" fmla="*/ 2554718 h 6858000"/>
              <a:gd name="connsiteX131" fmla="*/ 551827 w 1605470"/>
              <a:gd name="connsiteY131" fmla="*/ 2485734 h 6858000"/>
              <a:gd name="connsiteX132" fmla="*/ 542550 w 1605470"/>
              <a:gd name="connsiteY132" fmla="*/ 2447068 h 6858000"/>
              <a:gd name="connsiteX133" fmla="*/ 529511 w 1605470"/>
              <a:gd name="connsiteY133" fmla="*/ 2425819 h 6858000"/>
              <a:gd name="connsiteX134" fmla="*/ 528878 w 1605470"/>
              <a:gd name="connsiteY134" fmla="*/ 2408971 h 6858000"/>
              <a:gd name="connsiteX135" fmla="*/ 535510 w 1605470"/>
              <a:gd name="connsiteY135" fmla="*/ 2402874 h 6858000"/>
              <a:gd name="connsiteX136" fmla="*/ 538122 w 1605470"/>
              <a:gd name="connsiteY136" fmla="*/ 2381443 h 6858000"/>
              <a:gd name="connsiteX137" fmla="*/ 514451 w 1605470"/>
              <a:gd name="connsiteY137" fmla="*/ 2261920 h 6858000"/>
              <a:gd name="connsiteX138" fmla="*/ 486968 w 1605470"/>
              <a:gd name="connsiteY138" fmla="*/ 2182937 h 6858000"/>
              <a:gd name="connsiteX139" fmla="*/ 488555 w 1605470"/>
              <a:gd name="connsiteY139" fmla="*/ 2155135 h 6858000"/>
              <a:gd name="connsiteX140" fmla="*/ 486013 w 1605470"/>
              <a:gd name="connsiteY140" fmla="*/ 2118008 h 6858000"/>
              <a:gd name="connsiteX141" fmla="*/ 487006 w 1605470"/>
              <a:gd name="connsiteY141" fmla="*/ 2050531 h 6858000"/>
              <a:gd name="connsiteX142" fmla="*/ 478812 w 1605470"/>
              <a:gd name="connsiteY142" fmla="*/ 1963269 h 6858000"/>
              <a:gd name="connsiteX143" fmla="*/ 442619 w 1605470"/>
              <a:gd name="connsiteY143" fmla="*/ 1910499 h 6858000"/>
              <a:gd name="connsiteX144" fmla="*/ 446785 w 1605470"/>
              <a:gd name="connsiteY144" fmla="*/ 1903212 h 6858000"/>
              <a:gd name="connsiteX145" fmla="*/ 436547 w 1605470"/>
              <a:gd name="connsiteY145" fmla="*/ 1861531 h 6858000"/>
              <a:gd name="connsiteX146" fmla="*/ 390346 w 1605470"/>
              <a:gd name="connsiteY146" fmla="*/ 1732919 h 6858000"/>
              <a:gd name="connsiteX147" fmla="*/ 362657 w 1605470"/>
              <a:gd name="connsiteY147" fmla="*/ 1663540 h 6858000"/>
              <a:gd name="connsiteX148" fmla="*/ 361783 w 1605470"/>
              <a:gd name="connsiteY148" fmla="*/ 1615777 h 6858000"/>
              <a:gd name="connsiteX149" fmla="*/ 342578 w 1605470"/>
              <a:gd name="connsiteY149" fmla="*/ 1563678 h 6858000"/>
              <a:gd name="connsiteX150" fmla="*/ 355658 w 1605470"/>
              <a:gd name="connsiteY150" fmla="*/ 1519474 h 6858000"/>
              <a:gd name="connsiteX151" fmla="*/ 348400 w 1605470"/>
              <a:gd name="connsiteY151" fmla="*/ 1477995 h 6858000"/>
              <a:gd name="connsiteX152" fmla="*/ 334485 w 1605470"/>
              <a:gd name="connsiteY152" fmla="*/ 1373769 h 6858000"/>
              <a:gd name="connsiteX153" fmla="*/ 342792 w 1605470"/>
              <a:gd name="connsiteY153" fmla="*/ 1307086 h 6858000"/>
              <a:gd name="connsiteX154" fmla="*/ 343980 w 1605470"/>
              <a:gd name="connsiteY154" fmla="*/ 1189033 h 6858000"/>
              <a:gd name="connsiteX155" fmla="*/ 348665 w 1605470"/>
              <a:gd name="connsiteY155" fmla="*/ 1168288 h 6858000"/>
              <a:gd name="connsiteX156" fmla="*/ 340947 w 1605470"/>
              <a:gd name="connsiteY156" fmla="*/ 1142577 h 6858000"/>
              <a:gd name="connsiteX157" fmla="*/ 330253 w 1605470"/>
              <a:gd name="connsiteY157" fmla="*/ 1088484 h 6858000"/>
              <a:gd name="connsiteX158" fmla="*/ 318989 w 1605470"/>
              <a:gd name="connsiteY158" fmla="*/ 1016103 h 6858000"/>
              <a:gd name="connsiteX159" fmla="*/ 320445 w 1605470"/>
              <a:gd name="connsiteY159" fmla="*/ 932283 h 6858000"/>
              <a:gd name="connsiteX160" fmla="*/ 322681 w 1605470"/>
              <a:gd name="connsiteY160" fmla="*/ 915925 h 6858000"/>
              <a:gd name="connsiteX161" fmla="*/ 315310 w 1605470"/>
              <a:gd name="connsiteY161" fmla="*/ 896999 h 6858000"/>
              <a:gd name="connsiteX162" fmla="*/ 284718 w 1605470"/>
              <a:gd name="connsiteY162" fmla="*/ 821517 h 6858000"/>
              <a:gd name="connsiteX163" fmla="*/ 263668 w 1605470"/>
              <a:gd name="connsiteY163" fmla="*/ 751353 h 6858000"/>
              <a:gd name="connsiteX164" fmla="*/ 263226 w 1605470"/>
              <a:gd name="connsiteY164" fmla="*/ 721230 h 6858000"/>
              <a:gd name="connsiteX165" fmla="*/ 248897 w 1605470"/>
              <a:gd name="connsiteY165" fmla="*/ 681659 h 6858000"/>
              <a:gd name="connsiteX166" fmla="*/ 234316 w 1605470"/>
              <a:gd name="connsiteY166" fmla="*/ 635218 h 6858000"/>
              <a:gd name="connsiteX167" fmla="*/ 239327 w 1605470"/>
              <a:gd name="connsiteY167" fmla="*/ 613763 h 6858000"/>
              <a:gd name="connsiteX168" fmla="*/ 225269 w 1605470"/>
              <a:gd name="connsiteY168" fmla="*/ 598582 h 6858000"/>
              <a:gd name="connsiteX169" fmla="*/ 224950 w 1605470"/>
              <a:gd name="connsiteY169" fmla="*/ 576846 h 6858000"/>
              <a:gd name="connsiteX170" fmla="*/ 204576 w 1605470"/>
              <a:gd name="connsiteY170" fmla="*/ 530055 h 6858000"/>
              <a:gd name="connsiteX171" fmla="*/ 219064 w 1605470"/>
              <a:gd name="connsiteY171" fmla="*/ 469651 h 6858000"/>
              <a:gd name="connsiteX172" fmla="*/ 195012 w 1605470"/>
              <a:gd name="connsiteY172" fmla="*/ 448559 h 6858000"/>
              <a:gd name="connsiteX173" fmla="*/ 201434 w 1605470"/>
              <a:gd name="connsiteY173" fmla="*/ 441529 h 6858000"/>
              <a:gd name="connsiteX174" fmla="*/ 200655 w 1605470"/>
              <a:gd name="connsiteY174" fmla="*/ 428927 h 6858000"/>
              <a:gd name="connsiteX175" fmla="*/ 190059 w 1605470"/>
              <a:gd name="connsiteY175" fmla="*/ 430161 h 6858000"/>
              <a:gd name="connsiteX176" fmla="*/ 167079 w 1605470"/>
              <a:gd name="connsiteY176" fmla="*/ 367211 h 6858000"/>
              <a:gd name="connsiteX177" fmla="*/ 124571 w 1605470"/>
              <a:gd name="connsiteY177" fmla="*/ 302178 h 6858000"/>
              <a:gd name="connsiteX178" fmla="*/ 103243 w 1605470"/>
              <a:gd name="connsiteY178" fmla="*/ 211375 h 6858000"/>
              <a:gd name="connsiteX179" fmla="*/ 94571 w 1605470"/>
              <a:gd name="connsiteY179" fmla="*/ 184179 h 6858000"/>
              <a:gd name="connsiteX180" fmla="*/ 13437 w 1605470"/>
              <a:gd name="connsiteY180" fmla="*/ 19287 h 6858000"/>
              <a:gd name="connsiteX181" fmla="*/ 0 w 1605470"/>
              <a:gd name="connsiteY18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47700 w 1605470"/>
              <a:gd name="connsiteY75" fmla="*/ 4690749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935 w 1605470"/>
              <a:gd name="connsiteY68" fmla="*/ 4821504 h 6858000"/>
              <a:gd name="connsiteX69" fmla="*/ 732118 w 1605470"/>
              <a:gd name="connsiteY69" fmla="*/ 4801535 h 6858000"/>
              <a:gd name="connsiteX70" fmla="*/ 739787 w 1605470"/>
              <a:gd name="connsiteY70" fmla="*/ 4797794 h 6858000"/>
              <a:gd name="connsiteX71" fmla="*/ 741081 w 1605470"/>
              <a:gd name="connsiteY71" fmla="*/ 4784526 h 6858000"/>
              <a:gd name="connsiteX72" fmla="*/ 742865 w 1605470"/>
              <a:gd name="connsiteY72" fmla="*/ 4781211 h 6858000"/>
              <a:gd name="connsiteX73" fmla="*/ 751652 w 1605470"/>
              <a:gd name="connsiteY73" fmla="*/ 4761984 h 6858000"/>
              <a:gd name="connsiteX74" fmla="*/ 747700 w 1605470"/>
              <a:gd name="connsiteY74" fmla="*/ 4690749 h 6858000"/>
              <a:gd name="connsiteX75" fmla="*/ 743180 w 1605470"/>
              <a:gd name="connsiteY75" fmla="*/ 4613201 h 6858000"/>
              <a:gd name="connsiteX76" fmla="*/ 738263 w 1605470"/>
              <a:gd name="connsiteY76" fmla="*/ 4444346 h 6858000"/>
              <a:gd name="connsiteX77" fmla="*/ 756542 w 1605470"/>
              <a:gd name="connsiteY77" fmla="*/ 4350346 h 6858000"/>
              <a:gd name="connsiteX78" fmla="*/ 715481 w 1605470"/>
              <a:gd name="connsiteY78" fmla="*/ 4214165 h 6858000"/>
              <a:gd name="connsiteX79" fmla="*/ 719554 w 1605470"/>
              <a:gd name="connsiteY79" fmla="*/ 4090296 h 6858000"/>
              <a:gd name="connsiteX80" fmla="*/ 704810 w 1605470"/>
              <a:gd name="connsiteY80" fmla="*/ 4033999 h 6858000"/>
              <a:gd name="connsiteX81" fmla="*/ 705959 w 1605470"/>
              <a:gd name="connsiteY81" fmla="*/ 4031933 h 6858000"/>
              <a:gd name="connsiteX82" fmla="*/ 704535 w 1605470"/>
              <a:gd name="connsiteY82" fmla="*/ 4013953 h 6858000"/>
              <a:gd name="connsiteX83" fmla="*/ 700443 w 1605470"/>
              <a:gd name="connsiteY83" fmla="*/ 4010511 h 6858000"/>
              <a:gd name="connsiteX84" fmla="*/ 698282 w 1605470"/>
              <a:gd name="connsiteY84" fmla="*/ 3998331 h 6858000"/>
              <a:gd name="connsiteX85" fmla="*/ 690830 w 1605470"/>
              <a:gd name="connsiteY85" fmla="*/ 3974753 h 6858000"/>
              <a:gd name="connsiteX86" fmla="*/ 692428 w 1605470"/>
              <a:gd name="connsiteY86" fmla="*/ 3969950 h 6858000"/>
              <a:gd name="connsiteX87" fmla="*/ 685850 w 1605470"/>
              <a:gd name="connsiteY87" fmla="*/ 3933779 h 6858000"/>
              <a:gd name="connsiteX88" fmla="*/ 687181 w 1605470"/>
              <a:gd name="connsiteY88" fmla="*/ 3933093 h 6858000"/>
              <a:gd name="connsiteX89" fmla="*/ 691535 w 1605470"/>
              <a:gd name="connsiteY89" fmla="*/ 3922082 h 6858000"/>
              <a:gd name="connsiteX90" fmla="*/ 696613 w 1605470"/>
              <a:gd name="connsiteY90" fmla="*/ 3901461 h 6858000"/>
              <a:gd name="connsiteX91" fmla="*/ 719207 w 1605470"/>
              <a:gd name="connsiteY91" fmla="*/ 3813873 h 6858000"/>
              <a:gd name="connsiteX92" fmla="*/ 718632 w 1605470"/>
              <a:gd name="connsiteY92" fmla="*/ 3806161 h 6858000"/>
              <a:gd name="connsiteX93" fmla="*/ 718939 w 1605470"/>
              <a:gd name="connsiteY93" fmla="*/ 3805957 h 6858000"/>
              <a:gd name="connsiteX94" fmla="*/ 718966 w 1605470"/>
              <a:gd name="connsiteY94" fmla="*/ 3797724 h 6858000"/>
              <a:gd name="connsiteX95" fmla="*/ 717581 w 1605470"/>
              <a:gd name="connsiteY95" fmla="*/ 3792098 h 6858000"/>
              <a:gd name="connsiteX96" fmla="*/ 716465 w 1605470"/>
              <a:gd name="connsiteY96" fmla="*/ 3777135 h 6858000"/>
              <a:gd name="connsiteX97" fmla="*/ 718198 w 1605470"/>
              <a:gd name="connsiteY97" fmla="*/ 3771656 h 6858000"/>
              <a:gd name="connsiteX98" fmla="*/ 721941 w 1605470"/>
              <a:gd name="connsiteY98" fmla="*/ 3769007 h 6858000"/>
              <a:gd name="connsiteX99" fmla="*/ 721407 w 1605470"/>
              <a:gd name="connsiteY99" fmla="*/ 3767709 h 6858000"/>
              <a:gd name="connsiteX100" fmla="*/ 730103 w 1605470"/>
              <a:gd name="connsiteY100" fmla="*/ 3738082 h 6858000"/>
              <a:gd name="connsiteX101" fmla="*/ 737449 w 1605470"/>
              <a:gd name="connsiteY101" fmla="*/ 3673397 h 6858000"/>
              <a:gd name="connsiteX102" fmla="*/ 736745 w 1605470"/>
              <a:gd name="connsiteY102" fmla="*/ 3637109 h 6858000"/>
              <a:gd name="connsiteX103" fmla="*/ 740188 w 1605470"/>
              <a:gd name="connsiteY103" fmla="*/ 3536883 h 6858000"/>
              <a:gd name="connsiteX104" fmla="*/ 747726 w 1605470"/>
              <a:gd name="connsiteY104" fmla="*/ 3435652 h 6858000"/>
              <a:gd name="connsiteX105" fmla="*/ 774383 w 1605470"/>
              <a:gd name="connsiteY105" fmla="*/ 3381564 h 6858000"/>
              <a:gd name="connsiteX106" fmla="*/ 774870 w 1605470"/>
              <a:gd name="connsiteY106" fmla="*/ 3375761 h 6858000"/>
              <a:gd name="connsiteX107" fmla="*/ 770510 w 1605470"/>
              <a:gd name="connsiteY107" fmla="*/ 3361844 h 6858000"/>
              <a:gd name="connsiteX108" fmla="*/ 767933 w 1605470"/>
              <a:gd name="connsiteY108" fmla="*/ 3356929 h 6858000"/>
              <a:gd name="connsiteX109" fmla="*/ 766158 w 1605470"/>
              <a:gd name="connsiteY109" fmla="*/ 3349058 h 6858000"/>
              <a:gd name="connsiteX110" fmla="*/ 766414 w 1605470"/>
              <a:gd name="connsiteY110" fmla="*/ 3348763 h 6858000"/>
              <a:gd name="connsiteX111" fmla="*/ 764166 w 1605470"/>
              <a:gd name="connsiteY111" fmla="*/ 3341588 h 6858000"/>
              <a:gd name="connsiteX112" fmla="*/ 749397 w 1605470"/>
              <a:gd name="connsiteY112" fmla="*/ 3307769 h 6858000"/>
              <a:gd name="connsiteX113" fmla="*/ 766960 w 1605470"/>
              <a:gd name="connsiteY113" fmla="*/ 3250522 h 6858000"/>
              <a:gd name="connsiteX114" fmla="*/ 767385 w 1605470"/>
              <a:gd name="connsiteY114" fmla="*/ 3229163 h 6858000"/>
              <a:gd name="connsiteX115" fmla="*/ 769208 w 1605470"/>
              <a:gd name="connsiteY115" fmla="*/ 3217217 h 6858000"/>
              <a:gd name="connsiteX116" fmla="*/ 770350 w 1605470"/>
              <a:gd name="connsiteY116" fmla="*/ 3216125 h 6858000"/>
              <a:gd name="connsiteX117" fmla="*/ 756043 w 1605470"/>
              <a:gd name="connsiteY117" fmla="*/ 3183755 h 6858000"/>
              <a:gd name="connsiteX118" fmla="*/ 756544 w 1605470"/>
              <a:gd name="connsiteY118" fmla="*/ 3178642 h 6858000"/>
              <a:gd name="connsiteX119" fmla="*/ 744144 w 1605470"/>
              <a:gd name="connsiteY119" fmla="*/ 3158586 h 6858000"/>
              <a:gd name="connsiteX120" fmla="*/ 739378 w 1605470"/>
              <a:gd name="connsiteY120" fmla="*/ 3147669 h 6858000"/>
              <a:gd name="connsiteX121" fmla="*/ 734648 w 1605470"/>
              <a:gd name="connsiteY121" fmla="*/ 3145733 h 6858000"/>
              <a:gd name="connsiteX122" fmla="*/ 729329 w 1605470"/>
              <a:gd name="connsiteY122" fmla="*/ 3129034 h 6858000"/>
              <a:gd name="connsiteX123" fmla="*/ 729994 w 1605470"/>
              <a:gd name="connsiteY123" fmla="*/ 3126682 h 6858000"/>
              <a:gd name="connsiteX124" fmla="*/ 720862 w 1605470"/>
              <a:gd name="connsiteY124" fmla="*/ 3114519 h 6858000"/>
              <a:gd name="connsiteX125" fmla="*/ 707471 w 1605470"/>
              <a:gd name="connsiteY125" fmla="*/ 3106272 h 6858000"/>
              <a:gd name="connsiteX126" fmla="*/ 680201 w 1605470"/>
              <a:gd name="connsiteY126" fmla="*/ 2958185 h 6858000"/>
              <a:gd name="connsiteX127" fmla="*/ 622815 w 1605470"/>
              <a:gd name="connsiteY127" fmla="*/ 2762989 h 6858000"/>
              <a:gd name="connsiteX128" fmla="*/ 571733 w 1605470"/>
              <a:gd name="connsiteY128" fmla="*/ 2554718 h 6858000"/>
              <a:gd name="connsiteX129" fmla="*/ 551827 w 1605470"/>
              <a:gd name="connsiteY129" fmla="*/ 2485734 h 6858000"/>
              <a:gd name="connsiteX130" fmla="*/ 542550 w 1605470"/>
              <a:gd name="connsiteY130" fmla="*/ 2447068 h 6858000"/>
              <a:gd name="connsiteX131" fmla="*/ 529511 w 1605470"/>
              <a:gd name="connsiteY131" fmla="*/ 2425819 h 6858000"/>
              <a:gd name="connsiteX132" fmla="*/ 528878 w 1605470"/>
              <a:gd name="connsiteY132" fmla="*/ 2408971 h 6858000"/>
              <a:gd name="connsiteX133" fmla="*/ 535510 w 1605470"/>
              <a:gd name="connsiteY133" fmla="*/ 2402874 h 6858000"/>
              <a:gd name="connsiteX134" fmla="*/ 538122 w 1605470"/>
              <a:gd name="connsiteY134" fmla="*/ 2381443 h 6858000"/>
              <a:gd name="connsiteX135" fmla="*/ 514451 w 1605470"/>
              <a:gd name="connsiteY135" fmla="*/ 2261920 h 6858000"/>
              <a:gd name="connsiteX136" fmla="*/ 486968 w 1605470"/>
              <a:gd name="connsiteY136" fmla="*/ 2182937 h 6858000"/>
              <a:gd name="connsiteX137" fmla="*/ 488555 w 1605470"/>
              <a:gd name="connsiteY137" fmla="*/ 2155135 h 6858000"/>
              <a:gd name="connsiteX138" fmla="*/ 486013 w 1605470"/>
              <a:gd name="connsiteY138" fmla="*/ 2118008 h 6858000"/>
              <a:gd name="connsiteX139" fmla="*/ 487006 w 1605470"/>
              <a:gd name="connsiteY139" fmla="*/ 2050531 h 6858000"/>
              <a:gd name="connsiteX140" fmla="*/ 478812 w 1605470"/>
              <a:gd name="connsiteY140" fmla="*/ 1963269 h 6858000"/>
              <a:gd name="connsiteX141" fmla="*/ 442619 w 1605470"/>
              <a:gd name="connsiteY141" fmla="*/ 1910499 h 6858000"/>
              <a:gd name="connsiteX142" fmla="*/ 446785 w 1605470"/>
              <a:gd name="connsiteY142" fmla="*/ 1903212 h 6858000"/>
              <a:gd name="connsiteX143" fmla="*/ 436547 w 1605470"/>
              <a:gd name="connsiteY143" fmla="*/ 1861531 h 6858000"/>
              <a:gd name="connsiteX144" fmla="*/ 390346 w 1605470"/>
              <a:gd name="connsiteY144" fmla="*/ 1732919 h 6858000"/>
              <a:gd name="connsiteX145" fmla="*/ 362657 w 1605470"/>
              <a:gd name="connsiteY145" fmla="*/ 1663540 h 6858000"/>
              <a:gd name="connsiteX146" fmla="*/ 361783 w 1605470"/>
              <a:gd name="connsiteY146" fmla="*/ 1615777 h 6858000"/>
              <a:gd name="connsiteX147" fmla="*/ 342578 w 1605470"/>
              <a:gd name="connsiteY147" fmla="*/ 1563678 h 6858000"/>
              <a:gd name="connsiteX148" fmla="*/ 355658 w 1605470"/>
              <a:gd name="connsiteY148" fmla="*/ 1519474 h 6858000"/>
              <a:gd name="connsiteX149" fmla="*/ 348400 w 1605470"/>
              <a:gd name="connsiteY149" fmla="*/ 1477995 h 6858000"/>
              <a:gd name="connsiteX150" fmla="*/ 334485 w 1605470"/>
              <a:gd name="connsiteY150" fmla="*/ 1373769 h 6858000"/>
              <a:gd name="connsiteX151" fmla="*/ 342792 w 1605470"/>
              <a:gd name="connsiteY151" fmla="*/ 1307086 h 6858000"/>
              <a:gd name="connsiteX152" fmla="*/ 343980 w 1605470"/>
              <a:gd name="connsiteY152" fmla="*/ 1189033 h 6858000"/>
              <a:gd name="connsiteX153" fmla="*/ 348665 w 1605470"/>
              <a:gd name="connsiteY153" fmla="*/ 1168288 h 6858000"/>
              <a:gd name="connsiteX154" fmla="*/ 340947 w 1605470"/>
              <a:gd name="connsiteY154" fmla="*/ 1142577 h 6858000"/>
              <a:gd name="connsiteX155" fmla="*/ 330253 w 1605470"/>
              <a:gd name="connsiteY155" fmla="*/ 1088484 h 6858000"/>
              <a:gd name="connsiteX156" fmla="*/ 318989 w 1605470"/>
              <a:gd name="connsiteY156" fmla="*/ 1016103 h 6858000"/>
              <a:gd name="connsiteX157" fmla="*/ 320445 w 1605470"/>
              <a:gd name="connsiteY157" fmla="*/ 932283 h 6858000"/>
              <a:gd name="connsiteX158" fmla="*/ 322681 w 1605470"/>
              <a:gd name="connsiteY158" fmla="*/ 915925 h 6858000"/>
              <a:gd name="connsiteX159" fmla="*/ 315310 w 1605470"/>
              <a:gd name="connsiteY159" fmla="*/ 896999 h 6858000"/>
              <a:gd name="connsiteX160" fmla="*/ 284718 w 1605470"/>
              <a:gd name="connsiteY160" fmla="*/ 821517 h 6858000"/>
              <a:gd name="connsiteX161" fmla="*/ 263668 w 1605470"/>
              <a:gd name="connsiteY161" fmla="*/ 751353 h 6858000"/>
              <a:gd name="connsiteX162" fmla="*/ 263226 w 1605470"/>
              <a:gd name="connsiteY162" fmla="*/ 721230 h 6858000"/>
              <a:gd name="connsiteX163" fmla="*/ 248897 w 1605470"/>
              <a:gd name="connsiteY163" fmla="*/ 681659 h 6858000"/>
              <a:gd name="connsiteX164" fmla="*/ 234316 w 1605470"/>
              <a:gd name="connsiteY164" fmla="*/ 635218 h 6858000"/>
              <a:gd name="connsiteX165" fmla="*/ 239327 w 1605470"/>
              <a:gd name="connsiteY165" fmla="*/ 613763 h 6858000"/>
              <a:gd name="connsiteX166" fmla="*/ 225269 w 1605470"/>
              <a:gd name="connsiteY166" fmla="*/ 598582 h 6858000"/>
              <a:gd name="connsiteX167" fmla="*/ 224950 w 1605470"/>
              <a:gd name="connsiteY167" fmla="*/ 576846 h 6858000"/>
              <a:gd name="connsiteX168" fmla="*/ 204576 w 1605470"/>
              <a:gd name="connsiteY168" fmla="*/ 530055 h 6858000"/>
              <a:gd name="connsiteX169" fmla="*/ 219064 w 1605470"/>
              <a:gd name="connsiteY169" fmla="*/ 469651 h 6858000"/>
              <a:gd name="connsiteX170" fmla="*/ 195012 w 1605470"/>
              <a:gd name="connsiteY170" fmla="*/ 448559 h 6858000"/>
              <a:gd name="connsiteX171" fmla="*/ 201434 w 1605470"/>
              <a:gd name="connsiteY171" fmla="*/ 441529 h 6858000"/>
              <a:gd name="connsiteX172" fmla="*/ 200655 w 1605470"/>
              <a:gd name="connsiteY172" fmla="*/ 428927 h 6858000"/>
              <a:gd name="connsiteX173" fmla="*/ 190059 w 1605470"/>
              <a:gd name="connsiteY173" fmla="*/ 430161 h 6858000"/>
              <a:gd name="connsiteX174" fmla="*/ 167079 w 1605470"/>
              <a:gd name="connsiteY174" fmla="*/ 367211 h 6858000"/>
              <a:gd name="connsiteX175" fmla="*/ 124571 w 1605470"/>
              <a:gd name="connsiteY175" fmla="*/ 302178 h 6858000"/>
              <a:gd name="connsiteX176" fmla="*/ 103243 w 1605470"/>
              <a:gd name="connsiteY176" fmla="*/ 211375 h 6858000"/>
              <a:gd name="connsiteX177" fmla="*/ 94571 w 1605470"/>
              <a:gd name="connsiteY177" fmla="*/ 184179 h 6858000"/>
              <a:gd name="connsiteX178" fmla="*/ 13437 w 1605470"/>
              <a:gd name="connsiteY178" fmla="*/ 19287 h 6858000"/>
              <a:gd name="connsiteX179" fmla="*/ 0 w 1605470"/>
              <a:gd name="connsiteY17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31653 w 1605470"/>
              <a:gd name="connsiteY39" fmla="*/ 5604904 h 6858000"/>
              <a:gd name="connsiteX40" fmla="*/ 539863 w 1605470"/>
              <a:gd name="connsiteY40" fmla="*/ 5604298 h 6858000"/>
              <a:gd name="connsiteX41" fmla="*/ 552319 w 1605470"/>
              <a:gd name="connsiteY41" fmla="*/ 5587997 h 6858000"/>
              <a:gd name="connsiteX42" fmla="*/ 559710 w 1605470"/>
              <a:gd name="connsiteY42" fmla="*/ 5564796 h 6858000"/>
              <a:gd name="connsiteX43" fmla="*/ 587214 w 1605470"/>
              <a:gd name="connsiteY43" fmla="*/ 5451511 h 6858000"/>
              <a:gd name="connsiteX44" fmla="*/ 608019 w 1605470"/>
              <a:gd name="connsiteY44" fmla="*/ 5385461 h 6858000"/>
              <a:gd name="connsiteX45" fmla="*/ 622750 w 1605470"/>
              <a:gd name="connsiteY45" fmla="*/ 5363084 h 6858000"/>
              <a:gd name="connsiteX46" fmla="*/ 638731 w 1605470"/>
              <a:gd name="connsiteY46" fmla="*/ 5330009 h 6858000"/>
              <a:gd name="connsiteX47" fmla="*/ 672224 w 1605470"/>
              <a:gd name="connsiteY47" fmla="*/ 5273739 h 6858000"/>
              <a:gd name="connsiteX48" fmla="*/ 681823 w 1605470"/>
              <a:gd name="connsiteY48" fmla="*/ 5241779 h 6858000"/>
              <a:gd name="connsiteX49" fmla="*/ 693049 w 1605470"/>
              <a:gd name="connsiteY49" fmla="*/ 5225268 h 6858000"/>
              <a:gd name="connsiteX50" fmla="*/ 694069 w 1605470"/>
              <a:gd name="connsiteY50" fmla="*/ 5217684 h 6858000"/>
              <a:gd name="connsiteX51" fmla="*/ 701410 w 1605470"/>
              <a:gd name="connsiteY51" fmla="*/ 5193377 h 6858000"/>
              <a:gd name="connsiteX52" fmla="*/ 704713 w 1605470"/>
              <a:gd name="connsiteY52" fmla="*/ 5179288 h 6858000"/>
              <a:gd name="connsiteX53" fmla="*/ 705697 w 1605470"/>
              <a:gd name="connsiteY53" fmla="*/ 5173621 h 6858000"/>
              <a:gd name="connsiteX54" fmla="*/ 701331 w 1605470"/>
              <a:gd name="connsiteY54" fmla="*/ 5159961 h 6858000"/>
              <a:gd name="connsiteX55" fmla="*/ 708008 w 1605470"/>
              <a:gd name="connsiteY55" fmla="*/ 5144295 h 6858000"/>
              <a:gd name="connsiteX56" fmla="*/ 704941 w 1605470"/>
              <a:gd name="connsiteY56" fmla="*/ 5125185 h 6858000"/>
              <a:gd name="connsiteX57" fmla="*/ 711771 w 1605470"/>
              <a:gd name="connsiteY57" fmla="*/ 5121884 h 6858000"/>
              <a:gd name="connsiteX58" fmla="*/ 721092 w 1605470"/>
              <a:gd name="connsiteY58" fmla="*/ 5108383 h 6858000"/>
              <a:gd name="connsiteX59" fmla="*/ 717045 w 1605470"/>
              <a:gd name="connsiteY59" fmla="*/ 5094705 h 6858000"/>
              <a:gd name="connsiteX60" fmla="*/ 718807 w 1605470"/>
              <a:gd name="connsiteY60" fmla="*/ 5067850 h 6858000"/>
              <a:gd name="connsiteX61" fmla="*/ 721538 w 1605470"/>
              <a:gd name="connsiteY61" fmla="*/ 5060861 h 6858000"/>
              <a:gd name="connsiteX62" fmla="*/ 718242 w 1605470"/>
              <a:gd name="connsiteY62" fmla="*/ 5034192 h 6858000"/>
              <a:gd name="connsiteX63" fmla="*/ 719796 w 1605470"/>
              <a:gd name="connsiteY63" fmla="*/ 4993030 h 6858000"/>
              <a:gd name="connsiteX64" fmla="*/ 726705 w 1605470"/>
              <a:gd name="connsiteY64" fmla="*/ 4946844 h 6858000"/>
              <a:gd name="connsiteX65" fmla="*/ 722561 w 1605470"/>
              <a:gd name="connsiteY65" fmla="*/ 4932692 h 6858000"/>
              <a:gd name="connsiteX66" fmla="*/ 724935 w 1605470"/>
              <a:gd name="connsiteY66" fmla="*/ 4821504 h 6858000"/>
              <a:gd name="connsiteX67" fmla="*/ 732118 w 1605470"/>
              <a:gd name="connsiteY67" fmla="*/ 4801535 h 6858000"/>
              <a:gd name="connsiteX68" fmla="*/ 739787 w 1605470"/>
              <a:gd name="connsiteY68" fmla="*/ 4797794 h 6858000"/>
              <a:gd name="connsiteX69" fmla="*/ 741081 w 1605470"/>
              <a:gd name="connsiteY69" fmla="*/ 4784526 h 6858000"/>
              <a:gd name="connsiteX70" fmla="*/ 742865 w 1605470"/>
              <a:gd name="connsiteY70" fmla="*/ 4781211 h 6858000"/>
              <a:gd name="connsiteX71" fmla="*/ 751652 w 1605470"/>
              <a:gd name="connsiteY71" fmla="*/ 4761984 h 6858000"/>
              <a:gd name="connsiteX72" fmla="*/ 747700 w 1605470"/>
              <a:gd name="connsiteY72" fmla="*/ 4690749 h 6858000"/>
              <a:gd name="connsiteX73" fmla="*/ 743180 w 1605470"/>
              <a:gd name="connsiteY73" fmla="*/ 4613201 h 6858000"/>
              <a:gd name="connsiteX74" fmla="*/ 738263 w 1605470"/>
              <a:gd name="connsiteY74" fmla="*/ 4444346 h 6858000"/>
              <a:gd name="connsiteX75" fmla="*/ 756542 w 1605470"/>
              <a:gd name="connsiteY75" fmla="*/ 4350346 h 6858000"/>
              <a:gd name="connsiteX76" fmla="*/ 715481 w 1605470"/>
              <a:gd name="connsiteY76" fmla="*/ 4214165 h 6858000"/>
              <a:gd name="connsiteX77" fmla="*/ 719554 w 1605470"/>
              <a:gd name="connsiteY77" fmla="*/ 4090296 h 6858000"/>
              <a:gd name="connsiteX78" fmla="*/ 704810 w 1605470"/>
              <a:gd name="connsiteY78" fmla="*/ 4033999 h 6858000"/>
              <a:gd name="connsiteX79" fmla="*/ 705959 w 1605470"/>
              <a:gd name="connsiteY79" fmla="*/ 4031933 h 6858000"/>
              <a:gd name="connsiteX80" fmla="*/ 704535 w 1605470"/>
              <a:gd name="connsiteY80" fmla="*/ 4013953 h 6858000"/>
              <a:gd name="connsiteX81" fmla="*/ 700443 w 1605470"/>
              <a:gd name="connsiteY81" fmla="*/ 4010511 h 6858000"/>
              <a:gd name="connsiteX82" fmla="*/ 698282 w 1605470"/>
              <a:gd name="connsiteY82" fmla="*/ 3998331 h 6858000"/>
              <a:gd name="connsiteX83" fmla="*/ 690830 w 1605470"/>
              <a:gd name="connsiteY83" fmla="*/ 3974753 h 6858000"/>
              <a:gd name="connsiteX84" fmla="*/ 692428 w 1605470"/>
              <a:gd name="connsiteY84" fmla="*/ 3969950 h 6858000"/>
              <a:gd name="connsiteX85" fmla="*/ 685850 w 1605470"/>
              <a:gd name="connsiteY85" fmla="*/ 3933779 h 6858000"/>
              <a:gd name="connsiteX86" fmla="*/ 687181 w 1605470"/>
              <a:gd name="connsiteY86" fmla="*/ 3933093 h 6858000"/>
              <a:gd name="connsiteX87" fmla="*/ 691535 w 1605470"/>
              <a:gd name="connsiteY87" fmla="*/ 3922082 h 6858000"/>
              <a:gd name="connsiteX88" fmla="*/ 696613 w 1605470"/>
              <a:gd name="connsiteY88" fmla="*/ 3901461 h 6858000"/>
              <a:gd name="connsiteX89" fmla="*/ 719207 w 1605470"/>
              <a:gd name="connsiteY89" fmla="*/ 3813873 h 6858000"/>
              <a:gd name="connsiteX90" fmla="*/ 718632 w 1605470"/>
              <a:gd name="connsiteY90" fmla="*/ 3806161 h 6858000"/>
              <a:gd name="connsiteX91" fmla="*/ 718939 w 1605470"/>
              <a:gd name="connsiteY91" fmla="*/ 3805957 h 6858000"/>
              <a:gd name="connsiteX92" fmla="*/ 718966 w 1605470"/>
              <a:gd name="connsiteY92" fmla="*/ 3797724 h 6858000"/>
              <a:gd name="connsiteX93" fmla="*/ 717581 w 1605470"/>
              <a:gd name="connsiteY93" fmla="*/ 3792098 h 6858000"/>
              <a:gd name="connsiteX94" fmla="*/ 716465 w 1605470"/>
              <a:gd name="connsiteY94" fmla="*/ 3777135 h 6858000"/>
              <a:gd name="connsiteX95" fmla="*/ 718198 w 1605470"/>
              <a:gd name="connsiteY95" fmla="*/ 3771656 h 6858000"/>
              <a:gd name="connsiteX96" fmla="*/ 721941 w 1605470"/>
              <a:gd name="connsiteY96" fmla="*/ 3769007 h 6858000"/>
              <a:gd name="connsiteX97" fmla="*/ 721407 w 1605470"/>
              <a:gd name="connsiteY97" fmla="*/ 3767709 h 6858000"/>
              <a:gd name="connsiteX98" fmla="*/ 730103 w 1605470"/>
              <a:gd name="connsiteY98" fmla="*/ 3738082 h 6858000"/>
              <a:gd name="connsiteX99" fmla="*/ 737449 w 1605470"/>
              <a:gd name="connsiteY99" fmla="*/ 3673397 h 6858000"/>
              <a:gd name="connsiteX100" fmla="*/ 736745 w 1605470"/>
              <a:gd name="connsiteY100" fmla="*/ 3637109 h 6858000"/>
              <a:gd name="connsiteX101" fmla="*/ 740188 w 1605470"/>
              <a:gd name="connsiteY101" fmla="*/ 3536883 h 6858000"/>
              <a:gd name="connsiteX102" fmla="*/ 747726 w 1605470"/>
              <a:gd name="connsiteY102" fmla="*/ 3435652 h 6858000"/>
              <a:gd name="connsiteX103" fmla="*/ 774383 w 1605470"/>
              <a:gd name="connsiteY103" fmla="*/ 3381564 h 6858000"/>
              <a:gd name="connsiteX104" fmla="*/ 774870 w 1605470"/>
              <a:gd name="connsiteY104" fmla="*/ 3375761 h 6858000"/>
              <a:gd name="connsiteX105" fmla="*/ 770510 w 1605470"/>
              <a:gd name="connsiteY105" fmla="*/ 3361844 h 6858000"/>
              <a:gd name="connsiteX106" fmla="*/ 767933 w 1605470"/>
              <a:gd name="connsiteY106" fmla="*/ 3356929 h 6858000"/>
              <a:gd name="connsiteX107" fmla="*/ 766158 w 1605470"/>
              <a:gd name="connsiteY107" fmla="*/ 3349058 h 6858000"/>
              <a:gd name="connsiteX108" fmla="*/ 766414 w 1605470"/>
              <a:gd name="connsiteY108" fmla="*/ 3348763 h 6858000"/>
              <a:gd name="connsiteX109" fmla="*/ 764166 w 1605470"/>
              <a:gd name="connsiteY109" fmla="*/ 3341588 h 6858000"/>
              <a:gd name="connsiteX110" fmla="*/ 749397 w 1605470"/>
              <a:gd name="connsiteY110" fmla="*/ 3307769 h 6858000"/>
              <a:gd name="connsiteX111" fmla="*/ 766960 w 1605470"/>
              <a:gd name="connsiteY111" fmla="*/ 3250522 h 6858000"/>
              <a:gd name="connsiteX112" fmla="*/ 767385 w 1605470"/>
              <a:gd name="connsiteY112" fmla="*/ 3229163 h 6858000"/>
              <a:gd name="connsiteX113" fmla="*/ 769208 w 1605470"/>
              <a:gd name="connsiteY113" fmla="*/ 3217217 h 6858000"/>
              <a:gd name="connsiteX114" fmla="*/ 770350 w 1605470"/>
              <a:gd name="connsiteY114" fmla="*/ 3216125 h 6858000"/>
              <a:gd name="connsiteX115" fmla="*/ 756043 w 1605470"/>
              <a:gd name="connsiteY115" fmla="*/ 3183755 h 6858000"/>
              <a:gd name="connsiteX116" fmla="*/ 756544 w 1605470"/>
              <a:gd name="connsiteY116" fmla="*/ 3178642 h 6858000"/>
              <a:gd name="connsiteX117" fmla="*/ 744144 w 1605470"/>
              <a:gd name="connsiteY117" fmla="*/ 3158586 h 6858000"/>
              <a:gd name="connsiteX118" fmla="*/ 739378 w 1605470"/>
              <a:gd name="connsiteY118" fmla="*/ 3147669 h 6858000"/>
              <a:gd name="connsiteX119" fmla="*/ 734648 w 1605470"/>
              <a:gd name="connsiteY119" fmla="*/ 3145733 h 6858000"/>
              <a:gd name="connsiteX120" fmla="*/ 729329 w 1605470"/>
              <a:gd name="connsiteY120" fmla="*/ 3129034 h 6858000"/>
              <a:gd name="connsiteX121" fmla="*/ 729994 w 1605470"/>
              <a:gd name="connsiteY121" fmla="*/ 3126682 h 6858000"/>
              <a:gd name="connsiteX122" fmla="*/ 720862 w 1605470"/>
              <a:gd name="connsiteY122" fmla="*/ 3114519 h 6858000"/>
              <a:gd name="connsiteX123" fmla="*/ 707471 w 1605470"/>
              <a:gd name="connsiteY123" fmla="*/ 3106272 h 6858000"/>
              <a:gd name="connsiteX124" fmla="*/ 680201 w 1605470"/>
              <a:gd name="connsiteY124" fmla="*/ 2958185 h 6858000"/>
              <a:gd name="connsiteX125" fmla="*/ 622815 w 1605470"/>
              <a:gd name="connsiteY125" fmla="*/ 2762989 h 6858000"/>
              <a:gd name="connsiteX126" fmla="*/ 571733 w 1605470"/>
              <a:gd name="connsiteY126" fmla="*/ 2554718 h 6858000"/>
              <a:gd name="connsiteX127" fmla="*/ 551827 w 1605470"/>
              <a:gd name="connsiteY127" fmla="*/ 2485734 h 6858000"/>
              <a:gd name="connsiteX128" fmla="*/ 542550 w 1605470"/>
              <a:gd name="connsiteY128" fmla="*/ 2447068 h 6858000"/>
              <a:gd name="connsiteX129" fmla="*/ 529511 w 1605470"/>
              <a:gd name="connsiteY129" fmla="*/ 2425819 h 6858000"/>
              <a:gd name="connsiteX130" fmla="*/ 528878 w 1605470"/>
              <a:gd name="connsiteY130" fmla="*/ 2408971 h 6858000"/>
              <a:gd name="connsiteX131" fmla="*/ 535510 w 1605470"/>
              <a:gd name="connsiteY131" fmla="*/ 2402874 h 6858000"/>
              <a:gd name="connsiteX132" fmla="*/ 538122 w 1605470"/>
              <a:gd name="connsiteY132" fmla="*/ 2381443 h 6858000"/>
              <a:gd name="connsiteX133" fmla="*/ 514451 w 1605470"/>
              <a:gd name="connsiteY133" fmla="*/ 2261920 h 6858000"/>
              <a:gd name="connsiteX134" fmla="*/ 486968 w 1605470"/>
              <a:gd name="connsiteY134" fmla="*/ 2182937 h 6858000"/>
              <a:gd name="connsiteX135" fmla="*/ 488555 w 1605470"/>
              <a:gd name="connsiteY135" fmla="*/ 2155135 h 6858000"/>
              <a:gd name="connsiteX136" fmla="*/ 486013 w 1605470"/>
              <a:gd name="connsiteY136" fmla="*/ 2118008 h 6858000"/>
              <a:gd name="connsiteX137" fmla="*/ 487006 w 1605470"/>
              <a:gd name="connsiteY137" fmla="*/ 2050531 h 6858000"/>
              <a:gd name="connsiteX138" fmla="*/ 478812 w 1605470"/>
              <a:gd name="connsiteY138" fmla="*/ 1963269 h 6858000"/>
              <a:gd name="connsiteX139" fmla="*/ 442619 w 1605470"/>
              <a:gd name="connsiteY139" fmla="*/ 1910499 h 6858000"/>
              <a:gd name="connsiteX140" fmla="*/ 446785 w 1605470"/>
              <a:gd name="connsiteY140" fmla="*/ 1903212 h 6858000"/>
              <a:gd name="connsiteX141" fmla="*/ 436547 w 1605470"/>
              <a:gd name="connsiteY141" fmla="*/ 1861531 h 6858000"/>
              <a:gd name="connsiteX142" fmla="*/ 390346 w 1605470"/>
              <a:gd name="connsiteY142" fmla="*/ 1732919 h 6858000"/>
              <a:gd name="connsiteX143" fmla="*/ 362657 w 1605470"/>
              <a:gd name="connsiteY143" fmla="*/ 1663540 h 6858000"/>
              <a:gd name="connsiteX144" fmla="*/ 361783 w 1605470"/>
              <a:gd name="connsiteY144" fmla="*/ 1615777 h 6858000"/>
              <a:gd name="connsiteX145" fmla="*/ 342578 w 1605470"/>
              <a:gd name="connsiteY145" fmla="*/ 1563678 h 6858000"/>
              <a:gd name="connsiteX146" fmla="*/ 355658 w 1605470"/>
              <a:gd name="connsiteY146" fmla="*/ 1519474 h 6858000"/>
              <a:gd name="connsiteX147" fmla="*/ 348400 w 1605470"/>
              <a:gd name="connsiteY147" fmla="*/ 1477995 h 6858000"/>
              <a:gd name="connsiteX148" fmla="*/ 334485 w 1605470"/>
              <a:gd name="connsiteY148" fmla="*/ 1373769 h 6858000"/>
              <a:gd name="connsiteX149" fmla="*/ 342792 w 1605470"/>
              <a:gd name="connsiteY149" fmla="*/ 1307086 h 6858000"/>
              <a:gd name="connsiteX150" fmla="*/ 343980 w 1605470"/>
              <a:gd name="connsiteY150" fmla="*/ 1189033 h 6858000"/>
              <a:gd name="connsiteX151" fmla="*/ 348665 w 1605470"/>
              <a:gd name="connsiteY151" fmla="*/ 1168288 h 6858000"/>
              <a:gd name="connsiteX152" fmla="*/ 340947 w 1605470"/>
              <a:gd name="connsiteY152" fmla="*/ 1142577 h 6858000"/>
              <a:gd name="connsiteX153" fmla="*/ 330253 w 1605470"/>
              <a:gd name="connsiteY153" fmla="*/ 1088484 h 6858000"/>
              <a:gd name="connsiteX154" fmla="*/ 318989 w 1605470"/>
              <a:gd name="connsiteY154" fmla="*/ 1016103 h 6858000"/>
              <a:gd name="connsiteX155" fmla="*/ 320445 w 1605470"/>
              <a:gd name="connsiteY155" fmla="*/ 932283 h 6858000"/>
              <a:gd name="connsiteX156" fmla="*/ 322681 w 1605470"/>
              <a:gd name="connsiteY156" fmla="*/ 915925 h 6858000"/>
              <a:gd name="connsiteX157" fmla="*/ 315310 w 1605470"/>
              <a:gd name="connsiteY157" fmla="*/ 896999 h 6858000"/>
              <a:gd name="connsiteX158" fmla="*/ 284718 w 1605470"/>
              <a:gd name="connsiteY158" fmla="*/ 821517 h 6858000"/>
              <a:gd name="connsiteX159" fmla="*/ 263668 w 1605470"/>
              <a:gd name="connsiteY159" fmla="*/ 751353 h 6858000"/>
              <a:gd name="connsiteX160" fmla="*/ 263226 w 1605470"/>
              <a:gd name="connsiteY160" fmla="*/ 721230 h 6858000"/>
              <a:gd name="connsiteX161" fmla="*/ 248897 w 1605470"/>
              <a:gd name="connsiteY161" fmla="*/ 681659 h 6858000"/>
              <a:gd name="connsiteX162" fmla="*/ 234316 w 1605470"/>
              <a:gd name="connsiteY162" fmla="*/ 635218 h 6858000"/>
              <a:gd name="connsiteX163" fmla="*/ 239327 w 1605470"/>
              <a:gd name="connsiteY163" fmla="*/ 613763 h 6858000"/>
              <a:gd name="connsiteX164" fmla="*/ 225269 w 1605470"/>
              <a:gd name="connsiteY164" fmla="*/ 598582 h 6858000"/>
              <a:gd name="connsiteX165" fmla="*/ 224950 w 1605470"/>
              <a:gd name="connsiteY165" fmla="*/ 576846 h 6858000"/>
              <a:gd name="connsiteX166" fmla="*/ 204576 w 1605470"/>
              <a:gd name="connsiteY166" fmla="*/ 530055 h 6858000"/>
              <a:gd name="connsiteX167" fmla="*/ 219064 w 1605470"/>
              <a:gd name="connsiteY167" fmla="*/ 469651 h 6858000"/>
              <a:gd name="connsiteX168" fmla="*/ 195012 w 1605470"/>
              <a:gd name="connsiteY168" fmla="*/ 448559 h 6858000"/>
              <a:gd name="connsiteX169" fmla="*/ 201434 w 1605470"/>
              <a:gd name="connsiteY169" fmla="*/ 441529 h 6858000"/>
              <a:gd name="connsiteX170" fmla="*/ 200655 w 1605470"/>
              <a:gd name="connsiteY170" fmla="*/ 428927 h 6858000"/>
              <a:gd name="connsiteX171" fmla="*/ 190059 w 1605470"/>
              <a:gd name="connsiteY171" fmla="*/ 430161 h 6858000"/>
              <a:gd name="connsiteX172" fmla="*/ 167079 w 1605470"/>
              <a:gd name="connsiteY172" fmla="*/ 367211 h 6858000"/>
              <a:gd name="connsiteX173" fmla="*/ 124571 w 1605470"/>
              <a:gd name="connsiteY173" fmla="*/ 302178 h 6858000"/>
              <a:gd name="connsiteX174" fmla="*/ 103243 w 1605470"/>
              <a:gd name="connsiteY174" fmla="*/ 211375 h 6858000"/>
              <a:gd name="connsiteX175" fmla="*/ 94571 w 1605470"/>
              <a:gd name="connsiteY175" fmla="*/ 184179 h 6858000"/>
              <a:gd name="connsiteX176" fmla="*/ 13437 w 1605470"/>
              <a:gd name="connsiteY176" fmla="*/ 19287 h 6858000"/>
              <a:gd name="connsiteX177" fmla="*/ 0 w 1605470"/>
              <a:gd name="connsiteY17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59710 w 1605470"/>
              <a:gd name="connsiteY41" fmla="*/ 5564796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8807 w 1605470"/>
              <a:gd name="connsiteY58" fmla="*/ 5067850 h 6858000"/>
              <a:gd name="connsiteX59" fmla="*/ 721538 w 1605470"/>
              <a:gd name="connsiteY59" fmla="*/ 5060861 h 6858000"/>
              <a:gd name="connsiteX60" fmla="*/ 718242 w 1605470"/>
              <a:gd name="connsiteY60" fmla="*/ 5034192 h 6858000"/>
              <a:gd name="connsiteX61" fmla="*/ 719796 w 1605470"/>
              <a:gd name="connsiteY61" fmla="*/ 4993030 h 6858000"/>
              <a:gd name="connsiteX62" fmla="*/ 726705 w 1605470"/>
              <a:gd name="connsiteY62" fmla="*/ 4946844 h 6858000"/>
              <a:gd name="connsiteX63" fmla="*/ 722561 w 1605470"/>
              <a:gd name="connsiteY63" fmla="*/ 4932692 h 6858000"/>
              <a:gd name="connsiteX64" fmla="*/ 724935 w 1605470"/>
              <a:gd name="connsiteY64" fmla="*/ 4821504 h 6858000"/>
              <a:gd name="connsiteX65" fmla="*/ 732118 w 1605470"/>
              <a:gd name="connsiteY65" fmla="*/ 4801535 h 6858000"/>
              <a:gd name="connsiteX66" fmla="*/ 739787 w 1605470"/>
              <a:gd name="connsiteY66" fmla="*/ 4797794 h 6858000"/>
              <a:gd name="connsiteX67" fmla="*/ 741081 w 1605470"/>
              <a:gd name="connsiteY67" fmla="*/ 4784526 h 6858000"/>
              <a:gd name="connsiteX68" fmla="*/ 742865 w 1605470"/>
              <a:gd name="connsiteY68" fmla="*/ 4781211 h 6858000"/>
              <a:gd name="connsiteX69" fmla="*/ 751652 w 1605470"/>
              <a:gd name="connsiteY69" fmla="*/ 4761984 h 6858000"/>
              <a:gd name="connsiteX70" fmla="*/ 747700 w 1605470"/>
              <a:gd name="connsiteY70" fmla="*/ 4690749 h 6858000"/>
              <a:gd name="connsiteX71" fmla="*/ 743180 w 1605470"/>
              <a:gd name="connsiteY71" fmla="*/ 4584173 h 6858000"/>
              <a:gd name="connsiteX72" fmla="*/ 738263 w 1605470"/>
              <a:gd name="connsiteY72" fmla="*/ 4444346 h 6858000"/>
              <a:gd name="connsiteX73" fmla="*/ 756542 w 1605470"/>
              <a:gd name="connsiteY73" fmla="*/ 4350346 h 6858000"/>
              <a:gd name="connsiteX74" fmla="*/ 715481 w 1605470"/>
              <a:gd name="connsiteY74" fmla="*/ 4214165 h 6858000"/>
              <a:gd name="connsiteX75" fmla="*/ 719554 w 1605470"/>
              <a:gd name="connsiteY75" fmla="*/ 4090296 h 6858000"/>
              <a:gd name="connsiteX76" fmla="*/ 704810 w 1605470"/>
              <a:gd name="connsiteY76" fmla="*/ 4033999 h 6858000"/>
              <a:gd name="connsiteX77" fmla="*/ 705959 w 1605470"/>
              <a:gd name="connsiteY77" fmla="*/ 4031933 h 6858000"/>
              <a:gd name="connsiteX78" fmla="*/ 704535 w 1605470"/>
              <a:gd name="connsiteY78" fmla="*/ 4013953 h 6858000"/>
              <a:gd name="connsiteX79" fmla="*/ 700443 w 1605470"/>
              <a:gd name="connsiteY79" fmla="*/ 4010511 h 6858000"/>
              <a:gd name="connsiteX80" fmla="*/ 698282 w 1605470"/>
              <a:gd name="connsiteY80" fmla="*/ 3998331 h 6858000"/>
              <a:gd name="connsiteX81" fmla="*/ 690830 w 1605470"/>
              <a:gd name="connsiteY81" fmla="*/ 3974753 h 6858000"/>
              <a:gd name="connsiteX82" fmla="*/ 692428 w 1605470"/>
              <a:gd name="connsiteY82" fmla="*/ 3969950 h 6858000"/>
              <a:gd name="connsiteX83" fmla="*/ 685850 w 1605470"/>
              <a:gd name="connsiteY83" fmla="*/ 3933779 h 6858000"/>
              <a:gd name="connsiteX84" fmla="*/ 687181 w 1605470"/>
              <a:gd name="connsiteY84" fmla="*/ 3933093 h 6858000"/>
              <a:gd name="connsiteX85" fmla="*/ 691535 w 1605470"/>
              <a:gd name="connsiteY85" fmla="*/ 3922082 h 6858000"/>
              <a:gd name="connsiteX86" fmla="*/ 696613 w 1605470"/>
              <a:gd name="connsiteY86" fmla="*/ 3901461 h 6858000"/>
              <a:gd name="connsiteX87" fmla="*/ 719207 w 1605470"/>
              <a:gd name="connsiteY87" fmla="*/ 3813873 h 6858000"/>
              <a:gd name="connsiteX88" fmla="*/ 718632 w 1605470"/>
              <a:gd name="connsiteY88" fmla="*/ 3806161 h 6858000"/>
              <a:gd name="connsiteX89" fmla="*/ 718939 w 1605470"/>
              <a:gd name="connsiteY89" fmla="*/ 3805957 h 6858000"/>
              <a:gd name="connsiteX90" fmla="*/ 718966 w 1605470"/>
              <a:gd name="connsiteY90" fmla="*/ 3797724 h 6858000"/>
              <a:gd name="connsiteX91" fmla="*/ 717581 w 1605470"/>
              <a:gd name="connsiteY91" fmla="*/ 3792098 h 6858000"/>
              <a:gd name="connsiteX92" fmla="*/ 716465 w 1605470"/>
              <a:gd name="connsiteY92" fmla="*/ 3777135 h 6858000"/>
              <a:gd name="connsiteX93" fmla="*/ 718198 w 1605470"/>
              <a:gd name="connsiteY93" fmla="*/ 3771656 h 6858000"/>
              <a:gd name="connsiteX94" fmla="*/ 721941 w 1605470"/>
              <a:gd name="connsiteY94" fmla="*/ 3769007 h 6858000"/>
              <a:gd name="connsiteX95" fmla="*/ 721407 w 1605470"/>
              <a:gd name="connsiteY95" fmla="*/ 3767709 h 6858000"/>
              <a:gd name="connsiteX96" fmla="*/ 730103 w 1605470"/>
              <a:gd name="connsiteY96" fmla="*/ 3738082 h 6858000"/>
              <a:gd name="connsiteX97" fmla="*/ 737449 w 1605470"/>
              <a:gd name="connsiteY97" fmla="*/ 3673397 h 6858000"/>
              <a:gd name="connsiteX98" fmla="*/ 736745 w 1605470"/>
              <a:gd name="connsiteY98" fmla="*/ 3637109 h 6858000"/>
              <a:gd name="connsiteX99" fmla="*/ 740188 w 1605470"/>
              <a:gd name="connsiteY99" fmla="*/ 3536883 h 6858000"/>
              <a:gd name="connsiteX100" fmla="*/ 747726 w 1605470"/>
              <a:gd name="connsiteY100" fmla="*/ 3435652 h 6858000"/>
              <a:gd name="connsiteX101" fmla="*/ 774383 w 1605470"/>
              <a:gd name="connsiteY101" fmla="*/ 3381564 h 6858000"/>
              <a:gd name="connsiteX102" fmla="*/ 774870 w 1605470"/>
              <a:gd name="connsiteY102" fmla="*/ 3375761 h 6858000"/>
              <a:gd name="connsiteX103" fmla="*/ 770510 w 1605470"/>
              <a:gd name="connsiteY103" fmla="*/ 3361844 h 6858000"/>
              <a:gd name="connsiteX104" fmla="*/ 767933 w 1605470"/>
              <a:gd name="connsiteY104" fmla="*/ 3356929 h 6858000"/>
              <a:gd name="connsiteX105" fmla="*/ 766158 w 1605470"/>
              <a:gd name="connsiteY105" fmla="*/ 3349058 h 6858000"/>
              <a:gd name="connsiteX106" fmla="*/ 766414 w 1605470"/>
              <a:gd name="connsiteY106" fmla="*/ 3348763 h 6858000"/>
              <a:gd name="connsiteX107" fmla="*/ 764166 w 1605470"/>
              <a:gd name="connsiteY107" fmla="*/ 3341588 h 6858000"/>
              <a:gd name="connsiteX108" fmla="*/ 749397 w 1605470"/>
              <a:gd name="connsiteY108" fmla="*/ 3307769 h 6858000"/>
              <a:gd name="connsiteX109" fmla="*/ 766960 w 1605470"/>
              <a:gd name="connsiteY109" fmla="*/ 3250522 h 6858000"/>
              <a:gd name="connsiteX110" fmla="*/ 767385 w 1605470"/>
              <a:gd name="connsiteY110" fmla="*/ 3229163 h 6858000"/>
              <a:gd name="connsiteX111" fmla="*/ 769208 w 1605470"/>
              <a:gd name="connsiteY111" fmla="*/ 3217217 h 6858000"/>
              <a:gd name="connsiteX112" fmla="*/ 770350 w 1605470"/>
              <a:gd name="connsiteY112" fmla="*/ 3216125 h 6858000"/>
              <a:gd name="connsiteX113" fmla="*/ 756043 w 1605470"/>
              <a:gd name="connsiteY113" fmla="*/ 3183755 h 6858000"/>
              <a:gd name="connsiteX114" fmla="*/ 756544 w 1605470"/>
              <a:gd name="connsiteY114" fmla="*/ 3178642 h 6858000"/>
              <a:gd name="connsiteX115" fmla="*/ 744144 w 1605470"/>
              <a:gd name="connsiteY115" fmla="*/ 3158586 h 6858000"/>
              <a:gd name="connsiteX116" fmla="*/ 739378 w 1605470"/>
              <a:gd name="connsiteY116" fmla="*/ 3147669 h 6858000"/>
              <a:gd name="connsiteX117" fmla="*/ 734648 w 1605470"/>
              <a:gd name="connsiteY117" fmla="*/ 3145733 h 6858000"/>
              <a:gd name="connsiteX118" fmla="*/ 729329 w 1605470"/>
              <a:gd name="connsiteY118" fmla="*/ 3129034 h 6858000"/>
              <a:gd name="connsiteX119" fmla="*/ 729994 w 1605470"/>
              <a:gd name="connsiteY119" fmla="*/ 3126682 h 6858000"/>
              <a:gd name="connsiteX120" fmla="*/ 720862 w 1605470"/>
              <a:gd name="connsiteY120" fmla="*/ 3114519 h 6858000"/>
              <a:gd name="connsiteX121" fmla="*/ 707471 w 1605470"/>
              <a:gd name="connsiteY121" fmla="*/ 3106272 h 6858000"/>
              <a:gd name="connsiteX122" fmla="*/ 680201 w 1605470"/>
              <a:gd name="connsiteY122" fmla="*/ 2958185 h 6858000"/>
              <a:gd name="connsiteX123" fmla="*/ 622815 w 1605470"/>
              <a:gd name="connsiteY123" fmla="*/ 2762989 h 6858000"/>
              <a:gd name="connsiteX124" fmla="*/ 571733 w 1605470"/>
              <a:gd name="connsiteY124" fmla="*/ 2554718 h 6858000"/>
              <a:gd name="connsiteX125" fmla="*/ 551827 w 1605470"/>
              <a:gd name="connsiteY125" fmla="*/ 2485734 h 6858000"/>
              <a:gd name="connsiteX126" fmla="*/ 542550 w 1605470"/>
              <a:gd name="connsiteY126" fmla="*/ 2447068 h 6858000"/>
              <a:gd name="connsiteX127" fmla="*/ 529511 w 1605470"/>
              <a:gd name="connsiteY127" fmla="*/ 2425819 h 6858000"/>
              <a:gd name="connsiteX128" fmla="*/ 528878 w 1605470"/>
              <a:gd name="connsiteY128" fmla="*/ 2408971 h 6858000"/>
              <a:gd name="connsiteX129" fmla="*/ 535510 w 1605470"/>
              <a:gd name="connsiteY129" fmla="*/ 2402874 h 6858000"/>
              <a:gd name="connsiteX130" fmla="*/ 538122 w 1605470"/>
              <a:gd name="connsiteY130" fmla="*/ 2381443 h 6858000"/>
              <a:gd name="connsiteX131" fmla="*/ 514451 w 1605470"/>
              <a:gd name="connsiteY131" fmla="*/ 2261920 h 6858000"/>
              <a:gd name="connsiteX132" fmla="*/ 486968 w 1605470"/>
              <a:gd name="connsiteY132" fmla="*/ 2182937 h 6858000"/>
              <a:gd name="connsiteX133" fmla="*/ 488555 w 1605470"/>
              <a:gd name="connsiteY133" fmla="*/ 2155135 h 6858000"/>
              <a:gd name="connsiteX134" fmla="*/ 486013 w 1605470"/>
              <a:gd name="connsiteY134" fmla="*/ 2118008 h 6858000"/>
              <a:gd name="connsiteX135" fmla="*/ 487006 w 1605470"/>
              <a:gd name="connsiteY135" fmla="*/ 2050531 h 6858000"/>
              <a:gd name="connsiteX136" fmla="*/ 478812 w 1605470"/>
              <a:gd name="connsiteY136" fmla="*/ 1963269 h 6858000"/>
              <a:gd name="connsiteX137" fmla="*/ 442619 w 1605470"/>
              <a:gd name="connsiteY137" fmla="*/ 1910499 h 6858000"/>
              <a:gd name="connsiteX138" fmla="*/ 446785 w 1605470"/>
              <a:gd name="connsiteY138" fmla="*/ 1903212 h 6858000"/>
              <a:gd name="connsiteX139" fmla="*/ 436547 w 1605470"/>
              <a:gd name="connsiteY139" fmla="*/ 1861531 h 6858000"/>
              <a:gd name="connsiteX140" fmla="*/ 390346 w 1605470"/>
              <a:gd name="connsiteY140" fmla="*/ 1732919 h 6858000"/>
              <a:gd name="connsiteX141" fmla="*/ 362657 w 1605470"/>
              <a:gd name="connsiteY141" fmla="*/ 1663540 h 6858000"/>
              <a:gd name="connsiteX142" fmla="*/ 361783 w 1605470"/>
              <a:gd name="connsiteY142" fmla="*/ 1615777 h 6858000"/>
              <a:gd name="connsiteX143" fmla="*/ 342578 w 1605470"/>
              <a:gd name="connsiteY143" fmla="*/ 1563678 h 6858000"/>
              <a:gd name="connsiteX144" fmla="*/ 355658 w 1605470"/>
              <a:gd name="connsiteY144" fmla="*/ 1519474 h 6858000"/>
              <a:gd name="connsiteX145" fmla="*/ 348400 w 1605470"/>
              <a:gd name="connsiteY145" fmla="*/ 1477995 h 6858000"/>
              <a:gd name="connsiteX146" fmla="*/ 334485 w 1605470"/>
              <a:gd name="connsiteY146" fmla="*/ 1373769 h 6858000"/>
              <a:gd name="connsiteX147" fmla="*/ 342792 w 1605470"/>
              <a:gd name="connsiteY147" fmla="*/ 1307086 h 6858000"/>
              <a:gd name="connsiteX148" fmla="*/ 343980 w 1605470"/>
              <a:gd name="connsiteY148" fmla="*/ 1189033 h 6858000"/>
              <a:gd name="connsiteX149" fmla="*/ 348665 w 1605470"/>
              <a:gd name="connsiteY149" fmla="*/ 1168288 h 6858000"/>
              <a:gd name="connsiteX150" fmla="*/ 340947 w 1605470"/>
              <a:gd name="connsiteY150" fmla="*/ 1142577 h 6858000"/>
              <a:gd name="connsiteX151" fmla="*/ 330253 w 1605470"/>
              <a:gd name="connsiteY151" fmla="*/ 1088484 h 6858000"/>
              <a:gd name="connsiteX152" fmla="*/ 318989 w 1605470"/>
              <a:gd name="connsiteY152" fmla="*/ 1016103 h 6858000"/>
              <a:gd name="connsiteX153" fmla="*/ 320445 w 1605470"/>
              <a:gd name="connsiteY153" fmla="*/ 932283 h 6858000"/>
              <a:gd name="connsiteX154" fmla="*/ 322681 w 1605470"/>
              <a:gd name="connsiteY154" fmla="*/ 915925 h 6858000"/>
              <a:gd name="connsiteX155" fmla="*/ 315310 w 1605470"/>
              <a:gd name="connsiteY155" fmla="*/ 896999 h 6858000"/>
              <a:gd name="connsiteX156" fmla="*/ 284718 w 1605470"/>
              <a:gd name="connsiteY156" fmla="*/ 821517 h 6858000"/>
              <a:gd name="connsiteX157" fmla="*/ 263668 w 1605470"/>
              <a:gd name="connsiteY157" fmla="*/ 751353 h 6858000"/>
              <a:gd name="connsiteX158" fmla="*/ 263226 w 1605470"/>
              <a:gd name="connsiteY158" fmla="*/ 721230 h 6858000"/>
              <a:gd name="connsiteX159" fmla="*/ 248897 w 1605470"/>
              <a:gd name="connsiteY159" fmla="*/ 681659 h 6858000"/>
              <a:gd name="connsiteX160" fmla="*/ 234316 w 1605470"/>
              <a:gd name="connsiteY160" fmla="*/ 635218 h 6858000"/>
              <a:gd name="connsiteX161" fmla="*/ 239327 w 1605470"/>
              <a:gd name="connsiteY161" fmla="*/ 613763 h 6858000"/>
              <a:gd name="connsiteX162" fmla="*/ 225269 w 1605470"/>
              <a:gd name="connsiteY162" fmla="*/ 598582 h 6858000"/>
              <a:gd name="connsiteX163" fmla="*/ 224950 w 1605470"/>
              <a:gd name="connsiteY163" fmla="*/ 576846 h 6858000"/>
              <a:gd name="connsiteX164" fmla="*/ 204576 w 1605470"/>
              <a:gd name="connsiteY164" fmla="*/ 530055 h 6858000"/>
              <a:gd name="connsiteX165" fmla="*/ 219064 w 1605470"/>
              <a:gd name="connsiteY165" fmla="*/ 469651 h 6858000"/>
              <a:gd name="connsiteX166" fmla="*/ 195012 w 1605470"/>
              <a:gd name="connsiteY166" fmla="*/ 448559 h 6858000"/>
              <a:gd name="connsiteX167" fmla="*/ 201434 w 1605470"/>
              <a:gd name="connsiteY167" fmla="*/ 441529 h 6858000"/>
              <a:gd name="connsiteX168" fmla="*/ 200655 w 1605470"/>
              <a:gd name="connsiteY168" fmla="*/ 428927 h 6858000"/>
              <a:gd name="connsiteX169" fmla="*/ 190059 w 1605470"/>
              <a:gd name="connsiteY169" fmla="*/ 430161 h 6858000"/>
              <a:gd name="connsiteX170" fmla="*/ 167079 w 1605470"/>
              <a:gd name="connsiteY170" fmla="*/ 367211 h 6858000"/>
              <a:gd name="connsiteX171" fmla="*/ 124571 w 1605470"/>
              <a:gd name="connsiteY171" fmla="*/ 302178 h 6858000"/>
              <a:gd name="connsiteX172" fmla="*/ 103243 w 1605470"/>
              <a:gd name="connsiteY172" fmla="*/ 211375 h 6858000"/>
              <a:gd name="connsiteX173" fmla="*/ 94571 w 1605470"/>
              <a:gd name="connsiteY173" fmla="*/ 184179 h 6858000"/>
              <a:gd name="connsiteX174" fmla="*/ 13437 w 1605470"/>
              <a:gd name="connsiteY174" fmla="*/ 19287 h 6858000"/>
              <a:gd name="connsiteX175" fmla="*/ 0 w 1605470"/>
              <a:gd name="connsiteY17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18807 w 1605470"/>
              <a:gd name="connsiteY57" fmla="*/ 5067850 h 6858000"/>
              <a:gd name="connsiteX58" fmla="*/ 721538 w 1605470"/>
              <a:gd name="connsiteY58" fmla="*/ 5060861 h 6858000"/>
              <a:gd name="connsiteX59" fmla="*/ 718242 w 1605470"/>
              <a:gd name="connsiteY59" fmla="*/ 5034192 h 6858000"/>
              <a:gd name="connsiteX60" fmla="*/ 719796 w 1605470"/>
              <a:gd name="connsiteY60" fmla="*/ 4993030 h 6858000"/>
              <a:gd name="connsiteX61" fmla="*/ 726705 w 1605470"/>
              <a:gd name="connsiteY61" fmla="*/ 4946844 h 6858000"/>
              <a:gd name="connsiteX62" fmla="*/ 722561 w 1605470"/>
              <a:gd name="connsiteY62" fmla="*/ 4932692 h 6858000"/>
              <a:gd name="connsiteX63" fmla="*/ 724935 w 1605470"/>
              <a:gd name="connsiteY63" fmla="*/ 4821504 h 6858000"/>
              <a:gd name="connsiteX64" fmla="*/ 732118 w 1605470"/>
              <a:gd name="connsiteY64" fmla="*/ 4801535 h 6858000"/>
              <a:gd name="connsiteX65" fmla="*/ 739787 w 1605470"/>
              <a:gd name="connsiteY65" fmla="*/ 4797794 h 6858000"/>
              <a:gd name="connsiteX66" fmla="*/ 741081 w 1605470"/>
              <a:gd name="connsiteY66" fmla="*/ 4784526 h 6858000"/>
              <a:gd name="connsiteX67" fmla="*/ 742865 w 1605470"/>
              <a:gd name="connsiteY67" fmla="*/ 4781211 h 6858000"/>
              <a:gd name="connsiteX68" fmla="*/ 751652 w 1605470"/>
              <a:gd name="connsiteY68" fmla="*/ 4761984 h 6858000"/>
              <a:gd name="connsiteX69" fmla="*/ 747700 w 1605470"/>
              <a:gd name="connsiteY69" fmla="*/ 4690749 h 6858000"/>
              <a:gd name="connsiteX70" fmla="*/ 743180 w 1605470"/>
              <a:gd name="connsiteY70" fmla="*/ 4584173 h 6858000"/>
              <a:gd name="connsiteX71" fmla="*/ 738263 w 1605470"/>
              <a:gd name="connsiteY71" fmla="*/ 4444346 h 6858000"/>
              <a:gd name="connsiteX72" fmla="*/ 756542 w 1605470"/>
              <a:gd name="connsiteY72" fmla="*/ 4350346 h 6858000"/>
              <a:gd name="connsiteX73" fmla="*/ 715481 w 1605470"/>
              <a:gd name="connsiteY73" fmla="*/ 4214165 h 6858000"/>
              <a:gd name="connsiteX74" fmla="*/ 719554 w 1605470"/>
              <a:gd name="connsiteY74" fmla="*/ 4090296 h 6858000"/>
              <a:gd name="connsiteX75" fmla="*/ 704810 w 1605470"/>
              <a:gd name="connsiteY75" fmla="*/ 4033999 h 6858000"/>
              <a:gd name="connsiteX76" fmla="*/ 705959 w 1605470"/>
              <a:gd name="connsiteY76" fmla="*/ 4031933 h 6858000"/>
              <a:gd name="connsiteX77" fmla="*/ 704535 w 1605470"/>
              <a:gd name="connsiteY77" fmla="*/ 4013953 h 6858000"/>
              <a:gd name="connsiteX78" fmla="*/ 700443 w 1605470"/>
              <a:gd name="connsiteY78" fmla="*/ 4010511 h 6858000"/>
              <a:gd name="connsiteX79" fmla="*/ 698282 w 1605470"/>
              <a:gd name="connsiteY79" fmla="*/ 3998331 h 6858000"/>
              <a:gd name="connsiteX80" fmla="*/ 690830 w 1605470"/>
              <a:gd name="connsiteY80" fmla="*/ 3974753 h 6858000"/>
              <a:gd name="connsiteX81" fmla="*/ 692428 w 1605470"/>
              <a:gd name="connsiteY81" fmla="*/ 3969950 h 6858000"/>
              <a:gd name="connsiteX82" fmla="*/ 685850 w 1605470"/>
              <a:gd name="connsiteY82" fmla="*/ 3933779 h 6858000"/>
              <a:gd name="connsiteX83" fmla="*/ 687181 w 1605470"/>
              <a:gd name="connsiteY83" fmla="*/ 3933093 h 6858000"/>
              <a:gd name="connsiteX84" fmla="*/ 691535 w 1605470"/>
              <a:gd name="connsiteY84" fmla="*/ 3922082 h 6858000"/>
              <a:gd name="connsiteX85" fmla="*/ 696613 w 1605470"/>
              <a:gd name="connsiteY85" fmla="*/ 3901461 h 6858000"/>
              <a:gd name="connsiteX86" fmla="*/ 719207 w 1605470"/>
              <a:gd name="connsiteY86" fmla="*/ 3813873 h 6858000"/>
              <a:gd name="connsiteX87" fmla="*/ 718632 w 1605470"/>
              <a:gd name="connsiteY87" fmla="*/ 3806161 h 6858000"/>
              <a:gd name="connsiteX88" fmla="*/ 718939 w 1605470"/>
              <a:gd name="connsiteY88" fmla="*/ 3805957 h 6858000"/>
              <a:gd name="connsiteX89" fmla="*/ 718966 w 1605470"/>
              <a:gd name="connsiteY89" fmla="*/ 3797724 h 6858000"/>
              <a:gd name="connsiteX90" fmla="*/ 717581 w 1605470"/>
              <a:gd name="connsiteY90" fmla="*/ 3792098 h 6858000"/>
              <a:gd name="connsiteX91" fmla="*/ 716465 w 1605470"/>
              <a:gd name="connsiteY91" fmla="*/ 3777135 h 6858000"/>
              <a:gd name="connsiteX92" fmla="*/ 718198 w 1605470"/>
              <a:gd name="connsiteY92" fmla="*/ 3771656 h 6858000"/>
              <a:gd name="connsiteX93" fmla="*/ 721941 w 1605470"/>
              <a:gd name="connsiteY93" fmla="*/ 3769007 h 6858000"/>
              <a:gd name="connsiteX94" fmla="*/ 721407 w 1605470"/>
              <a:gd name="connsiteY94" fmla="*/ 3767709 h 6858000"/>
              <a:gd name="connsiteX95" fmla="*/ 730103 w 1605470"/>
              <a:gd name="connsiteY95" fmla="*/ 3738082 h 6858000"/>
              <a:gd name="connsiteX96" fmla="*/ 737449 w 1605470"/>
              <a:gd name="connsiteY96" fmla="*/ 3673397 h 6858000"/>
              <a:gd name="connsiteX97" fmla="*/ 736745 w 1605470"/>
              <a:gd name="connsiteY97" fmla="*/ 3637109 h 6858000"/>
              <a:gd name="connsiteX98" fmla="*/ 740188 w 1605470"/>
              <a:gd name="connsiteY98" fmla="*/ 3536883 h 6858000"/>
              <a:gd name="connsiteX99" fmla="*/ 747726 w 1605470"/>
              <a:gd name="connsiteY99" fmla="*/ 3435652 h 6858000"/>
              <a:gd name="connsiteX100" fmla="*/ 774383 w 1605470"/>
              <a:gd name="connsiteY100" fmla="*/ 3381564 h 6858000"/>
              <a:gd name="connsiteX101" fmla="*/ 774870 w 1605470"/>
              <a:gd name="connsiteY101" fmla="*/ 3375761 h 6858000"/>
              <a:gd name="connsiteX102" fmla="*/ 770510 w 1605470"/>
              <a:gd name="connsiteY102" fmla="*/ 3361844 h 6858000"/>
              <a:gd name="connsiteX103" fmla="*/ 767933 w 1605470"/>
              <a:gd name="connsiteY103" fmla="*/ 3356929 h 6858000"/>
              <a:gd name="connsiteX104" fmla="*/ 766158 w 1605470"/>
              <a:gd name="connsiteY104" fmla="*/ 3349058 h 6858000"/>
              <a:gd name="connsiteX105" fmla="*/ 766414 w 1605470"/>
              <a:gd name="connsiteY105" fmla="*/ 3348763 h 6858000"/>
              <a:gd name="connsiteX106" fmla="*/ 764166 w 1605470"/>
              <a:gd name="connsiteY106" fmla="*/ 3341588 h 6858000"/>
              <a:gd name="connsiteX107" fmla="*/ 749397 w 1605470"/>
              <a:gd name="connsiteY107" fmla="*/ 3307769 h 6858000"/>
              <a:gd name="connsiteX108" fmla="*/ 766960 w 1605470"/>
              <a:gd name="connsiteY108" fmla="*/ 3250522 h 6858000"/>
              <a:gd name="connsiteX109" fmla="*/ 767385 w 1605470"/>
              <a:gd name="connsiteY109" fmla="*/ 3229163 h 6858000"/>
              <a:gd name="connsiteX110" fmla="*/ 769208 w 1605470"/>
              <a:gd name="connsiteY110" fmla="*/ 3217217 h 6858000"/>
              <a:gd name="connsiteX111" fmla="*/ 770350 w 1605470"/>
              <a:gd name="connsiteY111" fmla="*/ 3216125 h 6858000"/>
              <a:gd name="connsiteX112" fmla="*/ 756043 w 1605470"/>
              <a:gd name="connsiteY112" fmla="*/ 3183755 h 6858000"/>
              <a:gd name="connsiteX113" fmla="*/ 756544 w 1605470"/>
              <a:gd name="connsiteY113" fmla="*/ 3178642 h 6858000"/>
              <a:gd name="connsiteX114" fmla="*/ 744144 w 1605470"/>
              <a:gd name="connsiteY114" fmla="*/ 3158586 h 6858000"/>
              <a:gd name="connsiteX115" fmla="*/ 739378 w 1605470"/>
              <a:gd name="connsiteY115" fmla="*/ 3147669 h 6858000"/>
              <a:gd name="connsiteX116" fmla="*/ 734648 w 1605470"/>
              <a:gd name="connsiteY116" fmla="*/ 3145733 h 6858000"/>
              <a:gd name="connsiteX117" fmla="*/ 729329 w 1605470"/>
              <a:gd name="connsiteY117" fmla="*/ 3129034 h 6858000"/>
              <a:gd name="connsiteX118" fmla="*/ 729994 w 1605470"/>
              <a:gd name="connsiteY118" fmla="*/ 3126682 h 6858000"/>
              <a:gd name="connsiteX119" fmla="*/ 720862 w 1605470"/>
              <a:gd name="connsiteY119" fmla="*/ 3114519 h 6858000"/>
              <a:gd name="connsiteX120" fmla="*/ 707471 w 1605470"/>
              <a:gd name="connsiteY120" fmla="*/ 3106272 h 6858000"/>
              <a:gd name="connsiteX121" fmla="*/ 680201 w 1605470"/>
              <a:gd name="connsiteY121" fmla="*/ 2958185 h 6858000"/>
              <a:gd name="connsiteX122" fmla="*/ 622815 w 1605470"/>
              <a:gd name="connsiteY122" fmla="*/ 2762989 h 6858000"/>
              <a:gd name="connsiteX123" fmla="*/ 571733 w 1605470"/>
              <a:gd name="connsiteY123" fmla="*/ 2554718 h 6858000"/>
              <a:gd name="connsiteX124" fmla="*/ 551827 w 1605470"/>
              <a:gd name="connsiteY124" fmla="*/ 2485734 h 6858000"/>
              <a:gd name="connsiteX125" fmla="*/ 542550 w 1605470"/>
              <a:gd name="connsiteY125" fmla="*/ 2447068 h 6858000"/>
              <a:gd name="connsiteX126" fmla="*/ 529511 w 1605470"/>
              <a:gd name="connsiteY126" fmla="*/ 2425819 h 6858000"/>
              <a:gd name="connsiteX127" fmla="*/ 528878 w 1605470"/>
              <a:gd name="connsiteY127" fmla="*/ 2408971 h 6858000"/>
              <a:gd name="connsiteX128" fmla="*/ 535510 w 1605470"/>
              <a:gd name="connsiteY128" fmla="*/ 2402874 h 6858000"/>
              <a:gd name="connsiteX129" fmla="*/ 538122 w 1605470"/>
              <a:gd name="connsiteY129" fmla="*/ 2381443 h 6858000"/>
              <a:gd name="connsiteX130" fmla="*/ 514451 w 1605470"/>
              <a:gd name="connsiteY130" fmla="*/ 2261920 h 6858000"/>
              <a:gd name="connsiteX131" fmla="*/ 486968 w 1605470"/>
              <a:gd name="connsiteY131" fmla="*/ 2182937 h 6858000"/>
              <a:gd name="connsiteX132" fmla="*/ 488555 w 1605470"/>
              <a:gd name="connsiteY132" fmla="*/ 2155135 h 6858000"/>
              <a:gd name="connsiteX133" fmla="*/ 486013 w 1605470"/>
              <a:gd name="connsiteY133" fmla="*/ 2118008 h 6858000"/>
              <a:gd name="connsiteX134" fmla="*/ 487006 w 1605470"/>
              <a:gd name="connsiteY134" fmla="*/ 2050531 h 6858000"/>
              <a:gd name="connsiteX135" fmla="*/ 478812 w 1605470"/>
              <a:gd name="connsiteY135" fmla="*/ 1963269 h 6858000"/>
              <a:gd name="connsiteX136" fmla="*/ 442619 w 1605470"/>
              <a:gd name="connsiteY136" fmla="*/ 1910499 h 6858000"/>
              <a:gd name="connsiteX137" fmla="*/ 446785 w 1605470"/>
              <a:gd name="connsiteY137" fmla="*/ 1903212 h 6858000"/>
              <a:gd name="connsiteX138" fmla="*/ 436547 w 1605470"/>
              <a:gd name="connsiteY138" fmla="*/ 1861531 h 6858000"/>
              <a:gd name="connsiteX139" fmla="*/ 390346 w 1605470"/>
              <a:gd name="connsiteY139" fmla="*/ 1732919 h 6858000"/>
              <a:gd name="connsiteX140" fmla="*/ 362657 w 1605470"/>
              <a:gd name="connsiteY140" fmla="*/ 1663540 h 6858000"/>
              <a:gd name="connsiteX141" fmla="*/ 361783 w 1605470"/>
              <a:gd name="connsiteY141" fmla="*/ 1615777 h 6858000"/>
              <a:gd name="connsiteX142" fmla="*/ 342578 w 1605470"/>
              <a:gd name="connsiteY142" fmla="*/ 1563678 h 6858000"/>
              <a:gd name="connsiteX143" fmla="*/ 355658 w 1605470"/>
              <a:gd name="connsiteY143" fmla="*/ 1519474 h 6858000"/>
              <a:gd name="connsiteX144" fmla="*/ 348400 w 1605470"/>
              <a:gd name="connsiteY144" fmla="*/ 1477995 h 6858000"/>
              <a:gd name="connsiteX145" fmla="*/ 334485 w 1605470"/>
              <a:gd name="connsiteY145" fmla="*/ 1373769 h 6858000"/>
              <a:gd name="connsiteX146" fmla="*/ 342792 w 1605470"/>
              <a:gd name="connsiteY146" fmla="*/ 1307086 h 6858000"/>
              <a:gd name="connsiteX147" fmla="*/ 343980 w 1605470"/>
              <a:gd name="connsiteY147" fmla="*/ 1189033 h 6858000"/>
              <a:gd name="connsiteX148" fmla="*/ 348665 w 1605470"/>
              <a:gd name="connsiteY148" fmla="*/ 1168288 h 6858000"/>
              <a:gd name="connsiteX149" fmla="*/ 340947 w 1605470"/>
              <a:gd name="connsiteY149" fmla="*/ 1142577 h 6858000"/>
              <a:gd name="connsiteX150" fmla="*/ 330253 w 1605470"/>
              <a:gd name="connsiteY150" fmla="*/ 1088484 h 6858000"/>
              <a:gd name="connsiteX151" fmla="*/ 318989 w 1605470"/>
              <a:gd name="connsiteY151" fmla="*/ 1016103 h 6858000"/>
              <a:gd name="connsiteX152" fmla="*/ 320445 w 1605470"/>
              <a:gd name="connsiteY152" fmla="*/ 932283 h 6858000"/>
              <a:gd name="connsiteX153" fmla="*/ 322681 w 1605470"/>
              <a:gd name="connsiteY153" fmla="*/ 915925 h 6858000"/>
              <a:gd name="connsiteX154" fmla="*/ 315310 w 1605470"/>
              <a:gd name="connsiteY154" fmla="*/ 896999 h 6858000"/>
              <a:gd name="connsiteX155" fmla="*/ 284718 w 1605470"/>
              <a:gd name="connsiteY155" fmla="*/ 821517 h 6858000"/>
              <a:gd name="connsiteX156" fmla="*/ 263668 w 1605470"/>
              <a:gd name="connsiteY156" fmla="*/ 751353 h 6858000"/>
              <a:gd name="connsiteX157" fmla="*/ 263226 w 1605470"/>
              <a:gd name="connsiteY157" fmla="*/ 721230 h 6858000"/>
              <a:gd name="connsiteX158" fmla="*/ 248897 w 1605470"/>
              <a:gd name="connsiteY158" fmla="*/ 681659 h 6858000"/>
              <a:gd name="connsiteX159" fmla="*/ 234316 w 1605470"/>
              <a:gd name="connsiteY159" fmla="*/ 635218 h 6858000"/>
              <a:gd name="connsiteX160" fmla="*/ 239327 w 1605470"/>
              <a:gd name="connsiteY160" fmla="*/ 613763 h 6858000"/>
              <a:gd name="connsiteX161" fmla="*/ 225269 w 1605470"/>
              <a:gd name="connsiteY161" fmla="*/ 598582 h 6858000"/>
              <a:gd name="connsiteX162" fmla="*/ 224950 w 1605470"/>
              <a:gd name="connsiteY162" fmla="*/ 576846 h 6858000"/>
              <a:gd name="connsiteX163" fmla="*/ 204576 w 1605470"/>
              <a:gd name="connsiteY163" fmla="*/ 530055 h 6858000"/>
              <a:gd name="connsiteX164" fmla="*/ 219064 w 1605470"/>
              <a:gd name="connsiteY164" fmla="*/ 469651 h 6858000"/>
              <a:gd name="connsiteX165" fmla="*/ 195012 w 1605470"/>
              <a:gd name="connsiteY165" fmla="*/ 448559 h 6858000"/>
              <a:gd name="connsiteX166" fmla="*/ 201434 w 1605470"/>
              <a:gd name="connsiteY166" fmla="*/ 441529 h 6858000"/>
              <a:gd name="connsiteX167" fmla="*/ 200655 w 1605470"/>
              <a:gd name="connsiteY167" fmla="*/ 428927 h 6858000"/>
              <a:gd name="connsiteX168" fmla="*/ 190059 w 1605470"/>
              <a:gd name="connsiteY168" fmla="*/ 430161 h 6858000"/>
              <a:gd name="connsiteX169" fmla="*/ 167079 w 1605470"/>
              <a:gd name="connsiteY169" fmla="*/ 367211 h 6858000"/>
              <a:gd name="connsiteX170" fmla="*/ 124571 w 1605470"/>
              <a:gd name="connsiteY170" fmla="*/ 302178 h 6858000"/>
              <a:gd name="connsiteX171" fmla="*/ 103243 w 1605470"/>
              <a:gd name="connsiteY171" fmla="*/ 211375 h 6858000"/>
              <a:gd name="connsiteX172" fmla="*/ 94571 w 1605470"/>
              <a:gd name="connsiteY172" fmla="*/ 184179 h 6858000"/>
              <a:gd name="connsiteX173" fmla="*/ 13437 w 1605470"/>
              <a:gd name="connsiteY173" fmla="*/ 19287 h 6858000"/>
              <a:gd name="connsiteX174" fmla="*/ 0 w 1605470"/>
              <a:gd name="connsiteY17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87214 w 1605470"/>
              <a:gd name="connsiteY41" fmla="*/ 5451511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63084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91557 w 1605470"/>
              <a:gd name="connsiteY40" fmla="*/ 5476393 h 6858000"/>
              <a:gd name="connsiteX41" fmla="*/ 622750 w 1605470"/>
              <a:gd name="connsiteY41" fmla="*/ 5396260 h 6858000"/>
              <a:gd name="connsiteX42" fmla="*/ 638731 w 1605470"/>
              <a:gd name="connsiteY42" fmla="*/ 5330009 h 6858000"/>
              <a:gd name="connsiteX43" fmla="*/ 672224 w 1605470"/>
              <a:gd name="connsiteY43" fmla="*/ 5273739 h 6858000"/>
              <a:gd name="connsiteX44" fmla="*/ 681823 w 1605470"/>
              <a:gd name="connsiteY44" fmla="*/ 5241779 h 6858000"/>
              <a:gd name="connsiteX45" fmla="*/ 693049 w 1605470"/>
              <a:gd name="connsiteY45" fmla="*/ 5225268 h 6858000"/>
              <a:gd name="connsiteX46" fmla="*/ 694069 w 1605470"/>
              <a:gd name="connsiteY46" fmla="*/ 5217684 h 6858000"/>
              <a:gd name="connsiteX47" fmla="*/ 701410 w 1605470"/>
              <a:gd name="connsiteY47" fmla="*/ 5193377 h 6858000"/>
              <a:gd name="connsiteX48" fmla="*/ 704713 w 1605470"/>
              <a:gd name="connsiteY48" fmla="*/ 5179288 h 6858000"/>
              <a:gd name="connsiteX49" fmla="*/ 705697 w 1605470"/>
              <a:gd name="connsiteY49" fmla="*/ 5173621 h 6858000"/>
              <a:gd name="connsiteX50" fmla="*/ 701331 w 1605470"/>
              <a:gd name="connsiteY50" fmla="*/ 5159961 h 6858000"/>
              <a:gd name="connsiteX51" fmla="*/ 708008 w 1605470"/>
              <a:gd name="connsiteY51" fmla="*/ 5144295 h 6858000"/>
              <a:gd name="connsiteX52" fmla="*/ 704941 w 1605470"/>
              <a:gd name="connsiteY52" fmla="*/ 5125185 h 6858000"/>
              <a:gd name="connsiteX53" fmla="*/ 711771 w 1605470"/>
              <a:gd name="connsiteY53" fmla="*/ 5121884 h 6858000"/>
              <a:gd name="connsiteX54" fmla="*/ 718807 w 1605470"/>
              <a:gd name="connsiteY54" fmla="*/ 5067850 h 6858000"/>
              <a:gd name="connsiteX55" fmla="*/ 721538 w 1605470"/>
              <a:gd name="connsiteY55" fmla="*/ 5060861 h 6858000"/>
              <a:gd name="connsiteX56" fmla="*/ 718242 w 1605470"/>
              <a:gd name="connsiteY56" fmla="*/ 5034192 h 6858000"/>
              <a:gd name="connsiteX57" fmla="*/ 719796 w 1605470"/>
              <a:gd name="connsiteY57" fmla="*/ 4993030 h 6858000"/>
              <a:gd name="connsiteX58" fmla="*/ 726705 w 1605470"/>
              <a:gd name="connsiteY58" fmla="*/ 4946844 h 6858000"/>
              <a:gd name="connsiteX59" fmla="*/ 722561 w 1605470"/>
              <a:gd name="connsiteY59" fmla="*/ 4932692 h 6858000"/>
              <a:gd name="connsiteX60" fmla="*/ 737964 w 1605470"/>
              <a:gd name="connsiteY60" fmla="*/ 4858827 h 6858000"/>
              <a:gd name="connsiteX61" fmla="*/ 732118 w 1605470"/>
              <a:gd name="connsiteY61" fmla="*/ 4801535 h 6858000"/>
              <a:gd name="connsiteX62" fmla="*/ 739787 w 1605470"/>
              <a:gd name="connsiteY62" fmla="*/ 4797794 h 6858000"/>
              <a:gd name="connsiteX63" fmla="*/ 741081 w 1605470"/>
              <a:gd name="connsiteY63" fmla="*/ 4784526 h 6858000"/>
              <a:gd name="connsiteX64" fmla="*/ 742865 w 1605470"/>
              <a:gd name="connsiteY64" fmla="*/ 4781211 h 6858000"/>
              <a:gd name="connsiteX65" fmla="*/ 751652 w 1605470"/>
              <a:gd name="connsiteY65" fmla="*/ 4761984 h 6858000"/>
              <a:gd name="connsiteX66" fmla="*/ 747700 w 1605470"/>
              <a:gd name="connsiteY66" fmla="*/ 4690749 h 6858000"/>
              <a:gd name="connsiteX67" fmla="*/ 743180 w 1605470"/>
              <a:gd name="connsiteY67" fmla="*/ 4584173 h 6858000"/>
              <a:gd name="connsiteX68" fmla="*/ 738263 w 1605470"/>
              <a:gd name="connsiteY68" fmla="*/ 4444346 h 6858000"/>
              <a:gd name="connsiteX69" fmla="*/ 734828 w 1605470"/>
              <a:gd name="connsiteY69" fmla="*/ 4375228 h 6858000"/>
              <a:gd name="connsiteX70" fmla="*/ 715481 w 1605470"/>
              <a:gd name="connsiteY70" fmla="*/ 4214165 h 6858000"/>
              <a:gd name="connsiteX71" fmla="*/ 719554 w 1605470"/>
              <a:gd name="connsiteY71" fmla="*/ 4090296 h 6858000"/>
              <a:gd name="connsiteX72" fmla="*/ 704810 w 1605470"/>
              <a:gd name="connsiteY72" fmla="*/ 4033999 h 6858000"/>
              <a:gd name="connsiteX73" fmla="*/ 705959 w 1605470"/>
              <a:gd name="connsiteY73" fmla="*/ 4031933 h 6858000"/>
              <a:gd name="connsiteX74" fmla="*/ 704535 w 1605470"/>
              <a:gd name="connsiteY74" fmla="*/ 4013953 h 6858000"/>
              <a:gd name="connsiteX75" fmla="*/ 700443 w 1605470"/>
              <a:gd name="connsiteY75" fmla="*/ 4010511 h 6858000"/>
              <a:gd name="connsiteX76" fmla="*/ 698282 w 1605470"/>
              <a:gd name="connsiteY76" fmla="*/ 3998331 h 6858000"/>
              <a:gd name="connsiteX77" fmla="*/ 690830 w 1605470"/>
              <a:gd name="connsiteY77" fmla="*/ 3974753 h 6858000"/>
              <a:gd name="connsiteX78" fmla="*/ 692428 w 1605470"/>
              <a:gd name="connsiteY78" fmla="*/ 3969950 h 6858000"/>
              <a:gd name="connsiteX79" fmla="*/ 685850 w 1605470"/>
              <a:gd name="connsiteY79" fmla="*/ 3933779 h 6858000"/>
              <a:gd name="connsiteX80" fmla="*/ 687181 w 1605470"/>
              <a:gd name="connsiteY80" fmla="*/ 3933093 h 6858000"/>
              <a:gd name="connsiteX81" fmla="*/ 691535 w 1605470"/>
              <a:gd name="connsiteY81" fmla="*/ 3922082 h 6858000"/>
              <a:gd name="connsiteX82" fmla="*/ 696613 w 1605470"/>
              <a:gd name="connsiteY82" fmla="*/ 3901461 h 6858000"/>
              <a:gd name="connsiteX83" fmla="*/ 719207 w 1605470"/>
              <a:gd name="connsiteY83" fmla="*/ 3813873 h 6858000"/>
              <a:gd name="connsiteX84" fmla="*/ 718632 w 1605470"/>
              <a:gd name="connsiteY84" fmla="*/ 3806161 h 6858000"/>
              <a:gd name="connsiteX85" fmla="*/ 718939 w 1605470"/>
              <a:gd name="connsiteY85" fmla="*/ 3805957 h 6858000"/>
              <a:gd name="connsiteX86" fmla="*/ 718966 w 1605470"/>
              <a:gd name="connsiteY86" fmla="*/ 3797724 h 6858000"/>
              <a:gd name="connsiteX87" fmla="*/ 717581 w 1605470"/>
              <a:gd name="connsiteY87" fmla="*/ 3792098 h 6858000"/>
              <a:gd name="connsiteX88" fmla="*/ 716465 w 1605470"/>
              <a:gd name="connsiteY88" fmla="*/ 3777135 h 6858000"/>
              <a:gd name="connsiteX89" fmla="*/ 718198 w 1605470"/>
              <a:gd name="connsiteY89" fmla="*/ 3771656 h 6858000"/>
              <a:gd name="connsiteX90" fmla="*/ 721941 w 1605470"/>
              <a:gd name="connsiteY90" fmla="*/ 3769007 h 6858000"/>
              <a:gd name="connsiteX91" fmla="*/ 721407 w 1605470"/>
              <a:gd name="connsiteY91" fmla="*/ 3767709 h 6858000"/>
              <a:gd name="connsiteX92" fmla="*/ 730103 w 1605470"/>
              <a:gd name="connsiteY92" fmla="*/ 3738082 h 6858000"/>
              <a:gd name="connsiteX93" fmla="*/ 737449 w 1605470"/>
              <a:gd name="connsiteY93" fmla="*/ 3673397 h 6858000"/>
              <a:gd name="connsiteX94" fmla="*/ 736745 w 1605470"/>
              <a:gd name="connsiteY94" fmla="*/ 3637109 h 6858000"/>
              <a:gd name="connsiteX95" fmla="*/ 740188 w 1605470"/>
              <a:gd name="connsiteY95" fmla="*/ 3536883 h 6858000"/>
              <a:gd name="connsiteX96" fmla="*/ 747726 w 1605470"/>
              <a:gd name="connsiteY96" fmla="*/ 3435652 h 6858000"/>
              <a:gd name="connsiteX97" fmla="*/ 774383 w 1605470"/>
              <a:gd name="connsiteY97" fmla="*/ 3381564 h 6858000"/>
              <a:gd name="connsiteX98" fmla="*/ 774870 w 1605470"/>
              <a:gd name="connsiteY98" fmla="*/ 3375761 h 6858000"/>
              <a:gd name="connsiteX99" fmla="*/ 770510 w 1605470"/>
              <a:gd name="connsiteY99" fmla="*/ 3361844 h 6858000"/>
              <a:gd name="connsiteX100" fmla="*/ 767933 w 1605470"/>
              <a:gd name="connsiteY100" fmla="*/ 3356929 h 6858000"/>
              <a:gd name="connsiteX101" fmla="*/ 766158 w 1605470"/>
              <a:gd name="connsiteY101" fmla="*/ 3349058 h 6858000"/>
              <a:gd name="connsiteX102" fmla="*/ 766414 w 1605470"/>
              <a:gd name="connsiteY102" fmla="*/ 3348763 h 6858000"/>
              <a:gd name="connsiteX103" fmla="*/ 764166 w 1605470"/>
              <a:gd name="connsiteY103" fmla="*/ 3341588 h 6858000"/>
              <a:gd name="connsiteX104" fmla="*/ 749397 w 1605470"/>
              <a:gd name="connsiteY104" fmla="*/ 3307769 h 6858000"/>
              <a:gd name="connsiteX105" fmla="*/ 766960 w 1605470"/>
              <a:gd name="connsiteY105" fmla="*/ 3250522 h 6858000"/>
              <a:gd name="connsiteX106" fmla="*/ 767385 w 1605470"/>
              <a:gd name="connsiteY106" fmla="*/ 3229163 h 6858000"/>
              <a:gd name="connsiteX107" fmla="*/ 769208 w 1605470"/>
              <a:gd name="connsiteY107" fmla="*/ 3217217 h 6858000"/>
              <a:gd name="connsiteX108" fmla="*/ 770350 w 1605470"/>
              <a:gd name="connsiteY108" fmla="*/ 3216125 h 6858000"/>
              <a:gd name="connsiteX109" fmla="*/ 756043 w 1605470"/>
              <a:gd name="connsiteY109" fmla="*/ 3183755 h 6858000"/>
              <a:gd name="connsiteX110" fmla="*/ 756544 w 1605470"/>
              <a:gd name="connsiteY110" fmla="*/ 3178642 h 6858000"/>
              <a:gd name="connsiteX111" fmla="*/ 744144 w 1605470"/>
              <a:gd name="connsiteY111" fmla="*/ 3158586 h 6858000"/>
              <a:gd name="connsiteX112" fmla="*/ 739378 w 1605470"/>
              <a:gd name="connsiteY112" fmla="*/ 3147669 h 6858000"/>
              <a:gd name="connsiteX113" fmla="*/ 734648 w 1605470"/>
              <a:gd name="connsiteY113" fmla="*/ 3145733 h 6858000"/>
              <a:gd name="connsiteX114" fmla="*/ 729329 w 1605470"/>
              <a:gd name="connsiteY114" fmla="*/ 3129034 h 6858000"/>
              <a:gd name="connsiteX115" fmla="*/ 729994 w 1605470"/>
              <a:gd name="connsiteY115" fmla="*/ 3126682 h 6858000"/>
              <a:gd name="connsiteX116" fmla="*/ 720862 w 1605470"/>
              <a:gd name="connsiteY116" fmla="*/ 3114519 h 6858000"/>
              <a:gd name="connsiteX117" fmla="*/ 707471 w 1605470"/>
              <a:gd name="connsiteY117" fmla="*/ 3106272 h 6858000"/>
              <a:gd name="connsiteX118" fmla="*/ 680201 w 1605470"/>
              <a:gd name="connsiteY118" fmla="*/ 2958185 h 6858000"/>
              <a:gd name="connsiteX119" fmla="*/ 622815 w 1605470"/>
              <a:gd name="connsiteY119" fmla="*/ 2762989 h 6858000"/>
              <a:gd name="connsiteX120" fmla="*/ 571733 w 1605470"/>
              <a:gd name="connsiteY120" fmla="*/ 2554718 h 6858000"/>
              <a:gd name="connsiteX121" fmla="*/ 551827 w 1605470"/>
              <a:gd name="connsiteY121" fmla="*/ 2485734 h 6858000"/>
              <a:gd name="connsiteX122" fmla="*/ 542550 w 1605470"/>
              <a:gd name="connsiteY122" fmla="*/ 2447068 h 6858000"/>
              <a:gd name="connsiteX123" fmla="*/ 529511 w 1605470"/>
              <a:gd name="connsiteY123" fmla="*/ 2425819 h 6858000"/>
              <a:gd name="connsiteX124" fmla="*/ 528878 w 1605470"/>
              <a:gd name="connsiteY124" fmla="*/ 2408971 h 6858000"/>
              <a:gd name="connsiteX125" fmla="*/ 535510 w 1605470"/>
              <a:gd name="connsiteY125" fmla="*/ 2402874 h 6858000"/>
              <a:gd name="connsiteX126" fmla="*/ 538122 w 1605470"/>
              <a:gd name="connsiteY126" fmla="*/ 2381443 h 6858000"/>
              <a:gd name="connsiteX127" fmla="*/ 514451 w 1605470"/>
              <a:gd name="connsiteY127" fmla="*/ 2261920 h 6858000"/>
              <a:gd name="connsiteX128" fmla="*/ 504338 w 1605470"/>
              <a:gd name="connsiteY128" fmla="*/ 2195378 h 6858000"/>
              <a:gd name="connsiteX129" fmla="*/ 488555 w 1605470"/>
              <a:gd name="connsiteY129" fmla="*/ 2155135 h 6858000"/>
              <a:gd name="connsiteX130" fmla="*/ 486013 w 1605470"/>
              <a:gd name="connsiteY130" fmla="*/ 2118008 h 6858000"/>
              <a:gd name="connsiteX131" fmla="*/ 487006 w 1605470"/>
              <a:gd name="connsiteY131" fmla="*/ 2050531 h 6858000"/>
              <a:gd name="connsiteX132" fmla="*/ 478812 w 1605470"/>
              <a:gd name="connsiteY132" fmla="*/ 1963269 h 6858000"/>
              <a:gd name="connsiteX133" fmla="*/ 459990 w 1605470"/>
              <a:gd name="connsiteY133" fmla="*/ 1906352 h 6858000"/>
              <a:gd name="connsiteX134" fmla="*/ 436547 w 1605470"/>
              <a:gd name="connsiteY134" fmla="*/ 1861531 h 6858000"/>
              <a:gd name="connsiteX135" fmla="*/ 390346 w 1605470"/>
              <a:gd name="connsiteY135" fmla="*/ 1732919 h 6858000"/>
              <a:gd name="connsiteX136" fmla="*/ 362657 w 1605470"/>
              <a:gd name="connsiteY136" fmla="*/ 1663540 h 6858000"/>
              <a:gd name="connsiteX137" fmla="*/ 361783 w 1605470"/>
              <a:gd name="connsiteY137" fmla="*/ 1615777 h 6858000"/>
              <a:gd name="connsiteX138" fmla="*/ 342578 w 1605470"/>
              <a:gd name="connsiteY138" fmla="*/ 1563678 h 6858000"/>
              <a:gd name="connsiteX139" fmla="*/ 355658 w 1605470"/>
              <a:gd name="connsiteY139" fmla="*/ 1519474 h 6858000"/>
              <a:gd name="connsiteX140" fmla="*/ 348400 w 1605470"/>
              <a:gd name="connsiteY140" fmla="*/ 1477995 h 6858000"/>
              <a:gd name="connsiteX141" fmla="*/ 334485 w 1605470"/>
              <a:gd name="connsiteY141" fmla="*/ 1373769 h 6858000"/>
              <a:gd name="connsiteX142" fmla="*/ 342792 w 1605470"/>
              <a:gd name="connsiteY142" fmla="*/ 1307086 h 6858000"/>
              <a:gd name="connsiteX143" fmla="*/ 343980 w 1605470"/>
              <a:gd name="connsiteY143" fmla="*/ 1189033 h 6858000"/>
              <a:gd name="connsiteX144" fmla="*/ 348665 w 1605470"/>
              <a:gd name="connsiteY144" fmla="*/ 1168288 h 6858000"/>
              <a:gd name="connsiteX145" fmla="*/ 340947 w 1605470"/>
              <a:gd name="connsiteY145" fmla="*/ 1142577 h 6858000"/>
              <a:gd name="connsiteX146" fmla="*/ 330253 w 1605470"/>
              <a:gd name="connsiteY146" fmla="*/ 1088484 h 6858000"/>
              <a:gd name="connsiteX147" fmla="*/ 318989 w 1605470"/>
              <a:gd name="connsiteY147" fmla="*/ 1016103 h 6858000"/>
              <a:gd name="connsiteX148" fmla="*/ 320445 w 1605470"/>
              <a:gd name="connsiteY148" fmla="*/ 932283 h 6858000"/>
              <a:gd name="connsiteX149" fmla="*/ 322681 w 1605470"/>
              <a:gd name="connsiteY149" fmla="*/ 915925 h 6858000"/>
              <a:gd name="connsiteX150" fmla="*/ 315310 w 1605470"/>
              <a:gd name="connsiteY150" fmla="*/ 896999 h 6858000"/>
              <a:gd name="connsiteX151" fmla="*/ 284718 w 1605470"/>
              <a:gd name="connsiteY151" fmla="*/ 821517 h 6858000"/>
              <a:gd name="connsiteX152" fmla="*/ 263668 w 1605470"/>
              <a:gd name="connsiteY152" fmla="*/ 751353 h 6858000"/>
              <a:gd name="connsiteX153" fmla="*/ 263226 w 1605470"/>
              <a:gd name="connsiteY153" fmla="*/ 721230 h 6858000"/>
              <a:gd name="connsiteX154" fmla="*/ 248897 w 1605470"/>
              <a:gd name="connsiteY154" fmla="*/ 681659 h 6858000"/>
              <a:gd name="connsiteX155" fmla="*/ 234316 w 1605470"/>
              <a:gd name="connsiteY155" fmla="*/ 635218 h 6858000"/>
              <a:gd name="connsiteX156" fmla="*/ 239327 w 1605470"/>
              <a:gd name="connsiteY156" fmla="*/ 613763 h 6858000"/>
              <a:gd name="connsiteX157" fmla="*/ 225269 w 1605470"/>
              <a:gd name="connsiteY157" fmla="*/ 598582 h 6858000"/>
              <a:gd name="connsiteX158" fmla="*/ 224950 w 1605470"/>
              <a:gd name="connsiteY158" fmla="*/ 576846 h 6858000"/>
              <a:gd name="connsiteX159" fmla="*/ 204576 w 1605470"/>
              <a:gd name="connsiteY159" fmla="*/ 530055 h 6858000"/>
              <a:gd name="connsiteX160" fmla="*/ 219064 w 1605470"/>
              <a:gd name="connsiteY160" fmla="*/ 469651 h 6858000"/>
              <a:gd name="connsiteX161" fmla="*/ 195012 w 1605470"/>
              <a:gd name="connsiteY161" fmla="*/ 448559 h 6858000"/>
              <a:gd name="connsiteX162" fmla="*/ 201434 w 1605470"/>
              <a:gd name="connsiteY162" fmla="*/ 441529 h 6858000"/>
              <a:gd name="connsiteX163" fmla="*/ 200655 w 1605470"/>
              <a:gd name="connsiteY163" fmla="*/ 428927 h 6858000"/>
              <a:gd name="connsiteX164" fmla="*/ 190059 w 1605470"/>
              <a:gd name="connsiteY164" fmla="*/ 430161 h 6858000"/>
              <a:gd name="connsiteX165" fmla="*/ 167079 w 1605470"/>
              <a:gd name="connsiteY165" fmla="*/ 367211 h 6858000"/>
              <a:gd name="connsiteX166" fmla="*/ 124571 w 1605470"/>
              <a:gd name="connsiteY166" fmla="*/ 302178 h 6858000"/>
              <a:gd name="connsiteX167" fmla="*/ 103243 w 1605470"/>
              <a:gd name="connsiteY167" fmla="*/ 211375 h 6858000"/>
              <a:gd name="connsiteX168" fmla="*/ 94571 w 1605470"/>
              <a:gd name="connsiteY168" fmla="*/ 184179 h 6858000"/>
              <a:gd name="connsiteX169" fmla="*/ 13437 w 1605470"/>
              <a:gd name="connsiteY169" fmla="*/ 19287 h 6858000"/>
              <a:gd name="connsiteX170" fmla="*/ 0 w 1605470"/>
              <a:gd name="connsiteY17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7933 w 1605470"/>
              <a:gd name="connsiteY98" fmla="*/ 3356929 h 6858000"/>
              <a:gd name="connsiteX99" fmla="*/ 766158 w 1605470"/>
              <a:gd name="connsiteY99" fmla="*/ 3349058 h 6858000"/>
              <a:gd name="connsiteX100" fmla="*/ 766414 w 1605470"/>
              <a:gd name="connsiteY100" fmla="*/ 3348763 h 6858000"/>
              <a:gd name="connsiteX101" fmla="*/ 764166 w 1605470"/>
              <a:gd name="connsiteY101" fmla="*/ 3341588 h 6858000"/>
              <a:gd name="connsiteX102" fmla="*/ 749397 w 1605470"/>
              <a:gd name="connsiteY102" fmla="*/ 3307769 h 6858000"/>
              <a:gd name="connsiteX103" fmla="*/ 766960 w 1605470"/>
              <a:gd name="connsiteY103" fmla="*/ 3250522 h 6858000"/>
              <a:gd name="connsiteX104" fmla="*/ 767385 w 1605470"/>
              <a:gd name="connsiteY104" fmla="*/ 3229163 h 6858000"/>
              <a:gd name="connsiteX105" fmla="*/ 769208 w 1605470"/>
              <a:gd name="connsiteY105" fmla="*/ 3217217 h 6858000"/>
              <a:gd name="connsiteX106" fmla="*/ 770350 w 1605470"/>
              <a:gd name="connsiteY106" fmla="*/ 3216125 h 6858000"/>
              <a:gd name="connsiteX107" fmla="*/ 756043 w 1605470"/>
              <a:gd name="connsiteY107" fmla="*/ 3183755 h 6858000"/>
              <a:gd name="connsiteX108" fmla="*/ 756544 w 1605470"/>
              <a:gd name="connsiteY108" fmla="*/ 3178642 h 6858000"/>
              <a:gd name="connsiteX109" fmla="*/ 744144 w 1605470"/>
              <a:gd name="connsiteY109" fmla="*/ 3158586 h 6858000"/>
              <a:gd name="connsiteX110" fmla="*/ 739378 w 1605470"/>
              <a:gd name="connsiteY110" fmla="*/ 3147669 h 6858000"/>
              <a:gd name="connsiteX111" fmla="*/ 734648 w 1605470"/>
              <a:gd name="connsiteY111" fmla="*/ 3145733 h 6858000"/>
              <a:gd name="connsiteX112" fmla="*/ 729329 w 1605470"/>
              <a:gd name="connsiteY112" fmla="*/ 3129034 h 6858000"/>
              <a:gd name="connsiteX113" fmla="*/ 729994 w 1605470"/>
              <a:gd name="connsiteY113" fmla="*/ 3126682 h 6858000"/>
              <a:gd name="connsiteX114" fmla="*/ 720862 w 1605470"/>
              <a:gd name="connsiteY114" fmla="*/ 3114519 h 6858000"/>
              <a:gd name="connsiteX115" fmla="*/ 707471 w 1605470"/>
              <a:gd name="connsiteY115" fmla="*/ 3106272 h 6858000"/>
              <a:gd name="connsiteX116" fmla="*/ 680201 w 1605470"/>
              <a:gd name="connsiteY116" fmla="*/ 2958185 h 6858000"/>
              <a:gd name="connsiteX117" fmla="*/ 622815 w 1605470"/>
              <a:gd name="connsiteY117" fmla="*/ 2762989 h 6858000"/>
              <a:gd name="connsiteX118" fmla="*/ 571733 w 1605470"/>
              <a:gd name="connsiteY118" fmla="*/ 2554718 h 6858000"/>
              <a:gd name="connsiteX119" fmla="*/ 551827 w 1605470"/>
              <a:gd name="connsiteY119" fmla="*/ 2485734 h 6858000"/>
              <a:gd name="connsiteX120" fmla="*/ 542550 w 1605470"/>
              <a:gd name="connsiteY120" fmla="*/ 2447068 h 6858000"/>
              <a:gd name="connsiteX121" fmla="*/ 529511 w 1605470"/>
              <a:gd name="connsiteY121" fmla="*/ 2425819 h 6858000"/>
              <a:gd name="connsiteX122" fmla="*/ 528878 w 1605470"/>
              <a:gd name="connsiteY122" fmla="*/ 2408971 h 6858000"/>
              <a:gd name="connsiteX123" fmla="*/ 535510 w 1605470"/>
              <a:gd name="connsiteY123" fmla="*/ 2402874 h 6858000"/>
              <a:gd name="connsiteX124" fmla="*/ 538122 w 1605470"/>
              <a:gd name="connsiteY124" fmla="*/ 2381443 h 6858000"/>
              <a:gd name="connsiteX125" fmla="*/ 514451 w 1605470"/>
              <a:gd name="connsiteY125" fmla="*/ 2261920 h 6858000"/>
              <a:gd name="connsiteX126" fmla="*/ 504338 w 1605470"/>
              <a:gd name="connsiteY126" fmla="*/ 2195378 h 6858000"/>
              <a:gd name="connsiteX127" fmla="*/ 488555 w 1605470"/>
              <a:gd name="connsiteY127" fmla="*/ 2155135 h 6858000"/>
              <a:gd name="connsiteX128" fmla="*/ 486013 w 1605470"/>
              <a:gd name="connsiteY128" fmla="*/ 2118008 h 6858000"/>
              <a:gd name="connsiteX129" fmla="*/ 487006 w 1605470"/>
              <a:gd name="connsiteY129" fmla="*/ 2050531 h 6858000"/>
              <a:gd name="connsiteX130" fmla="*/ 478812 w 1605470"/>
              <a:gd name="connsiteY130" fmla="*/ 1963269 h 6858000"/>
              <a:gd name="connsiteX131" fmla="*/ 459990 w 1605470"/>
              <a:gd name="connsiteY131" fmla="*/ 1906352 h 6858000"/>
              <a:gd name="connsiteX132" fmla="*/ 436547 w 1605470"/>
              <a:gd name="connsiteY132" fmla="*/ 1861531 h 6858000"/>
              <a:gd name="connsiteX133" fmla="*/ 390346 w 1605470"/>
              <a:gd name="connsiteY133" fmla="*/ 1732919 h 6858000"/>
              <a:gd name="connsiteX134" fmla="*/ 362657 w 1605470"/>
              <a:gd name="connsiteY134" fmla="*/ 1663540 h 6858000"/>
              <a:gd name="connsiteX135" fmla="*/ 361783 w 1605470"/>
              <a:gd name="connsiteY135" fmla="*/ 1615777 h 6858000"/>
              <a:gd name="connsiteX136" fmla="*/ 342578 w 1605470"/>
              <a:gd name="connsiteY136" fmla="*/ 1563678 h 6858000"/>
              <a:gd name="connsiteX137" fmla="*/ 355658 w 1605470"/>
              <a:gd name="connsiteY137" fmla="*/ 1519474 h 6858000"/>
              <a:gd name="connsiteX138" fmla="*/ 348400 w 1605470"/>
              <a:gd name="connsiteY138" fmla="*/ 1477995 h 6858000"/>
              <a:gd name="connsiteX139" fmla="*/ 334485 w 1605470"/>
              <a:gd name="connsiteY139" fmla="*/ 1373769 h 6858000"/>
              <a:gd name="connsiteX140" fmla="*/ 342792 w 1605470"/>
              <a:gd name="connsiteY140" fmla="*/ 1307086 h 6858000"/>
              <a:gd name="connsiteX141" fmla="*/ 343980 w 1605470"/>
              <a:gd name="connsiteY141" fmla="*/ 1189033 h 6858000"/>
              <a:gd name="connsiteX142" fmla="*/ 348665 w 1605470"/>
              <a:gd name="connsiteY142" fmla="*/ 1168288 h 6858000"/>
              <a:gd name="connsiteX143" fmla="*/ 340947 w 1605470"/>
              <a:gd name="connsiteY143" fmla="*/ 1142577 h 6858000"/>
              <a:gd name="connsiteX144" fmla="*/ 330253 w 1605470"/>
              <a:gd name="connsiteY144" fmla="*/ 1088484 h 6858000"/>
              <a:gd name="connsiteX145" fmla="*/ 318989 w 1605470"/>
              <a:gd name="connsiteY145" fmla="*/ 1016103 h 6858000"/>
              <a:gd name="connsiteX146" fmla="*/ 320445 w 1605470"/>
              <a:gd name="connsiteY146" fmla="*/ 932283 h 6858000"/>
              <a:gd name="connsiteX147" fmla="*/ 322681 w 1605470"/>
              <a:gd name="connsiteY147" fmla="*/ 915925 h 6858000"/>
              <a:gd name="connsiteX148" fmla="*/ 315310 w 1605470"/>
              <a:gd name="connsiteY148" fmla="*/ 896999 h 6858000"/>
              <a:gd name="connsiteX149" fmla="*/ 284718 w 1605470"/>
              <a:gd name="connsiteY149" fmla="*/ 821517 h 6858000"/>
              <a:gd name="connsiteX150" fmla="*/ 263668 w 1605470"/>
              <a:gd name="connsiteY150" fmla="*/ 751353 h 6858000"/>
              <a:gd name="connsiteX151" fmla="*/ 263226 w 1605470"/>
              <a:gd name="connsiteY151" fmla="*/ 721230 h 6858000"/>
              <a:gd name="connsiteX152" fmla="*/ 248897 w 1605470"/>
              <a:gd name="connsiteY152" fmla="*/ 681659 h 6858000"/>
              <a:gd name="connsiteX153" fmla="*/ 234316 w 1605470"/>
              <a:gd name="connsiteY153" fmla="*/ 635218 h 6858000"/>
              <a:gd name="connsiteX154" fmla="*/ 239327 w 1605470"/>
              <a:gd name="connsiteY154" fmla="*/ 613763 h 6858000"/>
              <a:gd name="connsiteX155" fmla="*/ 225269 w 1605470"/>
              <a:gd name="connsiteY155" fmla="*/ 598582 h 6858000"/>
              <a:gd name="connsiteX156" fmla="*/ 224950 w 1605470"/>
              <a:gd name="connsiteY156" fmla="*/ 576846 h 6858000"/>
              <a:gd name="connsiteX157" fmla="*/ 204576 w 1605470"/>
              <a:gd name="connsiteY157" fmla="*/ 530055 h 6858000"/>
              <a:gd name="connsiteX158" fmla="*/ 219064 w 1605470"/>
              <a:gd name="connsiteY158" fmla="*/ 469651 h 6858000"/>
              <a:gd name="connsiteX159" fmla="*/ 195012 w 1605470"/>
              <a:gd name="connsiteY159" fmla="*/ 448559 h 6858000"/>
              <a:gd name="connsiteX160" fmla="*/ 201434 w 1605470"/>
              <a:gd name="connsiteY160" fmla="*/ 441529 h 6858000"/>
              <a:gd name="connsiteX161" fmla="*/ 200655 w 1605470"/>
              <a:gd name="connsiteY161" fmla="*/ 428927 h 6858000"/>
              <a:gd name="connsiteX162" fmla="*/ 190059 w 1605470"/>
              <a:gd name="connsiteY162" fmla="*/ 430161 h 6858000"/>
              <a:gd name="connsiteX163" fmla="*/ 167079 w 1605470"/>
              <a:gd name="connsiteY163" fmla="*/ 367211 h 6858000"/>
              <a:gd name="connsiteX164" fmla="*/ 124571 w 1605470"/>
              <a:gd name="connsiteY164" fmla="*/ 302178 h 6858000"/>
              <a:gd name="connsiteX165" fmla="*/ 103243 w 1605470"/>
              <a:gd name="connsiteY165" fmla="*/ 211375 h 6858000"/>
              <a:gd name="connsiteX166" fmla="*/ 94571 w 1605470"/>
              <a:gd name="connsiteY166" fmla="*/ 184179 h 6858000"/>
              <a:gd name="connsiteX167" fmla="*/ 13437 w 1605470"/>
              <a:gd name="connsiteY167" fmla="*/ 19287 h 6858000"/>
              <a:gd name="connsiteX168" fmla="*/ 0 w 1605470"/>
              <a:gd name="connsiteY16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6158 w 1605470"/>
              <a:gd name="connsiteY98" fmla="*/ 3349058 h 6858000"/>
              <a:gd name="connsiteX99" fmla="*/ 766414 w 1605470"/>
              <a:gd name="connsiteY99" fmla="*/ 3348763 h 6858000"/>
              <a:gd name="connsiteX100" fmla="*/ 764166 w 1605470"/>
              <a:gd name="connsiteY100" fmla="*/ 3341588 h 6858000"/>
              <a:gd name="connsiteX101" fmla="*/ 749397 w 1605470"/>
              <a:gd name="connsiteY101" fmla="*/ 3307769 h 6858000"/>
              <a:gd name="connsiteX102" fmla="*/ 766960 w 1605470"/>
              <a:gd name="connsiteY102" fmla="*/ 3250522 h 6858000"/>
              <a:gd name="connsiteX103" fmla="*/ 767385 w 1605470"/>
              <a:gd name="connsiteY103" fmla="*/ 3229163 h 6858000"/>
              <a:gd name="connsiteX104" fmla="*/ 769208 w 1605470"/>
              <a:gd name="connsiteY104" fmla="*/ 3217217 h 6858000"/>
              <a:gd name="connsiteX105" fmla="*/ 770350 w 1605470"/>
              <a:gd name="connsiteY105" fmla="*/ 3216125 h 6858000"/>
              <a:gd name="connsiteX106" fmla="*/ 756043 w 1605470"/>
              <a:gd name="connsiteY106" fmla="*/ 3183755 h 6858000"/>
              <a:gd name="connsiteX107" fmla="*/ 756544 w 1605470"/>
              <a:gd name="connsiteY107" fmla="*/ 3178642 h 6858000"/>
              <a:gd name="connsiteX108" fmla="*/ 744144 w 1605470"/>
              <a:gd name="connsiteY108" fmla="*/ 3158586 h 6858000"/>
              <a:gd name="connsiteX109" fmla="*/ 739378 w 1605470"/>
              <a:gd name="connsiteY109" fmla="*/ 3147669 h 6858000"/>
              <a:gd name="connsiteX110" fmla="*/ 734648 w 1605470"/>
              <a:gd name="connsiteY110" fmla="*/ 3145733 h 6858000"/>
              <a:gd name="connsiteX111" fmla="*/ 729329 w 1605470"/>
              <a:gd name="connsiteY111" fmla="*/ 3129034 h 6858000"/>
              <a:gd name="connsiteX112" fmla="*/ 729994 w 1605470"/>
              <a:gd name="connsiteY112" fmla="*/ 3126682 h 6858000"/>
              <a:gd name="connsiteX113" fmla="*/ 720862 w 1605470"/>
              <a:gd name="connsiteY113" fmla="*/ 3114519 h 6858000"/>
              <a:gd name="connsiteX114" fmla="*/ 707471 w 1605470"/>
              <a:gd name="connsiteY114" fmla="*/ 3106272 h 6858000"/>
              <a:gd name="connsiteX115" fmla="*/ 680201 w 1605470"/>
              <a:gd name="connsiteY115" fmla="*/ 2958185 h 6858000"/>
              <a:gd name="connsiteX116" fmla="*/ 622815 w 1605470"/>
              <a:gd name="connsiteY116" fmla="*/ 2762989 h 6858000"/>
              <a:gd name="connsiteX117" fmla="*/ 571733 w 1605470"/>
              <a:gd name="connsiteY117" fmla="*/ 2554718 h 6858000"/>
              <a:gd name="connsiteX118" fmla="*/ 551827 w 1605470"/>
              <a:gd name="connsiteY118" fmla="*/ 2485734 h 6858000"/>
              <a:gd name="connsiteX119" fmla="*/ 542550 w 1605470"/>
              <a:gd name="connsiteY119" fmla="*/ 2447068 h 6858000"/>
              <a:gd name="connsiteX120" fmla="*/ 529511 w 1605470"/>
              <a:gd name="connsiteY120" fmla="*/ 2425819 h 6858000"/>
              <a:gd name="connsiteX121" fmla="*/ 528878 w 1605470"/>
              <a:gd name="connsiteY121" fmla="*/ 2408971 h 6858000"/>
              <a:gd name="connsiteX122" fmla="*/ 535510 w 1605470"/>
              <a:gd name="connsiteY122" fmla="*/ 2402874 h 6858000"/>
              <a:gd name="connsiteX123" fmla="*/ 538122 w 1605470"/>
              <a:gd name="connsiteY123" fmla="*/ 2381443 h 6858000"/>
              <a:gd name="connsiteX124" fmla="*/ 514451 w 1605470"/>
              <a:gd name="connsiteY124" fmla="*/ 2261920 h 6858000"/>
              <a:gd name="connsiteX125" fmla="*/ 504338 w 1605470"/>
              <a:gd name="connsiteY125" fmla="*/ 2195378 h 6858000"/>
              <a:gd name="connsiteX126" fmla="*/ 488555 w 1605470"/>
              <a:gd name="connsiteY126" fmla="*/ 2155135 h 6858000"/>
              <a:gd name="connsiteX127" fmla="*/ 486013 w 1605470"/>
              <a:gd name="connsiteY127" fmla="*/ 2118008 h 6858000"/>
              <a:gd name="connsiteX128" fmla="*/ 487006 w 1605470"/>
              <a:gd name="connsiteY128" fmla="*/ 2050531 h 6858000"/>
              <a:gd name="connsiteX129" fmla="*/ 478812 w 1605470"/>
              <a:gd name="connsiteY129" fmla="*/ 1963269 h 6858000"/>
              <a:gd name="connsiteX130" fmla="*/ 459990 w 1605470"/>
              <a:gd name="connsiteY130" fmla="*/ 1906352 h 6858000"/>
              <a:gd name="connsiteX131" fmla="*/ 436547 w 1605470"/>
              <a:gd name="connsiteY131" fmla="*/ 1861531 h 6858000"/>
              <a:gd name="connsiteX132" fmla="*/ 390346 w 1605470"/>
              <a:gd name="connsiteY132" fmla="*/ 1732919 h 6858000"/>
              <a:gd name="connsiteX133" fmla="*/ 362657 w 1605470"/>
              <a:gd name="connsiteY133" fmla="*/ 1663540 h 6858000"/>
              <a:gd name="connsiteX134" fmla="*/ 361783 w 1605470"/>
              <a:gd name="connsiteY134" fmla="*/ 1615777 h 6858000"/>
              <a:gd name="connsiteX135" fmla="*/ 342578 w 1605470"/>
              <a:gd name="connsiteY135" fmla="*/ 1563678 h 6858000"/>
              <a:gd name="connsiteX136" fmla="*/ 355658 w 1605470"/>
              <a:gd name="connsiteY136" fmla="*/ 1519474 h 6858000"/>
              <a:gd name="connsiteX137" fmla="*/ 348400 w 1605470"/>
              <a:gd name="connsiteY137" fmla="*/ 1477995 h 6858000"/>
              <a:gd name="connsiteX138" fmla="*/ 334485 w 1605470"/>
              <a:gd name="connsiteY138" fmla="*/ 1373769 h 6858000"/>
              <a:gd name="connsiteX139" fmla="*/ 342792 w 1605470"/>
              <a:gd name="connsiteY139" fmla="*/ 1307086 h 6858000"/>
              <a:gd name="connsiteX140" fmla="*/ 343980 w 1605470"/>
              <a:gd name="connsiteY140" fmla="*/ 1189033 h 6858000"/>
              <a:gd name="connsiteX141" fmla="*/ 348665 w 1605470"/>
              <a:gd name="connsiteY141" fmla="*/ 1168288 h 6858000"/>
              <a:gd name="connsiteX142" fmla="*/ 340947 w 1605470"/>
              <a:gd name="connsiteY142" fmla="*/ 1142577 h 6858000"/>
              <a:gd name="connsiteX143" fmla="*/ 330253 w 1605470"/>
              <a:gd name="connsiteY143" fmla="*/ 1088484 h 6858000"/>
              <a:gd name="connsiteX144" fmla="*/ 318989 w 1605470"/>
              <a:gd name="connsiteY144" fmla="*/ 1016103 h 6858000"/>
              <a:gd name="connsiteX145" fmla="*/ 320445 w 1605470"/>
              <a:gd name="connsiteY145" fmla="*/ 932283 h 6858000"/>
              <a:gd name="connsiteX146" fmla="*/ 322681 w 1605470"/>
              <a:gd name="connsiteY146" fmla="*/ 915925 h 6858000"/>
              <a:gd name="connsiteX147" fmla="*/ 315310 w 1605470"/>
              <a:gd name="connsiteY147" fmla="*/ 896999 h 6858000"/>
              <a:gd name="connsiteX148" fmla="*/ 284718 w 1605470"/>
              <a:gd name="connsiteY148" fmla="*/ 821517 h 6858000"/>
              <a:gd name="connsiteX149" fmla="*/ 263668 w 1605470"/>
              <a:gd name="connsiteY149" fmla="*/ 751353 h 6858000"/>
              <a:gd name="connsiteX150" fmla="*/ 263226 w 1605470"/>
              <a:gd name="connsiteY150" fmla="*/ 721230 h 6858000"/>
              <a:gd name="connsiteX151" fmla="*/ 248897 w 1605470"/>
              <a:gd name="connsiteY151" fmla="*/ 681659 h 6858000"/>
              <a:gd name="connsiteX152" fmla="*/ 234316 w 1605470"/>
              <a:gd name="connsiteY152" fmla="*/ 635218 h 6858000"/>
              <a:gd name="connsiteX153" fmla="*/ 239327 w 1605470"/>
              <a:gd name="connsiteY153" fmla="*/ 613763 h 6858000"/>
              <a:gd name="connsiteX154" fmla="*/ 225269 w 1605470"/>
              <a:gd name="connsiteY154" fmla="*/ 598582 h 6858000"/>
              <a:gd name="connsiteX155" fmla="*/ 224950 w 1605470"/>
              <a:gd name="connsiteY155" fmla="*/ 576846 h 6858000"/>
              <a:gd name="connsiteX156" fmla="*/ 204576 w 1605470"/>
              <a:gd name="connsiteY156" fmla="*/ 530055 h 6858000"/>
              <a:gd name="connsiteX157" fmla="*/ 219064 w 1605470"/>
              <a:gd name="connsiteY157" fmla="*/ 469651 h 6858000"/>
              <a:gd name="connsiteX158" fmla="*/ 195012 w 1605470"/>
              <a:gd name="connsiteY158" fmla="*/ 448559 h 6858000"/>
              <a:gd name="connsiteX159" fmla="*/ 201434 w 1605470"/>
              <a:gd name="connsiteY159" fmla="*/ 441529 h 6858000"/>
              <a:gd name="connsiteX160" fmla="*/ 200655 w 1605470"/>
              <a:gd name="connsiteY160" fmla="*/ 428927 h 6858000"/>
              <a:gd name="connsiteX161" fmla="*/ 190059 w 1605470"/>
              <a:gd name="connsiteY161" fmla="*/ 430161 h 6858000"/>
              <a:gd name="connsiteX162" fmla="*/ 167079 w 1605470"/>
              <a:gd name="connsiteY162" fmla="*/ 367211 h 6858000"/>
              <a:gd name="connsiteX163" fmla="*/ 124571 w 1605470"/>
              <a:gd name="connsiteY163" fmla="*/ 302178 h 6858000"/>
              <a:gd name="connsiteX164" fmla="*/ 103243 w 1605470"/>
              <a:gd name="connsiteY164" fmla="*/ 211375 h 6858000"/>
              <a:gd name="connsiteX165" fmla="*/ 94571 w 1605470"/>
              <a:gd name="connsiteY165" fmla="*/ 184179 h 6858000"/>
              <a:gd name="connsiteX166" fmla="*/ 13437 w 1605470"/>
              <a:gd name="connsiteY166" fmla="*/ 19287 h 6858000"/>
              <a:gd name="connsiteX167" fmla="*/ 0 w 1605470"/>
              <a:gd name="connsiteY16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6414 w 1605470"/>
              <a:gd name="connsiteY98" fmla="*/ 3348763 h 6858000"/>
              <a:gd name="connsiteX99" fmla="*/ 764166 w 1605470"/>
              <a:gd name="connsiteY99" fmla="*/ 3341588 h 6858000"/>
              <a:gd name="connsiteX100" fmla="*/ 749397 w 1605470"/>
              <a:gd name="connsiteY100" fmla="*/ 3307769 h 6858000"/>
              <a:gd name="connsiteX101" fmla="*/ 766960 w 1605470"/>
              <a:gd name="connsiteY101" fmla="*/ 3250522 h 6858000"/>
              <a:gd name="connsiteX102" fmla="*/ 767385 w 1605470"/>
              <a:gd name="connsiteY102" fmla="*/ 3229163 h 6858000"/>
              <a:gd name="connsiteX103" fmla="*/ 769208 w 1605470"/>
              <a:gd name="connsiteY103" fmla="*/ 3217217 h 6858000"/>
              <a:gd name="connsiteX104" fmla="*/ 770350 w 1605470"/>
              <a:gd name="connsiteY104" fmla="*/ 3216125 h 6858000"/>
              <a:gd name="connsiteX105" fmla="*/ 756043 w 1605470"/>
              <a:gd name="connsiteY105" fmla="*/ 3183755 h 6858000"/>
              <a:gd name="connsiteX106" fmla="*/ 756544 w 1605470"/>
              <a:gd name="connsiteY106" fmla="*/ 3178642 h 6858000"/>
              <a:gd name="connsiteX107" fmla="*/ 744144 w 1605470"/>
              <a:gd name="connsiteY107" fmla="*/ 3158586 h 6858000"/>
              <a:gd name="connsiteX108" fmla="*/ 739378 w 1605470"/>
              <a:gd name="connsiteY108" fmla="*/ 3147669 h 6858000"/>
              <a:gd name="connsiteX109" fmla="*/ 734648 w 1605470"/>
              <a:gd name="connsiteY109" fmla="*/ 3145733 h 6858000"/>
              <a:gd name="connsiteX110" fmla="*/ 729329 w 1605470"/>
              <a:gd name="connsiteY110" fmla="*/ 3129034 h 6858000"/>
              <a:gd name="connsiteX111" fmla="*/ 729994 w 1605470"/>
              <a:gd name="connsiteY111" fmla="*/ 3126682 h 6858000"/>
              <a:gd name="connsiteX112" fmla="*/ 720862 w 1605470"/>
              <a:gd name="connsiteY112" fmla="*/ 3114519 h 6858000"/>
              <a:gd name="connsiteX113" fmla="*/ 707471 w 1605470"/>
              <a:gd name="connsiteY113" fmla="*/ 3106272 h 6858000"/>
              <a:gd name="connsiteX114" fmla="*/ 680201 w 1605470"/>
              <a:gd name="connsiteY114" fmla="*/ 2958185 h 6858000"/>
              <a:gd name="connsiteX115" fmla="*/ 622815 w 1605470"/>
              <a:gd name="connsiteY115" fmla="*/ 2762989 h 6858000"/>
              <a:gd name="connsiteX116" fmla="*/ 571733 w 1605470"/>
              <a:gd name="connsiteY116" fmla="*/ 2554718 h 6858000"/>
              <a:gd name="connsiteX117" fmla="*/ 551827 w 1605470"/>
              <a:gd name="connsiteY117" fmla="*/ 2485734 h 6858000"/>
              <a:gd name="connsiteX118" fmla="*/ 542550 w 1605470"/>
              <a:gd name="connsiteY118" fmla="*/ 2447068 h 6858000"/>
              <a:gd name="connsiteX119" fmla="*/ 529511 w 1605470"/>
              <a:gd name="connsiteY119" fmla="*/ 2425819 h 6858000"/>
              <a:gd name="connsiteX120" fmla="*/ 528878 w 1605470"/>
              <a:gd name="connsiteY120" fmla="*/ 2408971 h 6858000"/>
              <a:gd name="connsiteX121" fmla="*/ 535510 w 1605470"/>
              <a:gd name="connsiteY121" fmla="*/ 2402874 h 6858000"/>
              <a:gd name="connsiteX122" fmla="*/ 538122 w 1605470"/>
              <a:gd name="connsiteY122" fmla="*/ 2381443 h 6858000"/>
              <a:gd name="connsiteX123" fmla="*/ 514451 w 1605470"/>
              <a:gd name="connsiteY123" fmla="*/ 2261920 h 6858000"/>
              <a:gd name="connsiteX124" fmla="*/ 504338 w 1605470"/>
              <a:gd name="connsiteY124" fmla="*/ 2195378 h 6858000"/>
              <a:gd name="connsiteX125" fmla="*/ 488555 w 1605470"/>
              <a:gd name="connsiteY125" fmla="*/ 2155135 h 6858000"/>
              <a:gd name="connsiteX126" fmla="*/ 486013 w 1605470"/>
              <a:gd name="connsiteY126" fmla="*/ 2118008 h 6858000"/>
              <a:gd name="connsiteX127" fmla="*/ 487006 w 1605470"/>
              <a:gd name="connsiteY127" fmla="*/ 2050531 h 6858000"/>
              <a:gd name="connsiteX128" fmla="*/ 478812 w 1605470"/>
              <a:gd name="connsiteY128" fmla="*/ 1963269 h 6858000"/>
              <a:gd name="connsiteX129" fmla="*/ 459990 w 1605470"/>
              <a:gd name="connsiteY129" fmla="*/ 1906352 h 6858000"/>
              <a:gd name="connsiteX130" fmla="*/ 436547 w 1605470"/>
              <a:gd name="connsiteY130" fmla="*/ 1861531 h 6858000"/>
              <a:gd name="connsiteX131" fmla="*/ 390346 w 1605470"/>
              <a:gd name="connsiteY131" fmla="*/ 1732919 h 6858000"/>
              <a:gd name="connsiteX132" fmla="*/ 362657 w 1605470"/>
              <a:gd name="connsiteY132" fmla="*/ 1663540 h 6858000"/>
              <a:gd name="connsiteX133" fmla="*/ 361783 w 1605470"/>
              <a:gd name="connsiteY133" fmla="*/ 1615777 h 6858000"/>
              <a:gd name="connsiteX134" fmla="*/ 342578 w 1605470"/>
              <a:gd name="connsiteY134" fmla="*/ 1563678 h 6858000"/>
              <a:gd name="connsiteX135" fmla="*/ 355658 w 1605470"/>
              <a:gd name="connsiteY135" fmla="*/ 1519474 h 6858000"/>
              <a:gd name="connsiteX136" fmla="*/ 348400 w 1605470"/>
              <a:gd name="connsiteY136" fmla="*/ 1477995 h 6858000"/>
              <a:gd name="connsiteX137" fmla="*/ 334485 w 1605470"/>
              <a:gd name="connsiteY137" fmla="*/ 1373769 h 6858000"/>
              <a:gd name="connsiteX138" fmla="*/ 342792 w 1605470"/>
              <a:gd name="connsiteY138" fmla="*/ 1307086 h 6858000"/>
              <a:gd name="connsiteX139" fmla="*/ 343980 w 1605470"/>
              <a:gd name="connsiteY139" fmla="*/ 1189033 h 6858000"/>
              <a:gd name="connsiteX140" fmla="*/ 348665 w 1605470"/>
              <a:gd name="connsiteY140" fmla="*/ 1168288 h 6858000"/>
              <a:gd name="connsiteX141" fmla="*/ 340947 w 1605470"/>
              <a:gd name="connsiteY141" fmla="*/ 1142577 h 6858000"/>
              <a:gd name="connsiteX142" fmla="*/ 330253 w 1605470"/>
              <a:gd name="connsiteY142" fmla="*/ 1088484 h 6858000"/>
              <a:gd name="connsiteX143" fmla="*/ 318989 w 1605470"/>
              <a:gd name="connsiteY143" fmla="*/ 1016103 h 6858000"/>
              <a:gd name="connsiteX144" fmla="*/ 320445 w 1605470"/>
              <a:gd name="connsiteY144" fmla="*/ 932283 h 6858000"/>
              <a:gd name="connsiteX145" fmla="*/ 322681 w 1605470"/>
              <a:gd name="connsiteY145" fmla="*/ 915925 h 6858000"/>
              <a:gd name="connsiteX146" fmla="*/ 315310 w 1605470"/>
              <a:gd name="connsiteY146" fmla="*/ 896999 h 6858000"/>
              <a:gd name="connsiteX147" fmla="*/ 284718 w 1605470"/>
              <a:gd name="connsiteY147" fmla="*/ 821517 h 6858000"/>
              <a:gd name="connsiteX148" fmla="*/ 263668 w 1605470"/>
              <a:gd name="connsiteY148" fmla="*/ 751353 h 6858000"/>
              <a:gd name="connsiteX149" fmla="*/ 263226 w 1605470"/>
              <a:gd name="connsiteY149" fmla="*/ 721230 h 6858000"/>
              <a:gd name="connsiteX150" fmla="*/ 248897 w 1605470"/>
              <a:gd name="connsiteY150" fmla="*/ 681659 h 6858000"/>
              <a:gd name="connsiteX151" fmla="*/ 234316 w 1605470"/>
              <a:gd name="connsiteY151" fmla="*/ 635218 h 6858000"/>
              <a:gd name="connsiteX152" fmla="*/ 239327 w 1605470"/>
              <a:gd name="connsiteY152" fmla="*/ 613763 h 6858000"/>
              <a:gd name="connsiteX153" fmla="*/ 225269 w 1605470"/>
              <a:gd name="connsiteY153" fmla="*/ 598582 h 6858000"/>
              <a:gd name="connsiteX154" fmla="*/ 224950 w 1605470"/>
              <a:gd name="connsiteY154" fmla="*/ 576846 h 6858000"/>
              <a:gd name="connsiteX155" fmla="*/ 204576 w 1605470"/>
              <a:gd name="connsiteY155" fmla="*/ 530055 h 6858000"/>
              <a:gd name="connsiteX156" fmla="*/ 219064 w 1605470"/>
              <a:gd name="connsiteY156" fmla="*/ 469651 h 6858000"/>
              <a:gd name="connsiteX157" fmla="*/ 195012 w 1605470"/>
              <a:gd name="connsiteY157" fmla="*/ 448559 h 6858000"/>
              <a:gd name="connsiteX158" fmla="*/ 201434 w 1605470"/>
              <a:gd name="connsiteY158" fmla="*/ 441529 h 6858000"/>
              <a:gd name="connsiteX159" fmla="*/ 200655 w 1605470"/>
              <a:gd name="connsiteY159" fmla="*/ 428927 h 6858000"/>
              <a:gd name="connsiteX160" fmla="*/ 190059 w 1605470"/>
              <a:gd name="connsiteY160" fmla="*/ 430161 h 6858000"/>
              <a:gd name="connsiteX161" fmla="*/ 167079 w 1605470"/>
              <a:gd name="connsiteY161" fmla="*/ 367211 h 6858000"/>
              <a:gd name="connsiteX162" fmla="*/ 124571 w 1605470"/>
              <a:gd name="connsiteY162" fmla="*/ 302178 h 6858000"/>
              <a:gd name="connsiteX163" fmla="*/ 103243 w 1605470"/>
              <a:gd name="connsiteY163" fmla="*/ 211375 h 6858000"/>
              <a:gd name="connsiteX164" fmla="*/ 94571 w 1605470"/>
              <a:gd name="connsiteY164" fmla="*/ 184179 h 6858000"/>
              <a:gd name="connsiteX165" fmla="*/ 13437 w 1605470"/>
              <a:gd name="connsiteY165" fmla="*/ 19287 h 6858000"/>
              <a:gd name="connsiteX166" fmla="*/ 0 w 1605470"/>
              <a:gd name="connsiteY16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4166 w 1605470"/>
              <a:gd name="connsiteY98" fmla="*/ 3341588 h 6858000"/>
              <a:gd name="connsiteX99" fmla="*/ 749397 w 1605470"/>
              <a:gd name="connsiteY99" fmla="*/ 3307769 h 6858000"/>
              <a:gd name="connsiteX100" fmla="*/ 766960 w 1605470"/>
              <a:gd name="connsiteY100" fmla="*/ 3250522 h 6858000"/>
              <a:gd name="connsiteX101" fmla="*/ 767385 w 1605470"/>
              <a:gd name="connsiteY101" fmla="*/ 3229163 h 6858000"/>
              <a:gd name="connsiteX102" fmla="*/ 769208 w 1605470"/>
              <a:gd name="connsiteY102" fmla="*/ 3217217 h 6858000"/>
              <a:gd name="connsiteX103" fmla="*/ 770350 w 1605470"/>
              <a:gd name="connsiteY103" fmla="*/ 3216125 h 6858000"/>
              <a:gd name="connsiteX104" fmla="*/ 756043 w 1605470"/>
              <a:gd name="connsiteY104" fmla="*/ 3183755 h 6858000"/>
              <a:gd name="connsiteX105" fmla="*/ 756544 w 1605470"/>
              <a:gd name="connsiteY105" fmla="*/ 3178642 h 6858000"/>
              <a:gd name="connsiteX106" fmla="*/ 744144 w 1605470"/>
              <a:gd name="connsiteY106" fmla="*/ 3158586 h 6858000"/>
              <a:gd name="connsiteX107" fmla="*/ 739378 w 1605470"/>
              <a:gd name="connsiteY107" fmla="*/ 3147669 h 6858000"/>
              <a:gd name="connsiteX108" fmla="*/ 734648 w 1605470"/>
              <a:gd name="connsiteY108" fmla="*/ 3145733 h 6858000"/>
              <a:gd name="connsiteX109" fmla="*/ 729329 w 1605470"/>
              <a:gd name="connsiteY109" fmla="*/ 3129034 h 6858000"/>
              <a:gd name="connsiteX110" fmla="*/ 729994 w 1605470"/>
              <a:gd name="connsiteY110" fmla="*/ 3126682 h 6858000"/>
              <a:gd name="connsiteX111" fmla="*/ 720862 w 1605470"/>
              <a:gd name="connsiteY111" fmla="*/ 3114519 h 6858000"/>
              <a:gd name="connsiteX112" fmla="*/ 707471 w 1605470"/>
              <a:gd name="connsiteY112" fmla="*/ 3106272 h 6858000"/>
              <a:gd name="connsiteX113" fmla="*/ 680201 w 1605470"/>
              <a:gd name="connsiteY113" fmla="*/ 2958185 h 6858000"/>
              <a:gd name="connsiteX114" fmla="*/ 622815 w 1605470"/>
              <a:gd name="connsiteY114" fmla="*/ 2762989 h 6858000"/>
              <a:gd name="connsiteX115" fmla="*/ 571733 w 1605470"/>
              <a:gd name="connsiteY115" fmla="*/ 2554718 h 6858000"/>
              <a:gd name="connsiteX116" fmla="*/ 551827 w 1605470"/>
              <a:gd name="connsiteY116" fmla="*/ 2485734 h 6858000"/>
              <a:gd name="connsiteX117" fmla="*/ 542550 w 1605470"/>
              <a:gd name="connsiteY117" fmla="*/ 2447068 h 6858000"/>
              <a:gd name="connsiteX118" fmla="*/ 529511 w 1605470"/>
              <a:gd name="connsiteY118" fmla="*/ 2425819 h 6858000"/>
              <a:gd name="connsiteX119" fmla="*/ 528878 w 1605470"/>
              <a:gd name="connsiteY119" fmla="*/ 2408971 h 6858000"/>
              <a:gd name="connsiteX120" fmla="*/ 535510 w 1605470"/>
              <a:gd name="connsiteY120" fmla="*/ 2402874 h 6858000"/>
              <a:gd name="connsiteX121" fmla="*/ 538122 w 1605470"/>
              <a:gd name="connsiteY121" fmla="*/ 2381443 h 6858000"/>
              <a:gd name="connsiteX122" fmla="*/ 514451 w 1605470"/>
              <a:gd name="connsiteY122" fmla="*/ 2261920 h 6858000"/>
              <a:gd name="connsiteX123" fmla="*/ 504338 w 1605470"/>
              <a:gd name="connsiteY123" fmla="*/ 2195378 h 6858000"/>
              <a:gd name="connsiteX124" fmla="*/ 488555 w 1605470"/>
              <a:gd name="connsiteY124" fmla="*/ 2155135 h 6858000"/>
              <a:gd name="connsiteX125" fmla="*/ 486013 w 1605470"/>
              <a:gd name="connsiteY125" fmla="*/ 2118008 h 6858000"/>
              <a:gd name="connsiteX126" fmla="*/ 487006 w 1605470"/>
              <a:gd name="connsiteY126" fmla="*/ 2050531 h 6858000"/>
              <a:gd name="connsiteX127" fmla="*/ 478812 w 1605470"/>
              <a:gd name="connsiteY127" fmla="*/ 1963269 h 6858000"/>
              <a:gd name="connsiteX128" fmla="*/ 459990 w 1605470"/>
              <a:gd name="connsiteY128" fmla="*/ 1906352 h 6858000"/>
              <a:gd name="connsiteX129" fmla="*/ 436547 w 1605470"/>
              <a:gd name="connsiteY129" fmla="*/ 1861531 h 6858000"/>
              <a:gd name="connsiteX130" fmla="*/ 390346 w 1605470"/>
              <a:gd name="connsiteY130" fmla="*/ 1732919 h 6858000"/>
              <a:gd name="connsiteX131" fmla="*/ 362657 w 1605470"/>
              <a:gd name="connsiteY131" fmla="*/ 1663540 h 6858000"/>
              <a:gd name="connsiteX132" fmla="*/ 361783 w 1605470"/>
              <a:gd name="connsiteY132" fmla="*/ 1615777 h 6858000"/>
              <a:gd name="connsiteX133" fmla="*/ 342578 w 1605470"/>
              <a:gd name="connsiteY133" fmla="*/ 1563678 h 6858000"/>
              <a:gd name="connsiteX134" fmla="*/ 355658 w 1605470"/>
              <a:gd name="connsiteY134" fmla="*/ 1519474 h 6858000"/>
              <a:gd name="connsiteX135" fmla="*/ 348400 w 1605470"/>
              <a:gd name="connsiteY135" fmla="*/ 1477995 h 6858000"/>
              <a:gd name="connsiteX136" fmla="*/ 334485 w 1605470"/>
              <a:gd name="connsiteY136" fmla="*/ 1373769 h 6858000"/>
              <a:gd name="connsiteX137" fmla="*/ 342792 w 1605470"/>
              <a:gd name="connsiteY137" fmla="*/ 1307086 h 6858000"/>
              <a:gd name="connsiteX138" fmla="*/ 343980 w 1605470"/>
              <a:gd name="connsiteY138" fmla="*/ 1189033 h 6858000"/>
              <a:gd name="connsiteX139" fmla="*/ 348665 w 1605470"/>
              <a:gd name="connsiteY139" fmla="*/ 1168288 h 6858000"/>
              <a:gd name="connsiteX140" fmla="*/ 340947 w 1605470"/>
              <a:gd name="connsiteY140" fmla="*/ 1142577 h 6858000"/>
              <a:gd name="connsiteX141" fmla="*/ 330253 w 1605470"/>
              <a:gd name="connsiteY141" fmla="*/ 1088484 h 6858000"/>
              <a:gd name="connsiteX142" fmla="*/ 318989 w 1605470"/>
              <a:gd name="connsiteY142" fmla="*/ 1016103 h 6858000"/>
              <a:gd name="connsiteX143" fmla="*/ 320445 w 1605470"/>
              <a:gd name="connsiteY143" fmla="*/ 932283 h 6858000"/>
              <a:gd name="connsiteX144" fmla="*/ 322681 w 1605470"/>
              <a:gd name="connsiteY144" fmla="*/ 915925 h 6858000"/>
              <a:gd name="connsiteX145" fmla="*/ 315310 w 1605470"/>
              <a:gd name="connsiteY145" fmla="*/ 896999 h 6858000"/>
              <a:gd name="connsiteX146" fmla="*/ 284718 w 1605470"/>
              <a:gd name="connsiteY146" fmla="*/ 821517 h 6858000"/>
              <a:gd name="connsiteX147" fmla="*/ 263668 w 1605470"/>
              <a:gd name="connsiteY147" fmla="*/ 751353 h 6858000"/>
              <a:gd name="connsiteX148" fmla="*/ 263226 w 1605470"/>
              <a:gd name="connsiteY148" fmla="*/ 721230 h 6858000"/>
              <a:gd name="connsiteX149" fmla="*/ 248897 w 1605470"/>
              <a:gd name="connsiteY149" fmla="*/ 681659 h 6858000"/>
              <a:gd name="connsiteX150" fmla="*/ 234316 w 1605470"/>
              <a:gd name="connsiteY150" fmla="*/ 635218 h 6858000"/>
              <a:gd name="connsiteX151" fmla="*/ 239327 w 1605470"/>
              <a:gd name="connsiteY151" fmla="*/ 613763 h 6858000"/>
              <a:gd name="connsiteX152" fmla="*/ 225269 w 1605470"/>
              <a:gd name="connsiteY152" fmla="*/ 598582 h 6858000"/>
              <a:gd name="connsiteX153" fmla="*/ 224950 w 1605470"/>
              <a:gd name="connsiteY153" fmla="*/ 576846 h 6858000"/>
              <a:gd name="connsiteX154" fmla="*/ 204576 w 1605470"/>
              <a:gd name="connsiteY154" fmla="*/ 530055 h 6858000"/>
              <a:gd name="connsiteX155" fmla="*/ 219064 w 1605470"/>
              <a:gd name="connsiteY155" fmla="*/ 469651 h 6858000"/>
              <a:gd name="connsiteX156" fmla="*/ 195012 w 1605470"/>
              <a:gd name="connsiteY156" fmla="*/ 448559 h 6858000"/>
              <a:gd name="connsiteX157" fmla="*/ 201434 w 1605470"/>
              <a:gd name="connsiteY157" fmla="*/ 441529 h 6858000"/>
              <a:gd name="connsiteX158" fmla="*/ 200655 w 1605470"/>
              <a:gd name="connsiteY158" fmla="*/ 428927 h 6858000"/>
              <a:gd name="connsiteX159" fmla="*/ 190059 w 1605470"/>
              <a:gd name="connsiteY159" fmla="*/ 430161 h 6858000"/>
              <a:gd name="connsiteX160" fmla="*/ 167079 w 1605470"/>
              <a:gd name="connsiteY160" fmla="*/ 367211 h 6858000"/>
              <a:gd name="connsiteX161" fmla="*/ 124571 w 1605470"/>
              <a:gd name="connsiteY161" fmla="*/ 302178 h 6858000"/>
              <a:gd name="connsiteX162" fmla="*/ 103243 w 1605470"/>
              <a:gd name="connsiteY162" fmla="*/ 211375 h 6858000"/>
              <a:gd name="connsiteX163" fmla="*/ 94571 w 1605470"/>
              <a:gd name="connsiteY163" fmla="*/ 184179 h 6858000"/>
              <a:gd name="connsiteX164" fmla="*/ 13437 w 1605470"/>
              <a:gd name="connsiteY164" fmla="*/ 19287 h 6858000"/>
              <a:gd name="connsiteX165" fmla="*/ 0 w 1605470"/>
              <a:gd name="connsiteY16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49397 w 1605470"/>
              <a:gd name="connsiteY98" fmla="*/ 3307769 h 6858000"/>
              <a:gd name="connsiteX99" fmla="*/ 766960 w 1605470"/>
              <a:gd name="connsiteY99" fmla="*/ 3250522 h 6858000"/>
              <a:gd name="connsiteX100" fmla="*/ 767385 w 1605470"/>
              <a:gd name="connsiteY100" fmla="*/ 3229163 h 6858000"/>
              <a:gd name="connsiteX101" fmla="*/ 769208 w 1605470"/>
              <a:gd name="connsiteY101" fmla="*/ 3217217 h 6858000"/>
              <a:gd name="connsiteX102" fmla="*/ 770350 w 1605470"/>
              <a:gd name="connsiteY102" fmla="*/ 3216125 h 6858000"/>
              <a:gd name="connsiteX103" fmla="*/ 756043 w 1605470"/>
              <a:gd name="connsiteY103" fmla="*/ 3183755 h 6858000"/>
              <a:gd name="connsiteX104" fmla="*/ 756544 w 1605470"/>
              <a:gd name="connsiteY104" fmla="*/ 3178642 h 6858000"/>
              <a:gd name="connsiteX105" fmla="*/ 744144 w 1605470"/>
              <a:gd name="connsiteY105" fmla="*/ 3158586 h 6858000"/>
              <a:gd name="connsiteX106" fmla="*/ 739378 w 1605470"/>
              <a:gd name="connsiteY106" fmla="*/ 3147669 h 6858000"/>
              <a:gd name="connsiteX107" fmla="*/ 734648 w 1605470"/>
              <a:gd name="connsiteY107" fmla="*/ 3145733 h 6858000"/>
              <a:gd name="connsiteX108" fmla="*/ 729329 w 1605470"/>
              <a:gd name="connsiteY108" fmla="*/ 3129034 h 6858000"/>
              <a:gd name="connsiteX109" fmla="*/ 729994 w 1605470"/>
              <a:gd name="connsiteY109" fmla="*/ 3126682 h 6858000"/>
              <a:gd name="connsiteX110" fmla="*/ 720862 w 1605470"/>
              <a:gd name="connsiteY110" fmla="*/ 3114519 h 6858000"/>
              <a:gd name="connsiteX111" fmla="*/ 707471 w 1605470"/>
              <a:gd name="connsiteY111" fmla="*/ 3106272 h 6858000"/>
              <a:gd name="connsiteX112" fmla="*/ 680201 w 1605470"/>
              <a:gd name="connsiteY112" fmla="*/ 2958185 h 6858000"/>
              <a:gd name="connsiteX113" fmla="*/ 622815 w 1605470"/>
              <a:gd name="connsiteY113" fmla="*/ 2762989 h 6858000"/>
              <a:gd name="connsiteX114" fmla="*/ 571733 w 1605470"/>
              <a:gd name="connsiteY114" fmla="*/ 2554718 h 6858000"/>
              <a:gd name="connsiteX115" fmla="*/ 551827 w 1605470"/>
              <a:gd name="connsiteY115" fmla="*/ 2485734 h 6858000"/>
              <a:gd name="connsiteX116" fmla="*/ 542550 w 1605470"/>
              <a:gd name="connsiteY116" fmla="*/ 2447068 h 6858000"/>
              <a:gd name="connsiteX117" fmla="*/ 529511 w 1605470"/>
              <a:gd name="connsiteY117" fmla="*/ 2425819 h 6858000"/>
              <a:gd name="connsiteX118" fmla="*/ 528878 w 1605470"/>
              <a:gd name="connsiteY118" fmla="*/ 2408971 h 6858000"/>
              <a:gd name="connsiteX119" fmla="*/ 535510 w 1605470"/>
              <a:gd name="connsiteY119" fmla="*/ 2402874 h 6858000"/>
              <a:gd name="connsiteX120" fmla="*/ 538122 w 1605470"/>
              <a:gd name="connsiteY120" fmla="*/ 2381443 h 6858000"/>
              <a:gd name="connsiteX121" fmla="*/ 514451 w 1605470"/>
              <a:gd name="connsiteY121" fmla="*/ 2261920 h 6858000"/>
              <a:gd name="connsiteX122" fmla="*/ 504338 w 1605470"/>
              <a:gd name="connsiteY122" fmla="*/ 2195378 h 6858000"/>
              <a:gd name="connsiteX123" fmla="*/ 488555 w 1605470"/>
              <a:gd name="connsiteY123" fmla="*/ 2155135 h 6858000"/>
              <a:gd name="connsiteX124" fmla="*/ 486013 w 1605470"/>
              <a:gd name="connsiteY124" fmla="*/ 2118008 h 6858000"/>
              <a:gd name="connsiteX125" fmla="*/ 487006 w 1605470"/>
              <a:gd name="connsiteY125" fmla="*/ 2050531 h 6858000"/>
              <a:gd name="connsiteX126" fmla="*/ 478812 w 1605470"/>
              <a:gd name="connsiteY126" fmla="*/ 1963269 h 6858000"/>
              <a:gd name="connsiteX127" fmla="*/ 459990 w 1605470"/>
              <a:gd name="connsiteY127" fmla="*/ 1906352 h 6858000"/>
              <a:gd name="connsiteX128" fmla="*/ 436547 w 1605470"/>
              <a:gd name="connsiteY128" fmla="*/ 1861531 h 6858000"/>
              <a:gd name="connsiteX129" fmla="*/ 390346 w 1605470"/>
              <a:gd name="connsiteY129" fmla="*/ 1732919 h 6858000"/>
              <a:gd name="connsiteX130" fmla="*/ 362657 w 1605470"/>
              <a:gd name="connsiteY130" fmla="*/ 1663540 h 6858000"/>
              <a:gd name="connsiteX131" fmla="*/ 361783 w 1605470"/>
              <a:gd name="connsiteY131" fmla="*/ 1615777 h 6858000"/>
              <a:gd name="connsiteX132" fmla="*/ 342578 w 1605470"/>
              <a:gd name="connsiteY132" fmla="*/ 1563678 h 6858000"/>
              <a:gd name="connsiteX133" fmla="*/ 355658 w 1605470"/>
              <a:gd name="connsiteY133" fmla="*/ 1519474 h 6858000"/>
              <a:gd name="connsiteX134" fmla="*/ 348400 w 1605470"/>
              <a:gd name="connsiteY134" fmla="*/ 1477995 h 6858000"/>
              <a:gd name="connsiteX135" fmla="*/ 334485 w 1605470"/>
              <a:gd name="connsiteY135" fmla="*/ 1373769 h 6858000"/>
              <a:gd name="connsiteX136" fmla="*/ 342792 w 1605470"/>
              <a:gd name="connsiteY136" fmla="*/ 1307086 h 6858000"/>
              <a:gd name="connsiteX137" fmla="*/ 343980 w 1605470"/>
              <a:gd name="connsiteY137" fmla="*/ 1189033 h 6858000"/>
              <a:gd name="connsiteX138" fmla="*/ 348665 w 1605470"/>
              <a:gd name="connsiteY138" fmla="*/ 1168288 h 6858000"/>
              <a:gd name="connsiteX139" fmla="*/ 340947 w 1605470"/>
              <a:gd name="connsiteY139" fmla="*/ 1142577 h 6858000"/>
              <a:gd name="connsiteX140" fmla="*/ 330253 w 1605470"/>
              <a:gd name="connsiteY140" fmla="*/ 1088484 h 6858000"/>
              <a:gd name="connsiteX141" fmla="*/ 318989 w 1605470"/>
              <a:gd name="connsiteY141" fmla="*/ 1016103 h 6858000"/>
              <a:gd name="connsiteX142" fmla="*/ 320445 w 1605470"/>
              <a:gd name="connsiteY142" fmla="*/ 932283 h 6858000"/>
              <a:gd name="connsiteX143" fmla="*/ 322681 w 1605470"/>
              <a:gd name="connsiteY143" fmla="*/ 915925 h 6858000"/>
              <a:gd name="connsiteX144" fmla="*/ 315310 w 1605470"/>
              <a:gd name="connsiteY144" fmla="*/ 896999 h 6858000"/>
              <a:gd name="connsiteX145" fmla="*/ 284718 w 1605470"/>
              <a:gd name="connsiteY145" fmla="*/ 821517 h 6858000"/>
              <a:gd name="connsiteX146" fmla="*/ 263668 w 1605470"/>
              <a:gd name="connsiteY146" fmla="*/ 751353 h 6858000"/>
              <a:gd name="connsiteX147" fmla="*/ 263226 w 1605470"/>
              <a:gd name="connsiteY147" fmla="*/ 721230 h 6858000"/>
              <a:gd name="connsiteX148" fmla="*/ 248897 w 1605470"/>
              <a:gd name="connsiteY148" fmla="*/ 681659 h 6858000"/>
              <a:gd name="connsiteX149" fmla="*/ 234316 w 1605470"/>
              <a:gd name="connsiteY149" fmla="*/ 635218 h 6858000"/>
              <a:gd name="connsiteX150" fmla="*/ 239327 w 1605470"/>
              <a:gd name="connsiteY150" fmla="*/ 613763 h 6858000"/>
              <a:gd name="connsiteX151" fmla="*/ 225269 w 1605470"/>
              <a:gd name="connsiteY151" fmla="*/ 598582 h 6858000"/>
              <a:gd name="connsiteX152" fmla="*/ 224950 w 1605470"/>
              <a:gd name="connsiteY152" fmla="*/ 576846 h 6858000"/>
              <a:gd name="connsiteX153" fmla="*/ 204576 w 1605470"/>
              <a:gd name="connsiteY153" fmla="*/ 530055 h 6858000"/>
              <a:gd name="connsiteX154" fmla="*/ 219064 w 1605470"/>
              <a:gd name="connsiteY154" fmla="*/ 469651 h 6858000"/>
              <a:gd name="connsiteX155" fmla="*/ 195012 w 1605470"/>
              <a:gd name="connsiteY155" fmla="*/ 448559 h 6858000"/>
              <a:gd name="connsiteX156" fmla="*/ 201434 w 1605470"/>
              <a:gd name="connsiteY156" fmla="*/ 441529 h 6858000"/>
              <a:gd name="connsiteX157" fmla="*/ 200655 w 1605470"/>
              <a:gd name="connsiteY157" fmla="*/ 428927 h 6858000"/>
              <a:gd name="connsiteX158" fmla="*/ 190059 w 1605470"/>
              <a:gd name="connsiteY158" fmla="*/ 430161 h 6858000"/>
              <a:gd name="connsiteX159" fmla="*/ 167079 w 1605470"/>
              <a:gd name="connsiteY159" fmla="*/ 367211 h 6858000"/>
              <a:gd name="connsiteX160" fmla="*/ 124571 w 1605470"/>
              <a:gd name="connsiteY160" fmla="*/ 302178 h 6858000"/>
              <a:gd name="connsiteX161" fmla="*/ 103243 w 1605470"/>
              <a:gd name="connsiteY161" fmla="*/ 211375 h 6858000"/>
              <a:gd name="connsiteX162" fmla="*/ 94571 w 1605470"/>
              <a:gd name="connsiteY162" fmla="*/ 184179 h 6858000"/>
              <a:gd name="connsiteX163" fmla="*/ 13437 w 1605470"/>
              <a:gd name="connsiteY163" fmla="*/ 19287 h 6858000"/>
              <a:gd name="connsiteX164" fmla="*/ 0 w 1605470"/>
              <a:gd name="connsiteY16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49397 w 1605470"/>
              <a:gd name="connsiteY97" fmla="*/ 3307769 h 6858000"/>
              <a:gd name="connsiteX98" fmla="*/ 766960 w 1605470"/>
              <a:gd name="connsiteY98" fmla="*/ 3250522 h 6858000"/>
              <a:gd name="connsiteX99" fmla="*/ 767385 w 1605470"/>
              <a:gd name="connsiteY99" fmla="*/ 3229163 h 6858000"/>
              <a:gd name="connsiteX100" fmla="*/ 769208 w 1605470"/>
              <a:gd name="connsiteY100" fmla="*/ 3217217 h 6858000"/>
              <a:gd name="connsiteX101" fmla="*/ 770350 w 1605470"/>
              <a:gd name="connsiteY101" fmla="*/ 3216125 h 6858000"/>
              <a:gd name="connsiteX102" fmla="*/ 756043 w 1605470"/>
              <a:gd name="connsiteY102" fmla="*/ 3183755 h 6858000"/>
              <a:gd name="connsiteX103" fmla="*/ 756544 w 1605470"/>
              <a:gd name="connsiteY103" fmla="*/ 3178642 h 6858000"/>
              <a:gd name="connsiteX104" fmla="*/ 744144 w 1605470"/>
              <a:gd name="connsiteY104" fmla="*/ 3158586 h 6858000"/>
              <a:gd name="connsiteX105" fmla="*/ 739378 w 1605470"/>
              <a:gd name="connsiteY105" fmla="*/ 3147669 h 6858000"/>
              <a:gd name="connsiteX106" fmla="*/ 734648 w 1605470"/>
              <a:gd name="connsiteY106" fmla="*/ 3145733 h 6858000"/>
              <a:gd name="connsiteX107" fmla="*/ 729329 w 1605470"/>
              <a:gd name="connsiteY107" fmla="*/ 3129034 h 6858000"/>
              <a:gd name="connsiteX108" fmla="*/ 729994 w 1605470"/>
              <a:gd name="connsiteY108" fmla="*/ 3126682 h 6858000"/>
              <a:gd name="connsiteX109" fmla="*/ 720862 w 1605470"/>
              <a:gd name="connsiteY109" fmla="*/ 3114519 h 6858000"/>
              <a:gd name="connsiteX110" fmla="*/ 707471 w 1605470"/>
              <a:gd name="connsiteY110" fmla="*/ 3106272 h 6858000"/>
              <a:gd name="connsiteX111" fmla="*/ 680201 w 1605470"/>
              <a:gd name="connsiteY111" fmla="*/ 2958185 h 6858000"/>
              <a:gd name="connsiteX112" fmla="*/ 622815 w 1605470"/>
              <a:gd name="connsiteY112" fmla="*/ 2762989 h 6858000"/>
              <a:gd name="connsiteX113" fmla="*/ 571733 w 1605470"/>
              <a:gd name="connsiteY113" fmla="*/ 2554718 h 6858000"/>
              <a:gd name="connsiteX114" fmla="*/ 551827 w 1605470"/>
              <a:gd name="connsiteY114" fmla="*/ 2485734 h 6858000"/>
              <a:gd name="connsiteX115" fmla="*/ 542550 w 1605470"/>
              <a:gd name="connsiteY115" fmla="*/ 2447068 h 6858000"/>
              <a:gd name="connsiteX116" fmla="*/ 529511 w 1605470"/>
              <a:gd name="connsiteY116" fmla="*/ 2425819 h 6858000"/>
              <a:gd name="connsiteX117" fmla="*/ 528878 w 1605470"/>
              <a:gd name="connsiteY117" fmla="*/ 2408971 h 6858000"/>
              <a:gd name="connsiteX118" fmla="*/ 535510 w 1605470"/>
              <a:gd name="connsiteY118" fmla="*/ 2402874 h 6858000"/>
              <a:gd name="connsiteX119" fmla="*/ 538122 w 1605470"/>
              <a:gd name="connsiteY119" fmla="*/ 2381443 h 6858000"/>
              <a:gd name="connsiteX120" fmla="*/ 514451 w 1605470"/>
              <a:gd name="connsiteY120" fmla="*/ 2261920 h 6858000"/>
              <a:gd name="connsiteX121" fmla="*/ 504338 w 1605470"/>
              <a:gd name="connsiteY121" fmla="*/ 2195378 h 6858000"/>
              <a:gd name="connsiteX122" fmla="*/ 488555 w 1605470"/>
              <a:gd name="connsiteY122" fmla="*/ 2155135 h 6858000"/>
              <a:gd name="connsiteX123" fmla="*/ 486013 w 1605470"/>
              <a:gd name="connsiteY123" fmla="*/ 2118008 h 6858000"/>
              <a:gd name="connsiteX124" fmla="*/ 487006 w 1605470"/>
              <a:gd name="connsiteY124" fmla="*/ 2050531 h 6858000"/>
              <a:gd name="connsiteX125" fmla="*/ 478812 w 1605470"/>
              <a:gd name="connsiteY125" fmla="*/ 1963269 h 6858000"/>
              <a:gd name="connsiteX126" fmla="*/ 459990 w 1605470"/>
              <a:gd name="connsiteY126" fmla="*/ 1906352 h 6858000"/>
              <a:gd name="connsiteX127" fmla="*/ 436547 w 1605470"/>
              <a:gd name="connsiteY127" fmla="*/ 1861531 h 6858000"/>
              <a:gd name="connsiteX128" fmla="*/ 390346 w 1605470"/>
              <a:gd name="connsiteY128" fmla="*/ 1732919 h 6858000"/>
              <a:gd name="connsiteX129" fmla="*/ 362657 w 1605470"/>
              <a:gd name="connsiteY129" fmla="*/ 1663540 h 6858000"/>
              <a:gd name="connsiteX130" fmla="*/ 361783 w 1605470"/>
              <a:gd name="connsiteY130" fmla="*/ 1615777 h 6858000"/>
              <a:gd name="connsiteX131" fmla="*/ 342578 w 1605470"/>
              <a:gd name="connsiteY131" fmla="*/ 1563678 h 6858000"/>
              <a:gd name="connsiteX132" fmla="*/ 355658 w 1605470"/>
              <a:gd name="connsiteY132" fmla="*/ 1519474 h 6858000"/>
              <a:gd name="connsiteX133" fmla="*/ 348400 w 1605470"/>
              <a:gd name="connsiteY133" fmla="*/ 1477995 h 6858000"/>
              <a:gd name="connsiteX134" fmla="*/ 334485 w 1605470"/>
              <a:gd name="connsiteY134" fmla="*/ 1373769 h 6858000"/>
              <a:gd name="connsiteX135" fmla="*/ 342792 w 1605470"/>
              <a:gd name="connsiteY135" fmla="*/ 1307086 h 6858000"/>
              <a:gd name="connsiteX136" fmla="*/ 343980 w 1605470"/>
              <a:gd name="connsiteY136" fmla="*/ 1189033 h 6858000"/>
              <a:gd name="connsiteX137" fmla="*/ 348665 w 1605470"/>
              <a:gd name="connsiteY137" fmla="*/ 1168288 h 6858000"/>
              <a:gd name="connsiteX138" fmla="*/ 340947 w 1605470"/>
              <a:gd name="connsiteY138" fmla="*/ 1142577 h 6858000"/>
              <a:gd name="connsiteX139" fmla="*/ 330253 w 1605470"/>
              <a:gd name="connsiteY139" fmla="*/ 1088484 h 6858000"/>
              <a:gd name="connsiteX140" fmla="*/ 318989 w 1605470"/>
              <a:gd name="connsiteY140" fmla="*/ 1016103 h 6858000"/>
              <a:gd name="connsiteX141" fmla="*/ 320445 w 1605470"/>
              <a:gd name="connsiteY141" fmla="*/ 932283 h 6858000"/>
              <a:gd name="connsiteX142" fmla="*/ 322681 w 1605470"/>
              <a:gd name="connsiteY142" fmla="*/ 915925 h 6858000"/>
              <a:gd name="connsiteX143" fmla="*/ 315310 w 1605470"/>
              <a:gd name="connsiteY143" fmla="*/ 896999 h 6858000"/>
              <a:gd name="connsiteX144" fmla="*/ 284718 w 1605470"/>
              <a:gd name="connsiteY144" fmla="*/ 821517 h 6858000"/>
              <a:gd name="connsiteX145" fmla="*/ 263668 w 1605470"/>
              <a:gd name="connsiteY145" fmla="*/ 751353 h 6858000"/>
              <a:gd name="connsiteX146" fmla="*/ 263226 w 1605470"/>
              <a:gd name="connsiteY146" fmla="*/ 721230 h 6858000"/>
              <a:gd name="connsiteX147" fmla="*/ 248897 w 1605470"/>
              <a:gd name="connsiteY147" fmla="*/ 681659 h 6858000"/>
              <a:gd name="connsiteX148" fmla="*/ 234316 w 1605470"/>
              <a:gd name="connsiteY148" fmla="*/ 635218 h 6858000"/>
              <a:gd name="connsiteX149" fmla="*/ 239327 w 1605470"/>
              <a:gd name="connsiteY149" fmla="*/ 613763 h 6858000"/>
              <a:gd name="connsiteX150" fmla="*/ 225269 w 1605470"/>
              <a:gd name="connsiteY150" fmla="*/ 598582 h 6858000"/>
              <a:gd name="connsiteX151" fmla="*/ 224950 w 1605470"/>
              <a:gd name="connsiteY151" fmla="*/ 576846 h 6858000"/>
              <a:gd name="connsiteX152" fmla="*/ 204576 w 1605470"/>
              <a:gd name="connsiteY152" fmla="*/ 530055 h 6858000"/>
              <a:gd name="connsiteX153" fmla="*/ 219064 w 1605470"/>
              <a:gd name="connsiteY153" fmla="*/ 469651 h 6858000"/>
              <a:gd name="connsiteX154" fmla="*/ 195012 w 1605470"/>
              <a:gd name="connsiteY154" fmla="*/ 448559 h 6858000"/>
              <a:gd name="connsiteX155" fmla="*/ 201434 w 1605470"/>
              <a:gd name="connsiteY155" fmla="*/ 441529 h 6858000"/>
              <a:gd name="connsiteX156" fmla="*/ 200655 w 1605470"/>
              <a:gd name="connsiteY156" fmla="*/ 428927 h 6858000"/>
              <a:gd name="connsiteX157" fmla="*/ 190059 w 1605470"/>
              <a:gd name="connsiteY157" fmla="*/ 430161 h 6858000"/>
              <a:gd name="connsiteX158" fmla="*/ 167079 w 1605470"/>
              <a:gd name="connsiteY158" fmla="*/ 367211 h 6858000"/>
              <a:gd name="connsiteX159" fmla="*/ 124571 w 1605470"/>
              <a:gd name="connsiteY159" fmla="*/ 302178 h 6858000"/>
              <a:gd name="connsiteX160" fmla="*/ 103243 w 1605470"/>
              <a:gd name="connsiteY160" fmla="*/ 211375 h 6858000"/>
              <a:gd name="connsiteX161" fmla="*/ 94571 w 1605470"/>
              <a:gd name="connsiteY161" fmla="*/ 184179 h 6858000"/>
              <a:gd name="connsiteX162" fmla="*/ 13437 w 1605470"/>
              <a:gd name="connsiteY162" fmla="*/ 19287 h 6858000"/>
              <a:gd name="connsiteX163" fmla="*/ 0 w 1605470"/>
              <a:gd name="connsiteY16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28878 w 1605470"/>
              <a:gd name="connsiteY116" fmla="*/ 2408971 h 6858000"/>
              <a:gd name="connsiteX117" fmla="*/ 535510 w 1605470"/>
              <a:gd name="connsiteY117" fmla="*/ 2402874 h 6858000"/>
              <a:gd name="connsiteX118" fmla="*/ 538122 w 1605470"/>
              <a:gd name="connsiteY118" fmla="*/ 2381443 h 6858000"/>
              <a:gd name="connsiteX119" fmla="*/ 514451 w 1605470"/>
              <a:gd name="connsiteY119" fmla="*/ 2261920 h 6858000"/>
              <a:gd name="connsiteX120" fmla="*/ 504338 w 1605470"/>
              <a:gd name="connsiteY120" fmla="*/ 2195378 h 6858000"/>
              <a:gd name="connsiteX121" fmla="*/ 488555 w 1605470"/>
              <a:gd name="connsiteY121" fmla="*/ 2155135 h 6858000"/>
              <a:gd name="connsiteX122" fmla="*/ 486013 w 1605470"/>
              <a:gd name="connsiteY122" fmla="*/ 2118008 h 6858000"/>
              <a:gd name="connsiteX123" fmla="*/ 487006 w 1605470"/>
              <a:gd name="connsiteY123" fmla="*/ 2050531 h 6858000"/>
              <a:gd name="connsiteX124" fmla="*/ 478812 w 1605470"/>
              <a:gd name="connsiteY124" fmla="*/ 1963269 h 6858000"/>
              <a:gd name="connsiteX125" fmla="*/ 459990 w 1605470"/>
              <a:gd name="connsiteY125" fmla="*/ 1906352 h 6858000"/>
              <a:gd name="connsiteX126" fmla="*/ 436547 w 1605470"/>
              <a:gd name="connsiteY126" fmla="*/ 1861531 h 6858000"/>
              <a:gd name="connsiteX127" fmla="*/ 390346 w 1605470"/>
              <a:gd name="connsiteY127" fmla="*/ 1732919 h 6858000"/>
              <a:gd name="connsiteX128" fmla="*/ 362657 w 1605470"/>
              <a:gd name="connsiteY128" fmla="*/ 1663540 h 6858000"/>
              <a:gd name="connsiteX129" fmla="*/ 361783 w 1605470"/>
              <a:gd name="connsiteY129" fmla="*/ 1615777 h 6858000"/>
              <a:gd name="connsiteX130" fmla="*/ 342578 w 1605470"/>
              <a:gd name="connsiteY130" fmla="*/ 1563678 h 6858000"/>
              <a:gd name="connsiteX131" fmla="*/ 355658 w 1605470"/>
              <a:gd name="connsiteY131" fmla="*/ 1519474 h 6858000"/>
              <a:gd name="connsiteX132" fmla="*/ 348400 w 1605470"/>
              <a:gd name="connsiteY132" fmla="*/ 1477995 h 6858000"/>
              <a:gd name="connsiteX133" fmla="*/ 334485 w 1605470"/>
              <a:gd name="connsiteY133" fmla="*/ 1373769 h 6858000"/>
              <a:gd name="connsiteX134" fmla="*/ 342792 w 1605470"/>
              <a:gd name="connsiteY134" fmla="*/ 1307086 h 6858000"/>
              <a:gd name="connsiteX135" fmla="*/ 343980 w 1605470"/>
              <a:gd name="connsiteY135" fmla="*/ 1189033 h 6858000"/>
              <a:gd name="connsiteX136" fmla="*/ 348665 w 1605470"/>
              <a:gd name="connsiteY136" fmla="*/ 1168288 h 6858000"/>
              <a:gd name="connsiteX137" fmla="*/ 340947 w 1605470"/>
              <a:gd name="connsiteY137" fmla="*/ 1142577 h 6858000"/>
              <a:gd name="connsiteX138" fmla="*/ 330253 w 1605470"/>
              <a:gd name="connsiteY138" fmla="*/ 1088484 h 6858000"/>
              <a:gd name="connsiteX139" fmla="*/ 318989 w 1605470"/>
              <a:gd name="connsiteY139" fmla="*/ 1016103 h 6858000"/>
              <a:gd name="connsiteX140" fmla="*/ 320445 w 1605470"/>
              <a:gd name="connsiteY140" fmla="*/ 932283 h 6858000"/>
              <a:gd name="connsiteX141" fmla="*/ 322681 w 1605470"/>
              <a:gd name="connsiteY141" fmla="*/ 915925 h 6858000"/>
              <a:gd name="connsiteX142" fmla="*/ 315310 w 1605470"/>
              <a:gd name="connsiteY142" fmla="*/ 896999 h 6858000"/>
              <a:gd name="connsiteX143" fmla="*/ 284718 w 1605470"/>
              <a:gd name="connsiteY143" fmla="*/ 821517 h 6858000"/>
              <a:gd name="connsiteX144" fmla="*/ 263668 w 1605470"/>
              <a:gd name="connsiteY144" fmla="*/ 751353 h 6858000"/>
              <a:gd name="connsiteX145" fmla="*/ 263226 w 1605470"/>
              <a:gd name="connsiteY145" fmla="*/ 721230 h 6858000"/>
              <a:gd name="connsiteX146" fmla="*/ 248897 w 1605470"/>
              <a:gd name="connsiteY146" fmla="*/ 681659 h 6858000"/>
              <a:gd name="connsiteX147" fmla="*/ 234316 w 1605470"/>
              <a:gd name="connsiteY147" fmla="*/ 635218 h 6858000"/>
              <a:gd name="connsiteX148" fmla="*/ 239327 w 1605470"/>
              <a:gd name="connsiteY148" fmla="*/ 613763 h 6858000"/>
              <a:gd name="connsiteX149" fmla="*/ 225269 w 1605470"/>
              <a:gd name="connsiteY149" fmla="*/ 598582 h 6858000"/>
              <a:gd name="connsiteX150" fmla="*/ 224950 w 1605470"/>
              <a:gd name="connsiteY150" fmla="*/ 576846 h 6858000"/>
              <a:gd name="connsiteX151" fmla="*/ 204576 w 1605470"/>
              <a:gd name="connsiteY151" fmla="*/ 530055 h 6858000"/>
              <a:gd name="connsiteX152" fmla="*/ 219064 w 1605470"/>
              <a:gd name="connsiteY152" fmla="*/ 469651 h 6858000"/>
              <a:gd name="connsiteX153" fmla="*/ 195012 w 1605470"/>
              <a:gd name="connsiteY153" fmla="*/ 448559 h 6858000"/>
              <a:gd name="connsiteX154" fmla="*/ 201434 w 1605470"/>
              <a:gd name="connsiteY154" fmla="*/ 441529 h 6858000"/>
              <a:gd name="connsiteX155" fmla="*/ 200655 w 1605470"/>
              <a:gd name="connsiteY155" fmla="*/ 428927 h 6858000"/>
              <a:gd name="connsiteX156" fmla="*/ 190059 w 1605470"/>
              <a:gd name="connsiteY156" fmla="*/ 430161 h 6858000"/>
              <a:gd name="connsiteX157" fmla="*/ 167079 w 1605470"/>
              <a:gd name="connsiteY157" fmla="*/ 367211 h 6858000"/>
              <a:gd name="connsiteX158" fmla="*/ 124571 w 1605470"/>
              <a:gd name="connsiteY158" fmla="*/ 302178 h 6858000"/>
              <a:gd name="connsiteX159" fmla="*/ 103243 w 1605470"/>
              <a:gd name="connsiteY159" fmla="*/ 211375 h 6858000"/>
              <a:gd name="connsiteX160" fmla="*/ 94571 w 1605470"/>
              <a:gd name="connsiteY160" fmla="*/ 184179 h 6858000"/>
              <a:gd name="connsiteX161" fmla="*/ 13437 w 1605470"/>
              <a:gd name="connsiteY161" fmla="*/ 19287 h 6858000"/>
              <a:gd name="connsiteX162" fmla="*/ 0 w 1605470"/>
              <a:gd name="connsiteY16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35510 w 1605470"/>
              <a:gd name="connsiteY116" fmla="*/ 2402874 h 6858000"/>
              <a:gd name="connsiteX117" fmla="*/ 538122 w 1605470"/>
              <a:gd name="connsiteY117" fmla="*/ 2381443 h 6858000"/>
              <a:gd name="connsiteX118" fmla="*/ 514451 w 1605470"/>
              <a:gd name="connsiteY118" fmla="*/ 2261920 h 6858000"/>
              <a:gd name="connsiteX119" fmla="*/ 504338 w 1605470"/>
              <a:gd name="connsiteY119" fmla="*/ 2195378 h 6858000"/>
              <a:gd name="connsiteX120" fmla="*/ 488555 w 1605470"/>
              <a:gd name="connsiteY120" fmla="*/ 2155135 h 6858000"/>
              <a:gd name="connsiteX121" fmla="*/ 486013 w 1605470"/>
              <a:gd name="connsiteY121" fmla="*/ 2118008 h 6858000"/>
              <a:gd name="connsiteX122" fmla="*/ 487006 w 1605470"/>
              <a:gd name="connsiteY122" fmla="*/ 2050531 h 6858000"/>
              <a:gd name="connsiteX123" fmla="*/ 478812 w 1605470"/>
              <a:gd name="connsiteY123" fmla="*/ 1963269 h 6858000"/>
              <a:gd name="connsiteX124" fmla="*/ 459990 w 1605470"/>
              <a:gd name="connsiteY124" fmla="*/ 1906352 h 6858000"/>
              <a:gd name="connsiteX125" fmla="*/ 436547 w 1605470"/>
              <a:gd name="connsiteY125" fmla="*/ 1861531 h 6858000"/>
              <a:gd name="connsiteX126" fmla="*/ 390346 w 1605470"/>
              <a:gd name="connsiteY126" fmla="*/ 1732919 h 6858000"/>
              <a:gd name="connsiteX127" fmla="*/ 362657 w 1605470"/>
              <a:gd name="connsiteY127" fmla="*/ 1663540 h 6858000"/>
              <a:gd name="connsiteX128" fmla="*/ 361783 w 1605470"/>
              <a:gd name="connsiteY128" fmla="*/ 1615777 h 6858000"/>
              <a:gd name="connsiteX129" fmla="*/ 342578 w 1605470"/>
              <a:gd name="connsiteY129" fmla="*/ 1563678 h 6858000"/>
              <a:gd name="connsiteX130" fmla="*/ 355658 w 1605470"/>
              <a:gd name="connsiteY130" fmla="*/ 1519474 h 6858000"/>
              <a:gd name="connsiteX131" fmla="*/ 348400 w 1605470"/>
              <a:gd name="connsiteY131" fmla="*/ 1477995 h 6858000"/>
              <a:gd name="connsiteX132" fmla="*/ 334485 w 1605470"/>
              <a:gd name="connsiteY132" fmla="*/ 1373769 h 6858000"/>
              <a:gd name="connsiteX133" fmla="*/ 342792 w 1605470"/>
              <a:gd name="connsiteY133" fmla="*/ 1307086 h 6858000"/>
              <a:gd name="connsiteX134" fmla="*/ 343980 w 1605470"/>
              <a:gd name="connsiteY134" fmla="*/ 1189033 h 6858000"/>
              <a:gd name="connsiteX135" fmla="*/ 348665 w 1605470"/>
              <a:gd name="connsiteY135" fmla="*/ 1168288 h 6858000"/>
              <a:gd name="connsiteX136" fmla="*/ 340947 w 1605470"/>
              <a:gd name="connsiteY136" fmla="*/ 1142577 h 6858000"/>
              <a:gd name="connsiteX137" fmla="*/ 330253 w 1605470"/>
              <a:gd name="connsiteY137" fmla="*/ 1088484 h 6858000"/>
              <a:gd name="connsiteX138" fmla="*/ 318989 w 1605470"/>
              <a:gd name="connsiteY138" fmla="*/ 1016103 h 6858000"/>
              <a:gd name="connsiteX139" fmla="*/ 320445 w 1605470"/>
              <a:gd name="connsiteY139" fmla="*/ 932283 h 6858000"/>
              <a:gd name="connsiteX140" fmla="*/ 322681 w 1605470"/>
              <a:gd name="connsiteY140" fmla="*/ 915925 h 6858000"/>
              <a:gd name="connsiteX141" fmla="*/ 315310 w 1605470"/>
              <a:gd name="connsiteY141" fmla="*/ 896999 h 6858000"/>
              <a:gd name="connsiteX142" fmla="*/ 284718 w 1605470"/>
              <a:gd name="connsiteY142" fmla="*/ 821517 h 6858000"/>
              <a:gd name="connsiteX143" fmla="*/ 263668 w 1605470"/>
              <a:gd name="connsiteY143" fmla="*/ 751353 h 6858000"/>
              <a:gd name="connsiteX144" fmla="*/ 263226 w 1605470"/>
              <a:gd name="connsiteY144" fmla="*/ 721230 h 6858000"/>
              <a:gd name="connsiteX145" fmla="*/ 248897 w 1605470"/>
              <a:gd name="connsiteY145" fmla="*/ 681659 h 6858000"/>
              <a:gd name="connsiteX146" fmla="*/ 234316 w 1605470"/>
              <a:gd name="connsiteY146" fmla="*/ 635218 h 6858000"/>
              <a:gd name="connsiteX147" fmla="*/ 239327 w 1605470"/>
              <a:gd name="connsiteY147" fmla="*/ 613763 h 6858000"/>
              <a:gd name="connsiteX148" fmla="*/ 225269 w 1605470"/>
              <a:gd name="connsiteY148" fmla="*/ 598582 h 6858000"/>
              <a:gd name="connsiteX149" fmla="*/ 224950 w 1605470"/>
              <a:gd name="connsiteY149" fmla="*/ 576846 h 6858000"/>
              <a:gd name="connsiteX150" fmla="*/ 204576 w 1605470"/>
              <a:gd name="connsiteY150" fmla="*/ 530055 h 6858000"/>
              <a:gd name="connsiteX151" fmla="*/ 219064 w 1605470"/>
              <a:gd name="connsiteY151" fmla="*/ 469651 h 6858000"/>
              <a:gd name="connsiteX152" fmla="*/ 195012 w 1605470"/>
              <a:gd name="connsiteY152" fmla="*/ 448559 h 6858000"/>
              <a:gd name="connsiteX153" fmla="*/ 201434 w 1605470"/>
              <a:gd name="connsiteY153" fmla="*/ 441529 h 6858000"/>
              <a:gd name="connsiteX154" fmla="*/ 200655 w 1605470"/>
              <a:gd name="connsiteY154" fmla="*/ 428927 h 6858000"/>
              <a:gd name="connsiteX155" fmla="*/ 190059 w 1605470"/>
              <a:gd name="connsiteY155" fmla="*/ 430161 h 6858000"/>
              <a:gd name="connsiteX156" fmla="*/ 167079 w 1605470"/>
              <a:gd name="connsiteY156" fmla="*/ 367211 h 6858000"/>
              <a:gd name="connsiteX157" fmla="*/ 124571 w 1605470"/>
              <a:gd name="connsiteY157" fmla="*/ 302178 h 6858000"/>
              <a:gd name="connsiteX158" fmla="*/ 103243 w 1605470"/>
              <a:gd name="connsiteY158" fmla="*/ 211375 h 6858000"/>
              <a:gd name="connsiteX159" fmla="*/ 94571 w 1605470"/>
              <a:gd name="connsiteY159" fmla="*/ 184179 h 6858000"/>
              <a:gd name="connsiteX160" fmla="*/ 13437 w 1605470"/>
              <a:gd name="connsiteY160" fmla="*/ 19287 h 6858000"/>
              <a:gd name="connsiteX161" fmla="*/ 0 w 1605470"/>
              <a:gd name="connsiteY16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34648 w 1605470"/>
              <a:gd name="connsiteY104" fmla="*/ 3145733 h 6858000"/>
              <a:gd name="connsiteX105" fmla="*/ 729329 w 1605470"/>
              <a:gd name="connsiteY105" fmla="*/ 3129034 h 6858000"/>
              <a:gd name="connsiteX106" fmla="*/ 729994 w 1605470"/>
              <a:gd name="connsiteY106" fmla="*/ 3126682 h 6858000"/>
              <a:gd name="connsiteX107" fmla="*/ 720862 w 1605470"/>
              <a:gd name="connsiteY107" fmla="*/ 3114519 h 6858000"/>
              <a:gd name="connsiteX108" fmla="*/ 707471 w 1605470"/>
              <a:gd name="connsiteY108" fmla="*/ 3106272 h 6858000"/>
              <a:gd name="connsiteX109" fmla="*/ 680201 w 1605470"/>
              <a:gd name="connsiteY109" fmla="*/ 2958185 h 6858000"/>
              <a:gd name="connsiteX110" fmla="*/ 622815 w 1605470"/>
              <a:gd name="connsiteY110" fmla="*/ 2762989 h 6858000"/>
              <a:gd name="connsiteX111" fmla="*/ 571733 w 1605470"/>
              <a:gd name="connsiteY111" fmla="*/ 2554718 h 6858000"/>
              <a:gd name="connsiteX112" fmla="*/ 551827 w 1605470"/>
              <a:gd name="connsiteY112" fmla="*/ 2485734 h 6858000"/>
              <a:gd name="connsiteX113" fmla="*/ 542550 w 1605470"/>
              <a:gd name="connsiteY113" fmla="*/ 2447068 h 6858000"/>
              <a:gd name="connsiteX114" fmla="*/ 529511 w 1605470"/>
              <a:gd name="connsiteY114" fmla="*/ 2425819 h 6858000"/>
              <a:gd name="connsiteX115" fmla="*/ 535510 w 1605470"/>
              <a:gd name="connsiteY115" fmla="*/ 2402874 h 6858000"/>
              <a:gd name="connsiteX116" fmla="*/ 538122 w 1605470"/>
              <a:gd name="connsiteY116" fmla="*/ 2381443 h 6858000"/>
              <a:gd name="connsiteX117" fmla="*/ 514451 w 1605470"/>
              <a:gd name="connsiteY117" fmla="*/ 2261920 h 6858000"/>
              <a:gd name="connsiteX118" fmla="*/ 504338 w 1605470"/>
              <a:gd name="connsiteY118" fmla="*/ 2195378 h 6858000"/>
              <a:gd name="connsiteX119" fmla="*/ 488555 w 1605470"/>
              <a:gd name="connsiteY119" fmla="*/ 2155135 h 6858000"/>
              <a:gd name="connsiteX120" fmla="*/ 486013 w 1605470"/>
              <a:gd name="connsiteY120" fmla="*/ 2118008 h 6858000"/>
              <a:gd name="connsiteX121" fmla="*/ 487006 w 1605470"/>
              <a:gd name="connsiteY121" fmla="*/ 2050531 h 6858000"/>
              <a:gd name="connsiteX122" fmla="*/ 478812 w 1605470"/>
              <a:gd name="connsiteY122" fmla="*/ 1963269 h 6858000"/>
              <a:gd name="connsiteX123" fmla="*/ 459990 w 1605470"/>
              <a:gd name="connsiteY123" fmla="*/ 1906352 h 6858000"/>
              <a:gd name="connsiteX124" fmla="*/ 436547 w 1605470"/>
              <a:gd name="connsiteY124" fmla="*/ 1861531 h 6858000"/>
              <a:gd name="connsiteX125" fmla="*/ 390346 w 1605470"/>
              <a:gd name="connsiteY125" fmla="*/ 1732919 h 6858000"/>
              <a:gd name="connsiteX126" fmla="*/ 362657 w 1605470"/>
              <a:gd name="connsiteY126" fmla="*/ 1663540 h 6858000"/>
              <a:gd name="connsiteX127" fmla="*/ 361783 w 1605470"/>
              <a:gd name="connsiteY127" fmla="*/ 1615777 h 6858000"/>
              <a:gd name="connsiteX128" fmla="*/ 342578 w 1605470"/>
              <a:gd name="connsiteY128" fmla="*/ 1563678 h 6858000"/>
              <a:gd name="connsiteX129" fmla="*/ 355658 w 1605470"/>
              <a:gd name="connsiteY129" fmla="*/ 1519474 h 6858000"/>
              <a:gd name="connsiteX130" fmla="*/ 348400 w 1605470"/>
              <a:gd name="connsiteY130" fmla="*/ 1477995 h 6858000"/>
              <a:gd name="connsiteX131" fmla="*/ 334485 w 1605470"/>
              <a:gd name="connsiteY131" fmla="*/ 1373769 h 6858000"/>
              <a:gd name="connsiteX132" fmla="*/ 342792 w 1605470"/>
              <a:gd name="connsiteY132" fmla="*/ 1307086 h 6858000"/>
              <a:gd name="connsiteX133" fmla="*/ 343980 w 1605470"/>
              <a:gd name="connsiteY133" fmla="*/ 1189033 h 6858000"/>
              <a:gd name="connsiteX134" fmla="*/ 348665 w 1605470"/>
              <a:gd name="connsiteY134" fmla="*/ 1168288 h 6858000"/>
              <a:gd name="connsiteX135" fmla="*/ 340947 w 1605470"/>
              <a:gd name="connsiteY135" fmla="*/ 1142577 h 6858000"/>
              <a:gd name="connsiteX136" fmla="*/ 330253 w 1605470"/>
              <a:gd name="connsiteY136" fmla="*/ 1088484 h 6858000"/>
              <a:gd name="connsiteX137" fmla="*/ 318989 w 1605470"/>
              <a:gd name="connsiteY137" fmla="*/ 1016103 h 6858000"/>
              <a:gd name="connsiteX138" fmla="*/ 320445 w 1605470"/>
              <a:gd name="connsiteY138" fmla="*/ 932283 h 6858000"/>
              <a:gd name="connsiteX139" fmla="*/ 322681 w 1605470"/>
              <a:gd name="connsiteY139" fmla="*/ 915925 h 6858000"/>
              <a:gd name="connsiteX140" fmla="*/ 315310 w 1605470"/>
              <a:gd name="connsiteY140" fmla="*/ 896999 h 6858000"/>
              <a:gd name="connsiteX141" fmla="*/ 284718 w 1605470"/>
              <a:gd name="connsiteY141" fmla="*/ 821517 h 6858000"/>
              <a:gd name="connsiteX142" fmla="*/ 263668 w 1605470"/>
              <a:gd name="connsiteY142" fmla="*/ 751353 h 6858000"/>
              <a:gd name="connsiteX143" fmla="*/ 263226 w 1605470"/>
              <a:gd name="connsiteY143" fmla="*/ 721230 h 6858000"/>
              <a:gd name="connsiteX144" fmla="*/ 248897 w 1605470"/>
              <a:gd name="connsiteY144" fmla="*/ 681659 h 6858000"/>
              <a:gd name="connsiteX145" fmla="*/ 234316 w 1605470"/>
              <a:gd name="connsiteY145" fmla="*/ 635218 h 6858000"/>
              <a:gd name="connsiteX146" fmla="*/ 239327 w 1605470"/>
              <a:gd name="connsiteY146" fmla="*/ 613763 h 6858000"/>
              <a:gd name="connsiteX147" fmla="*/ 225269 w 1605470"/>
              <a:gd name="connsiteY147" fmla="*/ 598582 h 6858000"/>
              <a:gd name="connsiteX148" fmla="*/ 224950 w 1605470"/>
              <a:gd name="connsiteY148" fmla="*/ 576846 h 6858000"/>
              <a:gd name="connsiteX149" fmla="*/ 204576 w 1605470"/>
              <a:gd name="connsiteY149" fmla="*/ 530055 h 6858000"/>
              <a:gd name="connsiteX150" fmla="*/ 219064 w 1605470"/>
              <a:gd name="connsiteY150" fmla="*/ 469651 h 6858000"/>
              <a:gd name="connsiteX151" fmla="*/ 195012 w 1605470"/>
              <a:gd name="connsiteY151" fmla="*/ 448559 h 6858000"/>
              <a:gd name="connsiteX152" fmla="*/ 201434 w 1605470"/>
              <a:gd name="connsiteY152" fmla="*/ 441529 h 6858000"/>
              <a:gd name="connsiteX153" fmla="*/ 200655 w 1605470"/>
              <a:gd name="connsiteY153" fmla="*/ 428927 h 6858000"/>
              <a:gd name="connsiteX154" fmla="*/ 190059 w 1605470"/>
              <a:gd name="connsiteY154" fmla="*/ 430161 h 6858000"/>
              <a:gd name="connsiteX155" fmla="*/ 167079 w 1605470"/>
              <a:gd name="connsiteY155" fmla="*/ 367211 h 6858000"/>
              <a:gd name="connsiteX156" fmla="*/ 124571 w 1605470"/>
              <a:gd name="connsiteY156" fmla="*/ 302178 h 6858000"/>
              <a:gd name="connsiteX157" fmla="*/ 103243 w 1605470"/>
              <a:gd name="connsiteY157" fmla="*/ 211375 h 6858000"/>
              <a:gd name="connsiteX158" fmla="*/ 94571 w 1605470"/>
              <a:gd name="connsiteY158" fmla="*/ 184179 h 6858000"/>
              <a:gd name="connsiteX159" fmla="*/ 13437 w 1605470"/>
              <a:gd name="connsiteY159" fmla="*/ 19287 h 6858000"/>
              <a:gd name="connsiteX160" fmla="*/ 0 w 1605470"/>
              <a:gd name="connsiteY16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29329 w 1605470"/>
              <a:gd name="connsiteY104" fmla="*/ 3129034 h 6858000"/>
              <a:gd name="connsiteX105" fmla="*/ 729994 w 1605470"/>
              <a:gd name="connsiteY105" fmla="*/ 3126682 h 6858000"/>
              <a:gd name="connsiteX106" fmla="*/ 720862 w 1605470"/>
              <a:gd name="connsiteY106" fmla="*/ 3114519 h 6858000"/>
              <a:gd name="connsiteX107" fmla="*/ 707471 w 1605470"/>
              <a:gd name="connsiteY107" fmla="*/ 3106272 h 6858000"/>
              <a:gd name="connsiteX108" fmla="*/ 680201 w 1605470"/>
              <a:gd name="connsiteY108" fmla="*/ 2958185 h 6858000"/>
              <a:gd name="connsiteX109" fmla="*/ 622815 w 1605470"/>
              <a:gd name="connsiteY109" fmla="*/ 2762989 h 6858000"/>
              <a:gd name="connsiteX110" fmla="*/ 571733 w 1605470"/>
              <a:gd name="connsiteY110" fmla="*/ 2554718 h 6858000"/>
              <a:gd name="connsiteX111" fmla="*/ 551827 w 1605470"/>
              <a:gd name="connsiteY111" fmla="*/ 2485734 h 6858000"/>
              <a:gd name="connsiteX112" fmla="*/ 542550 w 1605470"/>
              <a:gd name="connsiteY112" fmla="*/ 2447068 h 6858000"/>
              <a:gd name="connsiteX113" fmla="*/ 529511 w 1605470"/>
              <a:gd name="connsiteY113" fmla="*/ 2425819 h 6858000"/>
              <a:gd name="connsiteX114" fmla="*/ 535510 w 1605470"/>
              <a:gd name="connsiteY114" fmla="*/ 2402874 h 6858000"/>
              <a:gd name="connsiteX115" fmla="*/ 538122 w 1605470"/>
              <a:gd name="connsiteY115" fmla="*/ 2381443 h 6858000"/>
              <a:gd name="connsiteX116" fmla="*/ 514451 w 1605470"/>
              <a:gd name="connsiteY116" fmla="*/ 2261920 h 6858000"/>
              <a:gd name="connsiteX117" fmla="*/ 504338 w 1605470"/>
              <a:gd name="connsiteY117" fmla="*/ 2195378 h 6858000"/>
              <a:gd name="connsiteX118" fmla="*/ 488555 w 1605470"/>
              <a:gd name="connsiteY118" fmla="*/ 2155135 h 6858000"/>
              <a:gd name="connsiteX119" fmla="*/ 486013 w 1605470"/>
              <a:gd name="connsiteY119" fmla="*/ 2118008 h 6858000"/>
              <a:gd name="connsiteX120" fmla="*/ 487006 w 1605470"/>
              <a:gd name="connsiteY120" fmla="*/ 2050531 h 6858000"/>
              <a:gd name="connsiteX121" fmla="*/ 478812 w 1605470"/>
              <a:gd name="connsiteY121" fmla="*/ 1963269 h 6858000"/>
              <a:gd name="connsiteX122" fmla="*/ 459990 w 1605470"/>
              <a:gd name="connsiteY122" fmla="*/ 1906352 h 6858000"/>
              <a:gd name="connsiteX123" fmla="*/ 436547 w 1605470"/>
              <a:gd name="connsiteY123" fmla="*/ 1861531 h 6858000"/>
              <a:gd name="connsiteX124" fmla="*/ 390346 w 1605470"/>
              <a:gd name="connsiteY124" fmla="*/ 1732919 h 6858000"/>
              <a:gd name="connsiteX125" fmla="*/ 362657 w 1605470"/>
              <a:gd name="connsiteY125" fmla="*/ 1663540 h 6858000"/>
              <a:gd name="connsiteX126" fmla="*/ 361783 w 1605470"/>
              <a:gd name="connsiteY126" fmla="*/ 1615777 h 6858000"/>
              <a:gd name="connsiteX127" fmla="*/ 342578 w 1605470"/>
              <a:gd name="connsiteY127" fmla="*/ 1563678 h 6858000"/>
              <a:gd name="connsiteX128" fmla="*/ 355658 w 1605470"/>
              <a:gd name="connsiteY128" fmla="*/ 1519474 h 6858000"/>
              <a:gd name="connsiteX129" fmla="*/ 348400 w 1605470"/>
              <a:gd name="connsiteY129" fmla="*/ 1477995 h 6858000"/>
              <a:gd name="connsiteX130" fmla="*/ 334485 w 1605470"/>
              <a:gd name="connsiteY130" fmla="*/ 1373769 h 6858000"/>
              <a:gd name="connsiteX131" fmla="*/ 342792 w 1605470"/>
              <a:gd name="connsiteY131" fmla="*/ 1307086 h 6858000"/>
              <a:gd name="connsiteX132" fmla="*/ 343980 w 1605470"/>
              <a:gd name="connsiteY132" fmla="*/ 1189033 h 6858000"/>
              <a:gd name="connsiteX133" fmla="*/ 348665 w 1605470"/>
              <a:gd name="connsiteY133" fmla="*/ 1168288 h 6858000"/>
              <a:gd name="connsiteX134" fmla="*/ 340947 w 1605470"/>
              <a:gd name="connsiteY134" fmla="*/ 1142577 h 6858000"/>
              <a:gd name="connsiteX135" fmla="*/ 330253 w 1605470"/>
              <a:gd name="connsiteY135" fmla="*/ 1088484 h 6858000"/>
              <a:gd name="connsiteX136" fmla="*/ 318989 w 1605470"/>
              <a:gd name="connsiteY136" fmla="*/ 1016103 h 6858000"/>
              <a:gd name="connsiteX137" fmla="*/ 320445 w 1605470"/>
              <a:gd name="connsiteY137" fmla="*/ 932283 h 6858000"/>
              <a:gd name="connsiteX138" fmla="*/ 322681 w 1605470"/>
              <a:gd name="connsiteY138" fmla="*/ 915925 h 6858000"/>
              <a:gd name="connsiteX139" fmla="*/ 315310 w 1605470"/>
              <a:gd name="connsiteY139" fmla="*/ 896999 h 6858000"/>
              <a:gd name="connsiteX140" fmla="*/ 284718 w 1605470"/>
              <a:gd name="connsiteY140" fmla="*/ 821517 h 6858000"/>
              <a:gd name="connsiteX141" fmla="*/ 263668 w 1605470"/>
              <a:gd name="connsiteY141" fmla="*/ 751353 h 6858000"/>
              <a:gd name="connsiteX142" fmla="*/ 263226 w 1605470"/>
              <a:gd name="connsiteY142" fmla="*/ 721230 h 6858000"/>
              <a:gd name="connsiteX143" fmla="*/ 248897 w 1605470"/>
              <a:gd name="connsiteY143" fmla="*/ 681659 h 6858000"/>
              <a:gd name="connsiteX144" fmla="*/ 234316 w 1605470"/>
              <a:gd name="connsiteY144" fmla="*/ 635218 h 6858000"/>
              <a:gd name="connsiteX145" fmla="*/ 239327 w 1605470"/>
              <a:gd name="connsiteY145" fmla="*/ 613763 h 6858000"/>
              <a:gd name="connsiteX146" fmla="*/ 225269 w 1605470"/>
              <a:gd name="connsiteY146" fmla="*/ 598582 h 6858000"/>
              <a:gd name="connsiteX147" fmla="*/ 224950 w 1605470"/>
              <a:gd name="connsiteY147" fmla="*/ 576846 h 6858000"/>
              <a:gd name="connsiteX148" fmla="*/ 204576 w 1605470"/>
              <a:gd name="connsiteY148" fmla="*/ 530055 h 6858000"/>
              <a:gd name="connsiteX149" fmla="*/ 219064 w 1605470"/>
              <a:gd name="connsiteY149" fmla="*/ 469651 h 6858000"/>
              <a:gd name="connsiteX150" fmla="*/ 195012 w 1605470"/>
              <a:gd name="connsiteY150" fmla="*/ 448559 h 6858000"/>
              <a:gd name="connsiteX151" fmla="*/ 201434 w 1605470"/>
              <a:gd name="connsiteY151" fmla="*/ 441529 h 6858000"/>
              <a:gd name="connsiteX152" fmla="*/ 200655 w 1605470"/>
              <a:gd name="connsiteY152" fmla="*/ 428927 h 6858000"/>
              <a:gd name="connsiteX153" fmla="*/ 190059 w 1605470"/>
              <a:gd name="connsiteY153" fmla="*/ 430161 h 6858000"/>
              <a:gd name="connsiteX154" fmla="*/ 167079 w 1605470"/>
              <a:gd name="connsiteY154" fmla="*/ 367211 h 6858000"/>
              <a:gd name="connsiteX155" fmla="*/ 124571 w 1605470"/>
              <a:gd name="connsiteY155" fmla="*/ 302178 h 6858000"/>
              <a:gd name="connsiteX156" fmla="*/ 103243 w 1605470"/>
              <a:gd name="connsiteY156" fmla="*/ 211375 h 6858000"/>
              <a:gd name="connsiteX157" fmla="*/ 94571 w 1605470"/>
              <a:gd name="connsiteY157" fmla="*/ 184179 h 6858000"/>
              <a:gd name="connsiteX158" fmla="*/ 13437 w 1605470"/>
              <a:gd name="connsiteY158" fmla="*/ 19287 h 6858000"/>
              <a:gd name="connsiteX159" fmla="*/ 0 w 1605470"/>
              <a:gd name="connsiteY15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29329 w 1605470"/>
              <a:gd name="connsiteY103" fmla="*/ 3129034 h 6858000"/>
              <a:gd name="connsiteX104" fmla="*/ 729994 w 1605470"/>
              <a:gd name="connsiteY104" fmla="*/ 3126682 h 6858000"/>
              <a:gd name="connsiteX105" fmla="*/ 720862 w 1605470"/>
              <a:gd name="connsiteY105" fmla="*/ 3114519 h 6858000"/>
              <a:gd name="connsiteX106" fmla="*/ 707471 w 1605470"/>
              <a:gd name="connsiteY106" fmla="*/ 3106272 h 6858000"/>
              <a:gd name="connsiteX107" fmla="*/ 680201 w 1605470"/>
              <a:gd name="connsiteY107" fmla="*/ 2958185 h 6858000"/>
              <a:gd name="connsiteX108" fmla="*/ 622815 w 1605470"/>
              <a:gd name="connsiteY108" fmla="*/ 2762989 h 6858000"/>
              <a:gd name="connsiteX109" fmla="*/ 571733 w 1605470"/>
              <a:gd name="connsiteY109" fmla="*/ 2554718 h 6858000"/>
              <a:gd name="connsiteX110" fmla="*/ 551827 w 1605470"/>
              <a:gd name="connsiteY110" fmla="*/ 2485734 h 6858000"/>
              <a:gd name="connsiteX111" fmla="*/ 542550 w 1605470"/>
              <a:gd name="connsiteY111" fmla="*/ 2447068 h 6858000"/>
              <a:gd name="connsiteX112" fmla="*/ 529511 w 1605470"/>
              <a:gd name="connsiteY112" fmla="*/ 2425819 h 6858000"/>
              <a:gd name="connsiteX113" fmla="*/ 535510 w 1605470"/>
              <a:gd name="connsiteY113" fmla="*/ 2402874 h 6858000"/>
              <a:gd name="connsiteX114" fmla="*/ 538122 w 1605470"/>
              <a:gd name="connsiteY114" fmla="*/ 2381443 h 6858000"/>
              <a:gd name="connsiteX115" fmla="*/ 514451 w 1605470"/>
              <a:gd name="connsiteY115" fmla="*/ 2261920 h 6858000"/>
              <a:gd name="connsiteX116" fmla="*/ 504338 w 1605470"/>
              <a:gd name="connsiteY116" fmla="*/ 2195378 h 6858000"/>
              <a:gd name="connsiteX117" fmla="*/ 488555 w 1605470"/>
              <a:gd name="connsiteY117" fmla="*/ 2155135 h 6858000"/>
              <a:gd name="connsiteX118" fmla="*/ 486013 w 1605470"/>
              <a:gd name="connsiteY118" fmla="*/ 2118008 h 6858000"/>
              <a:gd name="connsiteX119" fmla="*/ 487006 w 1605470"/>
              <a:gd name="connsiteY119" fmla="*/ 2050531 h 6858000"/>
              <a:gd name="connsiteX120" fmla="*/ 478812 w 1605470"/>
              <a:gd name="connsiteY120" fmla="*/ 1963269 h 6858000"/>
              <a:gd name="connsiteX121" fmla="*/ 459990 w 1605470"/>
              <a:gd name="connsiteY121" fmla="*/ 1906352 h 6858000"/>
              <a:gd name="connsiteX122" fmla="*/ 436547 w 1605470"/>
              <a:gd name="connsiteY122" fmla="*/ 1861531 h 6858000"/>
              <a:gd name="connsiteX123" fmla="*/ 390346 w 1605470"/>
              <a:gd name="connsiteY123" fmla="*/ 1732919 h 6858000"/>
              <a:gd name="connsiteX124" fmla="*/ 362657 w 1605470"/>
              <a:gd name="connsiteY124" fmla="*/ 1663540 h 6858000"/>
              <a:gd name="connsiteX125" fmla="*/ 361783 w 1605470"/>
              <a:gd name="connsiteY125" fmla="*/ 1615777 h 6858000"/>
              <a:gd name="connsiteX126" fmla="*/ 342578 w 1605470"/>
              <a:gd name="connsiteY126" fmla="*/ 1563678 h 6858000"/>
              <a:gd name="connsiteX127" fmla="*/ 355658 w 1605470"/>
              <a:gd name="connsiteY127" fmla="*/ 1519474 h 6858000"/>
              <a:gd name="connsiteX128" fmla="*/ 348400 w 1605470"/>
              <a:gd name="connsiteY128" fmla="*/ 1477995 h 6858000"/>
              <a:gd name="connsiteX129" fmla="*/ 334485 w 1605470"/>
              <a:gd name="connsiteY129" fmla="*/ 1373769 h 6858000"/>
              <a:gd name="connsiteX130" fmla="*/ 342792 w 1605470"/>
              <a:gd name="connsiteY130" fmla="*/ 1307086 h 6858000"/>
              <a:gd name="connsiteX131" fmla="*/ 343980 w 1605470"/>
              <a:gd name="connsiteY131" fmla="*/ 1189033 h 6858000"/>
              <a:gd name="connsiteX132" fmla="*/ 348665 w 1605470"/>
              <a:gd name="connsiteY132" fmla="*/ 1168288 h 6858000"/>
              <a:gd name="connsiteX133" fmla="*/ 340947 w 1605470"/>
              <a:gd name="connsiteY133" fmla="*/ 1142577 h 6858000"/>
              <a:gd name="connsiteX134" fmla="*/ 330253 w 1605470"/>
              <a:gd name="connsiteY134" fmla="*/ 1088484 h 6858000"/>
              <a:gd name="connsiteX135" fmla="*/ 318989 w 1605470"/>
              <a:gd name="connsiteY135" fmla="*/ 1016103 h 6858000"/>
              <a:gd name="connsiteX136" fmla="*/ 320445 w 1605470"/>
              <a:gd name="connsiteY136" fmla="*/ 932283 h 6858000"/>
              <a:gd name="connsiteX137" fmla="*/ 322681 w 1605470"/>
              <a:gd name="connsiteY137" fmla="*/ 915925 h 6858000"/>
              <a:gd name="connsiteX138" fmla="*/ 315310 w 1605470"/>
              <a:gd name="connsiteY138" fmla="*/ 896999 h 6858000"/>
              <a:gd name="connsiteX139" fmla="*/ 284718 w 1605470"/>
              <a:gd name="connsiteY139" fmla="*/ 821517 h 6858000"/>
              <a:gd name="connsiteX140" fmla="*/ 263668 w 1605470"/>
              <a:gd name="connsiteY140" fmla="*/ 751353 h 6858000"/>
              <a:gd name="connsiteX141" fmla="*/ 263226 w 1605470"/>
              <a:gd name="connsiteY141" fmla="*/ 721230 h 6858000"/>
              <a:gd name="connsiteX142" fmla="*/ 248897 w 1605470"/>
              <a:gd name="connsiteY142" fmla="*/ 681659 h 6858000"/>
              <a:gd name="connsiteX143" fmla="*/ 234316 w 1605470"/>
              <a:gd name="connsiteY143" fmla="*/ 635218 h 6858000"/>
              <a:gd name="connsiteX144" fmla="*/ 239327 w 1605470"/>
              <a:gd name="connsiteY144" fmla="*/ 613763 h 6858000"/>
              <a:gd name="connsiteX145" fmla="*/ 225269 w 1605470"/>
              <a:gd name="connsiteY145" fmla="*/ 598582 h 6858000"/>
              <a:gd name="connsiteX146" fmla="*/ 224950 w 1605470"/>
              <a:gd name="connsiteY146" fmla="*/ 576846 h 6858000"/>
              <a:gd name="connsiteX147" fmla="*/ 204576 w 1605470"/>
              <a:gd name="connsiteY147" fmla="*/ 530055 h 6858000"/>
              <a:gd name="connsiteX148" fmla="*/ 219064 w 1605470"/>
              <a:gd name="connsiteY148" fmla="*/ 469651 h 6858000"/>
              <a:gd name="connsiteX149" fmla="*/ 195012 w 1605470"/>
              <a:gd name="connsiteY149" fmla="*/ 448559 h 6858000"/>
              <a:gd name="connsiteX150" fmla="*/ 201434 w 1605470"/>
              <a:gd name="connsiteY150" fmla="*/ 441529 h 6858000"/>
              <a:gd name="connsiteX151" fmla="*/ 200655 w 1605470"/>
              <a:gd name="connsiteY151" fmla="*/ 428927 h 6858000"/>
              <a:gd name="connsiteX152" fmla="*/ 190059 w 1605470"/>
              <a:gd name="connsiteY152" fmla="*/ 430161 h 6858000"/>
              <a:gd name="connsiteX153" fmla="*/ 167079 w 1605470"/>
              <a:gd name="connsiteY153" fmla="*/ 367211 h 6858000"/>
              <a:gd name="connsiteX154" fmla="*/ 124571 w 1605470"/>
              <a:gd name="connsiteY154" fmla="*/ 302178 h 6858000"/>
              <a:gd name="connsiteX155" fmla="*/ 103243 w 1605470"/>
              <a:gd name="connsiteY155" fmla="*/ 211375 h 6858000"/>
              <a:gd name="connsiteX156" fmla="*/ 94571 w 1605470"/>
              <a:gd name="connsiteY156" fmla="*/ 184179 h 6858000"/>
              <a:gd name="connsiteX157" fmla="*/ 13437 w 1605470"/>
              <a:gd name="connsiteY157" fmla="*/ 19287 h 6858000"/>
              <a:gd name="connsiteX158" fmla="*/ 0 w 1605470"/>
              <a:gd name="connsiteY15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0830 w 1605470"/>
              <a:gd name="connsiteY75" fmla="*/ 3974753 h 6858000"/>
              <a:gd name="connsiteX76" fmla="*/ 692428 w 1605470"/>
              <a:gd name="connsiteY76" fmla="*/ 3969950 h 6858000"/>
              <a:gd name="connsiteX77" fmla="*/ 685850 w 1605470"/>
              <a:gd name="connsiteY77" fmla="*/ 3933779 h 6858000"/>
              <a:gd name="connsiteX78" fmla="*/ 687181 w 1605470"/>
              <a:gd name="connsiteY78" fmla="*/ 3933093 h 6858000"/>
              <a:gd name="connsiteX79" fmla="*/ 691535 w 1605470"/>
              <a:gd name="connsiteY79" fmla="*/ 3922082 h 6858000"/>
              <a:gd name="connsiteX80" fmla="*/ 696613 w 1605470"/>
              <a:gd name="connsiteY80" fmla="*/ 3901461 h 6858000"/>
              <a:gd name="connsiteX81" fmla="*/ 719207 w 1605470"/>
              <a:gd name="connsiteY81" fmla="*/ 3813873 h 6858000"/>
              <a:gd name="connsiteX82" fmla="*/ 718632 w 1605470"/>
              <a:gd name="connsiteY82" fmla="*/ 3806161 h 6858000"/>
              <a:gd name="connsiteX83" fmla="*/ 718939 w 1605470"/>
              <a:gd name="connsiteY83" fmla="*/ 3805957 h 6858000"/>
              <a:gd name="connsiteX84" fmla="*/ 718966 w 1605470"/>
              <a:gd name="connsiteY84" fmla="*/ 3797724 h 6858000"/>
              <a:gd name="connsiteX85" fmla="*/ 717581 w 1605470"/>
              <a:gd name="connsiteY85" fmla="*/ 3792098 h 6858000"/>
              <a:gd name="connsiteX86" fmla="*/ 716465 w 1605470"/>
              <a:gd name="connsiteY86" fmla="*/ 3777135 h 6858000"/>
              <a:gd name="connsiteX87" fmla="*/ 718198 w 1605470"/>
              <a:gd name="connsiteY87" fmla="*/ 3771656 h 6858000"/>
              <a:gd name="connsiteX88" fmla="*/ 721941 w 1605470"/>
              <a:gd name="connsiteY88" fmla="*/ 3769007 h 6858000"/>
              <a:gd name="connsiteX89" fmla="*/ 721407 w 1605470"/>
              <a:gd name="connsiteY89" fmla="*/ 3767709 h 6858000"/>
              <a:gd name="connsiteX90" fmla="*/ 730103 w 1605470"/>
              <a:gd name="connsiteY90" fmla="*/ 3738082 h 6858000"/>
              <a:gd name="connsiteX91" fmla="*/ 737449 w 1605470"/>
              <a:gd name="connsiteY91" fmla="*/ 3673397 h 6858000"/>
              <a:gd name="connsiteX92" fmla="*/ 736745 w 1605470"/>
              <a:gd name="connsiteY92" fmla="*/ 3637109 h 6858000"/>
              <a:gd name="connsiteX93" fmla="*/ 740188 w 1605470"/>
              <a:gd name="connsiteY93" fmla="*/ 3536883 h 6858000"/>
              <a:gd name="connsiteX94" fmla="*/ 747726 w 1605470"/>
              <a:gd name="connsiteY94" fmla="*/ 3435652 h 6858000"/>
              <a:gd name="connsiteX95" fmla="*/ 749397 w 1605470"/>
              <a:gd name="connsiteY95" fmla="*/ 3307769 h 6858000"/>
              <a:gd name="connsiteX96" fmla="*/ 766960 w 1605470"/>
              <a:gd name="connsiteY96" fmla="*/ 3250522 h 6858000"/>
              <a:gd name="connsiteX97" fmla="*/ 767385 w 1605470"/>
              <a:gd name="connsiteY97" fmla="*/ 3229163 h 6858000"/>
              <a:gd name="connsiteX98" fmla="*/ 769208 w 1605470"/>
              <a:gd name="connsiteY98" fmla="*/ 3217217 h 6858000"/>
              <a:gd name="connsiteX99" fmla="*/ 756043 w 1605470"/>
              <a:gd name="connsiteY99" fmla="*/ 3183755 h 6858000"/>
              <a:gd name="connsiteX100" fmla="*/ 756544 w 1605470"/>
              <a:gd name="connsiteY100" fmla="*/ 3178642 h 6858000"/>
              <a:gd name="connsiteX101" fmla="*/ 744144 w 1605470"/>
              <a:gd name="connsiteY101" fmla="*/ 3158586 h 6858000"/>
              <a:gd name="connsiteX102" fmla="*/ 729329 w 1605470"/>
              <a:gd name="connsiteY102" fmla="*/ 3129034 h 6858000"/>
              <a:gd name="connsiteX103" fmla="*/ 729994 w 1605470"/>
              <a:gd name="connsiteY103" fmla="*/ 3126682 h 6858000"/>
              <a:gd name="connsiteX104" fmla="*/ 720862 w 1605470"/>
              <a:gd name="connsiteY104" fmla="*/ 3114519 h 6858000"/>
              <a:gd name="connsiteX105" fmla="*/ 707471 w 1605470"/>
              <a:gd name="connsiteY105" fmla="*/ 3106272 h 6858000"/>
              <a:gd name="connsiteX106" fmla="*/ 680201 w 1605470"/>
              <a:gd name="connsiteY106" fmla="*/ 2958185 h 6858000"/>
              <a:gd name="connsiteX107" fmla="*/ 622815 w 1605470"/>
              <a:gd name="connsiteY107" fmla="*/ 2762989 h 6858000"/>
              <a:gd name="connsiteX108" fmla="*/ 571733 w 1605470"/>
              <a:gd name="connsiteY108" fmla="*/ 2554718 h 6858000"/>
              <a:gd name="connsiteX109" fmla="*/ 551827 w 1605470"/>
              <a:gd name="connsiteY109" fmla="*/ 2485734 h 6858000"/>
              <a:gd name="connsiteX110" fmla="*/ 542550 w 1605470"/>
              <a:gd name="connsiteY110" fmla="*/ 2447068 h 6858000"/>
              <a:gd name="connsiteX111" fmla="*/ 529511 w 1605470"/>
              <a:gd name="connsiteY111" fmla="*/ 2425819 h 6858000"/>
              <a:gd name="connsiteX112" fmla="*/ 535510 w 1605470"/>
              <a:gd name="connsiteY112" fmla="*/ 2402874 h 6858000"/>
              <a:gd name="connsiteX113" fmla="*/ 538122 w 1605470"/>
              <a:gd name="connsiteY113" fmla="*/ 2381443 h 6858000"/>
              <a:gd name="connsiteX114" fmla="*/ 514451 w 1605470"/>
              <a:gd name="connsiteY114" fmla="*/ 2261920 h 6858000"/>
              <a:gd name="connsiteX115" fmla="*/ 504338 w 1605470"/>
              <a:gd name="connsiteY115" fmla="*/ 2195378 h 6858000"/>
              <a:gd name="connsiteX116" fmla="*/ 488555 w 1605470"/>
              <a:gd name="connsiteY116" fmla="*/ 2155135 h 6858000"/>
              <a:gd name="connsiteX117" fmla="*/ 486013 w 1605470"/>
              <a:gd name="connsiteY117" fmla="*/ 2118008 h 6858000"/>
              <a:gd name="connsiteX118" fmla="*/ 487006 w 1605470"/>
              <a:gd name="connsiteY118" fmla="*/ 2050531 h 6858000"/>
              <a:gd name="connsiteX119" fmla="*/ 478812 w 1605470"/>
              <a:gd name="connsiteY119" fmla="*/ 1963269 h 6858000"/>
              <a:gd name="connsiteX120" fmla="*/ 459990 w 1605470"/>
              <a:gd name="connsiteY120" fmla="*/ 1906352 h 6858000"/>
              <a:gd name="connsiteX121" fmla="*/ 436547 w 1605470"/>
              <a:gd name="connsiteY121" fmla="*/ 1861531 h 6858000"/>
              <a:gd name="connsiteX122" fmla="*/ 390346 w 1605470"/>
              <a:gd name="connsiteY122" fmla="*/ 1732919 h 6858000"/>
              <a:gd name="connsiteX123" fmla="*/ 362657 w 1605470"/>
              <a:gd name="connsiteY123" fmla="*/ 1663540 h 6858000"/>
              <a:gd name="connsiteX124" fmla="*/ 361783 w 1605470"/>
              <a:gd name="connsiteY124" fmla="*/ 1615777 h 6858000"/>
              <a:gd name="connsiteX125" fmla="*/ 342578 w 1605470"/>
              <a:gd name="connsiteY125" fmla="*/ 1563678 h 6858000"/>
              <a:gd name="connsiteX126" fmla="*/ 355658 w 1605470"/>
              <a:gd name="connsiteY126" fmla="*/ 1519474 h 6858000"/>
              <a:gd name="connsiteX127" fmla="*/ 348400 w 1605470"/>
              <a:gd name="connsiteY127" fmla="*/ 1477995 h 6858000"/>
              <a:gd name="connsiteX128" fmla="*/ 334485 w 1605470"/>
              <a:gd name="connsiteY128" fmla="*/ 1373769 h 6858000"/>
              <a:gd name="connsiteX129" fmla="*/ 342792 w 1605470"/>
              <a:gd name="connsiteY129" fmla="*/ 1307086 h 6858000"/>
              <a:gd name="connsiteX130" fmla="*/ 343980 w 1605470"/>
              <a:gd name="connsiteY130" fmla="*/ 1189033 h 6858000"/>
              <a:gd name="connsiteX131" fmla="*/ 348665 w 1605470"/>
              <a:gd name="connsiteY131" fmla="*/ 1168288 h 6858000"/>
              <a:gd name="connsiteX132" fmla="*/ 340947 w 1605470"/>
              <a:gd name="connsiteY132" fmla="*/ 1142577 h 6858000"/>
              <a:gd name="connsiteX133" fmla="*/ 330253 w 1605470"/>
              <a:gd name="connsiteY133" fmla="*/ 1088484 h 6858000"/>
              <a:gd name="connsiteX134" fmla="*/ 318989 w 1605470"/>
              <a:gd name="connsiteY134" fmla="*/ 1016103 h 6858000"/>
              <a:gd name="connsiteX135" fmla="*/ 320445 w 1605470"/>
              <a:gd name="connsiteY135" fmla="*/ 932283 h 6858000"/>
              <a:gd name="connsiteX136" fmla="*/ 322681 w 1605470"/>
              <a:gd name="connsiteY136" fmla="*/ 915925 h 6858000"/>
              <a:gd name="connsiteX137" fmla="*/ 315310 w 1605470"/>
              <a:gd name="connsiteY137" fmla="*/ 896999 h 6858000"/>
              <a:gd name="connsiteX138" fmla="*/ 284718 w 1605470"/>
              <a:gd name="connsiteY138" fmla="*/ 821517 h 6858000"/>
              <a:gd name="connsiteX139" fmla="*/ 263668 w 1605470"/>
              <a:gd name="connsiteY139" fmla="*/ 751353 h 6858000"/>
              <a:gd name="connsiteX140" fmla="*/ 263226 w 1605470"/>
              <a:gd name="connsiteY140" fmla="*/ 721230 h 6858000"/>
              <a:gd name="connsiteX141" fmla="*/ 248897 w 1605470"/>
              <a:gd name="connsiteY141" fmla="*/ 681659 h 6858000"/>
              <a:gd name="connsiteX142" fmla="*/ 234316 w 1605470"/>
              <a:gd name="connsiteY142" fmla="*/ 635218 h 6858000"/>
              <a:gd name="connsiteX143" fmla="*/ 239327 w 1605470"/>
              <a:gd name="connsiteY143" fmla="*/ 613763 h 6858000"/>
              <a:gd name="connsiteX144" fmla="*/ 225269 w 1605470"/>
              <a:gd name="connsiteY144" fmla="*/ 598582 h 6858000"/>
              <a:gd name="connsiteX145" fmla="*/ 224950 w 1605470"/>
              <a:gd name="connsiteY145" fmla="*/ 576846 h 6858000"/>
              <a:gd name="connsiteX146" fmla="*/ 204576 w 1605470"/>
              <a:gd name="connsiteY146" fmla="*/ 530055 h 6858000"/>
              <a:gd name="connsiteX147" fmla="*/ 219064 w 1605470"/>
              <a:gd name="connsiteY147" fmla="*/ 469651 h 6858000"/>
              <a:gd name="connsiteX148" fmla="*/ 195012 w 1605470"/>
              <a:gd name="connsiteY148" fmla="*/ 448559 h 6858000"/>
              <a:gd name="connsiteX149" fmla="*/ 201434 w 1605470"/>
              <a:gd name="connsiteY149" fmla="*/ 441529 h 6858000"/>
              <a:gd name="connsiteX150" fmla="*/ 200655 w 1605470"/>
              <a:gd name="connsiteY150" fmla="*/ 428927 h 6858000"/>
              <a:gd name="connsiteX151" fmla="*/ 190059 w 1605470"/>
              <a:gd name="connsiteY151" fmla="*/ 430161 h 6858000"/>
              <a:gd name="connsiteX152" fmla="*/ 167079 w 1605470"/>
              <a:gd name="connsiteY152" fmla="*/ 367211 h 6858000"/>
              <a:gd name="connsiteX153" fmla="*/ 124571 w 1605470"/>
              <a:gd name="connsiteY153" fmla="*/ 302178 h 6858000"/>
              <a:gd name="connsiteX154" fmla="*/ 103243 w 1605470"/>
              <a:gd name="connsiteY154" fmla="*/ 211375 h 6858000"/>
              <a:gd name="connsiteX155" fmla="*/ 94571 w 1605470"/>
              <a:gd name="connsiteY155" fmla="*/ 184179 h 6858000"/>
              <a:gd name="connsiteX156" fmla="*/ 13437 w 1605470"/>
              <a:gd name="connsiteY156" fmla="*/ 19287 h 6858000"/>
              <a:gd name="connsiteX157" fmla="*/ 0 w 1605470"/>
              <a:gd name="connsiteY15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219064 w 1605470"/>
              <a:gd name="connsiteY146" fmla="*/ 469651 h 6858000"/>
              <a:gd name="connsiteX147" fmla="*/ 195012 w 1605470"/>
              <a:gd name="connsiteY147" fmla="*/ 448559 h 6858000"/>
              <a:gd name="connsiteX148" fmla="*/ 201434 w 1605470"/>
              <a:gd name="connsiteY148" fmla="*/ 441529 h 6858000"/>
              <a:gd name="connsiteX149" fmla="*/ 200655 w 1605470"/>
              <a:gd name="connsiteY149" fmla="*/ 428927 h 6858000"/>
              <a:gd name="connsiteX150" fmla="*/ 190059 w 1605470"/>
              <a:gd name="connsiteY150" fmla="*/ 430161 h 6858000"/>
              <a:gd name="connsiteX151" fmla="*/ 167079 w 1605470"/>
              <a:gd name="connsiteY151" fmla="*/ 367211 h 6858000"/>
              <a:gd name="connsiteX152" fmla="*/ 124571 w 1605470"/>
              <a:gd name="connsiteY152" fmla="*/ 302178 h 6858000"/>
              <a:gd name="connsiteX153" fmla="*/ 103243 w 1605470"/>
              <a:gd name="connsiteY153" fmla="*/ 211375 h 6858000"/>
              <a:gd name="connsiteX154" fmla="*/ 94571 w 1605470"/>
              <a:gd name="connsiteY154" fmla="*/ 184179 h 6858000"/>
              <a:gd name="connsiteX155" fmla="*/ 13437 w 1605470"/>
              <a:gd name="connsiteY155" fmla="*/ 19287 h 6858000"/>
              <a:gd name="connsiteX156" fmla="*/ 0 w 1605470"/>
              <a:gd name="connsiteY15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13437 w 1605470"/>
              <a:gd name="connsiteY154" fmla="*/ 19287 h 6858000"/>
              <a:gd name="connsiteX155" fmla="*/ 0 w 1605470"/>
              <a:gd name="connsiteY15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48685 w 1605470"/>
              <a:gd name="connsiteY154" fmla="*/ 13677 h 6858000"/>
              <a:gd name="connsiteX155" fmla="*/ 0 w 1605470"/>
              <a:gd name="connsiteY155" fmla="*/ 0 h 6858000"/>
              <a:gd name="connsiteX0" fmla="*/ 48246 w 1556785"/>
              <a:gd name="connsiteY0" fmla="*/ 0 h 6858000"/>
              <a:gd name="connsiteX1" fmla="*/ 1556785 w 1556785"/>
              <a:gd name="connsiteY1" fmla="*/ 0 h 6858000"/>
              <a:gd name="connsiteX2" fmla="*/ 1556785 w 1556785"/>
              <a:gd name="connsiteY2" fmla="*/ 6858000 h 6858000"/>
              <a:gd name="connsiteX3" fmla="*/ 105420 w 1556785"/>
              <a:gd name="connsiteY3" fmla="*/ 6858000 h 6858000"/>
              <a:gd name="connsiteX4" fmla="*/ 105561 w 1556785"/>
              <a:gd name="connsiteY4" fmla="*/ 6857735 h 6858000"/>
              <a:gd name="connsiteX5" fmla="*/ 117610 w 1556785"/>
              <a:gd name="connsiteY5" fmla="*/ 6809549 h 6858000"/>
              <a:gd name="connsiteX6" fmla="*/ 149821 w 1556785"/>
              <a:gd name="connsiteY6" fmla="*/ 6715115 h 6858000"/>
              <a:gd name="connsiteX7" fmla="*/ 159672 w 1556785"/>
              <a:gd name="connsiteY7" fmla="*/ 6680170 h 6858000"/>
              <a:gd name="connsiteX8" fmla="*/ 185222 w 1556785"/>
              <a:gd name="connsiteY8" fmla="*/ 6621207 h 6858000"/>
              <a:gd name="connsiteX9" fmla="*/ 201879 w 1556785"/>
              <a:gd name="connsiteY9" fmla="*/ 6596265 h 6858000"/>
              <a:gd name="connsiteX10" fmla="*/ 201758 w 1556785"/>
              <a:gd name="connsiteY10" fmla="*/ 6594818 h 6858000"/>
              <a:gd name="connsiteX11" fmla="*/ 206003 w 1556785"/>
              <a:gd name="connsiteY11" fmla="*/ 6593735 h 6858000"/>
              <a:gd name="connsiteX12" fmla="*/ 209200 w 1556785"/>
              <a:gd name="connsiteY12" fmla="*/ 6589172 h 6858000"/>
              <a:gd name="connsiteX13" fmla="*/ 212494 w 1556785"/>
              <a:gd name="connsiteY13" fmla="*/ 6574442 h 6858000"/>
              <a:gd name="connsiteX14" fmla="*/ 212834 w 1556785"/>
              <a:gd name="connsiteY14" fmla="*/ 6568530 h 6858000"/>
              <a:gd name="connsiteX15" fmla="*/ 215243 w 1556785"/>
              <a:gd name="connsiteY15" fmla="*/ 6560674 h 6858000"/>
              <a:gd name="connsiteX16" fmla="*/ 215588 w 1556785"/>
              <a:gd name="connsiteY16" fmla="*/ 6560598 h 6858000"/>
              <a:gd name="connsiteX17" fmla="*/ 217285 w 1556785"/>
              <a:gd name="connsiteY17" fmla="*/ 6553006 h 6858000"/>
              <a:gd name="connsiteX18" fmla="*/ 221981 w 1556785"/>
              <a:gd name="connsiteY18" fmla="*/ 6514360 h 6858000"/>
              <a:gd name="connsiteX19" fmla="*/ 263635 w 1556785"/>
              <a:gd name="connsiteY19" fmla="*/ 6478062 h 6858000"/>
              <a:gd name="connsiteX20" fmla="*/ 274324 w 1556785"/>
              <a:gd name="connsiteY20" fmla="*/ 6460325 h 6858000"/>
              <a:gd name="connsiteX21" fmla="*/ 281557 w 1556785"/>
              <a:gd name="connsiteY21" fmla="*/ 6451488 h 6858000"/>
              <a:gd name="connsiteX22" fmla="*/ 282992 w 1556785"/>
              <a:gd name="connsiteY22" fmla="*/ 6451348 h 6858000"/>
              <a:gd name="connsiteX23" fmla="*/ 287350 w 1556785"/>
              <a:gd name="connsiteY23" fmla="*/ 6414240 h 6858000"/>
              <a:gd name="connsiteX24" fmla="*/ 290226 w 1556785"/>
              <a:gd name="connsiteY24" fmla="*/ 6410269 h 6858000"/>
              <a:gd name="connsiteX25" fmla="*/ 290126 w 1556785"/>
              <a:gd name="connsiteY25" fmla="*/ 6384857 h 6858000"/>
              <a:gd name="connsiteX26" fmla="*/ 291643 w 1556785"/>
              <a:gd name="connsiteY26" fmla="*/ 6372381 h 6858000"/>
              <a:gd name="connsiteX27" fmla="*/ 288837 w 1556785"/>
              <a:gd name="connsiteY27" fmla="*/ 6367510 h 6858000"/>
              <a:gd name="connsiteX28" fmla="*/ 292717 w 1556785"/>
              <a:gd name="connsiteY28" fmla="*/ 6349778 h 6858000"/>
              <a:gd name="connsiteX29" fmla="*/ 294382 w 1556785"/>
              <a:gd name="connsiteY29" fmla="*/ 6348250 h 6858000"/>
              <a:gd name="connsiteX30" fmla="*/ 310416 w 1556785"/>
              <a:gd name="connsiteY30" fmla="*/ 6281972 h 6858000"/>
              <a:gd name="connsiteX31" fmla="*/ 321179 w 1556785"/>
              <a:gd name="connsiteY31" fmla="*/ 6211940 h 6858000"/>
              <a:gd name="connsiteX32" fmla="*/ 362674 w 1556785"/>
              <a:gd name="connsiteY32" fmla="*/ 6113913 h 6858000"/>
              <a:gd name="connsiteX33" fmla="*/ 366967 w 1556785"/>
              <a:gd name="connsiteY33" fmla="*/ 6028119 h 6858000"/>
              <a:gd name="connsiteX34" fmla="*/ 393747 w 1556785"/>
              <a:gd name="connsiteY34" fmla="*/ 5934687 h 6858000"/>
              <a:gd name="connsiteX35" fmla="*/ 427759 w 1556785"/>
              <a:gd name="connsiteY35" fmla="*/ 5765594 h 6858000"/>
              <a:gd name="connsiteX36" fmla="*/ 459595 w 1556785"/>
              <a:gd name="connsiteY36" fmla="*/ 5693685 h 6858000"/>
              <a:gd name="connsiteX37" fmla="*/ 479650 w 1556785"/>
              <a:gd name="connsiteY37" fmla="*/ 5665173 h 6858000"/>
              <a:gd name="connsiteX38" fmla="*/ 513367 w 1556785"/>
              <a:gd name="connsiteY38" fmla="*/ 5563435 h 6858000"/>
              <a:gd name="connsiteX39" fmla="*/ 542872 w 1556785"/>
              <a:gd name="connsiteY39" fmla="*/ 5476393 h 6858000"/>
              <a:gd name="connsiteX40" fmla="*/ 574065 w 1556785"/>
              <a:gd name="connsiteY40" fmla="*/ 5396260 h 6858000"/>
              <a:gd name="connsiteX41" fmla="*/ 590046 w 1556785"/>
              <a:gd name="connsiteY41" fmla="*/ 5330009 h 6858000"/>
              <a:gd name="connsiteX42" fmla="*/ 623539 w 1556785"/>
              <a:gd name="connsiteY42" fmla="*/ 5273739 h 6858000"/>
              <a:gd name="connsiteX43" fmla="*/ 633138 w 1556785"/>
              <a:gd name="connsiteY43" fmla="*/ 5241779 h 6858000"/>
              <a:gd name="connsiteX44" fmla="*/ 644364 w 1556785"/>
              <a:gd name="connsiteY44" fmla="*/ 5225268 h 6858000"/>
              <a:gd name="connsiteX45" fmla="*/ 645384 w 1556785"/>
              <a:gd name="connsiteY45" fmla="*/ 5217684 h 6858000"/>
              <a:gd name="connsiteX46" fmla="*/ 652725 w 1556785"/>
              <a:gd name="connsiteY46" fmla="*/ 5193377 h 6858000"/>
              <a:gd name="connsiteX47" fmla="*/ 656028 w 1556785"/>
              <a:gd name="connsiteY47" fmla="*/ 5179288 h 6858000"/>
              <a:gd name="connsiteX48" fmla="*/ 657012 w 1556785"/>
              <a:gd name="connsiteY48" fmla="*/ 5173621 h 6858000"/>
              <a:gd name="connsiteX49" fmla="*/ 652646 w 1556785"/>
              <a:gd name="connsiteY49" fmla="*/ 5159961 h 6858000"/>
              <a:gd name="connsiteX50" fmla="*/ 659323 w 1556785"/>
              <a:gd name="connsiteY50" fmla="*/ 5144295 h 6858000"/>
              <a:gd name="connsiteX51" fmla="*/ 656256 w 1556785"/>
              <a:gd name="connsiteY51" fmla="*/ 5125185 h 6858000"/>
              <a:gd name="connsiteX52" fmla="*/ 663086 w 1556785"/>
              <a:gd name="connsiteY52" fmla="*/ 5121884 h 6858000"/>
              <a:gd name="connsiteX53" fmla="*/ 670122 w 1556785"/>
              <a:gd name="connsiteY53" fmla="*/ 5067850 h 6858000"/>
              <a:gd name="connsiteX54" fmla="*/ 672853 w 1556785"/>
              <a:gd name="connsiteY54" fmla="*/ 5060861 h 6858000"/>
              <a:gd name="connsiteX55" fmla="*/ 669557 w 1556785"/>
              <a:gd name="connsiteY55" fmla="*/ 5034192 h 6858000"/>
              <a:gd name="connsiteX56" fmla="*/ 671111 w 1556785"/>
              <a:gd name="connsiteY56" fmla="*/ 4993030 h 6858000"/>
              <a:gd name="connsiteX57" fmla="*/ 678020 w 1556785"/>
              <a:gd name="connsiteY57" fmla="*/ 4946844 h 6858000"/>
              <a:gd name="connsiteX58" fmla="*/ 673876 w 1556785"/>
              <a:gd name="connsiteY58" fmla="*/ 4932692 h 6858000"/>
              <a:gd name="connsiteX59" fmla="*/ 689279 w 1556785"/>
              <a:gd name="connsiteY59" fmla="*/ 4858827 h 6858000"/>
              <a:gd name="connsiteX60" fmla="*/ 683433 w 1556785"/>
              <a:gd name="connsiteY60" fmla="*/ 4801535 h 6858000"/>
              <a:gd name="connsiteX61" fmla="*/ 691102 w 1556785"/>
              <a:gd name="connsiteY61" fmla="*/ 4797794 h 6858000"/>
              <a:gd name="connsiteX62" fmla="*/ 692396 w 1556785"/>
              <a:gd name="connsiteY62" fmla="*/ 4784526 h 6858000"/>
              <a:gd name="connsiteX63" fmla="*/ 694180 w 1556785"/>
              <a:gd name="connsiteY63" fmla="*/ 4781211 h 6858000"/>
              <a:gd name="connsiteX64" fmla="*/ 702967 w 1556785"/>
              <a:gd name="connsiteY64" fmla="*/ 4761984 h 6858000"/>
              <a:gd name="connsiteX65" fmla="*/ 699015 w 1556785"/>
              <a:gd name="connsiteY65" fmla="*/ 4690749 h 6858000"/>
              <a:gd name="connsiteX66" fmla="*/ 694495 w 1556785"/>
              <a:gd name="connsiteY66" fmla="*/ 4584173 h 6858000"/>
              <a:gd name="connsiteX67" fmla="*/ 689578 w 1556785"/>
              <a:gd name="connsiteY67" fmla="*/ 4444346 h 6858000"/>
              <a:gd name="connsiteX68" fmla="*/ 686143 w 1556785"/>
              <a:gd name="connsiteY68" fmla="*/ 4375228 h 6858000"/>
              <a:gd name="connsiteX69" fmla="*/ 666796 w 1556785"/>
              <a:gd name="connsiteY69" fmla="*/ 4214165 h 6858000"/>
              <a:gd name="connsiteX70" fmla="*/ 670869 w 1556785"/>
              <a:gd name="connsiteY70" fmla="*/ 4090296 h 6858000"/>
              <a:gd name="connsiteX71" fmla="*/ 656125 w 1556785"/>
              <a:gd name="connsiteY71" fmla="*/ 4033999 h 6858000"/>
              <a:gd name="connsiteX72" fmla="*/ 657274 w 1556785"/>
              <a:gd name="connsiteY72" fmla="*/ 4031933 h 6858000"/>
              <a:gd name="connsiteX73" fmla="*/ 655850 w 1556785"/>
              <a:gd name="connsiteY73" fmla="*/ 4013953 h 6858000"/>
              <a:gd name="connsiteX74" fmla="*/ 642145 w 1556785"/>
              <a:gd name="connsiteY74" fmla="*/ 3974753 h 6858000"/>
              <a:gd name="connsiteX75" fmla="*/ 643743 w 1556785"/>
              <a:gd name="connsiteY75" fmla="*/ 3969950 h 6858000"/>
              <a:gd name="connsiteX76" fmla="*/ 637165 w 1556785"/>
              <a:gd name="connsiteY76" fmla="*/ 3933779 h 6858000"/>
              <a:gd name="connsiteX77" fmla="*/ 638496 w 1556785"/>
              <a:gd name="connsiteY77" fmla="*/ 3933093 h 6858000"/>
              <a:gd name="connsiteX78" fmla="*/ 642850 w 1556785"/>
              <a:gd name="connsiteY78" fmla="*/ 3922082 h 6858000"/>
              <a:gd name="connsiteX79" fmla="*/ 647928 w 1556785"/>
              <a:gd name="connsiteY79" fmla="*/ 3901461 h 6858000"/>
              <a:gd name="connsiteX80" fmla="*/ 670522 w 1556785"/>
              <a:gd name="connsiteY80" fmla="*/ 3813873 h 6858000"/>
              <a:gd name="connsiteX81" fmla="*/ 669947 w 1556785"/>
              <a:gd name="connsiteY81" fmla="*/ 3806161 h 6858000"/>
              <a:gd name="connsiteX82" fmla="*/ 670254 w 1556785"/>
              <a:gd name="connsiteY82" fmla="*/ 3805957 h 6858000"/>
              <a:gd name="connsiteX83" fmla="*/ 670281 w 1556785"/>
              <a:gd name="connsiteY83" fmla="*/ 3797724 h 6858000"/>
              <a:gd name="connsiteX84" fmla="*/ 668896 w 1556785"/>
              <a:gd name="connsiteY84" fmla="*/ 3792098 h 6858000"/>
              <a:gd name="connsiteX85" fmla="*/ 667780 w 1556785"/>
              <a:gd name="connsiteY85" fmla="*/ 3777135 h 6858000"/>
              <a:gd name="connsiteX86" fmla="*/ 669513 w 1556785"/>
              <a:gd name="connsiteY86" fmla="*/ 3771656 h 6858000"/>
              <a:gd name="connsiteX87" fmla="*/ 673256 w 1556785"/>
              <a:gd name="connsiteY87" fmla="*/ 3769007 h 6858000"/>
              <a:gd name="connsiteX88" fmla="*/ 672722 w 1556785"/>
              <a:gd name="connsiteY88" fmla="*/ 3767709 h 6858000"/>
              <a:gd name="connsiteX89" fmla="*/ 681418 w 1556785"/>
              <a:gd name="connsiteY89" fmla="*/ 3738082 h 6858000"/>
              <a:gd name="connsiteX90" fmla="*/ 688764 w 1556785"/>
              <a:gd name="connsiteY90" fmla="*/ 3673397 h 6858000"/>
              <a:gd name="connsiteX91" fmla="*/ 688060 w 1556785"/>
              <a:gd name="connsiteY91" fmla="*/ 3637109 h 6858000"/>
              <a:gd name="connsiteX92" fmla="*/ 691503 w 1556785"/>
              <a:gd name="connsiteY92" fmla="*/ 3536883 h 6858000"/>
              <a:gd name="connsiteX93" fmla="*/ 699041 w 1556785"/>
              <a:gd name="connsiteY93" fmla="*/ 3435652 h 6858000"/>
              <a:gd name="connsiteX94" fmla="*/ 700712 w 1556785"/>
              <a:gd name="connsiteY94" fmla="*/ 3307769 h 6858000"/>
              <a:gd name="connsiteX95" fmla="*/ 718275 w 1556785"/>
              <a:gd name="connsiteY95" fmla="*/ 3250522 h 6858000"/>
              <a:gd name="connsiteX96" fmla="*/ 718700 w 1556785"/>
              <a:gd name="connsiteY96" fmla="*/ 3229163 h 6858000"/>
              <a:gd name="connsiteX97" fmla="*/ 720523 w 1556785"/>
              <a:gd name="connsiteY97" fmla="*/ 3217217 h 6858000"/>
              <a:gd name="connsiteX98" fmla="*/ 707358 w 1556785"/>
              <a:gd name="connsiteY98" fmla="*/ 3183755 h 6858000"/>
              <a:gd name="connsiteX99" fmla="*/ 707859 w 1556785"/>
              <a:gd name="connsiteY99" fmla="*/ 3178642 h 6858000"/>
              <a:gd name="connsiteX100" fmla="*/ 695459 w 1556785"/>
              <a:gd name="connsiteY100" fmla="*/ 3158586 h 6858000"/>
              <a:gd name="connsiteX101" fmla="*/ 680644 w 1556785"/>
              <a:gd name="connsiteY101" fmla="*/ 3129034 h 6858000"/>
              <a:gd name="connsiteX102" fmla="*/ 681309 w 1556785"/>
              <a:gd name="connsiteY102" fmla="*/ 3126682 h 6858000"/>
              <a:gd name="connsiteX103" fmla="*/ 672177 w 1556785"/>
              <a:gd name="connsiteY103" fmla="*/ 3114519 h 6858000"/>
              <a:gd name="connsiteX104" fmla="*/ 658786 w 1556785"/>
              <a:gd name="connsiteY104" fmla="*/ 3106272 h 6858000"/>
              <a:gd name="connsiteX105" fmla="*/ 631516 w 1556785"/>
              <a:gd name="connsiteY105" fmla="*/ 2958185 h 6858000"/>
              <a:gd name="connsiteX106" fmla="*/ 574130 w 1556785"/>
              <a:gd name="connsiteY106" fmla="*/ 2762989 h 6858000"/>
              <a:gd name="connsiteX107" fmla="*/ 523048 w 1556785"/>
              <a:gd name="connsiteY107" fmla="*/ 2554718 h 6858000"/>
              <a:gd name="connsiteX108" fmla="*/ 503142 w 1556785"/>
              <a:gd name="connsiteY108" fmla="*/ 2485734 h 6858000"/>
              <a:gd name="connsiteX109" fmla="*/ 493865 w 1556785"/>
              <a:gd name="connsiteY109" fmla="*/ 2447068 h 6858000"/>
              <a:gd name="connsiteX110" fmla="*/ 480826 w 1556785"/>
              <a:gd name="connsiteY110" fmla="*/ 2425819 h 6858000"/>
              <a:gd name="connsiteX111" fmla="*/ 486825 w 1556785"/>
              <a:gd name="connsiteY111" fmla="*/ 2402874 h 6858000"/>
              <a:gd name="connsiteX112" fmla="*/ 489437 w 1556785"/>
              <a:gd name="connsiteY112" fmla="*/ 2381443 h 6858000"/>
              <a:gd name="connsiteX113" fmla="*/ 465766 w 1556785"/>
              <a:gd name="connsiteY113" fmla="*/ 2261920 h 6858000"/>
              <a:gd name="connsiteX114" fmla="*/ 455653 w 1556785"/>
              <a:gd name="connsiteY114" fmla="*/ 2195378 h 6858000"/>
              <a:gd name="connsiteX115" fmla="*/ 439870 w 1556785"/>
              <a:gd name="connsiteY115" fmla="*/ 2155135 h 6858000"/>
              <a:gd name="connsiteX116" fmla="*/ 437328 w 1556785"/>
              <a:gd name="connsiteY116" fmla="*/ 2118008 h 6858000"/>
              <a:gd name="connsiteX117" fmla="*/ 438321 w 1556785"/>
              <a:gd name="connsiteY117" fmla="*/ 2050531 h 6858000"/>
              <a:gd name="connsiteX118" fmla="*/ 430127 w 1556785"/>
              <a:gd name="connsiteY118" fmla="*/ 1963269 h 6858000"/>
              <a:gd name="connsiteX119" fmla="*/ 411305 w 1556785"/>
              <a:gd name="connsiteY119" fmla="*/ 1906352 h 6858000"/>
              <a:gd name="connsiteX120" fmla="*/ 387862 w 1556785"/>
              <a:gd name="connsiteY120" fmla="*/ 1861531 h 6858000"/>
              <a:gd name="connsiteX121" fmla="*/ 341661 w 1556785"/>
              <a:gd name="connsiteY121" fmla="*/ 1732919 h 6858000"/>
              <a:gd name="connsiteX122" fmla="*/ 313972 w 1556785"/>
              <a:gd name="connsiteY122" fmla="*/ 1663540 h 6858000"/>
              <a:gd name="connsiteX123" fmla="*/ 313098 w 1556785"/>
              <a:gd name="connsiteY123" fmla="*/ 1615777 h 6858000"/>
              <a:gd name="connsiteX124" fmla="*/ 293893 w 1556785"/>
              <a:gd name="connsiteY124" fmla="*/ 1563678 h 6858000"/>
              <a:gd name="connsiteX125" fmla="*/ 306973 w 1556785"/>
              <a:gd name="connsiteY125" fmla="*/ 1519474 h 6858000"/>
              <a:gd name="connsiteX126" fmla="*/ 299715 w 1556785"/>
              <a:gd name="connsiteY126" fmla="*/ 1477995 h 6858000"/>
              <a:gd name="connsiteX127" fmla="*/ 285800 w 1556785"/>
              <a:gd name="connsiteY127" fmla="*/ 1373769 h 6858000"/>
              <a:gd name="connsiteX128" fmla="*/ 294107 w 1556785"/>
              <a:gd name="connsiteY128" fmla="*/ 1307086 h 6858000"/>
              <a:gd name="connsiteX129" fmla="*/ 295295 w 1556785"/>
              <a:gd name="connsiteY129" fmla="*/ 1189033 h 6858000"/>
              <a:gd name="connsiteX130" fmla="*/ 299980 w 1556785"/>
              <a:gd name="connsiteY130" fmla="*/ 1168288 h 6858000"/>
              <a:gd name="connsiteX131" fmla="*/ 292262 w 1556785"/>
              <a:gd name="connsiteY131" fmla="*/ 1142577 h 6858000"/>
              <a:gd name="connsiteX132" fmla="*/ 281568 w 1556785"/>
              <a:gd name="connsiteY132" fmla="*/ 1088484 h 6858000"/>
              <a:gd name="connsiteX133" fmla="*/ 270304 w 1556785"/>
              <a:gd name="connsiteY133" fmla="*/ 1016103 h 6858000"/>
              <a:gd name="connsiteX134" fmla="*/ 271760 w 1556785"/>
              <a:gd name="connsiteY134" fmla="*/ 932283 h 6858000"/>
              <a:gd name="connsiteX135" fmla="*/ 273996 w 1556785"/>
              <a:gd name="connsiteY135" fmla="*/ 915925 h 6858000"/>
              <a:gd name="connsiteX136" fmla="*/ 266625 w 1556785"/>
              <a:gd name="connsiteY136" fmla="*/ 896999 h 6858000"/>
              <a:gd name="connsiteX137" fmla="*/ 236033 w 1556785"/>
              <a:gd name="connsiteY137" fmla="*/ 821517 h 6858000"/>
              <a:gd name="connsiteX138" fmla="*/ 214983 w 1556785"/>
              <a:gd name="connsiteY138" fmla="*/ 751353 h 6858000"/>
              <a:gd name="connsiteX139" fmla="*/ 214541 w 1556785"/>
              <a:gd name="connsiteY139" fmla="*/ 721230 h 6858000"/>
              <a:gd name="connsiteX140" fmla="*/ 200212 w 1556785"/>
              <a:gd name="connsiteY140" fmla="*/ 681659 h 6858000"/>
              <a:gd name="connsiteX141" fmla="*/ 185631 w 1556785"/>
              <a:gd name="connsiteY141" fmla="*/ 635218 h 6858000"/>
              <a:gd name="connsiteX142" fmla="*/ 190642 w 1556785"/>
              <a:gd name="connsiteY142" fmla="*/ 613763 h 6858000"/>
              <a:gd name="connsiteX143" fmla="*/ 176584 w 1556785"/>
              <a:gd name="connsiteY143" fmla="*/ 598582 h 6858000"/>
              <a:gd name="connsiteX144" fmla="*/ 176265 w 1556785"/>
              <a:gd name="connsiteY144" fmla="*/ 576846 h 6858000"/>
              <a:gd name="connsiteX145" fmla="*/ 155891 w 1556785"/>
              <a:gd name="connsiteY145" fmla="*/ 530055 h 6858000"/>
              <a:gd name="connsiteX146" fmla="*/ 146327 w 1556785"/>
              <a:gd name="connsiteY146" fmla="*/ 448559 h 6858000"/>
              <a:gd name="connsiteX147" fmla="*/ 152749 w 1556785"/>
              <a:gd name="connsiteY147" fmla="*/ 441529 h 6858000"/>
              <a:gd name="connsiteX148" fmla="*/ 151970 w 1556785"/>
              <a:gd name="connsiteY148" fmla="*/ 428927 h 6858000"/>
              <a:gd name="connsiteX149" fmla="*/ 141374 w 1556785"/>
              <a:gd name="connsiteY149" fmla="*/ 430161 h 6858000"/>
              <a:gd name="connsiteX150" fmla="*/ 118394 w 1556785"/>
              <a:gd name="connsiteY150" fmla="*/ 367211 h 6858000"/>
              <a:gd name="connsiteX151" fmla="*/ 75886 w 1556785"/>
              <a:gd name="connsiteY151" fmla="*/ 302178 h 6858000"/>
              <a:gd name="connsiteX152" fmla="*/ 54558 w 1556785"/>
              <a:gd name="connsiteY152" fmla="*/ 211375 h 6858000"/>
              <a:gd name="connsiteX153" fmla="*/ 45886 w 1556785"/>
              <a:gd name="connsiteY153" fmla="*/ 184179 h 6858000"/>
              <a:gd name="connsiteX154" fmla="*/ 0 w 1556785"/>
              <a:gd name="connsiteY154" fmla="*/ 13677 h 6858000"/>
              <a:gd name="connsiteX155" fmla="*/ 48246 w 1556785"/>
              <a:gd name="connsiteY155" fmla="*/ 0 h 6858000"/>
              <a:gd name="connsiteX0" fmla="*/ 6323 w 1514862"/>
              <a:gd name="connsiteY0" fmla="*/ 0 h 6858000"/>
              <a:gd name="connsiteX1" fmla="*/ 1514862 w 1514862"/>
              <a:gd name="connsiteY1" fmla="*/ 0 h 6858000"/>
              <a:gd name="connsiteX2" fmla="*/ 1514862 w 1514862"/>
              <a:gd name="connsiteY2" fmla="*/ 6858000 h 6858000"/>
              <a:gd name="connsiteX3" fmla="*/ 63497 w 1514862"/>
              <a:gd name="connsiteY3" fmla="*/ 6858000 h 6858000"/>
              <a:gd name="connsiteX4" fmla="*/ 63638 w 1514862"/>
              <a:gd name="connsiteY4" fmla="*/ 6857735 h 6858000"/>
              <a:gd name="connsiteX5" fmla="*/ 75687 w 1514862"/>
              <a:gd name="connsiteY5" fmla="*/ 6809549 h 6858000"/>
              <a:gd name="connsiteX6" fmla="*/ 107898 w 1514862"/>
              <a:gd name="connsiteY6" fmla="*/ 6715115 h 6858000"/>
              <a:gd name="connsiteX7" fmla="*/ 117749 w 1514862"/>
              <a:gd name="connsiteY7" fmla="*/ 6680170 h 6858000"/>
              <a:gd name="connsiteX8" fmla="*/ 143299 w 1514862"/>
              <a:gd name="connsiteY8" fmla="*/ 6621207 h 6858000"/>
              <a:gd name="connsiteX9" fmla="*/ 159956 w 1514862"/>
              <a:gd name="connsiteY9" fmla="*/ 6596265 h 6858000"/>
              <a:gd name="connsiteX10" fmla="*/ 159835 w 1514862"/>
              <a:gd name="connsiteY10" fmla="*/ 6594818 h 6858000"/>
              <a:gd name="connsiteX11" fmla="*/ 164080 w 1514862"/>
              <a:gd name="connsiteY11" fmla="*/ 6593735 h 6858000"/>
              <a:gd name="connsiteX12" fmla="*/ 167277 w 1514862"/>
              <a:gd name="connsiteY12" fmla="*/ 6589172 h 6858000"/>
              <a:gd name="connsiteX13" fmla="*/ 170571 w 1514862"/>
              <a:gd name="connsiteY13" fmla="*/ 6574442 h 6858000"/>
              <a:gd name="connsiteX14" fmla="*/ 170911 w 1514862"/>
              <a:gd name="connsiteY14" fmla="*/ 6568530 h 6858000"/>
              <a:gd name="connsiteX15" fmla="*/ 173320 w 1514862"/>
              <a:gd name="connsiteY15" fmla="*/ 6560674 h 6858000"/>
              <a:gd name="connsiteX16" fmla="*/ 173665 w 1514862"/>
              <a:gd name="connsiteY16" fmla="*/ 6560598 h 6858000"/>
              <a:gd name="connsiteX17" fmla="*/ 175362 w 1514862"/>
              <a:gd name="connsiteY17" fmla="*/ 6553006 h 6858000"/>
              <a:gd name="connsiteX18" fmla="*/ 180058 w 1514862"/>
              <a:gd name="connsiteY18" fmla="*/ 6514360 h 6858000"/>
              <a:gd name="connsiteX19" fmla="*/ 221712 w 1514862"/>
              <a:gd name="connsiteY19" fmla="*/ 6478062 h 6858000"/>
              <a:gd name="connsiteX20" fmla="*/ 232401 w 1514862"/>
              <a:gd name="connsiteY20" fmla="*/ 6460325 h 6858000"/>
              <a:gd name="connsiteX21" fmla="*/ 239634 w 1514862"/>
              <a:gd name="connsiteY21" fmla="*/ 6451488 h 6858000"/>
              <a:gd name="connsiteX22" fmla="*/ 241069 w 1514862"/>
              <a:gd name="connsiteY22" fmla="*/ 6451348 h 6858000"/>
              <a:gd name="connsiteX23" fmla="*/ 245427 w 1514862"/>
              <a:gd name="connsiteY23" fmla="*/ 6414240 h 6858000"/>
              <a:gd name="connsiteX24" fmla="*/ 248303 w 1514862"/>
              <a:gd name="connsiteY24" fmla="*/ 6410269 h 6858000"/>
              <a:gd name="connsiteX25" fmla="*/ 248203 w 1514862"/>
              <a:gd name="connsiteY25" fmla="*/ 6384857 h 6858000"/>
              <a:gd name="connsiteX26" fmla="*/ 249720 w 1514862"/>
              <a:gd name="connsiteY26" fmla="*/ 6372381 h 6858000"/>
              <a:gd name="connsiteX27" fmla="*/ 246914 w 1514862"/>
              <a:gd name="connsiteY27" fmla="*/ 6367510 h 6858000"/>
              <a:gd name="connsiteX28" fmla="*/ 250794 w 1514862"/>
              <a:gd name="connsiteY28" fmla="*/ 6349778 h 6858000"/>
              <a:gd name="connsiteX29" fmla="*/ 252459 w 1514862"/>
              <a:gd name="connsiteY29" fmla="*/ 6348250 h 6858000"/>
              <a:gd name="connsiteX30" fmla="*/ 268493 w 1514862"/>
              <a:gd name="connsiteY30" fmla="*/ 6281972 h 6858000"/>
              <a:gd name="connsiteX31" fmla="*/ 279256 w 1514862"/>
              <a:gd name="connsiteY31" fmla="*/ 6211940 h 6858000"/>
              <a:gd name="connsiteX32" fmla="*/ 320751 w 1514862"/>
              <a:gd name="connsiteY32" fmla="*/ 6113913 h 6858000"/>
              <a:gd name="connsiteX33" fmla="*/ 325044 w 1514862"/>
              <a:gd name="connsiteY33" fmla="*/ 6028119 h 6858000"/>
              <a:gd name="connsiteX34" fmla="*/ 351824 w 1514862"/>
              <a:gd name="connsiteY34" fmla="*/ 5934687 h 6858000"/>
              <a:gd name="connsiteX35" fmla="*/ 385836 w 1514862"/>
              <a:gd name="connsiteY35" fmla="*/ 5765594 h 6858000"/>
              <a:gd name="connsiteX36" fmla="*/ 417672 w 1514862"/>
              <a:gd name="connsiteY36" fmla="*/ 5693685 h 6858000"/>
              <a:gd name="connsiteX37" fmla="*/ 437727 w 1514862"/>
              <a:gd name="connsiteY37" fmla="*/ 5665173 h 6858000"/>
              <a:gd name="connsiteX38" fmla="*/ 471444 w 1514862"/>
              <a:gd name="connsiteY38" fmla="*/ 5563435 h 6858000"/>
              <a:gd name="connsiteX39" fmla="*/ 500949 w 1514862"/>
              <a:gd name="connsiteY39" fmla="*/ 5476393 h 6858000"/>
              <a:gd name="connsiteX40" fmla="*/ 532142 w 1514862"/>
              <a:gd name="connsiteY40" fmla="*/ 5396260 h 6858000"/>
              <a:gd name="connsiteX41" fmla="*/ 548123 w 1514862"/>
              <a:gd name="connsiteY41" fmla="*/ 5330009 h 6858000"/>
              <a:gd name="connsiteX42" fmla="*/ 581616 w 1514862"/>
              <a:gd name="connsiteY42" fmla="*/ 5273739 h 6858000"/>
              <a:gd name="connsiteX43" fmla="*/ 591215 w 1514862"/>
              <a:gd name="connsiteY43" fmla="*/ 5241779 h 6858000"/>
              <a:gd name="connsiteX44" fmla="*/ 602441 w 1514862"/>
              <a:gd name="connsiteY44" fmla="*/ 5225268 h 6858000"/>
              <a:gd name="connsiteX45" fmla="*/ 603461 w 1514862"/>
              <a:gd name="connsiteY45" fmla="*/ 5217684 h 6858000"/>
              <a:gd name="connsiteX46" fmla="*/ 610802 w 1514862"/>
              <a:gd name="connsiteY46" fmla="*/ 5193377 h 6858000"/>
              <a:gd name="connsiteX47" fmla="*/ 614105 w 1514862"/>
              <a:gd name="connsiteY47" fmla="*/ 5179288 h 6858000"/>
              <a:gd name="connsiteX48" fmla="*/ 615089 w 1514862"/>
              <a:gd name="connsiteY48" fmla="*/ 5173621 h 6858000"/>
              <a:gd name="connsiteX49" fmla="*/ 610723 w 1514862"/>
              <a:gd name="connsiteY49" fmla="*/ 5159961 h 6858000"/>
              <a:gd name="connsiteX50" fmla="*/ 617400 w 1514862"/>
              <a:gd name="connsiteY50" fmla="*/ 5144295 h 6858000"/>
              <a:gd name="connsiteX51" fmla="*/ 614333 w 1514862"/>
              <a:gd name="connsiteY51" fmla="*/ 5125185 h 6858000"/>
              <a:gd name="connsiteX52" fmla="*/ 621163 w 1514862"/>
              <a:gd name="connsiteY52" fmla="*/ 5121884 h 6858000"/>
              <a:gd name="connsiteX53" fmla="*/ 628199 w 1514862"/>
              <a:gd name="connsiteY53" fmla="*/ 5067850 h 6858000"/>
              <a:gd name="connsiteX54" fmla="*/ 630930 w 1514862"/>
              <a:gd name="connsiteY54" fmla="*/ 5060861 h 6858000"/>
              <a:gd name="connsiteX55" fmla="*/ 627634 w 1514862"/>
              <a:gd name="connsiteY55" fmla="*/ 5034192 h 6858000"/>
              <a:gd name="connsiteX56" fmla="*/ 629188 w 1514862"/>
              <a:gd name="connsiteY56" fmla="*/ 4993030 h 6858000"/>
              <a:gd name="connsiteX57" fmla="*/ 636097 w 1514862"/>
              <a:gd name="connsiteY57" fmla="*/ 4946844 h 6858000"/>
              <a:gd name="connsiteX58" fmla="*/ 631953 w 1514862"/>
              <a:gd name="connsiteY58" fmla="*/ 4932692 h 6858000"/>
              <a:gd name="connsiteX59" fmla="*/ 647356 w 1514862"/>
              <a:gd name="connsiteY59" fmla="*/ 4858827 h 6858000"/>
              <a:gd name="connsiteX60" fmla="*/ 641510 w 1514862"/>
              <a:gd name="connsiteY60" fmla="*/ 4801535 h 6858000"/>
              <a:gd name="connsiteX61" fmla="*/ 649179 w 1514862"/>
              <a:gd name="connsiteY61" fmla="*/ 4797794 h 6858000"/>
              <a:gd name="connsiteX62" fmla="*/ 650473 w 1514862"/>
              <a:gd name="connsiteY62" fmla="*/ 4784526 h 6858000"/>
              <a:gd name="connsiteX63" fmla="*/ 652257 w 1514862"/>
              <a:gd name="connsiteY63" fmla="*/ 4781211 h 6858000"/>
              <a:gd name="connsiteX64" fmla="*/ 661044 w 1514862"/>
              <a:gd name="connsiteY64" fmla="*/ 4761984 h 6858000"/>
              <a:gd name="connsiteX65" fmla="*/ 657092 w 1514862"/>
              <a:gd name="connsiteY65" fmla="*/ 4690749 h 6858000"/>
              <a:gd name="connsiteX66" fmla="*/ 652572 w 1514862"/>
              <a:gd name="connsiteY66" fmla="*/ 4584173 h 6858000"/>
              <a:gd name="connsiteX67" fmla="*/ 647655 w 1514862"/>
              <a:gd name="connsiteY67" fmla="*/ 4444346 h 6858000"/>
              <a:gd name="connsiteX68" fmla="*/ 644220 w 1514862"/>
              <a:gd name="connsiteY68" fmla="*/ 4375228 h 6858000"/>
              <a:gd name="connsiteX69" fmla="*/ 624873 w 1514862"/>
              <a:gd name="connsiteY69" fmla="*/ 4214165 h 6858000"/>
              <a:gd name="connsiteX70" fmla="*/ 628946 w 1514862"/>
              <a:gd name="connsiteY70" fmla="*/ 4090296 h 6858000"/>
              <a:gd name="connsiteX71" fmla="*/ 614202 w 1514862"/>
              <a:gd name="connsiteY71" fmla="*/ 4033999 h 6858000"/>
              <a:gd name="connsiteX72" fmla="*/ 615351 w 1514862"/>
              <a:gd name="connsiteY72" fmla="*/ 4031933 h 6858000"/>
              <a:gd name="connsiteX73" fmla="*/ 613927 w 1514862"/>
              <a:gd name="connsiteY73" fmla="*/ 4013953 h 6858000"/>
              <a:gd name="connsiteX74" fmla="*/ 600222 w 1514862"/>
              <a:gd name="connsiteY74" fmla="*/ 3974753 h 6858000"/>
              <a:gd name="connsiteX75" fmla="*/ 601820 w 1514862"/>
              <a:gd name="connsiteY75" fmla="*/ 3969950 h 6858000"/>
              <a:gd name="connsiteX76" fmla="*/ 595242 w 1514862"/>
              <a:gd name="connsiteY76" fmla="*/ 3933779 h 6858000"/>
              <a:gd name="connsiteX77" fmla="*/ 596573 w 1514862"/>
              <a:gd name="connsiteY77" fmla="*/ 3933093 h 6858000"/>
              <a:gd name="connsiteX78" fmla="*/ 600927 w 1514862"/>
              <a:gd name="connsiteY78" fmla="*/ 3922082 h 6858000"/>
              <a:gd name="connsiteX79" fmla="*/ 606005 w 1514862"/>
              <a:gd name="connsiteY79" fmla="*/ 3901461 h 6858000"/>
              <a:gd name="connsiteX80" fmla="*/ 628599 w 1514862"/>
              <a:gd name="connsiteY80" fmla="*/ 3813873 h 6858000"/>
              <a:gd name="connsiteX81" fmla="*/ 628024 w 1514862"/>
              <a:gd name="connsiteY81" fmla="*/ 3806161 h 6858000"/>
              <a:gd name="connsiteX82" fmla="*/ 628331 w 1514862"/>
              <a:gd name="connsiteY82" fmla="*/ 3805957 h 6858000"/>
              <a:gd name="connsiteX83" fmla="*/ 628358 w 1514862"/>
              <a:gd name="connsiteY83" fmla="*/ 3797724 h 6858000"/>
              <a:gd name="connsiteX84" fmla="*/ 626973 w 1514862"/>
              <a:gd name="connsiteY84" fmla="*/ 3792098 h 6858000"/>
              <a:gd name="connsiteX85" fmla="*/ 625857 w 1514862"/>
              <a:gd name="connsiteY85" fmla="*/ 3777135 h 6858000"/>
              <a:gd name="connsiteX86" fmla="*/ 627590 w 1514862"/>
              <a:gd name="connsiteY86" fmla="*/ 3771656 h 6858000"/>
              <a:gd name="connsiteX87" fmla="*/ 631333 w 1514862"/>
              <a:gd name="connsiteY87" fmla="*/ 3769007 h 6858000"/>
              <a:gd name="connsiteX88" fmla="*/ 630799 w 1514862"/>
              <a:gd name="connsiteY88" fmla="*/ 3767709 h 6858000"/>
              <a:gd name="connsiteX89" fmla="*/ 639495 w 1514862"/>
              <a:gd name="connsiteY89" fmla="*/ 3738082 h 6858000"/>
              <a:gd name="connsiteX90" fmla="*/ 646841 w 1514862"/>
              <a:gd name="connsiteY90" fmla="*/ 3673397 h 6858000"/>
              <a:gd name="connsiteX91" fmla="*/ 646137 w 1514862"/>
              <a:gd name="connsiteY91" fmla="*/ 3637109 h 6858000"/>
              <a:gd name="connsiteX92" fmla="*/ 649580 w 1514862"/>
              <a:gd name="connsiteY92" fmla="*/ 3536883 h 6858000"/>
              <a:gd name="connsiteX93" fmla="*/ 657118 w 1514862"/>
              <a:gd name="connsiteY93" fmla="*/ 3435652 h 6858000"/>
              <a:gd name="connsiteX94" fmla="*/ 658789 w 1514862"/>
              <a:gd name="connsiteY94" fmla="*/ 3307769 h 6858000"/>
              <a:gd name="connsiteX95" fmla="*/ 676352 w 1514862"/>
              <a:gd name="connsiteY95" fmla="*/ 3250522 h 6858000"/>
              <a:gd name="connsiteX96" fmla="*/ 676777 w 1514862"/>
              <a:gd name="connsiteY96" fmla="*/ 3229163 h 6858000"/>
              <a:gd name="connsiteX97" fmla="*/ 678600 w 1514862"/>
              <a:gd name="connsiteY97" fmla="*/ 3217217 h 6858000"/>
              <a:gd name="connsiteX98" fmla="*/ 665435 w 1514862"/>
              <a:gd name="connsiteY98" fmla="*/ 3183755 h 6858000"/>
              <a:gd name="connsiteX99" fmla="*/ 665936 w 1514862"/>
              <a:gd name="connsiteY99" fmla="*/ 3178642 h 6858000"/>
              <a:gd name="connsiteX100" fmla="*/ 653536 w 1514862"/>
              <a:gd name="connsiteY100" fmla="*/ 3158586 h 6858000"/>
              <a:gd name="connsiteX101" fmla="*/ 638721 w 1514862"/>
              <a:gd name="connsiteY101" fmla="*/ 3129034 h 6858000"/>
              <a:gd name="connsiteX102" fmla="*/ 639386 w 1514862"/>
              <a:gd name="connsiteY102" fmla="*/ 3126682 h 6858000"/>
              <a:gd name="connsiteX103" fmla="*/ 630254 w 1514862"/>
              <a:gd name="connsiteY103" fmla="*/ 3114519 h 6858000"/>
              <a:gd name="connsiteX104" fmla="*/ 616863 w 1514862"/>
              <a:gd name="connsiteY104" fmla="*/ 3106272 h 6858000"/>
              <a:gd name="connsiteX105" fmla="*/ 589593 w 1514862"/>
              <a:gd name="connsiteY105" fmla="*/ 2958185 h 6858000"/>
              <a:gd name="connsiteX106" fmla="*/ 532207 w 1514862"/>
              <a:gd name="connsiteY106" fmla="*/ 2762989 h 6858000"/>
              <a:gd name="connsiteX107" fmla="*/ 481125 w 1514862"/>
              <a:gd name="connsiteY107" fmla="*/ 2554718 h 6858000"/>
              <a:gd name="connsiteX108" fmla="*/ 461219 w 1514862"/>
              <a:gd name="connsiteY108" fmla="*/ 2485734 h 6858000"/>
              <a:gd name="connsiteX109" fmla="*/ 451942 w 1514862"/>
              <a:gd name="connsiteY109" fmla="*/ 2447068 h 6858000"/>
              <a:gd name="connsiteX110" fmla="*/ 438903 w 1514862"/>
              <a:gd name="connsiteY110" fmla="*/ 2425819 h 6858000"/>
              <a:gd name="connsiteX111" fmla="*/ 444902 w 1514862"/>
              <a:gd name="connsiteY111" fmla="*/ 2402874 h 6858000"/>
              <a:gd name="connsiteX112" fmla="*/ 447514 w 1514862"/>
              <a:gd name="connsiteY112" fmla="*/ 2381443 h 6858000"/>
              <a:gd name="connsiteX113" fmla="*/ 423843 w 1514862"/>
              <a:gd name="connsiteY113" fmla="*/ 2261920 h 6858000"/>
              <a:gd name="connsiteX114" fmla="*/ 413730 w 1514862"/>
              <a:gd name="connsiteY114" fmla="*/ 2195378 h 6858000"/>
              <a:gd name="connsiteX115" fmla="*/ 397947 w 1514862"/>
              <a:gd name="connsiteY115" fmla="*/ 2155135 h 6858000"/>
              <a:gd name="connsiteX116" fmla="*/ 395405 w 1514862"/>
              <a:gd name="connsiteY116" fmla="*/ 2118008 h 6858000"/>
              <a:gd name="connsiteX117" fmla="*/ 396398 w 1514862"/>
              <a:gd name="connsiteY117" fmla="*/ 2050531 h 6858000"/>
              <a:gd name="connsiteX118" fmla="*/ 388204 w 1514862"/>
              <a:gd name="connsiteY118" fmla="*/ 1963269 h 6858000"/>
              <a:gd name="connsiteX119" fmla="*/ 369382 w 1514862"/>
              <a:gd name="connsiteY119" fmla="*/ 1906352 h 6858000"/>
              <a:gd name="connsiteX120" fmla="*/ 345939 w 1514862"/>
              <a:gd name="connsiteY120" fmla="*/ 1861531 h 6858000"/>
              <a:gd name="connsiteX121" fmla="*/ 299738 w 1514862"/>
              <a:gd name="connsiteY121" fmla="*/ 1732919 h 6858000"/>
              <a:gd name="connsiteX122" fmla="*/ 272049 w 1514862"/>
              <a:gd name="connsiteY122" fmla="*/ 1663540 h 6858000"/>
              <a:gd name="connsiteX123" fmla="*/ 271175 w 1514862"/>
              <a:gd name="connsiteY123" fmla="*/ 1615777 h 6858000"/>
              <a:gd name="connsiteX124" fmla="*/ 251970 w 1514862"/>
              <a:gd name="connsiteY124" fmla="*/ 1563678 h 6858000"/>
              <a:gd name="connsiteX125" fmla="*/ 265050 w 1514862"/>
              <a:gd name="connsiteY125" fmla="*/ 1519474 h 6858000"/>
              <a:gd name="connsiteX126" fmla="*/ 257792 w 1514862"/>
              <a:gd name="connsiteY126" fmla="*/ 1477995 h 6858000"/>
              <a:gd name="connsiteX127" fmla="*/ 243877 w 1514862"/>
              <a:gd name="connsiteY127" fmla="*/ 1373769 h 6858000"/>
              <a:gd name="connsiteX128" fmla="*/ 252184 w 1514862"/>
              <a:gd name="connsiteY128" fmla="*/ 1307086 h 6858000"/>
              <a:gd name="connsiteX129" fmla="*/ 253372 w 1514862"/>
              <a:gd name="connsiteY129" fmla="*/ 1189033 h 6858000"/>
              <a:gd name="connsiteX130" fmla="*/ 258057 w 1514862"/>
              <a:gd name="connsiteY130" fmla="*/ 1168288 h 6858000"/>
              <a:gd name="connsiteX131" fmla="*/ 250339 w 1514862"/>
              <a:gd name="connsiteY131" fmla="*/ 1142577 h 6858000"/>
              <a:gd name="connsiteX132" fmla="*/ 239645 w 1514862"/>
              <a:gd name="connsiteY132" fmla="*/ 1088484 h 6858000"/>
              <a:gd name="connsiteX133" fmla="*/ 228381 w 1514862"/>
              <a:gd name="connsiteY133" fmla="*/ 1016103 h 6858000"/>
              <a:gd name="connsiteX134" fmla="*/ 229837 w 1514862"/>
              <a:gd name="connsiteY134" fmla="*/ 932283 h 6858000"/>
              <a:gd name="connsiteX135" fmla="*/ 232073 w 1514862"/>
              <a:gd name="connsiteY135" fmla="*/ 915925 h 6858000"/>
              <a:gd name="connsiteX136" fmla="*/ 224702 w 1514862"/>
              <a:gd name="connsiteY136" fmla="*/ 896999 h 6858000"/>
              <a:gd name="connsiteX137" fmla="*/ 194110 w 1514862"/>
              <a:gd name="connsiteY137" fmla="*/ 821517 h 6858000"/>
              <a:gd name="connsiteX138" fmla="*/ 173060 w 1514862"/>
              <a:gd name="connsiteY138" fmla="*/ 751353 h 6858000"/>
              <a:gd name="connsiteX139" fmla="*/ 172618 w 1514862"/>
              <a:gd name="connsiteY139" fmla="*/ 721230 h 6858000"/>
              <a:gd name="connsiteX140" fmla="*/ 158289 w 1514862"/>
              <a:gd name="connsiteY140" fmla="*/ 681659 h 6858000"/>
              <a:gd name="connsiteX141" fmla="*/ 143708 w 1514862"/>
              <a:gd name="connsiteY141" fmla="*/ 635218 h 6858000"/>
              <a:gd name="connsiteX142" fmla="*/ 148719 w 1514862"/>
              <a:gd name="connsiteY142" fmla="*/ 613763 h 6858000"/>
              <a:gd name="connsiteX143" fmla="*/ 134661 w 1514862"/>
              <a:gd name="connsiteY143" fmla="*/ 598582 h 6858000"/>
              <a:gd name="connsiteX144" fmla="*/ 134342 w 1514862"/>
              <a:gd name="connsiteY144" fmla="*/ 576846 h 6858000"/>
              <a:gd name="connsiteX145" fmla="*/ 113968 w 1514862"/>
              <a:gd name="connsiteY145" fmla="*/ 530055 h 6858000"/>
              <a:gd name="connsiteX146" fmla="*/ 104404 w 1514862"/>
              <a:gd name="connsiteY146" fmla="*/ 448559 h 6858000"/>
              <a:gd name="connsiteX147" fmla="*/ 110826 w 1514862"/>
              <a:gd name="connsiteY147" fmla="*/ 441529 h 6858000"/>
              <a:gd name="connsiteX148" fmla="*/ 110047 w 1514862"/>
              <a:gd name="connsiteY148" fmla="*/ 428927 h 6858000"/>
              <a:gd name="connsiteX149" fmla="*/ 99451 w 1514862"/>
              <a:gd name="connsiteY149" fmla="*/ 430161 h 6858000"/>
              <a:gd name="connsiteX150" fmla="*/ 76471 w 1514862"/>
              <a:gd name="connsiteY150" fmla="*/ 367211 h 6858000"/>
              <a:gd name="connsiteX151" fmla="*/ 33963 w 1514862"/>
              <a:gd name="connsiteY151" fmla="*/ 302178 h 6858000"/>
              <a:gd name="connsiteX152" fmla="*/ 12635 w 1514862"/>
              <a:gd name="connsiteY152" fmla="*/ 211375 h 6858000"/>
              <a:gd name="connsiteX153" fmla="*/ 3963 w 1514862"/>
              <a:gd name="connsiteY153" fmla="*/ 184179 h 6858000"/>
              <a:gd name="connsiteX154" fmla="*/ 25635 w 1514862"/>
              <a:gd name="connsiteY154" fmla="*/ 47336 h 6858000"/>
              <a:gd name="connsiteX155" fmla="*/ 6323 w 1514862"/>
              <a:gd name="connsiteY155"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6312 w 1508539"/>
              <a:gd name="connsiteY152" fmla="*/ 211375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0191 w 1508539"/>
              <a:gd name="connsiteY149" fmla="*/ 404917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106893 w 1508539"/>
              <a:gd name="connsiteY146" fmla="*/ 46538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4721 w 1508539"/>
              <a:gd name="connsiteY63" fmla="*/ 4761984 h 6858000"/>
              <a:gd name="connsiteX64" fmla="*/ 650769 w 1508539"/>
              <a:gd name="connsiteY64" fmla="*/ 4690749 h 6858000"/>
              <a:gd name="connsiteX65" fmla="*/ 646249 w 1508539"/>
              <a:gd name="connsiteY65" fmla="*/ 4584173 h 6858000"/>
              <a:gd name="connsiteX66" fmla="*/ 641332 w 1508539"/>
              <a:gd name="connsiteY66" fmla="*/ 4444346 h 6858000"/>
              <a:gd name="connsiteX67" fmla="*/ 637897 w 1508539"/>
              <a:gd name="connsiteY67" fmla="*/ 4375228 h 6858000"/>
              <a:gd name="connsiteX68" fmla="*/ 618550 w 1508539"/>
              <a:gd name="connsiteY68" fmla="*/ 4214165 h 6858000"/>
              <a:gd name="connsiteX69" fmla="*/ 622623 w 1508539"/>
              <a:gd name="connsiteY69" fmla="*/ 4090296 h 6858000"/>
              <a:gd name="connsiteX70" fmla="*/ 607879 w 1508539"/>
              <a:gd name="connsiteY70" fmla="*/ 4033999 h 6858000"/>
              <a:gd name="connsiteX71" fmla="*/ 609028 w 1508539"/>
              <a:gd name="connsiteY71" fmla="*/ 4031933 h 6858000"/>
              <a:gd name="connsiteX72" fmla="*/ 607604 w 1508539"/>
              <a:gd name="connsiteY72" fmla="*/ 4013953 h 6858000"/>
              <a:gd name="connsiteX73" fmla="*/ 593899 w 1508539"/>
              <a:gd name="connsiteY73" fmla="*/ 3974753 h 6858000"/>
              <a:gd name="connsiteX74" fmla="*/ 595497 w 1508539"/>
              <a:gd name="connsiteY74" fmla="*/ 3969950 h 6858000"/>
              <a:gd name="connsiteX75" fmla="*/ 588919 w 1508539"/>
              <a:gd name="connsiteY75" fmla="*/ 3933779 h 6858000"/>
              <a:gd name="connsiteX76" fmla="*/ 590250 w 1508539"/>
              <a:gd name="connsiteY76" fmla="*/ 3933093 h 6858000"/>
              <a:gd name="connsiteX77" fmla="*/ 594604 w 1508539"/>
              <a:gd name="connsiteY77" fmla="*/ 3922082 h 6858000"/>
              <a:gd name="connsiteX78" fmla="*/ 599682 w 1508539"/>
              <a:gd name="connsiteY78" fmla="*/ 3901461 h 6858000"/>
              <a:gd name="connsiteX79" fmla="*/ 622276 w 1508539"/>
              <a:gd name="connsiteY79" fmla="*/ 3813873 h 6858000"/>
              <a:gd name="connsiteX80" fmla="*/ 621701 w 1508539"/>
              <a:gd name="connsiteY80" fmla="*/ 3806161 h 6858000"/>
              <a:gd name="connsiteX81" fmla="*/ 622008 w 1508539"/>
              <a:gd name="connsiteY81" fmla="*/ 3805957 h 6858000"/>
              <a:gd name="connsiteX82" fmla="*/ 622035 w 1508539"/>
              <a:gd name="connsiteY82" fmla="*/ 3797724 h 6858000"/>
              <a:gd name="connsiteX83" fmla="*/ 620650 w 1508539"/>
              <a:gd name="connsiteY83" fmla="*/ 3792098 h 6858000"/>
              <a:gd name="connsiteX84" fmla="*/ 619534 w 1508539"/>
              <a:gd name="connsiteY84" fmla="*/ 3777135 h 6858000"/>
              <a:gd name="connsiteX85" fmla="*/ 621267 w 1508539"/>
              <a:gd name="connsiteY85" fmla="*/ 3771656 h 6858000"/>
              <a:gd name="connsiteX86" fmla="*/ 625010 w 1508539"/>
              <a:gd name="connsiteY86" fmla="*/ 3769007 h 6858000"/>
              <a:gd name="connsiteX87" fmla="*/ 624476 w 1508539"/>
              <a:gd name="connsiteY87" fmla="*/ 3767709 h 6858000"/>
              <a:gd name="connsiteX88" fmla="*/ 633172 w 1508539"/>
              <a:gd name="connsiteY88" fmla="*/ 3738082 h 6858000"/>
              <a:gd name="connsiteX89" fmla="*/ 640518 w 1508539"/>
              <a:gd name="connsiteY89" fmla="*/ 3673397 h 6858000"/>
              <a:gd name="connsiteX90" fmla="*/ 639814 w 1508539"/>
              <a:gd name="connsiteY90" fmla="*/ 3637109 h 6858000"/>
              <a:gd name="connsiteX91" fmla="*/ 643257 w 1508539"/>
              <a:gd name="connsiteY91" fmla="*/ 3536883 h 6858000"/>
              <a:gd name="connsiteX92" fmla="*/ 650795 w 1508539"/>
              <a:gd name="connsiteY92" fmla="*/ 3435652 h 6858000"/>
              <a:gd name="connsiteX93" fmla="*/ 652466 w 1508539"/>
              <a:gd name="connsiteY93" fmla="*/ 3307769 h 6858000"/>
              <a:gd name="connsiteX94" fmla="*/ 670029 w 1508539"/>
              <a:gd name="connsiteY94" fmla="*/ 3250522 h 6858000"/>
              <a:gd name="connsiteX95" fmla="*/ 670454 w 1508539"/>
              <a:gd name="connsiteY95" fmla="*/ 3229163 h 6858000"/>
              <a:gd name="connsiteX96" fmla="*/ 672277 w 1508539"/>
              <a:gd name="connsiteY96" fmla="*/ 3217217 h 6858000"/>
              <a:gd name="connsiteX97" fmla="*/ 659112 w 1508539"/>
              <a:gd name="connsiteY97" fmla="*/ 3183755 h 6858000"/>
              <a:gd name="connsiteX98" fmla="*/ 659613 w 1508539"/>
              <a:gd name="connsiteY98" fmla="*/ 3178642 h 6858000"/>
              <a:gd name="connsiteX99" fmla="*/ 647213 w 1508539"/>
              <a:gd name="connsiteY99" fmla="*/ 3158586 h 6858000"/>
              <a:gd name="connsiteX100" fmla="*/ 632398 w 1508539"/>
              <a:gd name="connsiteY100" fmla="*/ 3129034 h 6858000"/>
              <a:gd name="connsiteX101" fmla="*/ 633063 w 1508539"/>
              <a:gd name="connsiteY101" fmla="*/ 3126682 h 6858000"/>
              <a:gd name="connsiteX102" fmla="*/ 623931 w 1508539"/>
              <a:gd name="connsiteY102" fmla="*/ 3114519 h 6858000"/>
              <a:gd name="connsiteX103" fmla="*/ 610540 w 1508539"/>
              <a:gd name="connsiteY103" fmla="*/ 3106272 h 6858000"/>
              <a:gd name="connsiteX104" fmla="*/ 583270 w 1508539"/>
              <a:gd name="connsiteY104" fmla="*/ 2958185 h 6858000"/>
              <a:gd name="connsiteX105" fmla="*/ 525884 w 1508539"/>
              <a:gd name="connsiteY105" fmla="*/ 2762989 h 6858000"/>
              <a:gd name="connsiteX106" fmla="*/ 474802 w 1508539"/>
              <a:gd name="connsiteY106" fmla="*/ 2554718 h 6858000"/>
              <a:gd name="connsiteX107" fmla="*/ 454896 w 1508539"/>
              <a:gd name="connsiteY107" fmla="*/ 2485734 h 6858000"/>
              <a:gd name="connsiteX108" fmla="*/ 445619 w 1508539"/>
              <a:gd name="connsiteY108" fmla="*/ 2447068 h 6858000"/>
              <a:gd name="connsiteX109" fmla="*/ 432580 w 1508539"/>
              <a:gd name="connsiteY109" fmla="*/ 2425819 h 6858000"/>
              <a:gd name="connsiteX110" fmla="*/ 438579 w 1508539"/>
              <a:gd name="connsiteY110" fmla="*/ 2402874 h 6858000"/>
              <a:gd name="connsiteX111" fmla="*/ 441191 w 1508539"/>
              <a:gd name="connsiteY111" fmla="*/ 2381443 h 6858000"/>
              <a:gd name="connsiteX112" fmla="*/ 417520 w 1508539"/>
              <a:gd name="connsiteY112" fmla="*/ 2261920 h 6858000"/>
              <a:gd name="connsiteX113" fmla="*/ 407407 w 1508539"/>
              <a:gd name="connsiteY113" fmla="*/ 2195378 h 6858000"/>
              <a:gd name="connsiteX114" fmla="*/ 391624 w 1508539"/>
              <a:gd name="connsiteY114" fmla="*/ 2155135 h 6858000"/>
              <a:gd name="connsiteX115" fmla="*/ 389082 w 1508539"/>
              <a:gd name="connsiteY115" fmla="*/ 2118008 h 6858000"/>
              <a:gd name="connsiteX116" fmla="*/ 390075 w 1508539"/>
              <a:gd name="connsiteY116" fmla="*/ 2050531 h 6858000"/>
              <a:gd name="connsiteX117" fmla="*/ 381881 w 1508539"/>
              <a:gd name="connsiteY117" fmla="*/ 1963269 h 6858000"/>
              <a:gd name="connsiteX118" fmla="*/ 363059 w 1508539"/>
              <a:gd name="connsiteY118" fmla="*/ 1906352 h 6858000"/>
              <a:gd name="connsiteX119" fmla="*/ 339616 w 1508539"/>
              <a:gd name="connsiteY119" fmla="*/ 1861531 h 6858000"/>
              <a:gd name="connsiteX120" fmla="*/ 293415 w 1508539"/>
              <a:gd name="connsiteY120" fmla="*/ 1732919 h 6858000"/>
              <a:gd name="connsiteX121" fmla="*/ 265726 w 1508539"/>
              <a:gd name="connsiteY121" fmla="*/ 1663540 h 6858000"/>
              <a:gd name="connsiteX122" fmla="*/ 264852 w 1508539"/>
              <a:gd name="connsiteY122" fmla="*/ 1615777 h 6858000"/>
              <a:gd name="connsiteX123" fmla="*/ 245647 w 1508539"/>
              <a:gd name="connsiteY123" fmla="*/ 1563678 h 6858000"/>
              <a:gd name="connsiteX124" fmla="*/ 258727 w 1508539"/>
              <a:gd name="connsiteY124" fmla="*/ 1519474 h 6858000"/>
              <a:gd name="connsiteX125" fmla="*/ 251469 w 1508539"/>
              <a:gd name="connsiteY125" fmla="*/ 1477995 h 6858000"/>
              <a:gd name="connsiteX126" fmla="*/ 237554 w 1508539"/>
              <a:gd name="connsiteY126" fmla="*/ 1373769 h 6858000"/>
              <a:gd name="connsiteX127" fmla="*/ 245861 w 1508539"/>
              <a:gd name="connsiteY127" fmla="*/ 1307086 h 6858000"/>
              <a:gd name="connsiteX128" fmla="*/ 247049 w 1508539"/>
              <a:gd name="connsiteY128" fmla="*/ 1189033 h 6858000"/>
              <a:gd name="connsiteX129" fmla="*/ 251734 w 1508539"/>
              <a:gd name="connsiteY129" fmla="*/ 1168288 h 6858000"/>
              <a:gd name="connsiteX130" fmla="*/ 244016 w 1508539"/>
              <a:gd name="connsiteY130" fmla="*/ 1142577 h 6858000"/>
              <a:gd name="connsiteX131" fmla="*/ 233322 w 1508539"/>
              <a:gd name="connsiteY131" fmla="*/ 1088484 h 6858000"/>
              <a:gd name="connsiteX132" fmla="*/ 222058 w 1508539"/>
              <a:gd name="connsiteY132" fmla="*/ 1016103 h 6858000"/>
              <a:gd name="connsiteX133" fmla="*/ 223514 w 1508539"/>
              <a:gd name="connsiteY133" fmla="*/ 932283 h 6858000"/>
              <a:gd name="connsiteX134" fmla="*/ 225750 w 1508539"/>
              <a:gd name="connsiteY134" fmla="*/ 915925 h 6858000"/>
              <a:gd name="connsiteX135" fmla="*/ 218379 w 1508539"/>
              <a:gd name="connsiteY135" fmla="*/ 896999 h 6858000"/>
              <a:gd name="connsiteX136" fmla="*/ 187787 w 1508539"/>
              <a:gd name="connsiteY136" fmla="*/ 821517 h 6858000"/>
              <a:gd name="connsiteX137" fmla="*/ 166737 w 1508539"/>
              <a:gd name="connsiteY137" fmla="*/ 751353 h 6858000"/>
              <a:gd name="connsiteX138" fmla="*/ 166295 w 1508539"/>
              <a:gd name="connsiteY138" fmla="*/ 721230 h 6858000"/>
              <a:gd name="connsiteX139" fmla="*/ 151966 w 1508539"/>
              <a:gd name="connsiteY139" fmla="*/ 681659 h 6858000"/>
              <a:gd name="connsiteX140" fmla="*/ 137385 w 1508539"/>
              <a:gd name="connsiteY140" fmla="*/ 635218 h 6858000"/>
              <a:gd name="connsiteX141" fmla="*/ 142396 w 1508539"/>
              <a:gd name="connsiteY141" fmla="*/ 613763 h 6858000"/>
              <a:gd name="connsiteX142" fmla="*/ 128338 w 1508539"/>
              <a:gd name="connsiteY142" fmla="*/ 598582 h 6858000"/>
              <a:gd name="connsiteX143" fmla="*/ 128019 w 1508539"/>
              <a:gd name="connsiteY143" fmla="*/ 576846 h 6858000"/>
              <a:gd name="connsiteX144" fmla="*/ 107645 w 1508539"/>
              <a:gd name="connsiteY144" fmla="*/ 530055 h 6858000"/>
              <a:gd name="connsiteX145" fmla="*/ 106893 w 1508539"/>
              <a:gd name="connsiteY145" fmla="*/ 465389 h 6858000"/>
              <a:gd name="connsiteX146" fmla="*/ 89816 w 1508539"/>
              <a:gd name="connsiteY146" fmla="*/ 424699 h 6858000"/>
              <a:gd name="connsiteX147" fmla="*/ 90191 w 1508539"/>
              <a:gd name="connsiteY147" fmla="*/ 404917 h 6858000"/>
              <a:gd name="connsiteX148" fmla="*/ 70148 w 1508539"/>
              <a:gd name="connsiteY148" fmla="*/ 367211 h 6858000"/>
              <a:gd name="connsiteX149" fmla="*/ 36452 w 1508539"/>
              <a:gd name="connsiteY149" fmla="*/ 268519 h 6858000"/>
              <a:gd name="connsiteX150" fmla="*/ 23935 w 1508539"/>
              <a:gd name="connsiteY150" fmla="*/ 160886 h 6858000"/>
              <a:gd name="connsiteX151" fmla="*/ 19312 w 1508539"/>
              <a:gd name="connsiteY151" fmla="*/ 47336 h 6858000"/>
              <a:gd name="connsiteX152" fmla="*/ 0 w 1508539"/>
              <a:gd name="connsiteY152"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46936 w 1508539"/>
              <a:gd name="connsiteY60" fmla="*/ 4821170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3397 w 1508539"/>
              <a:gd name="connsiteY25" fmla="*/ 6372381 h 6858000"/>
              <a:gd name="connsiteX26" fmla="*/ 240591 w 1508539"/>
              <a:gd name="connsiteY26" fmla="*/ 6367510 h 6858000"/>
              <a:gd name="connsiteX27" fmla="*/ 244471 w 1508539"/>
              <a:gd name="connsiteY27" fmla="*/ 6349778 h 6858000"/>
              <a:gd name="connsiteX28" fmla="*/ 246136 w 1508539"/>
              <a:gd name="connsiteY28" fmla="*/ 6348250 h 6858000"/>
              <a:gd name="connsiteX29" fmla="*/ 262170 w 1508539"/>
              <a:gd name="connsiteY29" fmla="*/ 6281972 h 6858000"/>
              <a:gd name="connsiteX30" fmla="*/ 272933 w 1508539"/>
              <a:gd name="connsiteY30" fmla="*/ 6211940 h 6858000"/>
              <a:gd name="connsiteX31" fmla="*/ 314428 w 1508539"/>
              <a:gd name="connsiteY31" fmla="*/ 6113913 h 6858000"/>
              <a:gd name="connsiteX32" fmla="*/ 318721 w 1508539"/>
              <a:gd name="connsiteY32" fmla="*/ 6028119 h 6858000"/>
              <a:gd name="connsiteX33" fmla="*/ 345501 w 1508539"/>
              <a:gd name="connsiteY33" fmla="*/ 5934687 h 6858000"/>
              <a:gd name="connsiteX34" fmla="*/ 379513 w 1508539"/>
              <a:gd name="connsiteY34" fmla="*/ 5765594 h 6858000"/>
              <a:gd name="connsiteX35" fmla="*/ 411349 w 1508539"/>
              <a:gd name="connsiteY35" fmla="*/ 5693685 h 6858000"/>
              <a:gd name="connsiteX36" fmla="*/ 431404 w 1508539"/>
              <a:gd name="connsiteY36" fmla="*/ 5665173 h 6858000"/>
              <a:gd name="connsiteX37" fmla="*/ 465121 w 1508539"/>
              <a:gd name="connsiteY37" fmla="*/ 5563435 h 6858000"/>
              <a:gd name="connsiteX38" fmla="*/ 494626 w 1508539"/>
              <a:gd name="connsiteY38" fmla="*/ 5476393 h 6858000"/>
              <a:gd name="connsiteX39" fmla="*/ 525819 w 1508539"/>
              <a:gd name="connsiteY39" fmla="*/ 5396260 h 6858000"/>
              <a:gd name="connsiteX40" fmla="*/ 541800 w 1508539"/>
              <a:gd name="connsiteY40" fmla="*/ 5330009 h 6858000"/>
              <a:gd name="connsiteX41" fmla="*/ 575293 w 1508539"/>
              <a:gd name="connsiteY41" fmla="*/ 5273739 h 6858000"/>
              <a:gd name="connsiteX42" fmla="*/ 584892 w 1508539"/>
              <a:gd name="connsiteY42" fmla="*/ 5241779 h 6858000"/>
              <a:gd name="connsiteX43" fmla="*/ 596118 w 1508539"/>
              <a:gd name="connsiteY43" fmla="*/ 5225268 h 6858000"/>
              <a:gd name="connsiteX44" fmla="*/ 597138 w 1508539"/>
              <a:gd name="connsiteY44" fmla="*/ 5217684 h 6858000"/>
              <a:gd name="connsiteX45" fmla="*/ 604479 w 1508539"/>
              <a:gd name="connsiteY45" fmla="*/ 5193377 h 6858000"/>
              <a:gd name="connsiteX46" fmla="*/ 607782 w 1508539"/>
              <a:gd name="connsiteY46" fmla="*/ 5179288 h 6858000"/>
              <a:gd name="connsiteX47" fmla="*/ 608766 w 1508539"/>
              <a:gd name="connsiteY47" fmla="*/ 5173621 h 6858000"/>
              <a:gd name="connsiteX48" fmla="*/ 604400 w 1508539"/>
              <a:gd name="connsiteY48" fmla="*/ 5159961 h 6858000"/>
              <a:gd name="connsiteX49" fmla="*/ 611077 w 1508539"/>
              <a:gd name="connsiteY49" fmla="*/ 5144295 h 6858000"/>
              <a:gd name="connsiteX50" fmla="*/ 608010 w 1508539"/>
              <a:gd name="connsiteY50" fmla="*/ 5125185 h 6858000"/>
              <a:gd name="connsiteX51" fmla="*/ 614840 w 1508539"/>
              <a:gd name="connsiteY51" fmla="*/ 5121884 h 6858000"/>
              <a:gd name="connsiteX52" fmla="*/ 621876 w 1508539"/>
              <a:gd name="connsiteY52" fmla="*/ 5067850 h 6858000"/>
              <a:gd name="connsiteX53" fmla="*/ 624607 w 1508539"/>
              <a:gd name="connsiteY53" fmla="*/ 5060861 h 6858000"/>
              <a:gd name="connsiteX54" fmla="*/ 621311 w 1508539"/>
              <a:gd name="connsiteY54" fmla="*/ 5034192 h 6858000"/>
              <a:gd name="connsiteX55" fmla="*/ 622865 w 1508539"/>
              <a:gd name="connsiteY55" fmla="*/ 4993030 h 6858000"/>
              <a:gd name="connsiteX56" fmla="*/ 629774 w 1508539"/>
              <a:gd name="connsiteY56" fmla="*/ 4946844 h 6858000"/>
              <a:gd name="connsiteX57" fmla="*/ 625630 w 1508539"/>
              <a:gd name="connsiteY57" fmla="*/ 4932692 h 6858000"/>
              <a:gd name="connsiteX58" fmla="*/ 641033 w 1508539"/>
              <a:gd name="connsiteY58" fmla="*/ 4858827 h 6858000"/>
              <a:gd name="connsiteX59" fmla="*/ 646936 w 1508539"/>
              <a:gd name="connsiteY59" fmla="*/ 4821170 h 6858000"/>
              <a:gd name="connsiteX60" fmla="*/ 651669 w 1508539"/>
              <a:gd name="connsiteY60" fmla="*/ 4780965 h 6858000"/>
              <a:gd name="connsiteX61" fmla="*/ 652962 w 1508539"/>
              <a:gd name="connsiteY61" fmla="*/ 4750867 h 6858000"/>
              <a:gd name="connsiteX62" fmla="*/ 650769 w 1508539"/>
              <a:gd name="connsiteY62" fmla="*/ 4690749 h 6858000"/>
              <a:gd name="connsiteX63" fmla="*/ 646249 w 1508539"/>
              <a:gd name="connsiteY63" fmla="*/ 4584173 h 6858000"/>
              <a:gd name="connsiteX64" fmla="*/ 641332 w 1508539"/>
              <a:gd name="connsiteY64" fmla="*/ 4444346 h 6858000"/>
              <a:gd name="connsiteX65" fmla="*/ 637897 w 1508539"/>
              <a:gd name="connsiteY65" fmla="*/ 4375228 h 6858000"/>
              <a:gd name="connsiteX66" fmla="*/ 618550 w 1508539"/>
              <a:gd name="connsiteY66" fmla="*/ 4214165 h 6858000"/>
              <a:gd name="connsiteX67" fmla="*/ 622623 w 1508539"/>
              <a:gd name="connsiteY67" fmla="*/ 4090296 h 6858000"/>
              <a:gd name="connsiteX68" fmla="*/ 607879 w 1508539"/>
              <a:gd name="connsiteY68" fmla="*/ 4033999 h 6858000"/>
              <a:gd name="connsiteX69" fmla="*/ 609028 w 1508539"/>
              <a:gd name="connsiteY69" fmla="*/ 4031933 h 6858000"/>
              <a:gd name="connsiteX70" fmla="*/ 607604 w 1508539"/>
              <a:gd name="connsiteY70" fmla="*/ 4013953 h 6858000"/>
              <a:gd name="connsiteX71" fmla="*/ 593899 w 1508539"/>
              <a:gd name="connsiteY71" fmla="*/ 3974753 h 6858000"/>
              <a:gd name="connsiteX72" fmla="*/ 595497 w 1508539"/>
              <a:gd name="connsiteY72" fmla="*/ 3969950 h 6858000"/>
              <a:gd name="connsiteX73" fmla="*/ 588919 w 1508539"/>
              <a:gd name="connsiteY73" fmla="*/ 3933779 h 6858000"/>
              <a:gd name="connsiteX74" fmla="*/ 590250 w 1508539"/>
              <a:gd name="connsiteY74" fmla="*/ 3933093 h 6858000"/>
              <a:gd name="connsiteX75" fmla="*/ 594604 w 1508539"/>
              <a:gd name="connsiteY75" fmla="*/ 3922082 h 6858000"/>
              <a:gd name="connsiteX76" fmla="*/ 599682 w 1508539"/>
              <a:gd name="connsiteY76" fmla="*/ 3901461 h 6858000"/>
              <a:gd name="connsiteX77" fmla="*/ 622276 w 1508539"/>
              <a:gd name="connsiteY77" fmla="*/ 3813873 h 6858000"/>
              <a:gd name="connsiteX78" fmla="*/ 621701 w 1508539"/>
              <a:gd name="connsiteY78" fmla="*/ 3806161 h 6858000"/>
              <a:gd name="connsiteX79" fmla="*/ 622008 w 1508539"/>
              <a:gd name="connsiteY79" fmla="*/ 3805957 h 6858000"/>
              <a:gd name="connsiteX80" fmla="*/ 622035 w 1508539"/>
              <a:gd name="connsiteY80" fmla="*/ 3797724 h 6858000"/>
              <a:gd name="connsiteX81" fmla="*/ 620650 w 1508539"/>
              <a:gd name="connsiteY81" fmla="*/ 3792098 h 6858000"/>
              <a:gd name="connsiteX82" fmla="*/ 619534 w 1508539"/>
              <a:gd name="connsiteY82" fmla="*/ 3777135 h 6858000"/>
              <a:gd name="connsiteX83" fmla="*/ 621267 w 1508539"/>
              <a:gd name="connsiteY83" fmla="*/ 3771656 h 6858000"/>
              <a:gd name="connsiteX84" fmla="*/ 625010 w 1508539"/>
              <a:gd name="connsiteY84" fmla="*/ 3769007 h 6858000"/>
              <a:gd name="connsiteX85" fmla="*/ 624476 w 1508539"/>
              <a:gd name="connsiteY85" fmla="*/ 3767709 h 6858000"/>
              <a:gd name="connsiteX86" fmla="*/ 633172 w 1508539"/>
              <a:gd name="connsiteY86" fmla="*/ 3738082 h 6858000"/>
              <a:gd name="connsiteX87" fmla="*/ 640518 w 1508539"/>
              <a:gd name="connsiteY87" fmla="*/ 3673397 h 6858000"/>
              <a:gd name="connsiteX88" fmla="*/ 639814 w 1508539"/>
              <a:gd name="connsiteY88" fmla="*/ 3637109 h 6858000"/>
              <a:gd name="connsiteX89" fmla="*/ 643257 w 1508539"/>
              <a:gd name="connsiteY89" fmla="*/ 3536883 h 6858000"/>
              <a:gd name="connsiteX90" fmla="*/ 650795 w 1508539"/>
              <a:gd name="connsiteY90" fmla="*/ 3435652 h 6858000"/>
              <a:gd name="connsiteX91" fmla="*/ 652466 w 1508539"/>
              <a:gd name="connsiteY91" fmla="*/ 3307769 h 6858000"/>
              <a:gd name="connsiteX92" fmla="*/ 670029 w 1508539"/>
              <a:gd name="connsiteY92" fmla="*/ 3250522 h 6858000"/>
              <a:gd name="connsiteX93" fmla="*/ 670454 w 1508539"/>
              <a:gd name="connsiteY93" fmla="*/ 3229163 h 6858000"/>
              <a:gd name="connsiteX94" fmla="*/ 672277 w 1508539"/>
              <a:gd name="connsiteY94" fmla="*/ 3217217 h 6858000"/>
              <a:gd name="connsiteX95" fmla="*/ 659112 w 1508539"/>
              <a:gd name="connsiteY95" fmla="*/ 3183755 h 6858000"/>
              <a:gd name="connsiteX96" fmla="*/ 659613 w 1508539"/>
              <a:gd name="connsiteY96" fmla="*/ 3178642 h 6858000"/>
              <a:gd name="connsiteX97" fmla="*/ 647213 w 1508539"/>
              <a:gd name="connsiteY97" fmla="*/ 3158586 h 6858000"/>
              <a:gd name="connsiteX98" fmla="*/ 632398 w 1508539"/>
              <a:gd name="connsiteY98" fmla="*/ 3129034 h 6858000"/>
              <a:gd name="connsiteX99" fmla="*/ 633063 w 1508539"/>
              <a:gd name="connsiteY99" fmla="*/ 3126682 h 6858000"/>
              <a:gd name="connsiteX100" fmla="*/ 623931 w 1508539"/>
              <a:gd name="connsiteY100" fmla="*/ 3114519 h 6858000"/>
              <a:gd name="connsiteX101" fmla="*/ 610540 w 1508539"/>
              <a:gd name="connsiteY101" fmla="*/ 3106272 h 6858000"/>
              <a:gd name="connsiteX102" fmla="*/ 583270 w 1508539"/>
              <a:gd name="connsiteY102" fmla="*/ 2958185 h 6858000"/>
              <a:gd name="connsiteX103" fmla="*/ 525884 w 1508539"/>
              <a:gd name="connsiteY103" fmla="*/ 2762989 h 6858000"/>
              <a:gd name="connsiteX104" fmla="*/ 474802 w 1508539"/>
              <a:gd name="connsiteY104" fmla="*/ 2554718 h 6858000"/>
              <a:gd name="connsiteX105" fmla="*/ 454896 w 1508539"/>
              <a:gd name="connsiteY105" fmla="*/ 2485734 h 6858000"/>
              <a:gd name="connsiteX106" fmla="*/ 445619 w 1508539"/>
              <a:gd name="connsiteY106" fmla="*/ 2447068 h 6858000"/>
              <a:gd name="connsiteX107" fmla="*/ 432580 w 1508539"/>
              <a:gd name="connsiteY107" fmla="*/ 2425819 h 6858000"/>
              <a:gd name="connsiteX108" fmla="*/ 438579 w 1508539"/>
              <a:gd name="connsiteY108" fmla="*/ 2402874 h 6858000"/>
              <a:gd name="connsiteX109" fmla="*/ 441191 w 1508539"/>
              <a:gd name="connsiteY109" fmla="*/ 2381443 h 6858000"/>
              <a:gd name="connsiteX110" fmla="*/ 417520 w 1508539"/>
              <a:gd name="connsiteY110" fmla="*/ 2261920 h 6858000"/>
              <a:gd name="connsiteX111" fmla="*/ 407407 w 1508539"/>
              <a:gd name="connsiteY111" fmla="*/ 2195378 h 6858000"/>
              <a:gd name="connsiteX112" fmla="*/ 391624 w 1508539"/>
              <a:gd name="connsiteY112" fmla="*/ 2155135 h 6858000"/>
              <a:gd name="connsiteX113" fmla="*/ 389082 w 1508539"/>
              <a:gd name="connsiteY113" fmla="*/ 2118008 h 6858000"/>
              <a:gd name="connsiteX114" fmla="*/ 390075 w 1508539"/>
              <a:gd name="connsiteY114" fmla="*/ 2050531 h 6858000"/>
              <a:gd name="connsiteX115" fmla="*/ 381881 w 1508539"/>
              <a:gd name="connsiteY115" fmla="*/ 1963269 h 6858000"/>
              <a:gd name="connsiteX116" fmla="*/ 363059 w 1508539"/>
              <a:gd name="connsiteY116" fmla="*/ 1906352 h 6858000"/>
              <a:gd name="connsiteX117" fmla="*/ 339616 w 1508539"/>
              <a:gd name="connsiteY117" fmla="*/ 1861531 h 6858000"/>
              <a:gd name="connsiteX118" fmla="*/ 293415 w 1508539"/>
              <a:gd name="connsiteY118" fmla="*/ 1732919 h 6858000"/>
              <a:gd name="connsiteX119" fmla="*/ 265726 w 1508539"/>
              <a:gd name="connsiteY119" fmla="*/ 1663540 h 6858000"/>
              <a:gd name="connsiteX120" fmla="*/ 264852 w 1508539"/>
              <a:gd name="connsiteY120" fmla="*/ 1615777 h 6858000"/>
              <a:gd name="connsiteX121" fmla="*/ 245647 w 1508539"/>
              <a:gd name="connsiteY121" fmla="*/ 1563678 h 6858000"/>
              <a:gd name="connsiteX122" fmla="*/ 258727 w 1508539"/>
              <a:gd name="connsiteY122" fmla="*/ 1519474 h 6858000"/>
              <a:gd name="connsiteX123" fmla="*/ 251469 w 1508539"/>
              <a:gd name="connsiteY123" fmla="*/ 1477995 h 6858000"/>
              <a:gd name="connsiteX124" fmla="*/ 237554 w 1508539"/>
              <a:gd name="connsiteY124" fmla="*/ 1373769 h 6858000"/>
              <a:gd name="connsiteX125" fmla="*/ 245861 w 1508539"/>
              <a:gd name="connsiteY125" fmla="*/ 1307086 h 6858000"/>
              <a:gd name="connsiteX126" fmla="*/ 247049 w 1508539"/>
              <a:gd name="connsiteY126" fmla="*/ 1189033 h 6858000"/>
              <a:gd name="connsiteX127" fmla="*/ 251734 w 1508539"/>
              <a:gd name="connsiteY127" fmla="*/ 1168288 h 6858000"/>
              <a:gd name="connsiteX128" fmla="*/ 244016 w 1508539"/>
              <a:gd name="connsiteY128" fmla="*/ 1142577 h 6858000"/>
              <a:gd name="connsiteX129" fmla="*/ 233322 w 1508539"/>
              <a:gd name="connsiteY129" fmla="*/ 1088484 h 6858000"/>
              <a:gd name="connsiteX130" fmla="*/ 222058 w 1508539"/>
              <a:gd name="connsiteY130" fmla="*/ 1016103 h 6858000"/>
              <a:gd name="connsiteX131" fmla="*/ 223514 w 1508539"/>
              <a:gd name="connsiteY131" fmla="*/ 932283 h 6858000"/>
              <a:gd name="connsiteX132" fmla="*/ 225750 w 1508539"/>
              <a:gd name="connsiteY132" fmla="*/ 915925 h 6858000"/>
              <a:gd name="connsiteX133" fmla="*/ 218379 w 1508539"/>
              <a:gd name="connsiteY133" fmla="*/ 896999 h 6858000"/>
              <a:gd name="connsiteX134" fmla="*/ 187787 w 1508539"/>
              <a:gd name="connsiteY134" fmla="*/ 821517 h 6858000"/>
              <a:gd name="connsiteX135" fmla="*/ 166737 w 1508539"/>
              <a:gd name="connsiteY135" fmla="*/ 751353 h 6858000"/>
              <a:gd name="connsiteX136" fmla="*/ 166295 w 1508539"/>
              <a:gd name="connsiteY136" fmla="*/ 721230 h 6858000"/>
              <a:gd name="connsiteX137" fmla="*/ 151966 w 1508539"/>
              <a:gd name="connsiteY137" fmla="*/ 681659 h 6858000"/>
              <a:gd name="connsiteX138" fmla="*/ 137385 w 1508539"/>
              <a:gd name="connsiteY138" fmla="*/ 635218 h 6858000"/>
              <a:gd name="connsiteX139" fmla="*/ 142396 w 1508539"/>
              <a:gd name="connsiteY139" fmla="*/ 613763 h 6858000"/>
              <a:gd name="connsiteX140" fmla="*/ 128338 w 1508539"/>
              <a:gd name="connsiteY140" fmla="*/ 598582 h 6858000"/>
              <a:gd name="connsiteX141" fmla="*/ 128019 w 1508539"/>
              <a:gd name="connsiteY141" fmla="*/ 576846 h 6858000"/>
              <a:gd name="connsiteX142" fmla="*/ 107645 w 1508539"/>
              <a:gd name="connsiteY142" fmla="*/ 530055 h 6858000"/>
              <a:gd name="connsiteX143" fmla="*/ 106893 w 1508539"/>
              <a:gd name="connsiteY143" fmla="*/ 465389 h 6858000"/>
              <a:gd name="connsiteX144" fmla="*/ 89816 w 1508539"/>
              <a:gd name="connsiteY144" fmla="*/ 424699 h 6858000"/>
              <a:gd name="connsiteX145" fmla="*/ 90191 w 1508539"/>
              <a:gd name="connsiteY145" fmla="*/ 404917 h 6858000"/>
              <a:gd name="connsiteX146" fmla="*/ 70148 w 1508539"/>
              <a:gd name="connsiteY146" fmla="*/ 367211 h 6858000"/>
              <a:gd name="connsiteX147" fmla="*/ 36452 w 1508539"/>
              <a:gd name="connsiteY147" fmla="*/ 268519 h 6858000"/>
              <a:gd name="connsiteX148" fmla="*/ 23935 w 1508539"/>
              <a:gd name="connsiteY148" fmla="*/ 160886 h 6858000"/>
              <a:gd name="connsiteX149" fmla="*/ 19312 w 1508539"/>
              <a:gd name="connsiteY149" fmla="*/ 47336 h 6858000"/>
              <a:gd name="connsiteX150" fmla="*/ 0 w 1508539"/>
              <a:gd name="connsiteY150"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139560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69364 w 1508539"/>
              <a:gd name="connsiteY4" fmla="*/ 6809549 h 6858000"/>
              <a:gd name="connsiteX5" fmla="*/ 101575 w 1508539"/>
              <a:gd name="connsiteY5" fmla="*/ 6715115 h 6858000"/>
              <a:gd name="connsiteX6" fmla="*/ 111426 w 1508539"/>
              <a:gd name="connsiteY6" fmla="*/ 6680170 h 6858000"/>
              <a:gd name="connsiteX7" fmla="*/ 136976 w 1508539"/>
              <a:gd name="connsiteY7" fmla="*/ 6621207 h 6858000"/>
              <a:gd name="connsiteX8" fmla="*/ 153633 w 1508539"/>
              <a:gd name="connsiteY8" fmla="*/ 6596265 h 6858000"/>
              <a:gd name="connsiteX9" fmla="*/ 153512 w 1508539"/>
              <a:gd name="connsiteY9" fmla="*/ 6594818 h 6858000"/>
              <a:gd name="connsiteX10" fmla="*/ 157757 w 1508539"/>
              <a:gd name="connsiteY10" fmla="*/ 6593735 h 6858000"/>
              <a:gd name="connsiteX11" fmla="*/ 160954 w 1508539"/>
              <a:gd name="connsiteY11" fmla="*/ 6589172 h 6858000"/>
              <a:gd name="connsiteX12" fmla="*/ 164248 w 1508539"/>
              <a:gd name="connsiteY12" fmla="*/ 6574442 h 6858000"/>
              <a:gd name="connsiteX13" fmla="*/ 164588 w 1508539"/>
              <a:gd name="connsiteY13" fmla="*/ 6568530 h 6858000"/>
              <a:gd name="connsiteX14" fmla="*/ 166997 w 1508539"/>
              <a:gd name="connsiteY14" fmla="*/ 6560674 h 6858000"/>
              <a:gd name="connsiteX15" fmla="*/ 167342 w 1508539"/>
              <a:gd name="connsiteY15" fmla="*/ 6560598 h 6858000"/>
              <a:gd name="connsiteX16" fmla="*/ 169039 w 1508539"/>
              <a:gd name="connsiteY16" fmla="*/ 6553006 h 6858000"/>
              <a:gd name="connsiteX17" fmla="*/ 173735 w 1508539"/>
              <a:gd name="connsiteY17" fmla="*/ 6514360 h 6858000"/>
              <a:gd name="connsiteX18" fmla="*/ 215389 w 1508539"/>
              <a:gd name="connsiteY18" fmla="*/ 6478062 h 6858000"/>
              <a:gd name="connsiteX19" fmla="*/ 226078 w 1508539"/>
              <a:gd name="connsiteY19" fmla="*/ 6460325 h 6858000"/>
              <a:gd name="connsiteX20" fmla="*/ 233311 w 1508539"/>
              <a:gd name="connsiteY20" fmla="*/ 6451488 h 6858000"/>
              <a:gd name="connsiteX21" fmla="*/ 234746 w 1508539"/>
              <a:gd name="connsiteY21" fmla="*/ 6451348 h 6858000"/>
              <a:gd name="connsiteX22" fmla="*/ 239104 w 1508539"/>
              <a:gd name="connsiteY22" fmla="*/ 6414240 h 6858000"/>
              <a:gd name="connsiteX23" fmla="*/ 241880 w 1508539"/>
              <a:gd name="connsiteY23" fmla="*/ 6384857 h 6858000"/>
              <a:gd name="connsiteX24" fmla="*/ 240591 w 1508539"/>
              <a:gd name="connsiteY24" fmla="*/ 6367510 h 6858000"/>
              <a:gd name="connsiteX25" fmla="*/ 244471 w 1508539"/>
              <a:gd name="connsiteY25" fmla="*/ 6349778 h 6858000"/>
              <a:gd name="connsiteX26" fmla="*/ 246136 w 1508539"/>
              <a:gd name="connsiteY26" fmla="*/ 6348250 h 6858000"/>
              <a:gd name="connsiteX27" fmla="*/ 262170 w 1508539"/>
              <a:gd name="connsiteY27" fmla="*/ 6281972 h 6858000"/>
              <a:gd name="connsiteX28" fmla="*/ 272933 w 1508539"/>
              <a:gd name="connsiteY28" fmla="*/ 6211940 h 6858000"/>
              <a:gd name="connsiteX29" fmla="*/ 314428 w 1508539"/>
              <a:gd name="connsiteY29" fmla="*/ 6113913 h 6858000"/>
              <a:gd name="connsiteX30" fmla="*/ 318721 w 1508539"/>
              <a:gd name="connsiteY30" fmla="*/ 6028119 h 6858000"/>
              <a:gd name="connsiteX31" fmla="*/ 345501 w 1508539"/>
              <a:gd name="connsiteY31" fmla="*/ 5934687 h 6858000"/>
              <a:gd name="connsiteX32" fmla="*/ 379513 w 1508539"/>
              <a:gd name="connsiteY32" fmla="*/ 5765594 h 6858000"/>
              <a:gd name="connsiteX33" fmla="*/ 411349 w 1508539"/>
              <a:gd name="connsiteY33" fmla="*/ 5693685 h 6858000"/>
              <a:gd name="connsiteX34" fmla="*/ 431404 w 1508539"/>
              <a:gd name="connsiteY34" fmla="*/ 5665173 h 6858000"/>
              <a:gd name="connsiteX35" fmla="*/ 465121 w 1508539"/>
              <a:gd name="connsiteY35" fmla="*/ 5563435 h 6858000"/>
              <a:gd name="connsiteX36" fmla="*/ 494626 w 1508539"/>
              <a:gd name="connsiteY36" fmla="*/ 5476393 h 6858000"/>
              <a:gd name="connsiteX37" fmla="*/ 525819 w 1508539"/>
              <a:gd name="connsiteY37" fmla="*/ 5396260 h 6858000"/>
              <a:gd name="connsiteX38" fmla="*/ 541800 w 1508539"/>
              <a:gd name="connsiteY38" fmla="*/ 5330009 h 6858000"/>
              <a:gd name="connsiteX39" fmla="*/ 575293 w 1508539"/>
              <a:gd name="connsiteY39" fmla="*/ 5273739 h 6858000"/>
              <a:gd name="connsiteX40" fmla="*/ 584892 w 1508539"/>
              <a:gd name="connsiteY40" fmla="*/ 5241779 h 6858000"/>
              <a:gd name="connsiteX41" fmla="*/ 596118 w 1508539"/>
              <a:gd name="connsiteY41" fmla="*/ 5225268 h 6858000"/>
              <a:gd name="connsiteX42" fmla="*/ 597138 w 1508539"/>
              <a:gd name="connsiteY42" fmla="*/ 5217684 h 6858000"/>
              <a:gd name="connsiteX43" fmla="*/ 604479 w 1508539"/>
              <a:gd name="connsiteY43" fmla="*/ 5193377 h 6858000"/>
              <a:gd name="connsiteX44" fmla="*/ 607782 w 1508539"/>
              <a:gd name="connsiteY44" fmla="*/ 5179288 h 6858000"/>
              <a:gd name="connsiteX45" fmla="*/ 608766 w 1508539"/>
              <a:gd name="connsiteY45" fmla="*/ 5173621 h 6858000"/>
              <a:gd name="connsiteX46" fmla="*/ 604400 w 1508539"/>
              <a:gd name="connsiteY46" fmla="*/ 5159961 h 6858000"/>
              <a:gd name="connsiteX47" fmla="*/ 611077 w 1508539"/>
              <a:gd name="connsiteY47" fmla="*/ 5144295 h 6858000"/>
              <a:gd name="connsiteX48" fmla="*/ 608010 w 1508539"/>
              <a:gd name="connsiteY48" fmla="*/ 5125185 h 6858000"/>
              <a:gd name="connsiteX49" fmla="*/ 614840 w 1508539"/>
              <a:gd name="connsiteY49" fmla="*/ 5121884 h 6858000"/>
              <a:gd name="connsiteX50" fmla="*/ 621876 w 1508539"/>
              <a:gd name="connsiteY50" fmla="*/ 5067850 h 6858000"/>
              <a:gd name="connsiteX51" fmla="*/ 624607 w 1508539"/>
              <a:gd name="connsiteY51" fmla="*/ 5060861 h 6858000"/>
              <a:gd name="connsiteX52" fmla="*/ 621311 w 1508539"/>
              <a:gd name="connsiteY52" fmla="*/ 5034192 h 6858000"/>
              <a:gd name="connsiteX53" fmla="*/ 622865 w 1508539"/>
              <a:gd name="connsiteY53" fmla="*/ 4993030 h 6858000"/>
              <a:gd name="connsiteX54" fmla="*/ 629774 w 1508539"/>
              <a:gd name="connsiteY54" fmla="*/ 4946844 h 6858000"/>
              <a:gd name="connsiteX55" fmla="*/ 625630 w 1508539"/>
              <a:gd name="connsiteY55" fmla="*/ 4932692 h 6858000"/>
              <a:gd name="connsiteX56" fmla="*/ 641033 w 1508539"/>
              <a:gd name="connsiteY56" fmla="*/ 4858827 h 6858000"/>
              <a:gd name="connsiteX57" fmla="*/ 646936 w 1508539"/>
              <a:gd name="connsiteY57" fmla="*/ 4821170 h 6858000"/>
              <a:gd name="connsiteX58" fmla="*/ 651669 w 1508539"/>
              <a:gd name="connsiteY58" fmla="*/ 4780965 h 6858000"/>
              <a:gd name="connsiteX59" fmla="*/ 652962 w 1508539"/>
              <a:gd name="connsiteY59" fmla="*/ 4750867 h 6858000"/>
              <a:gd name="connsiteX60" fmla="*/ 650769 w 1508539"/>
              <a:gd name="connsiteY60" fmla="*/ 4690749 h 6858000"/>
              <a:gd name="connsiteX61" fmla="*/ 646249 w 1508539"/>
              <a:gd name="connsiteY61" fmla="*/ 4584173 h 6858000"/>
              <a:gd name="connsiteX62" fmla="*/ 641332 w 1508539"/>
              <a:gd name="connsiteY62" fmla="*/ 4444346 h 6858000"/>
              <a:gd name="connsiteX63" fmla="*/ 637897 w 1508539"/>
              <a:gd name="connsiteY63" fmla="*/ 4375228 h 6858000"/>
              <a:gd name="connsiteX64" fmla="*/ 618550 w 1508539"/>
              <a:gd name="connsiteY64" fmla="*/ 4214165 h 6858000"/>
              <a:gd name="connsiteX65" fmla="*/ 622623 w 1508539"/>
              <a:gd name="connsiteY65" fmla="*/ 4090296 h 6858000"/>
              <a:gd name="connsiteX66" fmla="*/ 607879 w 1508539"/>
              <a:gd name="connsiteY66" fmla="*/ 4033999 h 6858000"/>
              <a:gd name="connsiteX67" fmla="*/ 609028 w 1508539"/>
              <a:gd name="connsiteY67" fmla="*/ 4031933 h 6858000"/>
              <a:gd name="connsiteX68" fmla="*/ 607604 w 1508539"/>
              <a:gd name="connsiteY68" fmla="*/ 4013953 h 6858000"/>
              <a:gd name="connsiteX69" fmla="*/ 593899 w 1508539"/>
              <a:gd name="connsiteY69" fmla="*/ 3974753 h 6858000"/>
              <a:gd name="connsiteX70" fmla="*/ 595497 w 1508539"/>
              <a:gd name="connsiteY70" fmla="*/ 3969950 h 6858000"/>
              <a:gd name="connsiteX71" fmla="*/ 588919 w 1508539"/>
              <a:gd name="connsiteY71" fmla="*/ 3933779 h 6858000"/>
              <a:gd name="connsiteX72" fmla="*/ 590250 w 1508539"/>
              <a:gd name="connsiteY72" fmla="*/ 3933093 h 6858000"/>
              <a:gd name="connsiteX73" fmla="*/ 594604 w 1508539"/>
              <a:gd name="connsiteY73" fmla="*/ 3922082 h 6858000"/>
              <a:gd name="connsiteX74" fmla="*/ 599682 w 1508539"/>
              <a:gd name="connsiteY74" fmla="*/ 3901461 h 6858000"/>
              <a:gd name="connsiteX75" fmla="*/ 622276 w 1508539"/>
              <a:gd name="connsiteY75" fmla="*/ 3813873 h 6858000"/>
              <a:gd name="connsiteX76" fmla="*/ 621701 w 1508539"/>
              <a:gd name="connsiteY76" fmla="*/ 3806161 h 6858000"/>
              <a:gd name="connsiteX77" fmla="*/ 622008 w 1508539"/>
              <a:gd name="connsiteY77" fmla="*/ 3805957 h 6858000"/>
              <a:gd name="connsiteX78" fmla="*/ 622035 w 1508539"/>
              <a:gd name="connsiteY78" fmla="*/ 3797724 h 6858000"/>
              <a:gd name="connsiteX79" fmla="*/ 620650 w 1508539"/>
              <a:gd name="connsiteY79" fmla="*/ 3792098 h 6858000"/>
              <a:gd name="connsiteX80" fmla="*/ 619534 w 1508539"/>
              <a:gd name="connsiteY80" fmla="*/ 3777135 h 6858000"/>
              <a:gd name="connsiteX81" fmla="*/ 621267 w 1508539"/>
              <a:gd name="connsiteY81" fmla="*/ 3771656 h 6858000"/>
              <a:gd name="connsiteX82" fmla="*/ 625010 w 1508539"/>
              <a:gd name="connsiteY82" fmla="*/ 3769007 h 6858000"/>
              <a:gd name="connsiteX83" fmla="*/ 624476 w 1508539"/>
              <a:gd name="connsiteY83" fmla="*/ 3767709 h 6858000"/>
              <a:gd name="connsiteX84" fmla="*/ 633172 w 1508539"/>
              <a:gd name="connsiteY84" fmla="*/ 3738082 h 6858000"/>
              <a:gd name="connsiteX85" fmla="*/ 640518 w 1508539"/>
              <a:gd name="connsiteY85" fmla="*/ 3673397 h 6858000"/>
              <a:gd name="connsiteX86" fmla="*/ 639814 w 1508539"/>
              <a:gd name="connsiteY86" fmla="*/ 3637109 h 6858000"/>
              <a:gd name="connsiteX87" fmla="*/ 643257 w 1508539"/>
              <a:gd name="connsiteY87" fmla="*/ 3536883 h 6858000"/>
              <a:gd name="connsiteX88" fmla="*/ 650795 w 1508539"/>
              <a:gd name="connsiteY88" fmla="*/ 3435652 h 6858000"/>
              <a:gd name="connsiteX89" fmla="*/ 652466 w 1508539"/>
              <a:gd name="connsiteY89" fmla="*/ 3307769 h 6858000"/>
              <a:gd name="connsiteX90" fmla="*/ 670029 w 1508539"/>
              <a:gd name="connsiteY90" fmla="*/ 3250522 h 6858000"/>
              <a:gd name="connsiteX91" fmla="*/ 670454 w 1508539"/>
              <a:gd name="connsiteY91" fmla="*/ 3229163 h 6858000"/>
              <a:gd name="connsiteX92" fmla="*/ 672277 w 1508539"/>
              <a:gd name="connsiteY92" fmla="*/ 3217217 h 6858000"/>
              <a:gd name="connsiteX93" fmla="*/ 659112 w 1508539"/>
              <a:gd name="connsiteY93" fmla="*/ 3183755 h 6858000"/>
              <a:gd name="connsiteX94" fmla="*/ 659613 w 1508539"/>
              <a:gd name="connsiteY94" fmla="*/ 3178642 h 6858000"/>
              <a:gd name="connsiteX95" fmla="*/ 647213 w 1508539"/>
              <a:gd name="connsiteY95" fmla="*/ 3158586 h 6858000"/>
              <a:gd name="connsiteX96" fmla="*/ 632398 w 1508539"/>
              <a:gd name="connsiteY96" fmla="*/ 3129034 h 6858000"/>
              <a:gd name="connsiteX97" fmla="*/ 633063 w 1508539"/>
              <a:gd name="connsiteY97" fmla="*/ 3126682 h 6858000"/>
              <a:gd name="connsiteX98" fmla="*/ 623931 w 1508539"/>
              <a:gd name="connsiteY98" fmla="*/ 3114519 h 6858000"/>
              <a:gd name="connsiteX99" fmla="*/ 610540 w 1508539"/>
              <a:gd name="connsiteY99" fmla="*/ 3106272 h 6858000"/>
              <a:gd name="connsiteX100" fmla="*/ 583270 w 1508539"/>
              <a:gd name="connsiteY100" fmla="*/ 2958185 h 6858000"/>
              <a:gd name="connsiteX101" fmla="*/ 525884 w 1508539"/>
              <a:gd name="connsiteY101" fmla="*/ 2762989 h 6858000"/>
              <a:gd name="connsiteX102" fmla="*/ 474802 w 1508539"/>
              <a:gd name="connsiteY102" fmla="*/ 2554718 h 6858000"/>
              <a:gd name="connsiteX103" fmla="*/ 454896 w 1508539"/>
              <a:gd name="connsiteY103" fmla="*/ 2485734 h 6858000"/>
              <a:gd name="connsiteX104" fmla="*/ 445619 w 1508539"/>
              <a:gd name="connsiteY104" fmla="*/ 2447068 h 6858000"/>
              <a:gd name="connsiteX105" fmla="*/ 432580 w 1508539"/>
              <a:gd name="connsiteY105" fmla="*/ 2425819 h 6858000"/>
              <a:gd name="connsiteX106" fmla="*/ 438579 w 1508539"/>
              <a:gd name="connsiteY106" fmla="*/ 2402874 h 6858000"/>
              <a:gd name="connsiteX107" fmla="*/ 441191 w 1508539"/>
              <a:gd name="connsiteY107" fmla="*/ 2381443 h 6858000"/>
              <a:gd name="connsiteX108" fmla="*/ 417520 w 1508539"/>
              <a:gd name="connsiteY108" fmla="*/ 2261920 h 6858000"/>
              <a:gd name="connsiteX109" fmla="*/ 407407 w 1508539"/>
              <a:gd name="connsiteY109" fmla="*/ 2195378 h 6858000"/>
              <a:gd name="connsiteX110" fmla="*/ 391624 w 1508539"/>
              <a:gd name="connsiteY110" fmla="*/ 2155135 h 6858000"/>
              <a:gd name="connsiteX111" fmla="*/ 389082 w 1508539"/>
              <a:gd name="connsiteY111" fmla="*/ 2118008 h 6858000"/>
              <a:gd name="connsiteX112" fmla="*/ 390075 w 1508539"/>
              <a:gd name="connsiteY112" fmla="*/ 2050531 h 6858000"/>
              <a:gd name="connsiteX113" fmla="*/ 381881 w 1508539"/>
              <a:gd name="connsiteY113" fmla="*/ 1963269 h 6858000"/>
              <a:gd name="connsiteX114" fmla="*/ 363059 w 1508539"/>
              <a:gd name="connsiteY114" fmla="*/ 1906352 h 6858000"/>
              <a:gd name="connsiteX115" fmla="*/ 339616 w 1508539"/>
              <a:gd name="connsiteY115" fmla="*/ 1861531 h 6858000"/>
              <a:gd name="connsiteX116" fmla="*/ 293415 w 1508539"/>
              <a:gd name="connsiteY116" fmla="*/ 1732919 h 6858000"/>
              <a:gd name="connsiteX117" fmla="*/ 265726 w 1508539"/>
              <a:gd name="connsiteY117" fmla="*/ 1663540 h 6858000"/>
              <a:gd name="connsiteX118" fmla="*/ 264852 w 1508539"/>
              <a:gd name="connsiteY118" fmla="*/ 1615777 h 6858000"/>
              <a:gd name="connsiteX119" fmla="*/ 245647 w 1508539"/>
              <a:gd name="connsiteY119" fmla="*/ 1563678 h 6858000"/>
              <a:gd name="connsiteX120" fmla="*/ 258727 w 1508539"/>
              <a:gd name="connsiteY120" fmla="*/ 1519474 h 6858000"/>
              <a:gd name="connsiteX121" fmla="*/ 251469 w 1508539"/>
              <a:gd name="connsiteY121" fmla="*/ 1477995 h 6858000"/>
              <a:gd name="connsiteX122" fmla="*/ 237554 w 1508539"/>
              <a:gd name="connsiteY122" fmla="*/ 1373769 h 6858000"/>
              <a:gd name="connsiteX123" fmla="*/ 245861 w 1508539"/>
              <a:gd name="connsiteY123" fmla="*/ 1307086 h 6858000"/>
              <a:gd name="connsiteX124" fmla="*/ 247049 w 1508539"/>
              <a:gd name="connsiteY124" fmla="*/ 1189033 h 6858000"/>
              <a:gd name="connsiteX125" fmla="*/ 251734 w 1508539"/>
              <a:gd name="connsiteY125" fmla="*/ 1168288 h 6858000"/>
              <a:gd name="connsiteX126" fmla="*/ 244016 w 1508539"/>
              <a:gd name="connsiteY126" fmla="*/ 1142577 h 6858000"/>
              <a:gd name="connsiteX127" fmla="*/ 233322 w 1508539"/>
              <a:gd name="connsiteY127" fmla="*/ 1088484 h 6858000"/>
              <a:gd name="connsiteX128" fmla="*/ 222058 w 1508539"/>
              <a:gd name="connsiteY128" fmla="*/ 1016103 h 6858000"/>
              <a:gd name="connsiteX129" fmla="*/ 223514 w 1508539"/>
              <a:gd name="connsiteY129" fmla="*/ 932283 h 6858000"/>
              <a:gd name="connsiteX130" fmla="*/ 225750 w 1508539"/>
              <a:gd name="connsiteY130" fmla="*/ 915925 h 6858000"/>
              <a:gd name="connsiteX131" fmla="*/ 218379 w 1508539"/>
              <a:gd name="connsiteY131" fmla="*/ 896999 h 6858000"/>
              <a:gd name="connsiteX132" fmla="*/ 187787 w 1508539"/>
              <a:gd name="connsiteY132" fmla="*/ 821517 h 6858000"/>
              <a:gd name="connsiteX133" fmla="*/ 166737 w 1508539"/>
              <a:gd name="connsiteY133" fmla="*/ 751353 h 6858000"/>
              <a:gd name="connsiteX134" fmla="*/ 166295 w 1508539"/>
              <a:gd name="connsiteY134" fmla="*/ 721230 h 6858000"/>
              <a:gd name="connsiteX135" fmla="*/ 151966 w 1508539"/>
              <a:gd name="connsiteY135" fmla="*/ 681659 h 6858000"/>
              <a:gd name="connsiteX136" fmla="*/ 137385 w 1508539"/>
              <a:gd name="connsiteY136" fmla="*/ 635218 h 6858000"/>
              <a:gd name="connsiteX137" fmla="*/ 142396 w 1508539"/>
              <a:gd name="connsiteY137" fmla="*/ 613763 h 6858000"/>
              <a:gd name="connsiteX138" fmla="*/ 128338 w 1508539"/>
              <a:gd name="connsiteY138" fmla="*/ 598582 h 6858000"/>
              <a:gd name="connsiteX139" fmla="*/ 128019 w 1508539"/>
              <a:gd name="connsiteY139" fmla="*/ 576846 h 6858000"/>
              <a:gd name="connsiteX140" fmla="*/ 107645 w 1508539"/>
              <a:gd name="connsiteY140" fmla="*/ 530055 h 6858000"/>
              <a:gd name="connsiteX141" fmla="*/ 106893 w 1508539"/>
              <a:gd name="connsiteY141" fmla="*/ 465389 h 6858000"/>
              <a:gd name="connsiteX142" fmla="*/ 89816 w 1508539"/>
              <a:gd name="connsiteY142" fmla="*/ 424699 h 6858000"/>
              <a:gd name="connsiteX143" fmla="*/ 90191 w 1508539"/>
              <a:gd name="connsiteY143" fmla="*/ 404917 h 6858000"/>
              <a:gd name="connsiteX144" fmla="*/ 70148 w 1508539"/>
              <a:gd name="connsiteY144" fmla="*/ 367211 h 6858000"/>
              <a:gd name="connsiteX145" fmla="*/ 36452 w 1508539"/>
              <a:gd name="connsiteY145" fmla="*/ 268519 h 6858000"/>
              <a:gd name="connsiteX146" fmla="*/ 23935 w 1508539"/>
              <a:gd name="connsiteY146" fmla="*/ 160886 h 6858000"/>
              <a:gd name="connsiteX147" fmla="*/ 19312 w 1508539"/>
              <a:gd name="connsiteY147" fmla="*/ 47336 h 6858000"/>
              <a:gd name="connsiteX148" fmla="*/ 0 w 1508539"/>
              <a:gd name="connsiteY148"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173735 w 1508539"/>
              <a:gd name="connsiteY15" fmla="*/ 6514360 h 6858000"/>
              <a:gd name="connsiteX16" fmla="*/ 215389 w 1508539"/>
              <a:gd name="connsiteY16" fmla="*/ 6478062 h 6858000"/>
              <a:gd name="connsiteX17" fmla="*/ 226078 w 1508539"/>
              <a:gd name="connsiteY17" fmla="*/ 6460325 h 6858000"/>
              <a:gd name="connsiteX18" fmla="*/ 233311 w 1508539"/>
              <a:gd name="connsiteY18" fmla="*/ 6451488 h 6858000"/>
              <a:gd name="connsiteX19" fmla="*/ 234746 w 1508539"/>
              <a:gd name="connsiteY19" fmla="*/ 6451348 h 6858000"/>
              <a:gd name="connsiteX20" fmla="*/ 239104 w 1508539"/>
              <a:gd name="connsiteY20" fmla="*/ 6414240 h 6858000"/>
              <a:gd name="connsiteX21" fmla="*/ 241880 w 1508539"/>
              <a:gd name="connsiteY21" fmla="*/ 6384857 h 6858000"/>
              <a:gd name="connsiteX22" fmla="*/ 240591 w 1508539"/>
              <a:gd name="connsiteY22" fmla="*/ 6367510 h 6858000"/>
              <a:gd name="connsiteX23" fmla="*/ 244471 w 1508539"/>
              <a:gd name="connsiteY23" fmla="*/ 6349778 h 6858000"/>
              <a:gd name="connsiteX24" fmla="*/ 246136 w 1508539"/>
              <a:gd name="connsiteY24" fmla="*/ 6348250 h 6858000"/>
              <a:gd name="connsiteX25" fmla="*/ 262170 w 1508539"/>
              <a:gd name="connsiteY25" fmla="*/ 6281972 h 6858000"/>
              <a:gd name="connsiteX26" fmla="*/ 272933 w 1508539"/>
              <a:gd name="connsiteY26" fmla="*/ 6211940 h 6858000"/>
              <a:gd name="connsiteX27" fmla="*/ 314428 w 1508539"/>
              <a:gd name="connsiteY27" fmla="*/ 6113913 h 6858000"/>
              <a:gd name="connsiteX28" fmla="*/ 318721 w 1508539"/>
              <a:gd name="connsiteY28" fmla="*/ 6028119 h 6858000"/>
              <a:gd name="connsiteX29" fmla="*/ 345501 w 1508539"/>
              <a:gd name="connsiteY29" fmla="*/ 5934687 h 6858000"/>
              <a:gd name="connsiteX30" fmla="*/ 379513 w 1508539"/>
              <a:gd name="connsiteY30" fmla="*/ 5765594 h 6858000"/>
              <a:gd name="connsiteX31" fmla="*/ 411349 w 1508539"/>
              <a:gd name="connsiteY31" fmla="*/ 5693685 h 6858000"/>
              <a:gd name="connsiteX32" fmla="*/ 431404 w 1508539"/>
              <a:gd name="connsiteY32" fmla="*/ 5665173 h 6858000"/>
              <a:gd name="connsiteX33" fmla="*/ 465121 w 1508539"/>
              <a:gd name="connsiteY33" fmla="*/ 5563435 h 6858000"/>
              <a:gd name="connsiteX34" fmla="*/ 494626 w 1508539"/>
              <a:gd name="connsiteY34" fmla="*/ 5476393 h 6858000"/>
              <a:gd name="connsiteX35" fmla="*/ 525819 w 1508539"/>
              <a:gd name="connsiteY35" fmla="*/ 5396260 h 6858000"/>
              <a:gd name="connsiteX36" fmla="*/ 541800 w 1508539"/>
              <a:gd name="connsiteY36" fmla="*/ 5330009 h 6858000"/>
              <a:gd name="connsiteX37" fmla="*/ 575293 w 1508539"/>
              <a:gd name="connsiteY37" fmla="*/ 5273739 h 6858000"/>
              <a:gd name="connsiteX38" fmla="*/ 584892 w 1508539"/>
              <a:gd name="connsiteY38" fmla="*/ 5241779 h 6858000"/>
              <a:gd name="connsiteX39" fmla="*/ 596118 w 1508539"/>
              <a:gd name="connsiteY39" fmla="*/ 5225268 h 6858000"/>
              <a:gd name="connsiteX40" fmla="*/ 597138 w 1508539"/>
              <a:gd name="connsiteY40" fmla="*/ 5217684 h 6858000"/>
              <a:gd name="connsiteX41" fmla="*/ 604479 w 1508539"/>
              <a:gd name="connsiteY41" fmla="*/ 5193377 h 6858000"/>
              <a:gd name="connsiteX42" fmla="*/ 607782 w 1508539"/>
              <a:gd name="connsiteY42" fmla="*/ 5179288 h 6858000"/>
              <a:gd name="connsiteX43" fmla="*/ 608766 w 1508539"/>
              <a:gd name="connsiteY43" fmla="*/ 5173621 h 6858000"/>
              <a:gd name="connsiteX44" fmla="*/ 604400 w 1508539"/>
              <a:gd name="connsiteY44" fmla="*/ 5159961 h 6858000"/>
              <a:gd name="connsiteX45" fmla="*/ 611077 w 1508539"/>
              <a:gd name="connsiteY45" fmla="*/ 5144295 h 6858000"/>
              <a:gd name="connsiteX46" fmla="*/ 608010 w 1508539"/>
              <a:gd name="connsiteY46" fmla="*/ 5125185 h 6858000"/>
              <a:gd name="connsiteX47" fmla="*/ 614840 w 1508539"/>
              <a:gd name="connsiteY47" fmla="*/ 5121884 h 6858000"/>
              <a:gd name="connsiteX48" fmla="*/ 621876 w 1508539"/>
              <a:gd name="connsiteY48" fmla="*/ 5067850 h 6858000"/>
              <a:gd name="connsiteX49" fmla="*/ 624607 w 1508539"/>
              <a:gd name="connsiteY49" fmla="*/ 5060861 h 6858000"/>
              <a:gd name="connsiteX50" fmla="*/ 621311 w 1508539"/>
              <a:gd name="connsiteY50" fmla="*/ 5034192 h 6858000"/>
              <a:gd name="connsiteX51" fmla="*/ 622865 w 1508539"/>
              <a:gd name="connsiteY51" fmla="*/ 4993030 h 6858000"/>
              <a:gd name="connsiteX52" fmla="*/ 629774 w 1508539"/>
              <a:gd name="connsiteY52" fmla="*/ 4946844 h 6858000"/>
              <a:gd name="connsiteX53" fmla="*/ 625630 w 1508539"/>
              <a:gd name="connsiteY53" fmla="*/ 4932692 h 6858000"/>
              <a:gd name="connsiteX54" fmla="*/ 641033 w 1508539"/>
              <a:gd name="connsiteY54" fmla="*/ 4858827 h 6858000"/>
              <a:gd name="connsiteX55" fmla="*/ 646936 w 1508539"/>
              <a:gd name="connsiteY55" fmla="*/ 4821170 h 6858000"/>
              <a:gd name="connsiteX56" fmla="*/ 651669 w 1508539"/>
              <a:gd name="connsiteY56" fmla="*/ 4780965 h 6858000"/>
              <a:gd name="connsiteX57" fmla="*/ 652962 w 1508539"/>
              <a:gd name="connsiteY57" fmla="*/ 4750867 h 6858000"/>
              <a:gd name="connsiteX58" fmla="*/ 650769 w 1508539"/>
              <a:gd name="connsiteY58" fmla="*/ 4690749 h 6858000"/>
              <a:gd name="connsiteX59" fmla="*/ 646249 w 1508539"/>
              <a:gd name="connsiteY59" fmla="*/ 4584173 h 6858000"/>
              <a:gd name="connsiteX60" fmla="*/ 641332 w 1508539"/>
              <a:gd name="connsiteY60" fmla="*/ 4444346 h 6858000"/>
              <a:gd name="connsiteX61" fmla="*/ 637897 w 1508539"/>
              <a:gd name="connsiteY61" fmla="*/ 4375228 h 6858000"/>
              <a:gd name="connsiteX62" fmla="*/ 618550 w 1508539"/>
              <a:gd name="connsiteY62" fmla="*/ 4214165 h 6858000"/>
              <a:gd name="connsiteX63" fmla="*/ 622623 w 1508539"/>
              <a:gd name="connsiteY63" fmla="*/ 4090296 h 6858000"/>
              <a:gd name="connsiteX64" fmla="*/ 607879 w 1508539"/>
              <a:gd name="connsiteY64" fmla="*/ 4033999 h 6858000"/>
              <a:gd name="connsiteX65" fmla="*/ 609028 w 1508539"/>
              <a:gd name="connsiteY65" fmla="*/ 4031933 h 6858000"/>
              <a:gd name="connsiteX66" fmla="*/ 607604 w 1508539"/>
              <a:gd name="connsiteY66" fmla="*/ 4013953 h 6858000"/>
              <a:gd name="connsiteX67" fmla="*/ 593899 w 1508539"/>
              <a:gd name="connsiteY67" fmla="*/ 3974753 h 6858000"/>
              <a:gd name="connsiteX68" fmla="*/ 595497 w 1508539"/>
              <a:gd name="connsiteY68" fmla="*/ 3969950 h 6858000"/>
              <a:gd name="connsiteX69" fmla="*/ 588919 w 1508539"/>
              <a:gd name="connsiteY69" fmla="*/ 3933779 h 6858000"/>
              <a:gd name="connsiteX70" fmla="*/ 590250 w 1508539"/>
              <a:gd name="connsiteY70" fmla="*/ 3933093 h 6858000"/>
              <a:gd name="connsiteX71" fmla="*/ 594604 w 1508539"/>
              <a:gd name="connsiteY71" fmla="*/ 3922082 h 6858000"/>
              <a:gd name="connsiteX72" fmla="*/ 599682 w 1508539"/>
              <a:gd name="connsiteY72" fmla="*/ 3901461 h 6858000"/>
              <a:gd name="connsiteX73" fmla="*/ 622276 w 1508539"/>
              <a:gd name="connsiteY73" fmla="*/ 3813873 h 6858000"/>
              <a:gd name="connsiteX74" fmla="*/ 621701 w 1508539"/>
              <a:gd name="connsiteY74" fmla="*/ 3806161 h 6858000"/>
              <a:gd name="connsiteX75" fmla="*/ 622008 w 1508539"/>
              <a:gd name="connsiteY75" fmla="*/ 3805957 h 6858000"/>
              <a:gd name="connsiteX76" fmla="*/ 622035 w 1508539"/>
              <a:gd name="connsiteY76" fmla="*/ 3797724 h 6858000"/>
              <a:gd name="connsiteX77" fmla="*/ 620650 w 1508539"/>
              <a:gd name="connsiteY77" fmla="*/ 3792098 h 6858000"/>
              <a:gd name="connsiteX78" fmla="*/ 619534 w 1508539"/>
              <a:gd name="connsiteY78" fmla="*/ 3777135 h 6858000"/>
              <a:gd name="connsiteX79" fmla="*/ 621267 w 1508539"/>
              <a:gd name="connsiteY79" fmla="*/ 3771656 h 6858000"/>
              <a:gd name="connsiteX80" fmla="*/ 625010 w 1508539"/>
              <a:gd name="connsiteY80" fmla="*/ 3769007 h 6858000"/>
              <a:gd name="connsiteX81" fmla="*/ 624476 w 1508539"/>
              <a:gd name="connsiteY81" fmla="*/ 3767709 h 6858000"/>
              <a:gd name="connsiteX82" fmla="*/ 633172 w 1508539"/>
              <a:gd name="connsiteY82" fmla="*/ 3738082 h 6858000"/>
              <a:gd name="connsiteX83" fmla="*/ 640518 w 1508539"/>
              <a:gd name="connsiteY83" fmla="*/ 3673397 h 6858000"/>
              <a:gd name="connsiteX84" fmla="*/ 639814 w 1508539"/>
              <a:gd name="connsiteY84" fmla="*/ 3637109 h 6858000"/>
              <a:gd name="connsiteX85" fmla="*/ 643257 w 1508539"/>
              <a:gd name="connsiteY85" fmla="*/ 3536883 h 6858000"/>
              <a:gd name="connsiteX86" fmla="*/ 650795 w 1508539"/>
              <a:gd name="connsiteY86" fmla="*/ 3435652 h 6858000"/>
              <a:gd name="connsiteX87" fmla="*/ 652466 w 1508539"/>
              <a:gd name="connsiteY87" fmla="*/ 3307769 h 6858000"/>
              <a:gd name="connsiteX88" fmla="*/ 670029 w 1508539"/>
              <a:gd name="connsiteY88" fmla="*/ 3250522 h 6858000"/>
              <a:gd name="connsiteX89" fmla="*/ 670454 w 1508539"/>
              <a:gd name="connsiteY89" fmla="*/ 3229163 h 6858000"/>
              <a:gd name="connsiteX90" fmla="*/ 672277 w 1508539"/>
              <a:gd name="connsiteY90" fmla="*/ 3217217 h 6858000"/>
              <a:gd name="connsiteX91" fmla="*/ 659112 w 1508539"/>
              <a:gd name="connsiteY91" fmla="*/ 3183755 h 6858000"/>
              <a:gd name="connsiteX92" fmla="*/ 659613 w 1508539"/>
              <a:gd name="connsiteY92" fmla="*/ 3178642 h 6858000"/>
              <a:gd name="connsiteX93" fmla="*/ 647213 w 1508539"/>
              <a:gd name="connsiteY93" fmla="*/ 3158586 h 6858000"/>
              <a:gd name="connsiteX94" fmla="*/ 632398 w 1508539"/>
              <a:gd name="connsiteY94" fmla="*/ 3129034 h 6858000"/>
              <a:gd name="connsiteX95" fmla="*/ 633063 w 1508539"/>
              <a:gd name="connsiteY95" fmla="*/ 3126682 h 6858000"/>
              <a:gd name="connsiteX96" fmla="*/ 623931 w 1508539"/>
              <a:gd name="connsiteY96" fmla="*/ 3114519 h 6858000"/>
              <a:gd name="connsiteX97" fmla="*/ 610540 w 1508539"/>
              <a:gd name="connsiteY97" fmla="*/ 3106272 h 6858000"/>
              <a:gd name="connsiteX98" fmla="*/ 583270 w 1508539"/>
              <a:gd name="connsiteY98" fmla="*/ 2958185 h 6858000"/>
              <a:gd name="connsiteX99" fmla="*/ 525884 w 1508539"/>
              <a:gd name="connsiteY99" fmla="*/ 2762989 h 6858000"/>
              <a:gd name="connsiteX100" fmla="*/ 474802 w 1508539"/>
              <a:gd name="connsiteY100" fmla="*/ 2554718 h 6858000"/>
              <a:gd name="connsiteX101" fmla="*/ 454896 w 1508539"/>
              <a:gd name="connsiteY101" fmla="*/ 2485734 h 6858000"/>
              <a:gd name="connsiteX102" fmla="*/ 445619 w 1508539"/>
              <a:gd name="connsiteY102" fmla="*/ 2447068 h 6858000"/>
              <a:gd name="connsiteX103" fmla="*/ 432580 w 1508539"/>
              <a:gd name="connsiteY103" fmla="*/ 2425819 h 6858000"/>
              <a:gd name="connsiteX104" fmla="*/ 438579 w 1508539"/>
              <a:gd name="connsiteY104" fmla="*/ 2402874 h 6858000"/>
              <a:gd name="connsiteX105" fmla="*/ 441191 w 1508539"/>
              <a:gd name="connsiteY105" fmla="*/ 2381443 h 6858000"/>
              <a:gd name="connsiteX106" fmla="*/ 417520 w 1508539"/>
              <a:gd name="connsiteY106" fmla="*/ 2261920 h 6858000"/>
              <a:gd name="connsiteX107" fmla="*/ 407407 w 1508539"/>
              <a:gd name="connsiteY107" fmla="*/ 2195378 h 6858000"/>
              <a:gd name="connsiteX108" fmla="*/ 391624 w 1508539"/>
              <a:gd name="connsiteY108" fmla="*/ 2155135 h 6858000"/>
              <a:gd name="connsiteX109" fmla="*/ 389082 w 1508539"/>
              <a:gd name="connsiteY109" fmla="*/ 2118008 h 6858000"/>
              <a:gd name="connsiteX110" fmla="*/ 390075 w 1508539"/>
              <a:gd name="connsiteY110" fmla="*/ 2050531 h 6858000"/>
              <a:gd name="connsiteX111" fmla="*/ 381881 w 1508539"/>
              <a:gd name="connsiteY111" fmla="*/ 1963269 h 6858000"/>
              <a:gd name="connsiteX112" fmla="*/ 363059 w 1508539"/>
              <a:gd name="connsiteY112" fmla="*/ 1906352 h 6858000"/>
              <a:gd name="connsiteX113" fmla="*/ 339616 w 1508539"/>
              <a:gd name="connsiteY113" fmla="*/ 1861531 h 6858000"/>
              <a:gd name="connsiteX114" fmla="*/ 293415 w 1508539"/>
              <a:gd name="connsiteY114" fmla="*/ 1732919 h 6858000"/>
              <a:gd name="connsiteX115" fmla="*/ 265726 w 1508539"/>
              <a:gd name="connsiteY115" fmla="*/ 1663540 h 6858000"/>
              <a:gd name="connsiteX116" fmla="*/ 264852 w 1508539"/>
              <a:gd name="connsiteY116" fmla="*/ 1615777 h 6858000"/>
              <a:gd name="connsiteX117" fmla="*/ 245647 w 1508539"/>
              <a:gd name="connsiteY117" fmla="*/ 1563678 h 6858000"/>
              <a:gd name="connsiteX118" fmla="*/ 258727 w 1508539"/>
              <a:gd name="connsiteY118" fmla="*/ 1519474 h 6858000"/>
              <a:gd name="connsiteX119" fmla="*/ 251469 w 1508539"/>
              <a:gd name="connsiteY119" fmla="*/ 1477995 h 6858000"/>
              <a:gd name="connsiteX120" fmla="*/ 237554 w 1508539"/>
              <a:gd name="connsiteY120" fmla="*/ 1373769 h 6858000"/>
              <a:gd name="connsiteX121" fmla="*/ 245861 w 1508539"/>
              <a:gd name="connsiteY121" fmla="*/ 1307086 h 6858000"/>
              <a:gd name="connsiteX122" fmla="*/ 247049 w 1508539"/>
              <a:gd name="connsiteY122" fmla="*/ 1189033 h 6858000"/>
              <a:gd name="connsiteX123" fmla="*/ 251734 w 1508539"/>
              <a:gd name="connsiteY123" fmla="*/ 1168288 h 6858000"/>
              <a:gd name="connsiteX124" fmla="*/ 244016 w 1508539"/>
              <a:gd name="connsiteY124" fmla="*/ 1142577 h 6858000"/>
              <a:gd name="connsiteX125" fmla="*/ 233322 w 1508539"/>
              <a:gd name="connsiteY125" fmla="*/ 1088484 h 6858000"/>
              <a:gd name="connsiteX126" fmla="*/ 222058 w 1508539"/>
              <a:gd name="connsiteY126" fmla="*/ 1016103 h 6858000"/>
              <a:gd name="connsiteX127" fmla="*/ 223514 w 1508539"/>
              <a:gd name="connsiteY127" fmla="*/ 932283 h 6858000"/>
              <a:gd name="connsiteX128" fmla="*/ 225750 w 1508539"/>
              <a:gd name="connsiteY128" fmla="*/ 915925 h 6858000"/>
              <a:gd name="connsiteX129" fmla="*/ 218379 w 1508539"/>
              <a:gd name="connsiteY129" fmla="*/ 896999 h 6858000"/>
              <a:gd name="connsiteX130" fmla="*/ 187787 w 1508539"/>
              <a:gd name="connsiteY130" fmla="*/ 821517 h 6858000"/>
              <a:gd name="connsiteX131" fmla="*/ 166737 w 1508539"/>
              <a:gd name="connsiteY131" fmla="*/ 751353 h 6858000"/>
              <a:gd name="connsiteX132" fmla="*/ 166295 w 1508539"/>
              <a:gd name="connsiteY132" fmla="*/ 721230 h 6858000"/>
              <a:gd name="connsiteX133" fmla="*/ 151966 w 1508539"/>
              <a:gd name="connsiteY133" fmla="*/ 681659 h 6858000"/>
              <a:gd name="connsiteX134" fmla="*/ 137385 w 1508539"/>
              <a:gd name="connsiteY134" fmla="*/ 635218 h 6858000"/>
              <a:gd name="connsiteX135" fmla="*/ 142396 w 1508539"/>
              <a:gd name="connsiteY135" fmla="*/ 613763 h 6858000"/>
              <a:gd name="connsiteX136" fmla="*/ 128338 w 1508539"/>
              <a:gd name="connsiteY136" fmla="*/ 598582 h 6858000"/>
              <a:gd name="connsiteX137" fmla="*/ 128019 w 1508539"/>
              <a:gd name="connsiteY137" fmla="*/ 576846 h 6858000"/>
              <a:gd name="connsiteX138" fmla="*/ 107645 w 1508539"/>
              <a:gd name="connsiteY138" fmla="*/ 530055 h 6858000"/>
              <a:gd name="connsiteX139" fmla="*/ 106893 w 1508539"/>
              <a:gd name="connsiteY139" fmla="*/ 465389 h 6858000"/>
              <a:gd name="connsiteX140" fmla="*/ 89816 w 1508539"/>
              <a:gd name="connsiteY140" fmla="*/ 424699 h 6858000"/>
              <a:gd name="connsiteX141" fmla="*/ 90191 w 1508539"/>
              <a:gd name="connsiteY141" fmla="*/ 404917 h 6858000"/>
              <a:gd name="connsiteX142" fmla="*/ 70148 w 1508539"/>
              <a:gd name="connsiteY142" fmla="*/ 367211 h 6858000"/>
              <a:gd name="connsiteX143" fmla="*/ 36452 w 1508539"/>
              <a:gd name="connsiteY143" fmla="*/ 268519 h 6858000"/>
              <a:gd name="connsiteX144" fmla="*/ 23935 w 1508539"/>
              <a:gd name="connsiteY144" fmla="*/ 160886 h 6858000"/>
              <a:gd name="connsiteX145" fmla="*/ 19312 w 1508539"/>
              <a:gd name="connsiteY145" fmla="*/ 47336 h 6858000"/>
              <a:gd name="connsiteX146" fmla="*/ 0 w 1508539"/>
              <a:gd name="connsiteY146"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201349 w 1508539"/>
              <a:gd name="connsiteY14" fmla="*/ 6530567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64248 w 1508539"/>
              <a:gd name="connsiteY9" fmla="*/ 6574442 h 6858000"/>
              <a:gd name="connsiteX10" fmla="*/ 164588 w 1508539"/>
              <a:gd name="connsiteY10" fmla="*/ 6568530 h 6858000"/>
              <a:gd name="connsiteX11" fmla="*/ 166997 w 1508539"/>
              <a:gd name="connsiteY11" fmla="*/ 6560674 h 6858000"/>
              <a:gd name="connsiteX12" fmla="*/ 167342 w 1508539"/>
              <a:gd name="connsiteY12" fmla="*/ 6560598 h 6858000"/>
              <a:gd name="connsiteX13" fmla="*/ 201349 w 1508539"/>
              <a:gd name="connsiteY13" fmla="*/ 6530567 h 6858000"/>
              <a:gd name="connsiteX14" fmla="*/ 215389 w 1508539"/>
              <a:gd name="connsiteY14" fmla="*/ 6478062 h 6858000"/>
              <a:gd name="connsiteX15" fmla="*/ 226078 w 1508539"/>
              <a:gd name="connsiteY15" fmla="*/ 6460325 h 6858000"/>
              <a:gd name="connsiteX16" fmla="*/ 233311 w 1508539"/>
              <a:gd name="connsiteY16" fmla="*/ 6451488 h 6858000"/>
              <a:gd name="connsiteX17" fmla="*/ 234746 w 1508539"/>
              <a:gd name="connsiteY17" fmla="*/ 6451348 h 6858000"/>
              <a:gd name="connsiteX18" fmla="*/ 239104 w 1508539"/>
              <a:gd name="connsiteY18" fmla="*/ 6414240 h 6858000"/>
              <a:gd name="connsiteX19" fmla="*/ 241880 w 1508539"/>
              <a:gd name="connsiteY19" fmla="*/ 6384857 h 6858000"/>
              <a:gd name="connsiteX20" fmla="*/ 240591 w 1508539"/>
              <a:gd name="connsiteY20" fmla="*/ 6367510 h 6858000"/>
              <a:gd name="connsiteX21" fmla="*/ 244471 w 1508539"/>
              <a:gd name="connsiteY21" fmla="*/ 6349778 h 6858000"/>
              <a:gd name="connsiteX22" fmla="*/ 246136 w 1508539"/>
              <a:gd name="connsiteY22" fmla="*/ 6348250 h 6858000"/>
              <a:gd name="connsiteX23" fmla="*/ 262170 w 1508539"/>
              <a:gd name="connsiteY23" fmla="*/ 6281972 h 6858000"/>
              <a:gd name="connsiteX24" fmla="*/ 272933 w 1508539"/>
              <a:gd name="connsiteY24" fmla="*/ 6211940 h 6858000"/>
              <a:gd name="connsiteX25" fmla="*/ 314428 w 1508539"/>
              <a:gd name="connsiteY25" fmla="*/ 6113913 h 6858000"/>
              <a:gd name="connsiteX26" fmla="*/ 318721 w 1508539"/>
              <a:gd name="connsiteY26" fmla="*/ 6028119 h 6858000"/>
              <a:gd name="connsiteX27" fmla="*/ 345501 w 1508539"/>
              <a:gd name="connsiteY27" fmla="*/ 5934687 h 6858000"/>
              <a:gd name="connsiteX28" fmla="*/ 379513 w 1508539"/>
              <a:gd name="connsiteY28" fmla="*/ 5765594 h 6858000"/>
              <a:gd name="connsiteX29" fmla="*/ 411349 w 1508539"/>
              <a:gd name="connsiteY29" fmla="*/ 5693685 h 6858000"/>
              <a:gd name="connsiteX30" fmla="*/ 431404 w 1508539"/>
              <a:gd name="connsiteY30" fmla="*/ 5665173 h 6858000"/>
              <a:gd name="connsiteX31" fmla="*/ 465121 w 1508539"/>
              <a:gd name="connsiteY31" fmla="*/ 5563435 h 6858000"/>
              <a:gd name="connsiteX32" fmla="*/ 494626 w 1508539"/>
              <a:gd name="connsiteY32" fmla="*/ 5476393 h 6858000"/>
              <a:gd name="connsiteX33" fmla="*/ 525819 w 1508539"/>
              <a:gd name="connsiteY33" fmla="*/ 5396260 h 6858000"/>
              <a:gd name="connsiteX34" fmla="*/ 541800 w 1508539"/>
              <a:gd name="connsiteY34" fmla="*/ 5330009 h 6858000"/>
              <a:gd name="connsiteX35" fmla="*/ 575293 w 1508539"/>
              <a:gd name="connsiteY35" fmla="*/ 5273739 h 6858000"/>
              <a:gd name="connsiteX36" fmla="*/ 584892 w 1508539"/>
              <a:gd name="connsiteY36" fmla="*/ 5241779 h 6858000"/>
              <a:gd name="connsiteX37" fmla="*/ 596118 w 1508539"/>
              <a:gd name="connsiteY37" fmla="*/ 5225268 h 6858000"/>
              <a:gd name="connsiteX38" fmla="*/ 597138 w 1508539"/>
              <a:gd name="connsiteY38" fmla="*/ 5217684 h 6858000"/>
              <a:gd name="connsiteX39" fmla="*/ 604479 w 1508539"/>
              <a:gd name="connsiteY39" fmla="*/ 5193377 h 6858000"/>
              <a:gd name="connsiteX40" fmla="*/ 607782 w 1508539"/>
              <a:gd name="connsiteY40" fmla="*/ 5179288 h 6858000"/>
              <a:gd name="connsiteX41" fmla="*/ 608766 w 1508539"/>
              <a:gd name="connsiteY41" fmla="*/ 5173621 h 6858000"/>
              <a:gd name="connsiteX42" fmla="*/ 604400 w 1508539"/>
              <a:gd name="connsiteY42" fmla="*/ 5159961 h 6858000"/>
              <a:gd name="connsiteX43" fmla="*/ 611077 w 1508539"/>
              <a:gd name="connsiteY43" fmla="*/ 5144295 h 6858000"/>
              <a:gd name="connsiteX44" fmla="*/ 608010 w 1508539"/>
              <a:gd name="connsiteY44" fmla="*/ 5125185 h 6858000"/>
              <a:gd name="connsiteX45" fmla="*/ 614840 w 1508539"/>
              <a:gd name="connsiteY45" fmla="*/ 5121884 h 6858000"/>
              <a:gd name="connsiteX46" fmla="*/ 621876 w 1508539"/>
              <a:gd name="connsiteY46" fmla="*/ 5067850 h 6858000"/>
              <a:gd name="connsiteX47" fmla="*/ 624607 w 1508539"/>
              <a:gd name="connsiteY47" fmla="*/ 5060861 h 6858000"/>
              <a:gd name="connsiteX48" fmla="*/ 621311 w 1508539"/>
              <a:gd name="connsiteY48" fmla="*/ 5034192 h 6858000"/>
              <a:gd name="connsiteX49" fmla="*/ 622865 w 1508539"/>
              <a:gd name="connsiteY49" fmla="*/ 4993030 h 6858000"/>
              <a:gd name="connsiteX50" fmla="*/ 629774 w 1508539"/>
              <a:gd name="connsiteY50" fmla="*/ 4946844 h 6858000"/>
              <a:gd name="connsiteX51" fmla="*/ 625630 w 1508539"/>
              <a:gd name="connsiteY51" fmla="*/ 4932692 h 6858000"/>
              <a:gd name="connsiteX52" fmla="*/ 641033 w 1508539"/>
              <a:gd name="connsiteY52" fmla="*/ 4858827 h 6858000"/>
              <a:gd name="connsiteX53" fmla="*/ 646936 w 1508539"/>
              <a:gd name="connsiteY53" fmla="*/ 4821170 h 6858000"/>
              <a:gd name="connsiteX54" fmla="*/ 651669 w 1508539"/>
              <a:gd name="connsiteY54" fmla="*/ 4780965 h 6858000"/>
              <a:gd name="connsiteX55" fmla="*/ 652962 w 1508539"/>
              <a:gd name="connsiteY55" fmla="*/ 4750867 h 6858000"/>
              <a:gd name="connsiteX56" fmla="*/ 650769 w 1508539"/>
              <a:gd name="connsiteY56" fmla="*/ 4690749 h 6858000"/>
              <a:gd name="connsiteX57" fmla="*/ 646249 w 1508539"/>
              <a:gd name="connsiteY57" fmla="*/ 4584173 h 6858000"/>
              <a:gd name="connsiteX58" fmla="*/ 641332 w 1508539"/>
              <a:gd name="connsiteY58" fmla="*/ 4444346 h 6858000"/>
              <a:gd name="connsiteX59" fmla="*/ 637897 w 1508539"/>
              <a:gd name="connsiteY59" fmla="*/ 4375228 h 6858000"/>
              <a:gd name="connsiteX60" fmla="*/ 618550 w 1508539"/>
              <a:gd name="connsiteY60" fmla="*/ 4214165 h 6858000"/>
              <a:gd name="connsiteX61" fmla="*/ 622623 w 1508539"/>
              <a:gd name="connsiteY61" fmla="*/ 4090296 h 6858000"/>
              <a:gd name="connsiteX62" fmla="*/ 607879 w 1508539"/>
              <a:gd name="connsiteY62" fmla="*/ 4033999 h 6858000"/>
              <a:gd name="connsiteX63" fmla="*/ 609028 w 1508539"/>
              <a:gd name="connsiteY63" fmla="*/ 4031933 h 6858000"/>
              <a:gd name="connsiteX64" fmla="*/ 607604 w 1508539"/>
              <a:gd name="connsiteY64" fmla="*/ 4013953 h 6858000"/>
              <a:gd name="connsiteX65" fmla="*/ 593899 w 1508539"/>
              <a:gd name="connsiteY65" fmla="*/ 3974753 h 6858000"/>
              <a:gd name="connsiteX66" fmla="*/ 595497 w 1508539"/>
              <a:gd name="connsiteY66" fmla="*/ 3969950 h 6858000"/>
              <a:gd name="connsiteX67" fmla="*/ 588919 w 1508539"/>
              <a:gd name="connsiteY67" fmla="*/ 3933779 h 6858000"/>
              <a:gd name="connsiteX68" fmla="*/ 590250 w 1508539"/>
              <a:gd name="connsiteY68" fmla="*/ 3933093 h 6858000"/>
              <a:gd name="connsiteX69" fmla="*/ 594604 w 1508539"/>
              <a:gd name="connsiteY69" fmla="*/ 3922082 h 6858000"/>
              <a:gd name="connsiteX70" fmla="*/ 599682 w 1508539"/>
              <a:gd name="connsiteY70" fmla="*/ 3901461 h 6858000"/>
              <a:gd name="connsiteX71" fmla="*/ 622276 w 1508539"/>
              <a:gd name="connsiteY71" fmla="*/ 3813873 h 6858000"/>
              <a:gd name="connsiteX72" fmla="*/ 621701 w 1508539"/>
              <a:gd name="connsiteY72" fmla="*/ 3806161 h 6858000"/>
              <a:gd name="connsiteX73" fmla="*/ 622008 w 1508539"/>
              <a:gd name="connsiteY73" fmla="*/ 3805957 h 6858000"/>
              <a:gd name="connsiteX74" fmla="*/ 622035 w 1508539"/>
              <a:gd name="connsiteY74" fmla="*/ 3797724 h 6858000"/>
              <a:gd name="connsiteX75" fmla="*/ 620650 w 1508539"/>
              <a:gd name="connsiteY75" fmla="*/ 3792098 h 6858000"/>
              <a:gd name="connsiteX76" fmla="*/ 619534 w 1508539"/>
              <a:gd name="connsiteY76" fmla="*/ 3777135 h 6858000"/>
              <a:gd name="connsiteX77" fmla="*/ 621267 w 1508539"/>
              <a:gd name="connsiteY77" fmla="*/ 3771656 h 6858000"/>
              <a:gd name="connsiteX78" fmla="*/ 625010 w 1508539"/>
              <a:gd name="connsiteY78" fmla="*/ 3769007 h 6858000"/>
              <a:gd name="connsiteX79" fmla="*/ 624476 w 1508539"/>
              <a:gd name="connsiteY79" fmla="*/ 3767709 h 6858000"/>
              <a:gd name="connsiteX80" fmla="*/ 633172 w 1508539"/>
              <a:gd name="connsiteY80" fmla="*/ 3738082 h 6858000"/>
              <a:gd name="connsiteX81" fmla="*/ 640518 w 1508539"/>
              <a:gd name="connsiteY81" fmla="*/ 3673397 h 6858000"/>
              <a:gd name="connsiteX82" fmla="*/ 639814 w 1508539"/>
              <a:gd name="connsiteY82" fmla="*/ 3637109 h 6858000"/>
              <a:gd name="connsiteX83" fmla="*/ 643257 w 1508539"/>
              <a:gd name="connsiteY83" fmla="*/ 3536883 h 6858000"/>
              <a:gd name="connsiteX84" fmla="*/ 650795 w 1508539"/>
              <a:gd name="connsiteY84" fmla="*/ 3435652 h 6858000"/>
              <a:gd name="connsiteX85" fmla="*/ 652466 w 1508539"/>
              <a:gd name="connsiteY85" fmla="*/ 3307769 h 6858000"/>
              <a:gd name="connsiteX86" fmla="*/ 670029 w 1508539"/>
              <a:gd name="connsiteY86" fmla="*/ 3250522 h 6858000"/>
              <a:gd name="connsiteX87" fmla="*/ 670454 w 1508539"/>
              <a:gd name="connsiteY87" fmla="*/ 3229163 h 6858000"/>
              <a:gd name="connsiteX88" fmla="*/ 672277 w 1508539"/>
              <a:gd name="connsiteY88" fmla="*/ 3217217 h 6858000"/>
              <a:gd name="connsiteX89" fmla="*/ 659112 w 1508539"/>
              <a:gd name="connsiteY89" fmla="*/ 3183755 h 6858000"/>
              <a:gd name="connsiteX90" fmla="*/ 659613 w 1508539"/>
              <a:gd name="connsiteY90" fmla="*/ 3178642 h 6858000"/>
              <a:gd name="connsiteX91" fmla="*/ 647213 w 1508539"/>
              <a:gd name="connsiteY91" fmla="*/ 3158586 h 6858000"/>
              <a:gd name="connsiteX92" fmla="*/ 632398 w 1508539"/>
              <a:gd name="connsiteY92" fmla="*/ 3129034 h 6858000"/>
              <a:gd name="connsiteX93" fmla="*/ 633063 w 1508539"/>
              <a:gd name="connsiteY93" fmla="*/ 3126682 h 6858000"/>
              <a:gd name="connsiteX94" fmla="*/ 623931 w 1508539"/>
              <a:gd name="connsiteY94" fmla="*/ 3114519 h 6858000"/>
              <a:gd name="connsiteX95" fmla="*/ 610540 w 1508539"/>
              <a:gd name="connsiteY95" fmla="*/ 3106272 h 6858000"/>
              <a:gd name="connsiteX96" fmla="*/ 583270 w 1508539"/>
              <a:gd name="connsiteY96" fmla="*/ 2958185 h 6858000"/>
              <a:gd name="connsiteX97" fmla="*/ 525884 w 1508539"/>
              <a:gd name="connsiteY97" fmla="*/ 2762989 h 6858000"/>
              <a:gd name="connsiteX98" fmla="*/ 474802 w 1508539"/>
              <a:gd name="connsiteY98" fmla="*/ 2554718 h 6858000"/>
              <a:gd name="connsiteX99" fmla="*/ 454896 w 1508539"/>
              <a:gd name="connsiteY99" fmla="*/ 2485734 h 6858000"/>
              <a:gd name="connsiteX100" fmla="*/ 445619 w 1508539"/>
              <a:gd name="connsiteY100" fmla="*/ 2447068 h 6858000"/>
              <a:gd name="connsiteX101" fmla="*/ 432580 w 1508539"/>
              <a:gd name="connsiteY101" fmla="*/ 2425819 h 6858000"/>
              <a:gd name="connsiteX102" fmla="*/ 438579 w 1508539"/>
              <a:gd name="connsiteY102" fmla="*/ 2402874 h 6858000"/>
              <a:gd name="connsiteX103" fmla="*/ 441191 w 1508539"/>
              <a:gd name="connsiteY103" fmla="*/ 2381443 h 6858000"/>
              <a:gd name="connsiteX104" fmla="*/ 417520 w 1508539"/>
              <a:gd name="connsiteY104" fmla="*/ 2261920 h 6858000"/>
              <a:gd name="connsiteX105" fmla="*/ 407407 w 1508539"/>
              <a:gd name="connsiteY105" fmla="*/ 2195378 h 6858000"/>
              <a:gd name="connsiteX106" fmla="*/ 391624 w 1508539"/>
              <a:gd name="connsiteY106" fmla="*/ 2155135 h 6858000"/>
              <a:gd name="connsiteX107" fmla="*/ 389082 w 1508539"/>
              <a:gd name="connsiteY107" fmla="*/ 2118008 h 6858000"/>
              <a:gd name="connsiteX108" fmla="*/ 390075 w 1508539"/>
              <a:gd name="connsiteY108" fmla="*/ 2050531 h 6858000"/>
              <a:gd name="connsiteX109" fmla="*/ 381881 w 1508539"/>
              <a:gd name="connsiteY109" fmla="*/ 1963269 h 6858000"/>
              <a:gd name="connsiteX110" fmla="*/ 363059 w 1508539"/>
              <a:gd name="connsiteY110" fmla="*/ 1906352 h 6858000"/>
              <a:gd name="connsiteX111" fmla="*/ 339616 w 1508539"/>
              <a:gd name="connsiteY111" fmla="*/ 1861531 h 6858000"/>
              <a:gd name="connsiteX112" fmla="*/ 293415 w 1508539"/>
              <a:gd name="connsiteY112" fmla="*/ 1732919 h 6858000"/>
              <a:gd name="connsiteX113" fmla="*/ 265726 w 1508539"/>
              <a:gd name="connsiteY113" fmla="*/ 1663540 h 6858000"/>
              <a:gd name="connsiteX114" fmla="*/ 264852 w 1508539"/>
              <a:gd name="connsiteY114" fmla="*/ 1615777 h 6858000"/>
              <a:gd name="connsiteX115" fmla="*/ 245647 w 1508539"/>
              <a:gd name="connsiteY115" fmla="*/ 1563678 h 6858000"/>
              <a:gd name="connsiteX116" fmla="*/ 258727 w 1508539"/>
              <a:gd name="connsiteY116" fmla="*/ 1519474 h 6858000"/>
              <a:gd name="connsiteX117" fmla="*/ 251469 w 1508539"/>
              <a:gd name="connsiteY117" fmla="*/ 1477995 h 6858000"/>
              <a:gd name="connsiteX118" fmla="*/ 237554 w 1508539"/>
              <a:gd name="connsiteY118" fmla="*/ 1373769 h 6858000"/>
              <a:gd name="connsiteX119" fmla="*/ 245861 w 1508539"/>
              <a:gd name="connsiteY119" fmla="*/ 1307086 h 6858000"/>
              <a:gd name="connsiteX120" fmla="*/ 247049 w 1508539"/>
              <a:gd name="connsiteY120" fmla="*/ 1189033 h 6858000"/>
              <a:gd name="connsiteX121" fmla="*/ 251734 w 1508539"/>
              <a:gd name="connsiteY121" fmla="*/ 1168288 h 6858000"/>
              <a:gd name="connsiteX122" fmla="*/ 244016 w 1508539"/>
              <a:gd name="connsiteY122" fmla="*/ 1142577 h 6858000"/>
              <a:gd name="connsiteX123" fmla="*/ 233322 w 1508539"/>
              <a:gd name="connsiteY123" fmla="*/ 1088484 h 6858000"/>
              <a:gd name="connsiteX124" fmla="*/ 222058 w 1508539"/>
              <a:gd name="connsiteY124" fmla="*/ 1016103 h 6858000"/>
              <a:gd name="connsiteX125" fmla="*/ 223514 w 1508539"/>
              <a:gd name="connsiteY125" fmla="*/ 932283 h 6858000"/>
              <a:gd name="connsiteX126" fmla="*/ 225750 w 1508539"/>
              <a:gd name="connsiteY126" fmla="*/ 915925 h 6858000"/>
              <a:gd name="connsiteX127" fmla="*/ 218379 w 1508539"/>
              <a:gd name="connsiteY127" fmla="*/ 896999 h 6858000"/>
              <a:gd name="connsiteX128" fmla="*/ 187787 w 1508539"/>
              <a:gd name="connsiteY128" fmla="*/ 821517 h 6858000"/>
              <a:gd name="connsiteX129" fmla="*/ 166737 w 1508539"/>
              <a:gd name="connsiteY129" fmla="*/ 751353 h 6858000"/>
              <a:gd name="connsiteX130" fmla="*/ 166295 w 1508539"/>
              <a:gd name="connsiteY130" fmla="*/ 721230 h 6858000"/>
              <a:gd name="connsiteX131" fmla="*/ 151966 w 1508539"/>
              <a:gd name="connsiteY131" fmla="*/ 681659 h 6858000"/>
              <a:gd name="connsiteX132" fmla="*/ 137385 w 1508539"/>
              <a:gd name="connsiteY132" fmla="*/ 635218 h 6858000"/>
              <a:gd name="connsiteX133" fmla="*/ 142396 w 1508539"/>
              <a:gd name="connsiteY133" fmla="*/ 613763 h 6858000"/>
              <a:gd name="connsiteX134" fmla="*/ 128338 w 1508539"/>
              <a:gd name="connsiteY134" fmla="*/ 598582 h 6858000"/>
              <a:gd name="connsiteX135" fmla="*/ 128019 w 1508539"/>
              <a:gd name="connsiteY135" fmla="*/ 576846 h 6858000"/>
              <a:gd name="connsiteX136" fmla="*/ 107645 w 1508539"/>
              <a:gd name="connsiteY136" fmla="*/ 530055 h 6858000"/>
              <a:gd name="connsiteX137" fmla="*/ 106893 w 1508539"/>
              <a:gd name="connsiteY137" fmla="*/ 465389 h 6858000"/>
              <a:gd name="connsiteX138" fmla="*/ 89816 w 1508539"/>
              <a:gd name="connsiteY138" fmla="*/ 424699 h 6858000"/>
              <a:gd name="connsiteX139" fmla="*/ 90191 w 1508539"/>
              <a:gd name="connsiteY139" fmla="*/ 404917 h 6858000"/>
              <a:gd name="connsiteX140" fmla="*/ 70148 w 1508539"/>
              <a:gd name="connsiteY140" fmla="*/ 367211 h 6858000"/>
              <a:gd name="connsiteX141" fmla="*/ 36452 w 1508539"/>
              <a:gd name="connsiteY141" fmla="*/ 268519 h 6858000"/>
              <a:gd name="connsiteX142" fmla="*/ 23935 w 1508539"/>
              <a:gd name="connsiteY142" fmla="*/ 160886 h 6858000"/>
              <a:gd name="connsiteX143" fmla="*/ 19312 w 1508539"/>
              <a:gd name="connsiteY143" fmla="*/ 47336 h 6858000"/>
              <a:gd name="connsiteX144" fmla="*/ 0 w 1508539"/>
              <a:gd name="connsiteY144"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379513 w 1508539"/>
              <a:gd name="connsiteY27" fmla="*/ 5765594 h 6858000"/>
              <a:gd name="connsiteX28" fmla="*/ 411349 w 1508539"/>
              <a:gd name="connsiteY28" fmla="*/ 5693685 h 6858000"/>
              <a:gd name="connsiteX29" fmla="*/ 431404 w 1508539"/>
              <a:gd name="connsiteY29" fmla="*/ 5665173 h 6858000"/>
              <a:gd name="connsiteX30" fmla="*/ 465121 w 1508539"/>
              <a:gd name="connsiteY30" fmla="*/ 5563435 h 6858000"/>
              <a:gd name="connsiteX31" fmla="*/ 494626 w 1508539"/>
              <a:gd name="connsiteY31" fmla="*/ 5476393 h 6858000"/>
              <a:gd name="connsiteX32" fmla="*/ 525819 w 1508539"/>
              <a:gd name="connsiteY32" fmla="*/ 5396260 h 6858000"/>
              <a:gd name="connsiteX33" fmla="*/ 541800 w 1508539"/>
              <a:gd name="connsiteY33" fmla="*/ 5330009 h 6858000"/>
              <a:gd name="connsiteX34" fmla="*/ 575293 w 1508539"/>
              <a:gd name="connsiteY34" fmla="*/ 5273739 h 6858000"/>
              <a:gd name="connsiteX35" fmla="*/ 584892 w 1508539"/>
              <a:gd name="connsiteY35" fmla="*/ 5241779 h 6858000"/>
              <a:gd name="connsiteX36" fmla="*/ 596118 w 1508539"/>
              <a:gd name="connsiteY36" fmla="*/ 5225268 h 6858000"/>
              <a:gd name="connsiteX37" fmla="*/ 597138 w 1508539"/>
              <a:gd name="connsiteY37" fmla="*/ 5217684 h 6858000"/>
              <a:gd name="connsiteX38" fmla="*/ 604479 w 1508539"/>
              <a:gd name="connsiteY38" fmla="*/ 5193377 h 6858000"/>
              <a:gd name="connsiteX39" fmla="*/ 607782 w 1508539"/>
              <a:gd name="connsiteY39" fmla="*/ 5179288 h 6858000"/>
              <a:gd name="connsiteX40" fmla="*/ 608766 w 1508539"/>
              <a:gd name="connsiteY40" fmla="*/ 5173621 h 6858000"/>
              <a:gd name="connsiteX41" fmla="*/ 604400 w 1508539"/>
              <a:gd name="connsiteY41" fmla="*/ 5159961 h 6858000"/>
              <a:gd name="connsiteX42" fmla="*/ 611077 w 1508539"/>
              <a:gd name="connsiteY42" fmla="*/ 5144295 h 6858000"/>
              <a:gd name="connsiteX43" fmla="*/ 608010 w 1508539"/>
              <a:gd name="connsiteY43" fmla="*/ 5125185 h 6858000"/>
              <a:gd name="connsiteX44" fmla="*/ 614840 w 1508539"/>
              <a:gd name="connsiteY44" fmla="*/ 5121884 h 6858000"/>
              <a:gd name="connsiteX45" fmla="*/ 621876 w 1508539"/>
              <a:gd name="connsiteY45" fmla="*/ 5067850 h 6858000"/>
              <a:gd name="connsiteX46" fmla="*/ 624607 w 1508539"/>
              <a:gd name="connsiteY46" fmla="*/ 5060861 h 6858000"/>
              <a:gd name="connsiteX47" fmla="*/ 621311 w 1508539"/>
              <a:gd name="connsiteY47" fmla="*/ 5034192 h 6858000"/>
              <a:gd name="connsiteX48" fmla="*/ 622865 w 1508539"/>
              <a:gd name="connsiteY48" fmla="*/ 4993030 h 6858000"/>
              <a:gd name="connsiteX49" fmla="*/ 629774 w 1508539"/>
              <a:gd name="connsiteY49" fmla="*/ 4946844 h 6858000"/>
              <a:gd name="connsiteX50" fmla="*/ 625630 w 1508539"/>
              <a:gd name="connsiteY50" fmla="*/ 4932692 h 6858000"/>
              <a:gd name="connsiteX51" fmla="*/ 641033 w 1508539"/>
              <a:gd name="connsiteY51" fmla="*/ 4858827 h 6858000"/>
              <a:gd name="connsiteX52" fmla="*/ 646936 w 1508539"/>
              <a:gd name="connsiteY52" fmla="*/ 4821170 h 6858000"/>
              <a:gd name="connsiteX53" fmla="*/ 651669 w 1508539"/>
              <a:gd name="connsiteY53" fmla="*/ 4780965 h 6858000"/>
              <a:gd name="connsiteX54" fmla="*/ 652962 w 1508539"/>
              <a:gd name="connsiteY54" fmla="*/ 4750867 h 6858000"/>
              <a:gd name="connsiteX55" fmla="*/ 650769 w 1508539"/>
              <a:gd name="connsiteY55" fmla="*/ 4690749 h 6858000"/>
              <a:gd name="connsiteX56" fmla="*/ 646249 w 1508539"/>
              <a:gd name="connsiteY56" fmla="*/ 4584173 h 6858000"/>
              <a:gd name="connsiteX57" fmla="*/ 641332 w 1508539"/>
              <a:gd name="connsiteY57" fmla="*/ 4444346 h 6858000"/>
              <a:gd name="connsiteX58" fmla="*/ 637897 w 1508539"/>
              <a:gd name="connsiteY58" fmla="*/ 4375228 h 6858000"/>
              <a:gd name="connsiteX59" fmla="*/ 618550 w 1508539"/>
              <a:gd name="connsiteY59" fmla="*/ 4214165 h 6858000"/>
              <a:gd name="connsiteX60" fmla="*/ 622623 w 1508539"/>
              <a:gd name="connsiteY60" fmla="*/ 4090296 h 6858000"/>
              <a:gd name="connsiteX61" fmla="*/ 607879 w 1508539"/>
              <a:gd name="connsiteY61" fmla="*/ 4033999 h 6858000"/>
              <a:gd name="connsiteX62" fmla="*/ 609028 w 1508539"/>
              <a:gd name="connsiteY62" fmla="*/ 4031933 h 6858000"/>
              <a:gd name="connsiteX63" fmla="*/ 607604 w 1508539"/>
              <a:gd name="connsiteY63" fmla="*/ 4013953 h 6858000"/>
              <a:gd name="connsiteX64" fmla="*/ 593899 w 1508539"/>
              <a:gd name="connsiteY64" fmla="*/ 3974753 h 6858000"/>
              <a:gd name="connsiteX65" fmla="*/ 595497 w 1508539"/>
              <a:gd name="connsiteY65" fmla="*/ 3969950 h 6858000"/>
              <a:gd name="connsiteX66" fmla="*/ 588919 w 1508539"/>
              <a:gd name="connsiteY66" fmla="*/ 3933779 h 6858000"/>
              <a:gd name="connsiteX67" fmla="*/ 590250 w 1508539"/>
              <a:gd name="connsiteY67" fmla="*/ 3933093 h 6858000"/>
              <a:gd name="connsiteX68" fmla="*/ 594604 w 1508539"/>
              <a:gd name="connsiteY68" fmla="*/ 3922082 h 6858000"/>
              <a:gd name="connsiteX69" fmla="*/ 599682 w 1508539"/>
              <a:gd name="connsiteY69" fmla="*/ 3901461 h 6858000"/>
              <a:gd name="connsiteX70" fmla="*/ 622276 w 1508539"/>
              <a:gd name="connsiteY70" fmla="*/ 3813873 h 6858000"/>
              <a:gd name="connsiteX71" fmla="*/ 621701 w 1508539"/>
              <a:gd name="connsiteY71" fmla="*/ 3806161 h 6858000"/>
              <a:gd name="connsiteX72" fmla="*/ 622008 w 1508539"/>
              <a:gd name="connsiteY72" fmla="*/ 3805957 h 6858000"/>
              <a:gd name="connsiteX73" fmla="*/ 622035 w 1508539"/>
              <a:gd name="connsiteY73" fmla="*/ 3797724 h 6858000"/>
              <a:gd name="connsiteX74" fmla="*/ 620650 w 1508539"/>
              <a:gd name="connsiteY74" fmla="*/ 3792098 h 6858000"/>
              <a:gd name="connsiteX75" fmla="*/ 619534 w 1508539"/>
              <a:gd name="connsiteY75" fmla="*/ 3777135 h 6858000"/>
              <a:gd name="connsiteX76" fmla="*/ 621267 w 1508539"/>
              <a:gd name="connsiteY76" fmla="*/ 3771656 h 6858000"/>
              <a:gd name="connsiteX77" fmla="*/ 625010 w 1508539"/>
              <a:gd name="connsiteY77" fmla="*/ 3769007 h 6858000"/>
              <a:gd name="connsiteX78" fmla="*/ 624476 w 1508539"/>
              <a:gd name="connsiteY78" fmla="*/ 3767709 h 6858000"/>
              <a:gd name="connsiteX79" fmla="*/ 633172 w 1508539"/>
              <a:gd name="connsiteY79" fmla="*/ 3738082 h 6858000"/>
              <a:gd name="connsiteX80" fmla="*/ 640518 w 1508539"/>
              <a:gd name="connsiteY80" fmla="*/ 3673397 h 6858000"/>
              <a:gd name="connsiteX81" fmla="*/ 639814 w 1508539"/>
              <a:gd name="connsiteY81" fmla="*/ 3637109 h 6858000"/>
              <a:gd name="connsiteX82" fmla="*/ 643257 w 1508539"/>
              <a:gd name="connsiteY82" fmla="*/ 3536883 h 6858000"/>
              <a:gd name="connsiteX83" fmla="*/ 650795 w 1508539"/>
              <a:gd name="connsiteY83" fmla="*/ 3435652 h 6858000"/>
              <a:gd name="connsiteX84" fmla="*/ 652466 w 1508539"/>
              <a:gd name="connsiteY84" fmla="*/ 3307769 h 6858000"/>
              <a:gd name="connsiteX85" fmla="*/ 670029 w 1508539"/>
              <a:gd name="connsiteY85" fmla="*/ 3250522 h 6858000"/>
              <a:gd name="connsiteX86" fmla="*/ 670454 w 1508539"/>
              <a:gd name="connsiteY86" fmla="*/ 3229163 h 6858000"/>
              <a:gd name="connsiteX87" fmla="*/ 672277 w 1508539"/>
              <a:gd name="connsiteY87" fmla="*/ 3217217 h 6858000"/>
              <a:gd name="connsiteX88" fmla="*/ 659112 w 1508539"/>
              <a:gd name="connsiteY88" fmla="*/ 3183755 h 6858000"/>
              <a:gd name="connsiteX89" fmla="*/ 659613 w 1508539"/>
              <a:gd name="connsiteY89" fmla="*/ 3178642 h 6858000"/>
              <a:gd name="connsiteX90" fmla="*/ 647213 w 1508539"/>
              <a:gd name="connsiteY90" fmla="*/ 3158586 h 6858000"/>
              <a:gd name="connsiteX91" fmla="*/ 632398 w 1508539"/>
              <a:gd name="connsiteY91" fmla="*/ 3129034 h 6858000"/>
              <a:gd name="connsiteX92" fmla="*/ 633063 w 1508539"/>
              <a:gd name="connsiteY92" fmla="*/ 3126682 h 6858000"/>
              <a:gd name="connsiteX93" fmla="*/ 623931 w 1508539"/>
              <a:gd name="connsiteY93" fmla="*/ 3114519 h 6858000"/>
              <a:gd name="connsiteX94" fmla="*/ 610540 w 1508539"/>
              <a:gd name="connsiteY94" fmla="*/ 3106272 h 6858000"/>
              <a:gd name="connsiteX95" fmla="*/ 583270 w 1508539"/>
              <a:gd name="connsiteY95" fmla="*/ 2958185 h 6858000"/>
              <a:gd name="connsiteX96" fmla="*/ 525884 w 1508539"/>
              <a:gd name="connsiteY96" fmla="*/ 2762989 h 6858000"/>
              <a:gd name="connsiteX97" fmla="*/ 474802 w 1508539"/>
              <a:gd name="connsiteY97" fmla="*/ 2554718 h 6858000"/>
              <a:gd name="connsiteX98" fmla="*/ 454896 w 1508539"/>
              <a:gd name="connsiteY98" fmla="*/ 2485734 h 6858000"/>
              <a:gd name="connsiteX99" fmla="*/ 445619 w 1508539"/>
              <a:gd name="connsiteY99" fmla="*/ 2447068 h 6858000"/>
              <a:gd name="connsiteX100" fmla="*/ 432580 w 1508539"/>
              <a:gd name="connsiteY100" fmla="*/ 2425819 h 6858000"/>
              <a:gd name="connsiteX101" fmla="*/ 438579 w 1508539"/>
              <a:gd name="connsiteY101" fmla="*/ 2402874 h 6858000"/>
              <a:gd name="connsiteX102" fmla="*/ 441191 w 1508539"/>
              <a:gd name="connsiteY102" fmla="*/ 2381443 h 6858000"/>
              <a:gd name="connsiteX103" fmla="*/ 417520 w 1508539"/>
              <a:gd name="connsiteY103" fmla="*/ 2261920 h 6858000"/>
              <a:gd name="connsiteX104" fmla="*/ 407407 w 1508539"/>
              <a:gd name="connsiteY104" fmla="*/ 2195378 h 6858000"/>
              <a:gd name="connsiteX105" fmla="*/ 391624 w 1508539"/>
              <a:gd name="connsiteY105" fmla="*/ 2155135 h 6858000"/>
              <a:gd name="connsiteX106" fmla="*/ 389082 w 1508539"/>
              <a:gd name="connsiteY106" fmla="*/ 2118008 h 6858000"/>
              <a:gd name="connsiteX107" fmla="*/ 390075 w 1508539"/>
              <a:gd name="connsiteY107" fmla="*/ 2050531 h 6858000"/>
              <a:gd name="connsiteX108" fmla="*/ 381881 w 1508539"/>
              <a:gd name="connsiteY108" fmla="*/ 1963269 h 6858000"/>
              <a:gd name="connsiteX109" fmla="*/ 363059 w 1508539"/>
              <a:gd name="connsiteY109" fmla="*/ 1906352 h 6858000"/>
              <a:gd name="connsiteX110" fmla="*/ 339616 w 1508539"/>
              <a:gd name="connsiteY110" fmla="*/ 1861531 h 6858000"/>
              <a:gd name="connsiteX111" fmla="*/ 293415 w 1508539"/>
              <a:gd name="connsiteY111" fmla="*/ 1732919 h 6858000"/>
              <a:gd name="connsiteX112" fmla="*/ 265726 w 1508539"/>
              <a:gd name="connsiteY112" fmla="*/ 1663540 h 6858000"/>
              <a:gd name="connsiteX113" fmla="*/ 264852 w 1508539"/>
              <a:gd name="connsiteY113" fmla="*/ 1615777 h 6858000"/>
              <a:gd name="connsiteX114" fmla="*/ 245647 w 1508539"/>
              <a:gd name="connsiteY114" fmla="*/ 1563678 h 6858000"/>
              <a:gd name="connsiteX115" fmla="*/ 258727 w 1508539"/>
              <a:gd name="connsiteY115" fmla="*/ 1519474 h 6858000"/>
              <a:gd name="connsiteX116" fmla="*/ 251469 w 1508539"/>
              <a:gd name="connsiteY116" fmla="*/ 1477995 h 6858000"/>
              <a:gd name="connsiteX117" fmla="*/ 237554 w 1508539"/>
              <a:gd name="connsiteY117" fmla="*/ 1373769 h 6858000"/>
              <a:gd name="connsiteX118" fmla="*/ 245861 w 1508539"/>
              <a:gd name="connsiteY118" fmla="*/ 1307086 h 6858000"/>
              <a:gd name="connsiteX119" fmla="*/ 247049 w 1508539"/>
              <a:gd name="connsiteY119" fmla="*/ 1189033 h 6858000"/>
              <a:gd name="connsiteX120" fmla="*/ 251734 w 1508539"/>
              <a:gd name="connsiteY120" fmla="*/ 1168288 h 6858000"/>
              <a:gd name="connsiteX121" fmla="*/ 244016 w 1508539"/>
              <a:gd name="connsiteY121" fmla="*/ 1142577 h 6858000"/>
              <a:gd name="connsiteX122" fmla="*/ 233322 w 1508539"/>
              <a:gd name="connsiteY122" fmla="*/ 1088484 h 6858000"/>
              <a:gd name="connsiteX123" fmla="*/ 222058 w 1508539"/>
              <a:gd name="connsiteY123" fmla="*/ 1016103 h 6858000"/>
              <a:gd name="connsiteX124" fmla="*/ 223514 w 1508539"/>
              <a:gd name="connsiteY124" fmla="*/ 932283 h 6858000"/>
              <a:gd name="connsiteX125" fmla="*/ 225750 w 1508539"/>
              <a:gd name="connsiteY125" fmla="*/ 915925 h 6858000"/>
              <a:gd name="connsiteX126" fmla="*/ 218379 w 1508539"/>
              <a:gd name="connsiteY126" fmla="*/ 896999 h 6858000"/>
              <a:gd name="connsiteX127" fmla="*/ 187787 w 1508539"/>
              <a:gd name="connsiteY127" fmla="*/ 821517 h 6858000"/>
              <a:gd name="connsiteX128" fmla="*/ 166737 w 1508539"/>
              <a:gd name="connsiteY128" fmla="*/ 751353 h 6858000"/>
              <a:gd name="connsiteX129" fmla="*/ 166295 w 1508539"/>
              <a:gd name="connsiteY129" fmla="*/ 721230 h 6858000"/>
              <a:gd name="connsiteX130" fmla="*/ 151966 w 1508539"/>
              <a:gd name="connsiteY130" fmla="*/ 681659 h 6858000"/>
              <a:gd name="connsiteX131" fmla="*/ 137385 w 1508539"/>
              <a:gd name="connsiteY131" fmla="*/ 635218 h 6858000"/>
              <a:gd name="connsiteX132" fmla="*/ 142396 w 1508539"/>
              <a:gd name="connsiteY132" fmla="*/ 613763 h 6858000"/>
              <a:gd name="connsiteX133" fmla="*/ 128338 w 1508539"/>
              <a:gd name="connsiteY133" fmla="*/ 598582 h 6858000"/>
              <a:gd name="connsiteX134" fmla="*/ 128019 w 1508539"/>
              <a:gd name="connsiteY134" fmla="*/ 576846 h 6858000"/>
              <a:gd name="connsiteX135" fmla="*/ 107645 w 1508539"/>
              <a:gd name="connsiteY135" fmla="*/ 530055 h 6858000"/>
              <a:gd name="connsiteX136" fmla="*/ 106893 w 1508539"/>
              <a:gd name="connsiteY136" fmla="*/ 465389 h 6858000"/>
              <a:gd name="connsiteX137" fmla="*/ 89816 w 1508539"/>
              <a:gd name="connsiteY137" fmla="*/ 424699 h 6858000"/>
              <a:gd name="connsiteX138" fmla="*/ 90191 w 1508539"/>
              <a:gd name="connsiteY138" fmla="*/ 404917 h 6858000"/>
              <a:gd name="connsiteX139" fmla="*/ 70148 w 1508539"/>
              <a:gd name="connsiteY139" fmla="*/ 367211 h 6858000"/>
              <a:gd name="connsiteX140" fmla="*/ 36452 w 1508539"/>
              <a:gd name="connsiteY140" fmla="*/ 268519 h 6858000"/>
              <a:gd name="connsiteX141" fmla="*/ 23935 w 1508539"/>
              <a:gd name="connsiteY141" fmla="*/ 160886 h 6858000"/>
              <a:gd name="connsiteX142" fmla="*/ 19312 w 1508539"/>
              <a:gd name="connsiteY142" fmla="*/ 47336 h 6858000"/>
              <a:gd name="connsiteX143" fmla="*/ 0 w 1508539"/>
              <a:gd name="connsiteY143"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90557 w 1508539"/>
              <a:gd name="connsiteY23" fmla="*/ 6153037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167342 w 1508539"/>
              <a:gd name="connsiteY10" fmla="*/ 6560598 h 6858000"/>
              <a:gd name="connsiteX11" fmla="*/ 201349 w 1508539"/>
              <a:gd name="connsiteY11" fmla="*/ 6530567 h 6858000"/>
              <a:gd name="connsiteX12" fmla="*/ 215389 w 1508539"/>
              <a:gd name="connsiteY12" fmla="*/ 6478062 h 6858000"/>
              <a:gd name="connsiteX13" fmla="*/ 226078 w 1508539"/>
              <a:gd name="connsiteY13" fmla="*/ 6460325 h 6858000"/>
              <a:gd name="connsiteX14" fmla="*/ 233311 w 1508539"/>
              <a:gd name="connsiteY14" fmla="*/ 6451488 h 6858000"/>
              <a:gd name="connsiteX15" fmla="*/ 234746 w 1508539"/>
              <a:gd name="connsiteY15" fmla="*/ 6451348 h 6858000"/>
              <a:gd name="connsiteX16" fmla="*/ 239104 w 1508539"/>
              <a:gd name="connsiteY16" fmla="*/ 6414240 h 6858000"/>
              <a:gd name="connsiteX17" fmla="*/ 241880 w 1508539"/>
              <a:gd name="connsiteY17" fmla="*/ 6384857 h 6858000"/>
              <a:gd name="connsiteX18" fmla="*/ 240591 w 1508539"/>
              <a:gd name="connsiteY18" fmla="*/ 6367510 h 6858000"/>
              <a:gd name="connsiteX19" fmla="*/ 244471 w 1508539"/>
              <a:gd name="connsiteY19" fmla="*/ 6349778 h 6858000"/>
              <a:gd name="connsiteX20" fmla="*/ 246136 w 1508539"/>
              <a:gd name="connsiteY20" fmla="*/ 6348250 h 6858000"/>
              <a:gd name="connsiteX21" fmla="*/ 262170 w 1508539"/>
              <a:gd name="connsiteY21" fmla="*/ 6281972 h 6858000"/>
              <a:gd name="connsiteX22" fmla="*/ 290557 w 1508539"/>
              <a:gd name="connsiteY22" fmla="*/ 6153037 h 6858000"/>
              <a:gd name="connsiteX23" fmla="*/ 314428 w 1508539"/>
              <a:gd name="connsiteY23" fmla="*/ 6113913 h 6858000"/>
              <a:gd name="connsiteX24" fmla="*/ 318721 w 1508539"/>
              <a:gd name="connsiteY24" fmla="*/ 6028119 h 6858000"/>
              <a:gd name="connsiteX25" fmla="*/ 363126 w 1508539"/>
              <a:gd name="connsiteY25" fmla="*/ 5934687 h 6858000"/>
              <a:gd name="connsiteX26" fmla="*/ 408411 w 1508539"/>
              <a:gd name="connsiteY26" fmla="*/ 5704905 h 6858000"/>
              <a:gd name="connsiteX27" fmla="*/ 431404 w 1508539"/>
              <a:gd name="connsiteY27" fmla="*/ 5665173 h 6858000"/>
              <a:gd name="connsiteX28" fmla="*/ 465121 w 1508539"/>
              <a:gd name="connsiteY28" fmla="*/ 5563435 h 6858000"/>
              <a:gd name="connsiteX29" fmla="*/ 494626 w 1508539"/>
              <a:gd name="connsiteY29" fmla="*/ 5476393 h 6858000"/>
              <a:gd name="connsiteX30" fmla="*/ 525819 w 1508539"/>
              <a:gd name="connsiteY30" fmla="*/ 5396260 h 6858000"/>
              <a:gd name="connsiteX31" fmla="*/ 541800 w 1508539"/>
              <a:gd name="connsiteY31" fmla="*/ 5330009 h 6858000"/>
              <a:gd name="connsiteX32" fmla="*/ 575293 w 1508539"/>
              <a:gd name="connsiteY32" fmla="*/ 5273739 h 6858000"/>
              <a:gd name="connsiteX33" fmla="*/ 584892 w 1508539"/>
              <a:gd name="connsiteY33" fmla="*/ 5241779 h 6858000"/>
              <a:gd name="connsiteX34" fmla="*/ 596118 w 1508539"/>
              <a:gd name="connsiteY34" fmla="*/ 5225268 h 6858000"/>
              <a:gd name="connsiteX35" fmla="*/ 597138 w 1508539"/>
              <a:gd name="connsiteY35" fmla="*/ 5217684 h 6858000"/>
              <a:gd name="connsiteX36" fmla="*/ 604479 w 1508539"/>
              <a:gd name="connsiteY36" fmla="*/ 5193377 h 6858000"/>
              <a:gd name="connsiteX37" fmla="*/ 607782 w 1508539"/>
              <a:gd name="connsiteY37" fmla="*/ 5179288 h 6858000"/>
              <a:gd name="connsiteX38" fmla="*/ 608766 w 1508539"/>
              <a:gd name="connsiteY38" fmla="*/ 5173621 h 6858000"/>
              <a:gd name="connsiteX39" fmla="*/ 604400 w 1508539"/>
              <a:gd name="connsiteY39" fmla="*/ 5159961 h 6858000"/>
              <a:gd name="connsiteX40" fmla="*/ 611077 w 1508539"/>
              <a:gd name="connsiteY40" fmla="*/ 5144295 h 6858000"/>
              <a:gd name="connsiteX41" fmla="*/ 608010 w 1508539"/>
              <a:gd name="connsiteY41" fmla="*/ 5125185 h 6858000"/>
              <a:gd name="connsiteX42" fmla="*/ 614840 w 1508539"/>
              <a:gd name="connsiteY42" fmla="*/ 5121884 h 6858000"/>
              <a:gd name="connsiteX43" fmla="*/ 621876 w 1508539"/>
              <a:gd name="connsiteY43" fmla="*/ 5067850 h 6858000"/>
              <a:gd name="connsiteX44" fmla="*/ 624607 w 1508539"/>
              <a:gd name="connsiteY44" fmla="*/ 5060861 h 6858000"/>
              <a:gd name="connsiteX45" fmla="*/ 621311 w 1508539"/>
              <a:gd name="connsiteY45" fmla="*/ 5034192 h 6858000"/>
              <a:gd name="connsiteX46" fmla="*/ 622865 w 1508539"/>
              <a:gd name="connsiteY46" fmla="*/ 4993030 h 6858000"/>
              <a:gd name="connsiteX47" fmla="*/ 629774 w 1508539"/>
              <a:gd name="connsiteY47" fmla="*/ 4946844 h 6858000"/>
              <a:gd name="connsiteX48" fmla="*/ 625630 w 1508539"/>
              <a:gd name="connsiteY48" fmla="*/ 4932692 h 6858000"/>
              <a:gd name="connsiteX49" fmla="*/ 641033 w 1508539"/>
              <a:gd name="connsiteY49" fmla="*/ 4858827 h 6858000"/>
              <a:gd name="connsiteX50" fmla="*/ 646936 w 1508539"/>
              <a:gd name="connsiteY50" fmla="*/ 4821170 h 6858000"/>
              <a:gd name="connsiteX51" fmla="*/ 651669 w 1508539"/>
              <a:gd name="connsiteY51" fmla="*/ 4780965 h 6858000"/>
              <a:gd name="connsiteX52" fmla="*/ 652962 w 1508539"/>
              <a:gd name="connsiteY52" fmla="*/ 4750867 h 6858000"/>
              <a:gd name="connsiteX53" fmla="*/ 650769 w 1508539"/>
              <a:gd name="connsiteY53" fmla="*/ 4690749 h 6858000"/>
              <a:gd name="connsiteX54" fmla="*/ 646249 w 1508539"/>
              <a:gd name="connsiteY54" fmla="*/ 4584173 h 6858000"/>
              <a:gd name="connsiteX55" fmla="*/ 641332 w 1508539"/>
              <a:gd name="connsiteY55" fmla="*/ 4444346 h 6858000"/>
              <a:gd name="connsiteX56" fmla="*/ 637897 w 1508539"/>
              <a:gd name="connsiteY56" fmla="*/ 4375228 h 6858000"/>
              <a:gd name="connsiteX57" fmla="*/ 618550 w 1508539"/>
              <a:gd name="connsiteY57" fmla="*/ 4214165 h 6858000"/>
              <a:gd name="connsiteX58" fmla="*/ 622623 w 1508539"/>
              <a:gd name="connsiteY58" fmla="*/ 4090296 h 6858000"/>
              <a:gd name="connsiteX59" fmla="*/ 607879 w 1508539"/>
              <a:gd name="connsiteY59" fmla="*/ 4033999 h 6858000"/>
              <a:gd name="connsiteX60" fmla="*/ 609028 w 1508539"/>
              <a:gd name="connsiteY60" fmla="*/ 4031933 h 6858000"/>
              <a:gd name="connsiteX61" fmla="*/ 607604 w 1508539"/>
              <a:gd name="connsiteY61" fmla="*/ 4013953 h 6858000"/>
              <a:gd name="connsiteX62" fmla="*/ 593899 w 1508539"/>
              <a:gd name="connsiteY62" fmla="*/ 3974753 h 6858000"/>
              <a:gd name="connsiteX63" fmla="*/ 595497 w 1508539"/>
              <a:gd name="connsiteY63" fmla="*/ 3969950 h 6858000"/>
              <a:gd name="connsiteX64" fmla="*/ 588919 w 1508539"/>
              <a:gd name="connsiteY64" fmla="*/ 3933779 h 6858000"/>
              <a:gd name="connsiteX65" fmla="*/ 590250 w 1508539"/>
              <a:gd name="connsiteY65" fmla="*/ 3933093 h 6858000"/>
              <a:gd name="connsiteX66" fmla="*/ 594604 w 1508539"/>
              <a:gd name="connsiteY66" fmla="*/ 3922082 h 6858000"/>
              <a:gd name="connsiteX67" fmla="*/ 599682 w 1508539"/>
              <a:gd name="connsiteY67" fmla="*/ 3901461 h 6858000"/>
              <a:gd name="connsiteX68" fmla="*/ 622276 w 1508539"/>
              <a:gd name="connsiteY68" fmla="*/ 3813873 h 6858000"/>
              <a:gd name="connsiteX69" fmla="*/ 621701 w 1508539"/>
              <a:gd name="connsiteY69" fmla="*/ 3806161 h 6858000"/>
              <a:gd name="connsiteX70" fmla="*/ 622008 w 1508539"/>
              <a:gd name="connsiteY70" fmla="*/ 3805957 h 6858000"/>
              <a:gd name="connsiteX71" fmla="*/ 622035 w 1508539"/>
              <a:gd name="connsiteY71" fmla="*/ 3797724 h 6858000"/>
              <a:gd name="connsiteX72" fmla="*/ 620650 w 1508539"/>
              <a:gd name="connsiteY72" fmla="*/ 3792098 h 6858000"/>
              <a:gd name="connsiteX73" fmla="*/ 619534 w 1508539"/>
              <a:gd name="connsiteY73" fmla="*/ 3777135 h 6858000"/>
              <a:gd name="connsiteX74" fmla="*/ 621267 w 1508539"/>
              <a:gd name="connsiteY74" fmla="*/ 3771656 h 6858000"/>
              <a:gd name="connsiteX75" fmla="*/ 625010 w 1508539"/>
              <a:gd name="connsiteY75" fmla="*/ 3769007 h 6858000"/>
              <a:gd name="connsiteX76" fmla="*/ 624476 w 1508539"/>
              <a:gd name="connsiteY76" fmla="*/ 3767709 h 6858000"/>
              <a:gd name="connsiteX77" fmla="*/ 633172 w 1508539"/>
              <a:gd name="connsiteY77" fmla="*/ 3738082 h 6858000"/>
              <a:gd name="connsiteX78" fmla="*/ 640518 w 1508539"/>
              <a:gd name="connsiteY78" fmla="*/ 3673397 h 6858000"/>
              <a:gd name="connsiteX79" fmla="*/ 639814 w 1508539"/>
              <a:gd name="connsiteY79" fmla="*/ 3637109 h 6858000"/>
              <a:gd name="connsiteX80" fmla="*/ 643257 w 1508539"/>
              <a:gd name="connsiteY80" fmla="*/ 3536883 h 6858000"/>
              <a:gd name="connsiteX81" fmla="*/ 650795 w 1508539"/>
              <a:gd name="connsiteY81" fmla="*/ 3435652 h 6858000"/>
              <a:gd name="connsiteX82" fmla="*/ 652466 w 1508539"/>
              <a:gd name="connsiteY82" fmla="*/ 3307769 h 6858000"/>
              <a:gd name="connsiteX83" fmla="*/ 670029 w 1508539"/>
              <a:gd name="connsiteY83" fmla="*/ 3250522 h 6858000"/>
              <a:gd name="connsiteX84" fmla="*/ 670454 w 1508539"/>
              <a:gd name="connsiteY84" fmla="*/ 3229163 h 6858000"/>
              <a:gd name="connsiteX85" fmla="*/ 672277 w 1508539"/>
              <a:gd name="connsiteY85" fmla="*/ 3217217 h 6858000"/>
              <a:gd name="connsiteX86" fmla="*/ 659112 w 1508539"/>
              <a:gd name="connsiteY86" fmla="*/ 3183755 h 6858000"/>
              <a:gd name="connsiteX87" fmla="*/ 659613 w 1508539"/>
              <a:gd name="connsiteY87" fmla="*/ 3178642 h 6858000"/>
              <a:gd name="connsiteX88" fmla="*/ 647213 w 1508539"/>
              <a:gd name="connsiteY88" fmla="*/ 3158586 h 6858000"/>
              <a:gd name="connsiteX89" fmla="*/ 632398 w 1508539"/>
              <a:gd name="connsiteY89" fmla="*/ 3129034 h 6858000"/>
              <a:gd name="connsiteX90" fmla="*/ 633063 w 1508539"/>
              <a:gd name="connsiteY90" fmla="*/ 3126682 h 6858000"/>
              <a:gd name="connsiteX91" fmla="*/ 623931 w 1508539"/>
              <a:gd name="connsiteY91" fmla="*/ 3114519 h 6858000"/>
              <a:gd name="connsiteX92" fmla="*/ 610540 w 1508539"/>
              <a:gd name="connsiteY92" fmla="*/ 3106272 h 6858000"/>
              <a:gd name="connsiteX93" fmla="*/ 583270 w 1508539"/>
              <a:gd name="connsiteY93" fmla="*/ 2958185 h 6858000"/>
              <a:gd name="connsiteX94" fmla="*/ 525884 w 1508539"/>
              <a:gd name="connsiteY94" fmla="*/ 2762989 h 6858000"/>
              <a:gd name="connsiteX95" fmla="*/ 474802 w 1508539"/>
              <a:gd name="connsiteY95" fmla="*/ 2554718 h 6858000"/>
              <a:gd name="connsiteX96" fmla="*/ 454896 w 1508539"/>
              <a:gd name="connsiteY96" fmla="*/ 2485734 h 6858000"/>
              <a:gd name="connsiteX97" fmla="*/ 445619 w 1508539"/>
              <a:gd name="connsiteY97" fmla="*/ 2447068 h 6858000"/>
              <a:gd name="connsiteX98" fmla="*/ 432580 w 1508539"/>
              <a:gd name="connsiteY98" fmla="*/ 2425819 h 6858000"/>
              <a:gd name="connsiteX99" fmla="*/ 438579 w 1508539"/>
              <a:gd name="connsiteY99" fmla="*/ 2402874 h 6858000"/>
              <a:gd name="connsiteX100" fmla="*/ 441191 w 1508539"/>
              <a:gd name="connsiteY100" fmla="*/ 2381443 h 6858000"/>
              <a:gd name="connsiteX101" fmla="*/ 417520 w 1508539"/>
              <a:gd name="connsiteY101" fmla="*/ 2261920 h 6858000"/>
              <a:gd name="connsiteX102" fmla="*/ 407407 w 1508539"/>
              <a:gd name="connsiteY102" fmla="*/ 2195378 h 6858000"/>
              <a:gd name="connsiteX103" fmla="*/ 391624 w 1508539"/>
              <a:gd name="connsiteY103" fmla="*/ 2155135 h 6858000"/>
              <a:gd name="connsiteX104" fmla="*/ 389082 w 1508539"/>
              <a:gd name="connsiteY104" fmla="*/ 2118008 h 6858000"/>
              <a:gd name="connsiteX105" fmla="*/ 390075 w 1508539"/>
              <a:gd name="connsiteY105" fmla="*/ 2050531 h 6858000"/>
              <a:gd name="connsiteX106" fmla="*/ 381881 w 1508539"/>
              <a:gd name="connsiteY106" fmla="*/ 1963269 h 6858000"/>
              <a:gd name="connsiteX107" fmla="*/ 363059 w 1508539"/>
              <a:gd name="connsiteY107" fmla="*/ 1906352 h 6858000"/>
              <a:gd name="connsiteX108" fmla="*/ 339616 w 1508539"/>
              <a:gd name="connsiteY108" fmla="*/ 1861531 h 6858000"/>
              <a:gd name="connsiteX109" fmla="*/ 293415 w 1508539"/>
              <a:gd name="connsiteY109" fmla="*/ 1732919 h 6858000"/>
              <a:gd name="connsiteX110" fmla="*/ 265726 w 1508539"/>
              <a:gd name="connsiteY110" fmla="*/ 1663540 h 6858000"/>
              <a:gd name="connsiteX111" fmla="*/ 264852 w 1508539"/>
              <a:gd name="connsiteY111" fmla="*/ 1615777 h 6858000"/>
              <a:gd name="connsiteX112" fmla="*/ 245647 w 1508539"/>
              <a:gd name="connsiteY112" fmla="*/ 1563678 h 6858000"/>
              <a:gd name="connsiteX113" fmla="*/ 258727 w 1508539"/>
              <a:gd name="connsiteY113" fmla="*/ 1519474 h 6858000"/>
              <a:gd name="connsiteX114" fmla="*/ 251469 w 1508539"/>
              <a:gd name="connsiteY114" fmla="*/ 1477995 h 6858000"/>
              <a:gd name="connsiteX115" fmla="*/ 237554 w 1508539"/>
              <a:gd name="connsiteY115" fmla="*/ 1373769 h 6858000"/>
              <a:gd name="connsiteX116" fmla="*/ 245861 w 1508539"/>
              <a:gd name="connsiteY116" fmla="*/ 1307086 h 6858000"/>
              <a:gd name="connsiteX117" fmla="*/ 247049 w 1508539"/>
              <a:gd name="connsiteY117" fmla="*/ 1189033 h 6858000"/>
              <a:gd name="connsiteX118" fmla="*/ 251734 w 1508539"/>
              <a:gd name="connsiteY118" fmla="*/ 1168288 h 6858000"/>
              <a:gd name="connsiteX119" fmla="*/ 244016 w 1508539"/>
              <a:gd name="connsiteY119" fmla="*/ 1142577 h 6858000"/>
              <a:gd name="connsiteX120" fmla="*/ 233322 w 1508539"/>
              <a:gd name="connsiteY120" fmla="*/ 1088484 h 6858000"/>
              <a:gd name="connsiteX121" fmla="*/ 222058 w 1508539"/>
              <a:gd name="connsiteY121" fmla="*/ 1016103 h 6858000"/>
              <a:gd name="connsiteX122" fmla="*/ 223514 w 1508539"/>
              <a:gd name="connsiteY122" fmla="*/ 932283 h 6858000"/>
              <a:gd name="connsiteX123" fmla="*/ 225750 w 1508539"/>
              <a:gd name="connsiteY123" fmla="*/ 915925 h 6858000"/>
              <a:gd name="connsiteX124" fmla="*/ 218379 w 1508539"/>
              <a:gd name="connsiteY124" fmla="*/ 896999 h 6858000"/>
              <a:gd name="connsiteX125" fmla="*/ 187787 w 1508539"/>
              <a:gd name="connsiteY125" fmla="*/ 821517 h 6858000"/>
              <a:gd name="connsiteX126" fmla="*/ 166737 w 1508539"/>
              <a:gd name="connsiteY126" fmla="*/ 751353 h 6858000"/>
              <a:gd name="connsiteX127" fmla="*/ 166295 w 1508539"/>
              <a:gd name="connsiteY127" fmla="*/ 721230 h 6858000"/>
              <a:gd name="connsiteX128" fmla="*/ 151966 w 1508539"/>
              <a:gd name="connsiteY128" fmla="*/ 681659 h 6858000"/>
              <a:gd name="connsiteX129" fmla="*/ 137385 w 1508539"/>
              <a:gd name="connsiteY129" fmla="*/ 635218 h 6858000"/>
              <a:gd name="connsiteX130" fmla="*/ 142396 w 1508539"/>
              <a:gd name="connsiteY130" fmla="*/ 613763 h 6858000"/>
              <a:gd name="connsiteX131" fmla="*/ 128338 w 1508539"/>
              <a:gd name="connsiteY131" fmla="*/ 598582 h 6858000"/>
              <a:gd name="connsiteX132" fmla="*/ 128019 w 1508539"/>
              <a:gd name="connsiteY132" fmla="*/ 576846 h 6858000"/>
              <a:gd name="connsiteX133" fmla="*/ 107645 w 1508539"/>
              <a:gd name="connsiteY133" fmla="*/ 530055 h 6858000"/>
              <a:gd name="connsiteX134" fmla="*/ 106893 w 1508539"/>
              <a:gd name="connsiteY134" fmla="*/ 465389 h 6858000"/>
              <a:gd name="connsiteX135" fmla="*/ 89816 w 1508539"/>
              <a:gd name="connsiteY135" fmla="*/ 424699 h 6858000"/>
              <a:gd name="connsiteX136" fmla="*/ 90191 w 1508539"/>
              <a:gd name="connsiteY136" fmla="*/ 404917 h 6858000"/>
              <a:gd name="connsiteX137" fmla="*/ 70148 w 1508539"/>
              <a:gd name="connsiteY137" fmla="*/ 367211 h 6858000"/>
              <a:gd name="connsiteX138" fmla="*/ 36452 w 1508539"/>
              <a:gd name="connsiteY138" fmla="*/ 268519 h 6858000"/>
              <a:gd name="connsiteX139" fmla="*/ 23935 w 1508539"/>
              <a:gd name="connsiteY139" fmla="*/ 160886 h 6858000"/>
              <a:gd name="connsiteX140" fmla="*/ 19312 w 1508539"/>
              <a:gd name="connsiteY140" fmla="*/ 47336 h 6858000"/>
              <a:gd name="connsiteX141" fmla="*/ 0 w 1508539"/>
              <a:gd name="connsiteY141"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201349 w 1508539"/>
              <a:gd name="connsiteY10" fmla="*/ 6530567 h 6858000"/>
              <a:gd name="connsiteX11" fmla="*/ 215389 w 1508539"/>
              <a:gd name="connsiteY11" fmla="*/ 6478062 h 6858000"/>
              <a:gd name="connsiteX12" fmla="*/ 226078 w 1508539"/>
              <a:gd name="connsiteY12" fmla="*/ 6460325 h 6858000"/>
              <a:gd name="connsiteX13" fmla="*/ 233311 w 1508539"/>
              <a:gd name="connsiteY13" fmla="*/ 6451488 h 6858000"/>
              <a:gd name="connsiteX14" fmla="*/ 234746 w 1508539"/>
              <a:gd name="connsiteY14" fmla="*/ 6451348 h 6858000"/>
              <a:gd name="connsiteX15" fmla="*/ 239104 w 1508539"/>
              <a:gd name="connsiteY15" fmla="*/ 6414240 h 6858000"/>
              <a:gd name="connsiteX16" fmla="*/ 241880 w 1508539"/>
              <a:gd name="connsiteY16" fmla="*/ 6384857 h 6858000"/>
              <a:gd name="connsiteX17" fmla="*/ 240591 w 1508539"/>
              <a:gd name="connsiteY17" fmla="*/ 6367510 h 6858000"/>
              <a:gd name="connsiteX18" fmla="*/ 244471 w 1508539"/>
              <a:gd name="connsiteY18" fmla="*/ 6349778 h 6858000"/>
              <a:gd name="connsiteX19" fmla="*/ 246136 w 1508539"/>
              <a:gd name="connsiteY19" fmla="*/ 6348250 h 6858000"/>
              <a:gd name="connsiteX20" fmla="*/ 262170 w 1508539"/>
              <a:gd name="connsiteY20" fmla="*/ 6281972 h 6858000"/>
              <a:gd name="connsiteX21" fmla="*/ 290557 w 1508539"/>
              <a:gd name="connsiteY21" fmla="*/ 6153037 h 6858000"/>
              <a:gd name="connsiteX22" fmla="*/ 314428 w 1508539"/>
              <a:gd name="connsiteY22" fmla="*/ 6113913 h 6858000"/>
              <a:gd name="connsiteX23" fmla="*/ 318721 w 1508539"/>
              <a:gd name="connsiteY23" fmla="*/ 6028119 h 6858000"/>
              <a:gd name="connsiteX24" fmla="*/ 363126 w 1508539"/>
              <a:gd name="connsiteY24" fmla="*/ 5934687 h 6858000"/>
              <a:gd name="connsiteX25" fmla="*/ 408411 w 1508539"/>
              <a:gd name="connsiteY25" fmla="*/ 5704905 h 6858000"/>
              <a:gd name="connsiteX26" fmla="*/ 431404 w 1508539"/>
              <a:gd name="connsiteY26" fmla="*/ 5665173 h 6858000"/>
              <a:gd name="connsiteX27" fmla="*/ 465121 w 1508539"/>
              <a:gd name="connsiteY27" fmla="*/ 5563435 h 6858000"/>
              <a:gd name="connsiteX28" fmla="*/ 494626 w 1508539"/>
              <a:gd name="connsiteY28" fmla="*/ 5476393 h 6858000"/>
              <a:gd name="connsiteX29" fmla="*/ 525819 w 1508539"/>
              <a:gd name="connsiteY29" fmla="*/ 5396260 h 6858000"/>
              <a:gd name="connsiteX30" fmla="*/ 541800 w 1508539"/>
              <a:gd name="connsiteY30" fmla="*/ 5330009 h 6858000"/>
              <a:gd name="connsiteX31" fmla="*/ 575293 w 1508539"/>
              <a:gd name="connsiteY31" fmla="*/ 5273739 h 6858000"/>
              <a:gd name="connsiteX32" fmla="*/ 584892 w 1508539"/>
              <a:gd name="connsiteY32" fmla="*/ 5241779 h 6858000"/>
              <a:gd name="connsiteX33" fmla="*/ 596118 w 1508539"/>
              <a:gd name="connsiteY33" fmla="*/ 5225268 h 6858000"/>
              <a:gd name="connsiteX34" fmla="*/ 597138 w 1508539"/>
              <a:gd name="connsiteY34" fmla="*/ 5217684 h 6858000"/>
              <a:gd name="connsiteX35" fmla="*/ 604479 w 1508539"/>
              <a:gd name="connsiteY35" fmla="*/ 5193377 h 6858000"/>
              <a:gd name="connsiteX36" fmla="*/ 607782 w 1508539"/>
              <a:gd name="connsiteY36" fmla="*/ 5179288 h 6858000"/>
              <a:gd name="connsiteX37" fmla="*/ 608766 w 1508539"/>
              <a:gd name="connsiteY37" fmla="*/ 5173621 h 6858000"/>
              <a:gd name="connsiteX38" fmla="*/ 604400 w 1508539"/>
              <a:gd name="connsiteY38" fmla="*/ 5159961 h 6858000"/>
              <a:gd name="connsiteX39" fmla="*/ 611077 w 1508539"/>
              <a:gd name="connsiteY39" fmla="*/ 5144295 h 6858000"/>
              <a:gd name="connsiteX40" fmla="*/ 608010 w 1508539"/>
              <a:gd name="connsiteY40" fmla="*/ 5125185 h 6858000"/>
              <a:gd name="connsiteX41" fmla="*/ 614840 w 1508539"/>
              <a:gd name="connsiteY41" fmla="*/ 5121884 h 6858000"/>
              <a:gd name="connsiteX42" fmla="*/ 621876 w 1508539"/>
              <a:gd name="connsiteY42" fmla="*/ 5067850 h 6858000"/>
              <a:gd name="connsiteX43" fmla="*/ 624607 w 1508539"/>
              <a:gd name="connsiteY43" fmla="*/ 5060861 h 6858000"/>
              <a:gd name="connsiteX44" fmla="*/ 621311 w 1508539"/>
              <a:gd name="connsiteY44" fmla="*/ 5034192 h 6858000"/>
              <a:gd name="connsiteX45" fmla="*/ 622865 w 1508539"/>
              <a:gd name="connsiteY45" fmla="*/ 4993030 h 6858000"/>
              <a:gd name="connsiteX46" fmla="*/ 629774 w 1508539"/>
              <a:gd name="connsiteY46" fmla="*/ 4946844 h 6858000"/>
              <a:gd name="connsiteX47" fmla="*/ 625630 w 1508539"/>
              <a:gd name="connsiteY47" fmla="*/ 4932692 h 6858000"/>
              <a:gd name="connsiteX48" fmla="*/ 641033 w 1508539"/>
              <a:gd name="connsiteY48" fmla="*/ 4858827 h 6858000"/>
              <a:gd name="connsiteX49" fmla="*/ 646936 w 1508539"/>
              <a:gd name="connsiteY49" fmla="*/ 4821170 h 6858000"/>
              <a:gd name="connsiteX50" fmla="*/ 651669 w 1508539"/>
              <a:gd name="connsiteY50" fmla="*/ 4780965 h 6858000"/>
              <a:gd name="connsiteX51" fmla="*/ 652962 w 1508539"/>
              <a:gd name="connsiteY51" fmla="*/ 4750867 h 6858000"/>
              <a:gd name="connsiteX52" fmla="*/ 650769 w 1508539"/>
              <a:gd name="connsiteY52" fmla="*/ 4690749 h 6858000"/>
              <a:gd name="connsiteX53" fmla="*/ 646249 w 1508539"/>
              <a:gd name="connsiteY53" fmla="*/ 4584173 h 6858000"/>
              <a:gd name="connsiteX54" fmla="*/ 641332 w 1508539"/>
              <a:gd name="connsiteY54" fmla="*/ 4444346 h 6858000"/>
              <a:gd name="connsiteX55" fmla="*/ 637897 w 1508539"/>
              <a:gd name="connsiteY55" fmla="*/ 4375228 h 6858000"/>
              <a:gd name="connsiteX56" fmla="*/ 618550 w 1508539"/>
              <a:gd name="connsiteY56" fmla="*/ 4214165 h 6858000"/>
              <a:gd name="connsiteX57" fmla="*/ 622623 w 1508539"/>
              <a:gd name="connsiteY57" fmla="*/ 4090296 h 6858000"/>
              <a:gd name="connsiteX58" fmla="*/ 607879 w 1508539"/>
              <a:gd name="connsiteY58" fmla="*/ 4033999 h 6858000"/>
              <a:gd name="connsiteX59" fmla="*/ 609028 w 1508539"/>
              <a:gd name="connsiteY59" fmla="*/ 4031933 h 6858000"/>
              <a:gd name="connsiteX60" fmla="*/ 607604 w 1508539"/>
              <a:gd name="connsiteY60" fmla="*/ 4013953 h 6858000"/>
              <a:gd name="connsiteX61" fmla="*/ 593899 w 1508539"/>
              <a:gd name="connsiteY61" fmla="*/ 3974753 h 6858000"/>
              <a:gd name="connsiteX62" fmla="*/ 595497 w 1508539"/>
              <a:gd name="connsiteY62" fmla="*/ 3969950 h 6858000"/>
              <a:gd name="connsiteX63" fmla="*/ 588919 w 1508539"/>
              <a:gd name="connsiteY63" fmla="*/ 3933779 h 6858000"/>
              <a:gd name="connsiteX64" fmla="*/ 590250 w 1508539"/>
              <a:gd name="connsiteY64" fmla="*/ 3933093 h 6858000"/>
              <a:gd name="connsiteX65" fmla="*/ 594604 w 1508539"/>
              <a:gd name="connsiteY65" fmla="*/ 3922082 h 6858000"/>
              <a:gd name="connsiteX66" fmla="*/ 599682 w 1508539"/>
              <a:gd name="connsiteY66" fmla="*/ 3901461 h 6858000"/>
              <a:gd name="connsiteX67" fmla="*/ 622276 w 1508539"/>
              <a:gd name="connsiteY67" fmla="*/ 3813873 h 6858000"/>
              <a:gd name="connsiteX68" fmla="*/ 621701 w 1508539"/>
              <a:gd name="connsiteY68" fmla="*/ 3806161 h 6858000"/>
              <a:gd name="connsiteX69" fmla="*/ 622008 w 1508539"/>
              <a:gd name="connsiteY69" fmla="*/ 3805957 h 6858000"/>
              <a:gd name="connsiteX70" fmla="*/ 622035 w 1508539"/>
              <a:gd name="connsiteY70" fmla="*/ 3797724 h 6858000"/>
              <a:gd name="connsiteX71" fmla="*/ 620650 w 1508539"/>
              <a:gd name="connsiteY71" fmla="*/ 3792098 h 6858000"/>
              <a:gd name="connsiteX72" fmla="*/ 619534 w 1508539"/>
              <a:gd name="connsiteY72" fmla="*/ 3777135 h 6858000"/>
              <a:gd name="connsiteX73" fmla="*/ 621267 w 1508539"/>
              <a:gd name="connsiteY73" fmla="*/ 3771656 h 6858000"/>
              <a:gd name="connsiteX74" fmla="*/ 625010 w 1508539"/>
              <a:gd name="connsiteY74" fmla="*/ 3769007 h 6858000"/>
              <a:gd name="connsiteX75" fmla="*/ 624476 w 1508539"/>
              <a:gd name="connsiteY75" fmla="*/ 3767709 h 6858000"/>
              <a:gd name="connsiteX76" fmla="*/ 633172 w 1508539"/>
              <a:gd name="connsiteY76" fmla="*/ 3738082 h 6858000"/>
              <a:gd name="connsiteX77" fmla="*/ 640518 w 1508539"/>
              <a:gd name="connsiteY77" fmla="*/ 3673397 h 6858000"/>
              <a:gd name="connsiteX78" fmla="*/ 639814 w 1508539"/>
              <a:gd name="connsiteY78" fmla="*/ 3637109 h 6858000"/>
              <a:gd name="connsiteX79" fmla="*/ 643257 w 1508539"/>
              <a:gd name="connsiteY79" fmla="*/ 3536883 h 6858000"/>
              <a:gd name="connsiteX80" fmla="*/ 650795 w 1508539"/>
              <a:gd name="connsiteY80" fmla="*/ 3435652 h 6858000"/>
              <a:gd name="connsiteX81" fmla="*/ 652466 w 1508539"/>
              <a:gd name="connsiteY81" fmla="*/ 3307769 h 6858000"/>
              <a:gd name="connsiteX82" fmla="*/ 670029 w 1508539"/>
              <a:gd name="connsiteY82" fmla="*/ 3250522 h 6858000"/>
              <a:gd name="connsiteX83" fmla="*/ 670454 w 1508539"/>
              <a:gd name="connsiteY83" fmla="*/ 3229163 h 6858000"/>
              <a:gd name="connsiteX84" fmla="*/ 672277 w 1508539"/>
              <a:gd name="connsiteY84" fmla="*/ 3217217 h 6858000"/>
              <a:gd name="connsiteX85" fmla="*/ 659112 w 1508539"/>
              <a:gd name="connsiteY85" fmla="*/ 3183755 h 6858000"/>
              <a:gd name="connsiteX86" fmla="*/ 659613 w 1508539"/>
              <a:gd name="connsiteY86" fmla="*/ 3178642 h 6858000"/>
              <a:gd name="connsiteX87" fmla="*/ 647213 w 1508539"/>
              <a:gd name="connsiteY87" fmla="*/ 3158586 h 6858000"/>
              <a:gd name="connsiteX88" fmla="*/ 632398 w 1508539"/>
              <a:gd name="connsiteY88" fmla="*/ 3129034 h 6858000"/>
              <a:gd name="connsiteX89" fmla="*/ 633063 w 1508539"/>
              <a:gd name="connsiteY89" fmla="*/ 3126682 h 6858000"/>
              <a:gd name="connsiteX90" fmla="*/ 623931 w 1508539"/>
              <a:gd name="connsiteY90" fmla="*/ 3114519 h 6858000"/>
              <a:gd name="connsiteX91" fmla="*/ 610540 w 1508539"/>
              <a:gd name="connsiteY91" fmla="*/ 3106272 h 6858000"/>
              <a:gd name="connsiteX92" fmla="*/ 583270 w 1508539"/>
              <a:gd name="connsiteY92" fmla="*/ 2958185 h 6858000"/>
              <a:gd name="connsiteX93" fmla="*/ 525884 w 1508539"/>
              <a:gd name="connsiteY93" fmla="*/ 2762989 h 6858000"/>
              <a:gd name="connsiteX94" fmla="*/ 474802 w 1508539"/>
              <a:gd name="connsiteY94" fmla="*/ 2554718 h 6858000"/>
              <a:gd name="connsiteX95" fmla="*/ 454896 w 1508539"/>
              <a:gd name="connsiteY95" fmla="*/ 2485734 h 6858000"/>
              <a:gd name="connsiteX96" fmla="*/ 445619 w 1508539"/>
              <a:gd name="connsiteY96" fmla="*/ 2447068 h 6858000"/>
              <a:gd name="connsiteX97" fmla="*/ 432580 w 1508539"/>
              <a:gd name="connsiteY97" fmla="*/ 2425819 h 6858000"/>
              <a:gd name="connsiteX98" fmla="*/ 438579 w 1508539"/>
              <a:gd name="connsiteY98" fmla="*/ 2402874 h 6858000"/>
              <a:gd name="connsiteX99" fmla="*/ 441191 w 1508539"/>
              <a:gd name="connsiteY99" fmla="*/ 2381443 h 6858000"/>
              <a:gd name="connsiteX100" fmla="*/ 417520 w 1508539"/>
              <a:gd name="connsiteY100" fmla="*/ 2261920 h 6858000"/>
              <a:gd name="connsiteX101" fmla="*/ 407407 w 1508539"/>
              <a:gd name="connsiteY101" fmla="*/ 2195378 h 6858000"/>
              <a:gd name="connsiteX102" fmla="*/ 391624 w 1508539"/>
              <a:gd name="connsiteY102" fmla="*/ 2155135 h 6858000"/>
              <a:gd name="connsiteX103" fmla="*/ 389082 w 1508539"/>
              <a:gd name="connsiteY103" fmla="*/ 2118008 h 6858000"/>
              <a:gd name="connsiteX104" fmla="*/ 390075 w 1508539"/>
              <a:gd name="connsiteY104" fmla="*/ 2050531 h 6858000"/>
              <a:gd name="connsiteX105" fmla="*/ 381881 w 1508539"/>
              <a:gd name="connsiteY105" fmla="*/ 1963269 h 6858000"/>
              <a:gd name="connsiteX106" fmla="*/ 363059 w 1508539"/>
              <a:gd name="connsiteY106" fmla="*/ 1906352 h 6858000"/>
              <a:gd name="connsiteX107" fmla="*/ 339616 w 1508539"/>
              <a:gd name="connsiteY107" fmla="*/ 1861531 h 6858000"/>
              <a:gd name="connsiteX108" fmla="*/ 293415 w 1508539"/>
              <a:gd name="connsiteY108" fmla="*/ 1732919 h 6858000"/>
              <a:gd name="connsiteX109" fmla="*/ 265726 w 1508539"/>
              <a:gd name="connsiteY109" fmla="*/ 1663540 h 6858000"/>
              <a:gd name="connsiteX110" fmla="*/ 264852 w 1508539"/>
              <a:gd name="connsiteY110" fmla="*/ 1615777 h 6858000"/>
              <a:gd name="connsiteX111" fmla="*/ 245647 w 1508539"/>
              <a:gd name="connsiteY111" fmla="*/ 1563678 h 6858000"/>
              <a:gd name="connsiteX112" fmla="*/ 258727 w 1508539"/>
              <a:gd name="connsiteY112" fmla="*/ 1519474 h 6858000"/>
              <a:gd name="connsiteX113" fmla="*/ 251469 w 1508539"/>
              <a:gd name="connsiteY113" fmla="*/ 1477995 h 6858000"/>
              <a:gd name="connsiteX114" fmla="*/ 237554 w 1508539"/>
              <a:gd name="connsiteY114" fmla="*/ 1373769 h 6858000"/>
              <a:gd name="connsiteX115" fmla="*/ 245861 w 1508539"/>
              <a:gd name="connsiteY115" fmla="*/ 1307086 h 6858000"/>
              <a:gd name="connsiteX116" fmla="*/ 247049 w 1508539"/>
              <a:gd name="connsiteY116" fmla="*/ 1189033 h 6858000"/>
              <a:gd name="connsiteX117" fmla="*/ 251734 w 1508539"/>
              <a:gd name="connsiteY117" fmla="*/ 1168288 h 6858000"/>
              <a:gd name="connsiteX118" fmla="*/ 244016 w 1508539"/>
              <a:gd name="connsiteY118" fmla="*/ 1142577 h 6858000"/>
              <a:gd name="connsiteX119" fmla="*/ 233322 w 1508539"/>
              <a:gd name="connsiteY119" fmla="*/ 1088484 h 6858000"/>
              <a:gd name="connsiteX120" fmla="*/ 222058 w 1508539"/>
              <a:gd name="connsiteY120" fmla="*/ 1016103 h 6858000"/>
              <a:gd name="connsiteX121" fmla="*/ 223514 w 1508539"/>
              <a:gd name="connsiteY121" fmla="*/ 932283 h 6858000"/>
              <a:gd name="connsiteX122" fmla="*/ 225750 w 1508539"/>
              <a:gd name="connsiteY122" fmla="*/ 915925 h 6858000"/>
              <a:gd name="connsiteX123" fmla="*/ 218379 w 1508539"/>
              <a:gd name="connsiteY123" fmla="*/ 896999 h 6858000"/>
              <a:gd name="connsiteX124" fmla="*/ 187787 w 1508539"/>
              <a:gd name="connsiteY124" fmla="*/ 821517 h 6858000"/>
              <a:gd name="connsiteX125" fmla="*/ 166737 w 1508539"/>
              <a:gd name="connsiteY125" fmla="*/ 751353 h 6858000"/>
              <a:gd name="connsiteX126" fmla="*/ 166295 w 1508539"/>
              <a:gd name="connsiteY126" fmla="*/ 721230 h 6858000"/>
              <a:gd name="connsiteX127" fmla="*/ 151966 w 1508539"/>
              <a:gd name="connsiteY127" fmla="*/ 681659 h 6858000"/>
              <a:gd name="connsiteX128" fmla="*/ 137385 w 1508539"/>
              <a:gd name="connsiteY128" fmla="*/ 635218 h 6858000"/>
              <a:gd name="connsiteX129" fmla="*/ 142396 w 1508539"/>
              <a:gd name="connsiteY129" fmla="*/ 613763 h 6858000"/>
              <a:gd name="connsiteX130" fmla="*/ 128338 w 1508539"/>
              <a:gd name="connsiteY130" fmla="*/ 598582 h 6858000"/>
              <a:gd name="connsiteX131" fmla="*/ 128019 w 1508539"/>
              <a:gd name="connsiteY131" fmla="*/ 576846 h 6858000"/>
              <a:gd name="connsiteX132" fmla="*/ 107645 w 1508539"/>
              <a:gd name="connsiteY132" fmla="*/ 530055 h 6858000"/>
              <a:gd name="connsiteX133" fmla="*/ 106893 w 1508539"/>
              <a:gd name="connsiteY133" fmla="*/ 465389 h 6858000"/>
              <a:gd name="connsiteX134" fmla="*/ 89816 w 1508539"/>
              <a:gd name="connsiteY134" fmla="*/ 424699 h 6858000"/>
              <a:gd name="connsiteX135" fmla="*/ 90191 w 1508539"/>
              <a:gd name="connsiteY135" fmla="*/ 404917 h 6858000"/>
              <a:gd name="connsiteX136" fmla="*/ 70148 w 1508539"/>
              <a:gd name="connsiteY136" fmla="*/ 367211 h 6858000"/>
              <a:gd name="connsiteX137" fmla="*/ 36452 w 1508539"/>
              <a:gd name="connsiteY137" fmla="*/ 268519 h 6858000"/>
              <a:gd name="connsiteX138" fmla="*/ 23935 w 1508539"/>
              <a:gd name="connsiteY138" fmla="*/ 160886 h 6858000"/>
              <a:gd name="connsiteX139" fmla="*/ 19312 w 1508539"/>
              <a:gd name="connsiteY139" fmla="*/ 47336 h 6858000"/>
              <a:gd name="connsiteX140" fmla="*/ 0 w 1508539"/>
              <a:gd name="connsiteY140"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4248 w 1508539"/>
              <a:gd name="connsiteY6" fmla="*/ 6574442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504057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318065 w 1508539"/>
              <a:gd name="connsiteY6" fmla="*/ 6691589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164830 w 1491612"/>
              <a:gd name="connsiteY0" fmla="*/ 0 h 6858000"/>
              <a:gd name="connsiteX1" fmla="*/ 1491612 w 1491612"/>
              <a:gd name="connsiteY1" fmla="*/ 0 h 6858000"/>
              <a:gd name="connsiteX2" fmla="*/ 1491612 w 1491612"/>
              <a:gd name="connsiteY2" fmla="*/ 6858000 h 6858000"/>
              <a:gd name="connsiteX3" fmla="*/ 228306 w 1491612"/>
              <a:gd name="connsiteY3" fmla="*/ 6857735 h 6858000"/>
              <a:gd name="connsiteX4" fmla="*/ 264899 w 1491612"/>
              <a:gd name="connsiteY4" fmla="*/ 6776847 h 6858000"/>
              <a:gd name="connsiteX5" fmla="*/ 276399 w 1491612"/>
              <a:gd name="connsiteY5" fmla="*/ 6737706 h 6858000"/>
              <a:gd name="connsiteX6" fmla="*/ 301138 w 1491612"/>
              <a:gd name="connsiteY6" fmla="*/ 6691589 h 6858000"/>
              <a:gd name="connsiteX7" fmla="*/ 278695 w 1491612"/>
              <a:gd name="connsiteY7" fmla="*/ 6659970 h 6858000"/>
              <a:gd name="connsiteX8" fmla="*/ 293786 w 1491612"/>
              <a:gd name="connsiteY8" fmla="*/ 6636211 h 6858000"/>
              <a:gd name="connsiteX9" fmla="*/ 311230 w 1491612"/>
              <a:gd name="connsiteY9" fmla="*/ 6594177 h 6858000"/>
              <a:gd name="connsiteX10" fmla="*/ 325270 w 1491612"/>
              <a:gd name="connsiteY10" fmla="*/ 6557575 h 6858000"/>
              <a:gd name="connsiteX11" fmla="*/ 378227 w 1491612"/>
              <a:gd name="connsiteY11" fmla="*/ 6492130 h 6858000"/>
              <a:gd name="connsiteX12" fmla="*/ 393914 w 1491612"/>
              <a:gd name="connsiteY12" fmla="*/ 6431610 h 6858000"/>
              <a:gd name="connsiteX13" fmla="*/ 437619 w 1491612"/>
              <a:gd name="connsiteY13" fmla="*/ 6379786 h 6858000"/>
              <a:gd name="connsiteX14" fmla="*/ 420842 w 1491612"/>
              <a:gd name="connsiteY14" fmla="*/ 6334727 h 6858000"/>
              <a:gd name="connsiteX15" fmla="*/ 398257 w 1491612"/>
              <a:gd name="connsiteY15" fmla="*/ 6313295 h 6858000"/>
              <a:gd name="connsiteX16" fmla="*/ 405421 w 1491612"/>
              <a:gd name="connsiteY16" fmla="*/ 6280046 h 6858000"/>
              <a:gd name="connsiteX17" fmla="*/ 388166 w 1491612"/>
              <a:gd name="connsiteY17" fmla="*/ 6270265 h 6858000"/>
              <a:gd name="connsiteX18" fmla="*/ 415194 w 1491612"/>
              <a:gd name="connsiteY18" fmla="*/ 6252834 h 6858000"/>
              <a:gd name="connsiteX19" fmla="*/ 393186 w 1491612"/>
              <a:gd name="connsiteY19" fmla="*/ 6202459 h 6858000"/>
              <a:gd name="connsiteX20" fmla="*/ 391984 w 1491612"/>
              <a:gd name="connsiteY20" fmla="*/ 6153037 h 6858000"/>
              <a:gd name="connsiteX21" fmla="*/ 407399 w 1491612"/>
              <a:gd name="connsiteY21" fmla="*/ 6078132 h 6858000"/>
              <a:gd name="connsiteX22" fmla="*/ 394786 w 1491612"/>
              <a:gd name="connsiteY22" fmla="*/ 6028119 h 6858000"/>
              <a:gd name="connsiteX23" fmla="*/ 380015 w 1491612"/>
              <a:gd name="connsiteY23" fmla="*/ 5926735 h 6858000"/>
              <a:gd name="connsiteX24" fmla="*/ 429527 w 1491612"/>
              <a:gd name="connsiteY24" fmla="*/ 5712857 h 6858000"/>
              <a:gd name="connsiteX25" fmla="*/ 408602 w 1491612"/>
              <a:gd name="connsiteY25" fmla="*/ 5676393 h 6858000"/>
              <a:gd name="connsiteX26" fmla="*/ 448194 w 1491612"/>
              <a:gd name="connsiteY26" fmla="*/ 5563435 h 6858000"/>
              <a:gd name="connsiteX27" fmla="*/ 495324 w 1491612"/>
              <a:gd name="connsiteY27" fmla="*/ 5437125 h 6858000"/>
              <a:gd name="connsiteX28" fmla="*/ 508892 w 1491612"/>
              <a:gd name="connsiteY28" fmla="*/ 5396260 h 6858000"/>
              <a:gd name="connsiteX29" fmla="*/ 524873 w 1491612"/>
              <a:gd name="connsiteY29" fmla="*/ 5330009 h 6858000"/>
              <a:gd name="connsiteX30" fmla="*/ 558366 w 1491612"/>
              <a:gd name="connsiteY30" fmla="*/ 5273739 h 6858000"/>
              <a:gd name="connsiteX31" fmla="*/ 567965 w 1491612"/>
              <a:gd name="connsiteY31" fmla="*/ 5241779 h 6858000"/>
              <a:gd name="connsiteX32" fmla="*/ 579191 w 1491612"/>
              <a:gd name="connsiteY32" fmla="*/ 5225268 h 6858000"/>
              <a:gd name="connsiteX33" fmla="*/ 580211 w 1491612"/>
              <a:gd name="connsiteY33" fmla="*/ 5217684 h 6858000"/>
              <a:gd name="connsiteX34" fmla="*/ 587552 w 1491612"/>
              <a:gd name="connsiteY34" fmla="*/ 5193377 h 6858000"/>
              <a:gd name="connsiteX35" fmla="*/ 590855 w 1491612"/>
              <a:gd name="connsiteY35" fmla="*/ 5179288 h 6858000"/>
              <a:gd name="connsiteX36" fmla="*/ 591839 w 1491612"/>
              <a:gd name="connsiteY36" fmla="*/ 5173621 h 6858000"/>
              <a:gd name="connsiteX37" fmla="*/ 587473 w 1491612"/>
              <a:gd name="connsiteY37" fmla="*/ 5159961 h 6858000"/>
              <a:gd name="connsiteX38" fmla="*/ 594150 w 1491612"/>
              <a:gd name="connsiteY38" fmla="*/ 5144295 h 6858000"/>
              <a:gd name="connsiteX39" fmla="*/ 591083 w 1491612"/>
              <a:gd name="connsiteY39" fmla="*/ 5125185 h 6858000"/>
              <a:gd name="connsiteX40" fmla="*/ 597913 w 1491612"/>
              <a:gd name="connsiteY40" fmla="*/ 5121884 h 6858000"/>
              <a:gd name="connsiteX41" fmla="*/ 604949 w 1491612"/>
              <a:gd name="connsiteY41" fmla="*/ 5067850 h 6858000"/>
              <a:gd name="connsiteX42" fmla="*/ 607680 w 1491612"/>
              <a:gd name="connsiteY42" fmla="*/ 5060861 h 6858000"/>
              <a:gd name="connsiteX43" fmla="*/ 604384 w 1491612"/>
              <a:gd name="connsiteY43" fmla="*/ 5034192 h 6858000"/>
              <a:gd name="connsiteX44" fmla="*/ 605938 w 1491612"/>
              <a:gd name="connsiteY44" fmla="*/ 4993030 h 6858000"/>
              <a:gd name="connsiteX45" fmla="*/ 612847 w 1491612"/>
              <a:gd name="connsiteY45" fmla="*/ 4946844 h 6858000"/>
              <a:gd name="connsiteX46" fmla="*/ 608703 w 1491612"/>
              <a:gd name="connsiteY46" fmla="*/ 4932692 h 6858000"/>
              <a:gd name="connsiteX47" fmla="*/ 624106 w 1491612"/>
              <a:gd name="connsiteY47" fmla="*/ 4858827 h 6858000"/>
              <a:gd name="connsiteX48" fmla="*/ 630009 w 1491612"/>
              <a:gd name="connsiteY48" fmla="*/ 4821170 h 6858000"/>
              <a:gd name="connsiteX49" fmla="*/ 634742 w 1491612"/>
              <a:gd name="connsiteY49" fmla="*/ 4780965 h 6858000"/>
              <a:gd name="connsiteX50" fmla="*/ 636035 w 1491612"/>
              <a:gd name="connsiteY50" fmla="*/ 4750867 h 6858000"/>
              <a:gd name="connsiteX51" fmla="*/ 633842 w 1491612"/>
              <a:gd name="connsiteY51" fmla="*/ 4690749 h 6858000"/>
              <a:gd name="connsiteX52" fmla="*/ 629322 w 1491612"/>
              <a:gd name="connsiteY52" fmla="*/ 4584173 h 6858000"/>
              <a:gd name="connsiteX53" fmla="*/ 624405 w 1491612"/>
              <a:gd name="connsiteY53" fmla="*/ 4444346 h 6858000"/>
              <a:gd name="connsiteX54" fmla="*/ 620970 w 1491612"/>
              <a:gd name="connsiteY54" fmla="*/ 4375228 h 6858000"/>
              <a:gd name="connsiteX55" fmla="*/ 601623 w 1491612"/>
              <a:gd name="connsiteY55" fmla="*/ 4214165 h 6858000"/>
              <a:gd name="connsiteX56" fmla="*/ 605696 w 1491612"/>
              <a:gd name="connsiteY56" fmla="*/ 4090296 h 6858000"/>
              <a:gd name="connsiteX57" fmla="*/ 590952 w 1491612"/>
              <a:gd name="connsiteY57" fmla="*/ 4033999 h 6858000"/>
              <a:gd name="connsiteX58" fmla="*/ 592101 w 1491612"/>
              <a:gd name="connsiteY58" fmla="*/ 4031933 h 6858000"/>
              <a:gd name="connsiteX59" fmla="*/ 590677 w 1491612"/>
              <a:gd name="connsiteY59" fmla="*/ 4013953 h 6858000"/>
              <a:gd name="connsiteX60" fmla="*/ 576972 w 1491612"/>
              <a:gd name="connsiteY60" fmla="*/ 3974753 h 6858000"/>
              <a:gd name="connsiteX61" fmla="*/ 578570 w 1491612"/>
              <a:gd name="connsiteY61" fmla="*/ 3969950 h 6858000"/>
              <a:gd name="connsiteX62" fmla="*/ 571992 w 1491612"/>
              <a:gd name="connsiteY62" fmla="*/ 3933779 h 6858000"/>
              <a:gd name="connsiteX63" fmla="*/ 573323 w 1491612"/>
              <a:gd name="connsiteY63" fmla="*/ 3933093 h 6858000"/>
              <a:gd name="connsiteX64" fmla="*/ 577677 w 1491612"/>
              <a:gd name="connsiteY64" fmla="*/ 3922082 h 6858000"/>
              <a:gd name="connsiteX65" fmla="*/ 582755 w 1491612"/>
              <a:gd name="connsiteY65" fmla="*/ 3901461 h 6858000"/>
              <a:gd name="connsiteX66" fmla="*/ 605349 w 1491612"/>
              <a:gd name="connsiteY66" fmla="*/ 3813873 h 6858000"/>
              <a:gd name="connsiteX67" fmla="*/ 604774 w 1491612"/>
              <a:gd name="connsiteY67" fmla="*/ 3806161 h 6858000"/>
              <a:gd name="connsiteX68" fmla="*/ 605081 w 1491612"/>
              <a:gd name="connsiteY68" fmla="*/ 3805957 h 6858000"/>
              <a:gd name="connsiteX69" fmla="*/ 605108 w 1491612"/>
              <a:gd name="connsiteY69" fmla="*/ 3797724 h 6858000"/>
              <a:gd name="connsiteX70" fmla="*/ 603723 w 1491612"/>
              <a:gd name="connsiteY70" fmla="*/ 3792098 h 6858000"/>
              <a:gd name="connsiteX71" fmla="*/ 602607 w 1491612"/>
              <a:gd name="connsiteY71" fmla="*/ 3777135 h 6858000"/>
              <a:gd name="connsiteX72" fmla="*/ 604340 w 1491612"/>
              <a:gd name="connsiteY72" fmla="*/ 3771656 h 6858000"/>
              <a:gd name="connsiteX73" fmla="*/ 608083 w 1491612"/>
              <a:gd name="connsiteY73" fmla="*/ 3769007 h 6858000"/>
              <a:gd name="connsiteX74" fmla="*/ 607549 w 1491612"/>
              <a:gd name="connsiteY74" fmla="*/ 3767709 h 6858000"/>
              <a:gd name="connsiteX75" fmla="*/ 616245 w 1491612"/>
              <a:gd name="connsiteY75" fmla="*/ 3738082 h 6858000"/>
              <a:gd name="connsiteX76" fmla="*/ 623591 w 1491612"/>
              <a:gd name="connsiteY76" fmla="*/ 3673397 h 6858000"/>
              <a:gd name="connsiteX77" fmla="*/ 622887 w 1491612"/>
              <a:gd name="connsiteY77" fmla="*/ 3637109 h 6858000"/>
              <a:gd name="connsiteX78" fmla="*/ 626330 w 1491612"/>
              <a:gd name="connsiteY78" fmla="*/ 3536883 h 6858000"/>
              <a:gd name="connsiteX79" fmla="*/ 633868 w 1491612"/>
              <a:gd name="connsiteY79" fmla="*/ 3435652 h 6858000"/>
              <a:gd name="connsiteX80" fmla="*/ 635539 w 1491612"/>
              <a:gd name="connsiteY80" fmla="*/ 3307769 h 6858000"/>
              <a:gd name="connsiteX81" fmla="*/ 653102 w 1491612"/>
              <a:gd name="connsiteY81" fmla="*/ 3250522 h 6858000"/>
              <a:gd name="connsiteX82" fmla="*/ 653527 w 1491612"/>
              <a:gd name="connsiteY82" fmla="*/ 3229163 h 6858000"/>
              <a:gd name="connsiteX83" fmla="*/ 655350 w 1491612"/>
              <a:gd name="connsiteY83" fmla="*/ 3217217 h 6858000"/>
              <a:gd name="connsiteX84" fmla="*/ 642185 w 1491612"/>
              <a:gd name="connsiteY84" fmla="*/ 3183755 h 6858000"/>
              <a:gd name="connsiteX85" fmla="*/ 642686 w 1491612"/>
              <a:gd name="connsiteY85" fmla="*/ 3178642 h 6858000"/>
              <a:gd name="connsiteX86" fmla="*/ 630286 w 1491612"/>
              <a:gd name="connsiteY86" fmla="*/ 3158586 h 6858000"/>
              <a:gd name="connsiteX87" fmla="*/ 615471 w 1491612"/>
              <a:gd name="connsiteY87" fmla="*/ 3129034 h 6858000"/>
              <a:gd name="connsiteX88" fmla="*/ 616136 w 1491612"/>
              <a:gd name="connsiteY88" fmla="*/ 3126682 h 6858000"/>
              <a:gd name="connsiteX89" fmla="*/ 607004 w 1491612"/>
              <a:gd name="connsiteY89" fmla="*/ 3114519 h 6858000"/>
              <a:gd name="connsiteX90" fmla="*/ 593613 w 1491612"/>
              <a:gd name="connsiteY90" fmla="*/ 3106272 h 6858000"/>
              <a:gd name="connsiteX91" fmla="*/ 566343 w 1491612"/>
              <a:gd name="connsiteY91" fmla="*/ 2958185 h 6858000"/>
              <a:gd name="connsiteX92" fmla="*/ 508957 w 1491612"/>
              <a:gd name="connsiteY92" fmla="*/ 2762989 h 6858000"/>
              <a:gd name="connsiteX93" fmla="*/ 457875 w 1491612"/>
              <a:gd name="connsiteY93" fmla="*/ 2554718 h 6858000"/>
              <a:gd name="connsiteX94" fmla="*/ 437969 w 1491612"/>
              <a:gd name="connsiteY94" fmla="*/ 2485734 h 6858000"/>
              <a:gd name="connsiteX95" fmla="*/ 428692 w 1491612"/>
              <a:gd name="connsiteY95" fmla="*/ 2447068 h 6858000"/>
              <a:gd name="connsiteX96" fmla="*/ 415653 w 1491612"/>
              <a:gd name="connsiteY96" fmla="*/ 2425819 h 6858000"/>
              <a:gd name="connsiteX97" fmla="*/ 421652 w 1491612"/>
              <a:gd name="connsiteY97" fmla="*/ 2402874 h 6858000"/>
              <a:gd name="connsiteX98" fmla="*/ 424264 w 1491612"/>
              <a:gd name="connsiteY98" fmla="*/ 2381443 h 6858000"/>
              <a:gd name="connsiteX99" fmla="*/ 400593 w 1491612"/>
              <a:gd name="connsiteY99" fmla="*/ 2261920 h 6858000"/>
              <a:gd name="connsiteX100" fmla="*/ 390480 w 1491612"/>
              <a:gd name="connsiteY100" fmla="*/ 2195378 h 6858000"/>
              <a:gd name="connsiteX101" fmla="*/ 374697 w 1491612"/>
              <a:gd name="connsiteY101" fmla="*/ 2155135 h 6858000"/>
              <a:gd name="connsiteX102" fmla="*/ 372155 w 1491612"/>
              <a:gd name="connsiteY102" fmla="*/ 2118008 h 6858000"/>
              <a:gd name="connsiteX103" fmla="*/ 373148 w 1491612"/>
              <a:gd name="connsiteY103" fmla="*/ 2050531 h 6858000"/>
              <a:gd name="connsiteX104" fmla="*/ 364954 w 1491612"/>
              <a:gd name="connsiteY104" fmla="*/ 1963269 h 6858000"/>
              <a:gd name="connsiteX105" fmla="*/ 346132 w 1491612"/>
              <a:gd name="connsiteY105" fmla="*/ 1906352 h 6858000"/>
              <a:gd name="connsiteX106" fmla="*/ 322689 w 1491612"/>
              <a:gd name="connsiteY106" fmla="*/ 1861531 h 6858000"/>
              <a:gd name="connsiteX107" fmla="*/ 276488 w 1491612"/>
              <a:gd name="connsiteY107" fmla="*/ 1732919 h 6858000"/>
              <a:gd name="connsiteX108" fmla="*/ 248799 w 1491612"/>
              <a:gd name="connsiteY108" fmla="*/ 1663540 h 6858000"/>
              <a:gd name="connsiteX109" fmla="*/ 247925 w 1491612"/>
              <a:gd name="connsiteY109" fmla="*/ 1615777 h 6858000"/>
              <a:gd name="connsiteX110" fmla="*/ 228720 w 1491612"/>
              <a:gd name="connsiteY110" fmla="*/ 1563678 h 6858000"/>
              <a:gd name="connsiteX111" fmla="*/ 241800 w 1491612"/>
              <a:gd name="connsiteY111" fmla="*/ 1519474 h 6858000"/>
              <a:gd name="connsiteX112" fmla="*/ 234542 w 1491612"/>
              <a:gd name="connsiteY112" fmla="*/ 1477995 h 6858000"/>
              <a:gd name="connsiteX113" fmla="*/ 220627 w 1491612"/>
              <a:gd name="connsiteY113" fmla="*/ 1373769 h 6858000"/>
              <a:gd name="connsiteX114" fmla="*/ 228934 w 1491612"/>
              <a:gd name="connsiteY114" fmla="*/ 1307086 h 6858000"/>
              <a:gd name="connsiteX115" fmla="*/ 230122 w 1491612"/>
              <a:gd name="connsiteY115" fmla="*/ 1189033 h 6858000"/>
              <a:gd name="connsiteX116" fmla="*/ 234807 w 1491612"/>
              <a:gd name="connsiteY116" fmla="*/ 1168288 h 6858000"/>
              <a:gd name="connsiteX117" fmla="*/ 227089 w 1491612"/>
              <a:gd name="connsiteY117" fmla="*/ 1142577 h 6858000"/>
              <a:gd name="connsiteX118" fmla="*/ 216395 w 1491612"/>
              <a:gd name="connsiteY118" fmla="*/ 1088484 h 6858000"/>
              <a:gd name="connsiteX119" fmla="*/ 205131 w 1491612"/>
              <a:gd name="connsiteY119" fmla="*/ 1016103 h 6858000"/>
              <a:gd name="connsiteX120" fmla="*/ 206587 w 1491612"/>
              <a:gd name="connsiteY120" fmla="*/ 932283 h 6858000"/>
              <a:gd name="connsiteX121" fmla="*/ 208823 w 1491612"/>
              <a:gd name="connsiteY121" fmla="*/ 915925 h 6858000"/>
              <a:gd name="connsiteX122" fmla="*/ 201452 w 1491612"/>
              <a:gd name="connsiteY122" fmla="*/ 896999 h 6858000"/>
              <a:gd name="connsiteX123" fmla="*/ 170860 w 1491612"/>
              <a:gd name="connsiteY123" fmla="*/ 821517 h 6858000"/>
              <a:gd name="connsiteX124" fmla="*/ 149810 w 1491612"/>
              <a:gd name="connsiteY124" fmla="*/ 751353 h 6858000"/>
              <a:gd name="connsiteX125" fmla="*/ 149368 w 1491612"/>
              <a:gd name="connsiteY125" fmla="*/ 721230 h 6858000"/>
              <a:gd name="connsiteX126" fmla="*/ 135039 w 1491612"/>
              <a:gd name="connsiteY126" fmla="*/ 681659 h 6858000"/>
              <a:gd name="connsiteX127" fmla="*/ 120458 w 1491612"/>
              <a:gd name="connsiteY127" fmla="*/ 635218 h 6858000"/>
              <a:gd name="connsiteX128" fmla="*/ 125469 w 1491612"/>
              <a:gd name="connsiteY128" fmla="*/ 613763 h 6858000"/>
              <a:gd name="connsiteX129" fmla="*/ 111411 w 1491612"/>
              <a:gd name="connsiteY129" fmla="*/ 598582 h 6858000"/>
              <a:gd name="connsiteX130" fmla="*/ 111092 w 1491612"/>
              <a:gd name="connsiteY130" fmla="*/ 576846 h 6858000"/>
              <a:gd name="connsiteX131" fmla="*/ 90718 w 1491612"/>
              <a:gd name="connsiteY131" fmla="*/ 530055 h 6858000"/>
              <a:gd name="connsiteX132" fmla="*/ 89966 w 1491612"/>
              <a:gd name="connsiteY132" fmla="*/ 465389 h 6858000"/>
              <a:gd name="connsiteX133" fmla="*/ 72889 w 1491612"/>
              <a:gd name="connsiteY133" fmla="*/ 424699 h 6858000"/>
              <a:gd name="connsiteX134" fmla="*/ 73264 w 1491612"/>
              <a:gd name="connsiteY134" fmla="*/ 404917 h 6858000"/>
              <a:gd name="connsiteX135" fmla="*/ 53221 w 1491612"/>
              <a:gd name="connsiteY135" fmla="*/ 367211 h 6858000"/>
              <a:gd name="connsiteX136" fmla="*/ 19525 w 1491612"/>
              <a:gd name="connsiteY136" fmla="*/ 268519 h 6858000"/>
              <a:gd name="connsiteX137" fmla="*/ 7008 w 1491612"/>
              <a:gd name="connsiteY137" fmla="*/ 160886 h 6858000"/>
              <a:gd name="connsiteX138" fmla="*/ 2385 w 1491612"/>
              <a:gd name="connsiteY138" fmla="*/ 47336 h 6858000"/>
              <a:gd name="connsiteX139" fmla="*/ 164830 w 1491612"/>
              <a:gd name="connsiteY139" fmla="*/ 0 h 6858000"/>
              <a:gd name="connsiteX0" fmla="*/ 158408 w 1485190"/>
              <a:gd name="connsiteY0" fmla="*/ 0 h 6858000"/>
              <a:gd name="connsiteX1" fmla="*/ 1485190 w 1485190"/>
              <a:gd name="connsiteY1" fmla="*/ 0 h 6858000"/>
              <a:gd name="connsiteX2" fmla="*/ 1485190 w 1485190"/>
              <a:gd name="connsiteY2" fmla="*/ 6858000 h 6858000"/>
              <a:gd name="connsiteX3" fmla="*/ 221884 w 1485190"/>
              <a:gd name="connsiteY3" fmla="*/ 6857735 h 6858000"/>
              <a:gd name="connsiteX4" fmla="*/ 258477 w 1485190"/>
              <a:gd name="connsiteY4" fmla="*/ 6776847 h 6858000"/>
              <a:gd name="connsiteX5" fmla="*/ 269977 w 1485190"/>
              <a:gd name="connsiteY5" fmla="*/ 6737706 h 6858000"/>
              <a:gd name="connsiteX6" fmla="*/ 294716 w 1485190"/>
              <a:gd name="connsiteY6" fmla="*/ 6691589 h 6858000"/>
              <a:gd name="connsiteX7" fmla="*/ 272273 w 1485190"/>
              <a:gd name="connsiteY7" fmla="*/ 6659970 h 6858000"/>
              <a:gd name="connsiteX8" fmla="*/ 287364 w 1485190"/>
              <a:gd name="connsiteY8" fmla="*/ 6636211 h 6858000"/>
              <a:gd name="connsiteX9" fmla="*/ 304808 w 1485190"/>
              <a:gd name="connsiteY9" fmla="*/ 6594177 h 6858000"/>
              <a:gd name="connsiteX10" fmla="*/ 318848 w 1485190"/>
              <a:gd name="connsiteY10" fmla="*/ 6557575 h 6858000"/>
              <a:gd name="connsiteX11" fmla="*/ 371805 w 1485190"/>
              <a:gd name="connsiteY11" fmla="*/ 6492130 h 6858000"/>
              <a:gd name="connsiteX12" fmla="*/ 387492 w 1485190"/>
              <a:gd name="connsiteY12" fmla="*/ 6431610 h 6858000"/>
              <a:gd name="connsiteX13" fmla="*/ 431197 w 1485190"/>
              <a:gd name="connsiteY13" fmla="*/ 6379786 h 6858000"/>
              <a:gd name="connsiteX14" fmla="*/ 414420 w 1485190"/>
              <a:gd name="connsiteY14" fmla="*/ 6334727 h 6858000"/>
              <a:gd name="connsiteX15" fmla="*/ 391835 w 1485190"/>
              <a:gd name="connsiteY15" fmla="*/ 6313295 h 6858000"/>
              <a:gd name="connsiteX16" fmla="*/ 398999 w 1485190"/>
              <a:gd name="connsiteY16" fmla="*/ 6280046 h 6858000"/>
              <a:gd name="connsiteX17" fmla="*/ 381744 w 1485190"/>
              <a:gd name="connsiteY17" fmla="*/ 6270265 h 6858000"/>
              <a:gd name="connsiteX18" fmla="*/ 408772 w 1485190"/>
              <a:gd name="connsiteY18" fmla="*/ 6252834 h 6858000"/>
              <a:gd name="connsiteX19" fmla="*/ 386764 w 1485190"/>
              <a:gd name="connsiteY19" fmla="*/ 6202459 h 6858000"/>
              <a:gd name="connsiteX20" fmla="*/ 385562 w 1485190"/>
              <a:gd name="connsiteY20" fmla="*/ 6153037 h 6858000"/>
              <a:gd name="connsiteX21" fmla="*/ 400977 w 1485190"/>
              <a:gd name="connsiteY21" fmla="*/ 6078132 h 6858000"/>
              <a:gd name="connsiteX22" fmla="*/ 388364 w 1485190"/>
              <a:gd name="connsiteY22" fmla="*/ 6028119 h 6858000"/>
              <a:gd name="connsiteX23" fmla="*/ 373593 w 1485190"/>
              <a:gd name="connsiteY23" fmla="*/ 5926735 h 6858000"/>
              <a:gd name="connsiteX24" fmla="*/ 423105 w 1485190"/>
              <a:gd name="connsiteY24" fmla="*/ 5712857 h 6858000"/>
              <a:gd name="connsiteX25" fmla="*/ 402180 w 1485190"/>
              <a:gd name="connsiteY25" fmla="*/ 5676393 h 6858000"/>
              <a:gd name="connsiteX26" fmla="*/ 441772 w 1485190"/>
              <a:gd name="connsiteY26" fmla="*/ 5563435 h 6858000"/>
              <a:gd name="connsiteX27" fmla="*/ 488902 w 1485190"/>
              <a:gd name="connsiteY27" fmla="*/ 5437125 h 6858000"/>
              <a:gd name="connsiteX28" fmla="*/ 502470 w 1485190"/>
              <a:gd name="connsiteY28" fmla="*/ 5396260 h 6858000"/>
              <a:gd name="connsiteX29" fmla="*/ 518451 w 1485190"/>
              <a:gd name="connsiteY29" fmla="*/ 5330009 h 6858000"/>
              <a:gd name="connsiteX30" fmla="*/ 551944 w 1485190"/>
              <a:gd name="connsiteY30" fmla="*/ 5273739 h 6858000"/>
              <a:gd name="connsiteX31" fmla="*/ 561543 w 1485190"/>
              <a:gd name="connsiteY31" fmla="*/ 5241779 h 6858000"/>
              <a:gd name="connsiteX32" fmla="*/ 572769 w 1485190"/>
              <a:gd name="connsiteY32" fmla="*/ 5225268 h 6858000"/>
              <a:gd name="connsiteX33" fmla="*/ 573789 w 1485190"/>
              <a:gd name="connsiteY33" fmla="*/ 5217684 h 6858000"/>
              <a:gd name="connsiteX34" fmla="*/ 581130 w 1485190"/>
              <a:gd name="connsiteY34" fmla="*/ 5193377 h 6858000"/>
              <a:gd name="connsiteX35" fmla="*/ 584433 w 1485190"/>
              <a:gd name="connsiteY35" fmla="*/ 5179288 h 6858000"/>
              <a:gd name="connsiteX36" fmla="*/ 585417 w 1485190"/>
              <a:gd name="connsiteY36" fmla="*/ 5173621 h 6858000"/>
              <a:gd name="connsiteX37" fmla="*/ 581051 w 1485190"/>
              <a:gd name="connsiteY37" fmla="*/ 5159961 h 6858000"/>
              <a:gd name="connsiteX38" fmla="*/ 587728 w 1485190"/>
              <a:gd name="connsiteY38" fmla="*/ 5144295 h 6858000"/>
              <a:gd name="connsiteX39" fmla="*/ 584661 w 1485190"/>
              <a:gd name="connsiteY39" fmla="*/ 5125185 h 6858000"/>
              <a:gd name="connsiteX40" fmla="*/ 591491 w 1485190"/>
              <a:gd name="connsiteY40" fmla="*/ 5121884 h 6858000"/>
              <a:gd name="connsiteX41" fmla="*/ 598527 w 1485190"/>
              <a:gd name="connsiteY41" fmla="*/ 5067850 h 6858000"/>
              <a:gd name="connsiteX42" fmla="*/ 601258 w 1485190"/>
              <a:gd name="connsiteY42" fmla="*/ 5060861 h 6858000"/>
              <a:gd name="connsiteX43" fmla="*/ 597962 w 1485190"/>
              <a:gd name="connsiteY43" fmla="*/ 5034192 h 6858000"/>
              <a:gd name="connsiteX44" fmla="*/ 599516 w 1485190"/>
              <a:gd name="connsiteY44" fmla="*/ 4993030 h 6858000"/>
              <a:gd name="connsiteX45" fmla="*/ 606425 w 1485190"/>
              <a:gd name="connsiteY45" fmla="*/ 4946844 h 6858000"/>
              <a:gd name="connsiteX46" fmla="*/ 602281 w 1485190"/>
              <a:gd name="connsiteY46" fmla="*/ 4932692 h 6858000"/>
              <a:gd name="connsiteX47" fmla="*/ 617684 w 1485190"/>
              <a:gd name="connsiteY47" fmla="*/ 4858827 h 6858000"/>
              <a:gd name="connsiteX48" fmla="*/ 623587 w 1485190"/>
              <a:gd name="connsiteY48" fmla="*/ 4821170 h 6858000"/>
              <a:gd name="connsiteX49" fmla="*/ 628320 w 1485190"/>
              <a:gd name="connsiteY49" fmla="*/ 4780965 h 6858000"/>
              <a:gd name="connsiteX50" fmla="*/ 629613 w 1485190"/>
              <a:gd name="connsiteY50" fmla="*/ 4750867 h 6858000"/>
              <a:gd name="connsiteX51" fmla="*/ 627420 w 1485190"/>
              <a:gd name="connsiteY51" fmla="*/ 4690749 h 6858000"/>
              <a:gd name="connsiteX52" fmla="*/ 622900 w 1485190"/>
              <a:gd name="connsiteY52" fmla="*/ 4584173 h 6858000"/>
              <a:gd name="connsiteX53" fmla="*/ 617983 w 1485190"/>
              <a:gd name="connsiteY53" fmla="*/ 4444346 h 6858000"/>
              <a:gd name="connsiteX54" fmla="*/ 614548 w 1485190"/>
              <a:gd name="connsiteY54" fmla="*/ 4375228 h 6858000"/>
              <a:gd name="connsiteX55" fmla="*/ 595201 w 1485190"/>
              <a:gd name="connsiteY55" fmla="*/ 4214165 h 6858000"/>
              <a:gd name="connsiteX56" fmla="*/ 599274 w 1485190"/>
              <a:gd name="connsiteY56" fmla="*/ 4090296 h 6858000"/>
              <a:gd name="connsiteX57" fmla="*/ 584530 w 1485190"/>
              <a:gd name="connsiteY57" fmla="*/ 4033999 h 6858000"/>
              <a:gd name="connsiteX58" fmla="*/ 585679 w 1485190"/>
              <a:gd name="connsiteY58" fmla="*/ 4031933 h 6858000"/>
              <a:gd name="connsiteX59" fmla="*/ 584255 w 1485190"/>
              <a:gd name="connsiteY59" fmla="*/ 4013953 h 6858000"/>
              <a:gd name="connsiteX60" fmla="*/ 570550 w 1485190"/>
              <a:gd name="connsiteY60" fmla="*/ 3974753 h 6858000"/>
              <a:gd name="connsiteX61" fmla="*/ 572148 w 1485190"/>
              <a:gd name="connsiteY61" fmla="*/ 3969950 h 6858000"/>
              <a:gd name="connsiteX62" fmla="*/ 565570 w 1485190"/>
              <a:gd name="connsiteY62" fmla="*/ 3933779 h 6858000"/>
              <a:gd name="connsiteX63" fmla="*/ 566901 w 1485190"/>
              <a:gd name="connsiteY63" fmla="*/ 3933093 h 6858000"/>
              <a:gd name="connsiteX64" fmla="*/ 571255 w 1485190"/>
              <a:gd name="connsiteY64" fmla="*/ 3922082 h 6858000"/>
              <a:gd name="connsiteX65" fmla="*/ 576333 w 1485190"/>
              <a:gd name="connsiteY65" fmla="*/ 3901461 h 6858000"/>
              <a:gd name="connsiteX66" fmla="*/ 598927 w 1485190"/>
              <a:gd name="connsiteY66" fmla="*/ 3813873 h 6858000"/>
              <a:gd name="connsiteX67" fmla="*/ 598352 w 1485190"/>
              <a:gd name="connsiteY67" fmla="*/ 3806161 h 6858000"/>
              <a:gd name="connsiteX68" fmla="*/ 598659 w 1485190"/>
              <a:gd name="connsiteY68" fmla="*/ 3805957 h 6858000"/>
              <a:gd name="connsiteX69" fmla="*/ 598686 w 1485190"/>
              <a:gd name="connsiteY69" fmla="*/ 3797724 h 6858000"/>
              <a:gd name="connsiteX70" fmla="*/ 597301 w 1485190"/>
              <a:gd name="connsiteY70" fmla="*/ 3792098 h 6858000"/>
              <a:gd name="connsiteX71" fmla="*/ 596185 w 1485190"/>
              <a:gd name="connsiteY71" fmla="*/ 3777135 h 6858000"/>
              <a:gd name="connsiteX72" fmla="*/ 597918 w 1485190"/>
              <a:gd name="connsiteY72" fmla="*/ 3771656 h 6858000"/>
              <a:gd name="connsiteX73" fmla="*/ 601661 w 1485190"/>
              <a:gd name="connsiteY73" fmla="*/ 3769007 h 6858000"/>
              <a:gd name="connsiteX74" fmla="*/ 601127 w 1485190"/>
              <a:gd name="connsiteY74" fmla="*/ 3767709 h 6858000"/>
              <a:gd name="connsiteX75" fmla="*/ 609823 w 1485190"/>
              <a:gd name="connsiteY75" fmla="*/ 3738082 h 6858000"/>
              <a:gd name="connsiteX76" fmla="*/ 617169 w 1485190"/>
              <a:gd name="connsiteY76" fmla="*/ 3673397 h 6858000"/>
              <a:gd name="connsiteX77" fmla="*/ 616465 w 1485190"/>
              <a:gd name="connsiteY77" fmla="*/ 3637109 h 6858000"/>
              <a:gd name="connsiteX78" fmla="*/ 619908 w 1485190"/>
              <a:gd name="connsiteY78" fmla="*/ 3536883 h 6858000"/>
              <a:gd name="connsiteX79" fmla="*/ 627446 w 1485190"/>
              <a:gd name="connsiteY79" fmla="*/ 3435652 h 6858000"/>
              <a:gd name="connsiteX80" fmla="*/ 629117 w 1485190"/>
              <a:gd name="connsiteY80" fmla="*/ 3307769 h 6858000"/>
              <a:gd name="connsiteX81" fmla="*/ 646680 w 1485190"/>
              <a:gd name="connsiteY81" fmla="*/ 3250522 h 6858000"/>
              <a:gd name="connsiteX82" fmla="*/ 647105 w 1485190"/>
              <a:gd name="connsiteY82" fmla="*/ 3229163 h 6858000"/>
              <a:gd name="connsiteX83" fmla="*/ 648928 w 1485190"/>
              <a:gd name="connsiteY83" fmla="*/ 3217217 h 6858000"/>
              <a:gd name="connsiteX84" fmla="*/ 635763 w 1485190"/>
              <a:gd name="connsiteY84" fmla="*/ 3183755 h 6858000"/>
              <a:gd name="connsiteX85" fmla="*/ 636264 w 1485190"/>
              <a:gd name="connsiteY85" fmla="*/ 3178642 h 6858000"/>
              <a:gd name="connsiteX86" fmla="*/ 623864 w 1485190"/>
              <a:gd name="connsiteY86" fmla="*/ 3158586 h 6858000"/>
              <a:gd name="connsiteX87" fmla="*/ 609049 w 1485190"/>
              <a:gd name="connsiteY87" fmla="*/ 3129034 h 6858000"/>
              <a:gd name="connsiteX88" fmla="*/ 609714 w 1485190"/>
              <a:gd name="connsiteY88" fmla="*/ 3126682 h 6858000"/>
              <a:gd name="connsiteX89" fmla="*/ 600582 w 1485190"/>
              <a:gd name="connsiteY89" fmla="*/ 3114519 h 6858000"/>
              <a:gd name="connsiteX90" fmla="*/ 587191 w 1485190"/>
              <a:gd name="connsiteY90" fmla="*/ 3106272 h 6858000"/>
              <a:gd name="connsiteX91" fmla="*/ 559921 w 1485190"/>
              <a:gd name="connsiteY91" fmla="*/ 2958185 h 6858000"/>
              <a:gd name="connsiteX92" fmla="*/ 502535 w 1485190"/>
              <a:gd name="connsiteY92" fmla="*/ 2762989 h 6858000"/>
              <a:gd name="connsiteX93" fmla="*/ 451453 w 1485190"/>
              <a:gd name="connsiteY93" fmla="*/ 2554718 h 6858000"/>
              <a:gd name="connsiteX94" fmla="*/ 431547 w 1485190"/>
              <a:gd name="connsiteY94" fmla="*/ 2485734 h 6858000"/>
              <a:gd name="connsiteX95" fmla="*/ 422270 w 1485190"/>
              <a:gd name="connsiteY95" fmla="*/ 2447068 h 6858000"/>
              <a:gd name="connsiteX96" fmla="*/ 409231 w 1485190"/>
              <a:gd name="connsiteY96" fmla="*/ 2425819 h 6858000"/>
              <a:gd name="connsiteX97" fmla="*/ 415230 w 1485190"/>
              <a:gd name="connsiteY97" fmla="*/ 2402874 h 6858000"/>
              <a:gd name="connsiteX98" fmla="*/ 417842 w 1485190"/>
              <a:gd name="connsiteY98" fmla="*/ 2381443 h 6858000"/>
              <a:gd name="connsiteX99" fmla="*/ 394171 w 1485190"/>
              <a:gd name="connsiteY99" fmla="*/ 2261920 h 6858000"/>
              <a:gd name="connsiteX100" fmla="*/ 384058 w 1485190"/>
              <a:gd name="connsiteY100" fmla="*/ 2195378 h 6858000"/>
              <a:gd name="connsiteX101" fmla="*/ 368275 w 1485190"/>
              <a:gd name="connsiteY101" fmla="*/ 2155135 h 6858000"/>
              <a:gd name="connsiteX102" fmla="*/ 365733 w 1485190"/>
              <a:gd name="connsiteY102" fmla="*/ 2118008 h 6858000"/>
              <a:gd name="connsiteX103" fmla="*/ 366726 w 1485190"/>
              <a:gd name="connsiteY103" fmla="*/ 2050531 h 6858000"/>
              <a:gd name="connsiteX104" fmla="*/ 358532 w 1485190"/>
              <a:gd name="connsiteY104" fmla="*/ 1963269 h 6858000"/>
              <a:gd name="connsiteX105" fmla="*/ 339710 w 1485190"/>
              <a:gd name="connsiteY105" fmla="*/ 1906352 h 6858000"/>
              <a:gd name="connsiteX106" fmla="*/ 316267 w 1485190"/>
              <a:gd name="connsiteY106" fmla="*/ 1861531 h 6858000"/>
              <a:gd name="connsiteX107" fmla="*/ 270066 w 1485190"/>
              <a:gd name="connsiteY107" fmla="*/ 1732919 h 6858000"/>
              <a:gd name="connsiteX108" fmla="*/ 242377 w 1485190"/>
              <a:gd name="connsiteY108" fmla="*/ 1663540 h 6858000"/>
              <a:gd name="connsiteX109" fmla="*/ 241503 w 1485190"/>
              <a:gd name="connsiteY109" fmla="*/ 1615777 h 6858000"/>
              <a:gd name="connsiteX110" fmla="*/ 222298 w 1485190"/>
              <a:gd name="connsiteY110" fmla="*/ 1563678 h 6858000"/>
              <a:gd name="connsiteX111" fmla="*/ 235378 w 1485190"/>
              <a:gd name="connsiteY111" fmla="*/ 1519474 h 6858000"/>
              <a:gd name="connsiteX112" fmla="*/ 228120 w 1485190"/>
              <a:gd name="connsiteY112" fmla="*/ 1477995 h 6858000"/>
              <a:gd name="connsiteX113" fmla="*/ 214205 w 1485190"/>
              <a:gd name="connsiteY113" fmla="*/ 1373769 h 6858000"/>
              <a:gd name="connsiteX114" fmla="*/ 222512 w 1485190"/>
              <a:gd name="connsiteY114" fmla="*/ 1307086 h 6858000"/>
              <a:gd name="connsiteX115" fmla="*/ 223700 w 1485190"/>
              <a:gd name="connsiteY115" fmla="*/ 1189033 h 6858000"/>
              <a:gd name="connsiteX116" fmla="*/ 228385 w 1485190"/>
              <a:gd name="connsiteY116" fmla="*/ 1168288 h 6858000"/>
              <a:gd name="connsiteX117" fmla="*/ 220667 w 1485190"/>
              <a:gd name="connsiteY117" fmla="*/ 1142577 h 6858000"/>
              <a:gd name="connsiteX118" fmla="*/ 209973 w 1485190"/>
              <a:gd name="connsiteY118" fmla="*/ 1088484 h 6858000"/>
              <a:gd name="connsiteX119" fmla="*/ 198709 w 1485190"/>
              <a:gd name="connsiteY119" fmla="*/ 1016103 h 6858000"/>
              <a:gd name="connsiteX120" fmla="*/ 200165 w 1485190"/>
              <a:gd name="connsiteY120" fmla="*/ 932283 h 6858000"/>
              <a:gd name="connsiteX121" fmla="*/ 202401 w 1485190"/>
              <a:gd name="connsiteY121" fmla="*/ 915925 h 6858000"/>
              <a:gd name="connsiteX122" fmla="*/ 195030 w 1485190"/>
              <a:gd name="connsiteY122" fmla="*/ 896999 h 6858000"/>
              <a:gd name="connsiteX123" fmla="*/ 164438 w 1485190"/>
              <a:gd name="connsiteY123" fmla="*/ 821517 h 6858000"/>
              <a:gd name="connsiteX124" fmla="*/ 143388 w 1485190"/>
              <a:gd name="connsiteY124" fmla="*/ 751353 h 6858000"/>
              <a:gd name="connsiteX125" fmla="*/ 142946 w 1485190"/>
              <a:gd name="connsiteY125" fmla="*/ 721230 h 6858000"/>
              <a:gd name="connsiteX126" fmla="*/ 128617 w 1485190"/>
              <a:gd name="connsiteY126" fmla="*/ 681659 h 6858000"/>
              <a:gd name="connsiteX127" fmla="*/ 114036 w 1485190"/>
              <a:gd name="connsiteY127" fmla="*/ 635218 h 6858000"/>
              <a:gd name="connsiteX128" fmla="*/ 119047 w 1485190"/>
              <a:gd name="connsiteY128" fmla="*/ 613763 h 6858000"/>
              <a:gd name="connsiteX129" fmla="*/ 104989 w 1485190"/>
              <a:gd name="connsiteY129" fmla="*/ 598582 h 6858000"/>
              <a:gd name="connsiteX130" fmla="*/ 104670 w 1485190"/>
              <a:gd name="connsiteY130" fmla="*/ 576846 h 6858000"/>
              <a:gd name="connsiteX131" fmla="*/ 84296 w 1485190"/>
              <a:gd name="connsiteY131" fmla="*/ 530055 h 6858000"/>
              <a:gd name="connsiteX132" fmla="*/ 83544 w 1485190"/>
              <a:gd name="connsiteY132" fmla="*/ 465389 h 6858000"/>
              <a:gd name="connsiteX133" fmla="*/ 66467 w 1485190"/>
              <a:gd name="connsiteY133" fmla="*/ 424699 h 6858000"/>
              <a:gd name="connsiteX134" fmla="*/ 66842 w 1485190"/>
              <a:gd name="connsiteY134" fmla="*/ 404917 h 6858000"/>
              <a:gd name="connsiteX135" fmla="*/ 46799 w 1485190"/>
              <a:gd name="connsiteY135" fmla="*/ 367211 h 6858000"/>
              <a:gd name="connsiteX136" fmla="*/ 13103 w 1485190"/>
              <a:gd name="connsiteY136" fmla="*/ 268519 h 6858000"/>
              <a:gd name="connsiteX137" fmla="*/ 586 w 1485190"/>
              <a:gd name="connsiteY137" fmla="*/ 160886 h 6858000"/>
              <a:gd name="connsiteX138" fmla="*/ 198854 w 1485190"/>
              <a:gd name="connsiteY138" fmla="*/ 55288 h 6858000"/>
              <a:gd name="connsiteX139" fmla="*/ 158408 w 1485190"/>
              <a:gd name="connsiteY139" fmla="*/ 0 h 6858000"/>
              <a:gd name="connsiteX0" fmla="*/ 145305 w 1472087"/>
              <a:gd name="connsiteY0" fmla="*/ 0 h 6858000"/>
              <a:gd name="connsiteX1" fmla="*/ 1472087 w 1472087"/>
              <a:gd name="connsiteY1" fmla="*/ 0 h 6858000"/>
              <a:gd name="connsiteX2" fmla="*/ 1472087 w 1472087"/>
              <a:gd name="connsiteY2" fmla="*/ 6858000 h 6858000"/>
              <a:gd name="connsiteX3" fmla="*/ 208781 w 1472087"/>
              <a:gd name="connsiteY3" fmla="*/ 6857735 h 6858000"/>
              <a:gd name="connsiteX4" fmla="*/ 245374 w 1472087"/>
              <a:gd name="connsiteY4" fmla="*/ 6776847 h 6858000"/>
              <a:gd name="connsiteX5" fmla="*/ 256874 w 1472087"/>
              <a:gd name="connsiteY5" fmla="*/ 6737706 h 6858000"/>
              <a:gd name="connsiteX6" fmla="*/ 281613 w 1472087"/>
              <a:gd name="connsiteY6" fmla="*/ 6691589 h 6858000"/>
              <a:gd name="connsiteX7" fmla="*/ 259170 w 1472087"/>
              <a:gd name="connsiteY7" fmla="*/ 6659970 h 6858000"/>
              <a:gd name="connsiteX8" fmla="*/ 274261 w 1472087"/>
              <a:gd name="connsiteY8" fmla="*/ 6636211 h 6858000"/>
              <a:gd name="connsiteX9" fmla="*/ 291705 w 1472087"/>
              <a:gd name="connsiteY9" fmla="*/ 6594177 h 6858000"/>
              <a:gd name="connsiteX10" fmla="*/ 305745 w 1472087"/>
              <a:gd name="connsiteY10" fmla="*/ 6557575 h 6858000"/>
              <a:gd name="connsiteX11" fmla="*/ 358702 w 1472087"/>
              <a:gd name="connsiteY11" fmla="*/ 6492130 h 6858000"/>
              <a:gd name="connsiteX12" fmla="*/ 374389 w 1472087"/>
              <a:gd name="connsiteY12" fmla="*/ 6431610 h 6858000"/>
              <a:gd name="connsiteX13" fmla="*/ 418094 w 1472087"/>
              <a:gd name="connsiteY13" fmla="*/ 6379786 h 6858000"/>
              <a:gd name="connsiteX14" fmla="*/ 401317 w 1472087"/>
              <a:gd name="connsiteY14" fmla="*/ 6334727 h 6858000"/>
              <a:gd name="connsiteX15" fmla="*/ 378732 w 1472087"/>
              <a:gd name="connsiteY15" fmla="*/ 6313295 h 6858000"/>
              <a:gd name="connsiteX16" fmla="*/ 385896 w 1472087"/>
              <a:gd name="connsiteY16" fmla="*/ 6280046 h 6858000"/>
              <a:gd name="connsiteX17" fmla="*/ 368641 w 1472087"/>
              <a:gd name="connsiteY17" fmla="*/ 6270265 h 6858000"/>
              <a:gd name="connsiteX18" fmla="*/ 395669 w 1472087"/>
              <a:gd name="connsiteY18" fmla="*/ 6252834 h 6858000"/>
              <a:gd name="connsiteX19" fmla="*/ 373661 w 1472087"/>
              <a:gd name="connsiteY19" fmla="*/ 6202459 h 6858000"/>
              <a:gd name="connsiteX20" fmla="*/ 372459 w 1472087"/>
              <a:gd name="connsiteY20" fmla="*/ 6153037 h 6858000"/>
              <a:gd name="connsiteX21" fmla="*/ 387874 w 1472087"/>
              <a:gd name="connsiteY21" fmla="*/ 6078132 h 6858000"/>
              <a:gd name="connsiteX22" fmla="*/ 375261 w 1472087"/>
              <a:gd name="connsiteY22" fmla="*/ 6028119 h 6858000"/>
              <a:gd name="connsiteX23" fmla="*/ 360490 w 1472087"/>
              <a:gd name="connsiteY23" fmla="*/ 5926735 h 6858000"/>
              <a:gd name="connsiteX24" fmla="*/ 410002 w 1472087"/>
              <a:gd name="connsiteY24" fmla="*/ 5712857 h 6858000"/>
              <a:gd name="connsiteX25" fmla="*/ 389077 w 1472087"/>
              <a:gd name="connsiteY25" fmla="*/ 5676393 h 6858000"/>
              <a:gd name="connsiteX26" fmla="*/ 428669 w 1472087"/>
              <a:gd name="connsiteY26" fmla="*/ 5563435 h 6858000"/>
              <a:gd name="connsiteX27" fmla="*/ 475799 w 1472087"/>
              <a:gd name="connsiteY27" fmla="*/ 5437125 h 6858000"/>
              <a:gd name="connsiteX28" fmla="*/ 489367 w 1472087"/>
              <a:gd name="connsiteY28" fmla="*/ 5396260 h 6858000"/>
              <a:gd name="connsiteX29" fmla="*/ 505348 w 1472087"/>
              <a:gd name="connsiteY29" fmla="*/ 5330009 h 6858000"/>
              <a:gd name="connsiteX30" fmla="*/ 538841 w 1472087"/>
              <a:gd name="connsiteY30" fmla="*/ 5273739 h 6858000"/>
              <a:gd name="connsiteX31" fmla="*/ 548440 w 1472087"/>
              <a:gd name="connsiteY31" fmla="*/ 5241779 h 6858000"/>
              <a:gd name="connsiteX32" fmla="*/ 559666 w 1472087"/>
              <a:gd name="connsiteY32" fmla="*/ 5225268 h 6858000"/>
              <a:gd name="connsiteX33" fmla="*/ 560686 w 1472087"/>
              <a:gd name="connsiteY33" fmla="*/ 5217684 h 6858000"/>
              <a:gd name="connsiteX34" fmla="*/ 568027 w 1472087"/>
              <a:gd name="connsiteY34" fmla="*/ 5193377 h 6858000"/>
              <a:gd name="connsiteX35" fmla="*/ 571330 w 1472087"/>
              <a:gd name="connsiteY35" fmla="*/ 5179288 h 6858000"/>
              <a:gd name="connsiteX36" fmla="*/ 572314 w 1472087"/>
              <a:gd name="connsiteY36" fmla="*/ 5173621 h 6858000"/>
              <a:gd name="connsiteX37" fmla="*/ 567948 w 1472087"/>
              <a:gd name="connsiteY37" fmla="*/ 5159961 h 6858000"/>
              <a:gd name="connsiteX38" fmla="*/ 574625 w 1472087"/>
              <a:gd name="connsiteY38" fmla="*/ 5144295 h 6858000"/>
              <a:gd name="connsiteX39" fmla="*/ 571558 w 1472087"/>
              <a:gd name="connsiteY39" fmla="*/ 5125185 h 6858000"/>
              <a:gd name="connsiteX40" fmla="*/ 578388 w 1472087"/>
              <a:gd name="connsiteY40" fmla="*/ 5121884 h 6858000"/>
              <a:gd name="connsiteX41" fmla="*/ 585424 w 1472087"/>
              <a:gd name="connsiteY41" fmla="*/ 5067850 h 6858000"/>
              <a:gd name="connsiteX42" fmla="*/ 588155 w 1472087"/>
              <a:gd name="connsiteY42" fmla="*/ 5060861 h 6858000"/>
              <a:gd name="connsiteX43" fmla="*/ 584859 w 1472087"/>
              <a:gd name="connsiteY43" fmla="*/ 5034192 h 6858000"/>
              <a:gd name="connsiteX44" fmla="*/ 586413 w 1472087"/>
              <a:gd name="connsiteY44" fmla="*/ 4993030 h 6858000"/>
              <a:gd name="connsiteX45" fmla="*/ 593322 w 1472087"/>
              <a:gd name="connsiteY45" fmla="*/ 4946844 h 6858000"/>
              <a:gd name="connsiteX46" fmla="*/ 589178 w 1472087"/>
              <a:gd name="connsiteY46" fmla="*/ 4932692 h 6858000"/>
              <a:gd name="connsiteX47" fmla="*/ 604581 w 1472087"/>
              <a:gd name="connsiteY47" fmla="*/ 4858827 h 6858000"/>
              <a:gd name="connsiteX48" fmla="*/ 610484 w 1472087"/>
              <a:gd name="connsiteY48" fmla="*/ 4821170 h 6858000"/>
              <a:gd name="connsiteX49" fmla="*/ 615217 w 1472087"/>
              <a:gd name="connsiteY49" fmla="*/ 4780965 h 6858000"/>
              <a:gd name="connsiteX50" fmla="*/ 616510 w 1472087"/>
              <a:gd name="connsiteY50" fmla="*/ 4750867 h 6858000"/>
              <a:gd name="connsiteX51" fmla="*/ 614317 w 1472087"/>
              <a:gd name="connsiteY51" fmla="*/ 4690749 h 6858000"/>
              <a:gd name="connsiteX52" fmla="*/ 609797 w 1472087"/>
              <a:gd name="connsiteY52" fmla="*/ 4584173 h 6858000"/>
              <a:gd name="connsiteX53" fmla="*/ 604880 w 1472087"/>
              <a:gd name="connsiteY53" fmla="*/ 4444346 h 6858000"/>
              <a:gd name="connsiteX54" fmla="*/ 601445 w 1472087"/>
              <a:gd name="connsiteY54" fmla="*/ 4375228 h 6858000"/>
              <a:gd name="connsiteX55" fmla="*/ 582098 w 1472087"/>
              <a:gd name="connsiteY55" fmla="*/ 4214165 h 6858000"/>
              <a:gd name="connsiteX56" fmla="*/ 586171 w 1472087"/>
              <a:gd name="connsiteY56" fmla="*/ 4090296 h 6858000"/>
              <a:gd name="connsiteX57" fmla="*/ 571427 w 1472087"/>
              <a:gd name="connsiteY57" fmla="*/ 4033999 h 6858000"/>
              <a:gd name="connsiteX58" fmla="*/ 572576 w 1472087"/>
              <a:gd name="connsiteY58" fmla="*/ 4031933 h 6858000"/>
              <a:gd name="connsiteX59" fmla="*/ 571152 w 1472087"/>
              <a:gd name="connsiteY59" fmla="*/ 4013953 h 6858000"/>
              <a:gd name="connsiteX60" fmla="*/ 557447 w 1472087"/>
              <a:gd name="connsiteY60" fmla="*/ 3974753 h 6858000"/>
              <a:gd name="connsiteX61" fmla="*/ 559045 w 1472087"/>
              <a:gd name="connsiteY61" fmla="*/ 3969950 h 6858000"/>
              <a:gd name="connsiteX62" fmla="*/ 552467 w 1472087"/>
              <a:gd name="connsiteY62" fmla="*/ 3933779 h 6858000"/>
              <a:gd name="connsiteX63" fmla="*/ 553798 w 1472087"/>
              <a:gd name="connsiteY63" fmla="*/ 3933093 h 6858000"/>
              <a:gd name="connsiteX64" fmla="*/ 558152 w 1472087"/>
              <a:gd name="connsiteY64" fmla="*/ 3922082 h 6858000"/>
              <a:gd name="connsiteX65" fmla="*/ 563230 w 1472087"/>
              <a:gd name="connsiteY65" fmla="*/ 3901461 h 6858000"/>
              <a:gd name="connsiteX66" fmla="*/ 585824 w 1472087"/>
              <a:gd name="connsiteY66" fmla="*/ 3813873 h 6858000"/>
              <a:gd name="connsiteX67" fmla="*/ 585249 w 1472087"/>
              <a:gd name="connsiteY67" fmla="*/ 3806161 h 6858000"/>
              <a:gd name="connsiteX68" fmla="*/ 585556 w 1472087"/>
              <a:gd name="connsiteY68" fmla="*/ 3805957 h 6858000"/>
              <a:gd name="connsiteX69" fmla="*/ 585583 w 1472087"/>
              <a:gd name="connsiteY69" fmla="*/ 3797724 h 6858000"/>
              <a:gd name="connsiteX70" fmla="*/ 584198 w 1472087"/>
              <a:gd name="connsiteY70" fmla="*/ 3792098 h 6858000"/>
              <a:gd name="connsiteX71" fmla="*/ 583082 w 1472087"/>
              <a:gd name="connsiteY71" fmla="*/ 3777135 h 6858000"/>
              <a:gd name="connsiteX72" fmla="*/ 584815 w 1472087"/>
              <a:gd name="connsiteY72" fmla="*/ 3771656 h 6858000"/>
              <a:gd name="connsiteX73" fmla="*/ 588558 w 1472087"/>
              <a:gd name="connsiteY73" fmla="*/ 3769007 h 6858000"/>
              <a:gd name="connsiteX74" fmla="*/ 588024 w 1472087"/>
              <a:gd name="connsiteY74" fmla="*/ 3767709 h 6858000"/>
              <a:gd name="connsiteX75" fmla="*/ 596720 w 1472087"/>
              <a:gd name="connsiteY75" fmla="*/ 3738082 h 6858000"/>
              <a:gd name="connsiteX76" fmla="*/ 604066 w 1472087"/>
              <a:gd name="connsiteY76" fmla="*/ 3673397 h 6858000"/>
              <a:gd name="connsiteX77" fmla="*/ 603362 w 1472087"/>
              <a:gd name="connsiteY77" fmla="*/ 3637109 h 6858000"/>
              <a:gd name="connsiteX78" fmla="*/ 606805 w 1472087"/>
              <a:gd name="connsiteY78" fmla="*/ 3536883 h 6858000"/>
              <a:gd name="connsiteX79" fmla="*/ 614343 w 1472087"/>
              <a:gd name="connsiteY79" fmla="*/ 3435652 h 6858000"/>
              <a:gd name="connsiteX80" fmla="*/ 616014 w 1472087"/>
              <a:gd name="connsiteY80" fmla="*/ 3307769 h 6858000"/>
              <a:gd name="connsiteX81" fmla="*/ 633577 w 1472087"/>
              <a:gd name="connsiteY81" fmla="*/ 3250522 h 6858000"/>
              <a:gd name="connsiteX82" fmla="*/ 634002 w 1472087"/>
              <a:gd name="connsiteY82" fmla="*/ 3229163 h 6858000"/>
              <a:gd name="connsiteX83" fmla="*/ 635825 w 1472087"/>
              <a:gd name="connsiteY83" fmla="*/ 3217217 h 6858000"/>
              <a:gd name="connsiteX84" fmla="*/ 622660 w 1472087"/>
              <a:gd name="connsiteY84" fmla="*/ 3183755 h 6858000"/>
              <a:gd name="connsiteX85" fmla="*/ 623161 w 1472087"/>
              <a:gd name="connsiteY85" fmla="*/ 3178642 h 6858000"/>
              <a:gd name="connsiteX86" fmla="*/ 610761 w 1472087"/>
              <a:gd name="connsiteY86" fmla="*/ 3158586 h 6858000"/>
              <a:gd name="connsiteX87" fmla="*/ 595946 w 1472087"/>
              <a:gd name="connsiteY87" fmla="*/ 3129034 h 6858000"/>
              <a:gd name="connsiteX88" fmla="*/ 596611 w 1472087"/>
              <a:gd name="connsiteY88" fmla="*/ 3126682 h 6858000"/>
              <a:gd name="connsiteX89" fmla="*/ 587479 w 1472087"/>
              <a:gd name="connsiteY89" fmla="*/ 3114519 h 6858000"/>
              <a:gd name="connsiteX90" fmla="*/ 574088 w 1472087"/>
              <a:gd name="connsiteY90" fmla="*/ 3106272 h 6858000"/>
              <a:gd name="connsiteX91" fmla="*/ 546818 w 1472087"/>
              <a:gd name="connsiteY91" fmla="*/ 2958185 h 6858000"/>
              <a:gd name="connsiteX92" fmla="*/ 489432 w 1472087"/>
              <a:gd name="connsiteY92" fmla="*/ 2762989 h 6858000"/>
              <a:gd name="connsiteX93" fmla="*/ 438350 w 1472087"/>
              <a:gd name="connsiteY93" fmla="*/ 2554718 h 6858000"/>
              <a:gd name="connsiteX94" fmla="*/ 418444 w 1472087"/>
              <a:gd name="connsiteY94" fmla="*/ 2485734 h 6858000"/>
              <a:gd name="connsiteX95" fmla="*/ 409167 w 1472087"/>
              <a:gd name="connsiteY95" fmla="*/ 2447068 h 6858000"/>
              <a:gd name="connsiteX96" fmla="*/ 396128 w 1472087"/>
              <a:gd name="connsiteY96" fmla="*/ 2425819 h 6858000"/>
              <a:gd name="connsiteX97" fmla="*/ 402127 w 1472087"/>
              <a:gd name="connsiteY97" fmla="*/ 2402874 h 6858000"/>
              <a:gd name="connsiteX98" fmla="*/ 404739 w 1472087"/>
              <a:gd name="connsiteY98" fmla="*/ 2381443 h 6858000"/>
              <a:gd name="connsiteX99" fmla="*/ 381068 w 1472087"/>
              <a:gd name="connsiteY99" fmla="*/ 2261920 h 6858000"/>
              <a:gd name="connsiteX100" fmla="*/ 370955 w 1472087"/>
              <a:gd name="connsiteY100" fmla="*/ 2195378 h 6858000"/>
              <a:gd name="connsiteX101" fmla="*/ 355172 w 1472087"/>
              <a:gd name="connsiteY101" fmla="*/ 2155135 h 6858000"/>
              <a:gd name="connsiteX102" fmla="*/ 352630 w 1472087"/>
              <a:gd name="connsiteY102" fmla="*/ 2118008 h 6858000"/>
              <a:gd name="connsiteX103" fmla="*/ 353623 w 1472087"/>
              <a:gd name="connsiteY103" fmla="*/ 2050531 h 6858000"/>
              <a:gd name="connsiteX104" fmla="*/ 345429 w 1472087"/>
              <a:gd name="connsiteY104" fmla="*/ 1963269 h 6858000"/>
              <a:gd name="connsiteX105" fmla="*/ 326607 w 1472087"/>
              <a:gd name="connsiteY105" fmla="*/ 1906352 h 6858000"/>
              <a:gd name="connsiteX106" fmla="*/ 303164 w 1472087"/>
              <a:gd name="connsiteY106" fmla="*/ 1861531 h 6858000"/>
              <a:gd name="connsiteX107" fmla="*/ 256963 w 1472087"/>
              <a:gd name="connsiteY107" fmla="*/ 1732919 h 6858000"/>
              <a:gd name="connsiteX108" fmla="*/ 229274 w 1472087"/>
              <a:gd name="connsiteY108" fmla="*/ 1663540 h 6858000"/>
              <a:gd name="connsiteX109" fmla="*/ 228400 w 1472087"/>
              <a:gd name="connsiteY109" fmla="*/ 1615777 h 6858000"/>
              <a:gd name="connsiteX110" fmla="*/ 209195 w 1472087"/>
              <a:gd name="connsiteY110" fmla="*/ 1563678 h 6858000"/>
              <a:gd name="connsiteX111" fmla="*/ 222275 w 1472087"/>
              <a:gd name="connsiteY111" fmla="*/ 1519474 h 6858000"/>
              <a:gd name="connsiteX112" fmla="*/ 215017 w 1472087"/>
              <a:gd name="connsiteY112" fmla="*/ 1477995 h 6858000"/>
              <a:gd name="connsiteX113" fmla="*/ 201102 w 1472087"/>
              <a:gd name="connsiteY113" fmla="*/ 1373769 h 6858000"/>
              <a:gd name="connsiteX114" fmla="*/ 209409 w 1472087"/>
              <a:gd name="connsiteY114" fmla="*/ 1307086 h 6858000"/>
              <a:gd name="connsiteX115" fmla="*/ 210597 w 1472087"/>
              <a:gd name="connsiteY115" fmla="*/ 1189033 h 6858000"/>
              <a:gd name="connsiteX116" fmla="*/ 215282 w 1472087"/>
              <a:gd name="connsiteY116" fmla="*/ 1168288 h 6858000"/>
              <a:gd name="connsiteX117" fmla="*/ 207564 w 1472087"/>
              <a:gd name="connsiteY117" fmla="*/ 1142577 h 6858000"/>
              <a:gd name="connsiteX118" fmla="*/ 196870 w 1472087"/>
              <a:gd name="connsiteY118" fmla="*/ 1088484 h 6858000"/>
              <a:gd name="connsiteX119" fmla="*/ 185606 w 1472087"/>
              <a:gd name="connsiteY119" fmla="*/ 1016103 h 6858000"/>
              <a:gd name="connsiteX120" fmla="*/ 187062 w 1472087"/>
              <a:gd name="connsiteY120" fmla="*/ 932283 h 6858000"/>
              <a:gd name="connsiteX121" fmla="*/ 189298 w 1472087"/>
              <a:gd name="connsiteY121" fmla="*/ 915925 h 6858000"/>
              <a:gd name="connsiteX122" fmla="*/ 181927 w 1472087"/>
              <a:gd name="connsiteY122" fmla="*/ 896999 h 6858000"/>
              <a:gd name="connsiteX123" fmla="*/ 151335 w 1472087"/>
              <a:gd name="connsiteY123" fmla="*/ 821517 h 6858000"/>
              <a:gd name="connsiteX124" fmla="*/ 130285 w 1472087"/>
              <a:gd name="connsiteY124" fmla="*/ 751353 h 6858000"/>
              <a:gd name="connsiteX125" fmla="*/ 129843 w 1472087"/>
              <a:gd name="connsiteY125" fmla="*/ 721230 h 6858000"/>
              <a:gd name="connsiteX126" fmla="*/ 115514 w 1472087"/>
              <a:gd name="connsiteY126" fmla="*/ 681659 h 6858000"/>
              <a:gd name="connsiteX127" fmla="*/ 100933 w 1472087"/>
              <a:gd name="connsiteY127" fmla="*/ 635218 h 6858000"/>
              <a:gd name="connsiteX128" fmla="*/ 105944 w 1472087"/>
              <a:gd name="connsiteY128" fmla="*/ 613763 h 6858000"/>
              <a:gd name="connsiteX129" fmla="*/ 91886 w 1472087"/>
              <a:gd name="connsiteY129" fmla="*/ 598582 h 6858000"/>
              <a:gd name="connsiteX130" fmla="*/ 91567 w 1472087"/>
              <a:gd name="connsiteY130" fmla="*/ 576846 h 6858000"/>
              <a:gd name="connsiteX131" fmla="*/ 71193 w 1472087"/>
              <a:gd name="connsiteY131" fmla="*/ 530055 h 6858000"/>
              <a:gd name="connsiteX132" fmla="*/ 70441 w 1472087"/>
              <a:gd name="connsiteY132" fmla="*/ 465389 h 6858000"/>
              <a:gd name="connsiteX133" fmla="*/ 53364 w 1472087"/>
              <a:gd name="connsiteY133" fmla="*/ 424699 h 6858000"/>
              <a:gd name="connsiteX134" fmla="*/ 53739 w 1472087"/>
              <a:gd name="connsiteY134" fmla="*/ 404917 h 6858000"/>
              <a:gd name="connsiteX135" fmla="*/ 33696 w 1472087"/>
              <a:gd name="connsiteY135" fmla="*/ 367211 h 6858000"/>
              <a:gd name="connsiteX136" fmla="*/ 0 w 1472087"/>
              <a:gd name="connsiteY136" fmla="*/ 268519 h 6858000"/>
              <a:gd name="connsiteX137" fmla="*/ 173467 w 1472087"/>
              <a:gd name="connsiteY137" fmla="*/ 144983 h 6858000"/>
              <a:gd name="connsiteX138" fmla="*/ 185751 w 1472087"/>
              <a:gd name="connsiteY138" fmla="*/ 55288 h 6858000"/>
              <a:gd name="connsiteX139" fmla="*/ 145305 w 1472087"/>
              <a:gd name="connsiteY139" fmla="*/ 0 h 6858000"/>
              <a:gd name="connsiteX0" fmla="*/ 112107 w 1438889"/>
              <a:gd name="connsiteY0" fmla="*/ 0 h 6858000"/>
              <a:gd name="connsiteX1" fmla="*/ 1438889 w 1438889"/>
              <a:gd name="connsiteY1" fmla="*/ 0 h 6858000"/>
              <a:gd name="connsiteX2" fmla="*/ 1438889 w 1438889"/>
              <a:gd name="connsiteY2" fmla="*/ 6858000 h 6858000"/>
              <a:gd name="connsiteX3" fmla="*/ 175583 w 1438889"/>
              <a:gd name="connsiteY3" fmla="*/ 6857735 h 6858000"/>
              <a:gd name="connsiteX4" fmla="*/ 212176 w 1438889"/>
              <a:gd name="connsiteY4" fmla="*/ 6776847 h 6858000"/>
              <a:gd name="connsiteX5" fmla="*/ 223676 w 1438889"/>
              <a:gd name="connsiteY5" fmla="*/ 6737706 h 6858000"/>
              <a:gd name="connsiteX6" fmla="*/ 248415 w 1438889"/>
              <a:gd name="connsiteY6" fmla="*/ 6691589 h 6858000"/>
              <a:gd name="connsiteX7" fmla="*/ 225972 w 1438889"/>
              <a:gd name="connsiteY7" fmla="*/ 6659970 h 6858000"/>
              <a:gd name="connsiteX8" fmla="*/ 241063 w 1438889"/>
              <a:gd name="connsiteY8" fmla="*/ 6636211 h 6858000"/>
              <a:gd name="connsiteX9" fmla="*/ 258507 w 1438889"/>
              <a:gd name="connsiteY9" fmla="*/ 6594177 h 6858000"/>
              <a:gd name="connsiteX10" fmla="*/ 272547 w 1438889"/>
              <a:gd name="connsiteY10" fmla="*/ 6557575 h 6858000"/>
              <a:gd name="connsiteX11" fmla="*/ 325504 w 1438889"/>
              <a:gd name="connsiteY11" fmla="*/ 6492130 h 6858000"/>
              <a:gd name="connsiteX12" fmla="*/ 341191 w 1438889"/>
              <a:gd name="connsiteY12" fmla="*/ 6431610 h 6858000"/>
              <a:gd name="connsiteX13" fmla="*/ 384896 w 1438889"/>
              <a:gd name="connsiteY13" fmla="*/ 6379786 h 6858000"/>
              <a:gd name="connsiteX14" fmla="*/ 368119 w 1438889"/>
              <a:gd name="connsiteY14" fmla="*/ 6334727 h 6858000"/>
              <a:gd name="connsiteX15" fmla="*/ 345534 w 1438889"/>
              <a:gd name="connsiteY15" fmla="*/ 6313295 h 6858000"/>
              <a:gd name="connsiteX16" fmla="*/ 352698 w 1438889"/>
              <a:gd name="connsiteY16" fmla="*/ 6280046 h 6858000"/>
              <a:gd name="connsiteX17" fmla="*/ 335443 w 1438889"/>
              <a:gd name="connsiteY17" fmla="*/ 6270265 h 6858000"/>
              <a:gd name="connsiteX18" fmla="*/ 362471 w 1438889"/>
              <a:gd name="connsiteY18" fmla="*/ 6252834 h 6858000"/>
              <a:gd name="connsiteX19" fmla="*/ 340463 w 1438889"/>
              <a:gd name="connsiteY19" fmla="*/ 6202459 h 6858000"/>
              <a:gd name="connsiteX20" fmla="*/ 339261 w 1438889"/>
              <a:gd name="connsiteY20" fmla="*/ 6153037 h 6858000"/>
              <a:gd name="connsiteX21" fmla="*/ 354676 w 1438889"/>
              <a:gd name="connsiteY21" fmla="*/ 6078132 h 6858000"/>
              <a:gd name="connsiteX22" fmla="*/ 342063 w 1438889"/>
              <a:gd name="connsiteY22" fmla="*/ 6028119 h 6858000"/>
              <a:gd name="connsiteX23" fmla="*/ 327292 w 1438889"/>
              <a:gd name="connsiteY23" fmla="*/ 5926735 h 6858000"/>
              <a:gd name="connsiteX24" fmla="*/ 376804 w 1438889"/>
              <a:gd name="connsiteY24" fmla="*/ 5712857 h 6858000"/>
              <a:gd name="connsiteX25" fmla="*/ 355879 w 1438889"/>
              <a:gd name="connsiteY25" fmla="*/ 5676393 h 6858000"/>
              <a:gd name="connsiteX26" fmla="*/ 395471 w 1438889"/>
              <a:gd name="connsiteY26" fmla="*/ 5563435 h 6858000"/>
              <a:gd name="connsiteX27" fmla="*/ 442601 w 1438889"/>
              <a:gd name="connsiteY27" fmla="*/ 5437125 h 6858000"/>
              <a:gd name="connsiteX28" fmla="*/ 456169 w 1438889"/>
              <a:gd name="connsiteY28" fmla="*/ 5396260 h 6858000"/>
              <a:gd name="connsiteX29" fmla="*/ 472150 w 1438889"/>
              <a:gd name="connsiteY29" fmla="*/ 5330009 h 6858000"/>
              <a:gd name="connsiteX30" fmla="*/ 505643 w 1438889"/>
              <a:gd name="connsiteY30" fmla="*/ 5273739 h 6858000"/>
              <a:gd name="connsiteX31" fmla="*/ 515242 w 1438889"/>
              <a:gd name="connsiteY31" fmla="*/ 5241779 h 6858000"/>
              <a:gd name="connsiteX32" fmla="*/ 526468 w 1438889"/>
              <a:gd name="connsiteY32" fmla="*/ 5225268 h 6858000"/>
              <a:gd name="connsiteX33" fmla="*/ 527488 w 1438889"/>
              <a:gd name="connsiteY33" fmla="*/ 5217684 h 6858000"/>
              <a:gd name="connsiteX34" fmla="*/ 534829 w 1438889"/>
              <a:gd name="connsiteY34" fmla="*/ 5193377 h 6858000"/>
              <a:gd name="connsiteX35" fmla="*/ 538132 w 1438889"/>
              <a:gd name="connsiteY35" fmla="*/ 5179288 h 6858000"/>
              <a:gd name="connsiteX36" fmla="*/ 539116 w 1438889"/>
              <a:gd name="connsiteY36" fmla="*/ 5173621 h 6858000"/>
              <a:gd name="connsiteX37" fmla="*/ 534750 w 1438889"/>
              <a:gd name="connsiteY37" fmla="*/ 5159961 h 6858000"/>
              <a:gd name="connsiteX38" fmla="*/ 541427 w 1438889"/>
              <a:gd name="connsiteY38" fmla="*/ 5144295 h 6858000"/>
              <a:gd name="connsiteX39" fmla="*/ 538360 w 1438889"/>
              <a:gd name="connsiteY39" fmla="*/ 5125185 h 6858000"/>
              <a:gd name="connsiteX40" fmla="*/ 545190 w 1438889"/>
              <a:gd name="connsiteY40" fmla="*/ 5121884 h 6858000"/>
              <a:gd name="connsiteX41" fmla="*/ 552226 w 1438889"/>
              <a:gd name="connsiteY41" fmla="*/ 5067850 h 6858000"/>
              <a:gd name="connsiteX42" fmla="*/ 554957 w 1438889"/>
              <a:gd name="connsiteY42" fmla="*/ 5060861 h 6858000"/>
              <a:gd name="connsiteX43" fmla="*/ 551661 w 1438889"/>
              <a:gd name="connsiteY43" fmla="*/ 5034192 h 6858000"/>
              <a:gd name="connsiteX44" fmla="*/ 553215 w 1438889"/>
              <a:gd name="connsiteY44" fmla="*/ 4993030 h 6858000"/>
              <a:gd name="connsiteX45" fmla="*/ 560124 w 1438889"/>
              <a:gd name="connsiteY45" fmla="*/ 4946844 h 6858000"/>
              <a:gd name="connsiteX46" fmla="*/ 555980 w 1438889"/>
              <a:gd name="connsiteY46" fmla="*/ 4932692 h 6858000"/>
              <a:gd name="connsiteX47" fmla="*/ 571383 w 1438889"/>
              <a:gd name="connsiteY47" fmla="*/ 4858827 h 6858000"/>
              <a:gd name="connsiteX48" fmla="*/ 577286 w 1438889"/>
              <a:gd name="connsiteY48" fmla="*/ 4821170 h 6858000"/>
              <a:gd name="connsiteX49" fmla="*/ 582019 w 1438889"/>
              <a:gd name="connsiteY49" fmla="*/ 4780965 h 6858000"/>
              <a:gd name="connsiteX50" fmla="*/ 583312 w 1438889"/>
              <a:gd name="connsiteY50" fmla="*/ 4750867 h 6858000"/>
              <a:gd name="connsiteX51" fmla="*/ 581119 w 1438889"/>
              <a:gd name="connsiteY51" fmla="*/ 4690749 h 6858000"/>
              <a:gd name="connsiteX52" fmla="*/ 576599 w 1438889"/>
              <a:gd name="connsiteY52" fmla="*/ 4584173 h 6858000"/>
              <a:gd name="connsiteX53" fmla="*/ 571682 w 1438889"/>
              <a:gd name="connsiteY53" fmla="*/ 4444346 h 6858000"/>
              <a:gd name="connsiteX54" fmla="*/ 568247 w 1438889"/>
              <a:gd name="connsiteY54" fmla="*/ 4375228 h 6858000"/>
              <a:gd name="connsiteX55" fmla="*/ 548900 w 1438889"/>
              <a:gd name="connsiteY55" fmla="*/ 4214165 h 6858000"/>
              <a:gd name="connsiteX56" fmla="*/ 552973 w 1438889"/>
              <a:gd name="connsiteY56" fmla="*/ 4090296 h 6858000"/>
              <a:gd name="connsiteX57" fmla="*/ 538229 w 1438889"/>
              <a:gd name="connsiteY57" fmla="*/ 4033999 h 6858000"/>
              <a:gd name="connsiteX58" fmla="*/ 539378 w 1438889"/>
              <a:gd name="connsiteY58" fmla="*/ 4031933 h 6858000"/>
              <a:gd name="connsiteX59" fmla="*/ 537954 w 1438889"/>
              <a:gd name="connsiteY59" fmla="*/ 4013953 h 6858000"/>
              <a:gd name="connsiteX60" fmla="*/ 524249 w 1438889"/>
              <a:gd name="connsiteY60" fmla="*/ 3974753 h 6858000"/>
              <a:gd name="connsiteX61" fmla="*/ 525847 w 1438889"/>
              <a:gd name="connsiteY61" fmla="*/ 3969950 h 6858000"/>
              <a:gd name="connsiteX62" fmla="*/ 519269 w 1438889"/>
              <a:gd name="connsiteY62" fmla="*/ 3933779 h 6858000"/>
              <a:gd name="connsiteX63" fmla="*/ 520600 w 1438889"/>
              <a:gd name="connsiteY63" fmla="*/ 3933093 h 6858000"/>
              <a:gd name="connsiteX64" fmla="*/ 524954 w 1438889"/>
              <a:gd name="connsiteY64" fmla="*/ 3922082 h 6858000"/>
              <a:gd name="connsiteX65" fmla="*/ 530032 w 1438889"/>
              <a:gd name="connsiteY65" fmla="*/ 3901461 h 6858000"/>
              <a:gd name="connsiteX66" fmla="*/ 552626 w 1438889"/>
              <a:gd name="connsiteY66" fmla="*/ 3813873 h 6858000"/>
              <a:gd name="connsiteX67" fmla="*/ 552051 w 1438889"/>
              <a:gd name="connsiteY67" fmla="*/ 3806161 h 6858000"/>
              <a:gd name="connsiteX68" fmla="*/ 552358 w 1438889"/>
              <a:gd name="connsiteY68" fmla="*/ 3805957 h 6858000"/>
              <a:gd name="connsiteX69" fmla="*/ 552385 w 1438889"/>
              <a:gd name="connsiteY69" fmla="*/ 3797724 h 6858000"/>
              <a:gd name="connsiteX70" fmla="*/ 551000 w 1438889"/>
              <a:gd name="connsiteY70" fmla="*/ 3792098 h 6858000"/>
              <a:gd name="connsiteX71" fmla="*/ 549884 w 1438889"/>
              <a:gd name="connsiteY71" fmla="*/ 3777135 h 6858000"/>
              <a:gd name="connsiteX72" fmla="*/ 551617 w 1438889"/>
              <a:gd name="connsiteY72" fmla="*/ 3771656 h 6858000"/>
              <a:gd name="connsiteX73" fmla="*/ 555360 w 1438889"/>
              <a:gd name="connsiteY73" fmla="*/ 3769007 h 6858000"/>
              <a:gd name="connsiteX74" fmla="*/ 554826 w 1438889"/>
              <a:gd name="connsiteY74" fmla="*/ 3767709 h 6858000"/>
              <a:gd name="connsiteX75" fmla="*/ 563522 w 1438889"/>
              <a:gd name="connsiteY75" fmla="*/ 3738082 h 6858000"/>
              <a:gd name="connsiteX76" fmla="*/ 570868 w 1438889"/>
              <a:gd name="connsiteY76" fmla="*/ 3673397 h 6858000"/>
              <a:gd name="connsiteX77" fmla="*/ 570164 w 1438889"/>
              <a:gd name="connsiteY77" fmla="*/ 3637109 h 6858000"/>
              <a:gd name="connsiteX78" fmla="*/ 573607 w 1438889"/>
              <a:gd name="connsiteY78" fmla="*/ 3536883 h 6858000"/>
              <a:gd name="connsiteX79" fmla="*/ 581145 w 1438889"/>
              <a:gd name="connsiteY79" fmla="*/ 3435652 h 6858000"/>
              <a:gd name="connsiteX80" fmla="*/ 582816 w 1438889"/>
              <a:gd name="connsiteY80" fmla="*/ 3307769 h 6858000"/>
              <a:gd name="connsiteX81" fmla="*/ 600379 w 1438889"/>
              <a:gd name="connsiteY81" fmla="*/ 3250522 h 6858000"/>
              <a:gd name="connsiteX82" fmla="*/ 600804 w 1438889"/>
              <a:gd name="connsiteY82" fmla="*/ 3229163 h 6858000"/>
              <a:gd name="connsiteX83" fmla="*/ 602627 w 1438889"/>
              <a:gd name="connsiteY83" fmla="*/ 3217217 h 6858000"/>
              <a:gd name="connsiteX84" fmla="*/ 589462 w 1438889"/>
              <a:gd name="connsiteY84" fmla="*/ 3183755 h 6858000"/>
              <a:gd name="connsiteX85" fmla="*/ 589963 w 1438889"/>
              <a:gd name="connsiteY85" fmla="*/ 3178642 h 6858000"/>
              <a:gd name="connsiteX86" fmla="*/ 577563 w 1438889"/>
              <a:gd name="connsiteY86" fmla="*/ 3158586 h 6858000"/>
              <a:gd name="connsiteX87" fmla="*/ 562748 w 1438889"/>
              <a:gd name="connsiteY87" fmla="*/ 3129034 h 6858000"/>
              <a:gd name="connsiteX88" fmla="*/ 563413 w 1438889"/>
              <a:gd name="connsiteY88" fmla="*/ 3126682 h 6858000"/>
              <a:gd name="connsiteX89" fmla="*/ 554281 w 1438889"/>
              <a:gd name="connsiteY89" fmla="*/ 3114519 h 6858000"/>
              <a:gd name="connsiteX90" fmla="*/ 540890 w 1438889"/>
              <a:gd name="connsiteY90" fmla="*/ 3106272 h 6858000"/>
              <a:gd name="connsiteX91" fmla="*/ 513620 w 1438889"/>
              <a:gd name="connsiteY91" fmla="*/ 2958185 h 6858000"/>
              <a:gd name="connsiteX92" fmla="*/ 456234 w 1438889"/>
              <a:gd name="connsiteY92" fmla="*/ 2762989 h 6858000"/>
              <a:gd name="connsiteX93" fmla="*/ 405152 w 1438889"/>
              <a:gd name="connsiteY93" fmla="*/ 2554718 h 6858000"/>
              <a:gd name="connsiteX94" fmla="*/ 385246 w 1438889"/>
              <a:gd name="connsiteY94" fmla="*/ 2485734 h 6858000"/>
              <a:gd name="connsiteX95" fmla="*/ 375969 w 1438889"/>
              <a:gd name="connsiteY95" fmla="*/ 2447068 h 6858000"/>
              <a:gd name="connsiteX96" fmla="*/ 362930 w 1438889"/>
              <a:gd name="connsiteY96" fmla="*/ 2425819 h 6858000"/>
              <a:gd name="connsiteX97" fmla="*/ 368929 w 1438889"/>
              <a:gd name="connsiteY97" fmla="*/ 2402874 h 6858000"/>
              <a:gd name="connsiteX98" fmla="*/ 371541 w 1438889"/>
              <a:gd name="connsiteY98" fmla="*/ 2381443 h 6858000"/>
              <a:gd name="connsiteX99" fmla="*/ 347870 w 1438889"/>
              <a:gd name="connsiteY99" fmla="*/ 2261920 h 6858000"/>
              <a:gd name="connsiteX100" fmla="*/ 337757 w 1438889"/>
              <a:gd name="connsiteY100" fmla="*/ 2195378 h 6858000"/>
              <a:gd name="connsiteX101" fmla="*/ 321974 w 1438889"/>
              <a:gd name="connsiteY101" fmla="*/ 2155135 h 6858000"/>
              <a:gd name="connsiteX102" fmla="*/ 319432 w 1438889"/>
              <a:gd name="connsiteY102" fmla="*/ 2118008 h 6858000"/>
              <a:gd name="connsiteX103" fmla="*/ 320425 w 1438889"/>
              <a:gd name="connsiteY103" fmla="*/ 2050531 h 6858000"/>
              <a:gd name="connsiteX104" fmla="*/ 312231 w 1438889"/>
              <a:gd name="connsiteY104" fmla="*/ 1963269 h 6858000"/>
              <a:gd name="connsiteX105" fmla="*/ 293409 w 1438889"/>
              <a:gd name="connsiteY105" fmla="*/ 1906352 h 6858000"/>
              <a:gd name="connsiteX106" fmla="*/ 269966 w 1438889"/>
              <a:gd name="connsiteY106" fmla="*/ 1861531 h 6858000"/>
              <a:gd name="connsiteX107" fmla="*/ 223765 w 1438889"/>
              <a:gd name="connsiteY107" fmla="*/ 1732919 h 6858000"/>
              <a:gd name="connsiteX108" fmla="*/ 196076 w 1438889"/>
              <a:gd name="connsiteY108" fmla="*/ 1663540 h 6858000"/>
              <a:gd name="connsiteX109" fmla="*/ 195202 w 1438889"/>
              <a:gd name="connsiteY109" fmla="*/ 1615777 h 6858000"/>
              <a:gd name="connsiteX110" fmla="*/ 175997 w 1438889"/>
              <a:gd name="connsiteY110" fmla="*/ 1563678 h 6858000"/>
              <a:gd name="connsiteX111" fmla="*/ 189077 w 1438889"/>
              <a:gd name="connsiteY111" fmla="*/ 1519474 h 6858000"/>
              <a:gd name="connsiteX112" fmla="*/ 181819 w 1438889"/>
              <a:gd name="connsiteY112" fmla="*/ 1477995 h 6858000"/>
              <a:gd name="connsiteX113" fmla="*/ 167904 w 1438889"/>
              <a:gd name="connsiteY113" fmla="*/ 1373769 h 6858000"/>
              <a:gd name="connsiteX114" fmla="*/ 176211 w 1438889"/>
              <a:gd name="connsiteY114" fmla="*/ 1307086 h 6858000"/>
              <a:gd name="connsiteX115" fmla="*/ 177399 w 1438889"/>
              <a:gd name="connsiteY115" fmla="*/ 1189033 h 6858000"/>
              <a:gd name="connsiteX116" fmla="*/ 182084 w 1438889"/>
              <a:gd name="connsiteY116" fmla="*/ 1168288 h 6858000"/>
              <a:gd name="connsiteX117" fmla="*/ 174366 w 1438889"/>
              <a:gd name="connsiteY117" fmla="*/ 1142577 h 6858000"/>
              <a:gd name="connsiteX118" fmla="*/ 163672 w 1438889"/>
              <a:gd name="connsiteY118" fmla="*/ 1088484 h 6858000"/>
              <a:gd name="connsiteX119" fmla="*/ 152408 w 1438889"/>
              <a:gd name="connsiteY119" fmla="*/ 1016103 h 6858000"/>
              <a:gd name="connsiteX120" fmla="*/ 153864 w 1438889"/>
              <a:gd name="connsiteY120" fmla="*/ 932283 h 6858000"/>
              <a:gd name="connsiteX121" fmla="*/ 156100 w 1438889"/>
              <a:gd name="connsiteY121" fmla="*/ 915925 h 6858000"/>
              <a:gd name="connsiteX122" fmla="*/ 148729 w 1438889"/>
              <a:gd name="connsiteY122" fmla="*/ 896999 h 6858000"/>
              <a:gd name="connsiteX123" fmla="*/ 118137 w 1438889"/>
              <a:gd name="connsiteY123" fmla="*/ 821517 h 6858000"/>
              <a:gd name="connsiteX124" fmla="*/ 97087 w 1438889"/>
              <a:gd name="connsiteY124" fmla="*/ 751353 h 6858000"/>
              <a:gd name="connsiteX125" fmla="*/ 96645 w 1438889"/>
              <a:gd name="connsiteY125" fmla="*/ 721230 h 6858000"/>
              <a:gd name="connsiteX126" fmla="*/ 82316 w 1438889"/>
              <a:gd name="connsiteY126" fmla="*/ 681659 h 6858000"/>
              <a:gd name="connsiteX127" fmla="*/ 67735 w 1438889"/>
              <a:gd name="connsiteY127" fmla="*/ 635218 h 6858000"/>
              <a:gd name="connsiteX128" fmla="*/ 72746 w 1438889"/>
              <a:gd name="connsiteY128" fmla="*/ 613763 h 6858000"/>
              <a:gd name="connsiteX129" fmla="*/ 58688 w 1438889"/>
              <a:gd name="connsiteY129" fmla="*/ 598582 h 6858000"/>
              <a:gd name="connsiteX130" fmla="*/ 58369 w 1438889"/>
              <a:gd name="connsiteY130" fmla="*/ 576846 h 6858000"/>
              <a:gd name="connsiteX131" fmla="*/ 37995 w 1438889"/>
              <a:gd name="connsiteY131" fmla="*/ 530055 h 6858000"/>
              <a:gd name="connsiteX132" fmla="*/ 37243 w 1438889"/>
              <a:gd name="connsiteY132" fmla="*/ 465389 h 6858000"/>
              <a:gd name="connsiteX133" fmla="*/ 20166 w 1438889"/>
              <a:gd name="connsiteY133" fmla="*/ 424699 h 6858000"/>
              <a:gd name="connsiteX134" fmla="*/ 20541 w 1438889"/>
              <a:gd name="connsiteY134" fmla="*/ 404917 h 6858000"/>
              <a:gd name="connsiteX135" fmla="*/ 498 w 1438889"/>
              <a:gd name="connsiteY135" fmla="*/ 367211 h 6858000"/>
              <a:gd name="connsiteX136" fmla="*/ 148559 w 1438889"/>
              <a:gd name="connsiteY136" fmla="*/ 212860 h 6858000"/>
              <a:gd name="connsiteX137" fmla="*/ 140269 w 1438889"/>
              <a:gd name="connsiteY137" fmla="*/ 144983 h 6858000"/>
              <a:gd name="connsiteX138" fmla="*/ 152553 w 1438889"/>
              <a:gd name="connsiteY138" fmla="*/ 55288 h 6858000"/>
              <a:gd name="connsiteX139" fmla="*/ 112107 w 1438889"/>
              <a:gd name="connsiteY139" fmla="*/ 0 h 6858000"/>
              <a:gd name="connsiteX0" fmla="*/ 92101 w 1418883"/>
              <a:gd name="connsiteY0" fmla="*/ 0 h 6858000"/>
              <a:gd name="connsiteX1" fmla="*/ 1418883 w 1418883"/>
              <a:gd name="connsiteY1" fmla="*/ 0 h 6858000"/>
              <a:gd name="connsiteX2" fmla="*/ 1418883 w 1418883"/>
              <a:gd name="connsiteY2" fmla="*/ 6858000 h 6858000"/>
              <a:gd name="connsiteX3" fmla="*/ 155577 w 1418883"/>
              <a:gd name="connsiteY3" fmla="*/ 6857735 h 6858000"/>
              <a:gd name="connsiteX4" fmla="*/ 192170 w 1418883"/>
              <a:gd name="connsiteY4" fmla="*/ 6776847 h 6858000"/>
              <a:gd name="connsiteX5" fmla="*/ 203670 w 1418883"/>
              <a:gd name="connsiteY5" fmla="*/ 6737706 h 6858000"/>
              <a:gd name="connsiteX6" fmla="*/ 228409 w 1418883"/>
              <a:gd name="connsiteY6" fmla="*/ 6691589 h 6858000"/>
              <a:gd name="connsiteX7" fmla="*/ 205966 w 1418883"/>
              <a:gd name="connsiteY7" fmla="*/ 6659970 h 6858000"/>
              <a:gd name="connsiteX8" fmla="*/ 221057 w 1418883"/>
              <a:gd name="connsiteY8" fmla="*/ 6636211 h 6858000"/>
              <a:gd name="connsiteX9" fmla="*/ 238501 w 1418883"/>
              <a:gd name="connsiteY9" fmla="*/ 6594177 h 6858000"/>
              <a:gd name="connsiteX10" fmla="*/ 252541 w 1418883"/>
              <a:gd name="connsiteY10" fmla="*/ 6557575 h 6858000"/>
              <a:gd name="connsiteX11" fmla="*/ 305498 w 1418883"/>
              <a:gd name="connsiteY11" fmla="*/ 6492130 h 6858000"/>
              <a:gd name="connsiteX12" fmla="*/ 321185 w 1418883"/>
              <a:gd name="connsiteY12" fmla="*/ 6431610 h 6858000"/>
              <a:gd name="connsiteX13" fmla="*/ 364890 w 1418883"/>
              <a:gd name="connsiteY13" fmla="*/ 6379786 h 6858000"/>
              <a:gd name="connsiteX14" fmla="*/ 348113 w 1418883"/>
              <a:gd name="connsiteY14" fmla="*/ 6334727 h 6858000"/>
              <a:gd name="connsiteX15" fmla="*/ 325528 w 1418883"/>
              <a:gd name="connsiteY15" fmla="*/ 6313295 h 6858000"/>
              <a:gd name="connsiteX16" fmla="*/ 332692 w 1418883"/>
              <a:gd name="connsiteY16" fmla="*/ 6280046 h 6858000"/>
              <a:gd name="connsiteX17" fmla="*/ 315437 w 1418883"/>
              <a:gd name="connsiteY17" fmla="*/ 6270265 h 6858000"/>
              <a:gd name="connsiteX18" fmla="*/ 342465 w 1418883"/>
              <a:gd name="connsiteY18" fmla="*/ 6252834 h 6858000"/>
              <a:gd name="connsiteX19" fmla="*/ 320457 w 1418883"/>
              <a:gd name="connsiteY19" fmla="*/ 6202459 h 6858000"/>
              <a:gd name="connsiteX20" fmla="*/ 319255 w 1418883"/>
              <a:gd name="connsiteY20" fmla="*/ 6153037 h 6858000"/>
              <a:gd name="connsiteX21" fmla="*/ 334670 w 1418883"/>
              <a:gd name="connsiteY21" fmla="*/ 6078132 h 6858000"/>
              <a:gd name="connsiteX22" fmla="*/ 322057 w 1418883"/>
              <a:gd name="connsiteY22" fmla="*/ 6028119 h 6858000"/>
              <a:gd name="connsiteX23" fmla="*/ 307286 w 1418883"/>
              <a:gd name="connsiteY23" fmla="*/ 5926735 h 6858000"/>
              <a:gd name="connsiteX24" fmla="*/ 356798 w 1418883"/>
              <a:gd name="connsiteY24" fmla="*/ 5712857 h 6858000"/>
              <a:gd name="connsiteX25" fmla="*/ 335873 w 1418883"/>
              <a:gd name="connsiteY25" fmla="*/ 5676393 h 6858000"/>
              <a:gd name="connsiteX26" fmla="*/ 375465 w 1418883"/>
              <a:gd name="connsiteY26" fmla="*/ 5563435 h 6858000"/>
              <a:gd name="connsiteX27" fmla="*/ 422595 w 1418883"/>
              <a:gd name="connsiteY27" fmla="*/ 5437125 h 6858000"/>
              <a:gd name="connsiteX28" fmla="*/ 436163 w 1418883"/>
              <a:gd name="connsiteY28" fmla="*/ 5396260 h 6858000"/>
              <a:gd name="connsiteX29" fmla="*/ 452144 w 1418883"/>
              <a:gd name="connsiteY29" fmla="*/ 5330009 h 6858000"/>
              <a:gd name="connsiteX30" fmla="*/ 485637 w 1418883"/>
              <a:gd name="connsiteY30" fmla="*/ 5273739 h 6858000"/>
              <a:gd name="connsiteX31" fmla="*/ 495236 w 1418883"/>
              <a:gd name="connsiteY31" fmla="*/ 5241779 h 6858000"/>
              <a:gd name="connsiteX32" fmla="*/ 506462 w 1418883"/>
              <a:gd name="connsiteY32" fmla="*/ 5225268 h 6858000"/>
              <a:gd name="connsiteX33" fmla="*/ 507482 w 1418883"/>
              <a:gd name="connsiteY33" fmla="*/ 5217684 h 6858000"/>
              <a:gd name="connsiteX34" fmla="*/ 514823 w 1418883"/>
              <a:gd name="connsiteY34" fmla="*/ 5193377 h 6858000"/>
              <a:gd name="connsiteX35" fmla="*/ 518126 w 1418883"/>
              <a:gd name="connsiteY35" fmla="*/ 5179288 h 6858000"/>
              <a:gd name="connsiteX36" fmla="*/ 519110 w 1418883"/>
              <a:gd name="connsiteY36" fmla="*/ 5173621 h 6858000"/>
              <a:gd name="connsiteX37" fmla="*/ 514744 w 1418883"/>
              <a:gd name="connsiteY37" fmla="*/ 5159961 h 6858000"/>
              <a:gd name="connsiteX38" fmla="*/ 521421 w 1418883"/>
              <a:gd name="connsiteY38" fmla="*/ 5144295 h 6858000"/>
              <a:gd name="connsiteX39" fmla="*/ 518354 w 1418883"/>
              <a:gd name="connsiteY39" fmla="*/ 5125185 h 6858000"/>
              <a:gd name="connsiteX40" fmla="*/ 525184 w 1418883"/>
              <a:gd name="connsiteY40" fmla="*/ 5121884 h 6858000"/>
              <a:gd name="connsiteX41" fmla="*/ 532220 w 1418883"/>
              <a:gd name="connsiteY41" fmla="*/ 5067850 h 6858000"/>
              <a:gd name="connsiteX42" fmla="*/ 534951 w 1418883"/>
              <a:gd name="connsiteY42" fmla="*/ 5060861 h 6858000"/>
              <a:gd name="connsiteX43" fmla="*/ 531655 w 1418883"/>
              <a:gd name="connsiteY43" fmla="*/ 5034192 h 6858000"/>
              <a:gd name="connsiteX44" fmla="*/ 533209 w 1418883"/>
              <a:gd name="connsiteY44" fmla="*/ 4993030 h 6858000"/>
              <a:gd name="connsiteX45" fmla="*/ 540118 w 1418883"/>
              <a:gd name="connsiteY45" fmla="*/ 4946844 h 6858000"/>
              <a:gd name="connsiteX46" fmla="*/ 535974 w 1418883"/>
              <a:gd name="connsiteY46" fmla="*/ 4932692 h 6858000"/>
              <a:gd name="connsiteX47" fmla="*/ 551377 w 1418883"/>
              <a:gd name="connsiteY47" fmla="*/ 4858827 h 6858000"/>
              <a:gd name="connsiteX48" fmla="*/ 557280 w 1418883"/>
              <a:gd name="connsiteY48" fmla="*/ 4821170 h 6858000"/>
              <a:gd name="connsiteX49" fmla="*/ 562013 w 1418883"/>
              <a:gd name="connsiteY49" fmla="*/ 4780965 h 6858000"/>
              <a:gd name="connsiteX50" fmla="*/ 563306 w 1418883"/>
              <a:gd name="connsiteY50" fmla="*/ 4750867 h 6858000"/>
              <a:gd name="connsiteX51" fmla="*/ 561113 w 1418883"/>
              <a:gd name="connsiteY51" fmla="*/ 4690749 h 6858000"/>
              <a:gd name="connsiteX52" fmla="*/ 556593 w 1418883"/>
              <a:gd name="connsiteY52" fmla="*/ 4584173 h 6858000"/>
              <a:gd name="connsiteX53" fmla="*/ 551676 w 1418883"/>
              <a:gd name="connsiteY53" fmla="*/ 4444346 h 6858000"/>
              <a:gd name="connsiteX54" fmla="*/ 548241 w 1418883"/>
              <a:gd name="connsiteY54" fmla="*/ 4375228 h 6858000"/>
              <a:gd name="connsiteX55" fmla="*/ 528894 w 1418883"/>
              <a:gd name="connsiteY55" fmla="*/ 4214165 h 6858000"/>
              <a:gd name="connsiteX56" fmla="*/ 532967 w 1418883"/>
              <a:gd name="connsiteY56" fmla="*/ 4090296 h 6858000"/>
              <a:gd name="connsiteX57" fmla="*/ 518223 w 1418883"/>
              <a:gd name="connsiteY57" fmla="*/ 4033999 h 6858000"/>
              <a:gd name="connsiteX58" fmla="*/ 519372 w 1418883"/>
              <a:gd name="connsiteY58" fmla="*/ 4031933 h 6858000"/>
              <a:gd name="connsiteX59" fmla="*/ 517948 w 1418883"/>
              <a:gd name="connsiteY59" fmla="*/ 4013953 h 6858000"/>
              <a:gd name="connsiteX60" fmla="*/ 504243 w 1418883"/>
              <a:gd name="connsiteY60" fmla="*/ 3974753 h 6858000"/>
              <a:gd name="connsiteX61" fmla="*/ 505841 w 1418883"/>
              <a:gd name="connsiteY61" fmla="*/ 3969950 h 6858000"/>
              <a:gd name="connsiteX62" fmla="*/ 499263 w 1418883"/>
              <a:gd name="connsiteY62" fmla="*/ 3933779 h 6858000"/>
              <a:gd name="connsiteX63" fmla="*/ 500594 w 1418883"/>
              <a:gd name="connsiteY63" fmla="*/ 3933093 h 6858000"/>
              <a:gd name="connsiteX64" fmla="*/ 504948 w 1418883"/>
              <a:gd name="connsiteY64" fmla="*/ 3922082 h 6858000"/>
              <a:gd name="connsiteX65" fmla="*/ 510026 w 1418883"/>
              <a:gd name="connsiteY65" fmla="*/ 3901461 h 6858000"/>
              <a:gd name="connsiteX66" fmla="*/ 532620 w 1418883"/>
              <a:gd name="connsiteY66" fmla="*/ 3813873 h 6858000"/>
              <a:gd name="connsiteX67" fmla="*/ 532045 w 1418883"/>
              <a:gd name="connsiteY67" fmla="*/ 3806161 h 6858000"/>
              <a:gd name="connsiteX68" fmla="*/ 532352 w 1418883"/>
              <a:gd name="connsiteY68" fmla="*/ 3805957 h 6858000"/>
              <a:gd name="connsiteX69" fmla="*/ 532379 w 1418883"/>
              <a:gd name="connsiteY69" fmla="*/ 3797724 h 6858000"/>
              <a:gd name="connsiteX70" fmla="*/ 530994 w 1418883"/>
              <a:gd name="connsiteY70" fmla="*/ 3792098 h 6858000"/>
              <a:gd name="connsiteX71" fmla="*/ 529878 w 1418883"/>
              <a:gd name="connsiteY71" fmla="*/ 3777135 h 6858000"/>
              <a:gd name="connsiteX72" fmla="*/ 531611 w 1418883"/>
              <a:gd name="connsiteY72" fmla="*/ 3771656 h 6858000"/>
              <a:gd name="connsiteX73" fmla="*/ 535354 w 1418883"/>
              <a:gd name="connsiteY73" fmla="*/ 3769007 h 6858000"/>
              <a:gd name="connsiteX74" fmla="*/ 534820 w 1418883"/>
              <a:gd name="connsiteY74" fmla="*/ 3767709 h 6858000"/>
              <a:gd name="connsiteX75" fmla="*/ 543516 w 1418883"/>
              <a:gd name="connsiteY75" fmla="*/ 3738082 h 6858000"/>
              <a:gd name="connsiteX76" fmla="*/ 550862 w 1418883"/>
              <a:gd name="connsiteY76" fmla="*/ 3673397 h 6858000"/>
              <a:gd name="connsiteX77" fmla="*/ 550158 w 1418883"/>
              <a:gd name="connsiteY77" fmla="*/ 3637109 h 6858000"/>
              <a:gd name="connsiteX78" fmla="*/ 553601 w 1418883"/>
              <a:gd name="connsiteY78" fmla="*/ 3536883 h 6858000"/>
              <a:gd name="connsiteX79" fmla="*/ 561139 w 1418883"/>
              <a:gd name="connsiteY79" fmla="*/ 3435652 h 6858000"/>
              <a:gd name="connsiteX80" fmla="*/ 562810 w 1418883"/>
              <a:gd name="connsiteY80" fmla="*/ 3307769 h 6858000"/>
              <a:gd name="connsiteX81" fmla="*/ 580373 w 1418883"/>
              <a:gd name="connsiteY81" fmla="*/ 3250522 h 6858000"/>
              <a:gd name="connsiteX82" fmla="*/ 580798 w 1418883"/>
              <a:gd name="connsiteY82" fmla="*/ 3229163 h 6858000"/>
              <a:gd name="connsiteX83" fmla="*/ 582621 w 1418883"/>
              <a:gd name="connsiteY83" fmla="*/ 3217217 h 6858000"/>
              <a:gd name="connsiteX84" fmla="*/ 569456 w 1418883"/>
              <a:gd name="connsiteY84" fmla="*/ 3183755 h 6858000"/>
              <a:gd name="connsiteX85" fmla="*/ 569957 w 1418883"/>
              <a:gd name="connsiteY85" fmla="*/ 3178642 h 6858000"/>
              <a:gd name="connsiteX86" fmla="*/ 557557 w 1418883"/>
              <a:gd name="connsiteY86" fmla="*/ 3158586 h 6858000"/>
              <a:gd name="connsiteX87" fmla="*/ 542742 w 1418883"/>
              <a:gd name="connsiteY87" fmla="*/ 3129034 h 6858000"/>
              <a:gd name="connsiteX88" fmla="*/ 543407 w 1418883"/>
              <a:gd name="connsiteY88" fmla="*/ 3126682 h 6858000"/>
              <a:gd name="connsiteX89" fmla="*/ 534275 w 1418883"/>
              <a:gd name="connsiteY89" fmla="*/ 3114519 h 6858000"/>
              <a:gd name="connsiteX90" fmla="*/ 520884 w 1418883"/>
              <a:gd name="connsiteY90" fmla="*/ 3106272 h 6858000"/>
              <a:gd name="connsiteX91" fmla="*/ 493614 w 1418883"/>
              <a:gd name="connsiteY91" fmla="*/ 2958185 h 6858000"/>
              <a:gd name="connsiteX92" fmla="*/ 436228 w 1418883"/>
              <a:gd name="connsiteY92" fmla="*/ 2762989 h 6858000"/>
              <a:gd name="connsiteX93" fmla="*/ 385146 w 1418883"/>
              <a:gd name="connsiteY93" fmla="*/ 2554718 h 6858000"/>
              <a:gd name="connsiteX94" fmla="*/ 365240 w 1418883"/>
              <a:gd name="connsiteY94" fmla="*/ 2485734 h 6858000"/>
              <a:gd name="connsiteX95" fmla="*/ 355963 w 1418883"/>
              <a:gd name="connsiteY95" fmla="*/ 2447068 h 6858000"/>
              <a:gd name="connsiteX96" fmla="*/ 342924 w 1418883"/>
              <a:gd name="connsiteY96" fmla="*/ 2425819 h 6858000"/>
              <a:gd name="connsiteX97" fmla="*/ 348923 w 1418883"/>
              <a:gd name="connsiteY97" fmla="*/ 2402874 h 6858000"/>
              <a:gd name="connsiteX98" fmla="*/ 351535 w 1418883"/>
              <a:gd name="connsiteY98" fmla="*/ 2381443 h 6858000"/>
              <a:gd name="connsiteX99" fmla="*/ 327864 w 1418883"/>
              <a:gd name="connsiteY99" fmla="*/ 2261920 h 6858000"/>
              <a:gd name="connsiteX100" fmla="*/ 317751 w 1418883"/>
              <a:gd name="connsiteY100" fmla="*/ 2195378 h 6858000"/>
              <a:gd name="connsiteX101" fmla="*/ 301968 w 1418883"/>
              <a:gd name="connsiteY101" fmla="*/ 2155135 h 6858000"/>
              <a:gd name="connsiteX102" fmla="*/ 299426 w 1418883"/>
              <a:gd name="connsiteY102" fmla="*/ 2118008 h 6858000"/>
              <a:gd name="connsiteX103" fmla="*/ 300419 w 1418883"/>
              <a:gd name="connsiteY103" fmla="*/ 2050531 h 6858000"/>
              <a:gd name="connsiteX104" fmla="*/ 292225 w 1418883"/>
              <a:gd name="connsiteY104" fmla="*/ 1963269 h 6858000"/>
              <a:gd name="connsiteX105" fmla="*/ 273403 w 1418883"/>
              <a:gd name="connsiteY105" fmla="*/ 1906352 h 6858000"/>
              <a:gd name="connsiteX106" fmla="*/ 249960 w 1418883"/>
              <a:gd name="connsiteY106" fmla="*/ 1861531 h 6858000"/>
              <a:gd name="connsiteX107" fmla="*/ 203759 w 1418883"/>
              <a:gd name="connsiteY107" fmla="*/ 1732919 h 6858000"/>
              <a:gd name="connsiteX108" fmla="*/ 176070 w 1418883"/>
              <a:gd name="connsiteY108" fmla="*/ 1663540 h 6858000"/>
              <a:gd name="connsiteX109" fmla="*/ 175196 w 1418883"/>
              <a:gd name="connsiteY109" fmla="*/ 1615777 h 6858000"/>
              <a:gd name="connsiteX110" fmla="*/ 155991 w 1418883"/>
              <a:gd name="connsiteY110" fmla="*/ 1563678 h 6858000"/>
              <a:gd name="connsiteX111" fmla="*/ 169071 w 1418883"/>
              <a:gd name="connsiteY111" fmla="*/ 1519474 h 6858000"/>
              <a:gd name="connsiteX112" fmla="*/ 161813 w 1418883"/>
              <a:gd name="connsiteY112" fmla="*/ 1477995 h 6858000"/>
              <a:gd name="connsiteX113" fmla="*/ 147898 w 1418883"/>
              <a:gd name="connsiteY113" fmla="*/ 1373769 h 6858000"/>
              <a:gd name="connsiteX114" fmla="*/ 156205 w 1418883"/>
              <a:gd name="connsiteY114" fmla="*/ 1307086 h 6858000"/>
              <a:gd name="connsiteX115" fmla="*/ 157393 w 1418883"/>
              <a:gd name="connsiteY115" fmla="*/ 1189033 h 6858000"/>
              <a:gd name="connsiteX116" fmla="*/ 162078 w 1418883"/>
              <a:gd name="connsiteY116" fmla="*/ 1168288 h 6858000"/>
              <a:gd name="connsiteX117" fmla="*/ 154360 w 1418883"/>
              <a:gd name="connsiteY117" fmla="*/ 1142577 h 6858000"/>
              <a:gd name="connsiteX118" fmla="*/ 143666 w 1418883"/>
              <a:gd name="connsiteY118" fmla="*/ 1088484 h 6858000"/>
              <a:gd name="connsiteX119" fmla="*/ 132402 w 1418883"/>
              <a:gd name="connsiteY119" fmla="*/ 1016103 h 6858000"/>
              <a:gd name="connsiteX120" fmla="*/ 133858 w 1418883"/>
              <a:gd name="connsiteY120" fmla="*/ 932283 h 6858000"/>
              <a:gd name="connsiteX121" fmla="*/ 136094 w 1418883"/>
              <a:gd name="connsiteY121" fmla="*/ 915925 h 6858000"/>
              <a:gd name="connsiteX122" fmla="*/ 128723 w 1418883"/>
              <a:gd name="connsiteY122" fmla="*/ 896999 h 6858000"/>
              <a:gd name="connsiteX123" fmla="*/ 98131 w 1418883"/>
              <a:gd name="connsiteY123" fmla="*/ 821517 h 6858000"/>
              <a:gd name="connsiteX124" fmla="*/ 77081 w 1418883"/>
              <a:gd name="connsiteY124" fmla="*/ 751353 h 6858000"/>
              <a:gd name="connsiteX125" fmla="*/ 76639 w 1418883"/>
              <a:gd name="connsiteY125" fmla="*/ 721230 h 6858000"/>
              <a:gd name="connsiteX126" fmla="*/ 62310 w 1418883"/>
              <a:gd name="connsiteY126" fmla="*/ 681659 h 6858000"/>
              <a:gd name="connsiteX127" fmla="*/ 47729 w 1418883"/>
              <a:gd name="connsiteY127" fmla="*/ 635218 h 6858000"/>
              <a:gd name="connsiteX128" fmla="*/ 52740 w 1418883"/>
              <a:gd name="connsiteY128" fmla="*/ 613763 h 6858000"/>
              <a:gd name="connsiteX129" fmla="*/ 38682 w 1418883"/>
              <a:gd name="connsiteY129" fmla="*/ 598582 h 6858000"/>
              <a:gd name="connsiteX130" fmla="*/ 38363 w 1418883"/>
              <a:gd name="connsiteY130" fmla="*/ 576846 h 6858000"/>
              <a:gd name="connsiteX131" fmla="*/ 17989 w 1418883"/>
              <a:gd name="connsiteY131" fmla="*/ 530055 h 6858000"/>
              <a:gd name="connsiteX132" fmla="*/ 17237 w 1418883"/>
              <a:gd name="connsiteY132" fmla="*/ 465389 h 6858000"/>
              <a:gd name="connsiteX133" fmla="*/ 160 w 1418883"/>
              <a:gd name="connsiteY133" fmla="*/ 424699 h 6858000"/>
              <a:gd name="connsiteX134" fmla="*/ 535 w 1418883"/>
              <a:gd name="connsiteY134" fmla="*/ 404917 h 6858000"/>
              <a:gd name="connsiteX135" fmla="*/ 111526 w 1418883"/>
              <a:gd name="connsiteY135" fmla="*/ 275771 h 6858000"/>
              <a:gd name="connsiteX136" fmla="*/ 128553 w 1418883"/>
              <a:gd name="connsiteY136" fmla="*/ 212860 h 6858000"/>
              <a:gd name="connsiteX137" fmla="*/ 120263 w 1418883"/>
              <a:gd name="connsiteY137" fmla="*/ 144983 h 6858000"/>
              <a:gd name="connsiteX138" fmla="*/ 132547 w 1418883"/>
              <a:gd name="connsiteY138" fmla="*/ 55288 h 6858000"/>
              <a:gd name="connsiteX139" fmla="*/ 92101 w 1418883"/>
              <a:gd name="connsiteY139" fmla="*/ 0 h 6858000"/>
              <a:gd name="connsiteX0" fmla="*/ 91951 w 1418733"/>
              <a:gd name="connsiteY0" fmla="*/ 0 h 6858000"/>
              <a:gd name="connsiteX1" fmla="*/ 1418733 w 1418733"/>
              <a:gd name="connsiteY1" fmla="*/ 0 h 6858000"/>
              <a:gd name="connsiteX2" fmla="*/ 1418733 w 1418733"/>
              <a:gd name="connsiteY2" fmla="*/ 6858000 h 6858000"/>
              <a:gd name="connsiteX3" fmla="*/ 155427 w 1418733"/>
              <a:gd name="connsiteY3" fmla="*/ 6857735 h 6858000"/>
              <a:gd name="connsiteX4" fmla="*/ 192020 w 1418733"/>
              <a:gd name="connsiteY4" fmla="*/ 6776847 h 6858000"/>
              <a:gd name="connsiteX5" fmla="*/ 203520 w 1418733"/>
              <a:gd name="connsiteY5" fmla="*/ 6737706 h 6858000"/>
              <a:gd name="connsiteX6" fmla="*/ 228259 w 1418733"/>
              <a:gd name="connsiteY6" fmla="*/ 6691589 h 6858000"/>
              <a:gd name="connsiteX7" fmla="*/ 205816 w 1418733"/>
              <a:gd name="connsiteY7" fmla="*/ 6659970 h 6858000"/>
              <a:gd name="connsiteX8" fmla="*/ 220907 w 1418733"/>
              <a:gd name="connsiteY8" fmla="*/ 6636211 h 6858000"/>
              <a:gd name="connsiteX9" fmla="*/ 238351 w 1418733"/>
              <a:gd name="connsiteY9" fmla="*/ 6594177 h 6858000"/>
              <a:gd name="connsiteX10" fmla="*/ 252391 w 1418733"/>
              <a:gd name="connsiteY10" fmla="*/ 6557575 h 6858000"/>
              <a:gd name="connsiteX11" fmla="*/ 305348 w 1418733"/>
              <a:gd name="connsiteY11" fmla="*/ 6492130 h 6858000"/>
              <a:gd name="connsiteX12" fmla="*/ 321035 w 1418733"/>
              <a:gd name="connsiteY12" fmla="*/ 6431610 h 6858000"/>
              <a:gd name="connsiteX13" fmla="*/ 364740 w 1418733"/>
              <a:gd name="connsiteY13" fmla="*/ 6379786 h 6858000"/>
              <a:gd name="connsiteX14" fmla="*/ 347963 w 1418733"/>
              <a:gd name="connsiteY14" fmla="*/ 6334727 h 6858000"/>
              <a:gd name="connsiteX15" fmla="*/ 325378 w 1418733"/>
              <a:gd name="connsiteY15" fmla="*/ 6313295 h 6858000"/>
              <a:gd name="connsiteX16" fmla="*/ 332542 w 1418733"/>
              <a:gd name="connsiteY16" fmla="*/ 6280046 h 6858000"/>
              <a:gd name="connsiteX17" fmla="*/ 315287 w 1418733"/>
              <a:gd name="connsiteY17" fmla="*/ 6270265 h 6858000"/>
              <a:gd name="connsiteX18" fmla="*/ 342315 w 1418733"/>
              <a:gd name="connsiteY18" fmla="*/ 6252834 h 6858000"/>
              <a:gd name="connsiteX19" fmla="*/ 320307 w 1418733"/>
              <a:gd name="connsiteY19" fmla="*/ 6202459 h 6858000"/>
              <a:gd name="connsiteX20" fmla="*/ 319105 w 1418733"/>
              <a:gd name="connsiteY20" fmla="*/ 6153037 h 6858000"/>
              <a:gd name="connsiteX21" fmla="*/ 334520 w 1418733"/>
              <a:gd name="connsiteY21" fmla="*/ 6078132 h 6858000"/>
              <a:gd name="connsiteX22" fmla="*/ 321907 w 1418733"/>
              <a:gd name="connsiteY22" fmla="*/ 6028119 h 6858000"/>
              <a:gd name="connsiteX23" fmla="*/ 307136 w 1418733"/>
              <a:gd name="connsiteY23" fmla="*/ 5926735 h 6858000"/>
              <a:gd name="connsiteX24" fmla="*/ 356648 w 1418733"/>
              <a:gd name="connsiteY24" fmla="*/ 5712857 h 6858000"/>
              <a:gd name="connsiteX25" fmla="*/ 335723 w 1418733"/>
              <a:gd name="connsiteY25" fmla="*/ 5676393 h 6858000"/>
              <a:gd name="connsiteX26" fmla="*/ 375315 w 1418733"/>
              <a:gd name="connsiteY26" fmla="*/ 5563435 h 6858000"/>
              <a:gd name="connsiteX27" fmla="*/ 422445 w 1418733"/>
              <a:gd name="connsiteY27" fmla="*/ 5437125 h 6858000"/>
              <a:gd name="connsiteX28" fmla="*/ 436013 w 1418733"/>
              <a:gd name="connsiteY28" fmla="*/ 5396260 h 6858000"/>
              <a:gd name="connsiteX29" fmla="*/ 451994 w 1418733"/>
              <a:gd name="connsiteY29" fmla="*/ 5330009 h 6858000"/>
              <a:gd name="connsiteX30" fmla="*/ 485487 w 1418733"/>
              <a:gd name="connsiteY30" fmla="*/ 5273739 h 6858000"/>
              <a:gd name="connsiteX31" fmla="*/ 495086 w 1418733"/>
              <a:gd name="connsiteY31" fmla="*/ 5241779 h 6858000"/>
              <a:gd name="connsiteX32" fmla="*/ 506312 w 1418733"/>
              <a:gd name="connsiteY32" fmla="*/ 5225268 h 6858000"/>
              <a:gd name="connsiteX33" fmla="*/ 507332 w 1418733"/>
              <a:gd name="connsiteY33" fmla="*/ 5217684 h 6858000"/>
              <a:gd name="connsiteX34" fmla="*/ 514673 w 1418733"/>
              <a:gd name="connsiteY34" fmla="*/ 5193377 h 6858000"/>
              <a:gd name="connsiteX35" fmla="*/ 517976 w 1418733"/>
              <a:gd name="connsiteY35" fmla="*/ 5179288 h 6858000"/>
              <a:gd name="connsiteX36" fmla="*/ 518960 w 1418733"/>
              <a:gd name="connsiteY36" fmla="*/ 5173621 h 6858000"/>
              <a:gd name="connsiteX37" fmla="*/ 514594 w 1418733"/>
              <a:gd name="connsiteY37" fmla="*/ 5159961 h 6858000"/>
              <a:gd name="connsiteX38" fmla="*/ 521271 w 1418733"/>
              <a:gd name="connsiteY38" fmla="*/ 5144295 h 6858000"/>
              <a:gd name="connsiteX39" fmla="*/ 518204 w 1418733"/>
              <a:gd name="connsiteY39" fmla="*/ 5125185 h 6858000"/>
              <a:gd name="connsiteX40" fmla="*/ 525034 w 1418733"/>
              <a:gd name="connsiteY40" fmla="*/ 5121884 h 6858000"/>
              <a:gd name="connsiteX41" fmla="*/ 532070 w 1418733"/>
              <a:gd name="connsiteY41" fmla="*/ 5067850 h 6858000"/>
              <a:gd name="connsiteX42" fmla="*/ 534801 w 1418733"/>
              <a:gd name="connsiteY42" fmla="*/ 5060861 h 6858000"/>
              <a:gd name="connsiteX43" fmla="*/ 531505 w 1418733"/>
              <a:gd name="connsiteY43" fmla="*/ 5034192 h 6858000"/>
              <a:gd name="connsiteX44" fmla="*/ 533059 w 1418733"/>
              <a:gd name="connsiteY44" fmla="*/ 4993030 h 6858000"/>
              <a:gd name="connsiteX45" fmla="*/ 539968 w 1418733"/>
              <a:gd name="connsiteY45" fmla="*/ 4946844 h 6858000"/>
              <a:gd name="connsiteX46" fmla="*/ 535824 w 1418733"/>
              <a:gd name="connsiteY46" fmla="*/ 4932692 h 6858000"/>
              <a:gd name="connsiteX47" fmla="*/ 551227 w 1418733"/>
              <a:gd name="connsiteY47" fmla="*/ 4858827 h 6858000"/>
              <a:gd name="connsiteX48" fmla="*/ 557130 w 1418733"/>
              <a:gd name="connsiteY48" fmla="*/ 4821170 h 6858000"/>
              <a:gd name="connsiteX49" fmla="*/ 561863 w 1418733"/>
              <a:gd name="connsiteY49" fmla="*/ 4780965 h 6858000"/>
              <a:gd name="connsiteX50" fmla="*/ 563156 w 1418733"/>
              <a:gd name="connsiteY50" fmla="*/ 4750867 h 6858000"/>
              <a:gd name="connsiteX51" fmla="*/ 560963 w 1418733"/>
              <a:gd name="connsiteY51" fmla="*/ 4690749 h 6858000"/>
              <a:gd name="connsiteX52" fmla="*/ 556443 w 1418733"/>
              <a:gd name="connsiteY52" fmla="*/ 4584173 h 6858000"/>
              <a:gd name="connsiteX53" fmla="*/ 551526 w 1418733"/>
              <a:gd name="connsiteY53" fmla="*/ 4444346 h 6858000"/>
              <a:gd name="connsiteX54" fmla="*/ 548091 w 1418733"/>
              <a:gd name="connsiteY54" fmla="*/ 4375228 h 6858000"/>
              <a:gd name="connsiteX55" fmla="*/ 528744 w 1418733"/>
              <a:gd name="connsiteY55" fmla="*/ 4214165 h 6858000"/>
              <a:gd name="connsiteX56" fmla="*/ 532817 w 1418733"/>
              <a:gd name="connsiteY56" fmla="*/ 4090296 h 6858000"/>
              <a:gd name="connsiteX57" fmla="*/ 518073 w 1418733"/>
              <a:gd name="connsiteY57" fmla="*/ 4033999 h 6858000"/>
              <a:gd name="connsiteX58" fmla="*/ 519222 w 1418733"/>
              <a:gd name="connsiteY58" fmla="*/ 4031933 h 6858000"/>
              <a:gd name="connsiteX59" fmla="*/ 517798 w 1418733"/>
              <a:gd name="connsiteY59" fmla="*/ 4013953 h 6858000"/>
              <a:gd name="connsiteX60" fmla="*/ 504093 w 1418733"/>
              <a:gd name="connsiteY60" fmla="*/ 3974753 h 6858000"/>
              <a:gd name="connsiteX61" fmla="*/ 505691 w 1418733"/>
              <a:gd name="connsiteY61" fmla="*/ 3969950 h 6858000"/>
              <a:gd name="connsiteX62" fmla="*/ 499113 w 1418733"/>
              <a:gd name="connsiteY62" fmla="*/ 3933779 h 6858000"/>
              <a:gd name="connsiteX63" fmla="*/ 500444 w 1418733"/>
              <a:gd name="connsiteY63" fmla="*/ 3933093 h 6858000"/>
              <a:gd name="connsiteX64" fmla="*/ 504798 w 1418733"/>
              <a:gd name="connsiteY64" fmla="*/ 3922082 h 6858000"/>
              <a:gd name="connsiteX65" fmla="*/ 509876 w 1418733"/>
              <a:gd name="connsiteY65" fmla="*/ 3901461 h 6858000"/>
              <a:gd name="connsiteX66" fmla="*/ 532470 w 1418733"/>
              <a:gd name="connsiteY66" fmla="*/ 3813873 h 6858000"/>
              <a:gd name="connsiteX67" fmla="*/ 531895 w 1418733"/>
              <a:gd name="connsiteY67" fmla="*/ 3806161 h 6858000"/>
              <a:gd name="connsiteX68" fmla="*/ 532202 w 1418733"/>
              <a:gd name="connsiteY68" fmla="*/ 3805957 h 6858000"/>
              <a:gd name="connsiteX69" fmla="*/ 532229 w 1418733"/>
              <a:gd name="connsiteY69" fmla="*/ 3797724 h 6858000"/>
              <a:gd name="connsiteX70" fmla="*/ 530844 w 1418733"/>
              <a:gd name="connsiteY70" fmla="*/ 3792098 h 6858000"/>
              <a:gd name="connsiteX71" fmla="*/ 529728 w 1418733"/>
              <a:gd name="connsiteY71" fmla="*/ 3777135 h 6858000"/>
              <a:gd name="connsiteX72" fmla="*/ 531461 w 1418733"/>
              <a:gd name="connsiteY72" fmla="*/ 3771656 h 6858000"/>
              <a:gd name="connsiteX73" fmla="*/ 535204 w 1418733"/>
              <a:gd name="connsiteY73" fmla="*/ 3769007 h 6858000"/>
              <a:gd name="connsiteX74" fmla="*/ 534670 w 1418733"/>
              <a:gd name="connsiteY74" fmla="*/ 3767709 h 6858000"/>
              <a:gd name="connsiteX75" fmla="*/ 543366 w 1418733"/>
              <a:gd name="connsiteY75" fmla="*/ 3738082 h 6858000"/>
              <a:gd name="connsiteX76" fmla="*/ 550712 w 1418733"/>
              <a:gd name="connsiteY76" fmla="*/ 3673397 h 6858000"/>
              <a:gd name="connsiteX77" fmla="*/ 550008 w 1418733"/>
              <a:gd name="connsiteY77" fmla="*/ 3637109 h 6858000"/>
              <a:gd name="connsiteX78" fmla="*/ 553451 w 1418733"/>
              <a:gd name="connsiteY78" fmla="*/ 3536883 h 6858000"/>
              <a:gd name="connsiteX79" fmla="*/ 560989 w 1418733"/>
              <a:gd name="connsiteY79" fmla="*/ 3435652 h 6858000"/>
              <a:gd name="connsiteX80" fmla="*/ 562660 w 1418733"/>
              <a:gd name="connsiteY80" fmla="*/ 3307769 h 6858000"/>
              <a:gd name="connsiteX81" fmla="*/ 580223 w 1418733"/>
              <a:gd name="connsiteY81" fmla="*/ 3250522 h 6858000"/>
              <a:gd name="connsiteX82" fmla="*/ 580648 w 1418733"/>
              <a:gd name="connsiteY82" fmla="*/ 3229163 h 6858000"/>
              <a:gd name="connsiteX83" fmla="*/ 582471 w 1418733"/>
              <a:gd name="connsiteY83" fmla="*/ 3217217 h 6858000"/>
              <a:gd name="connsiteX84" fmla="*/ 569306 w 1418733"/>
              <a:gd name="connsiteY84" fmla="*/ 3183755 h 6858000"/>
              <a:gd name="connsiteX85" fmla="*/ 569807 w 1418733"/>
              <a:gd name="connsiteY85" fmla="*/ 3178642 h 6858000"/>
              <a:gd name="connsiteX86" fmla="*/ 557407 w 1418733"/>
              <a:gd name="connsiteY86" fmla="*/ 3158586 h 6858000"/>
              <a:gd name="connsiteX87" fmla="*/ 542592 w 1418733"/>
              <a:gd name="connsiteY87" fmla="*/ 3129034 h 6858000"/>
              <a:gd name="connsiteX88" fmla="*/ 543257 w 1418733"/>
              <a:gd name="connsiteY88" fmla="*/ 3126682 h 6858000"/>
              <a:gd name="connsiteX89" fmla="*/ 534125 w 1418733"/>
              <a:gd name="connsiteY89" fmla="*/ 3114519 h 6858000"/>
              <a:gd name="connsiteX90" fmla="*/ 520734 w 1418733"/>
              <a:gd name="connsiteY90" fmla="*/ 3106272 h 6858000"/>
              <a:gd name="connsiteX91" fmla="*/ 493464 w 1418733"/>
              <a:gd name="connsiteY91" fmla="*/ 2958185 h 6858000"/>
              <a:gd name="connsiteX92" fmla="*/ 436078 w 1418733"/>
              <a:gd name="connsiteY92" fmla="*/ 2762989 h 6858000"/>
              <a:gd name="connsiteX93" fmla="*/ 384996 w 1418733"/>
              <a:gd name="connsiteY93" fmla="*/ 2554718 h 6858000"/>
              <a:gd name="connsiteX94" fmla="*/ 365090 w 1418733"/>
              <a:gd name="connsiteY94" fmla="*/ 2485734 h 6858000"/>
              <a:gd name="connsiteX95" fmla="*/ 355813 w 1418733"/>
              <a:gd name="connsiteY95" fmla="*/ 2447068 h 6858000"/>
              <a:gd name="connsiteX96" fmla="*/ 342774 w 1418733"/>
              <a:gd name="connsiteY96" fmla="*/ 2425819 h 6858000"/>
              <a:gd name="connsiteX97" fmla="*/ 348773 w 1418733"/>
              <a:gd name="connsiteY97" fmla="*/ 2402874 h 6858000"/>
              <a:gd name="connsiteX98" fmla="*/ 351385 w 1418733"/>
              <a:gd name="connsiteY98" fmla="*/ 2381443 h 6858000"/>
              <a:gd name="connsiteX99" fmla="*/ 327714 w 1418733"/>
              <a:gd name="connsiteY99" fmla="*/ 2261920 h 6858000"/>
              <a:gd name="connsiteX100" fmla="*/ 317601 w 1418733"/>
              <a:gd name="connsiteY100" fmla="*/ 2195378 h 6858000"/>
              <a:gd name="connsiteX101" fmla="*/ 301818 w 1418733"/>
              <a:gd name="connsiteY101" fmla="*/ 2155135 h 6858000"/>
              <a:gd name="connsiteX102" fmla="*/ 299276 w 1418733"/>
              <a:gd name="connsiteY102" fmla="*/ 2118008 h 6858000"/>
              <a:gd name="connsiteX103" fmla="*/ 300269 w 1418733"/>
              <a:gd name="connsiteY103" fmla="*/ 2050531 h 6858000"/>
              <a:gd name="connsiteX104" fmla="*/ 292075 w 1418733"/>
              <a:gd name="connsiteY104" fmla="*/ 1963269 h 6858000"/>
              <a:gd name="connsiteX105" fmla="*/ 273253 w 1418733"/>
              <a:gd name="connsiteY105" fmla="*/ 1906352 h 6858000"/>
              <a:gd name="connsiteX106" fmla="*/ 249810 w 1418733"/>
              <a:gd name="connsiteY106" fmla="*/ 1861531 h 6858000"/>
              <a:gd name="connsiteX107" fmla="*/ 203609 w 1418733"/>
              <a:gd name="connsiteY107" fmla="*/ 1732919 h 6858000"/>
              <a:gd name="connsiteX108" fmla="*/ 175920 w 1418733"/>
              <a:gd name="connsiteY108" fmla="*/ 1663540 h 6858000"/>
              <a:gd name="connsiteX109" fmla="*/ 175046 w 1418733"/>
              <a:gd name="connsiteY109" fmla="*/ 1615777 h 6858000"/>
              <a:gd name="connsiteX110" fmla="*/ 155841 w 1418733"/>
              <a:gd name="connsiteY110" fmla="*/ 1563678 h 6858000"/>
              <a:gd name="connsiteX111" fmla="*/ 168921 w 1418733"/>
              <a:gd name="connsiteY111" fmla="*/ 1519474 h 6858000"/>
              <a:gd name="connsiteX112" fmla="*/ 161663 w 1418733"/>
              <a:gd name="connsiteY112" fmla="*/ 1477995 h 6858000"/>
              <a:gd name="connsiteX113" fmla="*/ 147748 w 1418733"/>
              <a:gd name="connsiteY113" fmla="*/ 1373769 h 6858000"/>
              <a:gd name="connsiteX114" fmla="*/ 156055 w 1418733"/>
              <a:gd name="connsiteY114" fmla="*/ 1307086 h 6858000"/>
              <a:gd name="connsiteX115" fmla="*/ 157243 w 1418733"/>
              <a:gd name="connsiteY115" fmla="*/ 1189033 h 6858000"/>
              <a:gd name="connsiteX116" fmla="*/ 161928 w 1418733"/>
              <a:gd name="connsiteY116" fmla="*/ 1168288 h 6858000"/>
              <a:gd name="connsiteX117" fmla="*/ 154210 w 1418733"/>
              <a:gd name="connsiteY117" fmla="*/ 1142577 h 6858000"/>
              <a:gd name="connsiteX118" fmla="*/ 143516 w 1418733"/>
              <a:gd name="connsiteY118" fmla="*/ 1088484 h 6858000"/>
              <a:gd name="connsiteX119" fmla="*/ 132252 w 1418733"/>
              <a:gd name="connsiteY119" fmla="*/ 1016103 h 6858000"/>
              <a:gd name="connsiteX120" fmla="*/ 133708 w 1418733"/>
              <a:gd name="connsiteY120" fmla="*/ 932283 h 6858000"/>
              <a:gd name="connsiteX121" fmla="*/ 135944 w 1418733"/>
              <a:gd name="connsiteY121" fmla="*/ 915925 h 6858000"/>
              <a:gd name="connsiteX122" fmla="*/ 128573 w 1418733"/>
              <a:gd name="connsiteY122" fmla="*/ 896999 h 6858000"/>
              <a:gd name="connsiteX123" fmla="*/ 97981 w 1418733"/>
              <a:gd name="connsiteY123" fmla="*/ 821517 h 6858000"/>
              <a:gd name="connsiteX124" fmla="*/ 76931 w 1418733"/>
              <a:gd name="connsiteY124" fmla="*/ 751353 h 6858000"/>
              <a:gd name="connsiteX125" fmla="*/ 76489 w 1418733"/>
              <a:gd name="connsiteY125" fmla="*/ 721230 h 6858000"/>
              <a:gd name="connsiteX126" fmla="*/ 62160 w 1418733"/>
              <a:gd name="connsiteY126" fmla="*/ 681659 h 6858000"/>
              <a:gd name="connsiteX127" fmla="*/ 47579 w 1418733"/>
              <a:gd name="connsiteY127" fmla="*/ 635218 h 6858000"/>
              <a:gd name="connsiteX128" fmla="*/ 52590 w 1418733"/>
              <a:gd name="connsiteY128" fmla="*/ 613763 h 6858000"/>
              <a:gd name="connsiteX129" fmla="*/ 38532 w 1418733"/>
              <a:gd name="connsiteY129" fmla="*/ 598582 h 6858000"/>
              <a:gd name="connsiteX130" fmla="*/ 38213 w 1418733"/>
              <a:gd name="connsiteY130" fmla="*/ 576846 h 6858000"/>
              <a:gd name="connsiteX131" fmla="*/ 17839 w 1418733"/>
              <a:gd name="connsiteY131" fmla="*/ 530055 h 6858000"/>
              <a:gd name="connsiteX132" fmla="*/ 17087 w 1418733"/>
              <a:gd name="connsiteY132" fmla="*/ 465389 h 6858000"/>
              <a:gd name="connsiteX133" fmla="*/ 10 w 1418733"/>
              <a:gd name="connsiteY133" fmla="*/ 424699 h 6858000"/>
              <a:gd name="connsiteX134" fmla="*/ 127193 w 1418733"/>
              <a:gd name="connsiteY134" fmla="*/ 309501 h 6858000"/>
              <a:gd name="connsiteX135" fmla="*/ 111376 w 1418733"/>
              <a:gd name="connsiteY135" fmla="*/ 275771 h 6858000"/>
              <a:gd name="connsiteX136" fmla="*/ 128403 w 1418733"/>
              <a:gd name="connsiteY136" fmla="*/ 212860 h 6858000"/>
              <a:gd name="connsiteX137" fmla="*/ 120113 w 1418733"/>
              <a:gd name="connsiteY137" fmla="*/ 144983 h 6858000"/>
              <a:gd name="connsiteX138" fmla="*/ 132397 w 1418733"/>
              <a:gd name="connsiteY138" fmla="*/ 55288 h 6858000"/>
              <a:gd name="connsiteX139" fmla="*/ 91951 w 1418733"/>
              <a:gd name="connsiteY139" fmla="*/ 0 h 6858000"/>
              <a:gd name="connsiteX0" fmla="*/ 76413 w 1403195"/>
              <a:gd name="connsiteY0" fmla="*/ 0 h 6858000"/>
              <a:gd name="connsiteX1" fmla="*/ 1403195 w 1403195"/>
              <a:gd name="connsiteY1" fmla="*/ 0 h 6858000"/>
              <a:gd name="connsiteX2" fmla="*/ 1403195 w 1403195"/>
              <a:gd name="connsiteY2" fmla="*/ 6858000 h 6858000"/>
              <a:gd name="connsiteX3" fmla="*/ 139889 w 1403195"/>
              <a:gd name="connsiteY3" fmla="*/ 6857735 h 6858000"/>
              <a:gd name="connsiteX4" fmla="*/ 176482 w 1403195"/>
              <a:gd name="connsiteY4" fmla="*/ 6776847 h 6858000"/>
              <a:gd name="connsiteX5" fmla="*/ 187982 w 1403195"/>
              <a:gd name="connsiteY5" fmla="*/ 6737706 h 6858000"/>
              <a:gd name="connsiteX6" fmla="*/ 212721 w 1403195"/>
              <a:gd name="connsiteY6" fmla="*/ 6691589 h 6858000"/>
              <a:gd name="connsiteX7" fmla="*/ 190278 w 1403195"/>
              <a:gd name="connsiteY7" fmla="*/ 6659970 h 6858000"/>
              <a:gd name="connsiteX8" fmla="*/ 205369 w 1403195"/>
              <a:gd name="connsiteY8" fmla="*/ 6636211 h 6858000"/>
              <a:gd name="connsiteX9" fmla="*/ 222813 w 1403195"/>
              <a:gd name="connsiteY9" fmla="*/ 6594177 h 6858000"/>
              <a:gd name="connsiteX10" fmla="*/ 236853 w 1403195"/>
              <a:gd name="connsiteY10" fmla="*/ 6557575 h 6858000"/>
              <a:gd name="connsiteX11" fmla="*/ 289810 w 1403195"/>
              <a:gd name="connsiteY11" fmla="*/ 6492130 h 6858000"/>
              <a:gd name="connsiteX12" fmla="*/ 305497 w 1403195"/>
              <a:gd name="connsiteY12" fmla="*/ 6431610 h 6858000"/>
              <a:gd name="connsiteX13" fmla="*/ 349202 w 1403195"/>
              <a:gd name="connsiteY13" fmla="*/ 6379786 h 6858000"/>
              <a:gd name="connsiteX14" fmla="*/ 332425 w 1403195"/>
              <a:gd name="connsiteY14" fmla="*/ 6334727 h 6858000"/>
              <a:gd name="connsiteX15" fmla="*/ 309840 w 1403195"/>
              <a:gd name="connsiteY15" fmla="*/ 6313295 h 6858000"/>
              <a:gd name="connsiteX16" fmla="*/ 317004 w 1403195"/>
              <a:gd name="connsiteY16" fmla="*/ 6280046 h 6858000"/>
              <a:gd name="connsiteX17" fmla="*/ 299749 w 1403195"/>
              <a:gd name="connsiteY17" fmla="*/ 6270265 h 6858000"/>
              <a:gd name="connsiteX18" fmla="*/ 326777 w 1403195"/>
              <a:gd name="connsiteY18" fmla="*/ 6252834 h 6858000"/>
              <a:gd name="connsiteX19" fmla="*/ 304769 w 1403195"/>
              <a:gd name="connsiteY19" fmla="*/ 6202459 h 6858000"/>
              <a:gd name="connsiteX20" fmla="*/ 303567 w 1403195"/>
              <a:gd name="connsiteY20" fmla="*/ 6153037 h 6858000"/>
              <a:gd name="connsiteX21" fmla="*/ 318982 w 1403195"/>
              <a:gd name="connsiteY21" fmla="*/ 6078132 h 6858000"/>
              <a:gd name="connsiteX22" fmla="*/ 306369 w 1403195"/>
              <a:gd name="connsiteY22" fmla="*/ 6028119 h 6858000"/>
              <a:gd name="connsiteX23" fmla="*/ 291598 w 1403195"/>
              <a:gd name="connsiteY23" fmla="*/ 5926735 h 6858000"/>
              <a:gd name="connsiteX24" fmla="*/ 341110 w 1403195"/>
              <a:gd name="connsiteY24" fmla="*/ 5712857 h 6858000"/>
              <a:gd name="connsiteX25" fmla="*/ 320185 w 1403195"/>
              <a:gd name="connsiteY25" fmla="*/ 5676393 h 6858000"/>
              <a:gd name="connsiteX26" fmla="*/ 359777 w 1403195"/>
              <a:gd name="connsiteY26" fmla="*/ 5563435 h 6858000"/>
              <a:gd name="connsiteX27" fmla="*/ 406907 w 1403195"/>
              <a:gd name="connsiteY27" fmla="*/ 5437125 h 6858000"/>
              <a:gd name="connsiteX28" fmla="*/ 420475 w 1403195"/>
              <a:gd name="connsiteY28" fmla="*/ 5396260 h 6858000"/>
              <a:gd name="connsiteX29" fmla="*/ 436456 w 1403195"/>
              <a:gd name="connsiteY29" fmla="*/ 5330009 h 6858000"/>
              <a:gd name="connsiteX30" fmla="*/ 469949 w 1403195"/>
              <a:gd name="connsiteY30" fmla="*/ 5273739 h 6858000"/>
              <a:gd name="connsiteX31" fmla="*/ 479548 w 1403195"/>
              <a:gd name="connsiteY31" fmla="*/ 5241779 h 6858000"/>
              <a:gd name="connsiteX32" fmla="*/ 490774 w 1403195"/>
              <a:gd name="connsiteY32" fmla="*/ 5225268 h 6858000"/>
              <a:gd name="connsiteX33" fmla="*/ 491794 w 1403195"/>
              <a:gd name="connsiteY33" fmla="*/ 5217684 h 6858000"/>
              <a:gd name="connsiteX34" fmla="*/ 499135 w 1403195"/>
              <a:gd name="connsiteY34" fmla="*/ 5193377 h 6858000"/>
              <a:gd name="connsiteX35" fmla="*/ 502438 w 1403195"/>
              <a:gd name="connsiteY35" fmla="*/ 5179288 h 6858000"/>
              <a:gd name="connsiteX36" fmla="*/ 503422 w 1403195"/>
              <a:gd name="connsiteY36" fmla="*/ 5173621 h 6858000"/>
              <a:gd name="connsiteX37" fmla="*/ 499056 w 1403195"/>
              <a:gd name="connsiteY37" fmla="*/ 5159961 h 6858000"/>
              <a:gd name="connsiteX38" fmla="*/ 505733 w 1403195"/>
              <a:gd name="connsiteY38" fmla="*/ 5144295 h 6858000"/>
              <a:gd name="connsiteX39" fmla="*/ 502666 w 1403195"/>
              <a:gd name="connsiteY39" fmla="*/ 5125185 h 6858000"/>
              <a:gd name="connsiteX40" fmla="*/ 509496 w 1403195"/>
              <a:gd name="connsiteY40" fmla="*/ 5121884 h 6858000"/>
              <a:gd name="connsiteX41" fmla="*/ 516532 w 1403195"/>
              <a:gd name="connsiteY41" fmla="*/ 5067850 h 6858000"/>
              <a:gd name="connsiteX42" fmla="*/ 519263 w 1403195"/>
              <a:gd name="connsiteY42" fmla="*/ 5060861 h 6858000"/>
              <a:gd name="connsiteX43" fmla="*/ 515967 w 1403195"/>
              <a:gd name="connsiteY43" fmla="*/ 5034192 h 6858000"/>
              <a:gd name="connsiteX44" fmla="*/ 517521 w 1403195"/>
              <a:gd name="connsiteY44" fmla="*/ 4993030 h 6858000"/>
              <a:gd name="connsiteX45" fmla="*/ 524430 w 1403195"/>
              <a:gd name="connsiteY45" fmla="*/ 4946844 h 6858000"/>
              <a:gd name="connsiteX46" fmla="*/ 520286 w 1403195"/>
              <a:gd name="connsiteY46" fmla="*/ 4932692 h 6858000"/>
              <a:gd name="connsiteX47" fmla="*/ 535689 w 1403195"/>
              <a:gd name="connsiteY47" fmla="*/ 4858827 h 6858000"/>
              <a:gd name="connsiteX48" fmla="*/ 541592 w 1403195"/>
              <a:gd name="connsiteY48" fmla="*/ 4821170 h 6858000"/>
              <a:gd name="connsiteX49" fmla="*/ 546325 w 1403195"/>
              <a:gd name="connsiteY49" fmla="*/ 4780965 h 6858000"/>
              <a:gd name="connsiteX50" fmla="*/ 547618 w 1403195"/>
              <a:gd name="connsiteY50" fmla="*/ 4750867 h 6858000"/>
              <a:gd name="connsiteX51" fmla="*/ 545425 w 1403195"/>
              <a:gd name="connsiteY51" fmla="*/ 4690749 h 6858000"/>
              <a:gd name="connsiteX52" fmla="*/ 540905 w 1403195"/>
              <a:gd name="connsiteY52" fmla="*/ 4584173 h 6858000"/>
              <a:gd name="connsiteX53" fmla="*/ 535988 w 1403195"/>
              <a:gd name="connsiteY53" fmla="*/ 4444346 h 6858000"/>
              <a:gd name="connsiteX54" fmla="*/ 532553 w 1403195"/>
              <a:gd name="connsiteY54" fmla="*/ 4375228 h 6858000"/>
              <a:gd name="connsiteX55" fmla="*/ 513206 w 1403195"/>
              <a:gd name="connsiteY55" fmla="*/ 4214165 h 6858000"/>
              <a:gd name="connsiteX56" fmla="*/ 517279 w 1403195"/>
              <a:gd name="connsiteY56" fmla="*/ 4090296 h 6858000"/>
              <a:gd name="connsiteX57" fmla="*/ 502535 w 1403195"/>
              <a:gd name="connsiteY57" fmla="*/ 4033999 h 6858000"/>
              <a:gd name="connsiteX58" fmla="*/ 503684 w 1403195"/>
              <a:gd name="connsiteY58" fmla="*/ 4031933 h 6858000"/>
              <a:gd name="connsiteX59" fmla="*/ 502260 w 1403195"/>
              <a:gd name="connsiteY59" fmla="*/ 4013953 h 6858000"/>
              <a:gd name="connsiteX60" fmla="*/ 488555 w 1403195"/>
              <a:gd name="connsiteY60" fmla="*/ 3974753 h 6858000"/>
              <a:gd name="connsiteX61" fmla="*/ 490153 w 1403195"/>
              <a:gd name="connsiteY61" fmla="*/ 3969950 h 6858000"/>
              <a:gd name="connsiteX62" fmla="*/ 483575 w 1403195"/>
              <a:gd name="connsiteY62" fmla="*/ 3933779 h 6858000"/>
              <a:gd name="connsiteX63" fmla="*/ 484906 w 1403195"/>
              <a:gd name="connsiteY63" fmla="*/ 3933093 h 6858000"/>
              <a:gd name="connsiteX64" fmla="*/ 489260 w 1403195"/>
              <a:gd name="connsiteY64" fmla="*/ 3922082 h 6858000"/>
              <a:gd name="connsiteX65" fmla="*/ 494338 w 1403195"/>
              <a:gd name="connsiteY65" fmla="*/ 3901461 h 6858000"/>
              <a:gd name="connsiteX66" fmla="*/ 516932 w 1403195"/>
              <a:gd name="connsiteY66" fmla="*/ 3813873 h 6858000"/>
              <a:gd name="connsiteX67" fmla="*/ 516357 w 1403195"/>
              <a:gd name="connsiteY67" fmla="*/ 3806161 h 6858000"/>
              <a:gd name="connsiteX68" fmla="*/ 516664 w 1403195"/>
              <a:gd name="connsiteY68" fmla="*/ 3805957 h 6858000"/>
              <a:gd name="connsiteX69" fmla="*/ 516691 w 1403195"/>
              <a:gd name="connsiteY69" fmla="*/ 3797724 h 6858000"/>
              <a:gd name="connsiteX70" fmla="*/ 515306 w 1403195"/>
              <a:gd name="connsiteY70" fmla="*/ 3792098 h 6858000"/>
              <a:gd name="connsiteX71" fmla="*/ 514190 w 1403195"/>
              <a:gd name="connsiteY71" fmla="*/ 3777135 h 6858000"/>
              <a:gd name="connsiteX72" fmla="*/ 515923 w 1403195"/>
              <a:gd name="connsiteY72" fmla="*/ 3771656 h 6858000"/>
              <a:gd name="connsiteX73" fmla="*/ 519666 w 1403195"/>
              <a:gd name="connsiteY73" fmla="*/ 3769007 h 6858000"/>
              <a:gd name="connsiteX74" fmla="*/ 519132 w 1403195"/>
              <a:gd name="connsiteY74" fmla="*/ 3767709 h 6858000"/>
              <a:gd name="connsiteX75" fmla="*/ 527828 w 1403195"/>
              <a:gd name="connsiteY75" fmla="*/ 3738082 h 6858000"/>
              <a:gd name="connsiteX76" fmla="*/ 535174 w 1403195"/>
              <a:gd name="connsiteY76" fmla="*/ 3673397 h 6858000"/>
              <a:gd name="connsiteX77" fmla="*/ 534470 w 1403195"/>
              <a:gd name="connsiteY77" fmla="*/ 3637109 h 6858000"/>
              <a:gd name="connsiteX78" fmla="*/ 537913 w 1403195"/>
              <a:gd name="connsiteY78" fmla="*/ 3536883 h 6858000"/>
              <a:gd name="connsiteX79" fmla="*/ 545451 w 1403195"/>
              <a:gd name="connsiteY79" fmla="*/ 3435652 h 6858000"/>
              <a:gd name="connsiteX80" fmla="*/ 547122 w 1403195"/>
              <a:gd name="connsiteY80" fmla="*/ 3307769 h 6858000"/>
              <a:gd name="connsiteX81" fmla="*/ 564685 w 1403195"/>
              <a:gd name="connsiteY81" fmla="*/ 3250522 h 6858000"/>
              <a:gd name="connsiteX82" fmla="*/ 565110 w 1403195"/>
              <a:gd name="connsiteY82" fmla="*/ 3229163 h 6858000"/>
              <a:gd name="connsiteX83" fmla="*/ 566933 w 1403195"/>
              <a:gd name="connsiteY83" fmla="*/ 3217217 h 6858000"/>
              <a:gd name="connsiteX84" fmla="*/ 553768 w 1403195"/>
              <a:gd name="connsiteY84" fmla="*/ 3183755 h 6858000"/>
              <a:gd name="connsiteX85" fmla="*/ 554269 w 1403195"/>
              <a:gd name="connsiteY85" fmla="*/ 3178642 h 6858000"/>
              <a:gd name="connsiteX86" fmla="*/ 541869 w 1403195"/>
              <a:gd name="connsiteY86" fmla="*/ 3158586 h 6858000"/>
              <a:gd name="connsiteX87" fmla="*/ 527054 w 1403195"/>
              <a:gd name="connsiteY87" fmla="*/ 3129034 h 6858000"/>
              <a:gd name="connsiteX88" fmla="*/ 527719 w 1403195"/>
              <a:gd name="connsiteY88" fmla="*/ 3126682 h 6858000"/>
              <a:gd name="connsiteX89" fmla="*/ 518587 w 1403195"/>
              <a:gd name="connsiteY89" fmla="*/ 3114519 h 6858000"/>
              <a:gd name="connsiteX90" fmla="*/ 505196 w 1403195"/>
              <a:gd name="connsiteY90" fmla="*/ 3106272 h 6858000"/>
              <a:gd name="connsiteX91" fmla="*/ 477926 w 1403195"/>
              <a:gd name="connsiteY91" fmla="*/ 2958185 h 6858000"/>
              <a:gd name="connsiteX92" fmla="*/ 420540 w 1403195"/>
              <a:gd name="connsiteY92" fmla="*/ 2762989 h 6858000"/>
              <a:gd name="connsiteX93" fmla="*/ 369458 w 1403195"/>
              <a:gd name="connsiteY93" fmla="*/ 2554718 h 6858000"/>
              <a:gd name="connsiteX94" fmla="*/ 349552 w 1403195"/>
              <a:gd name="connsiteY94" fmla="*/ 2485734 h 6858000"/>
              <a:gd name="connsiteX95" fmla="*/ 340275 w 1403195"/>
              <a:gd name="connsiteY95" fmla="*/ 2447068 h 6858000"/>
              <a:gd name="connsiteX96" fmla="*/ 327236 w 1403195"/>
              <a:gd name="connsiteY96" fmla="*/ 2425819 h 6858000"/>
              <a:gd name="connsiteX97" fmla="*/ 333235 w 1403195"/>
              <a:gd name="connsiteY97" fmla="*/ 2402874 h 6858000"/>
              <a:gd name="connsiteX98" fmla="*/ 335847 w 1403195"/>
              <a:gd name="connsiteY98" fmla="*/ 2381443 h 6858000"/>
              <a:gd name="connsiteX99" fmla="*/ 312176 w 1403195"/>
              <a:gd name="connsiteY99" fmla="*/ 2261920 h 6858000"/>
              <a:gd name="connsiteX100" fmla="*/ 302063 w 1403195"/>
              <a:gd name="connsiteY100" fmla="*/ 2195378 h 6858000"/>
              <a:gd name="connsiteX101" fmla="*/ 286280 w 1403195"/>
              <a:gd name="connsiteY101" fmla="*/ 2155135 h 6858000"/>
              <a:gd name="connsiteX102" fmla="*/ 283738 w 1403195"/>
              <a:gd name="connsiteY102" fmla="*/ 2118008 h 6858000"/>
              <a:gd name="connsiteX103" fmla="*/ 284731 w 1403195"/>
              <a:gd name="connsiteY103" fmla="*/ 2050531 h 6858000"/>
              <a:gd name="connsiteX104" fmla="*/ 276537 w 1403195"/>
              <a:gd name="connsiteY104" fmla="*/ 1963269 h 6858000"/>
              <a:gd name="connsiteX105" fmla="*/ 257715 w 1403195"/>
              <a:gd name="connsiteY105" fmla="*/ 1906352 h 6858000"/>
              <a:gd name="connsiteX106" fmla="*/ 234272 w 1403195"/>
              <a:gd name="connsiteY106" fmla="*/ 1861531 h 6858000"/>
              <a:gd name="connsiteX107" fmla="*/ 188071 w 1403195"/>
              <a:gd name="connsiteY107" fmla="*/ 1732919 h 6858000"/>
              <a:gd name="connsiteX108" fmla="*/ 160382 w 1403195"/>
              <a:gd name="connsiteY108" fmla="*/ 1663540 h 6858000"/>
              <a:gd name="connsiteX109" fmla="*/ 159508 w 1403195"/>
              <a:gd name="connsiteY109" fmla="*/ 1615777 h 6858000"/>
              <a:gd name="connsiteX110" fmla="*/ 140303 w 1403195"/>
              <a:gd name="connsiteY110" fmla="*/ 1563678 h 6858000"/>
              <a:gd name="connsiteX111" fmla="*/ 153383 w 1403195"/>
              <a:gd name="connsiteY111" fmla="*/ 1519474 h 6858000"/>
              <a:gd name="connsiteX112" fmla="*/ 146125 w 1403195"/>
              <a:gd name="connsiteY112" fmla="*/ 1477995 h 6858000"/>
              <a:gd name="connsiteX113" fmla="*/ 132210 w 1403195"/>
              <a:gd name="connsiteY113" fmla="*/ 1373769 h 6858000"/>
              <a:gd name="connsiteX114" fmla="*/ 140517 w 1403195"/>
              <a:gd name="connsiteY114" fmla="*/ 1307086 h 6858000"/>
              <a:gd name="connsiteX115" fmla="*/ 141705 w 1403195"/>
              <a:gd name="connsiteY115" fmla="*/ 1189033 h 6858000"/>
              <a:gd name="connsiteX116" fmla="*/ 146390 w 1403195"/>
              <a:gd name="connsiteY116" fmla="*/ 1168288 h 6858000"/>
              <a:gd name="connsiteX117" fmla="*/ 138672 w 1403195"/>
              <a:gd name="connsiteY117" fmla="*/ 1142577 h 6858000"/>
              <a:gd name="connsiteX118" fmla="*/ 127978 w 1403195"/>
              <a:gd name="connsiteY118" fmla="*/ 1088484 h 6858000"/>
              <a:gd name="connsiteX119" fmla="*/ 116714 w 1403195"/>
              <a:gd name="connsiteY119" fmla="*/ 1016103 h 6858000"/>
              <a:gd name="connsiteX120" fmla="*/ 118170 w 1403195"/>
              <a:gd name="connsiteY120" fmla="*/ 932283 h 6858000"/>
              <a:gd name="connsiteX121" fmla="*/ 120406 w 1403195"/>
              <a:gd name="connsiteY121" fmla="*/ 915925 h 6858000"/>
              <a:gd name="connsiteX122" fmla="*/ 113035 w 1403195"/>
              <a:gd name="connsiteY122" fmla="*/ 896999 h 6858000"/>
              <a:gd name="connsiteX123" fmla="*/ 82443 w 1403195"/>
              <a:gd name="connsiteY123" fmla="*/ 821517 h 6858000"/>
              <a:gd name="connsiteX124" fmla="*/ 61393 w 1403195"/>
              <a:gd name="connsiteY124" fmla="*/ 751353 h 6858000"/>
              <a:gd name="connsiteX125" fmla="*/ 60951 w 1403195"/>
              <a:gd name="connsiteY125" fmla="*/ 721230 h 6858000"/>
              <a:gd name="connsiteX126" fmla="*/ 46622 w 1403195"/>
              <a:gd name="connsiteY126" fmla="*/ 681659 h 6858000"/>
              <a:gd name="connsiteX127" fmla="*/ 32041 w 1403195"/>
              <a:gd name="connsiteY127" fmla="*/ 635218 h 6858000"/>
              <a:gd name="connsiteX128" fmla="*/ 37052 w 1403195"/>
              <a:gd name="connsiteY128" fmla="*/ 613763 h 6858000"/>
              <a:gd name="connsiteX129" fmla="*/ 22994 w 1403195"/>
              <a:gd name="connsiteY129" fmla="*/ 598582 h 6858000"/>
              <a:gd name="connsiteX130" fmla="*/ 22675 w 1403195"/>
              <a:gd name="connsiteY130" fmla="*/ 576846 h 6858000"/>
              <a:gd name="connsiteX131" fmla="*/ 2301 w 1403195"/>
              <a:gd name="connsiteY131" fmla="*/ 530055 h 6858000"/>
              <a:gd name="connsiteX132" fmla="*/ 1549 w 1403195"/>
              <a:gd name="connsiteY132" fmla="*/ 465389 h 6858000"/>
              <a:gd name="connsiteX133" fmla="*/ 90145 w 1403195"/>
              <a:gd name="connsiteY133" fmla="*/ 353137 h 6858000"/>
              <a:gd name="connsiteX134" fmla="*/ 111655 w 1403195"/>
              <a:gd name="connsiteY134" fmla="*/ 309501 h 6858000"/>
              <a:gd name="connsiteX135" fmla="*/ 95838 w 1403195"/>
              <a:gd name="connsiteY135" fmla="*/ 275771 h 6858000"/>
              <a:gd name="connsiteX136" fmla="*/ 112865 w 1403195"/>
              <a:gd name="connsiteY136" fmla="*/ 212860 h 6858000"/>
              <a:gd name="connsiteX137" fmla="*/ 104575 w 1403195"/>
              <a:gd name="connsiteY137" fmla="*/ 144983 h 6858000"/>
              <a:gd name="connsiteX138" fmla="*/ 116859 w 1403195"/>
              <a:gd name="connsiteY138" fmla="*/ 55288 h 6858000"/>
              <a:gd name="connsiteX139" fmla="*/ 76413 w 1403195"/>
              <a:gd name="connsiteY139" fmla="*/ 0 h 6858000"/>
              <a:gd name="connsiteX0" fmla="*/ 74305 w 1401087"/>
              <a:gd name="connsiteY0" fmla="*/ 0 h 6858000"/>
              <a:gd name="connsiteX1" fmla="*/ 1401087 w 1401087"/>
              <a:gd name="connsiteY1" fmla="*/ 0 h 6858000"/>
              <a:gd name="connsiteX2" fmla="*/ 1401087 w 1401087"/>
              <a:gd name="connsiteY2" fmla="*/ 6858000 h 6858000"/>
              <a:gd name="connsiteX3" fmla="*/ 137781 w 1401087"/>
              <a:gd name="connsiteY3" fmla="*/ 6857735 h 6858000"/>
              <a:gd name="connsiteX4" fmla="*/ 174374 w 1401087"/>
              <a:gd name="connsiteY4" fmla="*/ 6776847 h 6858000"/>
              <a:gd name="connsiteX5" fmla="*/ 185874 w 1401087"/>
              <a:gd name="connsiteY5" fmla="*/ 6737706 h 6858000"/>
              <a:gd name="connsiteX6" fmla="*/ 210613 w 1401087"/>
              <a:gd name="connsiteY6" fmla="*/ 6691589 h 6858000"/>
              <a:gd name="connsiteX7" fmla="*/ 188170 w 1401087"/>
              <a:gd name="connsiteY7" fmla="*/ 6659970 h 6858000"/>
              <a:gd name="connsiteX8" fmla="*/ 203261 w 1401087"/>
              <a:gd name="connsiteY8" fmla="*/ 6636211 h 6858000"/>
              <a:gd name="connsiteX9" fmla="*/ 220705 w 1401087"/>
              <a:gd name="connsiteY9" fmla="*/ 6594177 h 6858000"/>
              <a:gd name="connsiteX10" fmla="*/ 234745 w 1401087"/>
              <a:gd name="connsiteY10" fmla="*/ 6557575 h 6858000"/>
              <a:gd name="connsiteX11" fmla="*/ 287702 w 1401087"/>
              <a:gd name="connsiteY11" fmla="*/ 6492130 h 6858000"/>
              <a:gd name="connsiteX12" fmla="*/ 303389 w 1401087"/>
              <a:gd name="connsiteY12" fmla="*/ 6431610 h 6858000"/>
              <a:gd name="connsiteX13" fmla="*/ 347094 w 1401087"/>
              <a:gd name="connsiteY13" fmla="*/ 6379786 h 6858000"/>
              <a:gd name="connsiteX14" fmla="*/ 330317 w 1401087"/>
              <a:gd name="connsiteY14" fmla="*/ 6334727 h 6858000"/>
              <a:gd name="connsiteX15" fmla="*/ 307732 w 1401087"/>
              <a:gd name="connsiteY15" fmla="*/ 6313295 h 6858000"/>
              <a:gd name="connsiteX16" fmla="*/ 314896 w 1401087"/>
              <a:gd name="connsiteY16" fmla="*/ 6280046 h 6858000"/>
              <a:gd name="connsiteX17" fmla="*/ 297641 w 1401087"/>
              <a:gd name="connsiteY17" fmla="*/ 6270265 h 6858000"/>
              <a:gd name="connsiteX18" fmla="*/ 324669 w 1401087"/>
              <a:gd name="connsiteY18" fmla="*/ 6252834 h 6858000"/>
              <a:gd name="connsiteX19" fmla="*/ 302661 w 1401087"/>
              <a:gd name="connsiteY19" fmla="*/ 6202459 h 6858000"/>
              <a:gd name="connsiteX20" fmla="*/ 301459 w 1401087"/>
              <a:gd name="connsiteY20" fmla="*/ 6153037 h 6858000"/>
              <a:gd name="connsiteX21" fmla="*/ 316874 w 1401087"/>
              <a:gd name="connsiteY21" fmla="*/ 6078132 h 6858000"/>
              <a:gd name="connsiteX22" fmla="*/ 304261 w 1401087"/>
              <a:gd name="connsiteY22" fmla="*/ 6028119 h 6858000"/>
              <a:gd name="connsiteX23" fmla="*/ 289490 w 1401087"/>
              <a:gd name="connsiteY23" fmla="*/ 5926735 h 6858000"/>
              <a:gd name="connsiteX24" fmla="*/ 339002 w 1401087"/>
              <a:gd name="connsiteY24" fmla="*/ 5712857 h 6858000"/>
              <a:gd name="connsiteX25" fmla="*/ 318077 w 1401087"/>
              <a:gd name="connsiteY25" fmla="*/ 5676393 h 6858000"/>
              <a:gd name="connsiteX26" fmla="*/ 357669 w 1401087"/>
              <a:gd name="connsiteY26" fmla="*/ 5563435 h 6858000"/>
              <a:gd name="connsiteX27" fmla="*/ 404799 w 1401087"/>
              <a:gd name="connsiteY27" fmla="*/ 5437125 h 6858000"/>
              <a:gd name="connsiteX28" fmla="*/ 418367 w 1401087"/>
              <a:gd name="connsiteY28" fmla="*/ 5396260 h 6858000"/>
              <a:gd name="connsiteX29" fmla="*/ 434348 w 1401087"/>
              <a:gd name="connsiteY29" fmla="*/ 5330009 h 6858000"/>
              <a:gd name="connsiteX30" fmla="*/ 467841 w 1401087"/>
              <a:gd name="connsiteY30" fmla="*/ 5273739 h 6858000"/>
              <a:gd name="connsiteX31" fmla="*/ 477440 w 1401087"/>
              <a:gd name="connsiteY31" fmla="*/ 5241779 h 6858000"/>
              <a:gd name="connsiteX32" fmla="*/ 488666 w 1401087"/>
              <a:gd name="connsiteY32" fmla="*/ 5225268 h 6858000"/>
              <a:gd name="connsiteX33" fmla="*/ 489686 w 1401087"/>
              <a:gd name="connsiteY33" fmla="*/ 5217684 h 6858000"/>
              <a:gd name="connsiteX34" fmla="*/ 497027 w 1401087"/>
              <a:gd name="connsiteY34" fmla="*/ 5193377 h 6858000"/>
              <a:gd name="connsiteX35" fmla="*/ 500330 w 1401087"/>
              <a:gd name="connsiteY35" fmla="*/ 5179288 h 6858000"/>
              <a:gd name="connsiteX36" fmla="*/ 501314 w 1401087"/>
              <a:gd name="connsiteY36" fmla="*/ 5173621 h 6858000"/>
              <a:gd name="connsiteX37" fmla="*/ 496948 w 1401087"/>
              <a:gd name="connsiteY37" fmla="*/ 5159961 h 6858000"/>
              <a:gd name="connsiteX38" fmla="*/ 503625 w 1401087"/>
              <a:gd name="connsiteY38" fmla="*/ 5144295 h 6858000"/>
              <a:gd name="connsiteX39" fmla="*/ 500558 w 1401087"/>
              <a:gd name="connsiteY39" fmla="*/ 5125185 h 6858000"/>
              <a:gd name="connsiteX40" fmla="*/ 507388 w 1401087"/>
              <a:gd name="connsiteY40" fmla="*/ 5121884 h 6858000"/>
              <a:gd name="connsiteX41" fmla="*/ 514424 w 1401087"/>
              <a:gd name="connsiteY41" fmla="*/ 5067850 h 6858000"/>
              <a:gd name="connsiteX42" fmla="*/ 517155 w 1401087"/>
              <a:gd name="connsiteY42" fmla="*/ 5060861 h 6858000"/>
              <a:gd name="connsiteX43" fmla="*/ 513859 w 1401087"/>
              <a:gd name="connsiteY43" fmla="*/ 5034192 h 6858000"/>
              <a:gd name="connsiteX44" fmla="*/ 515413 w 1401087"/>
              <a:gd name="connsiteY44" fmla="*/ 4993030 h 6858000"/>
              <a:gd name="connsiteX45" fmla="*/ 522322 w 1401087"/>
              <a:gd name="connsiteY45" fmla="*/ 4946844 h 6858000"/>
              <a:gd name="connsiteX46" fmla="*/ 518178 w 1401087"/>
              <a:gd name="connsiteY46" fmla="*/ 4932692 h 6858000"/>
              <a:gd name="connsiteX47" fmla="*/ 533581 w 1401087"/>
              <a:gd name="connsiteY47" fmla="*/ 4858827 h 6858000"/>
              <a:gd name="connsiteX48" fmla="*/ 539484 w 1401087"/>
              <a:gd name="connsiteY48" fmla="*/ 4821170 h 6858000"/>
              <a:gd name="connsiteX49" fmla="*/ 544217 w 1401087"/>
              <a:gd name="connsiteY49" fmla="*/ 4780965 h 6858000"/>
              <a:gd name="connsiteX50" fmla="*/ 545510 w 1401087"/>
              <a:gd name="connsiteY50" fmla="*/ 4750867 h 6858000"/>
              <a:gd name="connsiteX51" fmla="*/ 543317 w 1401087"/>
              <a:gd name="connsiteY51" fmla="*/ 4690749 h 6858000"/>
              <a:gd name="connsiteX52" fmla="*/ 538797 w 1401087"/>
              <a:gd name="connsiteY52" fmla="*/ 4584173 h 6858000"/>
              <a:gd name="connsiteX53" fmla="*/ 533880 w 1401087"/>
              <a:gd name="connsiteY53" fmla="*/ 4444346 h 6858000"/>
              <a:gd name="connsiteX54" fmla="*/ 530445 w 1401087"/>
              <a:gd name="connsiteY54" fmla="*/ 4375228 h 6858000"/>
              <a:gd name="connsiteX55" fmla="*/ 511098 w 1401087"/>
              <a:gd name="connsiteY55" fmla="*/ 4214165 h 6858000"/>
              <a:gd name="connsiteX56" fmla="*/ 515171 w 1401087"/>
              <a:gd name="connsiteY56" fmla="*/ 4090296 h 6858000"/>
              <a:gd name="connsiteX57" fmla="*/ 500427 w 1401087"/>
              <a:gd name="connsiteY57" fmla="*/ 4033999 h 6858000"/>
              <a:gd name="connsiteX58" fmla="*/ 501576 w 1401087"/>
              <a:gd name="connsiteY58" fmla="*/ 4031933 h 6858000"/>
              <a:gd name="connsiteX59" fmla="*/ 500152 w 1401087"/>
              <a:gd name="connsiteY59" fmla="*/ 4013953 h 6858000"/>
              <a:gd name="connsiteX60" fmla="*/ 486447 w 1401087"/>
              <a:gd name="connsiteY60" fmla="*/ 3974753 h 6858000"/>
              <a:gd name="connsiteX61" fmla="*/ 488045 w 1401087"/>
              <a:gd name="connsiteY61" fmla="*/ 3969950 h 6858000"/>
              <a:gd name="connsiteX62" fmla="*/ 481467 w 1401087"/>
              <a:gd name="connsiteY62" fmla="*/ 3933779 h 6858000"/>
              <a:gd name="connsiteX63" fmla="*/ 482798 w 1401087"/>
              <a:gd name="connsiteY63" fmla="*/ 3933093 h 6858000"/>
              <a:gd name="connsiteX64" fmla="*/ 487152 w 1401087"/>
              <a:gd name="connsiteY64" fmla="*/ 3922082 h 6858000"/>
              <a:gd name="connsiteX65" fmla="*/ 492230 w 1401087"/>
              <a:gd name="connsiteY65" fmla="*/ 3901461 h 6858000"/>
              <a:gd name="connsiteX66" fmla="*/ 514824 w 1401087"/>
              <a:gd name="connsiteY66" fmla="*/ 3813873 h 6858000"/>
              <a:gd name="connsiteX67" fmla="*/ 514249 w 1401087"/>
              <a:gd name="connsiteY67" fmla="*/ 3806161 h 6858000"/>
              <a:gd name="connsiteX68" fmla="*/ 514556 w 1401087"/>
              <a:gd name="connsiteY68" fmla="*/ 3805957 h 6858000"/>
              <a:gd name="connsiteX69" fmla="*/ 514583 w 1401087"/>
              <a:gd name="connsiteY69" fmla="*/ 3797724 h 6858000"/>
              <a:gd name="connsiteX70" fmla="*/ 513198 w 1401087"/>
              <a:gd name="connsiteY70" fmla="*/ 3792098 h 6858000"/>
              <a:gd name="connsiteX71" fmla="*/ 512082 w 1401087"/>
              <a:gd name="connsiteY71" fmla="*/ 3777135 h 6858000"/>
              <a:gd name="connsiteX72" fmla="*/ 513815 w 1401087"/>
              <a:gd name="connsiteY72" fmla="*/ 3771656 h 6858000"/>
              <a:gd name="connsiteX73" fmla="*/ 517558 w 1401087"/>
              <a:gd name="connsiteY73" fmla="*/ 3769007 h 6858000"/>
              <a:gd name="connsiteX74" fmla="*/ 517024 w 1401087"/>
              <a:gd name="connsiteY74" fmla="*/ 3767709 h 6858000"/>
              <a:gd name="connsiteX75" fmla="*/ 525720 w 1401087"/>
              <a:gd name="connsiteY75" fmla="*/ 3738082 h 6858000"/>
              <a:gd name="connsiteX76" fmla="*/ 533066 w 1401087"/>
              <a:gd name="connsiteY76" fmla="*/ 3673397 h 6858000"/>
              <a:gd name="connsiteX77" fmla="*/ 532362 w 1401087"/>
              <a:gd name="connsiteY77" fmla="*/ 3637109 h 6858000"/>
              <a:gd name="connsiteX78" fmla="*/ 535805 w 1401087"/>
              <a:gd name="connsiteY78" fmla="*/ 3536883 h 6858000"/>
              <a:gd name="connsiteX79" fmla="*/ 543343 w 1401087"/>
              <a:gd name="connsiteY79" fmla="*/ 3435652 h 6858000"/>
              <a:gd name="connsiteX80" fmla="*/ 545014 w 1401087"/>
              <a:gd name="connsiteY80" fmla="*/ 3307769 h 6858000"/>
              <a:gd name="connsiteX81" fmla="*/ 562577 w 1401087"/>
              <a:gd name="connsiteY81" fmla="*/ 3250522 h 6858000"/>
              <a:gd name="connsiteX82" fmla="*/ 563002 w 1401087"/>
              <a:gd name="connsiteY82" fmla="*/ 3229163 h 6858000"/>
              <a:gd name="connsiteX83" fmla="*/ 564825 w 1401087"/>
              <a:gd name="connsiteY83" fmla="*/ 3217217 h 6858000"/>
              <a:gd name="connsiteX84" fmla="*/ 551660 w 1401087"/>
              <a:gd name="connsiteY84" fmla="*/ 3183755 h 6858000"/>
              <a:gd name="connsiteX85" fmla="*/ 552161 w 1401087"/>
              <a:gd name="connsiteY85" fmla="*/ 3178642 h 6858000"/>
              <a:gd name="connsiteX86" fmla="*/ 539761 w 1401087"/>
              <a:gd name="connsiteY86" fmla="*/ 3158586 h 6858000"/>
              <a:gd name="connsiteX87" fmla="*/ 524946 w 1401087"/>
              <a:gd name="connsiteY87" fmla="*/ 3129034 h 6858000"/>
              <a:gd name="connsiteX88" fmla="*/ 525611 w 1401087"/>
              <a:gd name="connsiteY88" fmla="*/ 3126682 h 6858000"/>
              <a:gd name="connsiteX89" fmla="*/ 516479 w 1401087"/>
              <a:gd name="connsiteY89" fmla="*/ 3114519 h 6858000"/>
              <a:gd name="connsiteX90" fmla="*/ 503088 w 1401087"/>
              <a:gd name="connsiteY90" fmla="*/ 3106272 h 6858000"/>
              <a:gd name="connsiteX91" fmla="*/ 475818 w 1401087"/>
              <a:gd name="connsiteY91" fmla="*/ 2958185 h 6858000"/>
              <a:gd name="connsiteX92" fmla="*/ 418432 w 1401087"/>
              <a:gd name="connsiteY92" fmla="*/ 2762989 h 6858000"/>
              <a:gd name="connsiteX93" fmla="*/ 367350 w 1401087"/>
              <a:gd name="connsiteY93" fmla="*/ 2554718 h 6858000"/>
              <a:gd name="connsiteX94" fmla="*/ 347444 w 1401087"/>
              <a:gd name="connsiteY94" fmla="*/ 2485734 h 6858000"/>
              <a:gd name="connsiteX95" fmla="*/ 338167 w 1401087"/>
              <a:gd name="connsiteY95" fmla="*/ 2447068 h 6858000"/>
              <a:gd name="connsiteX96" fmla="*/ 325128 w 1401087"/>
              <a:gd name="connsiteY96" fmla="*/ 2425819 h 6858000"/>
              <a:gd name="connsiteX97" fmla="*/ 331127 w 1401087"/>
              <a:gd name="connsiteY97" fmla="*/ 2402874 h 6858000"/>
              <a:gd name="connsiteX98" fmla="*/ 333739 w 1401087"/>
              <a:gd name="connsiteY98" fmla="*/ 2381443 h 6858000"/>
              <a:gd name="connsiteX99" fmla="*/ 310068 w 1401087"/>
              <a:gd name="connsiteY99" fmla="*/ 2261920 h 6858000"/>
              <a:gd name="connsiteX100" fmla="*/ 299955 w 1401087"/>
              <a:gd name="connsiteY100" fmla="*/ 2195378 h 6858000"/>
              <a:gd name="connsiteX101" fmla="*/ 284172 w 1401087"/>
              <a:gd name="connsiteY101" fmla="*/ 2155135 h 6858000"/>
              <a:gd name="connsiteX102" fmla="*/ 281630 w 1401087"/>
              <a:gd name="connsiteY102" fmla="*/ 2118008 h 6858000"/>
              <a:gd name="connsiteX103" fmla="*/ 282623 w 1401087"/>
              <a:gd name="connsiteY103" fmla="*/ 2050531 h 6858000"/>
              <a:gd name="connsiteX104" fmla="*/ 274429 w 1401087"/>
              <a:gd name="connsiteY104" fmla="*/ 1963269 h 6858000"/>
              <a:gd name="connsiteX105" fmla="*/ 255607 w 1401087"/>
              <a:gd name="connsiteY105" fmla="*/ 1906352 h 6858000"/>
              <a:gd name="connsiteX106" fmla="*/ 232164 w 1401087"/>
              <a:gd name="connsiteY106" fmla="*/ 1861531 h 6858000"/>
              <a:gd name="connsiteX107" fmla="*/ 185963 w 1401087"/>
              <a:gd name="connsiteY107" fmla="*/ 1732919 h 6858000"/>
              <a:gd name="connsiteX108" fmla="*/ 158274 w 1401087"/>
              <a:gd name="connsiteY108" fmla="*/ 1663540 h 6858000"/>
              <a:gd name="connsiteX109" fmla="*/ 157400 w 1401087"/>
              <a:gd name="connsiteY109" fmla="*/ 1615777 h 6858000"/>
              <a:gd name="connsiteX110" fmla="*/ 138195 w 1401087"/>
              <a:gd name="connsiteY110" fmla="*/ 1563678 h 6858000"/>
              <a:gd name="connsiteX111" fmla="*/ 151275 w 1401087"/>
              <a:gd name="connsiteY111" fmla="*/ 1519474 h 6858000"/>
              <a:gd name="connsiteX112" fmla="*/ 144017 w 1401087"/>
              <a:gd name="connsiteY112" fmla="*/ 1477995 h 6858000"/>
              <a:gd name="connsiteX113" fmla="*/ 130102 w 1401087"/>
              <a:gd name="connsiteY113" fmla="*/ 1373769 h 6858000"/>
              <a:gd name="connsiteX114" fmla="*/ 138409 w 1401087"/>
              <a:gd name="connsiteY114" fmla="*/ 1307086 h 6858000"/>
              <a:gd name="connsiteX115" fmla="*/ 139597 w 1401087"/>
              <a:gd name="connsiteY115" fmla="*/ 1189033 h 6858000"/>
              <a:gd name="connsiteX116" fmla="*/ 144282 w 1401087"/>
              <a:gd name="connsiteY116" fmla="*/ 1168288 h 6858000"/>
              <a:gd name="connsiteX117" fmla="*/ 136564 w 1401087"/>
              <a:gd name="connsiteY117" fmla="*/ 1142577 h 6858000"/>
              <a:gd name="connsiteX118" fmla="*/ 125870 w 1401087"/>
              <a:gd name="connsiteY118" fmla="*/ 1088484 h 6858000"/>
              <a:gd name="connsiteX119" fmla="*/ 114606 w 1401087"/>
              <a:gd name="connsiteY119" fmla="*/ 1016103 h 6858000"/>
              <a:gd name="connsiteX120" fmla="*/ 116062 w 1401087"/>
              <a:gd name="connsiteY120" fmla="*/ 932283 h 6858000"/>
              <a:gd name="connsiteX121" fmla="*/ 118298 w 1401087"/>
              <a:gd name="connsiteY121" fmla="*/ 915925 h 6858000"/>
              <a:gd name="connsiteX122" fmla="*/ 110927 w 1401087"/>
              <a:gd name="connsiteY122" fmla="*/ 896999 h 6858000"/>
              <a:gd name="connsiteX123" fmla="*/ 80335 w 1401087"/>
              <a:gd name="connsiteY123" fmla="*/ 821517 h 6858000"/>
              <a:gd name="connsiteX124" fmla="*/ 59285 w 1401087"/>
              <a:gd name="connsiteY124" fmla="*/ 751353 h 6858000"/>
              <a:gd name="connsiteX125" fmla="*/ 58843 w 1401087"/>
              <a:gd name="connsiteY125" fmla="*/ 721230 h 6858000"/>
              <a:gd name="connsiteX126" fmla="*/ 44514 w 1401087"/>
              <a:gd name="connsiteY126" fmla="*/ 681659 h 6858000"/>
              <a:gd name="connsiteX127" fmla="*/ 29933 w 1401087"/>
              <a:gd name="connsiteY127" fmla="*/ 635218 h 6858000"/>
              <a:gd name="connsiteX128" fmla="*/ 34944 w 1401087"/>
              <a:gd name="connsiteY128" fmla="*/ 613763 h 6858000"/>
              <a:gd name="connsiteX129" fmla="*/ 20886 w 1401087"/>
              <a:gd name="connsiteY129" fmla="*/ 598582 h 6858000"/>
              <a:gd name="connsiteX130" fmla="*/ 20567 w 1401087"/>
              <a:gd name="connsiteY130" fmla="*/ 576846 h 6858000"/>
              <a:gd name="connsiteX131" fmla="*/ 193 w 1401087"/>
              <a:gd name="connsiteY131" fmla="*/ 530055 h 6858000"/>
              <a:gd name="connsiteX132" fmla="*/ 88207 w 1401087"/>
              <a:gd name="connsiteY132" fmla="*/ 393828 h 6858000"/>
              <a:gd name="connsiteX133" fmla="*/ 88037 w 1401087"/>
              <a:gd name="connsiteY133" fmla="*/ 353137 h 6858000"/>
              <a:gd name="connsiteX134" fmla="*/ 109547 w 1401087"/>
              <a:gd name="connsiteY134" fmla="*/ 309501 h 6858000"/>
              <a:gd name="connsiteX135" fmla="*/ 93730 w 1401087"/>
              <a:gd name="connsiteY135" fmla="*/ 275771 h 6858000"/>
              <a:gd name="connsiteX136" fmla="*/ 110757 w 1401087"/>
              <a:gd name="connsiteY136" fmla="*/ 212860 h 6858000"/>
              <a:gd name="connsiteX137" fmla="*/ 102467 w 1401087"/>
              <a:gd name="connsiteY137" fmla="*/ 144983 h 6858000"/>
              <a:gd name="connsiteX138" fmla="*/ 114751 w 1401087"/>
              <a:gd name="connsiteY138" fmla="*/ 55288 h 6858000"/>
              <a:gd name="connsiteX139" fmla="*/ 74305 w 1401087"/>
              <a:gd name="connsiteY139" fmla="*/ 0 h 6858000"/>
              <a:gd name="connsiteX0" fmla="*/ 53738 w 1380520"/>
              <a:gd name="connsiteY0" fmla="*/ 0 h 6858000"/>
              <a:gd name="connsiteX1" fmla="*/ 1380520 w 1380520"/>
              <a:gd name="connsiteY1" fmla="*/ 0 h 6858000"/>
              <a:gd name="connsiteX2" fmla="*/ 1380520 w 1380520"/>
              <a:gd name="connsiteY2" fmla="*/ 6858000 h 6858000"/>
              <a:gd name="connsiteX3" fmla="*/ 117214 w 1380520"/>
              <a:gd name="connsiteY3" fmla="*/ 6857735 h 6858000"/>
              <a:gd name="connsiteX4" fmla="*/ 153807 w 1380520"/>
              <a:gd name="connsiteY4" fmla="*/ 6776847 h 6858000"/>
              <a:gd name="connsiteX5" fmla="*/ 165307 w 1380520"/>
              <a:gd name="connsiteY5" fmla="*/ 6737706 h 6858000"/>
              <a:gd name="connsiteX6" fmla="*/ 190046 w 1380520"/>
              <a:gd name="connsiteY6" fmla="*/ 6691589 h 6858000"/>
              <a:gd name="connsiteX7" fmla="*/ 167603 w 1380520"/>
              <a:gd name="connsiteY7" fmla="*/ 6659970 h 6858000"/>
              <a:gd name="connsiteX8" fmla="*/ 182694 w 1380520"/>
              <a:gd name="connsiteY8" fmla="*/ 6636211 h 6858000"/>
              <a:gd name="connsiteX9" fmla="*/ 200138 w 1380520"/>
              <a:gd name="connsiteY9" fmla="*/ 6594177 h 6858000"/>
              <a:gd name="connsiteX10" fmla="*/ 214178 w 1380520"/>
              <a:gd name="connsiteY10" fmla="*/ 6557575 h 6858000"/>
              <a:gd name="connsiteX11" fmla="*/ 267135 w 1380520"/>
              <a:gd name="connsiteY11" fmla="*/ 6492130 h 6858000"/>
              <a:gd name="connsiteX12" fmla="*/ 282822 w 1380520"/>
              <a:gd name="connsiteY12" fmla="*/ 6431610 h 6858000"/>
              <a:gd name="connsiteX13" fmla="*/ 326527 w 1380520"/>
              <a:gd name="connsiteY13" fmla="*/ 6379786 h 6858000"/>
              <a:gd name="connsiteX14" fmla="*/ 309750 w 1380520"/>
              <a:gd name="connsiteY14" fmla="*/ 6334727 h 6858000"/>
              <a:gd name="connsiteX15" fmla="*/ 287165 w 1380520"/>
              <a:gd name="connsiteY15" fmla="*/ 6313295 h 6858000"/>
              <a:gd name="connsiteX16" fmla="*/ 294329 w 1380520"/>
              <a:gd name="connsiteY16" fmla="*/ 6280046 h 6858000"/>
              <a:gd name="connsiteX17" fmla="*/ 277074 w 1380520"/>
              <a:gd name="connsiteY17" fmla="*/ 6270265 h 6858000"/>
              <a:gd name="connsiteX18" fmla="*/ 304102 w 1380520"/>
              <a:gd name="connsiteY18" fmla="*/ 6252834 h 6858000"/>
              <a:gd name="connsiteX19" fmla="*/ 282094 w 1380520"/>
              <a:gd name="connsiteY19" fmla="*/ 6202459 h 6858000"/>
              <a:gd name="connsiteX20" fmla="*/ 280892 w 1380520"/>
              <a:gd name="connsiteY20" fmla="*/ 6153037 h 6858000"/>
              <a:gd name="connsiteX21" fmla="*/ 296307 w 1380520"/>
              <a:gd name="connsiteY21" fmla="*/ 6078132 h 6858000"/>
              <a:gd name="connsiteX22" fmla="*/ 283694 w 1380520"/>
              <a:gd name="connsiteY22" fmla="*/ 6028119 h 6858000"/>
              <a:gd name="connsiteX23" fmla="*/ 268923 w 1380520"/>
              <a:gd name="connsiteY23" fmla="*/ 5926735 h 6858000"/>
              <a:gd name="connsiteX24" fmla="*/ 318435 w 1380520"/>
              <a:gd name="connsiteY24" fmla="*/ 5712857 h 6858000"/>
              <a:gd name="connsiteX25" fmla="*/ 297510 w 1380520"/>
              <a:gd name="connsiteY25" fmla="*/ 5676393 h 6858000"/>
              <a:gd name="connsiteX26" fmla="*/ 337102 w 1380520"/>
              <a:gd name="connsiteY26" fmla="*/ 5563435 h 6858000"/>
              <a:gd name="connsiteX27" fmla="*/ 384232 w 1380520"/>
              <a:gd name="connsiteY27" fmla="*/ 5437125 h 6858000"/>
              <a:gd name="connsiteX28" fmla="*/ 397800 w 1380520"/>
              <a:gd name="connsiteY28" fmla="*/ 5396260 h 6858000"/>
              <a:gd name="connsiteX29" fmla="*/ 413781 w 1380520"/>
              <a:gd name="connsiteY29" fmla="*/ 5330009 h 6858000"/>
              <a:gd name="connsiteX30" fmla="*/ 447274 w 1380520"/>
              <a:gd name="connsiteY30" fmla="*/ 5273739 h 6858000"/>
              <a:gd name="connsiteX31" fmla="*/ 456873 w 1380520"/>
              <a:gd name="connsiteY31" fmla="*/ 5241779 h 6858000"/>
              <a:gd name="connsiteX32" fmla="*/ 468099 w 1380520"/>
              <a:gd name="connsiteY32" fmla="*/ 5225268 h 6858000"/>
              <a:gd name="connsiteX33" fmla="*/ 469119 w 1380520"/>
              <a:gd name="connsiteY33" fmla="*/ 5217684 h 6858000"/>
              <a:gd name="connsiteX34" fmla="*/ 476460 w 1380520"/>
              <a:gd name="connsiteY34" fmla="*/ 5193377 h 6858000"/>
              <a:gd name="connsiteX35" fmla="*/ 479763 w 1380520"/>
              <a:gd name="connsiteY35" fmla="*/ 5179288 h 6858000"/>
              <a:gd name="connsiteX36" fmla="*/ 480747 w 1380520"/>
              <a:gd name="connsiteY36" fmla="*/ 5173621 h 6858000"/>
              <a:gd name="connsiteX37" fmla="*/ 476381 w 1380520"/>
              <a:gd name="connsiteY37" fmla="*/ 5159961 h 6858000"/>
              <a:gd name="connsiteX38" fmla="*/ 483058 w 1380520"/>
              <a:gd name="connsiteY38" fmla="*/ 5144295 h 6858000"/>
              <a:gd name="connsiteX39" fmla="*/ 479991 w 1380520"/>
              <a:gd name="connsiteY39" fmla="*/ 5125185 h 6858000"/>
              <a:gd name="connsiteX40" fmla="*/ 486821 w 1380520"/>
              <a:gd name="connsiteY40" fmla="*/ 5121884 h 6858000"/>
              <a:gd name="connsiteX41" fmla="*/ 493857 w 1380520"/>
              <a:gd name="connsiteY41" fmla="*/ 5067850 h 6858000"/>
              <a:gd name="connsiteX42" fmla="*/ 496588 w 1380520"/>
              <a:gd name="connsiteY42" fmla="*/ 5060861 h 6858000"/>
              <a:gd name="connsiteX43" fmla="*/ 493292 w 1380520"/>
              <a:gd name="connsiteY43" fmla="*/ 5034192 h 6858000"/>
              <a:gd name="connsiteX44" fmla="*/ 494846 w 1380520"/>
              <a:gd name="connsiteY44" fmla="*/ 4993030 h 6858000"/>
              <a:gd name="connsiteX45" fmla="*/ 501755 w 1380520"/>
              <a:gd name="connsiteY45" fmla="*/ 4946844 h 6858000"/>
              <a:gd name="connsiteX46" fmla="*/ 497611 w 1380520"/>
              <a:gd name="connsiteY46" fmla="*/ 4932692 h 6858000"/>
              <a:gd name="connsiteX47" fmla="*/ 513014 w 1380520"/>
              <a:gd name="connsiteY47" fmla="*/ 4858827 h 6858000"/>
              <a:gd name="connsiteX48" fmla="*/ 518917 w 1380520"/>
              <a:gd name="connsiteY48" fmla="*/ 4821170 h 6858000"/>
              <a:gd name="connsiteX49" fmla="*/ 523650 w 1380520"/>
              <a:gd name="connsiteY49" fmla="*/ 4780965 h 6858000"/>
              <a:gd name="connsiteX50" fmla="*/ 524943 w 1380520"/>
              <a:gd name="connsiteY50" fmla="*/ 4750867 h 6858000"/>
              <a:gd name="connsiteX51" fmla="*/ 522750 w 1380520"/>
              <a:gd name="connsiteY51" fmla="*/ 4690749 h 6858000"/>
              <a:gd name="connsiteX52" fmla="*/ 518230 w 1380520"/>
              <a:gd name="connsiteY52" fmla="*/ 4584173 h 6858000"/>
              <a:gd name="connsiteX53" fmla="*/ 513313 w 1380520"/>
              <a:gd name="connsiteY53" fmla="*/ 4444346 h 6858000"/>
              <a:gd name="connsiteX54" fmla="*/ 509878 w 1380520"/>
              <a:gd name="connsiteY54" fmla="*/ 4375228 h 6858000"/>
              <a:gd name="connsiteX55" fmla="*/ 490531 w 1380520"/>
              <a:gd name="connsiteY55" fmla="*/ 4214165 h 6858000"/>
              <a:gd name="connsiteX56" fmla="*/ 494604 w 1380520"/>
              <a:gd name="connsiteY56" fmla="*/ 4090296 h 6858000"/>
              <a:gd name="connsiteX57" fmla="*/ 479860 w 1380520"/>
              <a:gd name="connsiteY57" fmla="*/ 4033999 h 6858000"/>
              <a:gd name="connsiteX58" fmla="*/ 481009 w 1380520"/>
              <a:gd name="connsiteY58" fmla="*/ 4031933 h 6858000"/>
              <a:gd name="connsiteX59" fmla="*/ 479585 w 1380520"/>
              <a:gd name="connsiteY59" fmla="*/ 4013953 h 6858000"/>
              <a:gd name="connsiteX60" fmla="*/ 465880 w 1380520"/>
              <a:gd name="connsiteY60" fmla="*/ 3974753 h 6858000"/>
              <a:gd name="connsiteX61" fmla="*/ 467478 w 1380520"/>
              <a:gd name="connsiteY61" fmla="*/ 3969950 h 6858000"/>
              <a:gd name="connsiteX62" fmla="*/ 460900 w 1380520"/>
              <a:gd name="connsiteY62" fmla="*/ 3933779 h 6858000"/>
              <a:gd name="connsiteX63" fmla="*/ 462231 w 1380520"/>
              <a:gd name="connsiteY63" fmla="*/ 3933093 h 6858000"/>
              <a:gd name="connsiteX64" fmla="*/ 466585 w 1380520"/>
              <a:gd name="connsiteY64" fmla="*/ 3922082 h 6858000"/>
              <a:gd name="connsiteX65" fmla="*/ 471663 w 1380520"/>
              <a:gd name="connsiteY65" fmla="*/ 3901461 h 6858000"/>
              <a:gd name="connsiteX66" fmla="*/ 494257 w 1380520"/>
              <a:gd name="connsiteY66" fmla="*/ 3813873 h 6858000"/>
              <a:gd name="connsiteX67" fmla="*/ 493682 w 1380520"/>
              <a:gd name="connsiteY67" fmla="*/ 3806161 h 6858000"/>
              <a:gd name="connsiteX68" fmla="*/ 493989 w 1380520"/>
              <a:gd name="connsiteY68" fmla="*/ 3805957 h 6858000"/>
              <a:gd name="connsiteX69" fmla="*/ 494016 w 1380520"/>
              <a:gd name="connsiteY69" fmla="*/ 3797724 h 6858000"/>
              <a:gd name="connsiteX70" fmla="*/ 492631 w 1380520"/>
              <a:gd name="connsiteY70" fmla="*/ 3792098 h 6858000"/>
              <a:gd name="connsiteX71" fmla="*/ 491515 w 1380520"/>
              <a:gd name="connsiteY71" fmla="*/ 3777135 h 6858000"/>
              <a:gd name="connsiteX72" fmla="*/ 493248 w 1380520"/>
              <a:gd name="connsiteY72" fmla="*/ 3771656 h 6858000"/>
              <a:gd name="connsiteX73" fmla="*/ 496991 w 1380520"/>
              <a:gd name="connsiteY73" fmla="*/ 3769007 h 6858000"/>
              <a:gd name="connsiteX74" fmla="*/ 496457 w 1380520"/>
              <a:gd name="connsiteY74" fmla="*/ 3767709 h 6858000"/>
              <a:gd name="connsiteX75" fmla="*/ 505153 w 1380520"/>
              <a:gd name="connsiteY75" fmla="*/ 3738082 h 6858000"/>
              <a:gd name="connsiteX76" fmla="*/ 512499 w 1380520"/>
              <a:gd name="connsiteY76" fmla="*/ 3673397 h 6858000"/>
              <a:gd name="connsiteX77" fmla="*/ 511795 w 1380520"/>
              <a:gd name="connsiteY77" fmla="*/ 3637109 h 6858000"/>
              <a:gd name="connsiteX78" fmla="*/ 515238 w 1380520"/>
              <a:gd name="connsiteY78" fmla="*/ 3536883 h 6858000"/>
              <a:gd name="connsiteX79" fmla="*/ 522776 w 1380520"/>
              <a:gd name="connsiteY79" fmla="*/ 3435652 h 6858000"/>
              <a:gd name="connsiteX80" fmla="*/ 524447 w 1380520"/>
              <a:gd name="connsiteY80" fmla="*/ 3307769 h 6858000"/>
              <a:gd name="connsiteX81" fmla="*/ 542010 w 1380520"/>
              <a:gd name="connsiteY81" fmla="*/ 3250522 h 6858000"/>
              <a:gd name="connsiteX82" fmla="*/ 542435 w 1380520"/>
              <a:gd name="connsiteY82" fmla="*/ 3229163 h 6858000"/>
              <a:gd name="connsiteX83" fmla="*/ 544258 w 1380520"/>
              <a:gd name="connsiteY83" fmla="*/ 3217217 h 6858000"/>
              <a:gd name="connsiteX84" fmla="*/ 531093 w 1380520"/>
              <a:gd name="connsiteY84" fmla="*/ 3183755 h 6858000"/>
              <a:gd name="connsiteX85" fmla="*/ 531594 w 1380520"/>
              <a:gd name="connsiteY85" fmla="*/ 3178642 h 6858000"/>
              <a:gd name="connsiteX86" fmla="*/ 519194 w 1380520"/>
              <a:gd name="connsiteY86" fmla="*/ 3158586 h 6858000"/>
              <a:gd name="connsiteX87" fmla="*/ 504379 w 1380520"/>
              <a:gd name="connsiteY87" fmla="*/ 3129034 h 6858000"/>
              <a:gd name="connsiteX88" fmla="*/ 505044 w 1380520"/>
              <a:gd name="connsiteY88" fmla="*/ 3126682 h 6858000"/>
              <a:gd name="connsiteX89" fmla="*/ 495912 w 1380520"/>
              <a:gd name="connsiteY89" fmla="*/ 3114519 h 6858000"/>
              <a:gd name="connsiteX90" fmla="*/ 482521 w 1380520"/>
              <a:gd name="connsiteY90" fmla="*/ 3106272 h 6858000"/>
              <a:gd name="connsiteX91" fmla="*/ 455251 w 1380520"/>
              <a:gd name="connsiteY91" fmla="*/ 2958185 h 6858000"/>
              <a:gd name="connsiteX92" fmla="*/ 397865 w 1380520"/>
              <a:gd name="connsiteY92" fmla="*/ 2762989 h 6858000"/>
              <a:gd name="connsiteX93" fmla="*/ 346783 w 1380520"/>
              <a:gd name="connsiteY93" fmla="*/ 2554718 h 6858000"/>
              <a:gd name="connsiteX94" fmla="*/ 326877 w 1380520"/>
              <a:gd name="connsiteY94" fmla="*/ 2485734 h 6858000"/>
              <a:gd name="connsiteX95" fmla="*/ 317600 w 1380520"/>
              <a:gd name="connsiteY95" fmla="*/ 2447068 h 6858000"/>
              <a:gd name="connsiteX96" fmla="*/ 304561 w 1380520"/>
              <a:gd name="connsiteY96" fmla="*/ 2425819 h 6858000"/>
              <a:gd name="connsiteX97" fmla="*/ 310560 w 1380520"/>
              <a:gd name="connsiteY97" fmla="*/ 2402874 h 6858000"/>
              <a:gd name="connsiteX98" fmla="*/ 313172 w 1380520"/>
              <a:gd name="connsiteY98" fmla="*/ 2381443 h 6858000"/>
              <a:gd name="connsiteX99" fmla="*/ 289501 w 1380520"/>
              <a:gd name="connsiteY99" fmla="*/ 2261920 h 6858000"/>
              <a:gd name="connsiteX100" fmla="*/ 279388 w 1380520"/>
              <a:gd name="connsiteY100" fmla="*/ 2195378 h 6858000"/>
              <a:gd name="connsiteX101" fmla="*/ 263605 w 1380520"/>
              <a:gd name="connsiteY101" fmla="*/ 2155135 h 6858000"/>
              <a:gd name="connsiteX102" fmla="*/ 261063 w 1380520"/>
              <a:gd name="connsiteY102" fmla="*/ 2118008 h 6858000"/>
              <a:gd name="connsiteX103" fmla="*/ 262056 w 1380520"/>
              <a:gd name="connsiteY103" fmla="*/ 2050531 h 6858000"/>
              <a:gd name="connsiteX104" fmla="*/ 253862 w 1380520"/>
              <a:gd name="connsiteY104" fmla="*/ 1963269 h 6858000"/>
              <a:gd name="connsiteX105" fmla="*/ 235040 w 1380520"/>
              <a:gd name="connsiteY105" fmla="*/ 1906352 h 6858000"/>
              <a:gd name="connsiteX106" fmla="*/ 211597 w 1380520"/>
              <a:gd name="connsiteY106" fmla="*/ 1861531 h 6858000"/>
              <a:gd name="connsiteX107" fmla="*/ 165396 w 1380520"/>
              <a:gd name="connsiteY107" fmla="*/ 1732919 h 6858000"/>
              <a:gd name="connsiteX108" fmla="*/ 137707 w 1380520"/>
              <a:gd name="connsiteY108" fmla="*/ 1663540 h 6858000"/>
              <a:gd name="connsiteX109" fmla="*/ 136833 w 1380520"/>
              <a:gd name="connsiteY109" fmla="*/ 1615777 h 6858000"/>
              <a:gd name="connsiteX110" fmla="*/ 117628 w 1380520"/>
              <a:gd name="connsiteY110" fmla="*/ 1563678 h 6858000"/>
              <a:gd name="connsiteX111" fmla="*/ 130708 w 1380520"/>
              <a:gd name="connsiteY111" fmla="*/ 1519474 h 6858000"/>
              <a:gd name="connsiteX112" fmla="*/ 123450 w 1380520"/>
              <a:gd name="connsiteY112" fmla="*/ 1477995 h 6858000"/>
              <a:gd name="connsiteX113" fmla="*/ 109535 w 1380520"/>
              <a:gd name="connsiteY113" fmla="*/ 1373769 h 6858000"/>
              <a:gd name="connsiteX114" fmla="*/ 117842 w 1380520"/>
              <a:gd name="connsiteY114" fmla="*/ 1307086 h 6858000"/>
              <a:gd name="connsiteX115" fmla="*/ 119030 w 1380520"/>
              <a:gd name="connsiteY115" fmla="*/ 1189033 h 6858000"/>
              <a:gd name="connsiteX116" fmla="*/ 123715 w 1380520"/>
              <a:gd name="connsiteY116" fmla="*/ 1168288 h 6858000"/>
              <a:gd name="connsiteX117" fmla="*/ 115997 w 1380520"/>
              <a:gd name="connsiteY117" fmla="*/ 1142577 h 6858000"/>
              <a:gd name="connsiteX118" fmla="*/ 105303 w 1380520"/>
              <a:gd name="connsiteY118" fmla="*/ 1088484 h 6858000"/>
              <a:gd name="connsiteX119" fmla="*/ 94039 w 1380520"/>
              <a:gd name="connsiteY119" fmla="*/ 1016103 h 6858000"/>
              <a:gd name="connsiteX120" fmla="*/ 95495 w 1380520"/>
              <a:gd name="connsiteY120" fmla="*/ 932283 h 6858000"/>
              <a:gd name="connsiteX121" fmla="*/ 97731 w 1380520"/>
              <a:gd name="connsiteY121" fmla="*/ 915925 h 6858000"/>
              <a:gd name="connsiteX122" fmla="*/ 90360 w 1380520"/>
              <a:gd name="connsiteY122" fmla="*/ 896999 h 6858000"/>
              <a:gd name="connsiteX123" fmla="*/ 59768 w 1380520"/>
              <a:gd name="connsiteY123" fmla="*/ 821517 h 6858000"/>
              <a:gd name="connsiteX124" fmla="*/ 38718 w 1380520"/>
              <a:gd name="connsiteY124" fmla="*/ 751353 h 6858000"/>
              <a:gd name="connsiteX125" fmla="*/ 38276 w 1380520"/>
              <a:gd name="connsiteY125" fmla="*/ 721230 h 6858000"/>
              <a:gd name="connsiteX126" fmla="*/ 23947 w 1380520"/>
              <a:gd name="connsiteY126" fmla="*/ 681659 h 6858000"/>
              <a:gd name="connsiteX127" fmla="*/ 9366 w 1380520"/>
              <a:gd name="connsiteY127" fmla="*/ 635218 h 6858000"/>
              <a:gd name="connsiteX128" fmla="*/ 14377 w 1380520"/>
              <a:gd name="connsiteY128" fmla="*/ 613763 h 6858000"/>
              <a:gd name="connsiteX129" fmla="*/ 319 w 1380520"/>
              <a:gd name="connsiteY129" fmla="*/ 598582 h 6858000"/>
              <a:gd name="connsiteX130" fmla="*/ 0 w 1380520"/>
              <a:gd name="connsiteY130" fmla="*/ 576846 h 6858000"/>
              <a:gd name="connsiteX131" fmla="*/ 68392 w 1380520"/>
              <a:gd name="connsiteY131" fmla="*/ 446567 h 6858000"/>
              <a:gd name="connsiteX132" fmla="*/ 67640 w 1380520"/>
              <a:gd name="connsiteY132" fmla="*/ 393828 h 6858000"/>
              <a:gd name="connsiteX133" fmla="*/ 67470 w 1380520"/>
              <a:gd name="connsiteY133" fmla="*/ 353137 h 6858000"/>
              <a:gd name="connsiteX134" fmla="*/ 88980 w 1380520"/>
              <a:gd name="connsiteY134" fmla="*/ 309501 h 6858000"/>
              <a:gd name="connsiteX135" fmla="*/ 73163 w 1380520"/>
              <a:gd name="connsiteY135" fmla="*/ 275771 h 6858000"/>
              <a:gd name="connsiteX136" fmla="*/ 90190 w 1380520"/>
              <a:gd name="connsiteY136" fmla="*/ 212860 h 6858000"/>
              <a:gd name="connsiteX137" fmla="*/ 81900 w 1380520"/>
              <a:gd name="connsiteY137" fmla="*/ 144983 h 6858000"/>
              <a:gd name="connsiteX138" fmla="*/ 94184 w 1380520"/>
              <a:gd name="connsiteY138" fmla="*/ 55288 h 6858000"/>
              <a:gd name="connsiteX139" fmla="*/ 53738 w 1380520"/>
              <a:gd name="connsiteY139" fmla="*/ 0 h 6858000"/>
              <a:gd name="connsiteX0" fmla="*/ 53420 w 1380202"/>
              <a:gd name="connsiteY0" fmla="*/ 0 h 6858000"/>
              <a:gd name="connsiteX1" fmla="*/ 1380202 w 1380202"/>
              <a:gd name="connsiteY1" fmla="*/ 0 h 6858000"/>
              <a:gd name="connsiteX2" fmla="*/ 1380202 w 1380202"/>
              <a:gd name="connsiteY2" fmla="*/ 6858000 h 6858000"/>
              <a:gd name="connsiteX3" fmla="*/ 116896 w 1380202"/>
              <a:gd name="connsiteY3" fmla="*/ 6857735 h 6858000"/>
              <a:gd name="connsiteX4" fmla="*/ 153489 w 1380202"/>
              <a:gd name="connsiteY4" fmla="*/ 6776847 h 6858000"/>
              <a:gd name="connsiteX5" fmla="*/ 164989 w 1380202"/>
              <a:gd name="connsiteY5" fmla="*/ 6737706 h 6858000"/>
              <a:gd name="connsiteX6" fmla="*/ 189728 w 1380202"/>
              <a:gd name="connsiteY6" fmla="*/ 6691589 h 6858000"/>
              <a:gd name="connsiteX7" fmla="*/ 167285 w 1380202"/>
              <a:gd name="connsiteY7" fmla="*/ 6659970 h 6858000"/>
              <a:gd name="connsiteX8" fmla="*/ 182376 w 1380202"/>
              <a:gd name="connsiteY8" fmla="*/ 6636211 h 6858000"/>
              <a:gd name="connsiteX9" fmla="*/ 199820 w 1380202"/>
              <a:gd name="connsiteY9" fmla="*/ 6594177 h 6858000"/>
              <a:gd name="connsiteX10" fmla="*/ 213860 w 1380202"/>
              <a:gd name="connsiteY10" fmla="*/ 6557575 h 6858000"/>
              <a:gd name="connsiteX11" fmla="*/ 266817 w 1380202"/>
              <a:gd name="connsiteY11" fmla="*/ 6492130 h 6858000"/>
              <a:gd name="connsiteX12" fmla="*/ 282504 w 1380202"/>
              <a:gd name="connsiteY12" fmla="*/ 6431610 h 6858000"/>
              <a:gd name="connsiteX13" fmla="*/ 326209 w 1380202"/>
              <a:gd name="connsiteY13" fmla="*/ 6379786 h 6858000"/>
              <a:gd name="connsiteX14" fmla="*/ 309432 w 1380202"/>
              <a:gd name="connsiteY14" fmla="*/ 6334727 h 6858000"/>
              <a:gd name="connsiteX15" fmla="*/ 286847 w 1380202"/>
              <a:gd name="connsiteY15" fmla="*/ 6313295 h 6858000"/>
              <a:gd name="connsiteX16" fmla="*/ 294011 w 1380202"/>
              <a:gd name="connsiteY16" fmla="*/ 6280046 h 6858000"/>
              <a:gd name="connsiteX17" fmla="*/ 276756 w 1380202"/>
              <a:gd name="connsiteY17" fmla="*/ 6270265 h 6858000"/>
              <a:gd name="connsiteX18" fmla="*/ 303784 w 1380202"/>
              <a:gd name="connsiteY18" fmla="*/ 6252834 h 6858000"/>
              <a:gd name="connsiteX19" fmla="*/ 281776 w 1380202"/>
              <a:gd name="connsiteY19" fmla="*/ 6202459 h 6858000"/>
              <a:gd name="connsiteX20" fmla="*/ 280574 w 1380202"/>
              <a:gd name="connsiteY20" fmla="*/ 6153037 h 6858000"/>
              <a:gd name="connsiteX21" fmla="*/ 295989 w 1380202"/>
              <a:gd name="connsiteY21" fmla="*/ 6078132 h 6858000"/>
              <a:gd name="connsiteX22" fmla="*/ 283376 w 1380202"/>
              <a:gd name="connsiteY22" fmla="*/ 6028119 h 6858000"/>
              <a:gd name="connsiteX23" fmla="*/ 268605 w 1380202"/>
              <a:gd name="connsiteY23" fmla="*/ 5926735 h 6858000"/>
              <a:gd name="connsiteX24" fmla="*/ 318117 w 1380202"/>
              <a:gd name="connsiteY24" fmla="*/ 5712857 h 6858000"/>
              <a:gd name="connsiteX25" fmla="*/ 297192 w 1380202"/>
              <a:gd name="connsiteY25" fmla="*/ 5676393 h 6858000"/>
              <a:gd name="connsiteX26" fmla="*/ 336784 w 1380202"/>
              <a:gd name="connsiteY26" fmla="*/ 5563435 h 6858000"/>
              <a:gd name="connsiteX27" fmla="*/ 383914 w 1380202"/>
              <a:gd name="connsiteY27" fmla="*/ 5437125 h 6858000"/>
              <a:gd name="connsiteX28" fmla="*/ 397482 w 1380202"/>
              <a:gd name="connsiteY28" fmla="*/ 5396260 h 6858000"/>
              <a:gd name="connsiteX29" fmla="*/ 413463 w 1380202"/>
              <a:gd name="connsiteY29" fmla="*/ 5330009 h 6858000"/>
              <a:gd name="connsiteX30" fmla="*/ 446956 w 1380202"/>
              <a:gd name="connsiteY30" fmla="*/ 5273739 h 6858000"/>
              <a:gd name="connsiteX31" fmla="*/ 456555 w 1380202"/>
              <a:gd name="connsiteY31" fmla="*/ 5241779 h 6858000"/>
              <a:gd name="connsiteX32" fmla="*/ 467781 w 1380202"/>
              <a:gd name="connsiteY32" fmla="*/ 5225268 h 6858000"/>
              <a:gd name="connsiteX33" fmla="*/ 468801 w 1380202"/>
              <a:gd name="connsiteY33" fmla="*/ 5217684 h 6858000"/>
              <a:gd name="connsiteX34" fmla="*/ 476142 w 1380202"/>
              <a:gd name="connsiteY34" fmla="*/ 5193377 h 6858000"/>
              <a:gd name="connsiteX35" fmla="*/ 479445 w 1380202"/>
              <a:gd name="connsiteY35" fmla="*/ 5179288 h 6858000"/>
              <a:gd name="connsiteX36" fmla="*/ 480429 w 1380202"/>
              <a:gd name="connsiteY36" fmla="*/ 5173621 h 6858000"/>
              <a:gd name="connsiteX37" fmla="*/ 476063 w 1380202"/>
              <a:gd name="connsiteY37" fmla="*/ 5159961 h 6858000"/>
              <a:gd name="connsiteX38" fmla="*/ 482740 w 1380202"/>
              <a:gd name="connsiteY38" fmla="*/ 5144295 h 6858000"/>
              <a:gd name="connsiteX39" fmla="*/ 479673 w 1380202"/>
              <a:gd name="connsiteY39" fmla="*/ 5125185 h 6858000"/>
              <a:gd name="connsiteX40" fmla="*/ 486503 w 1380202"/>
              <a:gd name="connsiteY40" fmla="*/ 5121884 h 6858000"/>
              <a:gd name="connsiteX41" fmla="*/ 493539 w 1380202"/>
              <a:gd name="connsiteY41" fmla="*/ 5067850 h 6858000"/>
              <a:gd name="connsiteX42" fmla="*/ 496270 w 1380202"/>
              <a:gd name="connsiteY42" fmla="*/ 5060861 h 6858000"/>
              <a:gd name="connsiteX43" fmla="*/ 492974 w 1380202"/>
              <a:gd name="connsiteY43" fmla="*/ 5034192 h 6858000"/>
              <a:gd name="connsiteX44" fmla="*/ 494528 w 1380202"/>
              <a:gd name="connsiteY44" fmla="*/ 4993030 h 6858000"/>
              <a:gd name="connsiteX45" fmla="*/ 501437 w 1380202"/>
              <a:gd name="connsiteY45" fmla="*/ 4946844 h 6858000"/>
              <a:gd name="connsiteX46" fmla="*/ 497293 w 1380202"/>
              <a:gd name="connsiteY46" fmla="*/ 4932692 h 6858000"/>
              <a:gd name="connsiteX47" fmla="*/ 512696 w 1380202"/>
              <a:gd name="connsiteY47" fmla="*/ 4858827 h 6858000"/>
              <a:gd name="connsiteX48" fmla="*/ 518599 w 1380202"/>
              <a:gd name="connsiteY48" fmla="*/ 4821170 h 6858000"/>
              <a:gd name="connsiteX49" fmla="*/ 523332 w 1380202"/>
              <a:gd name="connsiteY49" fmla="*/ 4780965 h 6858000"/>
              <a:gd name="connsiteX50" fmla="*/ 524625 w 1380202"/>
              <a:gd name="connsiteY50" fmla="*/ 4750867 h 6858000"/>
              <a:gd name="connsiteX51" fmla="*/ 522432 w 1380202"/>
              <a:gd name="connsiteY51" fmla="*/ 4690749 h 6858000"/>
              <a:gd name="connsiteX52" fmla="*/ 517912 w 1380202"/>
              <a:gd name="connsiteY52" fmla="*/ 4584173 h 6858000"/>
              <a:gd name="connsiteX53" fmla="*/ 512995 w 1380202"/>
              <a:gd name="connsiteY53" fmla="*/ 4444346 h 6858000"/>
              <a:gd name="connsiteX54" fmla="*/ 509560 w 1380202"/>
              <a:gd name="connsiteY54" fmla="*/ 4375228 h 6858000"/>
              <a:gd name="connsiteX55" fmla="*/ 490213 w 1380202"/>
              <a:gd name="connsiteY55" fmla="*/ 4214165 h 6858000"/>
              <a:gd name="connsiteX56" fmla="*/ 494286 w 1380202"/>
              <a:gd name="connsiteY56" fmla="*/ 4090296 h 6858000"/>
              <a:gd name="connsiteX57" fmla="*/ 479542 w 1380202"/>
              <a:gd name="connsiteY57" fmla="*/ 4033999 h 6858000"/>
              <a:gd name="connsiteX58" fmla="*/ 480691 w 1380202"/>
              <a:gd name="connsiteY58" fmla="*/ 4031933 h 6858000"/>
              <a:gd name="connsiteX59" fmla="*/ 479267 w 1380202"/>
              <a:gd name="connsiteY59" fmla="*/ 4013953 h 6858000"/>
              <a:gd name="connsiteX60" fmla="*/ 465562 w 1380202"/>
              <a:gd name="connsiteY60" fmla="*/ 3974753 h 6858000"/>
              <a:gd name="connsiteX61" fmla="*/ 467160 w 1380202"/>
              <a:gd name="connsiteY61" fmla="*/ 3969950 h 6858000"/>
              <a:gd name="connsiteX62" fmla="*/ 460582 w 1380202"/>
              <a:gd name="connsiteY62" fmla="*/ 3933779 h 6858000"/>
              <a:gd name="connsiteX63" fmla="*/ 461913 w 1380202"/>
              <a:gd name="connsiteY63" fmla="*/ 3933093 h 6858000"/>
              <a:gd name="connsiteX64" fmla="*/ 466267 w 1380202"/>
              <a:gd name="connsiteY64" fmla="*/ 3922082 h 6858000"/>
              <a:gd name="connsiteX65" fmla="*/ 471345 w 1380202"/>
              <a:gd name="connsiteY65" fmla="*/ 3901461 h 6858000"/>
              <a:gd name="connsiteX66" fmla="*/ 493939 w 1380202"/>
              <a:gd name="connsiteY66" fmla="*/ 3813873 h 6858000"/>
              <a:gd name="connsiteX67" fmla="*/ 493364 w 1380202"/>
              <a:gd name="connsiteY67" fmla="*/ 3806161 h 6858000"/>
              <a:gd name="connsiteX68" fmla="*/ 493671 w 1380202"/>
              <a:gd name="connsiteY68" fmla="*/ 3805957 h 6858000"/>
              <a:gd name="connsiteX69" fmla="*/ 493698 w 1380202"/>
              <a:gd name="connsiteY69" fmla="*/ 3797724 h 6858000"/>
              <a:gd name="connsiteX70" fmla="*/ 492313 w 1380202"/>
              <a:gd name="connsiteY70" fmla="*/ 3792098 h 6858000"/>
              <a:gd name="connsiteX71" fmla="*/ 491197 w 1380202"/>
              <a:gd name="connsiteY71" fmla="*/ 3777135 h 6858000"/>
              <a:gd name="connsiteX72" fmla="*/ 492930 w 1380202"/>
              <a:gd name="connsiteY72" fmla="*/ 3771656 h 6858000"/>
              <a:gd name="connsiteX73" fmla="*/ 496673 w 1380202"/>
              <a:gd name="connsiteY73" fmla="*/ 3769007 h 6858000"/>
              <a:gd name="connsiteX74" fmla="*/ 496139 w 1380202"/>
              <a:gd name="connsiteY74" fmla="*/ 3767709 h 6858000"/>
              <a:gd name="connsiteX75" fmla="*/ 504835 w 1380202"/>
              <a:gd name="connsiteY75" fmla="*/ 3738082 h 6858000"/>
              <a:gd name="connsiteX76" fmla="*/ 512181 w 1380202"/>
              <a:gd name="connsiteY76" fmla="*/ 3673397 h 6858000"/>
              <a:gd name="connsiteX77" fmla="*/ 511477 w 1380202"/>
              <a:gd name="connsiteY77" fmla="*/ 3637109 h 6858000"/>
              <a:gd name="connsiteX78" fmla="*/ 514920 w 1380202"/>
              <a:gd name="connsiteY78" fmla="*/ 3536883 h 6858000"/>
              <a:gd name="connsiteX79" fmla="*/ 522458 w 1380202"/>
              <a:gd name="connsiteY79" fmla="*/ 3435652 h 6858000"/>
              <a:gd name="connsiteX80" fmla="*/ 524129 w 1380202"/>
              <a:gd name="connsiteY80" fmla="*/ 3307769 h 6858000"/>
              <a:gd name="connsiteX81" fmla="*/ 541692 w 1380202"/>
              <a:gd name="connsiteY81" fmla="*/ 3250522 h 6858000"/>
              <a:gd name="connsiteX82" fmla="*/ 542117 w 1380202"/>
              <a:gd name="connsiteY82" fmla="*/ 3229163 h 6858000"/>
              <a:gd name="connsiteX83" fmla="*/ 543940 w 1380202"/>
              <a:gd name="connsiteY83" fmla="*/ 3217217 h 6858000"/>
              <a:gd name="connsiteX84" fmla="*/ 530775 w 1380202"/>
              <a:gd name="connsiteY84" fmla="*/ 3183755 h 6858000"/>
              <a:gd name="connsiteX85" fmla="*/ 531276 w 1380202"/>
              <a:gd name="connsiteY85" fmla="*/ 3178642 h 6858000"/>
              <a:gd name="connsiteX86" fmla="*/ 518876 w 1380202"/>
              <a:gd name="connsiteY86" fmla="*/ 3158586 h 6858000"/>
              <a:gd name="connsiteX87" fmla="*/ 504061 w 1380202"/>
              <a:gd name="connsiteY87" fmla="*/ 3129034 h 6858000"/>
              <a:gd name="connsiteX88" fmla="*/ 504726 w 1380202"/>
              <a:gd name="connsiteY88" fmla="*/ 3126682 h 6858000"/>
              <a:gd name="connsiteX89" fmla="*/ 495594 w 1380202"/>
              <a:gd name="connsiteY89" fmla="*/ 3114519 h 6858000"/>
              <a:gd name="connsiteX90" fmla="*/ 482203 w 1380202"/>
              <a:gd name="connsiteY90" fmla="*/ 3106272 h 6858000"/>
              <a:gd name="connsiteX91" fmla="*/ 454933 w 1380202"/>
              <a:gd name="connsiteY91" fmla="*/ 2958185 h 6858000"/>
              <a:gd name="connsiteX92" fmla="*/ 397547 w 1380202"/>
              <a:gd name="connsiteY92" fmla="*/ 2762989 h 6858000"/>
              <a:gd name="connsiteX93" fmla="*/ 346465 w 1380202"/>
              <a:gd name="connsiteY93" fmla="*/ 2554718 h 6858000"/>
              <a:gd name="connsiteX94" fmla="*/ 326559 w 1380202"/>
              <a:gd name="connsiteY94" fmla="*/ 2485734 h 6858000"/>
              <a:gd name="connsiteX95" fmla="*/ 317282 w 1380202"/>
              <a:gd name="connsiteY95" fmla="*/ 2447068 h 6858000"/>
              <a:gd name="connsiteX96" fmla="*/ 304243 w 1380202"/>
              <a:gd name="connsiteY96" fmla="*/ 2425819 h 6858000"/>
              <a:gd name="connsiteX97" fmla="*/ 310242 w 1380202"/>
              <a:gd name="connsiteY97" fmla="*/ 2402874 h 6858000"/>
              <a:gd name="connsiteX98" fmla="*/ 312854 w 1380202"/>
              <a:gd name="connsiteY98" fmla="*/ 2381443 h 6858000"/>
              <a:gd name="connsiteX99" fmla="*/ 289183 w 1380202"/>
              <a:gd name="connsiteY99" fmla="*/ 2261920 h 6858000"/>
              <a:gd name="connsiteX100" fmla="*/ 279070 w 1380202"/>
              <a:gd name="connsiteY100" fmla="*/ 2195378 h 6858000"/>
              <a:gd name="connsiteX101" fmla="*/ 263287 w 1380202"/>
              <a:gd name="connsiteY101" fmla="*/ 2155135 h 6858000"/>
              <a:gd name="connsiteX102" fmla="*/ 260745 w 1380202"/>
              <a:gd name="connsiteY102" fmla="*/ 2118008 h 6858000"/>
              <a:gd name="connsiteX103" fmla="*/ 261738 w 1380202"/>
              <a:gd name="connsiteY103" fmla="*/ 2050531 h 6858000"/>
              <a:gd name="connsiteX104" fmla="*/ 253544 w 1380202"/>
              <a:gd name="connsiteY104" fmla="*/ 1963269 h 6858000"/>
              <a:gd name="connsiteX105" fmla="*/ 234722 w 1380202"/>
              <a:gd name="connsiteY105" fmla="*/ 1906352 h 6858000"/>
              <a:gd name="connsiteX106" fmla="*/ 211279 w 1380202"/>
              <a:gd name="connsiteY106" fmla="*/ 1861531 h 6858000"/>
              <a:gd name="connsiteX107" fmla="*/ 165078 w 1380202"/>
              <a:gd name="connsiteY107" fmla="*/ 1732919 h 6858000"/>
              <a:gd name="connsiteX108" fmla="*/ 137389 w 1380202"/>
              <a:gd name="connsiteY108" fmla="*/ 1663540 h 6858000"/>
              <a:gd name="connsiteX109" fmla="*/ 136515 w 1380202"/>
              <a:gd name="connsiteY109" fmla="*/ 1615777 h 6858000"/>
              <a:gd name="connsiteX110" fmla="*/ 117310 w 1380202"/>
              <a:gd name="connsiteY110" fmla="*/ 1563678 h 6858000"/>
              <a:gd name="connsiteX111" fmla="*/ 130390 w 1380202"/>
              <a:gd name="connsiteY111" fmla="*/ 1519474 h 6858000"/>
              <a:gd name="connsiteX112" fmla="*/ 123132 w 1380202"/>
              <a:gd name="connsiteY112" fmla="*/ 1477995 h 6858000"/>
              <a:gd name="connsiteX113" fmla="*/ 109217 w 1380202"/>
              <a:gd name="connsiteY113" fmla="*/ 1373769 h 6858000"/>
              <a:gd name="connsiteX114" fmla="*/ 117524 w 1380202"/>
              <a:gd name="connsiteY114" fmla="*/ 1307086 h 6858000"/>
              <a:gd name="connsiteX115" fmla="*/ 118712 w 1380202"/>
              <a:gd name="connsiteY115" fmla="*/ 1189033 h 6858000"/>
              <a:gd name="connsiteX116" fmla="*/ 123397 w 1380202"/>
              <a:gd name="connsiteY116" fmla="*/ 1168288 h 6858000"/>
              <a:gd name="connsiteX117" fmla="*/ 115679 w 1380202"/>
              <a:gd name="connsiteY117" fmla="*/ 1142577 h 6858000"/>
              <a:gd name="connsiteX118" fmla="*/ 104985 w 1380202"/>
              <a:gd name="connsiteY118" fmla="*/ 1088484 h 6858000"/>
              <a:gd name="connsiteX119" fmla="*/ 93721 w 1380202"/>
              <a:gd name="connsiteY119" fmla="*/ 1016103 h 6858000"/>
              <a:gd name="connsiteX120" fmla="*/ 95177 w 1380202"/>
              <a:gd name="connsiteY120" fmla="*/ 932283 h 6858000"/>
              <a:gd name="connsiteX121" fmla="*/ 97413 w 1380202"/>
              <a:gd name="connsiteY121" fmla="*/ 915925 h 6858000"/>
              <a:gd name="connsiteX122" fmla="*/ 90042 w 1380202"/>
              <a:gd name="connsiteY122" fmla="*/ 896999 h 6858000"/>
              <a:gd name="connsiteX123" fmla="*/ 59450 w 1380202"/>
              <a:gd name="connsiteY123" fmla="*/ 821517 h 6858000"/>
              <a:gd name="connsiteX124" fmla="*/ 38400 w 1380202"/>
              <a:gd name="connsiteY124" fmla="*/ 751353 h 6858000"/>
              <a:gd name="connsiteX125" fmla="*/ 37958 w 1380202"/>
              <a:gd name="connsiteY125" fmla="*/ 721230 h 6858000"/>
              <a:gd name="connsiteX126" fmla="*/ 23629 w 1380202"/>
              <a:gd name="connsiteY126" fmla="*/ 681659 h 6858000"/>
              <a:gd name="connsiteX127" fmla="*/ 9048 w 1380202"/>
              <a:gd name="connsiteY127" fmla="*/ 635218 h 6858000"/>
              <a:gd name="connsiteX128" fmla="*/ 14059 w 1380202"/>
              <a:gd name="connsiteY128" fmla="*/ 613763 h 6858000"/>
              <a:gd name="connsiteX129" fmla="*/ 1 w 1380202"/>
              <a:gd name="connsiteY129" fmla="*/ 598582 h 6858000"/>
              <a:gd name="connsiteX130" fmla="*/ 79993 w 1380202"/>
              <a:gd name="connsiteY130" fmla="*/ 473479 h 6858000"/>
              <a:gd name="connsiteX131" fmla="*/ 68074 w 1380202"/>
              <a:gd name="connsiteY131" fmla="*/ 446567 h 6858000"/>
              <a:gd name="connsiteX132" fmla="*/ 67322 w 1380202"/>
              <a:gd name="connsiteY132" fmla="*/ 393828 h 6858000"/>
              <a:gd name="connsiteX133" fmla="*/ 67152 w 1380202"/>
              <a:gd name="connsiteY133" fmla="*/ 353137 h 6858000"/>
              <a:gd name="connsiteX134" fmla="*/ 88662 w 1380202"/>
              <a:gd name="connsiteY134" fmla="*/ 309501 h 6858000"/>
              <a:gd name="connsiteX135" fmla="*/ 72845 w 1380202"/>
              <a:gd name="connsiteY135" fmla="*/ 275771 h 6858000"/>
              <a:gd name="connsiteX136" fmla="*/ 89872 w 1380202"/>
              <a:gd name="connsiteY136" fmla="*/ 212860 h 6858000"/>
              <a:gd name="connsiteX137" fmla="*/ 81582 w 1380202"/>
              <a:gd name="connsiteY137" fmla="*/ 144983 h 6858000"/>
              <a:gd name="connsiteX138" fmla="*/ 93866 w 1380202"/>
              <a:gd name="connsiteY138" fmla="*/ 55288 h 6858000"/>
              <a:gd name="connsiteX139" fmla="*/ 53420 w 138020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5239 w 1371382"/>
              <a:gd name="connsiteY128" fmla="*/ 613763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22148 w 1371382"/>
              <a:gd name="connsiteY128" fmla="*/ 585934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13805 w 1364418"/>
              <a:gd name="connsiteY129" fmla="*/ 542923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90309 w 1364418"/>
              <a:gd name="connsiteY121" fmla="*/ 921368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251033 w 1364418"/>
              <a:gd name="connsiteY10" fmla="*/ 6492130 h 6858000"/>
              <a:gd name="connsiteX11" fmla="*/ 266720 w 1364418"/>
              <a:gd name="connsiteY11" fmla="*/ 6431610 h 6858000"/>
              <a:gd name="connsiteX12" fmla="*/ 310425 w 1364418"/>
              <a:gd name="connsiteY12" fmla="*/ 6379786 h 6858000"/>
              <a:gd name="connsiteX13" fmla="*/ 293648 w 1364418"/>
              <a:gd name="connsiteY13" fmla="*/ 6334727 h 6858000"/>
              <a:gd name="connsiteX14" fmla="*/ 271063 w 1364418"/>
              <a:gd name="connsiteY14" fmla="*/ 6313295 h 6858000"/>
              <a:gd name="connsiteX15" fmla="*/ 278227 w 1364418"/>
              <a:gd name="connsiteY15" fmla="*/ 6280046 h 6858000"/>
              <a:gd name="connsiteX16" fmla="*/ 281226 w 1364418"/>
              <a:gd name="connsiteY16" fmla="*/ 6272987 h 6858000"/>
              <a:gd name="connsiteX17" fmla="*/ 288000 w 1364418"/>
              <a:gd name="connsiteY17" fmla="*/ 6252834 h 6858000"/>
              <a:gd name="connsiteX18" fmla="*/ 265992 w 1364418"/>
              <a:gd name="connsiteY18" fmla="*/ 6202459 h 6858000"/>
              <a:gd name="connsiteX19" fmla="*/ 264790 w 1364418"/>
              <a:gd name="connsiteY19" fmla="*/ 6153037 h 6858000"/>
              <a:gd name="connsiteX20" fmla="*/ 280205 w 1364418"/>
              <a:gd name="connsiteY20" fmla="*/ 6078132 h 6858000"/>
              <a:gd name="connsiteX21" fmla="*/ 267592 w 1364418"/>
              <a:gd name="connsiteY21" fmla="*/ 6028119 h 6858000"/>
              <a:gd name="connsiteX22" fmla="*/ 252821 w 1364418"/>
              <a:gd name="connsiteY22" fmla="*/ 5926735 h 6858000"/>
              <a:gd name="connsiteX23" fmla="*/ 302333 w 1364418"/>
              <a:gd name="connsiteY23" fmla="*/ 5712857 h 6858000"/>
              <a:gd name="connsiteX24" fmla="*/ 332131 w 1364418"/>
              <a:gd name="connsiteY24" fmla="*/ 5660491 h 6858000"/>
              <a:gd name="connsiteX25" fmla="*/ 341254 w 1364418"/>
              <a:gd name="connsiteY25" fmla="*/ 5563435 h 6858000"/>
              <a:gd name="connsiteX26" fmla="*/ 368130 w 1364418"/>
              <a:gd name="connsiteY26" fmla="*/ 5437125 h 6858000"/>
              <a:gd name="connsiteX27" fmla="*/ 381698 w 1364418"/>
              <a:gd name="connsiteY27" fmla="*/ 5396260 h 6858000"/>
              <a:gd name="connsiteX28" fmla="*/ 397679 w 1364418"/>
              <a:gd name="connsiteY28" fmla="*/ 5330009 h 6858000"/>
              <a:gd name="connsiteX29" fmla="*/ 431172 w 1364418"/>
              <a:gd name="connsiteY29" fmla="*/ 5273739 h 6858000"/>
              <a:gd name="connsiteX30" fmla="*/ 440771 w 1364418"/>
              <a:gd name="connsiteY30" fmla="*/ 5241779 h 6858000"/>
              <a:gd name="connsiteX31" fmla="*/ 451997 w 1364418"/>
              <a:gd name="connsiteY31" fmla="*/ 5225268 h 6858000"/>
              <a:gd name="connsiteX32" fmla="*/ 453017 w 1364418"/>
              <a:gd name="connsiteY32" fmla="*/ 5217684 h 6858000"/>
              <a:gd name="connsiteX33" fmla="*/ 460358 w 1364418"/>
              <a:gd name="connsiteY33" fmla="*/ 5193377 h 6858000"/>
              <a:gd name="connsiteX34" fmla="*/ 463661 w 1364418"/>
              <a:gd name="connsiteY34" fmla="*/ 5179288 h 6858000"/>
              <a:gd name="connsiteX35" fmla="*/ 464645 w 1364418"/>
              <a:gd name="connsiteY35" fmla="*/ 5173621 h 6858000"/>
              <a:gd name="connsiteX36" fmla="*/ 460279 w 1364418"/>
              <a:gd name="connsiteY36" fmla="*/ 5159961 h 6858000"/>
              <a:gd name="connsiteX37" fmla="*/ 466956 w 1364418"/>
              <a:gd name="connsiteY37" fmla="*/ 5144295 h 6858000"/>
              <a:gd name="connsiteX38" fmla="*/ 463889 w 1364418"/>
              <a:gd name="connsiteY38" fmla="*/ 5125185 h 6858000"/>
              <a:gd name="connsiteX39" fmla="*/ 470719 w 1364418"/>
              <a:gd name="connsiteY39" fmla="*/ 5121884 h 6858000"/>
              <a:gd name="connsiteX40" fmla="*/ 477755 w 1364418"/>
              <a:gd name="connsiteY40" fmla="*/ 5067850 h 6858000"/>
              <a:gd name="connsiteX41" fmla="*/ 480486 w 1364418"/>
              <a:gd name="connsiteY41" fmla="*/ 5060861 h 6858000"/>
              <a:gd name="connsiteX42" fmla="*/ 477190 w 1364418"/>
              <a:gd name="connsiteY42" fmla="*/ 5034192 h 6858000"/>
              <a:gd name="connsiteX43" fmla="*/ 478744 w 1364418"/>
              <a:gd name="connsiteY43" fmla="*/ 4993030 h 6858000"/>
              <a:gd name="connsiteX44" fmla="*/ 485653 w 1364418"/>
              <a:gd name="connsiteY44" fmla="*/ 4946844 h 6858000"/>
              <a:gd name="connsiteX45" fmla="*/ 481509 w 1364418"/>
              <a:gd name="connsiteY45" fmla="*/ 4932692 h 6858000"/>
              <a:gd name="connsiteX46" fmla="*/ 496912 w 1364418"/>
              <a:gd name="connsiteY46" fmla="*/ 4858827 h 6858000"/>
              <a:gd name="connsiteX47" fmla="*/ 502815 w 1364418"/>
              <a:gd name="connsiteY47" fmla="*/ 4821170 h 6858000"/>
              <a:gd name="connsiteX48" fmla="*/ 507548 w 1364418"/>
              <a:gd name="connsiteY48" fmla="*/ 4780965 h 6858000"/>
              <a:gd name="connsiteX49" fmla="*/ 508841 w 1364418"/>
              <a:gd name="connsiteY49" fmla="*/ 4750867 h 6858000"/>
              <a:gd name="connsiteX50" fmla="*/ 506648 w 1364418"/>
              <a:gd name="connsiteY50" fmla="*/ 4690749 h 6858000"/>
              <a:gd name="connsiteX51" fmla="*/ 502128 w 1364418"/>
              <a:gd name="connsiteY51" fmla="*/ 4584173 h 6858000"/>
              <a:gd name="connsiteX52" fmla="*/ 497211 w 1364418"/>
              <a:gd name="connsiteY52" fmla="*/ 4444346 h 6858000"/>
              <a:gd name="connsiteX53" fmla="*/ 493776 w 1364418"/>
              <a:gd name="connsiteY53" fmla="*/ 4375228 h 6858000"/>
              <a:gd name="connsiteX54" fmla="*/ 474429 w 1364418"/>
              <a:gd name="connsiteY54" fmla="*/ 4214165 h 6858000"/>
              <a:gd name="connsiteX55" fmla="*/ 478502 w 1364418"/>
              <a:gd name="connsiteY55" fmla="*/ 4090296 h 6858000"/>
              <a:gd name="connsiteX56" fmla="*/ 463758 w 1364418"/>
              <a:gd name="connsiteY56" fmla="*/ 4033999 h 6858000"/>
              <a:gd name="connsiteX57" fmla="*/ 464907 w 1364418"/>
              <a:gd name="connsiteY57" fmla="*/ 4031933 h 6858000"/>
              <a:gd name="connsiteX58" fmla="*/ 463483 w 1364418"/>
              <a:gd name="connsiteY58" fmla="*/ 4013953 h 6858000"/>
              <a:gd name="connsiteX59" fmla="*/ 449778 w 1364418"/>
              <a:gd name="connsiteY59" fmla="*/ 3974753 h 6858000"/>
              <a:gd name="connsiteX60" fmla="*/ 451376 w 1364418"/>
              <a:gd name="connsiteY60" fmla="*/ 3969950 h 6858000"/>
              <a:gd name="connsiteX61" fmla="*/ 444798 w 1364418"/>
              <a:gd name="connsiteY61" fmla="*/ 3933779 h 6858000"/>
              <a:gd name="connsiteX62" fmla="*/ 446129 w 1364418"/>
              <a:gd name="connsiteY62" fmla="*/ 3933093 h 6858000"/>
              <a:gd name="connsiteX63" fmla="*/ 450483 w 1364418"/>
              <a:gd name="connsiteY63" fmla="*/ 3922082 h 6858000"/>
              <a:gd name="connsiteX64" fmla="*/ 455561 w 1364418"/>
              <a:gd name="connsiteY64" fmla="*/ 3901461 h 6858000"/>
              <a:gd name="connsiteX65" fmla="*/ 478155 w 1364418"/>
              <a:gd name="connsiteY65" fmla="*/ 3813873 h 6858000"/>
              <a:gd name="connsiteX66" fmla="*/ 477580 w 1364418"/>
              <a:gd name="connsiteY66" fmla="*/ 3806161 h 6858000"/>
              <a:gd name="connsiteX67" fmla="*/ 477887 w 1364418"/>
              <a:gd name="connsiteY67" fmla="*/ 3805957 h 6858000"/>
              <a:gd name="connsiteX68" fmla="*/ 477914 w 1364418"/>
              <a:gd name="connsiteY68" fmla="*/ 3797724 h 6858000"/>
              <a:gd name="connsiteX69" fmla="*/ 476529 w 1364418"/>
              <a:gd name="connsiteY69" fmla="*/ 3792098 h 6858000"/>
              <a:gd name="connsiteX70" fmla="*/ 475413 w 1364418"/>
              <a:gd name="connsiteY70" fmla="*/ 3777135 h 6858000"/>
              <a:gd name="connsiteX71" fmla="*/ 477146 w 1364418"/>
              <a:gd name="connsiteY71" fmla="*/ 3771656 h 6858000"/>
              <a:gd name="connsiteX72" fmla="*/ 480889 w 1364418"/>
              <a:gd name="connsiteY72" fmla="*/ 3769007 h 6858000"/>
              <a:gd name="connsiteX73" fmla="*/ 480355 w 1364418"/>
              <a:gd name="connsiteY73" fmla="*/ 3767709 h 6858000"/>
              <a:gd name="connsiteX74" fmla="*/ 489051 w 1364418"/>
              <a:gd name="connsiteY74" fmla="*/ 3738082 h 6858000"/>
              <a:gd name="connsiteX75" fmla="*/ 496397 w 1364418"/>
              <a:gd name="connsiteY75" fmla="*/ 3673397 h 6858000"/>
              <a:gd name="connsiteX76" fmla="*/ 495693 w 1364418"/>
              <a:gd name="connsiteY76" fmla="*/ 3637109 h 6858000"/>
              <a:gd name="connsiteX77" fmla="*/ 499136 w 1364418"/>
              <a:gd name="connsiteY77" fmla="*/ 3536883 h 6858000"/>
              <a:gd name="connsiteX78" fmla="*/ 506674 w 1364418"/>
              <a:gd name="connsiteY78" fmla="*/ 3435652 h 6858000"/>
              <a:gd name="connsiteX79" fmla="*/ 508345 w 1364418"/>
              <a:gd name="connsiteY79" fmla="*/ 3307769 h 6858000"/>
              <a:gd name="connsiteX80" fmla="*/ 525908 w 1364418"/>
              <a:gd name="connsiteY80" fmla="*/ 3250522 h 6858000"/>
              <a:gd name="connsiteX81" fmla="*/ 526333 w 1364418"/>
              <a:gd name="connsiteY81" fmla="*/ 3229163 h 6858000"/>
              <a:gd name="connsiteX82" fmla="*/ 528156 w 1364418"/>
              <a:gd name="connsiteY82" fmla="*/ 3217217 h 6858000"/>
              <a:gd name="connsiteX83" fmla="*/ 514991 w 1364418"/>
              <a:gd name="connsiteY83" fmla="*/ 3183755 h 6858000"/>
              <a:gd name="connsiteX84" fmla="*/ 515492 w 1364418"/>
              <a:gd name="connsiteY84" fmla="*/ 3178642 h 6858000"/>
              <a:gd name="connsiteX85" fmla="*/ 503092 w 1364418"/>
              <a:gd name="connsiteY85" fmla="*/ 3158586 h 6858000"/>
              <a:gd name="connsiteX86" fmla="*/ 488277 w 1364418"/>
              <a:gd name="connsiteY86" fmla="*/ 3129034 h 6858000"/>
              <a:gd name="connsiteX87" fmla="*/ 488942 w 1364418"/>
              <a:gd name="connsiteY87" fmla="*/ 3126682 h 6858000"/>
              <a:gd name="connsiteX88" fmla="*/ 479810 w 1364418"/>
              <a:gd name="connsiteY88" fmla="*/ 3114519 h 6858000"/>
              <a:gd name="connsiteX89" fmla="*/ 466419 w 1364418"/>
              <a:gd name="connsiteY89" fmla="*/ 3106272 h 6858000"/>
              <a:gd name="connsiteX90" fmla="*/ 439149 w 1364418"/>
              <a:gd name="connsiteY90" fmla="*/ 2958185 h 6858000"/>
              <a:gd name="connsiteX91" fmla="*/ 381763 w 1364418"/>
              <a:gd name="connsiteY91" fmla="*/ 2762989 h 6858000"/>
              <a:gd name="connsiteX92" fmla="*/ 330681 w 1364418"/>
              <a:gd name="connsiteY92" fmla="*/ 2554718 h 6858000"/>
              <a:gd name="connsiteX93" fmla="*/ 310775 w 1364418"/>
              <a:gd name="connsiteY93" fmla="*/ 2485734 h 6858000"/>
              <a:gd name="connsiteX94" fmla="*/ 301498 w 1364418"/>
              <a:gd name="connsiteY94" fmla="*/ 2447068 h 6858000"/>
              <a:gd name="connsiteX95" fmla="*/ 288459 w 1364418"/>
              <a:gd name="connsiteY95" fmla="*/ 2425819 h 6858000"/>
              <a:gd name="connsiteX96" fmla="*/ 294458 w 1364418"/>
              <a:gd name="connsiteY96" fmla="*/ 2402874 h 6858000"/>
              <a:gd name="connsiteX97" fmla="*/ 297070 w 1364418"/>
              <a:gd name="connsiteY97" fmla="*/ 2381443 h 6858000"/>
              <a:gd name="connsiteX98" fmla="*/ 273399 w 1364418"/>
              <a:gd name="connsiteY98" fmla="*/ 2261920 h 6858000"/>
              <a:gd name="connsiteX99" fmla="*/ 263286 w 1364418"/>
              <a:gd name="connsiteY99" fmla="*/ 2195378 h 6858000"/>
              <a:gd name="connsiteX100" fmla="*/ 247503 w 1364418"/>
              <a:gd name="connsiteY100" fmla="*/ 2155135 h 6858000"/>
              <a:gd name="connsiteX101" fmla="*/ 244961 w 1364418"/>
              <a:gd name="connsiteY101" fmla="*/ 2118008 h 6858000"/>
              <a:gd name="connsiteX102" fmla="*/ 245954 w 1364418"/>
              <a:gd name="connsiteY102" fmla="*/ 2050531 h 6858000"/>
              <a:gd name="connsiteX103" fmla="*/ 237760 w 1364418"/>
              <a:gd name="connsiteY103" fmla="*/ 1963269 h 6858000"/>
              <a:gd name="connsiteX104" fmla="*/ 218938 w 1364418"/>
              <a:gd name="connsiteY104" fmla="*/ 1906352 h 6858000"/>
              <a:gd name="connsiteX105" fmla="*/ 195495 w 1364418"/>
              <a:gd name="connsiteY105" fmla="*/ 1861531 h 6858000"/>
              <a:gd name="connsiteX106" fmla="*/ 149294 w 1364418"/>
              <a:gd name="connsiteY106" fmla="*/ 1732919 h 6858000"/>
              <a:gd name="connsiteX107" fmla="*/ 121605 w 1364418"/>
              <a:gd name="connsiteY107" fmla="*/ 1663540 h 6858000"/>
              <a:gd name="connsiteX108" fmla="*/ 120731 w 1364418"/>
              <a:gd name="connsiteY108" fmla="*/ 1615777 h 6858000"/>
              <a:gd name="connsiteX109" fmla="*/ 101526 w 1364418"/>
              <a:gd name="connsiteY109" fmla="*/ 1563678 h 6858000"/>
              <a:gd name="connsiteX110" fmla="*/ 114606 w 1364418"/>
              <a:gd name="connsiteY110" fmla="*/ 1519474 h 6858000"/>
              <a:gd name="connsiteX111" fmla="*/ 107348 w 1364418"/>
              <a:gd name="connsiteY111" fmla="*/ 1477995 h 6858000"/>
              <a:gd name="connsiteX112" fmla="*/ 93433 w 1364418"/>
              <a:gd name="connsiteY112" fmla="*/ 1373769 h 6858000"/>
              <a:gd name="connsiteX113" fmla="*/ 101740 w 1364418"/>
              <a:gd name="connsiteY113" fmla="*/ 1307086 h 6858000"/>
              <a:gd name="connsiteX114" fmla="*/ 102928 w 1364418"/>
              <a:gd name="connsiteY114" fmla="*/ 1189033 h 6858000"/>
              <a:gd name="connsiteX115" fmla="*/ 107613 w 1364418"/>
              <a:gd name="connsiteY115" fmla="*/ 1168288 h 6858000"/>
              <a:gd name="connsiteX116" fmla="*/ 99895 w 1364418"/>
              <a:gd name="connsiteY116" fmla="*/ 1142577 h 6858000"/>
              <a:gd name="connsiteX117" fmla="*/ 89201 w 1364418"/>
              <a:gd name="connsiteY117" fmla="*/ 1088484 h 6858000"/>
              <a:gd name="connsiteX118" fmla="*/ 77937 w 1364418"/>
              <a:gd name="connsiteY118" fmla="*/ 1016103 h 6858000"/>
              <a:gd name="connsiteX119" fmla="*/ 79393 w 1364418"/>
              <a:gd name="connsiteY119" fmla="*/ 954054 h 6858000"/>
              <a:gd name="connsiteX120" fmla="*/ 90309 w 1364418"/>
              <a:gd name="connsiteY120" fmla="*/ 921368 h 6858000"/>
              <a:gd name="connsiteX121" fmla="*/ 74258 w 1364418"/>
              <a:gd name="connsiteY121" fmla="*/ 896999 h 6858000"/>
              <a:gd name="connsiteX122" fmla="*/ 43666 w 1364418"/>
              <a:gd name="connsiteY122" fmla="*/ 821517 h 6858000"/>
              <a:gd name="connsiteX123" fmla="*/ 22616 w 1364418"/>
              <a:gd name="connsiteY123" fmla="*/ 751353 h 6858000"/>
              <a:gd name="connsiteX124" fmla="*/ 22174 w 1364418"/>
              <a:gd name="connsiteY124" fmla="*/ 721230 h 6858000"/>
              <a:gd name="connsiteX125" fmla="*/ 7845 w 1364418"/>
              <a:gd name="connsiteY125" fmla="*/ 681659 h 6858000"/>
              <a:gd name="connsiteX126" fmla="*/ 31306 w 1364418"/>
              <a:gd name="connsiteY126" fmla="*/ 619315 h 6858000"/>
              <a:gd name="connsiteX127" fmla="*/ 15184 w 1364418"/>
              <a:gd name="connsiteY127" fmla="*/ 585934 h 6858000"/>
              <a:gd name="connsiteX128" fmla="*/ 22258 w 1364418"/>
              <a:gd name="connsiteY128" fmla="*/ 538948 h 6858000"/>
              <a:gd name="connsiteX129" fmla="*/ 26166 w 1364418"/>
              <a:gd name="connsiteY129" fmla="*/ 525163 h 6858000"/>
              <a:gd name="connsiteX130" fmla="*/ 52290 w 1364418"/>
              <a:gd name="connsiteY130" fmla="*/ 446567 h 6858000"/>
              <a:gd name="connsiteX131" fmla="*/ 51538 w 1364418"/>
              <a:gd name="connsiteY131" fmla="*/ 393828 h 6858000"/>
              <a:gd name="connsiteX132" fmla="*/ 51368 w 1364418"/>
              <a:gd name="connsiteY132" fmla="*/ 353137 h 6858000"/>
              <a:gd name="connsiteX133" fmla="*/ 55970 w 1364418"/>
              <a:gd name="connsiteY133" fmla="*/ 321428 h 6858000"/>
              <a:gd name="connsiteX134" fmla="*/ 57061 w 1364418"/>
              <a:gd name="connsiteY134" fmla="*/ 275771 h 6858000"/>
              <a:gd name="connsiteX135" fmla="*/ 74088 w 1364418"/>
              <a:gd name="connsiteY135" fmla="*/ 212860 h 6858000"/>
              <a:gd name="connsiteX136" fmla="*/ 65798 w 1364418"/>
              <a:gd name="connsiteY136" fmla="*/ 144983 h 6858000"/>
              <a:gd name="connsiteX137" fmla="*/ 78082 w 1364418"/>
              <a:gd name="connsiteY137" fmla="*/ 55288 h 6858000"/>
              <a:gd name="connsiteX138" fmla="*/ 37636 w 1364418"/>
              <a:gd name="connsiteY138"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251033 w 1364418"/>
              <a:gd name="connsiteY9" fmla="*/ 6492130 h 6858000"/>
              <a:gd name="connsiteX10" fmla="*/ 266720 w 1364418"/>
              <a:gd name="connsiteY10" fmla="*/ 6431610 h 6858000"/>
              <a:gd name="connsiteX11" fmla="*/ 310425 w 1364418"/>
              <a:gd name="connsiteY11" fmla="*/ 6379786 h 6858000"/>
              <a:gd name="connsiteX12" fmla="*/ 293648 w 1364418"/>
              <a:gd name="connsiteY12" fmla="*/ 6334727 h 6858000"/>
              <a:gd name="connsiteX13" fmla="*/ 271063 w 1364418"/>
              <a:gd name="connsiteY13" fmla="*/ 6313295 h 6858000"/>
              <a:gd name="connsiteX14" fmla="*/ 278227 w 1364418"/>
              <a:gd name="connsiteY14" fmla="*/ 6280046 h 6858000"/>
              <a:gd name="connsiteX15" fmla="*/ 281226 w 1364418"/>
              <a:gd name="connsiteY15" fmla="*/ 6272987 h 6858000"/>
              <a:gd name="connsiteX16" fmla="*/ 288000 w 1364418"/>
              <a:gd name="connsiteY16" fmla="*/ 6252834 h 6858000"/>
              <a:gd name="connsiteX17" fmla="*/ 265992 w 1364418"/>
              <a:gd name="connsiteY17" fmla="*/ 6202459 h 6858000"/>
              <a:gd name="connsiteX18" fmla="*/ 264790 w 1364418"/>
              <a:gd name="connsiteY18" fmla="*/ 6153037 h 6858000"/>
              <a:gd name="connsiteX19" fmla="*/ 280205 w 1364418"/>
              <a:gd name="connsiteY19" fmla="*/ 6078132 h 6858000"/>
              <a:gd name="connsiteX20" fmla="*/ 267592 w 1364418"/>
              <a:gd name="connsiteY20" fmla="*/ 6028119 h 6858000"/>
              <a:gd name="connsiteX21" fmla="*/ 252821 w 1364418"/>
              <a:gd name="connsiteY21" fmla="*/ 5926735 h 6858000"/>
              <a:gd name="connsiteX22" fmla="*/ 302333 w 1364418"/>
              <a:gd name="connsiteY22" fmla="*/ 5712857 h 6858000"/>
              <a:gd name="connsiteX23" fmla="*/ 332131 w 1364418"/>
              <a:gd name="connsiteY23" fmla="*/ 5660491 h 6858000"/>
              <a:gd name="connsiteX24" fmla="*/ 341254 w 1364418"/>
              <a:gd name="connsiteY24" fmla="*/ 5563435 h 6858000"/>
              <a:gd name="connsiteX25" fmla="*/ 368130 w 1364418"/>
              <a:gd name="connsiteY25" fmla="*/ 5437125 h 6858000"/>
              <a:gd name="connsiteX26" fmla="*/ 381698 w 1364418"/>
              <a:gd name="connsiteY26" fmla="*/ 5396260 h 6858000"/>
              <a:gd name="connsiteX27" fmla="*/ 397679 w 1364418"/>
              <a:gd name="connsiteY27" fmla="*/ 5330009 h 6858000"/>
              <a:gd name="connsiteX28" fmla="*/ 431172 w 1364418"/>
              <a:gd name="connsiteY28" fmla="*/ 5273739 h 6858000"/>
              <a:gd name="connsiteX29" fmla="*/ 440771 w 1364418"/>
              <a:gd name="connsiteY29" fmla="*/ 5241779 h 6858000"/>
              <a:gd name="connsiteX30" fmla="*/ 451997 w 1364418"/>
              <a:gd name="connsiteY30" fmla="*/ 5225268 h 6858000"/>
              <a:gd name="connsiteX31" fmla="*/ 453017 w 1364418"/>
              <a:gd name="connsiteY31" fmla="*/ 5217684 h 6858000"/>
              <a:gd name="connsiteX32" fmla="*/ 460358 w 1364418"/>
              <a:gd name="connsiteY32" fmla="*/ 5193377 h 6858000"/>
              <a:gd name="connsiteX33" fmla="*/ 463661 w 1364418"/>
              <a:gd name="connsiteY33" fmla="*/ 5179288 h 6858000"/>
              <a:gd name="connsiteX34" fmla="*/ 464645 w 1364418"/>
              <a:gd name="connsiteY34" fmla="*/ 5173621 h 6858000"/>
              <a:gd name="connsiteX35" fmla="*/ 460279 w 1364418"/>
              <a:gd name="connsiteY35" fmla="*/ 5159961 h 6858000"/>
              <a:gd name="connsiteX36" fmla="*/ 466956 w 1364418"/>
              <a:gd name="connsiteY36" fmla="*/ 5144295 h 6858000"/>
              <a:gd name="connsiteX37" fmla="*/ 463889 w 1364418"/>
              <a:gd name="connsiteY37" fmla="*/ 5125185 h 6858000"/>
              <a:gd name="connsiteX38" fmla="*/ 470719 w 1364418"/>
              <a:gd name="connsiteY38" fmla="*/ 5121884 h 6858000"/>
              <a:gd name="connsiteX39" fmla="*/ 477755 w 1364418"/>
              <a:gd name="connsiteY39" fmla="*/ 5067850 h 6858000"/>
              <a:gd name="connsiteX40" fmla="*/ 480486 w 1364418"/>
              <a:gd name="connsiteY40" fmla="*/ 5060861 h 6858000"/>
              <a:gd name="connsiteX41" fmla="*/ 477190 w 1364418"/>
              <a:gd name="connsiteY41" fmla="*/ 5034192 h 6858000"/>
              <a:gd name="connsiteX42" fmla="*/ 478744 w 1364418"/>
              <a:gd name="connsiteY42" fmla="*/ 4993030 h 6858000"/>
              <a:gd name="connsiteX43" fmla="*/ 485653 w 1364418"/>
              <a:gd name="connsiteY43" fmla="*/ 4946844 h 6858000"/>
              <a:gd name="connsiteX44" fmla="*/ 481509 w 1364418"/>
              <a:gd name="connsiteY44" fmla="*/ 4932692 h 6858000"/>
              <a:gd name="connsiteX45" fmla="*/ 496912 w 1364418"/>
              <a:gd name="connsiteY45" fmla="*/ 4858827 h 6858000"/>
              <a:gd name="connsiteX46" fmla="*/ 502815 w 1364418"/>
              <a:gd name="connsiteY46" fmla="*/ 4821170 h 6858000"/>
              <a:gd name="connsiteX47" fmla="*/ 507548 w 1364418"/>
              <a:gd name="connsiteY47" fmla="*/ 4780965 h 6858000"/>
              <a:gd name="connsiteX48" fmla="*/ 508841 w 1364418"/>
              <a:gd name="connsiteY48" fmla="*/ 4750867 h 6858000"/>
              <a:gd name="connsiteX49" fmla="*/ 506648 w 1364418"/>
              <a:gd name="connsiteY49" fmla="*/ 4690749 h 6858000"/>
              <a:gd name="connsiteX50" fmla="*/ 502128 w 1364418"/>
              <a:gd name="connsiteY50" fmla="*/ 4584173 h 6858000"/>
              <a:gd name="connsiteX51" fmla="*/ 497211 w 1364418"/>
              <a:gd name="connsiteY51" fmla="*/ 4444346 h 6858000"/>
              <a:gd name="connsiteX52" fmla="*/ 493776 w 1364418"/>
              <a:gd name="connsiteY52" fmla="*/ 4375228 h 6858000"/>
              <a:gd name="connsiteX53" fmla="*/ 474429 w 1364418"/>
              <a:gd name="connsiteY53" fmla="*/ 4214165 h 6858000"/>
              <a:gd name="connsiteX54" fmla="*/ 478502 w 1364418"/>
              <a:gd name="connsiteY54" fmla="*/ 4090296 h 6858000"/>
              <a:gd name="connsiteX55" fmla="*/ 463758 w 1364418"/>
              <a:gd name="connsiteY55" fmla="*/ 4033999 h 6858000"/>
              <a:gd name="connsiteX56" fmla="*/ 464907 w 1364418"/>
              <a:gd name="connsiteY56" fmla="*/ 4031933 h 6858000"/>
              <a:gd name="connsiteX57" fmla="*/ 463483 w 1364418"/>
              <a:gd name="connsiteY57" fmla="*/ 4013953 h 6858000"/>
              <a:gd name="connsiteX58" fmla="*/ 449778 w 1364418"/>
              <a:gd name="connsiteY58" fmla="*/ 3974753 h 6858000"/>
              <a:gd name="connsiteX59" fmla="*/ 451376 w 1364418"/>
              <a:gd name="connsiteY59" fmla="*/ 3969950 h 6858000"/>
              <a:gd name="connsiteX60" fmla="*/ 444798 w 1364418"/>
              <a:gd name="connsiteY60" fmla="*/ 3933779 h 6858000"/>
              <a:gd name="connsiteX61" fmla="*/ 446129 w 1364418"/>
              <a:gd name="connsiteY61" fmla="*/ 3933093 h 6858000"/>
              <a:gd name="connsiteX62" fmla="*/ 450483 w 1364418"/>
              <a:gd name="connsiteY62" fmla="*/ 3922082 h 6858000"/>
              <a:gd name="connsiteX63" fmla="*/ 455561 w 1364418"/>
              <a:gd name="connsiteY63" fmla="*/ 3901461 h 6858000"/>
              <a:gd name="connsiteX64" fmla="*/ 478155 w 1364418"/>
              <a:gd name="connsiteY64" fmla="*/ 3813873 h 6858000"/>
              <a:gd name="connsiteX65" fmla="*/ 477580 w 1364418"/>
              <a:gd name="connsiteY65" fmla="*/ 3806161 h 6858000"/>
              <a:gd name="connsiteX66" fmla="*/ 477887 w 1364418"/>
              <a:gd name="connsiteY66" fmla="*/ 3805957 h 6858000"/>
              <a:gd name="connsiteX67" fmla="*/ 477914 w 1364418"/>
              <a:gd name="connsiteY67" fmla="*/ 3797724 h 6858000"/>
              <a:gd name="connsiteX68" fmla="*/ 476529 w 1364418"/>
              <a:gd name="connsiteY68" fmla="*/ 3792098 h 6858000"/>
              <a:gd name="connsiteX69" fmla="*/ 475413 w 1364418"/>
              <a:gd name="connsiteY69" fmla="*/ 3777135 h 6858000"/>
              <a:gd name="connsiteX70" fmla="*/ 477146 w 1364418"/>
              <a:gd name="connsiteY70" fmla="*/ 3771656 h 6858000"/>
              <a:gd name="connsiteX71" fmla="*/ 480889 w 1364418"/>
              <a:gd name="connsiteY71" fmla="*/ 3769007 h 6858000"/>
              <a:gd name="connsiteX72" fmla="*/ 480355 w 1364418"/>
              <a:gd name="connsiteY72" fmla="*/ 3767709 h 6858000"/>
              <a:gd name="connsiteX73" fmla="*/ 489051 w 1364418"/>
              <a:gd name="connsiteY73" fmla="*/ 3738082 h 6858000"/>
              <a:gd name="connsiteX74" fmla="*/ 496397 w 1364418"/>
              <a:gd name="connsiteY74" fmla="*/ 3673397 h 6858000"/>
              <a:gd name="connsiteX75" fmla="*/ 495693 w 1364418"/>
              <a:gd name="connsiteY75" fmla="*/ 3637109 h 6858000"/>
              <a:gd name="connsiteX76" fmla="*/ 499136 w 1364418"/>
              <a:gd name="connsiteY76" fmla="*/ 3536883 h 6858000"/>
              <a:gd name="connsiteX77" fmla="*/ 506674 w 1364418"/>
              <a:gd name="connsiteY77" fmla="*/ 3435652 h 6858000"/>
              <a:gd name="connsiteX78" fmla="*/ 508345 w 1364418"/>
              <a:gd name="connsiteY78" fmla="*/ 3307769 h 6858000"/>
              <a:gd name="connsiteX79" fmla="*/ 525908 w 1364418"/>
              <a:gd name="connsiteY79" fmla="*/ 3250522 h 6858000"/>
              <a:gd name="connsiteX80" fmla="*/ 526333 w 1364418"/>
              <a:gd name="connsiteY80" fmla="*/ 3229163 h 6858000"/>
              <a:gd name="connsiteX81" fmla="*/ 528156 w 1364418"/>
              <a:gd name="connsiteY81" fmla="*/ 3217217 h 6858000"/>
              <a:gd name="connsiteX82" fmla="*/ 514991 w 1364418"/>
              <a:gd name="connsiteY82" fmla="*/ 3183755 h 6858000"/>
              <a:gd name="connsiteX83" fmla="*/ 515492 w 1364418"/>
              <a:gd name="connsiteY83" fmla="*/ 3178642 h 6858000"/>
              <a:gd name="connsiteX84" fmla="*/ 503092 w 1364418"/>
              <a:gd name="connsiteY84" fmla="*/ 3158586 h 6858000"/>
              <a:gd name="connsiteX85" fmla="*/ 488277 w 1364418"/>
              <a:gd name="connsiteY85" fmla="*/ 3129034 h 6858000"/>
              <a:gd name="connsiteX86" fmla="*/ 488942 w 1364418"/>
              <a:gd name="connsiteY86" fmla="*/ 3126682 h 6858000"/>
              <a:gd name="connsiteX87" fmla="*/ 479810 w 1364418"/>
              <a:gd name="connsiteY87" fmla="*/ 3114519 h 6858000"/>
              <a:gd name="connsiteX88" fmla="*/ 466419 w 1364418"/>
              <a:gd name="connsiteY88" fmla="*/ 3106272 h 6858000"/>
              <a:gd name="connsiteX89" fmla="*/ 439149 w 1364418"/>
              <a:gd name="connsiteY89" fmla="*/ 2958185 h 6858000"/>
              <a:gd name="connsiteX90" fmla="*/ 381763 w 1364418"/>
              <a:gd name="connsiteY90" fmla="*/ 2762989 h 6858000"/>
              <a:gd name="connsiteX91" fmla="*/ 330681 w 1364418"/>
              <a:gd name="connsiteY91" fmla="*/ 2554718 h 6858000"/>
              <a:gd name="connsiteX92" fmla="*/ 310775 w 1364418"/>
              <a:gd name="connsiteY92" fmla="*/ 2485734 h 6858000"/>
              <a:gd name="connsiteX93" fmla="*/ 301498 w 1364418"/>
              <a:gd name="connsiteY93" fmla="*/ 2447068 h 6858000"/>
              <a:gd name="connsiteX94" fmla="*/ 288459 w 1364418"/>
              <a:gd name="connsiteY94" fmla="*/ 2425819 h 6858000"/>
              <a:gd name="connsiteX95" fmla="*/ 294458 w 1364418"/>
              <a:gd name="connsiteY95" fmla="*/ 2402874 h 6858000"/>
              <a:gd name="connsiteX96" fmla="*/ 297070 w 1364418"/>
              <a:gd name="connsiteY96" fmla="*/ 2381443 h 6858000"/>
              <a:gd name="connsiteX97" fmla="*/ 273399 w 1364418"/>
              <a:gd name="connsiteY97" fmla="*/ 2261920 h 6858000"/>
              <a:gd name="connsiteX98" fmla="*/ 263286 w 1364418"/>
              <a:gd name="connsiteY98" fmla="*/ 2195378 h 6858000"/>
              <a:gd name="connsiteX99" fmla="*/ 247503 w 1364418"/>
              <a:gd name="connsiteY99" fmla="*/ 2155135 h 6858000"/>
              <a:gd name="connsiteX100" fmla="*/ 244961 w 1364418"/>
              <a:gd name="connsiteY100" fmla="*/ 2118008 h 6858000"/>
              <a:gd name="connsiteX101" fmla="*/ 245954 w 1364418"/>
              <a:gd name="connsiteY101" fmla="*/ 2050531 h 6858000"/>
              <a:gd name="connsiteX102" fmla="*/ 237760 w 1364418"/>
              <a:gd name="connsiteY102" fmla="*/ 1963269 h 6858000"/>
              <a:gd name="connsiteX103" fmla="*/ 218938 w 1364418"/>
              <a:gd name="connsiteY103" fmla="*/ 1906352 h 6858000"/>
              <a:gd name="connsiteX104" fmla="*/ 195495 w 1364418"/>
              <a:gd name="connsiteY104" fmla="*/ 1861531 h 6858000"/>
              <a:gd name="connsiteX105" fmla="*/ 149294 w 1364418"/>
              <a:gd name="connsiteY105" fmla="*/ 1732919 h 6858000"/>
              <a:gd name="connsiteX106" fmla="*/ 121605 w 1364418"/>
              <a:gd name="connsiteY106" fmla="*/ 1663540 h 6858000"/>
              <a:gd name="connsiteX107" fmla="*/ 120731 w 1364418"/>
              <a:gd name="connsiteY107" fmla="*/ 1615777 h 6858000"/>
              <a:gd name="connsiteX108" fmla="*/ 101526 w 1364418"/>
              <a:gd name="connsiteY108" fmla="*/ 1563678 h 6858000"/>
              <a:gd name="connsiteX109" fmla="*/ 114606 w 1364418"/>
              <a:gd name="connsiteY109" fmla="*/ 1519474 h 6858000"/>
              <a:gd name="connsiteX110" fmla="*/ 107348 w 1364418"/>
              <a:gd name="connsiteY110" fmla="*/ 1477995 h 6858000"/>
              <a:gd name="connsiteX111" fmla="*/ 93433 w 1364418"/>
              <a:gd name="connsiteY111" fmla="*/ 1373769 h 6858000"/>
              <a:gd name="connsiteX112" fmla="*/ 101740 w 1364418"/>
              <a:gd name="connsiteY112" fmla="*/ 1307086 h 6858000"/>
              <a:gd name="connsiteX113" fmla="*/ 102928 w 1364418"/>
              <a:gd name="connsiteY113" fmla="*/ 1189033 h 6858000"/>
              <a:gd name="connsiteX114" fmla="*/ 107613 w 1364418"/>
              <a:gd name="connsiteY114" fmla="*/ 1168288 h 6858000"/>
              <a:gd name="connsiteX115" fmla="*/ 99895 w 1364418"/>
              <a:gd name="connsiteY115" fmla="*/ 1142577 h 6858000"/>
              <a:gd name="connsiteX116" fmla="*/ 89201 w 1364418"/>
              <a:gd name="connsiteY116" fmla="*/ 1088484 h 6858000"/>
              <a:gd name="connsiteX117" fmla="*/ 77937 w 1364418"/>
              <a:gd name="connsiteY117" fmla="*/ 1016103 h 6858000"/>
              <a:gd name="connsiteX118" fmla="*/ 79393 w 1364418"/>
              <a:gd name="connsiteY118" fmla="*/ 954054 h 6858000"/>
              <a:gd name="connsiteX119" fmla="*/ 90309 w 1364418"/>
              <a:gd name="connsiteY119" fmla="*/ 921368 h 6858000"/>
              <a:gd name="connsiteX120" fmla="*/ 74258 w 1364418"/>
              <a:gd name="connsiteY120" fmla="*/ 896999 h 6858000"/>
              <a:gd name="connsiteX121" fmla="*/ 43666 w 1364418"/>
              <a:gd name="connsiteY121" fmla="*/ 821517 h 6858000"/>
              <a:gd name="connsiteX122" fmla="*/ 22616 w 1364418"/>
              <a:gd name="connsiteY122" fmla="*/ 751353 h 6858000"/>
              <a:gd name="connsiteX123" fmla="*/ 22174 w 1364418"/>
              <a:gd name="connsiteY123" fmla="*/ 721230 h 6858000"/>
              <a:gd name="connsiteX124" fmla="*/ 7845 w 1364418"/>
              <a:gd name="connsiteY124" fmla="*/ 681659 h 6858000"/>
              <a:gd name="connsiteX125" fmla="*/ 31306 w 1364418"/>
              <a:gd name="connsiteY125" fmla="*/ 619315 h 6858000"/>
              <a:gd name="connsiteX126" fmla="*/ 15184 w 1364418"/>
              <a:gd name="connsiteY126" fmla="*/ 585934 h 6858000"/>
              <a:gd name="connsiteX127" fmla="*/ 22258 w 1364418"/>
              <a:gd name="connsiteY127" fmla="*/ 538948 h 6858000"/>
              <a:gd name="connsiteX128" fmla="*/ 26166 w 1364418"/>
              <a:gd name="connsiteY128" fmla="*/ 525163 h 6858000"/>
              <a:gd name="connsiteX129" fmla="*/ 52290 w 1364418"/>
              <a:gd name="connsiteY129" fmla="*/ 446567 h 6858000"/>
              <a:gd name="connsiteX130" fmla="*/ 51538 w 1364418"/>
              <a:gd name="connsiteY130" fmla="*/ 393828 h 6858000"/>
              <a:gd name="connsiteX131" fmla="*/ 51368 w 1364418"/>
              <a:gd name="connsiteY131" fmla="*/ 353137 h 6858000"/>
              <a:gd name="connsiteX132" fmla="*/ 55970 w 1364418"/>
              <a:gd name="connsiteY132" fmla="*/ 321428 h 6858000"/>
              <a:gd name="connsiteX133" fmla="*/ 57061 w 1364418"/>
              <a:gd name="connsiteY133" fmla="*/ 275771 h 6858000"/>
              <a:gd name="connsiteX134" fmla="*/ 74088 w 1364418"/>
              <a:gd name="connsiteY134" fmla="*/ 212860 h 6858000"/>
              <a:gd name="connsiteX135" fmla="*/ 65798 w 1364418"/>
              <a:gd name="connsiteY135" fmla="*/ 144983 h 6858000"/>
              <a:gd name="connsiteX136" fmla="*/ 78082 w 1364418"/>
              <a:gd name="connsiteY136" fmla="*/ 55288 h 6858000"/>
              <a:gd name="connsiteX137" fmla="*/ 37636 w 1364418"/>
              <a:gd name="connsiteY137"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251033 w 1364418"/>
              <a:gd name="connsiteY8" fmla="*/ 6492130 h 6858000"/>
              <a:gd name="connsiteX9" fmla="*/ 266720 w 1364418"/>
              <a:gd name="connsiteY9" fmla="*/ 6431610 h 6858000"/>
              <a:gd name="connsiteX10" fmla="*/ 310425 w 1364418"/>
              <a:gd name="connsiteY10" fmla="*/ 6379786 h 6858000"/>
              <a:gd name="connsiteX11" fmla="*/ 293648 w 1364418"/>
              <a:gd name="connsiteY11" fmla="*/ 6334727 h 6858000"/>
              <a:gd name="connsiteX12" fmla="*/ 271063 w 1364418"/>
              <a:gd name="connsiteY12" fmla="*/ 6313295 h 6858000"/>
              <a:gd name="connsiteX13" fmla="*/ 278227 w 1364418"/>
              <a:gd name="connsiteY13" fmla="*/ 6280046 h 6858000"/>
              <a:gd name="connsiteX14" fmla="*/ 281226 w 1364418"/>
              <a:gd name="connsiteY14" fmla="*/ 6272987 h 6858000"/>
              <a:gd name="connsiteX15" fmla="*/ 288000 w 1364418"/>
              <a:gd name="connsiteY15" fmla="*/ 6252834 h 6858000"/>
              <a:gd name="connsiteX16" fmla="*/ 265992 w 1364418"/>
              <a:gd name="connsiteY16" fmla="*/ 6202459 h 6858000"/>
              <a:gd name="connsiteX17" fmla="*/ 264790 w 1364418"/>
              <a:gd name="connsiteY17" fmla="*/ 6153037 h 6858000"/>
              <a:gd name="connsiteX18" fmla="*/ 280205 w 1364418"/>
              <a:gd name="connsiteY18" fmla="*/ 6078132 h 6858000"/>
              <a:gd name="connsiteX19" fmla="*/ 267592 w 1364418"/>
              <a:gd name="connsiteY19" fmla="*/ 6028119 h 6858000"/>
              <a:gd name="connsiteX20" fmla="*/ 252821 w 1364418"/>
              <a:gd name="connsiteY20" fmla="*/ 5926735 h 6858000"/>
              <a:gd name="connsiteX21" fmla="*/ 302333 w 1364418"/>
              <a:gd name="connsiteY21" fmla="*/ 5712857 h 6858000"/>
              <a:gd name="connsiteX22" fmla="*/ 332131 w 1364418"/>
              <a:gd name="connsiteY22" fmla="*/ 5660491 h 6858000"/>
              <a:gd name="connsiteX23" fmla="*/ 341254 w 1364418"/>
              <a:gd name="connsiteY23" fmla="*/ 5563435 h 6858000"/>
              <a:gd name="connsiteX24" fmla="*/ 368130 w 1364418"/>
              <a:gd name="connsiteY24" fmla="*/ 5437125 h 6858000"/>
              <a:gd name="connsiteX25" fmla="*/ 381698 w 1364418"/>
              <a:gd name="connsiteY25" fmla="*/ 5396260 h 6858000"/>
              <a:gd name="connsiteX26" fmla="*/ 397679 w 1364418"/>
              <a:gd name="connsiteY26" fmla="*/ 5330009 h 6858000"/>
              <a:gd name="connsiteX27" fmla="*/ 431172 w 1364418"/>
              <a:gd name="connsiteY27" fmla="*/ 5273739 h 6858000"/>
              <a:gd name="connsiteX28" fmla="*/ 440771 w 1364418"/>
              <a:gd name="connsiteY28" fmla="*/ 5241779 h 6858000"/>
              <a:gd name="connsiteX29" fmla="*/ 451997 w 1364418"/>
              <a:gd name="connsiteY29" fmla="*/ 5225268 h 6858000"/>
              <a:gd name="connsiteX30" fmla="*/ 453017 w 1364418"/>
              <a:gd name="connsiteY30" fmla="*/ 5217684 h 6858000"/>
              <a:gd name="connsiteX31" fmla="*/ 460358 w 1364418"/>
              <a:gd name="connsiteY31" fmla="*/ 5193377 h 6858000"/>
              <a:gd name="connsiteX32" fmla="*/ 463661 w 1364418"/>
              <a:gd name="connsiteY32" fmla="*/ 5179288 h 6858000"/>
              <a:gd name="connsiteX33" fmla="*/ 464645 w 1364418"/>
              <a:gd name="connsiteY33" fmla="*/ 5173621 h 6858000"/>
              <a:gd name="connsiteX34" fmla="*/ 460279 w 1364418"/>
              <a:gd name="connsiteY34" fmla="*/ 5159961 h 6858000"/>
              <a:gd name="connsiteX35" fmla="*/ 466956 w 1364418"/>
              <a:gd name="connsiteY35" fmla="*/ 5144295 h 6858000"/>
              <a:gd name="connsiteX36" fmla="*/ 463889 w 1364418"/>
              <a:gd name="connsiteY36" fmla="*/ 5125185 h 6858000"/>
              <a:gd name="connsiteX37" fmla="*/ 470719 w 1364418"/>
              <a:gd name="connsiteY37" fmla="*/ 5121884 h 6858000"/>
              <a:gd name="connsiteX38" fmla="*/ 477755 w 1364418"/>
              <a:gd name="connsiteY38" fmla="*/ 5067850 h 6858000"/>
              <a:gd name="connsiteX39" fmla="*/ 480486 w 1364418"/>
              <a:gd name="connsiteY39" fmla="*/ 5060861 h 6858000"/>
              <a:gd name="connsiteX40" fmla="*/ 477190 w 1364418"/>
              <a:gd name="connsiteY40" fmla="*/ 5034192 h 6858000"/>
              <a:gd name="connsiteX41" fmla="*/ 478744 w 1364418"/>
              <a:gd name="connsiteY41" fmla="*/ 4993030 h 6858000"/>
              <a:gd name="connsiteX42" fmla="*/ 485653 w 1364418"/>
              <a:gd name="connsiteY42" fmla="*/ 4946844 h 6858000"/>
              <a:gd name="connsiteX43" fmla="*/ 481509 w 1364418"/>
              <a:gd name="connsiteY43" fmla="*/ 4932692 h 6858000"/>
              <a:gd name="connsiteX44" fmla="*/ 496912 w 1364418"/>
              <a:gd name="connsiteY44" fmla="*/ 4858827 h 6858000"/>
              <a:gd name="connsiteX45" fmla="*/ 502815 w 1364418"/>
              <a:gd name="connsiteY45" fmla="*/ 4821170 h 6858000"/>
              <a:gd name="connsiteX46" fmla="*/ 507548 w 1364418"/>
              <a:gd name="connsiteY46" fmla="*/ 4780965 h 6858000"/>
              <a:gd name="connsiteX47" fmla="*/ 508841 w 1364418"/>
              <a:gd name="connsiteY47" fmla="*/ 4750867 h 6858000"/>
              <a:gd name="connsiteX48" fmla="*/ 506648 w 1364418"/>
              <a:gd name="connsiteY48" fmla="*/ 4690749 h 6858000"/>
              <a:gd name="connsiteX49" fmla="*/ 502128 w 1364418"/>
              <a:gd name="connsiteY49" fmla="*/ 4584173 h 6858000"/>
              <a:gd name="connsiteX50" fmla="*/ 497211 w 1364418"/>
              <a:gd name="connsiteY50" fmla="*/ 4444346 h 6858000"/>
              <a:gd name="connsiteX51" fmla="*/ 493776 w 1364418"/>
              <a:gd name="connsiteY51" fmla="*/ 4375228 h 6858000"/>
              <a:gd name="connsiteX52" fmla="*/ 474429 w 1364418"/>
              <a:gd name="connsiteY52" fmla="*/ 4214165 h 6858000"/>
              <a:gd name="connsiteX53" fmla="*/ 478502 w 1364418"/>
              <a:gd name="connsiteY53" fmla="*/ 4090296 h 6858000"/>
              <a:gd name="connsiteX54" fmla="*/ 463758 w 1364418"/>
              <a:gd name="connsiteY54" fmla="*/ 4033999 h 6858000"/>
              <a:gd name="connsiteX55" fmla="*/ 464907 w 1364418"/>
              <a:gd name="connsiteY55" fmla="*/ 4031933 h 6858000"/>
              <a:gd name="connsiteX56" fmla="*/ 463483 w 1364418"/>
              <a:gd name="connsiteY56" fmla="*/ 4013953 h 6858000"/>
              <a:gd name="connsiteX57" fmla="*/ 449778 w 1364418"/>
              <a:gd name="connsiteY57" fmla="*/ 3974753 h 6858000"/>
              <a:gd name="connsiteX58" fmla="*/ 451376 w 1364418"/>
              <a:gd name="connsiteY58" fmla="*/ 3969950 h 6858000"/>
              <a:gd name="connsiteX59" fmla="*/ 444798 w 1364418"/>
              <a:gd name="connsiteY59" fmla="*/ 3933779 h 6858000"/>
              <a:gd name="connsiteX60" fmla="*/ 446129 w 1364418"/>
              <a:gd name="connsiteY60" fmla="*/ 3933093 h 6858000"/>
              <a:gd name="connsiteX61" fmla="*/ 450483 w 1364418"/>
              <a:gd name="connsiteY61" fmla="*/ 3922082 h 6858000"/>
              <a:gd name="connsiteX62" fmla="*/ 455561 w 1364418"/>
              <a:gd name="connsiteY62" fmla="*/ 3901461 h 6858000"/>
              <a:gd name="connsiteX63" fmla="*/ 478155 w 1364418"/>
              <a:gd name="connsiteY63" fmla="*/ 3813873 h 6858000"/>
              <a:gd name="connsiteX64" fmla="*/ 477580 w 1364418"/>
              <a:gd name="connsiteY64" fmla="*/ 3806161 h 6858000"/>
              <a:gd name="connsiteX65" fmla="*/ 477887 w 1364418"/>
              <a:gd name="connsiteY65" fmla="*/ 3805957 h 6858000"/>
              <a:gd name="connsiteX66" fmla="*/ 477914 w 1364418"/>
              <a:gd name="connsiteY66" fmla="*/ 3797724 h 6858000"/>
              <a:gd name="connsiteX67" fmla="*/ 476529 w 1364418"/>
              <a:gd name="connsiteY67" fmla="*/ 3792098 h 6858000"/>
              <a:gd name="connsiteX68" fmla="*/ 475413 w 1364418"/>
              <a:gd name="connsiteY68" fmla="*/ 3777135 h 6858000"/>
              <a:gd name="connsiteX69" fmla="*/ 477146 w 1364418"/>
              <a:gd name="connsiteY69" fmla="*/ 3771656 h 6858000"/>
              <a:gd name="connsiteX70" fmla="*/ 480889 w 1364418"/>
              <a:gd name="connsiteY70" fmla="*/ 3769007 h 6858000"/>
              <a:gd name="connsiteX71" fmla="*/ 480355 w 1364418"/>
              <a:gd name="connsiteY71" fmla="*/ 3767709 h 6858000"/>
              <a:gd name="connsiteX72" fmla="*/ 489051 w 1364418"/>
              <a:gd name="connsiteY72" fmla="*/ 3738082 h 6858000"/>
              <a:gd name="connsiteX73" fmla="*/ 496397 w 1364418"/>
              <a:gd name="connsiteY73" fmla="*/ 3673397 h 6858000"/>
              <a:gd name="connsiteX74" fmla="*/ 495693 w 1364418"/>
              <a:gd name="connsiteY74" fmla="*/ 3637109 h 6858000"/>
              <a:gd name="connsiteX75" fmla="*/ 499136 w 1364418"/>
              <a:gd name="connsiteY75" fmla="*/ 3536883 h 6858000"/>
              <a:gd name="connsiteX76" fmla="*/ 506674 w 1364418"/>
              <a:gd name="connsiteY76" fmla="*/ 3435652 h 6858000"/>
              <a:gd name="connsiteX77" fmla="*/ 508345 w 1364418"/>
              <a:gd name="connsiteY77" fmla="*/ 3307769 h 6858000"/>
              <a:gd name="connsiteX78" fmla="*/ 525908 w 1364418"/>
              <a:gd name="connsiteY78" fmla="*/ 3250522 h 6858000"/>
              <a:gd name="connsiteX79" fmla="*/ 526333 w 1364418"/>
              <a:gd name="connsiteY79" fmla="*/ 3229163 h 6858000"/>
              <a:gd name="connsiteX80" fmla="*/ 528156 w 1364418"/>
              <a:gd name="connsiteY80" fmla="*/ 3217217 h 6858000"/>
              <a:gd name="connsiteX81" fmla="*/ 514991 w 1364418"/>
              <a:gd name="connsiteY81" fmla="*/ 3183755 h 6858000"/>
              <a:gd name="connsiteX82" fmla="*/ 515492 w 1364418"/>
              <a:gd name="connsiteY82" fmla="*/ 3178642 h 6858000"/>
              <a:gd name="connsiteX83" fmla="*/ 503092 w 1364418"/>
              <a:gd name="connsiteY83" fmla="*/ 3158586 h 6858000"/>
              <a:gd name="connsiteX84" fmla="*/ 488277 w 1364418"/>
              <a:gd name="connsiteY84" fmla="*/ 3129034 h 6858000"/>
              <a:gd name="connsiteX85" fmla="*/ 488942 w 1364418"/>
              <a:gd name="connsiteY85" fmla="*/ 3126682 h 6858000"/>
              <a:gd name="connsiteX86" fmla="*/ 479810 w 1364418"/>
              <a:gd name="connsiteY86" fmla="*/ 3114519 h 6858000"/>
              <a:gd name="connsiteX87" fmla="*/ 466419 w 1364418"/>
              <a:gd name="connsiteY87" fmla="*/ 3106272 h 6858000"/>
              <a:gd name="connsiteX88" fmla="*/ 439149 w 1364418"/>
              <a:gd name="connsiteY88" fmla="*/ 2958185 h 6858000"/>
              <a:gd name="connsiteX89" fmla="*/ 381763 w 1364418"/>
              <a:gd name="connsiteY89" fmla="*/ 2762989 h 6858000"/>
              <a:gd name="connsiteX90" fmla="*/ 330681 w 1364418"/>
              <a:gd name="connsiteY90" fmla="*/ 2554718 h 6858000"/>
              <a:gd name="connsiteX91" fmla="*/ 310775 w 1364418"/>
              <a:gd name="connsiteY91" fmla="*/ 2485734 h 6858000"/>
              <a:gd name="connsiteX92" fmla="*/ 301498 w 1364418"/>
              <a:gd name="connsiteY92" fmla="*/ 2447068 h 6858000"/>
              <a:gd name="connsiteX93" fmla="*/ 288459 w 1364418"/>
              <a:gd name="connsiteY93" fmla="*/ 2425819 h 6858000"/>
              <a:gd name="connsiteX94" fmla="*/ 294458 w 1364418"/>
              <a:gd name="connsiteY94" fmla="*/ 2402874 h 6858000"/>
              <a:gd name="connsiteX95" fmla="*/ 297070 w 1364418"/>
              <a:gd name="connsiteY95" fmla="*/ 2381443 h 6858000"/>
              <a:gd name="connsiteX96" fmla="*/ 273399 w 1364418"/>
              <a:gd name="connsiteY96" fmla="*/ 2261920 h 6858000"/>
              <a:gd name="connsiteX97" fmla="*/ 263286 w 1364418"/>
              <a:gd name="connsiteY97" fmla="*/ 2195378 h 6858000"/>
              <a:gd name="connsiteX98" fmla="*/ 247503 w 1364418"/>
              <a:gd name="connsiteY98" fmla="*/ 2155135 h 6858000"/>
              <a:gd name="connsiteX99" fmla="*/ 244961 w 1364418"/>
              <a:gd name="connsiteY99" fmla="*/ 2118008 h 6858000"/>
              <a:gd name="connsiteX100" fmla="*/ 245954 w 1364418"/>
              <a:gd name="connsiteY100" fmla="*/ 2050531 h 6858000"/>
              <a:gd name="connsiteX101" fmla="*/ 237760 w 1364418"/>
              <a:gd name="connsiteY101" fmla="*/ 1963269 h 6858000"/>
              <a:gd name="connsiteX102" fmla="*/ 218938 w 1364418"/>
              <a:gd name="connsiteY102" fmla="*/ 1906352 h 6858000"/>
              <a:gd name="connsiteX103" fmla="*/ 195495 w 1364418"/>
              <a:gd name="connsiteY103" fmla="*/ 1861531 h 6858000"/>
              <a:gd name="connsiteX104" fmla="*/ 149294 w 1364418"/>
              <a:gd name="connsiteY104" fmla="*/ 1732919 h 6858000"/>
              <a:gd name="connsiteX105" fmla="*/ 121605 w 1364418"/>
              <a:gd name="connsiteY105" fmla="*/ 1663540 h 6858000"/>
              <a:gd name="connsiteX106" fmla="*/ 120731 w 1364418"/>
              <a:gd name="connsiteY106" fmla="*/ 1615777 h 6858000"/>
              <a:gd name="connsiteX107" fmla="*/ 101526 w 1364418"/>
              <a:gd name="connsiteY107" fmla="*/ 1563678 h 6858000"/>
              <a:gd name="connsiteX108" fmla="*/ 114606 w 1364418"/>
              <a:gd name="connsiteY108" fmla="*/ 1519474 h 6858000"/>
              <a:gd name="connsiteX109" fmla="*/ 107348 w 1364418"/>
              <a:gd name="connsiteY109" fmla="*/ 1477995 h 6858000"/>
              <a:gd name="connsiteX110" fmla="*/ 93433 w 1364418"/>
              <a:gd name="connsiteY110" fmla="*/ 1373769 h 6858000"/>
              <a:gd name="connsiteX111" fmla="*/ 101740 w 1364418"/>
              <a:gd name="connsiteY111" fmla="*/ 1307086 h 6858000"/>
              <a:gd name="connsiteX112" fmla="*/ 102928 w 1364418"/>
              <a:gd name="connsiteY112" fmla="*/ 1189033 h 6858000"/>
              <a:gd name="connsiteX113" fmla="*/ 107613 w 1364418"/>
              <a:gd name="connsiteY113" fmla="*/ 1168288 h 6858000"/>
              <a:gd name="connsiteX114" fmla="*/ 99895 w 1364418"/>
              <a:gd name="connsiteY114" fmla="*/ 1142577 h 6858000"/>
              <a:gd name="connsiteX115" fmla="*/ 89201 w 1364418"/>
              <a:gd name="connsiteY115" fmla="*/ 1088484 h 6858000"/>
              <a:gd name="connsiteX116" fmla="*/ 77937 w 1364418"/>
              <a:gd name="connsiteY116" fmla="*/ 1016103 h 6858000"/>
              <a:gd name="connsiteX117" fmla="*/ 79393 w 1364418"/>
              <a:gd name="connsiteY117" fmla="*/ 954054 h 6858000"/>
              <a:gd name="connsiteX118" fmla="*/ 90309 w 1364418"/>
              <a:gd name="connsiteY118" fmla="*/ 921368 h 6858000"/>
              <a:gd name="connsiteX119" fmla="*/ 74258 w 1364418"/>
              <a:gd name="connsiteY119" fmla="*/ 896999 h 6858000"/>
              <a:gd name="connsiteX120" fmla="*/ 43666 w 1364418"/>
              <a:gd name="connsiteY120" fmla="*/ 821517 h 6858000"/>
              <a:gd name="connsiteX121" fmla="*/ 22616 w 1364418"/>
              <a:gd name="connsiteY121" fmla="*/ 751353 h 6858000"/>
              <a:gd name="connsiteX122" fmla="*/ 22174 w 1364418"/>
              <a:gd name="connsiteY122" fmla="*/ 721230 h 6858000"/>
              <a:gd name="connsiteX123" fmla="*/ 7845 w 1364418"/>
              <a:gd name="connsiteY123" fmla="*/ 681659 h 6858000"/>
              <a:gd name="connsiteX124" fmla="*/ 31306 w 1364418"/>
              <a:gd name="connsiteY124" fmla="*/ 619315 h 6858000"/>
              <a:gd name="connsiteX125" fmla="*/ 15184 w 1364418"/>
              <a:gd name="connsiteY125" fmla="*/ 585934 h 6858000"/>
              <a:gd name="connsiteX126" fmla="*/ 22258 w 1364418"/>
              <a:gd name="connsiteY126" fmla="*/ 538948 h 6858000"/>
              <a:gd name="connsiteX127" fmla="*/ 26166 w 1364418"/>
              <a:gd name="connsiteY127" fmla="*/ 525163 h 6858000"/>
              <a:gd name="connsiteX128" fmla="*/ 52290 w 1364418"/>
              <a:gd name="connsiteY128" fmla="*/ 446567 h 6858000"/>
              <a:gd name="connsiteX129" fmla="*/ 51538 w 1364418"/>
              <a:gd name="connsiteY129" fmla="*/ 393828 h 6858000"/>
              <a:gd name="connsiteX130" fmla="*/ 51368 w 1364418"/>
              <a:gd name="connsiteY130" fmla="*/ 353137 h 6858000"/>
              <a:gd name="connsiteX131" fmla="*/ 55970 w 1364418"/>
              <a:gd name="connsiteY131" fmla="*/ 321428 h 6858000"/>
              <a:gd name="connsiteX132" fmla="*/ 57061 w 1364418"/>
              <a:gd name="connsiteY132" fmla="*/ 275771 h 6858000"/>
              <a:gd name="connsiteX133" fmla="*/ 74088 w 1364418"/>
              <a:gd name="connsiteY133" fmla="*/ 212860 h 6858000"/>
              <a:gd name="connsiteX134" fmla="*/ 65798 w 1364418"/>
              <a:gd name="connsiteY134" fmla="*/ 144983 h 6858000"/>
              <a:gd name="connsiteX135" fmla="*/ 78082 w 1364418"/>
              <a:gd name="connsiteY135" fmla="*/ 55288 h 6858000"/>
              <a:gd name="connsiteX136" fmla="*/ 37636 w 1364418"/>
              <a:gd name="connsiteY136"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251033 w 1364418"/>
              <a:gd name="connsiteY8" fmla="*/ 6492130 h 6858000"/>
              <a:gd name="connsiteX9" fmla="*/ 266720 w 1364418"/>
              <a:gd name="connsiteY9" fmla="*/ 6431610 h 6858000"/>
              <a:gd name="connsiteX10" fmla="*/ 310425 w 1364418"/>
              <a:gd name="connsiteY10" fmla="*/ 6379786 h 6858000"/>
              <a:gd name="connsiteX11" fmla="*/ 293648 w 1364418"/>
              <a:gd name="connsiteY11" fmla="*/ 6334727 h 6858000"/>
              <a:gd name="connsiteX12" fmla="*/ 271063 w 1364418"/>
              <a:gd name="connsiteY12" fmla="*/ 6313295 h 6858000"/>
              <a:gd name="connsiteX13" fmla="*/ 278227 w 1364418"/>
              <a:gd name="connsiteY13" fmla="*/ 6280046 h 6858000"/>
              <a:gd name="connsiteX14" fmla="*/ 281226 w 1364418"/>
              <a:gd name="connsiteY14" fmla="*/ 6272987 h 6858000"/>
              <a:gd name="connsiteX15" fmla="*/ 288000 w 1364418"/>
              <a:gd name="connsiteY15" fmla="*/ 6252834 h 6858000"/>
              <a:gd name="connsiteX16" fmla="*/ 265992 w 1364418"/>
              <a:gd name="connsiteY16" fmla="*/ 6202459 h 6858000"/>
              <a:gd name="connsiteX17" fmla="*/ 264790 w 1364418"/>
              <a:gd name="connsiteY17" fmla="*/ 6153037 h 6858000"/>
              <a:gd name="connsiteX18" fmla="*/ 280205 w 1364418"/>
              <a:gd name="connsiteY18" fmla="*/ 6078132 h 6858000"/>
              <a:gd name="connsiteX19" fmla="*/ 267592 w 1364418"/>
              <a:gd name="connsiteY19" fmla="*/ 6028119 h 6858000"/>
              <a:gd name="connsiteX20" fmla="*/ 252821 w 1364418"/>
              <a:gd name="connsiteY20" fmla="*/ 5926735 h 6858000"/>
              <a:gd name="connsiteX21" fmla="*/ 302333 w 1364418"/>
              <a:gd name="connsiteY21" fmla="*/ 5712857 h 6858000"/>
              <a:gd name="connsiteX22" fmla="*/ 332131 w 1364418"/>
              <a:gd name="connsiteY22" fmla="*/ 5660491 h 6858000"/>
              <a:gd name="connsiteX23" fmla="*/ 341254 w 1364418"/>
              <a:gd name="connsiteY23" fmla="*/ 5563435 h 6858000"/>
              <a:gd name="connsiteX24" fmla="*/ 368130 w 1364418"/>
              <a:gd name="connsiteY24" fmla="*/ 5437125 h 6858000"/>
              <a:gd name="connsiteX25" fmla="*/ 381698 w 1364418"/>
              <a:gd name="connsiteY25" fmla="*/ 5396260 h 6858000"/>
              <a:gd name="connsiteX26" fmla="*/ 397679 w 1364418"/>
              <a:gd name="connsiteY26" fmla="*/ 5330009 h 6858000"/>
              <a:gd name="connsiteX27" fmla="*/ 431172 w 1364418"/>
              <a:gd name="connsiteY27" fmla="*/ 5273739 h 6858000"/>
              <a:gd name="connsiteX28" fmla="*/ 440771 w 1364418"/>
              <a:gd name="connsiteY28" fmla="*/ 5241779 h 6858000"/>
              <a:gd name="connsiteX29" fmla="*/ 451997 w 1364418"/>
              <a:gd name="connsiteY29" fmla="*/ 5225268 h 6858000"/>
              <a:gd name="connsiteX30" fmla="*/ 453017 w 1364418"/>
              <a:gd name="connsiteY30" fmla="*/ 5217684 h 6858000"/>
              <a:gd name="connsiteX31" fmla="*/ 460358 w 1364418"/>
              <a:gd name="connsiteY31" fmla="*/ 5193377 h 6858000"/>
              <a:gd name="connsiteX32" fmla="*/ 463661 w 1364418"/>
              <a:gd name="connsiteY32" fmla="*/ 5179288 h 6858000"/>
              <a:gd name="connsiteX33" fmla="*/ 464645 w 1364418"/>
              <a:gd name="connsiteY33" fmla="*/ 5173621 h 6858000"/>
              <a:gd name="connsiteX34" fmla="*/ 460279 w 1364418"/>
              <a:gd name="connsiteY34" fmla="*/ 5159961 h 6858000"/>
              <a:gd name="connsiteX35" fmla="*/ 466956 w 1364418"/>
              <a:gd name="connsiteY35" fmla="*/ 5144295 h 6858000"/>
              <a:gd name="connsiteX36" fmla="*/ 463889 w 1364418"/>
              <a:gd name="connsiteY36" fmla="*/ 5125185 h 6858000"/>
              <a:gd name="connsiteX37" fmla="*/ 470719 w 1364418"/>
              <a:gd name="connsiteY37" fmla="*/ 5121884 h 6858000"/>
              <a:gd name="connsiteX38" fmla="*/ 477755 w 1364418"/>
              <a:gd name="connsiteY38" fmla="*/ 5067850 h 6858000"/>
              <a:gd name="connsiteX39" fmla="*/ 480486 w 1364418"/>
              <a:gd name="connsiteY39" fmla="*/ 5060861 h 6858000"/>
              <a:gd name="connsiteX40" fmla="*/ 477190 w 1364418"/>
              <a:gd name="connsiteY40" fmla="*/ 5034192 h 6858000"/>
              <a:gd name="connsiteX41" fmla="*/ 478744 w 1364418"/>
              <a:gd name="connsiteY41" fmla="*/ 4993030 h 6858000"/>
              <a:gd name="connsiteX42" fmla="*/ 485653 w 1364418"/>
              <a:gd name="connsiteY42" fmla="*/ 4946844 h 6858000"/>
              <a:gd name="connsiteX43" fmla="*/ 481509 w 1364418"/>
              <a:gd name="connsiteY43" fmla="*/ 4932692 h 6858000"/>
              <a:gd name="connsiteX44" fmla="*/ 496912 w 1364418"/>
              <a:gd name="connsiteY44" fmla="*/ 4858827 h 6858000"/>
              <a:gd name="connsiteX45" fmla="*/ 502815 w 1364418"/>
              <a:gd name="connsiteY45" fmla="*/ 4821170 h 6858000"/>
              <a:gd name="connsiteX46" fmla="*/ 507548 w 1364418"/>
              <a:gd name="connsiteY46" fmla="*/ 4780965 h 6858000"/>
              <a:gd name="connsiteX47" fmla="*/ 508841 w 1364418"/>
              <a:gd name="connsiteY47" fmla="*/ 4750867 h 6858000"/>
              <a:gd name="connsiteX48" fmla="*/ 506648 w 1364418"/>
              <a:gd name="connsiteY48" fmla="*/ 4690749 h 6858000"/>
              <a:gd name="connsiteX49" fmla="*/ 502128 w 1364418"/>
              <a:gd name="connsiteY49" fmla="*/ 4584173 h 6858000"/>
              <a:gd name="connsiteX50" fmla="*/ 497211 w 1364418"/>
              <a:gd name="connsiteY50" fmla="*/ 4444346 h 6858000"/>
              <a:gd name="connsiteX51" fmla="*/ 493776 w 1364418"/>
              <a:gd name="connsiteY51" fmla="*/ 4375228 h 6858000"/>
              <a:gd name="connsiteX52" fmla="*/ 474429 w 1364418"/>
              <a:gd name="connsiteY52" fmla="*/ 4214165 h 6858000"/>
              <a:gd name="connsiteX53" fmla="*/ 478502 w 1364418"/>
              <a:gd name="connsiteY53" fmla="*/ 4090296 h 6858000"/>
              <a:gd name="connsiteX54" fmla="*/ 463758 w 1364418"/>
              <a:gd name="connsiteY54" fmla="*/ 4033999 h 6858000"/>
              <a:gd name="connsiteX55" fmla="*/ 464907 w 1364418"/>
              <a:gd name="connsiteY55" fmla="*/ 4031933 h 6858000"/>
              <a:gd name="connsiteX56" fmla="*/ 463483 w 1364418"/>
              <a:gd name="connsiteY56" fmla="*/ 4013953 h 6858000"/>
              <a:gd name="connsiteX57" fmla="*/ 449778 w 1364418"/>
              <a:gd name="connsiteY57" fmla="*/ 3974753 h 6858000"/>
              <a:gd name="connsiteX58" fmla="*/ 451376 w 1364418"/>
              <a:gd name="connsiteY58" fmla="*/ 3969950 h 6858000"/>
              <a:gd name="connsiteX59" fmla="*/ 444798 w 1364418"/>
              <a:gd name="connsiteY59" fmla="*/ 3933779 h 6858000"/>
              <a:gd name="connsiteX60" fmla="*/ 446129 w 1364418"/>
              <a:gd name="connsiteY60" fmla="*/ 3933093 h 6858000"/>
              <a:gd name="connsiteX61" fmla="*/ 450483 w 1364418"/>
              <a:gd name="connsiteY61" fmla="*/ 3922082 h 6858000"/>
              <a:gd name="connsiteX62" fmla="*/ 455561 w 1364418"/>
              <a:gd name="connsiteY62" fmla="*/ 3901461 h 6858000"/>
              <a:gd name="connsiteX63" fmla="*/ 478155 w 1364418"/>
              <a:gd name="connsiteY63" fmla="*/ 3813873 h 6858000"/>
              <a:gd name="connsiteX64" fmla="*/ 477580 w 1364418"/>
              <a:gd name="connsiteY64" fmla="*/ 3806161 h 6858000"/>
              <a:gd name="connsiteX65" fmla="*/ 477887 w 1364418"/>
              <a:gd name="connsiteY65" fmla="*/ 3805957 h 6858000"/>
              <a:gd name="connsiteX66" fmla="*/ 477914 w 1364418"/>
              <a:gd name="connsiteY66" fmla="*/ 3797724 h 6858000"/>
              <a:gd name="connsiteX67" fmla="*/ 476529 w 1364418"/>
              <a:gd name="connsiteY67" fmla="*/ 3792098 h 6858000"/>
              <a:gd name="connsiteX68" fmla="*/ 475413 w 1364418"/>
              <a:gd name="connsiteY68" fmla="*/ 3777135 h 6858000"/>
              <a:gd name="connsiteX69" fmla="*/ 477146 w 1364418"/>
              <a:gd name="connsiteY69" fmla="*/ 3771656 h 6858000"/>
              <a:gd name="connsiteX70" fmla="*/ 480889 w 1364418"/>
              <a:gd name="connsiteY70" fmla="*/ 3769007 h 6858000"/>
              <a:gd name="connsiteX71" fmla="*/ 480355 w 1364418"/>
              <a:gd name="connsiteY71" fmla="*/ 3767709 h 6858000"/>
              <a:gd name="connsiteX72" fmla="*/ 489051 w 1364418"/>
              <a:gd name="connsiteY72" fmla="*/ 3738082 h 6858000"/>
              <a:gd name="connsiteX73" fmla="*/ 496397 w 1364418"/>
              <a:gd name="connsiteY73" fmla="*/ 3673397 h 6858000"/>
              <a:gd name="connsiteX74" fmla="*/ 495693 w 1364418"/>
              <a:gd name="connsiteY74" fmla="*/ 3637109 h 6858000"/>
              <a:gd name="connsiteX75" fmla="*/ 499136 w 1364418"/>
              <a:gd name="connsiteY75" fmla="*/ 3536883 h 6858000"/>
              <a:gd name="connsiteX76" fmla="*/ 506674 w 1364418"/>
              <a:gd name="connsiteY76" fmla="*/ 3435652 h 6858000"/>
              <a:gd name="connsiteX77" fmla="*/ 508345 w 1364418"/>
              <a:gd name="connsiteY77" fmla="*/ 3307769 h 6858000"/>
              <a:gd name="connsiteX78" fmla="*/ 525908 w 1364418"/>
              <a:gd name="connsiteY78" fmla="*/ 3250522 h 6858000"/>
              <a:gd name="connsiteX79" fmla="*/ 526333 w 1364418"/>
              <a:gd name="connsiteY79" fmla="*/ 3229163 h 6858000"/>
              <a:gd name="connsiteX80" fmla="*/ 528156 w 1364418"/>
              <a:gd name="connsiteY80" fmla="*/ 3217217 h 6858000"/>
              <a:gd name="connsiteX81" fmla="*/ 514991 w 1364418"/>
              <a:gd name="connsiteY81" fmla="*/ 3183755 h 6858000"/>
              <a:gd name="connsiteX82" fmla="*/ 515492 w 1364418"/>
              <a:gd name="connsiteY82" fmla="*/ 3178642 h 6858000"/>
              <a:gd name="connsiteX83" fmla="*/ 503092 w 1364418"/>
              <a:gd name="connsiteY83" fmla="*/ 3158586 h 6858000"/>
              <a:gd name="connsiteX84" fmla="*/ 488277 w 1364418"/>
              <a:gd name="connsiteY84" fmla="*/ 3129034 h 6858000"/>
              <a:gd name="connsiteX85" fmla="*/ 488942 w 1364418"/>
              <a:gd name="connsiteY85" fmla="*/ 3126682 h 6858000"/>
              <a:gd name="connsiteX86" fmla="*/ 479810 w 1364418"/>
              <a:gd name="connsiteY86" fmla="*/ 3114519 h 6858000"/>
              <a:gd name="connsiteX87" fmla="*/ 466419 w 1364418"/>
              <a:gd name="connsiteY87" fmla="*/ 3106272 h 6858000"/>
              <a:gd name="connsiteX88" fmla="*/ 439149 w 1364418"/>
              <a:gd name="connsiteY88" fmla="*/ 2958185 h 6858000"/>
              <a:gd name="connsiteX89" fmla="*/ 381763 w 1364418"/>
              <a:gd name="connsiteY89" fmla="*/ 2762989 h 6858000"/>
              <a:gd name="connsiteX90" fmla="*/ 330681 w 1364418"/>
              <a:gd name="connsiteY90" fmla="*/ 2554718 h 6858000"/>
              <a:gd name="connsiteX91" fmla="*/ 310775 w 1364418"/>
              <a:gd name="connsiteY91" fmla="*/ 2485734 h 6858000"/>
              <a:gd name="connsiteX92" fmla="*/ 301498 w 1364418"/>
              <a:gd name="connsiteY92" fmla="*/ 2447068 h 6858000"/>
              <a:gd name="connsiteX93" fmla="*/ 288459 w 1364418"/>
              <a:gd name="connsiteY93" fmla="*/ 2425819 h 6858000"/>
              <a:gd name="connsiteX94" fmla="*/ 294458 w 1364418"/>
              <a:gd name="connsiteY94" fmla="*/ 2402874 h 6858000"/>
              <a:gd name="connsiteX95" fmla="*/ 297070 w 1364418"/>
              <a:gd name="connsiteY95" fmla="*/ 2381443 h 6858000"/>
              <a:gd name="connsiteX96" fmla="*/ 273399 w 1364418"/>
              <a:gd name="connsiteY96" fmla="*/ 2261920 h 6858000"/>
              <a:gd name="connsiteX97" fmla="*/ 263286 w 1364418"/>
              <a:gd name="connsiteY97" fmla="*/ 2195378 h 6858000"/>
              <a:gd name="connsiteX98" fmla="*/ 247503 w 1364418"/>
              <a:gd name="connsiteY98" fmla="*/ 2155135 h 6858000"/>
              <a:gd name="connsiteX99" fmla="*/ 244961 w 1364418"/>
              <a:gd name="connsiteY99" fmla="*/ 2118008 h 6858000"/>
              <a:gd name="connsiteX100" fmla="*/ 245954 w 1364418"/>
              <a:gd name="connsiteY100" fmla="*/ 2050531 h 6858000"/>
              <a:gd name="connsiteX101" fmla="*/ 237760 w 1364418"/>
              <a:gd name="connsiteY101" fmla="*/ 1963269 h 6858000"/>
              <a:gd name="connsiteX102" fmla="*/ 218938 w 1364418"/>
              <a:gd name="connsiteY102" fmla="*/ 1906352 h 6858000"/>
              <a:gd name="connsiteX103" fmla="*/ 195495 w 1364418"/>
              <a:gd name="connsiteY103" fmla="*/ 1861531 h 6858000"/>
              <a:gd name="connsiteX104" fmla="*/ 149294 w 1364418"/>
              <a:gd name="connsiteY104" fmla="*/ 1732919 h 6858000"/>
              <a:gd name="connsiteX105" fmla="*/ 121605 w 1364418"/>
              <a:gd name="connsiteY105" fmla="*/ 1663540 h 6858000"/>
              <a:gd name="connsiteX106" fmla="*/ 120731 w 1364418"/>
              <a:gd name="connsiteY106" fmla="*/ 1615777 h 6858000"/>
              <a:gd name="connsiteX107" fmla="*/ 101526 w 1364418"/>
              <a:gd name="connsiteY107" fmla="*/ 1563678 h 6858000"/>
              <a:gd name="connsiteX108" fmla="*/ 114606 w 1364418"/>
              <a:gd name="connsiteY108" fmla="*/ 1519474 h 6858000"/>
              <a:gd name="connsiteX109" fmla="*/ 107348 w 1364418"/>
              <a:gd name="connsiteY109" fmla="*/ 1477995 h 6858000"/>
              <a:gd name="connsiteX110" fmla="*/ 93433 w 1364418"/>
              <a:gd name="connsiteY110" fmla="*/ 1373769 h 6858000"/>
              <a:gd name="connsiteX111" fmla="*/ 101740 w 1364418"/>
              <a:gd name="connsiteY111" fmla="*/ 1307086 h 6858000"/>
              <a:gd name="connsiteX112" fmla="*/ 102928 w 1364418"/>
              <a:gd name="connsiteY112" fmla="*/ 1189033 h 6858000"/>
              <a:gd name="connsiteX113" fmla="*/ 107613 w 1364418"/>
              <a:gd name="connsiteY113" fmla="*/ 1168288 h 6858000"/>
              <a:gd name="connsiteX114" fmla="*/ 99895 w 1364418"/>
              <a:gd name="connsiteY114" fmla="*/ 1142577 h 6858000"/>
              <a:gd name="connsiteX115" fmla="*/ 89201 w 1364418"/>
              <a:gd name="connsiteY115" fmla="*/ 1088484 h 6858000"/>
              <a:gd name="connsiteX116" fmla="*/ 77937 w 1364418"/>
              <a:gd name="connsiteY116" fmla="*/ 1016103 h 6858000"/>
              <a:gd name="connsiteX117" fmla="*/ 79393 w 1364418"/>
              <a:gd name="connsiteY117" fmla="*/ 954054 h 6858000"/>
              <a:gd name="connsiteX118" fmla="*/ 90309 w 1364418"/>
              <a:gd name="connsiteY118" fmla="*/ 921368 h 6858000"/>
              <a:gd name="connsiteX119" fmla="*/ 74258 w 1364418"/>
              <a:gd name="connsiteY119" fmla="*/ 896999 h 6858000"/>
              <a:gd name="connsiteX120" fmla="*/ 43666 w 1364418"/>
              <a:gd name="connsiteY120" fmla="*/ 821517 h 6858000"/>
              <a:gd name="connsiteX121" fmla="*/ 22616 w 1364418"/>
              <a:gd name="connsiteY121" fmla="*/ 751353 h 6858000"/>
              <a:gd name="connsiteX122" fmla="*/ 22174 w 1364418"/>
              <a:gd name="connsiteY122" fmla="*/ 721230 h 6858000"/>
              <a:gd name="connsiteX123" fmla="*/ 7845 w 1364418"/>
              <a:gd name="connsiteY123" fmla="*/ 681659 h 6858000"/>
              <a:gd name="connsiteX124" fmla="*/ 31306 w 1364418"/>
              <a:gd name="connsiteY124" fmla="*/ 619315 h 6858000"/>
              <a:gd name="connsiteX125" fmla="*/ 15184 w 1364418"/>
              <a:gd name="connsiteY125" fmla="*/ 585934 h 6858000"/>
              <a:gd name="connsiteX126" fmla="*/ 22258 w 1364418"/>
              <a:gd name="connsiteY126" fmla="*/ 538948 h 6858000"/>
              <a:gd name="connsiteX127" fmla="*/ 26166 w 1364418"/>
              <a:gd name="connsiteY127" fmla="*/ 525163 h 6858000"/>
              <a:gd name="connsiteX128" fmla="*/ 52290 w 1364418"/>
              <a:gd name="connsiteY128" fmla="*/ 446567 h 6858000"/>
              <a:gd name="connsiteX129" fmla="*/ 51538 w 1364418"/>
              <a:gd name="connsiteY129" fmla="*/ 393828 h 6858000"/>
              <a:gd name="connsiteX130" fmla="*/ 51368 w 1364418"/>
              <a:gd name="connsiteY130" fmla="*/ 353137 h 6858000"/>
              <a:gd name="connsiteX131" fmla="*/ 55970 w 1364418"/>
              <a:gd name="connsiteY131" fmla="*/ 321428 h 6858000"/>
              <a:gd name="connsiteX132" fmla="*/ 57061 w 1364418"/>
              <a:gd name="connsiteY132" fmla="*/ 275771 h 6858000"/>
              <a:gd name="connsiteX133" fmla="*/ 74088 w 1364418"/>
              <a:gd name="connsiteY133" fmla="*/ 212860 h 6858000"/>
              <a:gd name="connsiteX134" fmla="*/ 65798 w 1364418"/>
              <a:gd name="connsiteY134" fmla="*/ 144983 h 6858000"/>
              <a:gd name="connsiteX135" fmla="*/ 78082 w 1364418"/>
              <a:gd name="connsiteY135" fmla="*/ 55288 h 6858000"/>
              <a:gd name="connsiteX136" fmla="*/ 37636 w 1364418"/>
              <a:gd name="connsiteY136"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266720 w 1364418"/>
              <a:gd name="connsiteY8" fmla="*/ 6431610 h 6858000"/>
              <a:gd name="connsiteX9" fmla="*/ 310425 w 1364418"/>
              <a:gd name="connsiteY9" fmla="*/ 6379786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339152 w 1364418"/>
              <a:gd name="connsiteY8" fmla="*/ 6471804 h 6858000"/>
              <a:gd name="connsiteX9" fmla="*/ 310425 w 1364418"/>
              <a:gd name="connsiteY9" fmla="*/ 6379786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149205 w 1364418"/>
              <a:gd name="connsiteY5" fmla="*/ 6737706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8000 w 1364418"/>
              <a:gd name="connsiteY13" fmla="*/ 6252834 h 6858000"/>
              <a:gd name="connsiteX14" fmla="*/ 265992 w 1364418"/>
              <a:gd name="connsiteY14" fmla="*/ 6202459 h 6858000"/>
              <a:gd name="connsiteX15" fmla="*/ 264790 w 1364418"/>
              <a:gd name="connsiteY15" fmla="*/ 6153037 h 6858000"/>
              <a:gd name="connsiteX16" fmla="*/ 280205 w 1364418"/>
              <a:gd name="connsiteY16" fmla="*/ 6078132 h 6858000"/>
              <a:gd name="connsiteX17" fmla="*/ 267592 w 1364418"/>
              <a:gd name="connsiteY17" fmla="*/ 6028119 h 6858000"/>
              <a:gd name="connsiteX18" fmla="*/ 252821 w 1364418"/>
              <a:gd name="connsiteY18" fmla="*/ 5926735 h 6858000"/>
              <a:gd name="connsiteX19" fmla="*/ 302333 w 1364418"/>
              <a:gd name="connsiteY19" fmla="*/ 5712857 h 6858000"/>
              <a:gd name="connsiteX20" fmla="*/ 332131 w 1364418"/>
              <a:gd name="connsiteY20" fmla="*/ 5660491 h 6858000"/>
              <a:gd name="connsiteX21" fmla="*/ 341254 w 1364418"/>
              <a:gd name="connsiteY21" fmla="*/ 5563435 h 6858000"/>
              <a:gd name="connsiteX22" fmla="*/ 368130 w 1364418"/>
              <a:gd name="connsiteY22" fmla="*/ 5437125 h 6858000"/>
              <a:gd name="connsiteX23" fmla="*/ 381698 w 1364418"/>
              <a:gd name="connsiteY23" fmla="*/ 5396260 h 6858000"/>
              <a:gd name="connsiteX24" fmla="*/ 397679 w 1364418"/>
              <a:gd name="connsiteY24" fmla="*/ 5330009 h 6858000"/>
              <a:gd name="connsiteX25" fmla="*/ 431172 w 1364418"/>
              <a:gd name="connsiteY25" fmla="*/ 5273739 h 6858000"/>
              <a:gd name="connsiteX26" fmla="*/ 440771 w 1364418"/>
              <a:gd name="connsiteY26" fmla="*/ 5241779 h 6858000"/>
              <a:gd name="connsiteX27" fmla="*/ 451997 w 1364418"/>
              <a:gd name="connsiteY27" fmla="*/ 5225268 h 6858000"/>
              <a:gd name="connsiteX28" fmla="*/ 453017 w 1364418"/>
              <a:gd name="connsiteY28" fmla="*/ 5217684 h 6858000"/>
              <a:gd name="connsiteX29" fmla="*/ 460358 w 1364418"/>
              <a:gd name="connsiteY29" fmla="*/ 5193377 h 6858000"/>
              <a:gd name="connsiteX30" fmla="*/ 463661 w 1364418"/>
              <a:gd name="connsiteY30" fmla="*/ 5179288 h 6858000"/>
              <a:gd name="connsiteX31" fmla="*/ 464645 w 1364418"/>
              <a:gd name="connsiteY31" fmla="*/ 5173621 h 6858000"/>
              <a:gd name="connsiteX32" fmla="*/ 460279 w 1364418"/>
              <a:gd name="connsiteY32" fmla="*/ 5159961 h 6858000"/>
              <a:gd name="connsiteX33" fmla="*/ 466956 w 1364418"/>
              <a:gd name="connsiteY33" fmla="*/ 5144295 h 6858000"/>
              <a:gd name="connsiteX34" fmla="*/ 463889 w 1364418"/>
              <a:gd name="connsiteY34" fmla="*/ 5125185 h 6858000"/>
              <a:gd name="connsiteX35" fmla="*/ 470719 w 1364418"/>
              <a:gd name="connsiteY35" fmla="*/ 5121884 h 6858000"/>
              <a:gd name="connsiteX36" fmla="*/ 477755 w 1364418"/>
              <a:gd name="connsiteY36" fmla="*/ 5067850 h 6858000"/>
              <a:gd name="connsiteX37" fmla="*/ 480486 w 1364418"/>
              <a:gd name="connsiteY37" fmla="*/ 5060861 h 6858000"/>
              <a:gd name="connsiteX38" fmla="*/ 477190 w 1364418"/>
              <a:gd name="connsiteY38" fmla="*/ 5034192 h 6858000"/>
              <a:gd name="connsiteX39" fmla="*/ 478744 w 1364418"/>
              <a:gd name="connsiteY39" fmla="*/ 4993030 h 6858000"/>
              <a:gd name="connsiteX40" fmla="*/ 485653 w 1364418"/>
              <a:gd name="connsiteY40" fmla="*/ 4946844 h 6858000"/>
              <a:gd name="connsiteX41" fmla="*/ 481509 w 1364418"/>
              <a:gd name="connsiteY41" fmla="*/ 4932692 h 6858000"/>
              <a:gd name="connsiteX42" fmla="*/ 496912 w 1364418"/>
              <a:gd name="connsiteY42" fmla="*/ 4858827 h 6858000"/>
              <a:gd name="connsiteX43" fmla="*/ 502815 w 1364418"/>
              <a:gd name="connsiteY43" fmla="*/ 4821170 h 6858000"/>
              <a:gd name="connsiteX44" fmla="*/ 507548 w 1364418"/>
              <a:gd name="connsiteY44" fmla="*/ 4780965 h 6858000"/>
              <a:gd name="connsiteX45" fmla="*/ 508841 w 1364418"/>
              <a:gd name="connsiteY45" fmla="*/ 4750867 h 6858000"/>
              <a:gd name="connsiteX46" fmla="*/ 506648 w 1364418"/>
              <a:gd name="connsiteY46" fmla="*/ 4690749 h 6858000"/>
              <a:gd name="connsiteX47" fmla="*/ 502128 w 1364418"/>
              <a:gd name="connsiteY47" fmla="*/ 4584173 h 6858000"/>
              <a:gd name="connsiteX48" fmla="*/ 497211 w 1364418"/>
              <a:gd name="connsiteY48" fmla="*/ 4444346 h 6858000"/>
              <a:gd name="connsiteX49" fmla="*/ 493776 w 1364418"/>
              <a:gd name="connsiteY49" fmla="*/ 4375228 h 6858000"/>
              <a:gd name="connsiteX50" fmla="*/ 474429 w 1364418"/>
              <a:gd name="connsiteY50" fmla="*/ 4214165 h 6858000"/>
              <a:gd name="connsiteX51" fmla="*/ 478502 w 1364418"/>
              <a:gd name="connsiteY51" fmla="*/ 4090296 h 6858000"/>
              <a:gd name="connsiteX52" fmla="*/ 463758 w 1364418"/>
              <a:gd name="connsiteY52" fmla="*/ 4033999 h 6858000"/>
              <a:gd name="connsiteX53" fmla="*/ 464907 w 1364418"/>
              <a:gd name="connsiteY53" fmla="*/ 4031933 h 6858000"/>
              <a:gd name="connsiteX54" fmla="*/ 463483 w 1364418"/>
              <a:gd name="connsiteY54" fmla="*/ 4013953 h 6858000"/>
              <a:gd name="connsiteX55" fmla="*/ 449778 w 1364418"/>
              <a:gd name="connsiteY55" fmla="*/ 3974753 h 6858000"/>
              <a:gd name="connsiteX56" fmla="*/ 451376 w 1364418"/>
              <a:gd name="connsiteY56" fmla="*/ 3969950 h 6858000"/>
              <a:gd name="connsiteX57" fmla="*/ 444798 w 1364418"/>
              <a:gd name="connsiteY57" fmla="*/ 3933779 h 6858000"/>
              <a:gd name="connsiteX58" fmla="*/ 446129 w 1364418"/>
              <a:gd name="connsiteY58" fmla="*/ 3933093 h 6858000"/>
              <a:gd name="connsiteX59" fmla="*/ 450483 w 1364418"/>
              <a:gd name="connsiteY59" fmla="*/ 3922082 h 6858000"/>
              <a:gd name="connsiteX60" fmla="*/ 455561 w 1364418"/>
              <a:gd name="connsiteY60" fmla="*/ 3901461 h 6858000"/>
              <a:gd name="connsiteX61" fmla="*/ 478155 w 1364418"/>
              <a:gd name="connsiteY61" fmla="*/ 3813873 h 6858000"/>
              <a:gd name="connsiteX62" fmla="*/ 477580 w 1364418"/>
              <a:gd name="connsiteY62" fmla="*/ 3806161 h 6858000"/>
              <a:gd name="connsiteX63" fmla="*/ 477887 w 1364418"/>
              <a:gd name="connsiteY63" fmla="*/ 3805957 h 6858000"/>
              <a:gd name="connsiteX64" fmla="*/ 477914 w 1364418"/>
              <a:gd name="connsiteY64" fmla="*/ 3797724 h 6858000"/>
              <a:gd name="connsiteX65" fmla="*/ 476529 w 1364418"/>
              <a:gd name="connsiteY65" fmla="*/ 3792098 h 6858000"/>
              <a:gd name="connsiteX66" fmla="*/ 475413 w 1364418"/>
              <a:gd name="connsiteY66" fmla="*/ 3777135 h 6858000"/>
              <a:gd name="connsiteX67" fmla="*/ 477146 w 1364418"/>
              <a:gd name="connsiteY67" fmla="*/ 3771656 h 6858000"/>
              <a:gd name="connsiteX68" fmla="*/ 480889 w 1364418"/>
              <a:gd name="connsiteY68" fmla="*/ 3769007 h 6858000"/>
              <a:gd name="connsiteX69" fmla="*/ 480355 w 1364418"/>
              <a:gd name="connsiteY69" fmla="*/ 3767709 h 6858000"/>
              <a:gd name="connsiteX70" fmla="*/ 489051 w 1364418"/>
              <a:gd name="connsiteY70" fmla="*/ 3738082 h 6858000"/>
              <a:gd name="connsiteX71" fmla="*/ 496397 w 1364418"/>
              <a:gd name="connsiteY71" fmla="*/ 3673397 h 6858000"/>
              <a:gd name="connsiteX72" fmla="*/ 495693 w 1364418"/>
              <a:gd name="connsiteY72" fmla="*/ 3637109 h 6858000"/>
              <a:gd name="connsiteX73" fmla="*/ 499136 w 1364418"/>
              <a:gd name="connsiteY73" fmla="*/ 3536883 h 6858000"/>
              <a:gd name="connsiteX74" fmla="*/ 506674 w 1364418"/>
              <a:gd name="connsiteY74" fmla="*/ 3435652 h 6858000"/>
              <a:gd name="connsiteX75" fmla="*/ 508345 w 1364418"/>
              <a:gd name="connsiteY75" fmla="*/ 3307769 h 6858000"/>
              <a:gd name="connsiteX76" fmla="*/ 525908 w 1364418"/>
              <a:gd name="connsiteY76" fmla="*/ 3250522 h 6858000"/>
              <a:gd name="connsiteX77" fmla="*/ 526333 w 1364418"/>
              <a:gd name="connsiteY77" fmla="*/ 3229163 h 6858000"/>
              <a:gd name="connsiteX78" fmla="*/ 528156 w 1364418"/>
              <a:gd name="connsiteY78" fmla="*/ 3217217 h 6858000"/>
              <a:gd name="connsiteX79" fmla="*/ 514991 w 1364418"/>
              <a:gd name="connsiteY79" fmla="*/ 3183755 h 6858000"/>
              <a:gd name="connsiteX80" fmla="*/ 515492 w 1364418"/>
              <a:gd name="connsiteY80" fmla="*/ 3178642 h 6858000"/>
              <a:gd name="connsiteX81" fmla="*/ 503092 w 1364418"/>
              <a:gd name="connsiteY81" fmla="*/ 3158586 h 6858000"/>
              <a:gd name="connsiteX82" fmla="*/ 488277 w 1364418"/>
              <a:gd name="connsiteY82" fmla="*/ 3129034 h 6858000"/>
              <a:gd name="connsiteX83" fmla="*/ 488942 w 1364418"/>
              <a:gd name="connsiteY83" fmla="*/ 3126682 h 6858000"/>
              <a:gd name="connsiteX84" fmla="*/ 479810 w 1364418"/>
              <a:gd name="connsiteY84" fmla="*/ 3114519 h 6858000"/>
              <a:gd name="connsiteX85" fmla="*/ 466419 w 1364418"/>
              <a:gd name="connsiteY85" fmla="*/ 3106272 h 6858000"/>
              <a:gd name="connsiteX86" fmla="*/ 439149 w 1364418"/>
              <a:gd name="connsiteY86" fmla="*/ 2958185 h 6858000"/>
              <a:gd name="connsiteX87" fmla="*/ 381763 w 1364418"/>
              <a:gd name="connsiteY87" fmla="*/ 2762989 h 6858000"/>
              <a:gd name="connsiteX88" fmla="*/ 330681 w 1364418"/>
              <a:gd name="connsiteY88" fmla="*/ 2554718 h 6858000"/>
              <a:gd name="connsiteX89" fmla="*/ 310775 w 1364418"/>
              <a:gd name="connsiteY89" fmla="*/ 2485734 h 6858000"/>
              <a:gd name="connsiteX90" fmla="*/ 301498 w 1364418"/>
              <a:gd name="connsiteY90" fmla="*/ 2447068 h 6858000"/>
              <a:gd name="connsiteX91" fmla="*/ 288459 w 1364418"/>
              <a:gd name="connsiteY91" fmla="*/ 2425819 h 6858000"/>
              <a:gd name="connsiteX92" fmla="*/ 294458 w 1364418"/>
              <a:gd name="connsiteY92" fmla="*/ 2402874 h 6858000"/>
              <a:gd name="connsiteX93" fmla="*/ 297070 w 1364418"/>
              <a:gd name="connsiteY93" fmla="*/ 2381443 h 6858000"/>
              <a:gd name="connsiteX94" fmla="*/ 273399 w 1364418"/>
              <a:gd name="connsiteY94" fmla="*/ 2261920 h 6858000"/>
              <a:gd name="connsiteX95" fmla="*/ 263286 w 1364418"/>
              <a:gd name="connsiteY95" fmla="*/ 2195378 h 6858000"/>
              <a:gd name="connsiteX96" fmla="*/ 247503 w 1364418"/>
              <a:gd name="connsiteY96" fmla="*/ 2155135 h 6858000"/>
              <a:gd name="connsiteX97" fmla="*/ 244961 w 1364418"/>
              <a:gd name="connsiteY97" fmla="*/ 2118008 h 6858000"/>
              <a:gd name="connsiteX98" fmla="*/ 245954 w 1364418"/>
              <a:gd name="connsiteY98" fmla="*/ 2050531 h 6858000"/>
              <a:gd name="connsiteX99" fmla="*/ 237760 w 1364418"/>
              <a:gd name="connsiteY99" fmla="*/ 1963269 h 6858000"/>
              <a:gd name="connsiteX100" fmla="*/ 218938 w 1364418"/>
              <a:gd name="connsiteY100" fmla="*/ 1906352 h 6858000"/>
              <a:gd name="connsiteX101" fmla="*/ 195495 w 1364418"/>
              <a:gd name="connsiteY101" fmla="*/ 1861531 h 6858000"/>
              <a:gd name="connsiteX102" fmla="*/ 149294 w 1364418"/>
              <a:gd name="connsiteY102" fmla="*/ 1732919 h 6858000"/>
              <a:gd name="connsiteX103" fmla="*/ 121605 w 1364418"/>
              <a:gd name="connsiteY103" fmla="*/ 1663540 h 6858000"/>
              <a:gd name="connsiteX104" fmla="*/ 120731 w 1364418"/>
              <a:gd name="connsiteY104" fmla="*/ 1615777 h 6858000"/>
              <a:gd name="connsiteX105" fmla="*/ 101526 w 1364418"/>
              <a:gd name="connsiteY105" fmla="*/ 1563678 h 6858000"/>
              <a:gd name="connsiteX106" fmla="*/ 114606 w 1364418"/>
              <a:gd name="connsiteY106" fmla="*/ 1519474 h 6858000"/>
              <a:gd name="connsiteX107" fmla="*/ 107348 w 1364418"/>
              <a:gd name="connsiteY107" fmla="*/ 1477995 h 6858000"/>
              <a:gd name="connsiteX108" fmla="*/ 93433 w 1364418"/>
              <a:gd name="connsiteY108" fmla="*/ 1373769 h 6858000"/>
              <a:gd name="connsiteX109" fmla="*/ 101740 w 1364418"/>
              <a:gd name="connsiteY109" fmla="*/ 1307086 h 6858000"/>
              <a:gd name="connsiteX110" fmla="*/ 102928 w 1364418"/>
              <a:gd name="connsiteY110" fmla="*/ 1189033 h 6858000"/>
              <a:gd name="connsiteX111" fmla="*/ 107613 w 1364418"/>
              <a:gd name="connsiteY111" fmla="*/ 1168288 h 6858000"/>
              <a:gd name="connsiteX112" fmla="*/ 99895 w 1364418"/>
              <a:gd name="connsiteY112" fmla="*/ 1142577 h 6858000"/>
              <a:gd name="connsiteX113" fmla="*/ 89201 w 1364418"/>
              <a:gd name="connsiteY113" fmla="*/ 1088484 h 6858000"/>
              <a:gd name="connsiteX114" fmla="*/ 77937 w 1364418"/>
              <a:gd name="connsiteY114" fmla="*/ 1016103 h 6858000"/>
              <a:gd name="connsiteX115" fmla="*/ 79393 w 1364418"/>
              <a:gd name="connsiteY115" fmla="*/ 954054 h 6858000"/>
              <a:gd name="connsiteX116" fmla="*/ 90309 w 1364418"/>
              <a:gd name="connsiteY116" fmla="*/ 921368 h 6858000"/>
              <a:gd name="connsiteX117" fmla="*/ 74258 w 1364418"/>
              <a:gd name="connsiteY117" fmla="*/ 896999 h 6858000"/>
              <a:gd name="connsiteX118" fmla="*/ 43666 w 1364418"/>
              <a:gd name="connsiteY118" fmla="*/ 821517 h 6858000"/>
              <a:gd name="connsiteX119" fmla="*/ 22616 w 1364418"/>
              <a:gd name="connsiteY119" fmla="*/ 751353 h 6858000"/>
              <a:gd name="connsiteX120" fmla="*/ 22174 w 1364418"/>
              <a:gd name="connsiteY120" fmla="*/ 721230 h 6858000"/>
              <a:gd name="connsiteX121" fmla="*/ 7845 w 1364418"/>
              <a:gd name="connsiteY121" fmla="*/ 681659 h 6858000"/>
              <a:gd name="connsiteX122" fmla="*/ 31306 w 1364418"/>
              <a:gd name="connsiteY122" fmla="*/ 619315 h 6858000"/>
              <a:gd name="connsiteX123" fmla="*/ 15184 w 1364418"/>
              <a:gd name="connsiteY123" fmla="*/ 585934 h 6858000"/>
              <a:gd name="connsiteX124" fmla="*/ 22258 w 1364418"/>
              <a:gd name="connsiteY124" fmla="*/ 538948 h 6858000"/>
              <a:gd name="connsiteX125" fmla="*/ 26166 w 1364418"/>
              <a:gd name="connsiteY125" fmla="*/ 525163 h 6858000"/>
              <a:gd name="connsiteX126" fmla="*/ 52290 w 1364418"/>
              <a:gd name="connsiteY126" fmla="*/ 446567 h 6858000"/>
              <a:gd name="connsiteX127" fmla="*/ 51538 w 1364418"/>
              <a:gd name="connsiteY127" fmla="*/ 393828 h 6858000"/>
              <a:gd name="connsiteX128" fmla="*/ 51368 w 1364418"/>
              <a:gd name="connsiteY128" fmla="*/ 353137 h 6858000"/>
              <a:gd name="connsiteX129" fmla="*/ 55970 w 1364418"/>
              <a:gd name="connsiteY129" fmla="*/ 321428 h 6858000"/>
              <a:gd name="connsiteX130" fmla="*/ 57061 w 1364418"/>
              <a:gd name="connsiteY130" fmla="*/ 275771 h 6858000"/>
              <a:gd name="connsiteX131" fmla="*/ 74088 w 1364418"/>
              <a:gd name="connsiteY131" fmla="*/ 212860 h 6858000"/>
              <a:gd name="connsiteX132" fmla="*/ 65798 w 1364418"/>
              <a:gd name="connsiteY132" fmla="*/ 144983 h 6858000"/>
              <a:gd name="connsiteX133" fmla="*/ 78082 w 1364418"/>
              <a:gd name="connsiteY133" fmla="*/ 55288 h 6858000"/>
              <a:gd name="connsiteX134" fmla="*/ 37636 w 1364418"/>
              <a:gd name="connsiteY134"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8227 w 1364418"/>
              <a:gd name="connsiteY11" fmla="*/ 6280046 h 6858000"/>
              <a:gd name="connsiteX12" fmla="*/ 288000 w 1364418"/>
              <a:gd name="connsiteY12" fmla="*/ 6252834 h 6858000"/>
              <a:gd name="connsiteX13" fmla="*/ 265992 w 1364418"/>
              <a:gd name="connsiteY13" fmla="*/ 6202459 h 6858000"/>
              <a:gd name="connsiteX14" fmla="*/ 264790 w 1364418"/>
              <a:gd name="connsiteY14" fmla="*/ 6153037 h 6858000"/>
              <a:gd name="connsiteX15" fmla="*/ 280205 w 1364418"/>
              <a:gd name="connsiteY15" fmla="*/ 6078132 h 6858000"/>
              <a:gd name="connsiteX16" fmla="*/ 267592 w 1364418"/>
              <a:gd name="connsiteY16" fmla="*/ 6028119 h 6858000"/>
              <a:gd name="connsiteX17" fmla="*/ 252821 w 1364418"/>
              <a:gd name="connsiteY17" fmla="*/ 5926735 h 6858000"/>
              <a:gd name="connsiteX18" fmla="*/ 302333 w 1364418"/>
              <a:gd name="connsiteY18" fmla="*/ 5712857 h 6858000"/>
              <a:gd name="connsiteX19" fmla="*/ 332131 w 1364418"/>
              <a:gd name="connsiteY19" fmla="*/ 5660491 h 6858000"/>
              <a:gd name="connsiteX20" fmla="*/ 341254 w 1364418"/>
              <a:gd name="connsiteY20" fmla="*/ 5563435 h 6858000"/>
              <a:gd name="connsiteX21" fmla="*/ 368130 w 1364418"/>
              <a:gd name="connsiteY21" fmla="*/ 5437125 h 6858000"/>
              <a:gd name="connsiteX22" fmla="*/ 381698 w 1364418"/>
              <a:gd name="connsiteY22" fmla="*/ 5396260 h 6858000"/>
              <a:gd name="connsiteX23" fmla="*/ 397679 w 1364418"/>
              <a:gd name="connsiteY23" fmla="*/ 5330009 h 6858000"/>
              <a:gd name="connsiteX24" fmla="*/ 431172 w 1364418"/>
              <a:gd name="connsiteY24" fmla="*/ 5273739 h 6858000"/>
              <a:gd name="connsiteX25" fmla="*/ 440771 w 1364418"/>
              <a:gd name="connsiteY25" fmla="*/ 5241779 h 6858000"/>
              <a:gd name="connsiteX26" fmla="*/ 451997 w 1364418"/>
              <a:gd name="connsiteY26" fmla="*/ 5225268 h 6858000"/>
              <a:gd name="connsiteX27" fmla="*/ 453017 w 1364418"/>
              <a:gd name="connsiteY27" fmla="*/ 5217684 h 6858000"/>
              <a:gd name="connsiteX28" fmla="*/ 460358 w 1364418"/>
              <a:gd name="connsiteY28" fmla="*/ 5193377 h 6858000"/>
              <a:gd name="connsiteX29" fmla="*/ 463661 w 1364418"/>
              <a:gd name="connsiteY29" fmla="*/ 5179288 h 6858000"/>
              <a:gd name="connsiteX30" fmla="*/ 464645 w 1364418"/>
              <a:gd name="connsiteY30" fmla="*/ 5173621 h 6858000"/>
              <a:gd name="connsiteX31" fmla="*/ 460279 w 1364418"/>
              <a:gd name="connsiteY31" fmla="*/ 5159961 h 6858000"/>
              <a:gd name="connsiteX32" fmla="*/ 466956 w 1364418"/>
              <a:gd name="connsiteY32" fmla="*/ 5144295 h 6858000"/>
              <a:gd name="connsiteX33" fmla="*/ 463889 w 1364418"/>
              <a:gd name="connsiteY33" fmla="*/ 5125185 h 6858000"/>
              <a:gd name="connsiteX34" fmla="*/ 470719 w 1364418"/>
              <a:gd name="connsiteY34" fmla="*/ 5121884 h 6858000"/>
              <a:gd name="connsiteX35" fmla="*/ 477755 w 1364418"/>
              <a:gd name="connsiteY35" fmla="*/ 5067850 h 6858000"/>
              <a:gd name="connsiteX36" fmla="*/ 480486 w 1364418"/>
              <a:gd name="connsiteY36" fmla="*/ 5060861 h 6858000"/>
              <a:gd name="connsiteX37" fmla="*/ 477190 w 1364418"/>
              <a:gd name="connsiteY37" fmla="*/ 5034192 h 6858000"/>
              <a:gd name="connsiteX38" fmla="*/ 478744 w 1364418"/>
              <a:gd name="connsiteY38" fmla="*/ 4993030 h 6858000"/>
              <a:gd name="connsiteX39" fmla="*/ 485653 w 1364418"/>
              <a:gd name="connsiteY39" fmla="*/ 4946844 h 6858000"/>
              <a:gd name="connsiteX40" fmla="*/ 481509 w 1364418"/>
              <a:gd name="connsiteY40" fmla="*/ 4932692 h 6858000"/>
              <a:gd name="connsiteX41" fmla="*/ 496912 w 1364418"/>
              <a:gd name="connsiteY41" fmla="*/ 4858827 h 6858000"/>
              <a:gd name="connsiteX42" fmla="*/ 502815 w 1364418"/>
              <a:gd name="connsiteY42" fmla="*/ 4821170 h 6858000"/>
              <a:gd name="connsiteX43" fmla="*/ 507548 w 1364418"/>
              <a:gd name="connsiteY43" fmla="*/ 4780965 h 6858000"/>
              <a:gd name="connsiteX44" fmla="*/ 508841 w 1364418"/>
              <a:gd name="connsiteY44" fmla="*/ 4750867 h 6858000"/>
              <a:gd name="connsiteX45" fmla="*/ 506648 w 1364418"/>
              <a:gd name="connsiteY45" fmla="*/ 4690749 h 6858000"/>
              <a:gd name="connsiteX46" fmla="*/ 502128 w 1364418"/>
              <a:gd name="connsiteY46" fmla="*/ 4584173 h 6858000"/>
              <a:gd name="connsiteX47" fmla="*/ 497211 w 1364418"/>
              <a:gd name="connsiteY47" fmla="*/ 4444346 h 6858000"/>
              <a:gd name="connsiteX48" fmla="*/ 493776 w 1364418"/>
              <a:gd name="connsiteY48" fmla="*/ 4375228 h 6858000"/>
              <a:gd name="connsiteX49" fmla="*/ 474429 w 1364418"/>
              <a:gd name="connsiteY49" fmla="*/ 4214165 h 6858000"/>
              <a:gd name="connsiteX50" fmla="*/ 478502 w 1364418"/>
              <a:gd name="connsiteY50" fmla="*/ 4090296 h 6858000"/>
              <a:gd name="connsiteX51" fmla="*/ 463758 w 1364418"/>
              <a:gd name="connsiteY51" fmla="*/ 4033999 h 6858000"/>
              <a:gd name="connsiteX52" fmla="*/ 464907 w 1364418"/>
              <a:gd name="connsiteY52" fmla="*/ 4031933 h 6858000"/>
              <a:gd name="connsiteX53" fmla="*/ 463483 w 1364418"/>
              <a:gd name="connsiteY53" fmla="*/ 4013953 h 6858000"/>
              <a:gd name="connsiteX54" fmla="*/ 449778 w 1364418"/>
              <a:gd name="connsiteY54" fmla="*/ 3974753 h 6858000"/>
              <a:gd name="connsiteX55" fmla="*/ 451376 w 1364418"/>
              <a:gd name="connsiteY55" fmla="*/ 3969950 h 6858000"/>
              <a:gd name="connsiteX56" fmla="*/ 444798 w 1364418"/>
              <a:gd name="connsiteY56" fmla="*/ 3933779 h 6858000"/>
              <a:gd name="connsiteX57" fmla="*/ 446129 w 1364418"/>
              <a:gd name="connsiteY57" fmla="*/ 3933093 h 6858000"/>
              <a:gd name="connsiteX58" fmla="*/ 450483 w 1364418"/>
              <a:gd name="connsiteY58" fmla="*/ 3922082 h 6858000"/>
              <a:gd name="connsiteX59" fmla="*/ 455561 w 1364418"/>
              <a:gd name="connsiteY59" fmla="*/ 3901461 h 6858000"/>
              <a:gd name="connsiteX60" fmla="*/ 478155 w 1364418"/>
              <a:gd name="connsiteY60" fmla="*/ 3813873 h 6858000"/>
              <a:gd name="connsiteX61" fmla="*/ 477580 w 1364418"/>
              <a:gd name="connsiteY61" fmla="*/ 3806161 h 6858000"/>
              <a:gd name="connsiteX62" fmla="*/ 477887 w 1364418"/>
              <a:gd name="connsiteY62" fmla="*/ 3805957 h 6858000"/>
              <a:gd name="connsiteX63" fmla="*/ 477914 w 1364418"/>
              <a:gd name="connsiteY63" fmla="*/ 3797724 h 6858000"/>
              <a:gd name="connsiteX64" fmla="*/ 476529 w 1364418"/>
              <a:gd name="connsiteY64" fmla="*/ 3792098 h 6858000"/>
              <a:gd name="connsiteX65" fmla="*/ 475413 w 1364418"/>
              <a:gd name="connsiteY65" fmla="*/ 3777135 h 6858000"/>
              <a:gd name="connsiteX66" fmla="*/ 477146 w 1364418"/>
              <a:gd name="connsiteY66" fmla="*/ 3771656 h 6858000"/>
              <a:gd name="connsiteX67" fmla="*/ 480889 w 1364418"/>
              <a:gd name="connsiteY67" fmla="*/ 3769007 h 6858000"/>
              <a:gd name="connsiteX68" fmla="*/ 480355 w 1364418"/>
              <a:gd name="connsiteY68" fmla="*/ 3767709 h 6858000"/>
              <a:gd name="connsiteX69" fmla="*/ 489051 w 1364418"/>
              <a:gd name="connsiteY69" fmla="*/ 3738082 h 6858000"/>
              <a:gd name="connsiteX70" fmla="*/ 496397 w 1364418"/>
              <a:gd name="connsiteY70" fmla="*/ 3673397 h 6858000"/>
              <a:gd name="connsiteX71" fmla="*/ 495693 w 1364418"/>
              <a:gd name="connsiteY71" fmla="*/ 3637109 h 6858000"/>
              <a:gd name="connsiteX72" fmla="*/ 499136 w 1364418"/>
              <a:gd name="connsiteY72" fmla="*/ 3536883 h 6858000"/>
              <a:gd name="connsiteX73" fmla="*/ 506674 w 1364418"/>
              <a:gd name="connsiteY73" fmla="*/ 3435652 h 6858000"/>
              <a:gd name="connsiteX74" fmla="*/ 508345 w 1364418"/>
              <a:gd name="connsiteY74" fmla="*/ 3307769 h 6858000"/>
              <a:gd name="connsiteX75" fmla="*/ 525908 w 1364418"/>
              <a:gd name="connsiteY75" fmla="*/ 3250522 h 6858000"/>
              <a:gd name="connsiteX76" fmla="*/ 526333 w 1364418"/>
              <a:gd name="connsiteY76" fmla="*/ 3229163 h 6858000"/>
              <a:gd name="connsiteX77" fmla="*/ 528156 w 1364418"/>
              <a:gd name="connsiteY77" fmla="*/ 3217217 h 6858000"/>
              <a:gd name="connsiteX78" fmla="*/ 514991 w 1364418"/>
              <a:gd name="connsiteY78" fmla="*/ 3183755 h 6858000"/>
              <a:gd name="connsiteX79" fmla="*/ 515492 w 1364418"/>
              <a:gd name="connsiteY79" fmla="*/ 3178642 h 6858000"/>
              <a:gd name="connsiteX80" fmla="*/ 503092 w 1364418"/>
              <a:gd name="connsiteY80" fmla="*/ 3158586 h 6858000"/>
              <a:gd name="connsiteX81" fmla="*/ 488277 w 1364418"/>
              <a:gd name="connsiteY81" fmla="*/ 3129034 h 6858000"/>
              <a:gd name="connsiteX82" fmla="*/ 488942 w 1364418"/>
              <a:gd name="connsiteY82" fmla="*/ 3126682 h 6858000"/>
              <a:gd name="connsiteX83" fmla="*/ 479810 w 1364418"/>
              <a:gd name="connsiteY83" fmla="*/ 3114519 h 6858000"/>
              <a:gd name="connsiteX84" fmla="*/ 466419 w 1364418"/>
              <a:gd name="connsiteY84" fmla="*/ 3106272 h 6858000"/>
              <a:gd name="connsiteX85" fmla="*/ 439149 w 1364418"/>
              <a:gd name="connsiteY85" fmla="*/ 2958185 h 6858000"/>
              <a:gd name="connsiteX86" fmla="*/ 381763 w 1364418"/>
              <a:gd name="connsiteY86" fmla="*/ 2762989 h 6858000"/>
              <a:gd name="connsiteX87" fmla="*/ 330681 w 1364418"/>
              <a:gd name="connsiteY87" fmla="*/ 2554718 h 6858000"/>
              <a:gd name="connsiteX88" fmla="*/ 310775 w 1364418"/>
              <a:gd name="connsiteY88" fmla="*/ 2485734 h 6858000"/>
              <a:gd name="connsiteX89" fmla="*/ 301498 w 1364418"/>
              <a:gd name="connsiteY89" fmla="*/ 2447068 h 6858000"/>
              <a:gd name="connsiteX90" fmla="*/ 288459 w 1364418"/>
              <a:gd name="connsiteY90" fmla="*/ 2425819 h 6858000"/>
              <a:gd name="connsiteX91" fmla="*/ 294458 w 1364418"/>
              <a:gd name="connsiteY91" fmla="*/ 2402874 h 6858000"/>
              <a:gd name="connsiteX92" fmla="*/ 297070 w 1364418"/>
              <a:gd name="connsiteY92" fmla="*/ 2381443 h 6858000"/>
              <a:gd name="connsiteX93" fmla="*/ 273399 w 1364418"/>
              <a:gd name="connsiteY93" fmla="*/ 2261920 h 6858000"/>
              <a:gd name="connsiteX94" fmla="*/ 263286 w 1364418"/>
              <a:gd name="connsiteY94" fmla="*/ 2195378 h 6858000"/>
              <a:gd name="connsiteX95" fmla="*/ 247503 w 1364418"/>
              <a:gd name="connsiteY95" fmla="*/ 2155135 h 6858000"/>
              <a:gd name="connsiteX96" fmla="*/ 244961 w 1364418"/>
              <a:gd name="connsiteY96" fmla="*/ 2118008 h 6858000"/>
              <a:gd name="connsiteX97" fmla="*/ 245954 w 1364418"/>
              <a:gd name="connsiteY97" fmla="*/ 2050531 h 6858000"/>
              <a:gd name="connsiteX98" fmla="*/ 237760 w 1364418"/>
              <a:gd name="connsiteY98" fmla="*/ 1963269 h 6858000"/>
              <a:gd name="connsiteX99" fmla="*/ 218938 w 1364418"/>
              <a:gd name="connsiteY99" fmla="*/ 1906352 h 6858000"/>
              <a:gd name="connsiteX100" fmla="*/ 195495 w 1364418"/>
              <a:gd name="connsiteY100" fmla="*/ 1861531 h 6858000"/>
              <a:gd name="connsiteX101" fmla="*/ 149294 w 1364418"/>
              <a:gd name="connsiteY101" fmla="*/ 1732919 h 6858000"/>
              <a:gd name="connsiteX102" fmla="*/ 121605 w 1364418"/>
              <a:gd name="connsiteY102" fmla="*/ 1663540 h 6858000"/>
              <a:gd name="connsiteX103" fmla="*/ 120731 w 1364418"/>
              <a:gd name="connsiteY103" fmla="*/ 1615777 h 6858000"/>
              <a:gd name="connsiteX104" fmla="*/ 101526 w 1364418"/>
              <a:gd name="connsiteY104" fmla="*/ 1563678 h 6858000"/>
              <a:gd name="connsiteX105" fmla="*/ 114606 w 1364418"/>
              <a:gd name="connsiteY105" fmla="*/ 1519474 h 6858000"/>
              <a:gd name="connsiteX106" fmla="*/ 107348 w 1364418"/>
              <a:gd name="connsiteY106" fmla="*/ 1477995 h 6858000"/>
              <a:gd name="connsiteX107" fmla="*/ 93433 w 1364418"/>
              <a:gd name="connsiteY107" fmla="*/ 1373769 h 6858000"/>
              <a:gd name="connsiteX108" fmla="*/ 101740 w 1364418"/>
              <a:gd name="connsiteY108" fmla="*/ 1307086 h 6858000"/>
              <a:gd name="connsiteX109" fmla="*/ 102928 w 1364418"/>
              <a:gd name="connsiteY109" fmla="*/ 1189033 h 6858000"/>
              <a:gd name="connsiteX110" fmla="*/ 107613 w 1364418"/>
              <a:gd name="connsiteY110" fmla="*/ 1168288 h 6858000"/>
              <a:gd name="connsiteX111" fmla="*/ 99895 w 1364418"/>
              <a:gd name="connsiteY111" fmla="*/ 1142577 h 6858000"/>
              <a:gd name="connsiteX112" fmla="*/ 89201 w 1364418"/>
              <a:gd name="connsiteY112" fmla="*/ 1088484 h 6858000"/>
              <a:gd name="connsiteX113" fmla="*/ 77937 w 1364418"/>
              <a:gd name="connsiteY113" fmla="*/ 1016103 h 6858000"/>
              <a:gd name="connsiteX114" fmla="*/ 79393 w 1364418"/>
              <a:gd name="connsiteY114" fmla="*/ 954054 h 6858000"/>
              <a:gd name="connsiteX115" fmla="*/ 90309 w 1364418"/>
              <a:gd name="connsiteY115" fmla="*/ 921368 h 6858000"/>
              <a:gd name="connsiteX116" fmla="*/ 74258 w 1364418"/>
              <a:gd name="connsiteY116" fmla="*/ 896999 h 6858000"/>
              <a:gd name="connsiteX117" fmla="*/ 43666 w 1364418"/>
              <a:gd name="connsiteY117" fmla="*/ 821517 h 6858000"/>
              <a:gd name="connsiteX118" fmla="*/ 22616 w 1364418"/>
              <a:gd name="connsiteY118" fmla="*/ 751353 h 6858000"/>
              <a:gd name="connsiteX119" fmla="*/ 22174 w 1364418"/>
              <a:gd name="connsiteY119" fmla="*/ 721230 h 6858000"/>
              <a:gd name="connsiteX120" fmla="*/ 7845 w 1364418"/>
              <a:gd name="connsiteY120" fmla="*/ 681659 h 6858000"/>
              <a:gd name="connsiteX121" fmla="*/ 31306 w 1364418"/>
              <a:gd name="connsiteY121" fmla="*/ 619315 h 6858000"/>
              <a:gd name="connsiteX122" fmla="*/ 15184 w 1364418"/>
              <a:gd name="connsiteY122" fmla="*/ 585934 h 6858000"/>
              <a:gd name="connsiteX123" fmla="*/ 22258 w 1364418"/>
              <a:gd name="connsiteY123" fmla="*/ 538948 h 6858000"/>
              <a:gd name="connsiteX124" fmla="*/ 26166 w 1364418"/>
              <a:gd name="connsiteY124" fmla="*/ 525163 h 6858000"/>
              <a:gd name="connsiteX125" fmla="*/ 52290 w 1364418"/>
              <a:gd name="connsiteY125" fmla="*/ 446567 h 6858000"/>
              <a:gd name="connsiteX126" fmla="*/ 51538 w 1364418"/>
              <a:gd name="connsiteY126" fmla="*/ 393828 h 6858000"/>
              <a:gd name="connsiteX127" fmla="*/ 51368 w 1364418"/>
              <a:gd name="connsiteY127" fmla="*/ 353137 h 6858000"/>
              <a:gd name="connsiteX128" fmla="*/ 55970 w 1364418"/>
              <a:gd name="connsiteY128" fmla="*/ 321428 h 6858000"/>
              <a:gd name="connsiteX129" fmla="*/ 57061 w 1364418"/>
              <a:gd name="connsiteY129" fmla="*/ 275771 h 6858000"/>
              <a:gd name="connsiteX130" fmla="*/ 74088 w 1364418"/>
              <a:gd name="connsiteY130" fmla="*/ 212860 h 6858000"/>
              <a:gd name="connsiteX131" fmla="*/ 65798 w 1364418"/>
              <a:gd name="connsiteY131" fmla="*/ 144983 h 6858000"/>
              <a:gd name="connsiteX132" fmla="*/ 78082 w 1364418"/>
              <a:gd name="connsiteY132" fmla="*/ 55288 h 6858000"/>
              <a:gd name="connsiteX133" fmla="*/ 37636 w 1364418"/>
              <a:gd name="connsiteY133"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317792 w 1364418"/>
              <a:gd name="connsiteY10" fmla="*/ 6324679 h 6858000"/>
              <a:gd name="connsiteX11" fmla="*/ 278227 w 1364418"/>
              <a:gd name="connsiteY11" fmla="*/ 6280046 h 6858000"/>
              <a:gd name="connsiteX12" fmla="*/ 288000 w 1364418"/>
              <a:gd name="connsiteY12" fmla="*/ 6252834 h 6858000"/>
              <a:gd name="connsiteX13" fmla="*/ 265992 w 1364418"/>
              <a:gd name="connsiteY13" fmla="*/ 6202459 h 6858000"/>
              <a:gd name="connsiteX14" fmla="*/ 264790 w 1364418"/>
              <a:gd name="connsiteY14" fmla="*/ 6153037 h 6858000"/>
              <a:gd name="connsiteX15" fmla="*/ 280205 w 1364418"/>
              <a:gd name="connsiteY15" fmla="*/ 6078132 h 6858000"/>
              <a:gd name="connsiteX16" fmla="*/ 267592 w 1364418"/>
              <a:gd name="connsiteY16" fmla="*/ 6028119 h 6858000"/>
              <a:gd name="connsiteX17" fmla="*/ 252821 w 1364418"/>
              <a:gd name="connsiteY17" fmla="*/ 5926735 h 6858000"/>
              <a:gd name="connsiteX18" fmla="*/ 302333 w 1364418"/>
              <a:gd name="connsiteY18" fmla="*/ 5712857 h 6858000"/>
              <a:gd name="connsiteX19" fmla="*/ 332131 w 1364418"/>
              <a:gd name="connsiteY19" fmla="*/ 5660491 h 6858000"/>
              <a:gd name="connsiteX20" fmla="*/ 341254 w 1364418"/>
              <a:gd name="connsiteY20" fmla="*/ 5563435 h 6858000"/>
              <a:gd name="connsiteX21" fmla="*/ 368130 w 1364418"/>
              <a:gd name="connsiteY21" fmla="*/ 5437125 h 6858000"/>
              <a:gd name="connsiteX22" fmla="*/ 381698 w 1364418"/>
              <a:gd name="connsiteY22" fmla="*/ 5396260 h 6858000"/>
              <a:gd name="connsiteX23" fmla="*/ 397679 w 1364418"/>
              <a:gd name="connsiteY23" fmla="*/ 5330009 h 6858000"/>
              <a:gd name="connsiteX24" fmla="*/ 431172 w 1364418"/>
              <a:gd name="connsiteY24" fmla="*/ 5273739 h 6858000"/>
              <a:gd name="connsiteX25" fmla="*/ 440771 w 1364418"/>
              <a:gd name="connsiteY25" fmla="*/ 5241779 h 6858000"/>
              <a:gd name="connsiteX26" fmla="*/ 451997 w 1364418"/>
              <a:gd name="connsiteY26" fmla="*/ 5225268 h 6858000"/>
              <a:gd name="connsiteX27" fmla="*/ 453017 w 1364418"/>
              <a:gd name="connsiteY27" fmla="*/ 5217684 h 6858000"/>
              <a:gd name="connsiteX28" fmla="*/ 460358 w 1364418"/>
              <a:gd name="connsiteY28" fmla="*/ 5193377 h 6858000"/>
              <a:gd name="connsiteX29" fmla="*/ 463661 w 1364418"/>
              <a:gd name="connsiteY29" fmla="*/ 5179288 h 6858000"/>
              <a:gd name="connsiteX30" fmla="*/ 464645 w 1364418"/>
              <a:gd name="connsiteY30" fmla="*/ 5173621 h 6858000"/>
              <a:gd name="connsiteX31" fmla="*/ 460279 w 1364418"/>
              <a:gd name="connsiteY31" fmla="*/ 5159961 h 6858000"/>
              <a:gd name="connsiteX32" fmla="*/ 466956 w 1364418"/>
              <a:gd name="connsiteY32" fmla="*/ 5144295 h 6858000"/>
              <a:gd name="connsiteX33" fmla="*/ 463889 w 1364418"/>
              <a:gd name="connsiteY33" fmla="*/ 5125185 h 6858000"/>
              <a:gd name="connsiteX34" fmla="*/ 470719 w 1364418"/>
              <a:gd name="connsiteY34" fmla="*/ 5121884 h 6858000"/>
              <a:gd name="connsiteX35" fmla="*/ 477755 w 1364418"/>
              <a:gd name="connsiteY35" fmla="*/ 5067850 h 6858000"/>
              <a:gd name="connsiteX36" fmla="*/ 480486 w 1364418"/>
              <a:gd name="connsiteY36" fmla="*/ 5060861 h 6858000"/>
              <a:gd name="connsiteX37" fmla="*/ 477190 w 1364418"/>
              <a:gd name="connsiteY37" fmla="*/ 5034192 h 6858000"/>
              <a:gd name="connsiteX38" fmla="*/ 478744 w 1364418"/>
              <a:gd name="connsiteY38" fmla="*/ 4993030 h 6858000"/>
              <a:gd name="connsiteX39" fmla="*/ 485653 w 1364418"/>
              <a:gd name="connsiteY39" fmla="*/ 4946844 h 6858000"/>
              <a:gd name="connsiteX40" fmla="*/ 481509 w 1364418"/>
              <a:gd name="connsiteY40" fmla="*/ 4932692 h 6858000"/>
              <a:gd name="connsiteX41" fmla="*/ 496912 w 1364418"/>
              <a:gd name="connsiteY41" fmla="*/ 4858827 h 6858000"/>
              <a:gd name="connsiteX42" fmla="*/ 502815 w 1364418"/>
              <a:gd name="connsiteY42" fmla="*/ 4821170 h 6858000"/>
              <a:gd name="connsiteX43" fmla="*/ 507548 w 1364418"/>
              <a:gd name="connsiteY43" fmla="*/ 4780965 h 6858000"/>
              <a:gd name="connsiteX44" fmla="*/ 508841 w 1364418"/>
              <a:gd name="connsiteY44" fmla="*/ 4750867 h 6858000"/>
              <a:gd name="connsiteX45" fmla="*/ 506648 w 1364418"/>
              <a:gd name="connsiteY45" fmla="*/ 4690749 h 6858000"/>
              <a:gd name="connsiteX46" fmla="*/ 502128 w 1364418"/>
              <a:gd name="connsiteY46" fmla="*/ 4584173 h 6858000"/>
              <a:gd name="connsiteX47" fmla="*/ 497211 w 1364418"/>
              <a:gd name="connsiteY47" fmla="*/ 4444346 h 6858000"/>
              <a:gd name="connsiteX48" fmla="*/ 493776 w 1364418"/>
              <a:gd name="connsiteY48" fmla="*/ 4375228 h 6858000"/>
              <a:gd name="connsiteX49" fmla="*/ 474429 w 1364418"/>
              <a:gd name="connsiteY49" fmla="*/ 4214165 h 6858000"/>
              <a:gd name="connsiteX50" fmla="*/ 478502 w 1364418"/>
              <a:gd name="connsiteY50" fmla="*/ 4090296 h 6858000"/>
              <a:gd name="connsiteX51" fmla="*/ 463758 w 1364418"/>
              <a:gd name="connsiteY51" fmla="*/ 4033999 h 6858000"/>
              <a:gd name="connsiteX52" fmla="*/ 464907 w 1364418"/>
              <a:gd name="connsiteY52" fmla="*/ 4031933 h 6858000"/>
              <a:gd name="connsiteX53" fmla="*/ 463483 w 1364418"/>
              <a:gd name="connsiteY53" fmla="*/ 4013953 h 6858000"/>
              <a:gd name="connsiteX54" fmla="*/ 449778 w 1364418"/>
              <a:gd name="connsiteY54" fmla="*/ 3974753 h 6858000"/>
              <a:gd name="connsiteX55" fmla="*/ 451376 w 1364418"/>
              <a:gd name="connsiteY55" fmla="*/ 3969950 h 6858000"/>
              <a:gd name="connsiteX56" fmla="*/ 444798 w 1364418"/>
              <a:gd name="connsiteY56" fmla="*/ 3933779 h 6858000"/>
              <a:gd name="connsiteX57" fmla="*/ 446129 w 1364418"/>
              <a:gd name="connsiteY57" fmla="*/ 3933093 h 6858000"/>
              <a:gd name="connsiteX58" fmla="*/ 450483 w 1364418"/>
              <a:gd name="connsiteY58" fmla="*/ 3922082 h 6858000"/>
              <a:gd name="connsiteX59" fmla="*/ 455561 w 1364418"/>
              <a:gd name="connsiteY59" fmla="*/ 3901461 h 6858000"/>
              <a:gd name="connsiteX60" fmla="*/ 478155 w 1364418"/>
              <a:gd name="connsiteY60" fmla="*/ 3813873 h 6858000"/>
              <a:gd name="connsiteX61" fmla="*/ 477580 w 1364418"/>
              <a:gd name="connsiteY61" fmla="*/ 3806161 h 6858000"/>
              <a:gd name="connsiteX62" fmla="*/ 477887 w 1364418"/>
              <a:gd name="connsiteY62" fmla="*/ 3805957 h 6858000"/>
              <a:gd name="connsiteX63" fmla="*/ 477914 w 1364418"/>
              <a:gd name="connsiteY63" fmla="*/ 3797724 h 6858000"/>
              <a:gd name="connsiteX64" fmla="*/ 476529 w 1364418"/>
              <a:gd name="connsiteY64" fmla="*/ 3792098 h 6858000"/>
              <a:gd name="connsiteX65" fmla="*/ 475413 w 1364418"/>
              <a:gd name="connsiteY65" fmla="*/ 3777135 h 6858000"/>
              <a:gd name="connsiteX66" fmla="*/ 477146 w 1364418"/>
              <a:gd name="connsiteY66" fmla="*/ 3771656 h 6858000"/>
              <a:gd name="connsiteX67" fmla="*/ 480889 w 1364418"/>
              <a:gd name="connsiteY67" fmla="*/ 3769007 h 6858000"/>
              <a:gd name="connsiteX68" fmla="*/ 480355 w 1364418"/>
              <a:gd name="connsiteY68" fmla="*/ 3767709 h 6858000"/>
              <a:gd name="connsiteX69" fmla="*/ 489051 w 1364418"/>
              <a:gd name="connsiteY69" fmla="*/ 3738082 h 6858000"/>
              <a:gd name="connsiteX70" fmla="*/ 496397 w 1364418"/>
              <a:gd name="connsiteY70" fmla="*/ 3673397 h 6858000"/>
              <a:gd name="connsiteX71" fmla="*/ 495693 w 1364418"/>
              <a:gd name="connsiteY71" fmla="*/ 3637109 h 6858000"/>
              <a:gd name="connsiteX72" fmla="*/ 499136 w 1364418"/>
              <a:gd name="connsiteY72" fmla="*/ 3536883 h 6858000"/>
              <a:gd name="connsiteX73" fmla="*/ 506674 w 1364418"/>
              <a:gd name="connsiteY73" fmla="*/ 3435652 h 6858000"/>
              <a:gd name="connsiteX74" fmla="*/ 508345 w 1364418"/>
              <a:gd name="connsiteY74" fmla="*/ 3307769 h 6858000"/>
              <a:gd name="connsiteX75" fmla="*/ 525908 w 1364418"/>
              <a:gd name="connsiteY75" fmla="*/ 3250522 h 6858000"/>
              <a:gd name="connsiteX76" fmla="*/ 526333 w 1364418"/>
              <a:gd name="connsiteY76" fmla="*/ 3229163 h 6858000"/>
              <a:gd name="connsiteX77" fmla="*/ 528156 w 1364418"/>
              <a:gd name="connsiteY77" fmla="*/ 3217217 h 6858000"/>
              <a:gd name="connsiteX78" fmla="*/ 514991 w 1364418"/>
              <a:gd name="connsiteY78" fmla="*/ 3183755 h 6858000"/>
              <a:gd name="connsiteX79" fmla="*/ 515492 w 1364418"/>
              <a:gd name="connsiteY79" fmla="*/ 3178642 h 6858000"/>
              <a:gd name="connsiteX80" fmla="*/ 503092 w 1364418"/>
              <a:gd name="connsiteY80" fmla="*/ 3158586 h 6858000"/>
              <a:gd name="connsiteX81" fmla="*/ 488277 w 1364418"/>
              <a:gd name="connsiteY81" fmla="*/ 3129034 h 6858000"/>
              <a:gd name="connsiteX82" fmla="*/ 488942 w 1364418"/>
              <a:gd name="connsiteY82" fmla="*/ 3126682 h 6858000"/>
              <a:gd name="connsiteX83" fmla="*/ 479810 w 1364418"/>
              <a:gd name="connsiteY83" fmla="*/ 3114519 h 6858000"/>
              <a:gd name="connsiteX84" fmla="*/ 466419 w 1364418"/>
              <a:gd name="connsiteY84" fmla="*/ 3106272 h 6858000"/>
              <a:gd name="connsiteX85" fmla="*/ 439149 w 1364418"/>
              <a:gd name="connsiteY85" fmla="*/ 2958185 h 6858000"/>
              <a:gd name="connsiteX86" fmla="*/ 381763 w 1364418"/>
              <a:gd name="connsiteY86" fmla="*/ 2762989 h 6858000"/>
              <a:gd name="connsiteX87" fmla="*/ 330681 w 1364418"/>
              <a:gd name="connsiteY87" fmla="*/ 2554718 h 6858000"/>
              <a:gd name="connsiteX88" fmla="*/ 310775 w 1364418"/>
              <a:gd name="connsiteY88" fmla="*/ 2485734 h 6858000"/>
              <a:gd name="connsiteX89" fmla="*/ 301498 w 1364418"/>
              <a:gd name="connsiteY89" fmla="*/ 2447068 h 6858000"/>
              <a:gd name="connsiteX90" fmla="*/ 288459 w 1364418"/>
              <a:gd name="connsiteY90" fmla="*/ 2425819 h 6858000"/>
              <a:gd name="connsiteX91" fmla="*/ 294458 w 1364418"/>
              <a:gd name="connsiteY91" fmla="*/ 2402874 h 6858000"/>
              <a:gd name="connsiteX92" fmla="*/ 297070 w 1364418"/>
              <a:gd name="connsiteY92" fmla="*/ 2381443 h 6858000"/>
              <a:gd name="connsiteX93" fmla="*/ 273399 w 1364418"/>
              <a:gd name="connsiteY93" fmla="*/ 2261920 h 6858000"/>
              <a:gd name="connsiteX94" fmla="*/ 263286 w 1364418"/>
              <a:gd name="connsiteY94" fmla="*/ 2195378 h 6858000"/>
              <a:gd name="connsiteX95" fmla="*/ 247503 w 1364418"/>
              <a:gd name="connsiteY95" fmla="*/ 2155135 h 6858000"/>
              <a:gd name="connsiteX96" fmla="*/ 244961 w 1364418"/>
              <a:gd name="connsiteY96" fmla="*/ 2118008 h 6858000"/>
              <a:gd name="connsiteX97" fmla="*/ 245954 w 1364418"/>
              <a:gd name="connsiteY97" fmla="*/ 2050531 h 6858000"/>
              <a:gd name="connsiteX98" fmla="*/ 237760 w 1364418"/>
              <a:gd name="connsiteY98" fmla="*/ 1963269 h 6858000"/>
              <a:gd name="connsiteX99" fmla="*/ 218938 w 1364418"/>
              <a:gd name="connsiteY99" fmla="*/ 1906352 h 6858000"/>
              <a:gd name="connsiteX100" fmla="*/ 195495 w 1364418"/>
              <a:gd name="connsiteY100" fmla="*/ 1861531 h 6858000"/>
              <a:gd name="connsiteX101" fmla="*/ 149294 w 1364418"/>
              <a:gd name="connsiteY101" fmla="*/ 1732919 h 6858000"/>
              <a:gd name="connsiteX102" fmla="*/ 121605 w 1364418"/>
              <a:gd name="connsiteY102" fmla="*/ 1663540 h 6858000"/>
              <a:gd name="connsiteX103" fmla="*/ 120731 w 1364418"/>
              <a:gd name="connsiteY103" fmla="*/ 1615777 h 6858000"/>
              <a:gd name="connsiteX104" fmla="*/ 101526 w 1364418"/>
              <a:gd name="connsiteY104" fmla="*/ 1563678 h 6858000"/>
              <a:gd name="connsiteX105" fmla="*/ 114606 w 1364418"/>
              <a:gd name="connsiteY105" fmla="*/ 1519474 h 6858000"/>
              <a:gd name="connsiteX106" fmla="*/ 107348 w 1364418"/>
              <a:gd name="connsiteY106" fmla="*/ 1477995 h 6858000"/>
              <a:gd name="connsiteX107" fmla="*/ 93433 w 1364418"/>
              <a:gd name="connsiteY107" fmla="*/ 1373769 h 6858000"/>
              <a:gd name="connsiteX108" fmla="*/ 101740 w 1364418"/>
              <a:gd name="connsiteY108" fmla="*/ 1307086 h 6858000"/>
              <a:gd name="connsiteX109" fmla="*/ 102928 w 1364418"/>
              <a:gd name="connsiteY109" fmla="*/ 1189033 h 6858000"/>
              <a:gd name="connsiteX110" fmla="*/ 107613 w 1364418"/>
              <a:gd name="connsiteY110" fmla="*/ 1168288 h 6858000"/>
              <a:gd name="connsiteX111" fmla="*/ 99895 w 1364418"/>
              <a:gd name="connsiteY111" fmla="*/ 1142577 h 6858000"/>
              <a:gd name="connsiteX112" fmla="*/ 89201 w 1364418"/>
              <a:gd name="connsiteY112" fmla="*/ 1088484 h 6858000"/>
              <a:gd name="connsiteX113" fmla="*/ 77937 w 1364418"/>
              <a:gd name="connsiteY113" fmla="*/ 1016103 h 6858000"/>
              <a:gd name="connsiteX114" fmla="*/ 79393 w 1364418"/>
              <a:gd name="connsiteY114" fmla="*/ 954054 h 6858000"/>
              <a:gd name="connsiteX115" fmla="*/ 90309 w 1364418"/>
              <a:gd name="connsiteY115" fmla="*/ 921368 h 6858000"/>
              <a:gd name="connsiteX116" fmla="*/ 74258 w 1364418"/>
              <a:gd name="connsiteY116" fmla="*/ 896999 h 6858000"/>
              <a:gd name="connsiteX117" fmla="*/ 43666 w 1364418"/>
              <a:gd name="connsiteY117" fmla="*/ 821517 h 6858000"/>
              <a:gd name="connsiteX118" fmla="*/ 22616 w 1364418"/>
              <a:gd name="connsiteY118" fmla="*/ 751353 h 6858000"/>
              <a:gd name="connsiteX119" fmla="*/ 22174 w 1364418"/>
              <a:gd name="connsiteY119" fmla="*/ 721230 h 6858000"/>
              <a:gd name="connsiteX120" fmla="*/ 7845 w 1364418"/>
              <a:gd name="connsiteY120" fmla="*/ 681659 h 6858000"/>
              <a:gd name="connsiteX121" fmla="*/ 31306 w 1364418"/>
              <a:gd name="connsiteY121" fmla="*/ 619315 h 6858000"/>
              <a:gd name="connsiteX122" fmla="*/ 15184 w 1364418"/>
              <a:gd name="connsiteY122" fmla="*/ 585934 h 6858000"/>
              <a:gd name="connsiteX123" fmla="*/ 22258 w 1364418"/>
              <a:gd name="connsiteY123" fmla="*/ 538948 h 6858000"/>
              <a:gd name="connsiteX124" fmla="*/ 26166 w 1364418"/>
              <a:gd name="connsiteY124" fmla="*/ 525163 h 6858000"/>
              <a:gd name="connsiteX125" fmla="*/ 52290 w 1364418"/>
              <a:gd name="connsiteY125" fmla="*/ 446567 h 6858000"/>
              <a:gd name="connsiteX126" fmla="*/ 51538 w 1364418"/>
              <a:gd name="connsiteY126" fmla="*/ 393828 h 6858000"/>
              <a:gd name="connsiteX127" fmla="*/ 51368 w 1364418"/>
              <a:gd name="connsiteY127" fmla="*/ 353137 h 6858000"/>
              <a:gd name="connsiteX128" fmla="*/ 55970 w 1364418"/>
              <a:gd name="connsiteY128" fmla="*/ 321428 h 6858000"/>
              <a:gd name="connsiteX129" fmla="*/ 57061 w 1364418"/>
              <a:gd name="connsiteY129" fmla="*/ 275771 h 6858000"/>
              <a:gd name="connsiteX130" fmla="*/ 74088 w 1364418"/>
              <a:gd name="connsiteY130" fmla="*/ 212860 h 6858000"/>
              <a:gd name="connsiteX131" fmla="*/ 65798 w 1364418"/>
              <a:gd name="connsiteY131" fmla="*/ 144983 h 6858000"/>
              <a:gd name="connsiteX132" fmla="*/ 78082 w 1364418"/>
              <a:gd name="connsiteY132" fmla="*/ 55288 h 6858000"/>
              <a:gd name="connsiteX133" fmla="*/ 37636 w 1364418"/>
              <a:gd name="connsiteY133" fmla="*/ 0 h 6858000"/>
              <a:gd name="connsiteX0" fmla="*/ 37636 w 1364418"/>
              <a:gd name="connsiteY0" fmla="*/ 0 h 6889521"/>
              <a:gd name="connsiteX1" fmla="*/ 1364418 w 1364418"/>
              <a:gd name="connsiteY1" fmla="*/ 0 h 6889521"/>
              <a:gd name="connsiteX2" fmla="*/ 1364418 w 1364418"/>
              <a:gd name="connsiteY2" fmla="*/ 6858000 h 6889521"/>
              <a:gd name="connsiteX3" fmla="*/ 101112 w 1364418"/>
              <a:gd name="connsiteY3" fmla="*/ 6857735 h 6889521"/>
              <a:gd name="connsiteX4" fmla="*/ 222208 w 1364418"/>
              <a:gd name="connsiteY4" fmla="*/ 6882355 h 6889521"/>
              <a:gd name="connsiteX5" fmla="*/ 209564 w 1364418"/>
              <a:gd name="connsiteY5" fmla="*/ 6777899 h 6889521"/>
              <a:gd name="connsiteX6" fmla="*/ 240339 w 1364418"/>
              <a:gd name="connsiteY6" fmla="*/ 6711686 h 6889521"/>
              <a:gd name="connsiteX7" fmla="*/ 286686 w 1364418"/>
              <a:gd name="connsiteY7" fmla="*/ 6664994 h 6889521"/>
              <a:gd name="connsiteX8" fmla="*/ 339152 w 1364418"/>
              <a:gd name="connsiteY8" fmla="*/ 6471804 h 6889521"/>
              <a:gd name="connsiteX9" fmla="*/ 334570 w 1364418"/>
              <a:gd name="connsiteY9" fmla="*/ 6389835 h 6889521"/>
              <a:gd name="connsiteX10" fmla="*/ 317792 w 1364418"/>
              <a:gd name="connsiteY10" fmla="*/ 6324679 h 6889521"/>
              <a:gd name="connsiteX11" fmla="*/ 278227 w 1364418"/>
              <a:gd name="connsiteY11" fmla="*/ 6280046 h 6889521"/>
              <a:gd name="connsiteX12" fmla="*/ 288000 w 1364418"/>
              <a:gd name="connsiteY12" fmla="*/ 6252834 h 6889521"/>
              <a:gd name="connsiteX13" fmla="*/ 265992 w 1364418"/>
              <a:gd name="connsiteY13" fmla="*/ 6202459 h 6889521"/>
              <a:gd name="connsiteX14" fmla="*/ 264790 w 1364418"/>
              <a:gd name="connsiteY14" fmla="*/ 6153037 h 6889521"/>
              <a:gd name="connsiteX15" fmla="*/ 280205 w 1364418"/>
              <a:gd name="connsiteY15" fmla="*/ 6078132 h 6889521"/>
              <a:gd name="connsiteX16" fmla="*/ 267592 w 1364418"/>
              <a:gd name="connsiteY16" fmla="*/ 6028119 h 6889521"/>
              <a:gd name="connsiteX17" fmla="*/ 252821 w 1364418"/>
              <a:gd name="connsiteY17" fmla="*/ 5926735 h 6889521"/>
              <a:gd name="connsiteX18" fmla="*/ 302333 w 1364418"/>
              <a:gd name="connsiteY18" fmla="*/ 5712857 h 6889521"/>
              <a:gd name="connsiteX19" fmla="*/ 332131 w 1364418"/>
              <a:gd name="connsiteY19" fmla="*/ 5660491 h 6889521"/>
              <a:gd name="connsiteX20" fmla="*/ 341254 w 1364418"/>
              <a:gd name="connsiteY20" fmla="*/ 5563435 h 6889521"/>
              <a:gd name="connsiteX21" fmla="*/ 368130 w 1364418"/>
              <a:gd name="connsiteY21" fmla="*/ 5437125 h 6889521"/>
              <a:gd name="connsiteX22" fmla="*/ 381698 w 1364418"/>
              <a:gd name="connsiteY22" fmla="*/ 5396260 h 6889521"/>
              <a:gd name="connsiteX23" fmla="*/ 397679 w 1364418"/>
              <a:gd name="connsiteY23" fmla="*/ 5330009 h 6889521"/>
              <a:gd name="connsiteX24" fmla="*/ 431172 w 1364418"/>
              <a:gd name="connsiteY24" fmla="*/ 5273739 h 6889521"/>
              <a:gd name="connsiteX25" fmla="*/ 440771 w 1364418"/>
              <a:gd name="connsiteY25" fmla="*/ 5241779 h 6889521"/>
              <a:gd name="connsiteX26" fmla="*/ 451997 w 1364418"/>
              <a:gd name="connsiteY26" fmla="*/ 5225268 h 6889521"/>
              <a:gd name="connsiteX27" fmla="*/ 453017 w 1364418"/>
              <a:gd name="connsiteY27" fmla="*/ 5217684 h 6889521"/>
              <a:gd name="connsiteX28" fmla="*/ 460358 w 1364418"/>
              <a:gd name="connsiteY28" fmla="*/ 5193377 h 6889521"/>
              <a:gd name="connsiteX29" fmla="*/ 463661 w 1364418"/>
              <a:gd name="connsiteY29" fmla="*/ 5179288 h 6889521"/>
              <a:gd name="connsiteX30" fmla="*/ 464645 w 1364418"/>
              <a:gd name="connsiteY30" fmla="*/ 5173621 h 6889521"/>
              <a:gd name="connsiteX31" fmla="*/ 460279 w 1364418"/>
              <a:gd name="connsiteY31" fmla="*/ 5159961 h 6889521"/>
              <a:gd name="connsiteX32" fmla="*/ 466956 w 1364418"/>
              <a:gd name="connsiteY32" fmla="*/ 5144295 h 6889521"/>
              <a:gd name="connsiteX33" fmla="*/ 463889 w 1364418"/>
              <a:gd name="connsiteY33" fmla="*/ 5125185 h 6889521"/>
              <a:gd name="connsiteX34" fmla="*/ 470719 w 1364418"/>
              <a:gd name="connsiteY34" fmla="*/ 5121884 h 6889521"/>
              <a:gd name="connsiteX35" fmla="*/ 477755 w 1364418"/>
              <a:gd name="connsiteY35" fmla="*/ 5067850 h 6889521"/>
              <a:gd name="connsiteX36" fmla="*/ 480486 w 1364418"/>
              <a:gd name="connsiteY36" fmla="*/ 5060861 h 6889521"/>
              <a:gd name="connsiteX37" fmla="*/ 477190 w 1364418"/>
              <a:gd name="connsiteY37" fmla="*/ 5034192 h 6889521"/>
              <a:gd name="connsiteX38" fmla="*/ 478744 w 1364418"/>
              <a:gd name="connsiteY38" fmla="*/ 4993030 h 6889521"/>
              <a:gd name="connsiteX39" fmla="*/ 485653 w 1364418"/>
              <a:gd name="connsiteY39" fmla="*/ 4946844 h 6889521"/>
              <a:gd name="connsiteX40" fmla="*/ 481509 w 1364418"/>
              <a:gd name="connsiteY40" fmla="*/ 4932692 h 6889521"/>
              <a:gd name="connsiteX41" fmla="*/ 496912 w 1364418"/>
              <a:gd name="connsiteY41" fmla="*/ 4858827 h 6889521"/>
              <a:gd name="connsiteX42" fmla="*/ 502815 w 1364418"/>
              <a:gd name="connsiteY42" fmla="*/ 4821170 h 6889521"/>
              <a:gd name="connsiteX43" fmla="*/ 507548 w 1364418"/>
              <a:gd name="connsiteY43" fmla="*/ 4780965 h 6889521"/>
              <a:gd name="connsiteX44" fmla="*/ 508841 w 1364418"/>
              <a:gd name="connsiteY44" fmla="*/ 4750867 h 6889521"/>
              <a:gd name="connsiteX45" fmla="*/ 506648 w 1364418"/>
              <a:gd name="connsiteY45" fmla="*/ 4690749 h 6889521"/>
              <a:gd name="connsiteX46" fmla="*/ 502128 w 1364418"/>
              <a:gd name="connsiteY46" fmla="*/ 4584173 h 6889521"/>
              <a:gd name="connsiteX47" fmla="*/ 497211 w 1364418"/>
              <a:gd name="connsiteY47" fmla="*/ 4444346 h 6889521"/>
              <a:gd name="connsiteX48" fmla="*/ 493776 w 1364418"/>
              <a:gd name="connsiteY48" fmla="*/ 4375228 h 6889521"/>
              <a:gd name="connsiteX49" fmla="*/ 474429 w 1364418"/>
              <a:gd name="connsiteY49" fmla="*/ 4214165 h 6889521"/>
              <a:gd name="connsiteX50" fmla="*/ 478502 w 1364418"/>
              <a:gd name="connsiteY50" fmla="*/ 4090296 h 6889521"/>
              <a:gd name="connsiteX51" fmla="*/ 463758 w 1364418"/>
              <a:gd name="connsiteY51" fmla="*/ 4033999 h 6889521"/>
              <a:gd name="connsiteX52" fmla="*/ 464907 w 1364418"/>
              <a:gd name="connsiteY52" fmla="*/ 4031933 h 6889521"/>
              <a:gd name="connsiteX53" fmla="*/ 463483 w 1364418"/>
              <a:gd name="connsiteY53" fmla="*/ 4013953 h 6889521"/>
              <a:gd name="connsiteX54" fmla="*/ 449778 w 1364418"/>
              <a:gd name="connsiteY54" fmla="*/ 3974753 h 6889521"/>
              <a:gd name="connsiteX55" fmla="*/ 451376 w 1364418"/>
              <a:gd name="connsiteY55" fmla="*/ 3969950 h 6889521"/>
              <a:gd name="connsiteX56" fmla="*/ 444798 w 1364418"/>
              <a:gd name="connsiteY56" fmla="*/ 3933779 h 6889521"/>
              <a:gd name="connsiteX57" fmla="*/ 446129 w 1364418"/>
              <a:gd name="connsiteY57" fmla="*/ 3933093 h 6889521"/>
              <a:gd name="connsiteX58" fmla="*/ 450483 w 1364418"/>
              <a:gd name="connsiteY58" fmla="*/ 3922082 h 6889521"/>
              <a:gd name="connsiteX59" fmla="*/ 455561 w 1364418"/>
              <a:gd name="connsiteY59" fmla="*/ 3901461 h 6889521"/>
              <a:gd name="connsiteX60" fmla="*/ 478155 w 1364418"/>
              <a:gd name="connsiteY60" fmla="*/ 3813873 h 6889521"/>
              <a:gd name="connsiteX61" fmla="*/ 477580 w 1364418"/>
              <a:gd name="connsiteY61" fmla="*/ 3806161 h 6889521"/>
              <a:gd name="connsiteX62" fmla="*/ 477887 w 1364418"/>
              <a:gd name="connsiteY62" fmla="*/ 3805957 h 6889521"/>
              <a:gd name="connsiteX63" fmla="*/ 477914 w 1364418"/>
              <a:gd name="connsiteY63" fmla="*/ 3797724 h 6889521"/>
              <a:gd name="connsiteX64" fmla="*/ 476529 w 1364418"/>
              <a:gd name="connsiteY64" fmla="*/ 3792098 h 6889521"/>
              <a:gd name="connsiteX65" fmla="*/ 475413 w 1364418"/>
              <a:gd name="connsiteY65" fmla="*/ 3777135 h 6889521"/>
              <a:gd name="connsiteX66" fmla="*/ 477146 w 1364418"/>
              <a:gd name="connsiteY66" fmla="*/ 3771656 h 6889521"/>
              <a:gd name="connsiteX67" fmla="*/ 480889 w 1364418"/>
              <a:gd name="connsiteY67" fmla="*/ 3769007 h 6889521"/>
              <a:gd name="connsiteX68" fmla="*/ 480355 w 1364418"/>
              <a:gd name="connsiteY68" fmla="*/ 3767709 h 6889521"/>
              <a:gd name="connsiteX69" fmla="*/ 489051 w 1364418"/>
              <a:gd name="connsiteY69" fmla="*/ 3738082 h 6889521"/>
              <a:gd name="connsiteX70" fmla="*/ 496397 w 1364418"/>
              <a:gd name="connsiteY70" fmla="*/ 3673397 h 6889521"/>
              <a:gd name="connsiteX71" fmla="*/ 495693 w 1364418"/>
              <a:gd name="connsiteY71" fmla="*/ 3637109 h 6889521"/>
              <a:gd name="connsiteX72" fmla="*/ 499136 w 1364418"/>
              <a:gd name="connsiteY72" fmla="*/ 3536883 h 6889521"/>
              <a:gd name="connsiteX73" fmla="*/ 506674 w 1364418"/>
              <a:gd name="connsiteY73" fmla="*/ 3435652 h 6889521"/>
              <a:gd name="connsiteX74" fmla="*/ 508345 w 1364418"/>
              <a:gd name="connsiteY74" fmla="*/ 3307769 h 6889521"/>
              <a:gd name="connsiteX75" fmla="*/ 525908 w 1364418"/>
              <a:gd name="connsiteY75" fmla="*/ 3250522 h 6889521"/>
              <a:gd name="connsiteX76" fmla="*/ 526333 w 1364418"/>
              <a:gd name="connsiteY76" fmla="*/ 3229163 h 6889521"/>
              <a:gd name="connsiteX77" fmla="*/ 528156 w 1364418"/>
              <a:gd name="connsiteY77" fmla="*/ 3217217 h 6889521"/>
              <a:gd name="connsiteX78" fmla="*/ 514991 w 1364418"/>
              <a:gd name="connsiteY78" fmla="*/ 3183755 h 6889521"/>
              <a:gd name="connsiteX79" fmla="*/ 515492 w 1364418"/>
              <a:gd name="connsiteY79" fmla="*/ 3178642 h 6889521"/>
              <a:gd name="connsiteX80" fmla="*/ 503092 w 1364418"/>
              <a:gd name="connsiteY80" fmla="*/ 3158586 h 6889521"/>
              <a:gd name="connsiteX81" fmla="*/ 488277 w 1364418"/>
              <a:gd name="connsiteY81" fmla="*/ 3129034 h 6889521"/>
              <a:gd name="connsiteX82" fmla="*/ 488942 w 1364418"/>
              <a:gd name="connsiteY82" fmla="*/ 3126682 h 6889521"/>
              <a:gd name="connsiteX83" fmla="*/ 479810 w 1364418"/>
              <a:gd name="connsiteY83" fmla="*/ 3114519 h 6889521"/>
              <a:gd name="connsiteX84" fmla="*/ 466419 w 1364418"/>
              <a:gd name="connsiteY84" fmla="*/ 3106272 h 6889521"/>
              <a:gd name="connsiteX85" fmla="*/ 439149 w 1364418"/>
              <a:gd name="connsiteY85" fmla="*/ 2958185 h 6889521"/>
              <a:gd name="connsiteX86" fmla="*/ 381763 w 1364418"/>
              <a:gd name="connsiteY86" fmla="*/ 2762989 h 6889521"/>
              <a:gd name="connsiteX87" fmla="*/ 330681 w 1364418"/>
              <a:gd name="connsiteY87" fmla="*/ 2554718 h 6889521"/>
              <a:gd name="connsiteX88" fmla="*/ 310775 w 1364418"/>
              <a:gd name="connsiteY88" fmla="*/ 2485734 h 6889521"/>
              <a:gd name="connsiteX89" fmla="*/ 301498 w 1364418"/>
              <a:gd name="connsiteY89" fmla="*/ 2447068 h 6889521"/>
              <a:gd name="connsiteX90" fmla="*/ 288459 w 1364418"/>
              <a:gd name="connsiteY90" fmla="*/ 2425819 h 6889521"/>
              <a:gd name="connsiteX91" fmla="*/ 294458 w 1364418"/>
              <a:gd name="connsiteY91" fmla="*/ 2402874 h 6889521"/>
              <a:gd name="connsiteX92" fmla="*/ 297070 w 1364418"/>
              <a:gd name="connsiteY92" fmla="*/ 2381443 h 6889521"/>
              <a:gd name="connsiteX93" fmla="*/ 273399 w 1364418"/>
              <a:gd name="connsiteY93" fmla="*/ 2261920 h 6889521"/>
              <a:gd name="connsiteX94" fmla="*/ 263286 w 1364418"/>
              <a:gd name="connsiteY94" fmla="*/ 2195378 h 6889521"/>
              <a:gd name="connsiteX95" fmla="*/ 247503 w 1364418"/>
              <a:gd name="connsiteY95" fmla="*/ 2155135 h 6889521"/>
              <a:gd name="connsiteX96" fmla="*/ 244961 w 1364418"/>
              <a:gd name="connsiteY96" fmla="*/ 2118008 h 6889521"/>
              <a:gd name="connsiteX97" fmla="*/ 245954 w 1364418"/>
              <a:gd name="connsiteY97" fmla="*/ 2050531 h 6889521"/>
              <a:gd name="connsiteX98" fmla="*/ 237760 w 1364418"/>
              <a:gd name="connsiteY98" fmla="*/ 1963269 h 6889521"/>
              <a:gd name="connsiteX99" fmla="*/ 218938 w 1364418"/>
              <a:gd name="connsiteY99" fmla="*/ 1906352 h 6889521"/>
              <a:gd name="connsiteX100" fmla="*/ 195495 w 1364418"/>
              <a:gd name="connsiteY100" fmla="*/ 1861531 h 6889521"/>
              <a:gd name="connsiteX101" fmla="*/ 149294 w 1364418"/>
              <a:gd name="connsiteY101" fmla="*/ 1732919 h 6889521"/>
              <a:gd name="connsiteX102" fmla="*/ 121605 w 1364418"/>
              <a:gd name="connsiteY102" fmla="*/ 1663540 h 6889521"/>
              <a:gd name="connsiteX103" fmla="*/ 120731 w 1364418"/>
              <a:gd name="connsiteY103" fmla="*/ 1615777 h 6889521"/>
              <a:gd name="connsiteX104" fmla="*/ 101526 w 1364418"/>
              <a:gd name="connsiteY104" fmla="*/ 1563678 h 6889521"/>
              <a:gd name="connsiteX105" fmla="*/ 114606 w 1364418"/>
              <a:gd name="connsiteY105" fmla="*/ 1519474 h 6889521"/>
              <a:gd name="connsiteX106" fmla="*/ 107348 w 1364418"/>
              <a:gd name="connsiteY106" fmla="*/ 1477995 h 6889521"/>
              <a:gd name="connsiteX107" fmla="*/ 93433 w 1364418"/>
              <a:gd name="connsiteY107" fmla="*/ 1373769 h 6889521"/>
              <a:gd name="connsiteX108" fmla="*/ 101740 w 1364418"/>
              <a:gd name="connsiteY108" fmla="*/ 1307086 h 6889521"/>
              <a:gd name="connsiteX109" fmla="*/ 102928 w 1364418"/>
              <a:gd name="connsiteY109" fmla="*/ 1189033 h 6889521"/>
              <a:gd name="connsiteX110" fmla="*/ 107613 w 1364418"/>
              <a:gd name="connsiteY110" fmla="*/ 1168288 h 6889521"/>
              <a:gd name="connsiteX111" fmla="*/ 99895 w 1364418"/>
              <a:gd name="connsiteY111" fmla="*/ 1142577 h 6889521"/>
              <a:gd name="connsiteX112" fmla="*/ 89201 w 1364418"/>
              <a:gd name="connsiteY112" fmla="*/ 1088484 h 6889521"/>
              <a:gd name="connsiteX113" fmla="*/ 77937 w 1364418"/>
              <a:gd name="connsiteY113" fmla="*/ 1016103 h 6889521"/>
              <a:gd name="connsiteX114" fmla="*/ 79393 w 1364418"/>
              <a:gd name="connsiteY114" fmla="*/ 954054 h 6889521"/>
              <a:gd name="connsiteX115" fmla="*/ 90309 w 1364418"/>
              <a:gd name="connsiteY115" fmla="*/ 921368 h 6889521"/>
              <a:gd name="connsiteX116" fmla="*/ 74258 w 1364418"/>
              <a:gd name="connsiteY116" fmla="*/ 896999 h 6889521"/>
              <a:gd name="connsiteX117" fmla="*/ 43666 w 1364418"/>
              <a:gd name="connsiteY117" fmla="*/ 821517 h 6889521"/>
              <a:gd name="connsiteX118" fmla="*/ 22616 w 1364418"/>
              <a:gd name="connsiteY118" fmla="*/ 751353 h 6889521"/>
              <a:gd name="connsiteX119" fmla="*/ 22174 w 1364418"/>
              <a:gd name="connsiteY119" fmla="*/ 721230 h 6889521"/>
              <a:gd name="connsiteX120" fmla="*/ 7845 w 1364418"/>
              <a:gd name="connsiteY120" fmla="*/ 681659 h 6889521"/>
              <a:gd name="connsiteX121" fmla="*/ 31306 w 1364418"/>
              <a:gd name="connsiteY121" fmla="*/ 619315 h 6889521"/>
              <a:gd name="connsiteX122" fmla="*/ 15184 w 1364418"/>
              <a:gd name="connsiteY122" fmla="*/ 585934 h 6889521"/>
              <a:gd name="connsiteX123" fmla="*/ 22258 w 1364418"/>
              <a:gd name="connsiteY123" fmla="*/ 538948 h 6889521"/>
              <a:gd name="connsiteX124" fmla="*/ 26166 w 1364418"/>
              <a:gd name="connsiteY124" fmla="*/ 525163 h 6889521"/>
              <a:gd name="connsiteX125" fmla="*/ 52290 w 1364418"/>
              <a:gd name="connsiteY125" fmla="*/ 446567 h 6889521"/>
              <a:gd name="connsiteX126" fmla="*/ 51538 w 1364418"/>
              <a:gd name="connsiteY126" fmla="*/ 393828 h 6889521"/>
              <a:gd name="connsiteX127" fmla="*/ 51368 w 1364418"/>
              <a:gd name="connsiteY127" fmla="*/ 353137 h 6889521"/>
              <a:gd name="connsiteX128" fmla="*/ 55970 w 1364418"/>
              <a:gd name="connsiteY128" fmla="*/ 321428 h 6889521"/>
              <a:gd name="connsiteX129" fmla="*/ 57061 w 1364418"/>
              <a:gd name="connsiteY129" fmla="*/ 275771 h 6889521"/>
              <a:gd name="connsiteX130" fmla="*/ 74088 w 1364418"/>
              <a:gd name="connsiteY130" fmla="*/ 212860 h 6889521"/>
              <a:gd name="connsiteX131" fmla="*/ 65798 w 1364418"/>
              <a:gd name="connsiteY131" fmla="*/ 144983 h 6889521"/>
              <a:gd name="connsiteX132" fmla="*/ 78082 w 1364418"/>
              <a:gd name="connsiteY132" fmla="*/ 55288 h 6889521"/>
              <a:gd name="connsiteX133" fmla="*/ 37636 w 1364418"/>
              <a:gd name="connsiteY133" fmla="*/ 0 h 6889521"/>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64484 w 1364418"/>
              <a:gd name="connsiteY5" fmla="*/ 6716710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64484 w 1364418"/>
              <a:gd name="connsiteY5" fmla="*/ 6716710 h 6858000"/>
              <a:gd name="connsiteX6" fmla="*/ 280651 w 1364418"/>
              <a:gd name="connsiteY6" fmla="*/ 6639873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81996 w 1364418"/>
              <a:gd name="connsiteY4" fmla="*/ 6792972 h 6858000"/>
              <a:gd name="connsiteX5" fmla="*/ 264484 w 1364418"/>
              <a:gd name="connsiteY5" fmla="*/ 6716710 h 6858000"/>
              <a:gd name="connsiteX6" fmla="*/ 280651 w 1364418"/>
              <a:gd name="connsiteY6" fmla="*/ 6639873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364418" h="6858000">
                <a:moveTo>
                  <a:pt x="37636" y="0"/>
                </a:moveTo>
                <a:lnTo>
                  <a:pt x="1364418" y="0"/>
                </a:lnTo>
                <a:lnTo>
                  <a:pt x="1364418" y="6858000"/>
                </a:lnTo>
                <a:lnTo>
                  <a:pt x="245974" y="6857735"/>
                </a:lnTo>
                <a:cubicBezTo>
                  <a:pt x="246649" y="6829312"/>
                  <a:pt x="258792" y="6817314"/>
                  <a:pt x="281996" y="6792972"/>
                </a:cubicBezTo>
                <a:cubicBezTo>
                  <a:pt x="288036" y="6763449"/>
                  <a:pt x="261498" y="6738121"/>
                  <a:pt x="264484" y="6716710"/>
                </a:cubicBezTo>
                <a:cubicBezTo>
                  <a:pt x="264597" y="6714739"/>
                  <a:pt x="280538" y="6641844"/>
                  <a:pt x="280651" y="6639873"/>
                </a:cubicBezTo>
                <a:cubicBezTo>
                  <a:pt x="296114" y="6596543"/>
                  <a:pt x="335196" y="6519339"/>
                  <a:pt x="339152" y="6471804"/>
                </a:cubicBezTo>
                <a:lnTo>
                  <a:pt x="334570" y="6389835"/>
                </a:lnTo>
                <a:cubicBezTo>
                  <a:pt x="334613" y="6357588"/>
                  <a:pt x="338883" y="6333072"/>
                  <a:pt x="317792" y="6324679"/>
                </a:cubicBezTo>
                <a:cubicBezTo>
                  <a:pt x="308402" y="6306381"/>
                  <a:pt x="279168" y="6293695"/>
                  <a:pt x="278227" y="6280046"/>
                </a:cubicBezTo>
                <a:cubicBezTo>
                  <a:pt x="281050" y="6269969"/>
                  <a:pt x="290039" y="6265765"/>
                  <a:pt x="288000" y="6252834"/>
                </a:cubicBezTo>
                <a:lnTo>
                  <a:pt x="265992" y="6202459"/>
                </a:lnTo>
                <a:cubicBezTo>
                  <a:pt x="264772" y="6196814"/>
                  <a:pt x="268092" y="6158095"/>
                  <a:pt x="264790" y="6153037"/>
                </a:cubicBezTo>
                <a:cubicBezTo>
                  <a:pt x="302335" y="6114354"/>
                  <a:pt x="260378" y="6128837"/>
                  <a:pt x="280205" y="6078132"/>
                </a:cubicBezTo>
                <a:cubicBezTo>
                  <a:pt x="283657" y="6049622"/>
                  <a:pt x="275724" y="6059673"/>
                  <a:pt x="267592" y="6028119"/>
                </a:cubicBezTo>
                <a:cubicBezTo>
                  <a:pt x="277113" y="5988572"/>
                  <a:pt x="234727" y="5976018"/>
                  <a:pt x="252821" y="5926735"/>
                </a:cubicBezTo>
                <a:cubicBezTo>
                  <a:pt x="290324" y="5823532"/>
                  <a:pt x="288016" y="5757776"/>
                  <a:pt x="302333" y="5712857"/>
                </a:cubicBezTo>
                <a:cubicBezTo>
                  <a:pt x="310258" y="5688518"/>
                  <a:pt x="328236" y="5675288"/>
                  <a:pt x="332131" y="5660491"/>
                </a:cubicBezTo>
                <a:cubicBezTo>
                  <a:pt x="345782" y="5622696"/>
                  <a:pt x="344964" y="5595787"/>
                  <a:pt x="341254" y="5563435"/>
                </a:cubicBezTo>
                <a:cubicBezTo>
                  <a:pt x="335745" y="5537661"/>
                  <a:pt x="359171" y="5479228"/>
                  <a:pt x="368130" y="5437125"/>
                </a:cubicBezTo>
                <a:cubicBezTo>
                  <a:pt x="379868" y="5399640"/>
                  <a:pt x="373836" y="5420657"/>
                  <a:pt x="381698" y="5396260"/>
                </a:cubicBezTo>
                <a:cubicBezTo>
                  <a:pt x="395995" y="5391935"/>
                  <a:pt x="389433" y="5350429"/>
                  <a:pt x="397679" y="5330009"/>
                </a:cubicBezTo>
                <a:cubicBezTo>
                  <a:pt x="405925" y="5309589"/>
                  <a:pt x="420210" y="5291626"/>
                  <a:pt x="431172" y="5273739"/>
                </a:cubicBezTo>
                <a:cubicBezTo>
                  <a:pt x="426568" y="5263245"/>
                  <a:pt x="432286" y="5253790"/>
                  <a:pt x="440771" y="5241779"/>
                </a:cubicBezTo>
                <a:lnTo>
                  <a:pt x="451997" y="5225268"/>
                </a:lnTo>
                <a:lnTo>
                  <a:pt x="453017" y="5217684"/>
                </a:lnTo>
                <a:cubicBezTo>
                  <a:pt x="455252" y="5208685"/>
                  <a:pt x="458044" y="5200600"/>
                  <a:pt x="460358" y="5193377"/>
                </a:cubicBezTo>
                <a:lnTo>
                  <a:pt x="463661" y="5179288"/>
                </a:lnTo>
                <a:lnTo>
                  <a:pt x="464645" y="5173621"/>
                </a:lnTo>
                <a:lnTo>
                  <a:pt x="460279" y="5159961"/>
                </a:lnTo>
                <a:lnTo>
                  <a:pt x="466956" y="5144295"/>
                </a:lnTo>
                <a:lnTo>
                  <a:pt x="463889" y="5125185"/>
                </a:lnTo>
                <a:cubicBezTo>
                  <a:pt x="466252" y="5124475"/>
                  <a:pt x="468554" y="5123363"/>
                  <a:pt x="470719" y="5121884"/>
                </a:cubicBezTo>
                <a:lnTo>
                  <a:pt x="477755" y="5067850"/>
                </a:lnTo>
                <a:lnTo>
                  <a:pt x="480486" y="5060861"/>
                </a:lnTo>
                <a:lnTo>
                  <a:pt x="477190" y="5034192"/>
                </a:lnTo>
                <a:cubicBezTo>
                  <a:pt x="476699" y="5019824"/>
                  <a:pt x="477403" y="5006180"/>
                  <a:pt x="478744" y="4993030"/>
                </a:cubicBezTo>
                <a:lnTo>
                  <a:pt x="485653" y="4946844"/>
                </a:lnTo>
                <a:lnTo>
                  <a:pt x="481509" y="4932692"/>
                </a:lnTo>
                <a:cubicBezTo>
                  <a:pt x="481214" y="4911802"/>
                  <a:pt x="495319" y="4880686"/>
                  <a:pt x="496912" y="4858827"/>
                </a:cubicBezTo>
                <a:lnTo>
                  <a:pt x="502815" y="4821170"/>
                </a:lnTo>
                <a:lnTo>
                  <a:pt x="507548" y="4780965"/>
                </a:lnTo>
                <a:lnTo>
                  <a:pt x="508841" y="4750867"/>
                </a:lnTo>
                <a:lnTo>
                  <a:pt x="506648" y="4690749"/>
                </a:lnTo>
                <a:cubicBezTo>
                  <a:pt x="512729" y="4654213"/>
                  <a:pt x="491337" y="4623546"/>
                  <a:pt x="502128" y="4584173"/>
                </a:cubicBezTo>
                <a:cubicBezTo>
                  <a:pt x="488693" y="4519562"/>
                  <a:pt x="492047" y="4501522"/>
                  <a:pt x="497211" y="4444346"/>
                </a:cubicBezTo>
                <a:cubicBezTo>
                  <a:pt x="511033" y="4454946"/>
                  <a:pt x="497584" y="4394050"/>
                  <a:pt x="493776" y="4375228"/>
                </a:cubicBezTo>
                <a:cubicBezTo>
                  <a:pt x="491426" y="4334791"/>
                  <a:pt x="480594" y="4270639"/>
                  <a:pt x="474429" y="4214165"/>
                </a:cubicBezTo>
                <a:cubicBezTo>
                  <a:pt x="465297" y="4170832"/>
                  <a:pt x="480280" y="4120324"/>
                  <a:pt x="478502" y="4090296"/>
                </a:cubicBezTo>
                <a:lnTo>
                  <a:pt x="463758" y="4033999"/>
                </a:lnTo>
                <a:lnTo>
                  <a:pt x="464907" y="4031933"/>
                </a:lnTo>
                <a:cubicBezTo>
                  <a:pt x="467040" y="4022997"/>
                  <a:pt x="465967" y="4017669"/>
                  <a:pt x="463483" y="4013953"/>
                </a:cubicBezTo>
                <a:lnTo>
                  <a:pt x="449778" y="3974753"/>
                </a:lnTo>
                <a:lnTo>
                  <a:pt x="451376" y="3969950"/>
                </a:lnTo>
                <a:lnTo>
                  <a:pt x="444798" y="3933779"/>
                </a:lnTo>
                <a:lnTo>
                  <a:pt x="446129" y="3933093"/>
                </a:lnTo>
                <a:cubicBezTo>
                  <a:pt x="448961" y="3930731"/>
                  <a:pt x="450769" y="3927433"/>
                  <a:pt x="450483" y="3922082"/>
                </a:cubicBezTo>
                <a:cubicBezTo>
                  <a:pt x="471740" y="3927556"/>
                  <a:pt x="458283" y="3917724"/>
                  <a:pt x="455561" y="3901461"/>
                </a:cubicBezTo>
                <a:cubicBezTo>
                  <a:pt x="460173" y="3883426"/>
                  <a:pt x="474485" y="3829756"/>
                  <a:pt x="478155" y="3813873"/>
                </a:cubicBezTo>
                <a:cubicBezTo>
                  <a:pt x="477963" y="3811302"/>
                  <a:pt x="477772" y="3808732"/>
                  <a:pt x="477580" y="3806161"/>
                </a:cubicBezTo>
                <a:lnTo>
                  <a:pt x="477887" y="3805957"/>
                </a:lnTo>
                <a:cubicBezTo>
                  <a:pt x="478443" y="3804175"/>
                  <a:pt x="478509" y="3801600"/>
                  <a:pt x="477914" y="3797724"/>
                </a:cubicBezTo>
                <a:lnTo>
                  <a:pt x="476529" y="3792098"/>
                </a:lnTo>
                <a:lnTo>
                  <a:pt x="475413" y="3777135"/>
                </a:lnTo>
                <a:lnTo>
                  <a:pt x="477146" y="3771656"/>
                </a:lnTo>
                <a:lnTo>
                  <a:pt x="480889" y="3769007"/>
                </a:lnTo>
                <a:lnTo>
                  <a:pt x="480355" y="3767709"/>
                </a:lnTo>
                <a:cubicBezTo>
                  <a:pt x="472854" y="3758603"/>
                  <a:pt x="462858" y="3757457"/>
                  <a:pt x="489051" y="3738082"/>
                </a:cubicBezTo>
                <a:cubicBezTo>
                  <a:pt x="476420" y="3716230"/>
                  <a:pt x="492614" y="3707883"/>
                  <a:pt x="496397" y="3673397"/>
                </a:cubicBezTo>
                <a:cubicBezTo>
                  <a:pt x="485059" y="3661788"/>
                  <a:pt x="488117" y="3649813"/>
                  <a:pt x="495693" y="3637109"/>
                </a:cubicBezTo>
                <a:cubicBezTo>
                  <a:pt x="488827" y="3605834"/>
                  <a:pt x="498565" y="3573837"/>
                  <a:pt x="499136" y="3536883"/>
                </a:cubicBezTo>
                <a:cubicBezTo>
                  <a:pt x="483096" y="3500539"/>
                  <a:pt x="506170" y="3475121"/>
                  <a:pt x="506674" y="3435652"/>
                </a:cubicBezTo>
                <a:cubicBezTo>
                  <a:pt x="508209" y="3397466"/>
                  <a:pt x="505139" y="3338624"/>
                  <a:pt x="508345" y="3307769"/>
                </a:cubicBezTo>
                <a:cubicBezTo>
                  <a:pt x="522826" y="3292381"/>
                  <a:pt x="493343" y="3256540"/>
                  <a:pt x="525908" y="3250522"/>
                </a:cubicBezTo>
                <a:cubicBezTo>
                  <a:pt x="519705" y="3235893"/>
                  <a:pt x="504475" y="3230937"/>
                  <a:pt x="526333" y="3229163"/>
                </a:cubicBezTo>
                <a:cubicBezTo>
                  <a:pt x="524884" y="3224149"/>
                  <a:pt x="525919" y="3220404"/>
                  <a:pt x="528156" y="3217217"/>
                </a:cubicBezTo>
                <a:lnTo>
                  <a:pt x="514991" y="3183755"/>
                </a:lnTo>
                <a:lnTo>
                  <a:pt x="515492" y="3178642"/>
                </a:lnTo>
                <a:lnTo>
                  <a:pt x="503092" y="3158586"/>
                </a:lnTo>
                <a:lnTo>
                  <a:pt x="488277" y="3129034"/>
                </a:lnTo>
                <a:lnTo>
                  <a:pt x="488942" y="3126682"/>
                </a:lnTo>
                <a:lnTo>
                  <a:pt x="479810" y="3114519"/>
                </a:lnTo>
                <a:cubicBezTo>
                  <a:pt x="476044" y="3110886"/>
                  <a:pt x="471657" y="3108020"/>
                  <a:pt x="466419" y="3106272"/>
                </a:cubicBezTo>
                <a:cubicBezTo>
                  <a:pt x="479357" y="3049949"/>
                  <a:pt x="446991" y="3011906"/>
                  <a:pt x="439149" y="2958185"/>
                </a:cubicBezTo>
                <a:cubicBezTo>
                  <a:pt x="423473" y="2895670"/>
                  <a:pt x="402616" y="2832884"/>
                  <a:pt x="381763" y="2762989"/>
                </a:cubicBezTo>
                <a:cubicBezTo>
                  <a:pt x="340504" y="2718141"/>
                  <a:pt x="357875" y="2611979"/>
                  <a:pt x="330681" y="2554718"/>
                </a:cubicBezTo>
                <a:cubicBezTo>
                  <a:pt x="354561" y="2510384"/>
                  <a:pt x="312857" y="2522616"/>
                  <a:pt x="310775" y="2485734"/>
                </a:cubicBezTo>
                <a:cubicBezTo>
                  <a:pt x="283880" y="2505125"/>
                  <a:pt x="334754" y="2437857"/>
                  <a:pt x="301498" y="2447068"/>
                </a:cubicBezTo>
                <a:cubicBezTo>
                  <a:pt x="302171" y="2440064"/>
                  <a:pt x="286502" y="2432988"/>
                  <a:pt x="288459" y="2425819"/>
                </a:cubicBezTo>
                <a:lnTo>
                  <a:pt x="294458" y="2402874"/>
                </a:lnTo>
                <a:lnTo>
                  <a:pt x="297070" y="2381443"/>
                </a:lnTo>
                <a:cubicBezTo>
                  <a:pt x="291389" y="2355877"/>
                  <a:pt x="281925" y="2295004"/>
                  <a:pt x="273399" y="2261920"/>
                </a:cubicBezTo>
                <a:cubicBezTo>
                  <a:pt x="264489" y="2250852"/>
                  <a:pt x="256407" y="2208397"/>
                  <a:pt x="263286" y="2195378"/>
                </a:cubicBezTo>
                <a:cubicBezTo>
                  <a:pt x="262597" y="2185499"/>
                  <a:pt x="238753" y="2164596"/>
                  <a:pt x="247503" y="2155135"/>
                </a:cubicBezTo>
                <a:cubicBezTo>
                  <a:pt x="257474" y="2141929"/>
                  <a:pt x="229406" y="2121310"/>
                  <a:pt x="244961" y="2118008"/>
                </a:cubicBezTo>
                <a:cubicBezTo>
                  <a:pt x="225493" y="2103116"/>
                  <a:pt x="245373" y="2072196"/>
                  <a:pt x="245954" y="2050531"/>
                </a:cubicBezTo>
                <a:cubicBezTo>
                  <a:pt x="228015" y="2040209"/>
                  <a:pt x="246924" y="2004931"/>
                  <a:pt x="237760" y="1963269"/>
                </a:cubicBezTo>
                <a:cubicBezTo>
                  <a:pt x="217314" y="1952304"/>
                  <a:pt x="249162" y="1930958"/>
                  <a:pt x="218938" y="1906352"/>
                </a:cubicBezTo>
                <a:cubicBezTo>
                  <a:pt x="211894" y="1889396"/>
                  <a:pt x="204207" y="1891128"/>
                  <a:pt x="195495" y="1861531"/>
                </a:cubicBezTo>
                <a:cubicBezTo>
                  <a:pt x="152756" y="1820122"/>
                  <a:pt x="167197" y="1775736"/>
                  <a:pt x="149294" y="1732919"/>
                </a:cubicBezTo>
                <a:cubicBezTo>
                  <a:pt x="132272" y="1683226"/>
                  <a:pt x="131129" y="1708347"/>
                  <a:pt x="121605" y="1663540"/>
                </a:cubicBezTo>
                <a:cubicBezTo>
                  <a:pt x="131383" y="1652207"/>
                  <a:pt x="129824" y="1627305"/>
                  <a:pt x="120731" y="1615777"/>
                </a:cubicBezTo>
                <a:cubicBezTo>
                  <a:pt x="113324" y="1591298"/>
                  <a:pt x="125561" y="1582061"/>
                  <a:pt x="101526" y="1563678"/>
                </a:cubicBezTo>
                <a:cubicBezTo>
                  <a:pt x="118336" y="1562186"/>
                  <a:pt x="95368" y="1514217"/>
                  <a:pt x="114606" y="1519474"/>
                </a:cubicBezTo>
                <a:cubicBezTo>
                  <a:pt x="124662" y="1497831"/>
                  <a:pt x="99126" y="1498809"/>
                  <a:pt x="107348" y="1477995"/>
                </a:cubicBezTo>
                <a:cubicBezTo>
                  <a:pt x="102372" y="1450946"/>
                  <a:pt x="98082" y="1395585"/>
                  <a:pt x="93433" y="1373769"/>
                </a:cubicBezTo>
                <a:lnTo>
                  <a:pt x="101740" y="1307086"/>
                </a:lnTo>
                <a:cubicBezTo>
                  <a:pt x="61518" y="1238798"/>
                  <a:pt x="128597" y="1302829"/>
                  <a:pt x="102928" y="1189033"/>
                </a:cubicBezTo>
                <a:cubicBezTo>
                  <a:pt x="96991" y="1183619"/>
                  <a:pt x="100433" y="1168361"/>
                  <a:pt x="107613" y="1168288"/>
                </a:cubicBezTo>
                <a:cubicBezTo>
                  <a:pt x="104521" y="1161401"/>
                  <a:pt x="88898" y="1146763"/>
                  <a:pt x="99895" y="1142577"/>
                </a:cubicBezTo>
                <a:cubicBezTo>
                  <a:pt x="98248" y="1123927"/>
                  <a:pt x="94639" y="1105753"/>
                  <a:pt x="89201" y="1088484"/>
                </a:cubicBezTo>
                <a:lnTo>
                  <a:pt x="77937" y="1016103"/>
                </a:lnTo>
                <a:cubicBezTo>
                  <a:pt x="78422" y="988163"/>
                  <a:pt x="78908" y="981994"/>
                  <a:pt x="79393" y="954054"/>
                </a:cubicBezTo>
                <a:cubicBezTo>
                  <a:pt x="74607" y="950500"/>
                  <a:pt x="84928" y="922140"/>
                  <a:pt x="90309" y="921368"/>
                </a:cubicBezTo>
                <a:cubicBezTo>
                  <a:pt x="87566" y="916400"/>
                  <a:pt x="66268" y="901306"/>
                  <a:pt x="74258" y="896999"/>
                </a:cubicBezTo>
                <a:cubicBezTo>
                  <a:pt x="69492" y="868759"/>
                  <a:pt x="58957" y="842759"/>
                  <a:pt x="43666" y="821517"/>
                </a:cubicBezTo>
                <a:cubicBezTo>
                  <a:pt x="35059" y="797243"/>
                  <a:pt x="27646" y="764612"/>
                  <a:pt x="22616" y="751353"/>
                </a:cubicBezTo>
                <a:cubicBezTo>
                  <a:pt x="22469" y="741312"/>
                  <a:pt x="22321" y="731271"/>
                  <a:pt x="22174" y="721230"/>
                </a:cubicBezTo>
                <a:lnTo>
                  <a:pt x="7845" y="681659"/>
                </a:lnTo>
                <a:cubicBezTo>
                  <a:pt x="-21513" y="678654"/>
                  <a:pt x="41748" y="630810"/>
                  <a:pt x="31306" y="619315"/>
                </a:cubicBezTo>
                <a:cubicBezTo>
                  <a:pt x="37997" y="611016"/>
                  <a:pt x="17724" y="592108"/>
                  <a:pt x="15184" y="585934"/>
                </a:cubicBezTo>
                <a:cubicBezTo>
                  <a:pt x="14724" y="571597"/>
                  <a:pt x="22718" y="553285"/>
                  <a:pt x="22258" y="538948"/>
                </a:cubicBezTo>
                <a:cubicBezTo>
                  <a:pt x="22152" y="531703"/>
                  <a:pt x="26272" y="532408"/>
                  <a:pt x="26166" y="525163"/>
                </a:cubicBezTo>
                <a:cubicBezTo>
                  <a:pt x="28507" y="511668"/>
                  <a:pt x="56166" y="464433"/>
                  <a:pt x="52290" y="446567"/>
                </a:cubicBezTo>
                <a:cubicBezTo>
                  <a:pt x="47300" y="425186"/>
                  <a:pt x="52062" y="408582"/>
                  <a:pt x="51538" y="393828"/>
                </a:cubicBezTo>
                <a:cubicBezTo>
                  <a:pt x="51481" y="380264"/>
                  <a:pt x="51425" y="366701"/>
                  <a:pt x="51368" y="353137"/>
                </a:cubicBezTo>
                <a:cubicBezTo>
                  <a:pt x="50053" y="345863"/>
                  <a:pt x="61696" y="333814"/>
                  <a:pt x="55970" y="321428"/>
                </a:cubicBezTo>
                <a:cubicBezTo>
                  <a:pt x="56334" y="306209"/>
                  <a:pt x="56697" y="290990"/>
                  <a:pt x="57061" y="275771"/>
                </a:cubicBezTo>
                <a:cubicBezTo>
                  <a:pt x="46146" y="254441"/>
                  <a:pt x="87623" y="243671"/>
                  <a:pt x="74088" y="212860"/>
                </a:cubicBezTo>
                <a:cubicBezTo>
                  <a:pt x="92367" y="188146"/>
                  <a:pt x="68261" y="179672"/>
                  <a:pt x="65798" y="144983"/>
                </a:cubicBezTo>
                <a:cubicBezTo>
                  <a:pt x="52661" y="119338"/>
                  <a:pt x="79134" y="90517"/>
                  <a:pt x="78082" y="55288"/>
                </a:cubicBezTo>
                <a:lnTo>
                  <a:pt x="37636"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8417589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128F3BD-7564-4310-B528-888E64F87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85BF4D47-5C58-D57D-18BE-340CBE9C8FA5}"/>
              </a:ext>
            </a:extLst>
          </p:cNvPr>
          <p:cNvSpPr>
            <a:spLocks noGrp="1"/>
          </p:cNvSpPr>
          <p:nvPr>
            <p:ph idx="1"/>
          </p:nvPr>
        </p:nvSpPr>
        <p:spPr>
          <a:xfrm>
            <a:off x="852776" y="2147358"/>
            <a:ext cx="6411289" cy="4076394"/>
          </a:xfrm>
        </p:spPr>
        <p:txBody>
          <a:bodyPr>
            <a:normAutofit/>
          </a:bodyPr>
          <a:lstStyle/>
          <a:p>
            <a:r>
              <a:rPr lang="tr-TR" sz="1600"/>
              <a:t>Anovulatuvar kanamalarda ilk amaç kanamayı durdurmak, sonra da tekrarlamasını engellemek ve siklusu düzenlemektir.</a:t>
            </a:r>
          </a:p>
          <a:p>
            <a:r>
              <a:rPr lang="tr-TR" sz="1600"/>
              <a:t> Akut kanama tedavisinde en doğru iş probe küretaj (PC) ile kavitenin temizlenmesi ve alınan parçaların da patolojik incelemeye gönderilmesidir. </a:t>
            </a:r>
          </a:p>
          <a:p>
            <a:r>
              <a:rPr lang="tr-TR" sz="1600"/>
              <a:t>Ultrasonografide endometriyum ince ise, PC sırasında az parça gelmişse, çok uzun süren kanamalarda ilk önce E vererek endometriyum düzenlenir. </a:t>
            </a:r>
          </a:p>
          <a:p>
            <a:r>
              <a:rPr lang="tr-TR" sz="1600"/>
              <a:t>Sonra kanamanın düzenlenmesi ve siklus oluşturulması için P ile devam edilir. </a:t>
            </a:r>
          </a:p>
          <a:p>
            <a:r>
              <a:rPr lang="tr-TR" sz="1600"/>
              <a:t>DUK çoğunlukla karşılanmamış E etkisine bağlı olduğundan P tedavileri hem kanamayı durdurur, </a:t>
            </a:r>
          </a:p>
          <a:p>
            <a:r>
              <a:rPr lang="tr-TR" sz="1600"/>
              <a:t>hem de E’nin endometriyum üzerindeki olumsuz etkilerini antagonize eder, senkron dökülme sağlar. En az 12-14 gün süre ile verilmelidir</a:t>
            </a:r>
          </a:p>
        </p:txBody>
      </p:sp>
      <p:sp>
        <p:nvSpPr>
          <p:cNvPr id="21" name="Freeform: Shape 20">
            <a:extLst>
              <a:ext uri="{FF2B5EF4-FFF2-40B4-BE49-F238E27FC236}">
                <a16:creationId xmlns:a16="http://schemas.microsoft.com/office/drawing/2014/main" id="{82AA3C4E-019E-440F-87AB-67EFA9BE6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116842" y="-2"/>
            <a:ext cx="1026164" cy="6858000"/>
          </a:xfrm>
          <a:custGeom>
            <a:avLst/>
            <a:gdLst>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57645 w 1605470"/>
              <a:gd name="connsiteY188" fmla="*/ 474761 h 6858000"/>
              <a:gd name="connsiteX189" fmla="*/ 201693 w 1605470"/>
              <a:gd name="connsiteY189" fmla="*/ 469651 h 6858000"/>
              <a:gd name="connsiteX190" fmla="*/ 195012 w 1605470"/>
              <a:gd name="connsiteY190" fmla="*/ 448559 h 6858000"/>
              <a:gd name="connsiteX191" fmla="*/ 201434 w 1605470"/>
              <a:gd name="connsiteY191" fmla="*/ 441529 h 6858000"/>
              <a:gd name="connsiteX192" fmla="*/ 200655 w 1605470"/>
              <a:gd name="connsiteY192" fmla="*/ 428927 h 6858000"/>
              <a:gd name="connsiteX193" fmla="*/ 190059 w 1605470"/>
              <a:gd name="connsiteY193" fmla="*/ 430161 h 6858000"/>
              <a:gd name="connsiteX194" fmla="*/ 184450 w 1605470"/>
              <a:gd name="connsiteY194" fmla="*/ 396240 h 6858000"/>
              <a:gd name="connsiteX195" fmla="*/ 146196 w 1605470"/>
              <a:gd name="connsiteY195" fmla="*/ 358810 h 6858000"/>
              <a:gd name="connsiteX196" fmla="*/ 124571 w 1605470"/>
              <a:gd name="connsiteY196" fmla="*/ 302178 h 6858000"/>
              <a:gd name="connsiteX197" fmla="*/ 103243 w 1605470"/>
              <a:gd name="connsiteY197" fmla="*/ 211375 h 6858000"/>
              <a:gd name="connsiteX198" fmla="*/ 94571 w 1605470"/>
              <a:gd name="connsiteY198" fmla="*/ 184179 h 6858000"/>
              <a:gd name="connsiteX199" fmla="*/ 13437 w 1605470"/>
              <a:gd name="connsiteY199" fmla="*/ 19287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01693 w 1605470"/>
              <a:gd name="connsiteY188" fmla="*/ 469651 h 6858000"/>
              <a:gd name="connsiteX189" fmla="*/ 195012 w 1605470"/>
              <a:gd name="connsiteY189" fmla="*/ 448559 h 6858000"/>
              <a:gd name="connsiteX190" fmla="*/ 201434 w 1605470"/>
              <a:gd name="connsiteY190" fmla="*/ 441529 h 6858000"/>
              <a:gd name="connsiteX191" fmla="*/ 200655 w 1605470"/>
              <a:gd name="connsiteY191" fmla="*/ 428927 h 6858000"/>
              <a:gd name="connsiteX192" fmla="*/ 190059 w 1605470"/>
              <a:gd name="connsiteY192" fmla="*/ 430161 h 6858000"/>
              <a:gd name="connsiteX193" fmla="*/ 184450 w 1605470"/>
              <a:gd name="connsiteY193" fmla="*/ 396240 h 6858000"/>
              <a:gd name="connsiteX194" fmla="*/ 146196 w 1605470"/>
              <a:gd name="connsiteY194" fmla="*/ 358810 h 6858000"/>
              <a:gd name="connsiteX195" fmla="*/ 124571 w 1605470"/>
              <a:gd name="connsiteY195" fmla="*/ 302178 h 6858000"/>
              <a:gd name="connsiteX196" fmla="*/ 103243 w 1605470"/>
              <a:gd name="connsiteY196" fmla="*/ 211375 h 6858000"/>
              <a:gd name="connsiteX197" fmla="*/ 94571 w 1605470"/>
              <a:gd name="connsiteY197" fmla="*/ 184179 h 6858000"/>
              <a:gd name="connsiteX198" fmla="*/ 13437 w 1605470"/>
              <a:gd name="connsiteY198" fmla="*/ 19287 h 6858000"/>
              <a:gd name="connsiteX199" fmla="*/ 0 w 1605470"/>
              <a:gd name="connsiteY19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613412 w 1605470"/>
              <a:gd name="connsiteY132" fmla="*/ 2731184 h 6858000"/>
              <a:gd name="connsiteX133" fmla="*/ 555080 w 1605470"/>
              <a:gd name="connsiteY133" fmla="*/ 2538816 h 6858000"/>
              <a:gd name="connsiteX134" fmla="*/ 551827 w 1605470"/>
              <a:gd name="connsiteY134" fmla="*/ 2485734 h 6858000"/>
              <a:gd name="connsiteX135" fmla="*/ 525179 w 1605470"/>
              <a:gd name="connsiteY135" fmla="*/ 2447068 h 6858000"/>
              <a:gd name="connsiteX136" fmla="*/ 529511 w 1605470"/>
              <a:gd name="connsiteY136" fmla="*/ 2425819 h 6858000"/>
              <a:gd name="connsiteX137" fmla="*/ 530521 w 1605470"/>
              <a:gd name="connsiteY137" fmla="*/ 2422066 h 6858000"/>
              <a:gd name="connsiteX138" fmla="*/ 528878 w 1605470"/>
              <a:gd name="connsiteY138" fmla="*/ 2408971 h 6858000"/>
              <a:gd name="connsiteX139" fmla="*/ 535510 w 1605470"/>
              <a:gd name="connsiteY139" fmla="*/ 2402874 h 6858000"/>
              <a:gd name="connsiteX140" fmla="*/ 538122 w 1605470"/>
              <a:gd name="connsiteY140" fmla="*/ 2381443 h 6858000"/>
              <a:gd name="connsiteX141" fmla="*/ 533116 w 1605470"/>
              <a:gd name="connsiteY141" fmla="*/ 2358011 h 6858000"/>
              <a:gd name="connsiteX142" fmla="*/ 501423 w 1605470"/>
              <a:gd name="connsiteY142" fmla="*/ 2249479 h 6858000"/>
              <a:gd name="connsiteX143" fmla="*/ 486968 w 1605470"/>
              <a:gd name="connsiteY143" fmla="*/ 2182937 h 6858000"/>
              <a:gd name="connsiteX144" fmla="*/ 488555 w 1605470"/>
              <a:gd name="connsiteY144" fmla="*/ 2155135 h 6858000"/>
              <a:gd name="connsiteX145" fmla="*/ 486013 w 1605470"/>
              <a:gd name="connsiteY145" fmla="*/ 2118008 h 6858000"/>
              <a:gd name="connsiteX146" fmla="*/ 487006 w 1605470"/>
              <a:gd name="connsiteY146" fmla="*/ 2050531 h 6858000"/>
              <a:gd name="connsiteX147" fmla="*/ 478812 w 1605470"/>
              <a:gd name="connsiteY147" fmla="*/ 1963269 h 6858000"/>
              <a:gd name="connsiteX148" fmla="*/ 442619 w 1605470"/>
              <a:gd name="connsiteY148" fmla="*/ 1910499 h 6858000"/>
              <a:gd name="connsiteX149" fmla="*/ 446785 w 1605470"/>
              <a:gd name="connsiteY149" fmla="*/ 1903212 h 6858000"/>
              <a:gd name="connsiteX150" fmla="*/ 436547 w 1605470"/>
              <a:gd name="connsiteY150" fmla="*/ 1861531 h 6858000"/>
              <a:gd name="connsiteX151" fmla="*/ 364290 w 1605470"/>
              <a:gd name="connsiteY151" fmla="*/ 1728772 h 6858000"/>
              <a:gd name="connsiteX152" fmla="*/ 345287 w 1605470"/>
              <a:gd name="connsiteY152" fmla="*/ 1646953 h 6858000"/>
              <a:gd name="connsiteX153" fmla="*/ 344412 w 1605470"/>
              <a:gd name="connsiteY153" fmla="*/ 1615777 h 6858000"/>
              <a:gd name="connsiteX154" fmla="*/ 342578 w 1605470"/>
              <a:gd name="connsiteY154" fmla="*/ 1563678 h 6858000"/>
              <a:gd name="connsiteX155" fmla="*/ 355658 w 1605470"/>
              <a:gd name="connsiteY155" fmla="*/ 1519474 h 6858000"/>
              <a:gd name="connsiteX156" fmla="*/ 348400 w 1605470"/>
              <a:gd name="connsiteY156" fmla="*/ 1477995 h 6858000"/>
              <a:gd name="connsiteX157" fmla="*/ 328025 w 1605470"/>
              <a:gd name="connsiteY157" fmla="*/ 1475165 h 6858000"/>
              <a:gd name="connsiteX158" fmla="*/ 326326 w 1605470"/>
              <a:gd name="connsiteY158" fmla="*/ 1428585 h 6858000"/>
              <a:gd name="connsiteX159" fmla="*/ 325799 w 1605470"/>
              <a:gd name="connsiteY159" fmla="*/ 1357181 h 6858000"/>
              <a:gd name="connsiteX160" fmla="*/ 320507 w 1605470"/>
              <a:gd name="connsiteY160" fmla="*/ 1347099 h 6858000"/>
              <a:gd name="connsiteX161" fmla="*/ 335347 w 1605470"/>
              <a:gd name="connsiteY161" fmla="*/ 1334233 h 6858000"/>
              <a:gd name="connsiteX162" fmla="*/ 342792 w 1605470"/>
              <a:gd name="connsiteY162" fmla="*/ 1307086 h 6858000"/>
              <a:gd name="connsiteX163" fmla="*/ 343980 w 1605470"/>
              <a:gd name="connsiteY163" fmla="*/ 1189033 h 6858000"/>
              <a:gd name="connsiteX164" fmla="*/ 348665 w 1605470"/>
              <a:gd name="connsiteY164" fmla="*/ 1168288 h 6858000"/>
              <a:gd name="connsiteX165" fmla="*/ 340947 w 1605470"/>
              <a:gd name="connsiteY165" fmla="*/ 1142577 h 6858000"/>
              <a:gd name="connsiteX166" fmla="*/ 330253 w 1605470"/>
              <a:gd name="connsiteY166" fmla="*/ 1088484 h 6858000"/>
              <a:gd name="connsiteX167" fmla="*/ 314647 w 1605470"/>
              <a:gd name="connsiteY167" fmla="*/ 1053424 h 6858000"/>
              <a:gd name="connsiteX168" fmla="*/ 322906 w 1605470"/>
              <a:gd name="connsiteY168" fmla="*/ 1044367 h 6858000"/>
              <a:gd name="connsiteX169" fmla="*/ 326818 w 1605470"/>
              <a:gd name="connsiteY169" fmla="*/ 1022828 h 6858000"/>
              <a:gd name="connsiteX170" fmla="*/ 320445 w 1605470"/>
              <a:gd name="connsiteY170" fmla="*/ 932283 h 6858000"/>
              <a:gd name="connsiteX171" fmla="*/ 322681 w 1605470"/>
              <a:gd name="connsiteY171" fmla="*/ 915925 h 6858000"/>
              <a:gd name="connsiteX172" fmla="*/ 315310 w 1605470"/>
              <a:gd name="connsiteY172" fmla="*/ 896999 h 6858000"/>
              <a:gd name="connsiteX173" fmla="*/ 284718 w 1605470"/>
              <a:gd name="connsiteY173" fmla="*/ 821517 h 6858000"/>
              <a:gd name="connsiteX174" fmla="*/ 270682 w 1605470"/>
              <a:gd name="connsiteY174" fmla="*/ 786519 h 6858000"/>
              <a:gd name="connsiteX175" fmla="*/ 265483 w 1605470"/>
              <a:gd name="connsiteY175" fmla="*/ 784963 h 6858000"/>
              <a:gd name="connsiteX176" fmla="*/ 270939 w 1605470"/>
              <a:gd name="connsiteY176" fmla="*/ 776648 h 6858000"/>
              <a:gd name="connsiteX177" fmla="*/ 263668 w 1605470"/>
              <a:gd name="connsiteY177" fmla="*/ 751353 h 6858000"/>
              <a:gd name="connsiteX178" fmla="*/ 254540 w 1605470"/>
              <a:gd name="connsiteY178" fmla="*/ 741965 h 6858000"/>
              <a:gd name="connsiteX179" fmla="*/ 252501 w 1605470"/>
              <a:gd name="connsiteY179" fmla="*/ 724635 h 6858000"/>
              <a:gd name="connsiteX180" fmla="*/ 248897 w 1605470"/>
              <a:gd name="connsiteY180" fmla="*/ 681659 h 6858000"/>
              <a:gd name="connsiteX181" fmla="*/ 234316 w 1605470"/>
              <a:gd name="connsiteY181" fmla="*/ 635218 h 6858000"/>
              <a:gd name="connsiteX182" fmla="*/ 239327 w 1605470"/>
              <a:gd name="connsiteY182" fmla="*/ 613763 h 6858000"/>
              <a:gd name="connsiteX183" fmla="*/ 225269 w 1605470"/>
              <a:gd name="connsiteY183" fmla="*/ 598582 h 6858000"/>
              <a:gd name="connsiteX184" fmla="*/ 224950 w 1605470"/>
              <a:gd name="connsiteY184" fmla="*/ 576846 h 6858000"/>
              <a:gd name="connsiteX185" fmla="*/ 204632 w 1605470"/>
              <a:gd name="connsiteY185" fmla="*/ 553868 h 6858000"/>
              <a:gd name="connsiteX186" fmla="*/ 239317 w 1605470"/>
              <a:gd name="connsiteY186" fmla="*/ 517614 h 6858000"/>
              <a:gd name="connsiteX187" fmla="*/ 201693 w 1605470"/>
              <a:gd name="connsiteY187" fmla="*/ 469651 h 6858000"/>
              <a:gd name="connsiteX188" fmla="*/ 195012 w 1605470"/>
              <a:gd name="connsiteY188" fmla="*/ 448559 h 6858000"/>
              <a:gd name="connsiteX189" fmla="*/ 201434 w 1605470"/>
              <a:gd name="connsiteY189" fmla="*/ 441529 h 6858000"/>
              <a:gd name="connsiteX190" fmla="*/ 200655 w 1605470"/>
              <a:gd name="connsiteY190" fmla="*/ 428927 h 6858000"/>
              <a:gd name="connsiteX191" fmla="*/ 190059 w 1605470"/>
              <a:gd name="connsiteY191" fmla="*/ 430161 h 6858000"/>
              <a:gd name="connsiteX192" fmla="*/ 184450 w 1605470"/>
              <a:gd name="connsiteY192" fmla="*/ 396240 h 6858000"/>
              <a:gd name="connsiteX193" fmla="*/ 146196 w 1605470"/>
              <a:gd name="connsiteY193" fmla="*/ 358810 h 6858000"/>
              <a:gd name="connsiteX194" fmla="*/ 124571 w 1605470"/>
              <a:gd name="connsiteY194" fmla="*/ 302178 h 6858000"/>
              <a:gd name="connsiteX195" fmla="*/ 103243 w 1605470"/>
              <a:gd name="connsiteY195" fmla="*/ 211375 h 6858000"/>
              <a:gd name="connsiteX196" fmla="*/ 94571 w 1605470"/>
              <a:gd name="connsiteY196" fmla="*/ 184179 h 6858000"/>
              <a:gd name="connsiteX197" fmla="*/ 13437 w 1605470"/>
              <a:gd name="connsiteY197" fmla="*/ 19287 h 6858000"/>
              <a:gd name="connsiteX198" fmla="*/ 0 w 1605470"/>
              <a:gd name="connsiteY19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13412 w 1605470"/>
              <a:gd name="connsiteY131" fmla="*/ 2731184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63668 w 1605470"/>
              <a:gd name="connsiteY175" fmla="*/ 751353 h 6858000"/>
              <a:gd name="connsiteX176" fmla="*/ 254540 w 1605470"/>
              <a:gd name="connsiteY176" fmla="*/ 741965 h 6858000"/>
              <a:gd name="connsiteX177" fmla="*/ 252501 w 1605470"/>
              <a:gd name="connsiteY177" fmla="*/ 724635 h 6858000"/>
              <a:gd name="connsiteX178" fmla="*/ 248897 w 1605470"/>
              <a:gd name="connsiteY178" fmla="*/ 681659 h 6858000"/>
              <a:gd name="connsiteX179" fmla="*/ 234316 w 1605470"/>
              <a:gd name="connsiteY179" fmla="*/ 635218 h 6858000"/>
              <a:gd name="connsiteX180" fmla="*/ 239327 w 1605470"/>
              <a:gd name="connsiteY180" fmla="*/ 613763 h 6858000"/>
              <a:gd name="connsiteX181" fmla="*/ 225269 w 1605470"/>
              <a:gd name="connsiteY181" fmla="*/ 598582 h 6858000"/>
              <a:gd name="connsiteX182" fmla="*/ 224950 w 1605470"/>
              <a:gd name="connsiteY182" fmla="*/ 576846 h 6858000"/>
              <a:gd name="connsiteX183" fmla="*/ 204632 w 1605470"/>
              <a:gd name="connsiteY183" fmla="*/ 553868 h 6858000"/>
              <a:gd name="connsiteX184" fmla="*/ 239317 w 1605470"/>
              <a:gd name="connsiteY184" fmla="*/ 517614 h 6858000"/>
              <a:gd name="connsiteX185" fmla="*/ 201693 w 1605470"/>
              <a:gd name="connsiteY185" fmla="*/ 469651 h 6858000"/>
              <a:gd name="connsiteX186" fmla="*/ 195012 w 1605470"/>
              <a:gd name="connsiteY186" fmla="*/ 448559 h 6858000"/>
              <a:gd name="connsiteX187" fmla="*/ 201434 w 1605470"/>
              <a:gd name="connsiteY187" fmla="*/ 441529 h 6858000"/>
              <a:gd name="connsiteX188" fmla="*/ 200655 w 1605470"/>
              <a:gd name="connsiteY188" fmla="*/ 428927 h 6858000"/>
              <a:gd name="connsiteX189" fmla="*/ 190059 w 1605470"/>
              <a:gd name="connsiteY189" fmla="*/ 430161 h 6858000"/>
              <a:gd name="connsiteX190" fmla="*/ 184450 w 1605470"/>
              <a:gd name="connsiteY190" fmla="*/ 396240 h 6858000"/>
              <a:gd name="connsiteX191" fmla="*/ 146196 w 1605470"/>
              <a:gd name="connsiteY191" fmla="*/ 358810 h 6858000"/>
              <a:gd name="connsiteX192" fmla="*/ 124571 w 1605470"/>
              <a:gd name="connsiteY192" fmla="*/ 302178 h 6858000"/>
              <a:gd name="connsiteX193" fmla="*/ 103243 w 1605470"/>
              <a:gd name="connsiteY193" fmla="*/ 211375 h 6858000"/>
              <a:gd name="connsiteX194" fmla="*/ 94571 w 1605470"/>
              <a:gd name="connsiteY194" fmla="*/ 184179 h 6858000"/>
              <a:gd name="connsiteX195" fmla="*/ 13437 w 1605470"/>
              <a:gd name="connsiteY195" fmla="*/ 19287 h 6858000"/>
              <a:gd name="connsiteX196" fmla="*/ 0 w 1605470"/>
              <a:gd name="connsiteY19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3668 w 1605470"/>
              <a:gd name="connsiteY174" fmla="*/ 751353 h 6858000"/>
              <a:gd name="connsiteX175" fmla="*/ 254540 w 1605470"/>
              <a:gd name="connsiteY175" fmla="*/ 741965 h 6858000"/>
              <a:gd name="connsiteX176" fmla="*/ 252501 w 1605470"/>
              <a:gd name="connsiteY176" fmla="*/ 724635 h 6858000"/>
              <a:gd name="connsiteX177" fmla="*/ 248897 w 1605470"/>
              <a:gd name="connsiteY177" fmla="*/ 681659 h 6858000"/>
              <a:gd name="connsiteX178" fmla="*/ 234316 w 1605470"/>
              <a:gd name="connsiteY178" fmla="*/ 635218 h 6858000"/>
              <a:gd name="connsiteX179" fmla="*/ 239327 w 1605470"/>
              <a:gd name="connsiteY179" fmla="*/ 613763 h 6858000"/>
              <a:gd name="connsiteX180" fmla="*/ 225269 w 1605470"/>
              <a:gd name="connsiteY180" fmla="*/ 598582 h 6858000"/>
              <a:gd name="connsiteX181" fmla="*/ 224950 w 1605470"/>
              <a:gd name="connsiteY181" fmla="*/ 576846 h 6858000"/>
              <a:gd name="connsiteX182" fmla="*/ 204632 w 1605470"/>
              <a:gd name="connsiteY182" fmla="*/ 553868 h 6858000"/>
              <a:gd name="connsiteX183" fmla="*/ 239317 w 1605470"/>
              <a:gd name="connsiteY183" fmla="*/ 517614 h 6858000"/>
              <a:gd name="connsiteX184" fmla="*/ 201693 w 1605470"/>
              <a:gd name="connsiteY184" fmla="*/ 469651 h 6858000"/>
              <a:gd name="connsiteX185" fmla="*/ 195012 w 1605470"/>
              <a:gd name="connsiteY185" fmla="*/ 448559 h 6858000"/>
              <a:gd name="connsiteX186" fmla="*/ 201434 w 1605470"/>
              <a:gd name="connsiteY186" fmla="*/ 441529 h 6858000"/>
              <a:gd name="connsiteX187" fmla="*/ 200655 w 1605470"/>
              <a:gd name="connsiteY187" fmla="*/ 428927 h 6858000"/>
              <a:gd name="connsiteX188" fmla="*/ 190059 w 1605470"/>
              <a:gd name="connsiteY188" fmla="*/ 430161 h 6858000"/>
              <a:gd name="connsiteX189" fmla="*/ 184450 w 1605470"/>
              <a:gd name="connsiteY189" fmla="*/ 396240 h 6858000"/>
              <a:gd name="connsiteX190" fmla="*/ 146196 w 1605470"/>
              <a:gd name="connsiteY190" fmla="*/ 358810 h 6858000"/>
              <a:gd name="connsiteX191" fmla="*/ 124571 w 1605470"/>
              <a:gd name="connsiteY191" fmla="*/ 302178 h 6858000"/>
              <a:gd name="connsiteX192" fmla="*/ 103243 w 1605470"/>
              <a:gd name="connsiteY192" fmla="*/ 211375 h 6858000"/>
              <a:gd name="connsiteX193" fmla="*/ 94571 w 1605470"/>
              <a:gd name="connsiteY193" fmla="*/ 184179 h 6858000"/>
              <a:gd name="connsiteX194" fmla="*/ 13437 w 1605470"/>
              <a:gd name="connsiteY194" fmla="*/ 19287 h 6858000"/>
              <a:gd name="connsiteX195" fmla="*/ 0 w 1605470"/>
              <a:gd name="connsiteY19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63668 w 1605470"/>
              <a:gd name="connsiteY173" fmla="*/ 751353 h 6858000"/>
              <a:gd name="connsiteX174" fmla="*/ 254540 w 1605470"/>
              <a:gd name="connsiteY174" fmla="*/ 741965 h 6858000"/>
              <a:gd name="connsiteX175" fmla="*/ 252501 w 1605470"/>
              <a:gd name="connsiteY175" fmla="*/ 724635 h 6858000"/>
              <a:gd name="connsiteX176" fmla="*/ 248897 w 1605470"/>
              <a:gd name="connsiteY176" fmla="*/ 681659 h 6858000"/>
              <a:gd name="connsiteX177" fmla="*/ 234316 w 1605470"/>
              <a:gd name="connsiteY177" fmla="*/ 635218 h 6858000"/>
              <a:gd name="connsiteX178" fmla="*/ 239327 w 1605470"/>
              <a:gd name="connsiteY178" fmla="*/ 613763 h 6858000"/>
              <a:gd name="connsiteX179" fmla="*/ 225269 w 1605470"/>
              <a:gd name="connsiteY179" fmla="*/ 598582 h 6858000"/>
              <a:gd name="connsiteX180" fmla="*/ 224950 w 1605470"/>
              <a:gd name="connsiteY180" fmla="*/ 576846 h 6858000"/>
              <a:gd name="connsiteX181" fmla="*/ 204632 w 1605470"/>
              <a:gd name="connsiteY181" fmla="*/ 553868 h 6858000"/>
              <a:gd name="connsiteX182" fmla="*/ 239317 w 1605470"/>
              <a:gd name="connsiteY182" fmla="*/ 517614 h 6858000"/>
              <a:gd name="connsiteX183" fmla="*/ 201693 w 1605470"/>
              <a:gd name="connsiteY183" fmla="*/ 469651 h 6858000"/>
              <a:gd name="connsiteX184" fmla="*/ 195012 w 1605470"/>
              <a:gd name="connsiteY184" fmla="*/ 448559 h 6858000"/>
              <a:gd name="connsiteX185" fmla="*/ 201434 w 1605470"/>
              <a:gd name="connsiteY185" fmla="*/ 441529 h 6858000"/>
              <a:gd name="connsiteX186" fmla="*/ 200655 w 1605470"/>
              <a:gd name="connsiteY186" fmla="*/ 428927 h 6858000"/>
              <a:gd name="connsiteX187" fmla="*/ 190059 w 1605470"/>
              <a:gd name="connsiteY187" fmla="*/ 430161 h 6858000"/>
              <a:gd name="connsiteX188" fmla="*/ 184450 w 1605470"/>
              <a:gd name="connsiteY188" fmla="*/ 396240 h 6858000"/>
              <a:gd name="connsiteX189" fmla="*/ 146196 w 1605470"/>
              <a:gd name="connsiteY189" fmla="*/ 358810 h 6858000"/>
              <a:gd name="connsiteX190" fmla="*/ 124571 w 1605470"/>
              <a:gd name="connsiteY190" fmla="*/ 302178 h 6858000"/>
              <a:gd name="connsiteX191" fmla="*/ 103243 w 1605470"/>
              <a:gd name="connsiteY191" fmla="*/ 211375 h 6858000"/>
              <a:gd name="connsiteX192" fmla="*/ 94571 w 1605470"/>
              <a:gd name="connsiteY192" fmla="*/ 184179 h 6858000"/>
              <a:gd name="connsiteX193" fmla="*/ 13437 w 1605470"/>
              <a:gd name="connsiteY193" fmla="*/ 19287 h 6858000"/>
              <a:gd name="connsiteX194" fmla="*/ 0 w 1605470"/>
              <a:gd name="connsiteY19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01423 w 1605470"/>
              <a:gd name="connsiteY140" fmla="*/ 2249479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6326 w 1605470"/>
              <a:gd name="connsiteY155" fmla="*/ 1428585 h 6858000"/>
              <a:gd name="connsiteX156" fmla="*/ 325799 w 1605470"/>
              <a:gd name="connsiteY156" fmla="*/ 1357181 h 6858000"/>
              <a:gd name="connsiteX157" fmla="*/ 320507 w 1605470"/>
              <a:gd name="connsiteY157" fmla="*/ 1347099 h 6858000"/>
              <a:gd name="connsiteX158" fmla="*/ 335347 w 1605470"/>
              <a:gd name="connsiteY158" fmla="*/ 1334233 h 6858000"/>
              <a:gd name="connsiteX159" fmla="*/ 342792 w 1605470"/>
              <a:gd name="connsiteY159" fmla="*/ 1307086 h 6858000"/>
              <a:gd name="connsiteX160" fmla="*/ 343980 w 1605470"/>
              <a:gd name="connsiteY160" fmla="*/ 1189033 h 6858000"/>
              <a:gd name="connsiteX161" fmla="*/ 348665 w 1605470"/>
              <a:gd name="connsiteY161" fmla="*/ 1168288 h 6858000"/>
              <a:gd name="connsiteX162" fmla="*/ 340947 w 1605470"/>
              <a:gd name="connsiteY162" fmla="*/ 1142577 h 6858000"/>
              <a:gd name="connsiteX163" fmla="*/ 330253 w 1605470"/>
              <a:gd name="connsiteY163" fmla="*/ 1088484 h 6858000"/>
              <a:gd name="connsiteX164" fmla="*/ 314647 w 1605470"/>
              <a:gd name="connsiteY164" fmla="*/ 1053424 h 6858000"/>
              <a:gd name="connsiteX165" fmla="*/ 322906 w 1605470"/>
              <a:gd name="connsiteY165" fmla="*/ 1044367 h 6858000"/>
              <a:gd name="connsiteX166" fmla="*/ 326818 w 1605470"/>
              <a:gd name="connsiteY166" fmla="*/ 1022828 h 6858000"/>
              <a:gd name="connsiteX167" fmla="*/ 320445 w 1605470"/>
              <a:gd name="connsiteY167" fmla="*/ 932283 h 6858000"/>
              <a:gd name="connsiteX168" fmla="*/ 322681 w 1605470"/>
              <a:gd name="connsiteY168" fmla="*/ 915925 h 6858000"/>
              <a:gd name="connsiteX169" fmla="*/ 315310 w 1605470"/>
              <a:gd name="connsiteY169" fmla="*/ 896999 h 6858000"/>
              <a:gd name="connsiteX170" fmla="*/ 284718 w 1605470"/>
              <a:gd name="connsiteY170" fmla="*/ 821517 h 6858000"/>
              <a:gd name="connsiteX171" fmla="*/ 263668 w 1605470"/>
              <a:gd name="connsiteY171" fmla="*/ 751353 h 6858000"/>
              <a:gd name="connsiteX172" fmla="*/ 254540 w 1605470"/>
              <a:gd name="connsiteY172" fmla="*/ 741965 h 6858000"/>
              <a:gd name="connsiteX173" fmla="*/ 252501 w 1605470"/>
              <a:gd name="connsiteY173" fmla="*/ 724635 h 6858000"/>
              <a:gd name="connsiteX174" fmla="*/ 248897 w 1605470"/>
              <a:gd name="connsiteY174" fmla="*/ 681659 h 6858000"/>
              <a:gd name="connsiteX175" fmla="*/ 234316 w 1605470"/>
              <a:gd name="connsiteY175" fmla="*/ 635218 h 6858000"/>
              <a:gd name="connsiteX176" fmla="*/ 239327 w 1605470"/>
              <a:gd name="connsiteY176" fmla="*/ 613763 h 6858000"/>
              <a:gd name="connsiteX177" fmla="*/ 225269 w 1605470"/>
              <a:gd name="connsiteY177" fmla="*/ 598582 h 6858000"/>
              <a:gd name="connsiteX178" fmla="*/ 224950 w 1605470"/>
              <a:gd name="connsiteY178" fmla="*/ 576846 h 6858000"/>
              <a:gd name="connsiteX179" fmla="*/ 204632 w 1605470"/>
              <a:gd name="connsiteY179" fmla="*/ 553868 h 6858000"/>
              <a:gd name="connsiteX180" fmla="*/ 239317 w 1605470"/>
              <a:gd name="connsiteY180" fmla="*/ 517614 h 6858000"/>
              <a:gd name="connsiteX181" fmla="*/ 201693 w 1605470"/>
              <a:gd name="connsiteY181" fmla="*/ 469651 h 6858000"/>
              <a:gd name="connsiteX182" fmla="*/ 195012 w 1605470"/>
              <a:gd name="connsiteY182" fmla="*/ 448559 h 6858000"/>
              <a:gd name="connsiteX183" fmla="*/ 201434 w 1605470"/>
              <a:gd name="connsiteY183" fmla="*/ 441529 h 6858000"/>
              <a:gd name="connsiteX184" fmla="*/ 200655 w 1605470"/>
              <a:gd name="connsiteY184" fmla="*/ 428927 h 6858000"/>
              <a:gd name="connsiteX185" fmla="*/ 190059 w 1605470"/>
              <a:gd name="connsiteY185" fmla="*/ 430161 h 6858000"/>
              <a:gd name="connsiteX186" fmla="*/ 184450 w 1605470"/>
              <a:gd name="connsiteY186" fmla="*/ 396240 h 6858000"/>
              <a:gd name="connsiteX187" fmla="*/ 146196 w 1605470"/>
              <a:gd name="connsiteY187" fmla="*/ 358810 h 6858000"/>
              <a:gd name="connsiteX188" fmla="*/ 124571 w 1605470"/>
              <a:gd name="connsiteY188" fmla="*/ 302178 h 6858000"/>
              <a:gd name="connsiteX189" fmla="*/ 103243 w 1605470"/>
              <a:gd name="connsiteY189" fmla="*/ 211375 h 6858000"/>
              <a:gd name="connsiteX190" fmla="*/ 94571 w 1605470"/>
              <a:gd name="connsiteY190" fmla="*/ 184179 h 6858000"/>
              <a:gd name="connsiteX191" fmla="*/ 13437 w 1605470"/>
              <a:gd name="connsiteY191" fmla="*/ 19287 h 6858000"/>
              <a:gd name="connsiteX192" fmla="*/ 0 w 1605470"/>
              <a:gd name="connsiteY19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2475 w 1605470"/>
              <a:gd name="connsiteY165" fmla="*/ 1002093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36360 w 1605470"/>
              <a:gd name="connsiteY163" fmla="*/ 1045131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42792 w 1605470"/>
              <a:gd name="connsiteY157" fmla="*/ 1307086 h 6858000"/>
              <a:gd name="connsiteX158" fmla="*/ 343980 w 1605470"/>
              <a:gd name="connsiteY158" fmla="*/ 1189033 h 6858000"/>
              <a:gd name="connsiteX159" fmla="*/ 348665 w 1605470"/>
              <a:gd name="connsiteY159" fmla="*/ 1168288 h 6858000"/>
              <a:gd name="connsiteX160" fmla="*/ 340947 w 1605470"/>
              <a:gd name="connsiteY160" fmla="*/ 1142577 h 6858000"/>
              <a:gd name="connsiteX161" fmla="*/ 330253 w 1605470"/>
              <a:gd name="connsiteY161" fmla="*/ 1088484 h 6858000"/>
              <a:gd name="connsiteX162" fmla="*/ 336360 w 1605470"/>
              <a:gd name="connsiteY162" fmla="*/ 1045131 h 6858000"/>
              <a:gd name="connsiteX163" fmla="*/ 322475 w 1605470"/>
              <a:gd name="connsiteY163" fmla="*/ 1002093 h 6858000"/>
              <a:gd name="connsiteX164" fmla="*/ 320445 w 1605470"/>
              <a:gd name="connsiteY164" fmla="*/ 932283 h 6858000"/>
              <a:gd name="connsiteX165" fmla="*/ 322681 w 1605470"/>
              <a:gd name="connsiteY165" fmla="*/ 915925 h 6858000"/>
              <a:gd name="connsiteX166" fmla="*/ 315310 w 1605470"/>
              <a:gd name="connsiteY166" fmla="*/ 896999 h 6858000"/>
              <a:gd name="connsiteX167" fmla="*/ 284718 w 1605470"/>
              <a:gd name="connsiteY167" fmla="*/ 821517 h 6858000"/>
              <a:gd name="connsiteX168" fmla="*/ 263668 w 1605470"/>
              <a:gd name="connsiteY168" fmla="*/ 751353 h 6858000"/>
              <a:gd name="connsiteX169" fmla="*/ 254540 w 1605470"/>
              <a:gd name="connsiteY169" fmla="*/ 741965 h 6858000"/>
              <a:gd name="connsiteX170" fmla="*/ 252501 w 1605470"/>
              <a:gd name="connsiteY170" fmla="*/ 724635 h 6858000"/>
              <a:gd name="connsiteX171" fmla="*/ 248897 w 1605470"/>
              <a:gd name="connsiteY171" fmla="*/ 681659 h 6858000"/>
              <a:gd name="connsiteX172" fmla="*/ 234316 w 1605470"/>
              <a:gd name="connsiteY172" fmla="*/ 635218 h 6858000"/>
              <a:gd name="connsiteX173" fmla="*/ 239327 w 1605470"/>
              <a:gd name="connsiteY173" fmla="*/ 613763 h 6858000"/>
              <a:gd name="connsiteX174" fmla="*/ 225269 w 1605470"/>
              <a:gd name="connsiteY174" fmla="*/ 598582 h 6858000"/>
              <a:gd name="connsiteX175" fmla="*/ 224950 w 1605470"/>
              <a:gd name="connsiteY175" fmla="*/ 576846 h 6858000"/>
              <a:gd name="connsiteX176" fmla="*/ 204632 w 1605470"/>
              <a:gd name="connsiteY176" fmla="*/ 553868 h 6858000"/>
              <a:gd name="connsiteX177" fmla="*/ 239317 w 1605470"/>
              <a:gd name="connsiteY177" fmla="*/ 517614 h 6858000"/>
              <a:gd name="connsiteX178" fmla="*/ 201693 w 1605470"/>
              <a:gd name="connsiteY178" fmla="*/ 469651 h 6858000"/>
              <a:gd name="connsiteX179" fmla="*/ 195012 w 1605470"/>
              <a:gd name="connsiteY179" fmla="*/ 448559 h 6858000"/>
              <a:gd name="connsiteX180" fmla="*/ 201434 w 1605470"/>
              <a:gd name="connsiteY180" fmla="*/ 441529 h 6858000"/>
              <a:gd name="connsiteX181" fmla="*/ 200655 w 1605470"/>
              <a:gd name="connsiteY181" fmla="*/ 428927 h 6858000"/>
              <a:gd name="connsiteX182" fmla="*/ 190059 w 1605470"/>
              <a:gd name="connsiteY182" fmla="*/ 430161 h 6858000"/>
              <a:gd name="connsiteX183" fmla="*/ 184450 w 1605470"/>
              <a:gd name="connsiteY183" fmla="*/ 396240 h 6858000"/>
              <a:gd name="connsiteX184" fmla="*/ 146196 w 1605470"/>
              <a:gd name="connsiteY184" fmla="*/ 358810 h 6858000"/>
              <a:gd name="connsiteX185" fmla="*/ 124571 w 1605470"/>
              <a:gd name="connsiteY185" fmla="*/ 302178 h 6858000"/>
              <a:gd name="connsiteX186" fmla="*/ 103243 w 1605470"/>
              <a:gd name="connsiteY186" fmla="*/ 211375 h 6858000"/>
              <a:gd name="connsiteX187" fmla="*/ 94571 w 1605470"/>
              <a:gd name="connsiteY187" fmla="*/ 184179 h 6858000"/>
              <a:gd name="connsiteX188" fmla="*/ 13437 w 1605470"/>
              <a:gd name="connsiteY188" fmla="*/ 19287 h 6858000"/>
              <a:gd name="connsiteX189" fmla="*/ 0 w 1605470"/>
              <a:gd name="connsiteY18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632 w 1605470"/>
              <a:gd name="connsiteY174" fmla="*/ 553868 h 6858000"/>
              <a:gd name="connsiteX175" fmla="*/ 239317 w 1605470"/>
              <a:gd name="connsiteY175" fmla="*/ 517614 h 6858000"/>
              <a:gd name="connsiteX176" fmla="*/ 201693 w 1605470"/>
              <a:gd name="connsiteY176" fmla="*/ 469651 h 6858000"/>
              <a:gd name="connsiteX177" fmla="*/ 195012 w 1605470"/>
              <a:gd name="connsiteY177" fmla="*/ 448559 h 6858000"/>
              <a:gd name="connsiteX178" fmla="*/ 201434 w 1605470"/>
              <a:gd name="connsiteY178" fmla="*/ 441529 h 6858000"/>
              <a:gd name="connsiteX179" fmla="*/ 200655 w 1605470"/>
              <a:gd name="connsiteY179" fmla="*/ 428927 h 6858000"/>
              <a:gd name="connsiteX180" fmla="*/ 190059 w 1605470"/>
              <a:gd name="connsiteY180" fmla="*/ 430161 h 6858000"/>
              <a:gd name="connsiteX181" fmla="*/ 184450 w 1605470"/>
              <a:gd name="connsiteY181" fmla="*/ 396240 h 6858000"/>
              <a:gd name="connsiteX182" fmla="*/ 146196 w 1605470"/>
              <a:gd name="connsiteY182" fmla="*/ 358810 h 6858000"/>
              <a:gd name="connsiteX183" fmla="*/ 124571 w 1605470"/>
              <a:gd name="connsiteY183" fmla="*/ 302178 h 6858000"/>
              <a:gd name="connsiteX184" fmla="*/ 103243 w 1605470"/>
              <a:gd name="connsiteY184" fmla="*/ 211375 h 6858000"/>
              <a:gd name="connsiteX185" fmla="*/ 94571 w 1605470"/>
              <a:gd name="connsiteY185" fmla="*/ 184179 h 6858000"/>
              <a:gd name="connsiteX186" fmla="*/ 13437 w 1605470"/>
              <a:gd name="connsiteY186" fmla="*/ 19287 h 6858000"/>
              <a:gd name="connsiteX187" fmla="*/ 0 w 1605470"/>
              <a:gd name="connsiteY18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46196 w 1605470"/>
              <a:gd name="connsiteY181" fmla="*/ 358810 h 6858000"/>
              <a:gd name="connsiteX182" fmla="*/ 124571 w 1605470"/>
              <a:gd name="connsiteY182" fmla="*/ 302178 h 6858000"/>
              <a:gd name="connsiteX183" fmla="*/ 103243 w 1605470"/>
              <a:gd name="connsiteY183" fmla="*/ 211375 h 6858000"/>
              <a:gd name="connsiteX184" fmla="*/ 94571 w 1605470"/>
              <a:gd name="connsiteY184" fmla="*/ 184179 h 6858000"/>
              <a:gd name="connsiteX185" fmla="*/ 13437 w 1605470"/>
              <a:gd name="connsiteY185" fmla="*/ 19287 h 6858000"/>
              <a:gd name="connsiteX186" fmla="*/ 0 w 1605470"/>
              <a:gd name="connsiteY18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576 w 1605470"/>
              <a:gd name="connsiteY174" fmla="*/ 530055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0868 w 1605470"/>
              <a:gd name="connsiteY81" fmla="*/ 4048827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19207 w 1605470"/>
              <a:gd name="connsiteY93" fmla="*/ 3813873 h 6858000"/>
              <a:gd name="connsiteX94" fmla="*/ 718632 w 1605470"/>
              <a:gd name="connsiteY94" fmla="*/ 3806161 h 6858000"/>
              <a:gd name="connsiteX95" fmla="*/ 718939 w 1605470"/>
              <a:gd name="connsiteY95" fmla="*/ 3805957 h 6858000"/>
              <a:gd name="connsiteX96" fmla="*/ 718966 w 1605470"/>
              <a:gd name="connsiteY96" fmla="*/ 3797724 h 6858000"/>
              <a:gd name="connsiteX97" fmla="*/ 717581 w 1605470"/>
              <a:gd name="connsiteY97" fmla="*/ 3792098 h 6858000"/>
              <a:gd name="connsiteX98" fmla="*/ 716465 w 1605470"/>
              <a:gd name="connsiteY98" fmla="*/ 3777135 h 6858000"/>
              <a:gd name="connsiteX99" fmla="*/ 718198 w 1605470"/>
              <a:gd name="connsiteY99" fmla="*/ 3771656 h 6858000"/>
              <a:gd name="connsiteX100" fmla="*/ 721941 w 1605470"/>
              <a:gd name="connsiteY100" fmla="*/ 3769007 h 6858000"/>
              <a:gd name="connsiteX101" fmla="*/ 721407 w 1605470"/>
              <a:gd name="connsiteY101" fmla="*/ 3767709 h 6858000"/>
              <a:gd name="connsiteX102" fmla="*/ 730103 w 1605470"/>
              <a:gd name="connsiteY102" fmla="*/ 3738082 h 6858000"/>
              <a:gd name="connsiteX103" fmla="*/ 737449 w 1605470"/>
              <a:gd name="connsiteY103" fmla="*/ 3673397 h 6858000"/>
              <a:gd name="connsiteX104" fmla="*/ 736745 w 1605470"/>
              <a:gd name="connsiteY104" fmla="*/ 3637109 h 6858000"/>
              <a:gd name="connsiteX105" fmla="*/ 740188 w 1605470"/>
              <a:gd name="connsiteY105" fmla="*/ 3536883 h 6858000"/>
              <a:gd name="connsiteX106" fmla="*/ 747726 w 1605470"/>
              <a:gd name="connsiteY106" fmla="*/ 3435652 h 6858000"/>
              <a:gd name="connsiteX107" fmla="*/ 774383 w 1605470"/>
              <a:gd name="connsiteY107" fmla="*/ 3381564 h 6858000"/>
              <a:gd name="connsiteX108" fmla="*/ 774870 w 1605470"/>
              <a:gd name="connsiteY108" fmla="*/ 3375761 h 6858000"/>
              <a:gd name="connsiteX109" fmla="*/ 770510 w 1605470"/>
              <a:gd name="connsiteY109" fmla="*/ 3361844 h 6858000"/>
              <a:gd name="connsiteX110" fmla="*/ 767933 w 1605470"/>
              <a:gd name="connsiteY110" fmla="*/ 3356929 h 6858000"/>
              <a:gd name="connsiteX111" fmla="*/ 766158 w 1605470"/>
              <a:gd name="connsiteY111" fmla="*/ 3349058 h 6858000"/>
              <a:gd name="connsiteX112" fmla="*/ 766414 w 1605470"/>
              <a:gd name="connsiteY112" fmla="*/ 3348763 h 6858000"/>
              <a:gd name="connsiteX113" fmla="*/ 764166 w 1605470"/>
              <a:gd name="connsiteY113" fmla="*/ 3341588 h 6858000"/>
              <a:gd name="connsiteX114" fmla="*/ 749397 w 1605470"/>
              <a:gd name="connsiteY114" fmla="*/ 3307769 h 6858000"/>
              <a:gd name="connsiteX115" fmla="*/ 766960 w 1605470"/>
              <a:gd name="connsiteY115" fmla="*/ 3250522 h 6858000"/>
              <a:gd name="connsiteX116" fmla="*/ 767385 w 1605470"/>
              <a:gd name="connsiteY116" fmla="*/ 3229163 h 6858000"/>
              <a:gd name="connsiteX117" fmla="*/ 769208 w 1605470"/>
              <a:gd name="connsiteY117" fmla="*/ 3217217 h 6858000"/>
              <a:gd name="connsiteX118" fmla="*/ 770350 w 1605470"/>
              <a:gd name="connsiteY118" fmla="*/ 3216125 h 6858000"/>
              <a:gd name="connsiteX119" fmla="*/ 756043 w 1605470"/>
              <a:gd name="connsiteY119" fmla="*/ 3183755 h 6858000"/>
              <a:gd name="connsiteX120" fmla="*/ 756544 w 1605470"/>
              <a:gd name="connsiteY120" fmla="*/ 3178642 h 6858000"/>
              <a:gd name="connsiteX121" fmla="*/ 744144 w 1605470"/>
              <a:gd name="connsiteY121" fmla="*/ 3158586 h 6858000"/>
              <a:gd name="connsiteX122" fmla="*/ 739378 w 1605470"/>
              <a:gd name="connsiteY122" fmla="*/ 3147669 h 6858000"/>
              <a:gd name="connsiteX123" fmla="*/ 734648 w 1605470"/>
              <a:gd name="connsiteY123" fmla="*/ 3145733 h 6858000"/>
              <a:gd name="connsiteX124" fmla="*/ 729329 w 1605470"/>
              <a:gd name="connsiteY124" fmla="*/ 3129034 h 6858000"/>
              <a:gd name="connsiteX125" fmla="*/ 729994 w 1605470"/>
              <a:gd name="connsiteY125" fmla="*/ 3126682 h 6858000"/>
              <a:gd name="connsiteX126" fmla="*/ 720862 w 1605470"/>
              <a:gd name="connsiteY126" fmla="*/ 3114519 h 6858000"/>
              <a:gd name="connsiteX127" fmla="*/ 707471 w 1605470"/>
              <a:gd name="connsiteY127" fmla="*/ 3106272 h 6858000"/>
              <a:gd name="connsiteX128" fmla="*/ 680201 w 1605470"/>
              <a:gd name="connsiteY128" fmla="*/ 2958185 h 6858000"/>
              <a:gd name="connsiteX129" fmla="*/ 622815 w 1605470"/>
              <a:gd name="connsiteY129" fmla="*/ 2762989 h 6858000"/>
              <a:gd name="connsiteX130" fmla="*/ 571733 w 1605470"/>
              <a:gd name="connsiteY130" fmla="*/ 2554718 h 6858000"/>
              <a:gd name="connsiteX131" fmla="*/ 551827 w 1605470"/>
              <a:gd name="connsiteY131" fmla="*/ 2485734 h 6858000"/>
              <a:gd name="connsiteX132" fmla="*/ 542550 w 1605470"/>
              <a:gd name="connsiteY132" fmla="*/ 2447068 h 6858000"/>
              <a:gd name="connsiteX133" fmla="*/ 529511 w 1605470"/>
              <a:gd name="connsiteY133" fmla="*/ 2425819 h 6858000"/>
              <a:gd name="connsiteX134" fmla="*/ 528878 w 1605470"/>
              <a:gd name="connsiteY134" fmla="*/ 2408971 h 6858000"/>
              <a:gd name="connsiteX135" fmla="*/ 535510 w 1605470"/>
              <a:gd name="connsiteY135" fmla="*/ 2402874 h 6858000"/>
              <a:gd name="connsiteX136" fmla="*/ 538122 w 1605470"/>
              <a:gd name="connsiteY136" fmla="*/ 2381443 h 6858000"/>
              <a:gd name="connsiteX137" fmla="*/ 514451 w 1605470"/>
              <a:gd name="connsiteY137" fmla="*/ 2261920 h 6858000"/>
              <a:gd name="connsiteX138" fmla="*/ 486968 w 1605470"/>
              <a:gd name="connsiteY138" fmla="*/ 2182937 h 6858000"/>
              <a:gd name="connsiteX139" fmla="*/ 488555 w 1605470"/>
              <a:gd name="connsiteY139" fmla="*/ 2155135 h 6858000"/>
              <a:gd name="connsiteX140" fmla="*/ 486013 w 1605470"/>
              <a:gd name="connsiteY140" fmla="*/ 2118008 h 6858000"/>
              <a:gd name="connsiteX141" fmla="*/ 487006 w 1605470"/>
              <a:gd name="connsiteY141" fmla="*/ 2050531 h 6858000"/>
              <a:gd name="connsiteX142" fmla="*/ 478812 w 1605470"/>
              <a:gd name="connsiteY142" fmla="*/ 1963269 h 6858000"/>
              <a:gd name="connsiteX143" fmla="*/ 442619 w 1605470"/>
              <a:gd name="connsiteY143" fmla="*/ 1910499 h 6858000"/>
              <a:gd name="connsiteX144" fmla="*/ 446785 w 1605470"/>
              <a:gd name="connsiteY144" fmla="*/ 1903212 h 6858000"/>
              <a:gd name="connsiteX145" fmla="*/ 436547 w 1605470"/>
              <a:gd name="connsiteY145" fmla="*/ 1861531 h 6858000"/>
              <a:gd name="connsiteX146" fmla="*/ 390346 w 1605470"/>
              <a:gd name="connsiteY146" fmla="*/ 1732919 h 6858000"/>
              <a:gd name="connsiteX147" fmla="*/ 362657 w 1605470"/>
              <a:gd name="connsiteY147" fmla="*/ 1663540 h 6858000"/>
              <a:gd name="connsiteX148" fmla="*/ 361783 w 1605470"/>
              <a:gd name="connsiteY148" fmla="*/ 1615777 h 6858000"/>
              <a:gd name="connsiteX149" fmla="*/ 342578 w 1605470"/>
              <a:gd name="connsiteY149" fmla="*/ 1563678 h 6858000"/>
              <a:gd name="connsiteX150" fmla="*/ 355658 w 1605470"/>
              <a:gd name="connsiteY150" fmla="*/ 1519474 h 6858000"/>
              <a:gd name="connsiteX151" fmla="*/ 348400 w 1605470"/>
              <a:gd name="connsiteY151" fmla="*/ 1477995 h 6858000"/>
              <a:gd name="connsiteX152" fmla="*/ 334485 w 1605470"/>
              <a:gd name="connsiteY152" fmla="*/ 1373769 h 6858000"/>
              <a:gd name="connsiteX153" fmla="*/ 342792 w 1605470"/>
              <a:gd name="connsiteY153" fmla="*/ 1307086 h 6858000"/>
              <a:gd name="connsiteX154" fmla="*/ 343980 w 1605470"/>
              <a:gd name="connsiteY154" fmla="*/ 1189033 h 6858000"/>
              <a:gd name="connsiteX155" fmla="*/ 348665 w 1605470"/>
              <a:gd name="connsiteY155" fmla="*/ 1168288 h 6858000"/>
              <a:gd name="connsiteX156" fmla="*/ 340947 w 1605470"/>
              <a:gd name="connsiteY156" fmla="*/ 1142577 h 6858000"/>
              <a:gd name="connsiteX157" fmla="*/ 330253 w 1605470"/>
              <a:gd name="connsiteY157" fmla="*/ 1088484 h 6858000"/>
              <a:gd name="connsiteX158" fmla="*/ 318989 w 1605470"/>
              <a:gd name="connsiteY158" fmla="*/ 1016103 h 6858000"/>
              <a:gd name="connsiteX159" fmla="*/ 320445 w 1605470"/>
              <a:gd name="connsiteY159" fmla="*/ 932283 h 6858000"/>
              <a:gd name="connsiteX160" fmla="*/ 322681 w 1605470"/>
              <a:gd name="connsiteY160" fmla="*/ 915925 h 6858000"/>
              <a:gd name="connsiteX161" fmla="*/ 315310 w 1605470"/>
              <a:gd name="connsiteY161" fmla="*/ 896999 h 6858000"/>
              <a:gd name="connsiteX162" fmla="*/ 284718 w 1605470"/>
              <a:gd name="connsiteY162" fmla="*/ 821517 h 6858000"/>
              <a:gd name="connsiteX163" fmla="*/ 263668 w 1605470"/>
              <a:gd name="connsiteY163" fmla="*/ 751353 h 6858000"/>
              <a:gd name="connsiteX164" fmla="*/ 263226 w 1605470"/>
              <a:gd name="connsiteY164" fmla="*/ 721230 h 6858000"/>
              <a:gd name="connsiteX165" fmla="*/ 248897 w 1605470"/>
              <a:gd name="connsiteY165" fmla="*/ 681659 h 6858000"/>
              <a:gd name="connsiteX166" fmla="*/ 234316 w 1605470"/>
              <a:gd name="connsiteY166" fmla="*/ 635218 h 6858000"/>
              <a:gd name="connsiteX167" fmla="*/ 239327 w 1605470"/>
              <a:gd name="connsiteY167" fmla="*/ 613763 h 6858000"/>
              <a:gd name="connsiteX168" fmla="*/ 225269 w 1605470"/>
              <a:gd name="connsiteY168" fmla="*/ 598582 h 6858000"/>
              <a:gd name="connsiteX169" fmla="*/ 224950 w 1605470"/>
              <a:gd name="connsiteY169" fmla="*/ 576846 h 6858000"/>
              <a:gd name="connsiteX170" fmla="*/ 204576 w 1605470"/>
              <a:gd name="connsiteY170" fmla="*/ 530055 h 6858000"/>
              <a:gd name="connsiteX171" fmla="*/ 219064 w 1605470"/>
              <a:gd name="connsiteY171" fmla="*/ 469651 h 6858000"/>
              <a:gd name="connsiteX172" fmla="*/ 195012 w 1605470"/>
              <a:gd name="connsiteY172" fmla="*/ 448559 h 6858000"/>
              <a:gd name="connsiteX173" fmla="*/ 201434 w 1605470"/>
              <a:gd name="connsiteY173" fmla="*/ 441529 h 6858000"/>
              <a:gd name="connsiteX174" fmla="*/ 200655 w 1605470"/>
              <a:gd name="connsiteY174" fmla="*/ 428927 h 6858000"/>
              <a:gd name="connsiteX175" fmla="*/ 190059 w 1605470"/>
              <a:gd name="connsiteY175" fmla="*/ 430161 h 6858000"/>
              <a:gd name="connsiteX176" fmla="*/ 167079 w 1605470"/>
              <a:gd name="connsiteY176" fmla="*/ 367211 h 6858000"/>
              <a:gd name="connsiteX177" fmla="*/ 124571 w 1605470"/>
              <a:gd name="connsiteY177" fmla="*/ 302178 h 6858000"/>
              <a:gd name="connsiteX178" fmla="*/ 103243 w 1605470"/>
              <a:gd name="connsiteY178" fmla="*/ 211375 h 6858000"/>
              <a:gd name="connsiteX179" fmla="*/ 94571 w 1605470"/>
              <a:gd name="connsiteY179" fmla="*/ 184179 h 6858000"/>
              <a:gd name="connsiteX180" fmla="*/ 13437 w 1605470"/>
              <a:gd name="connsiteY180" fmla="*/ 19287 h 6858000"/>
              <a:gd name="connsiteX181" fmla="*/ 0 w 1605470"/>
              <a:gd name="connsiteY18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47700 w 1605470"/>
              <a:gd name="connsiteY75" fmla="*/ 4690749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935 w 1605470"/>
              <a:gd name="connsiteY68" fmla="*/ 4821504 h 6858000"/>
              <a:gd name="connsiteX69" fmla="*/ 732118 w 1605470"/>
              <a:gd name="connsiteY69" fmla="*/ 4801535 h 6858000"/>
              <a:gd name="connsiteX70" fmla="*/ 739787 w 1605470"/>
              <a:gd name="connsiteY70" fmla="*/ 4797794 h 6858000"/>
              <a:gd name="connsiteX71" fmla="*/ 741081 w 1605470"/>
              <a:gd name="connsiteY71" fmla="*/ 4784526 h 6858000"/>
              <a:gd name="connsiteX72" fmla="*/ 742865 w 1605470"/>
              <a:gd name="connsiteY72" fmla="*/ 4781211 h 6858000"/>
              <a:gd name="connsiteX73" fmla="*/ 751652 w 1605470"/>
              <a:gd name="connsiteY73" fmla="*/ 4761984 h 6858000"/>
              <a:gd name="connsiteX74" fmla="*/ 747700 w 1605470"/>
              <a:gd name="connsiteY74" fmla="*/ 4690749 h 6858000"/>
              <a:gd name="connsiteX75" fmla="*/ 743180 w 1605470"/>
              <a:gd name="connsiteY75" fmla="*/ 4613201 h 6858000"/>
              <a:gd name="connsiteX76" fmla="*/ 738263 w 1605470"/>
              <a:gd name="connsiteY76" fmla="*/ 4444346 h 6858000"/>
              <a:gd name="connsiteX77" fmla="*/ 756542 w 1605470"/>
              <a:gd name="connsiteY77" fmla="*/ 4350346 h 6858000"/>
              <a:gd name="connsiteX78" fmla="*/ 715481 w 1605470"/>
              <a:gd name="connsiteY78" fmla="*/ 4214165 h 6858000"/>
              <a:gd name="connsiteX79" fmla="*/ 719554 w 1605470"/>
              <a:gd name="connsiteY79" fmla="*/ 4090296 h 6858000"/>
              <a:gd name="connsiteX80" fmla="*/ 704810 w 1605470"/>
              <a:gd name="connsiteY80" fmla="*/ 4033999 h 6858000"/>
              <a:gd name="connsiteX81" fmla="*/ 705959 w 1605470"/>
              <a:gd name="connsiteY81" fmla="*/ 4031933 h 6858000"/>
              <a:gd name="connsiteX82" fmla="*/ 704535 w 1605470"/>
              <a:gd name="connsiteY82" fmla="*/ 4013953 h 6858000"/>
              <a:gd name="connsiteX83" fmla="*/ 700443 w 1605470"/>
              <a:gd name="connsiteY83" fmla="*/ 4010511 h 6858000"/>
              <a:gd name="connsiteX84" fmla="*/ 698282 w 1605470"/>
              <a:gd name="connsiteY84" fmla="*/ 3998331 h 6858000"/>
              <a:gd name="connsiteX85" fmla="*/ 690830 w 1605470"/>
              <a:gd name="connsiteY85" fmla="*/ 3974753 h 6858000"/>
              <a:gd name="connsiteX86" fmla="*/ 692428 w 1605470"/>
              <a:gd name="connsiteY86" fmla="*/ 3969950 h 6858000"/>
              <a:gd name="connsiteX87" fmla="*/ 685850 w 1605470"/>
              <a:gd name="connsiteY87" fmla="*/ 3933779 h 6858000"/>
              <a:gd name="connsiteX88" fmla="*/ 687181 w 1605470"/>
              <a:gd name="connsiteY88" fmla="*/ 3933093 h 6858000"/>
              <a:gd name="connsiteX89" fmla="*/ 691535 w 1605470"/>
              <a:gd name="connsiteY89" fmla="*/ 3922082 h 6858000"/>
              <a:gd name="connsiteX90" fmla="*/ 696613 w 1605470"/>
              <a:gd name="connsiteY90" fmla="*/ 3901461 h 6858000"/>
              <a:gd name="connsiteX91" fmla="*/ 719207 w 1605470"/>
              <a:gd name="connsiteY91" fmla="*/ 3813873 h 6858000"/>
              <a:gd name="connsiteX92" fmla="*/ 718632 w 1605470"/>
              <a:gd name="connsiteY92" fmla="*/ 3806161 h 6858000"/>
              <a:gd name="connsiteX93" fmla="*/ 718939 w 1605470"/>
              <a:gd name="connsiteY93" fmla="*/ 3805957 h 6858000"/>
              <a:gd name="connsiteX94" fmla="*/ 718966 w 1605470"/>
              <a:gd name="connsiteY94" fmla="*/ 3797724 h 6858000"/>
              <a:gd name="connsiteX95" fmla="*/ 717581 w 1605470"/>
              <a:gd name="connsiteY95" fmla="*/ 3792098 h 6858000"/>
              <a:gd name="connsiteX96" fmla="*/ 716465 w 1605470"/>
              <a:gd name="connsiteY96" fmla="*/ 3777135 h 6858000"/>
              <a:gd name="connsiteX97" fmla="*/ 718198 w 1605470"/>
              <a:gd name="connsiteY97" fmla="*/ 3771656 h 6858000"/>
              <a:gd name="connsiteX98" fmla="*/ 721941 w 1605470"/>
              <a:gd name="connsiteY98" fmla="*/ 3769007 h 6858000"/>
              <a:gd name="connsiteX99" fmla="*/ 721407 w 1605470"/>
              <a:gd name="connsiteY99" fmla="*/ 3767709 h 6858000"/>
              <a:gd name="connsiteX100" fmla="*/ 730103 w 1605470"/>
              <a:gd name="connsiteY100" fmla="*/ 3738082 h 6858000"/>
              <a:gd name="connsiteX101" fmla="*/ 737449 w 1605470"/>
              <a:gd name="connsiteY101" fmla="*/ 3673397 h 6858000"/>
              <a:gd name="connsiteX102" fmla="*/ 736745 w 1605470"/>
              <a:gd name="connsiteY102" fmla="*/ 3637109 h 6858000"/>
              <a:gd name="connsiteX103" fmla="*/ 740188 w 1605470"/>
              <a:gd name="connsiteY103" fmla="*/ 3536883 h 6858000"/>
              <a:gd name="connsiteX104" fmla="*/ 747726 w 1605470"/>
              <a:gd name="connsiteY104" fmla="*/ 3435652 h 6858000"/>
              <a:gd name="connsiteX105" fmla="*/ 774383 w 1605470"/>
              <a:gd name="connsiteY105" fmla="*/ 3381564 h 6858000"/>
              <a:gd name="connsiteX106" fmla="*/ 774870 w 1605470"/>
              <a:gd name="connsiteY106" fmla="*/ 3375761 h 6858000"/>
              <a:gd name="connsiteX107" fmla="*/ 770510 w 1605470"/>
              <a:gd name="connsiteY107" fmla="*/ 3361844 h 6858000"/>
              <a:gd name="connsiteX108" fmla="*/ 767933 w 1605470"/>
              <a:gd name="connsiteY108" fmla="*/ 3356929 h 6858000"/>
              <a:gd name="connsiteX109" fmla="*/ 766158 w 1605470"/>
              <a:gd name="connsiteY109" fmla="*/ 3349058 h 6858000"/>
              <a:gd name="connsiteX110" fmla="*/ 766414 w 1605470"/>
              <a:gd name="connsiteY110" fmla="*/ 3348763 h 6858000"/>
              <a:gd name="connsiteX111" fmla="*/ 764166 w 1605470"/>
              <a:gd name="connsiteY111" fmla="*/ 3341588 h 6858000"/>
              <a:gd name="connsiteX112" fmla="*/ 749397 w 1605470"/>
              <a:gd name="connsiteY112" fmla="*/ 3307769 h 6858000"/>
              <a:gd name="connsiteX113" fmla="*/ 766960 w 1605470"/>
              <a:gd name="connsiteY113" fmla="*/ 3250522 h 6858000"/>
              <a:gd name="connsiteX114" fmla="*/ 767385 w 1605470"/>
              <a:gd name="connsiteY114" fmla="*/ 3229163 h 6858000"/>
              <a:gd name="connsiteX115" fmla="*/ 769208 w 1605470"/>
              <a:gd name="connsiteY115" fmla="*/ 3217217 h 6858000"/>
              <a:gd name="connsiteX116" fmla="*/ 770350 w 1605470"/>
              <a:gd name="connsiteY116" fmla="*/ 3216125 h 6858000"/>
              <a:gd name="connsiteX117" fmla="*/ 756043 w 1605470"/>
              <a:gd name="connsiteY117" fmla="*/ 3183755 h 6858000"/>
              <a:gd name="connsiteX118" fmla="*/ 756544 w 1605470"/>
              <a:gd name="connsiteY118" fmla="*/ 3178642 h 6858000"/>
              <a:gd name="connsiteX119" fmla="*/ 744144 w 1605470"/>
              <a:gd name="connsiteY119" fmla="*/ 3158586 h 6858000"/>
              <a:gd name="connsiteX120" fmla="*/ 739378 w 1605470"/>
              <a:gd name="connsiteY120" fmla="*/ 3147669 h 6858000"/>
              <a:gd name="connsiteX121" fmla="*/ 734648 w 1605470"/>
              <a:gd name="connsiteY121" fmla="*/ 3145733 h 6858000"/>
              <a:gd name="connsiteX122" fmla="*/ 729329 w 1605470"/>
              <a:gd name="connsiteY122" fmla="*/ 3129034 h 6858000"/>
              <a:gd name="connsiteX123" fmla="*/ 729994 w 1605470"/>
              <a:gd name="connsiteY123" fmla="*/ 3126682 h 6858000"/>
              <a:gd name="connsiteX124" fmla="*/ 720862 w 1605470"/>
              <a:gd name="connsiteY124" fmla="*/ 3114519 h 6858000"/>
              <a:gd name="connsiteX125" fmla="*/ 707471 w 1605470"/>
              <a:gd name="connsiteY125" fmla="*/ 3106272 h 6858000"/>
              <a:gd name="connsiteX126" fmla="*/ 680201 w 1605470"/>
              <a:gd name="connsiteY126" fmla="*/ 2958185 h 6858000"/>
              <a:gd name="connsiteX127" fmla="*/ 622815 w 1605470"/>
              <a:gd name="connsiteY127" fmla="*/ 2762989 h 6858000"/>
              <a:gd name="connsiteX128" fmla="*/ 571733 w 1605470"/>
              <a:gd name="connsiteY128" fmla="*/ 2554718 h 6858000"/>
              <a:gd name="connsiteX129" fmla="*/ 551827 w 1605470"/>
              <a:gd name="connsiteY129" fmla="*/ 2485734 h 6858000"/>
              <a:gd name="connsiteX130" fmla="*/ 542550 w 1605470"/>
              <a:gd name="connsiteY130" fmla="*/ 2447068 h 6858000"/>
              <a:gd name="connsiteX131" fmla="*/ 529511 w 1605470"/>
              <a:gd name="connsiteY131" fmla="*/ 2425819 h 6858000"/>
              <a:gd name="connsiteX132" fmla="*/ 528878 w 1605470"/>
              <a:gd name="connsiteY132" fmla="*/ 2408971 h 6858000"/>
              <a:gd name="connsiteX133" fmla="*/ 535510 w 1605470"/>
              <a:gd name="connsiteY133" fmla="*/ 2402874 h 6858000"/>
              <a:gd name="connsiteX134" fmla="*/ 538122 w 1605470"/>
              <a:gd name="connsiteY134" fmla="*/ 2381443 h 6858000"/>
              <a:gd name="connsiteX135" fmla="*/ 514451 w 1605470"/>
              <a:gd name="connsiteY135" fmla="*/ 2261920 h 6858000"/>
              <a:gd name="connsiteX136" fmla="*/ 486968 w 1605470"/>
              <a:gd name="connsiteY136" fmla="*/ 2182937 h 6858000"/>
              <a:gd name="connsiteX137" fmla="*/ 488555 w 1605470"/>
              <a:gd name="connsiteY137" fmla="*/ 2155135 h 6858000"/>
              <a:gd name="connsiteX138" fmla="*/ 486013 w 1605470"/>
              <a:gd name="connsiteY138" fmla="*/ 2118008 h 6858000"/>
              <a:gd name="connsiteX139" fmla="*/ 487006 w 1605470"/>
              <a:gd name="connsiteY139" fmla="*/ 2050531 h 6858000"/>
              <a:gd name="connsiteX140" fmla="*/ 478812 w 1605470"/>
              <a:gd name="connsiteY140" fmla="*/ 1963269 h 6858000"/>
              <a:gd name="connsiteX141" fmla="*/ 442619 w 1605470"/>
              <a:gd name="connsiteY141" fmla="*/ 1910499 h 6858000"/>
              <a:gd name="connsiteX142" fmla="*/ 446785 w 1605470"/>
              <a:gd name="connsiteY142" fmla="*/ 1903212 h 6858000"/>
              <a:gd name="connsiteX143" fmla="*/ 436547 w 1605470"/>
              <a:gd name="connsiteY143" fmla="*/ 1861531 h 6858000"/>
              <a:gd name="connsiteX144" fmla="*/ 390346 w 1605470"/>
              <a:gd name="connsiteY144" fmla="*/ 1732919 h 6858000"/>
              <a:gd name="connsiteX145" fmla="*/ 362657 w 1605470"/>
              <a:gd name="connsiteY145" fmla="*/ 1663540 h 6858000"/>
              <a:gd name="connsiteX146" fmla="*/ 361783 w 1605470"/>
              <a:gd name="connsiteY146" fmla="*/ 1615777 h 6858000"/>
              <a:gd name="connsiteX147" fmla="*/ 342578 w 1605470"/>
              <a:gd name="connsiteY147" fmla="*/ 1563678 h 6858000"/>
              <a:gd name="connsiteX148" fmla="*/ 355658 w 1605470"/>
              <a:gd name="connsiteY148" fmla="*/ 1519474 h 6858000"/>
              <a:gd name="connsiteX149" fmla="*/ 348400 w 1605470"/>
              <a:gd name="connsiteY149" fmla="*/ 1477995 h 6858000"/>
              <a:gd name="connsiteX150" fmla="*/ 334485 w 1605470"/>
              <a:gd name="connsiteY150" fmla="*/ 1373769 h 6858000"/>
              <a:gd name="connsiteX151" fmla="*/ 342792 w 1605470"/>
              <a:gd name="connsiteY151" fmla="*/ 1307086 h 6858000"/>
              <a:gd name="connsiteX152" fmla="*/ 343980 w 1605470"/>
              <a:gd name="connsiteY152" fmla="*/ 1189033 h 6858000"/>
              <a:gd name="connsiteX153" fmla="*/ 348665 w 1605470"/>
              <a:gd name="connsiteY153" fmla="*/ 1168288 h 6858000"/>
              <a:gd name="connsiteX154" fmla="*/ 340947 w 1605470"/>
              <a:gd name="connsiteY154" fmla="*/ 1142577 h 6858000"/>
              <a:gd name="connsiteX155" fmla="*/ 330253 w 1605470"/>
              <a:gd name="connsiteY155" fmla="*/ 1088484 h 6858000"/>
              <a:gd name="connsiteX156" fmla="*/ 318989 w 1605470"/>
              <a:gd name="connsiteY156" fmla="*/ 1016103 h 6858000"/>
              <a:gd name="connsiteX157" fmla="*/ 320445 w 1605470"/>
              <a:gd name="connsiteY157" fmla="*/ 932283 h 6858000"/>
              <a:gd name="connsiteX158" fmla="*/ 322681 w 1605470"/>
              <a:gd name="connsiteY158" fmla="*/ 915925 h 6858000"/>
              <a:gd name="connsiteX159" fmla="*/ 315310 w 1605470"/>
              <a:gd name="connsiteY159" fmla="*/ 896999 h 6858000"/>
              <a:gd name="connsiteX160" fmla="*/ 284718 w 1605470"/>
              <a:gd name="connsiteY160" fmla="*/ 821517 h 6858000"/>
              <a:gd name="connsiteX161" fmla="*/ 263668 w 1605470"/>
              <a:gd name="connsiteY161" fmla="*/ 751353 h 6858000"/>
              <a:gd name="connsiteX162" fmla="*/ 263226 w 1605470"/>
              <a:gd name="connsiteY162" fmla="*/ 721230 h 6858000"/>
              <a:gd name="connsiteX163" fmla="*/ 248897 w 1605470"/>
              <a:gd name="connsiteY163" fmla="*/ 681659 h 6858000"/>
              <a:gd name="connsiteX164" fmla="*/ 234316 w 1605470"/>
              <a:gd name="connsiteY164" fmla="*/ 635218 h 6858000"/>
              <a:gd name="connsiteX165" fmla="*/ 239327 w 1605470"/>
              <a:gd name="connsiteY165" fmla="*/ 613763 h 6858000"/>
              <a:gd name="connsiteX166" fmla="*/ 225269 w 1605470"/>
              <a:gd name="connsiteY166" fmla="*/ 598582 h 6858000"/>
              <a:gd name="connsiteX167" fmla="*/ 224950 w 1605470"/>
              <a:gd name="connsiteY167" fmla="*/ 576846 h 6858000"/>
              <a:gd name="connsiteX168" fmla="*/ 204576 w 1605470"/>
              <a:gd name="connsiteY168" fmla="*/ 530055 h 6858000"/>
              <a:gd name="connsiteX169" fmla="*/ 219064 w 1605470"/>
              <a:gd name="connsiteY169" fmla="*/ 469651 h 6858000"/>
              <a:gd name="connsiteX170" fmla="*/ 195012 w 1605470"/>
              <a:gd name="connsiteY170" fmla="*/ 448559 h 6858000"/>
              <a:gd name="connsiteX171" fmla="*/ 201434 w 1605470"/>
              <a:gd name="connsiteY171" fmla="*/ 441529 h 6858000"/>
              <a:gd name="connsiteX172" fmla="*/ 200655 w 1605470"/>
              <a:gd name="connsiteY172" fmla="*/ 428927 h 6858000"/>
              <a:gd name="connsiteX173" fmla="*/ 190059 w 1605470"/>
              <a:gd name="connsiteY173" fmla="*/ 430161 h 6858000"/>
              <a:gd name="connsiteX174" fmla="*/ 167079 w 1605470"/>
              <a:gd name="connsiteY174" fmla="*/ 367211 h 6858000"/>
              <a:gd name="connsiteX175" fmla="*/ 124571 w 1605470"/>
              <a:gd name="connsiteY175" fmla="*/ 302178 h 6858000"/>
              <a:gd name="connsiteX176" fmla="*/ 103243 w 1605470"/>
              <a:gd name="connsiteY176" fmla="*/ 211375 h 6858000"/>
              <a:gd name="connsiteX177" fmla="*/ 94571 w 1605470"/>
              <a:gd name="connsiteY177" fmla="*/ 184179 h 6858000"/>
              <a:gd name="connsiteX178" fmla="*/ 13437 w 1605470"/>
              <a:gd name="connsiteY178" fmla="*/ 19287 h 6858000"/>
              <a:gd name="connsiteX179" fmla="*/ 0 w 1605470"/>
              <a:gd name="connsiteY17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31653 w 1605470"/>
              <a:gd name="connsiteY39" fmla="*/ 5604904 h 6858000"/>
              <a:gd name="connsiteX40" fmla="*/ 539863 w 1605470"/>
              <a:gd name="connsiteY40" fmla="*/ 5604298 h 6858000"/>
              <a:gd name="connsiteX41" fmla="*/ 552319 w 1605470"/>
              <a:gd name="connsiteY41" fmla="*/ 5587997 h 6858000"/>
              <a:gd name="connsiteX42" fmla="*/ 559710 w 1605470"/>
              <a:gd name="connsiteY42" fmla="*/ 5564796 h 6858000"/>
              <a:gd name="connsiteX43" fmla="*/ 587214 w 1605470"/>
              <a:gd name="connsiteY43" fmla="*/ 5451511 h 6858000"/>
              <a:gd name="connsiteX44" fmla="*/ 608019 w 1605470"/>
              <a:gd name="connsiteY44" fmla="*/ 5385461 h 6858000"/>
              <a:gd name="connsiteX45" fmla="*/ 622750 w 1605470"/>
              <a:gd name="connsiteY45" fmla="*/ 5363084 h 6858000"/>
              <a:gd name="connsiteX46" fmla="*/ 638731 w 1605470"/>
              <a:gd name="connsiteY46" fmla="*/ 5330009 h 6858000"/>
              <a:gd name="connsiteX47" fmla="*/ 672224 w 1605470"/>
              <a:gd name="connsiteY47" fmla="*/ 5273739 h 6858000"/>
              <a:gd name="connsiteX48" fmla="*/ 681823 w 1605470"/>
              <a:gd name="connsiteY48" fmla="*/ 5241779 h 6858000"/>
              <a:gd name="connsiteX49" fmla="*/ 693049 w 1605470"/>
              <a:gd name="connsiteY49" fmla="*/ 5225268 h 6858000"/>
              <a:gd name="connsiteX50" fmla="*/ 694069 w 1605470"/>
              <a:gd name="connsiteY50" fmla="*/ 5217684 h 6858000"/>
              <a:gd name="connsiteX51" fmla="*/ 701410 w 1605470"/>
              <a:gd name="connsiteY51" fmla="*/ 5193377 h 6858000"/>
              <a:gd name="connsiteX52" fmla="*/ 704713 w 1605470"/>
              <a:gd name="connsiteY52" fmla="*/ 5179288 h 6858000"/>
              <a:gd name="connsiteX53" fmla="*/ 705697 w 1605470"/>
              <a:gd name="connsiteY53" fmla="*/ 5173621 h 6858000"/>
              <a:gd name="connsiteX54" fmla="*/ 701331 w 1605470"/>
              <a:gd name="connsiteY54" fmla="*/ 5159961 h 6858000"/>
              <a:gd name="connsiteX55" fmla="*/ 708008 w 1605470"/>
              <a:gd name="connsiteY55" fmla="*/ 5144295 h 6858000"/>
              <a:gd name="connsiteX56" fmla="*/ 704941 w 1605470"/>
              <a:gd name="connsiteY56" fmla="*/ 5125185 h 6858000"/>
              <a:gd name="connsiteX57" fmla="*/ 711771 w 1605470"/>
              <a:gd name="connsiteY57" fmla="*/ 5121884 h 6858000"/>
              <a:gd name="connsiteX58" fmla="*/ 721092 w 1605470"/>
              <a:gd name="connsiteY58" fmla="*/ 5108383 h 6858000"/>
              <a:gd name="connsiteX59" fmla="*/ 717045 w 1605470"/>
              <a:gd name="connsiteY59" fmla="*/ 5094705 h 6858000"/>
              <a:gd name="connsiteX60" fmla="*/ 718807 w 1605470"/>
              <a:gd name="connsiteY60" fmla="*/ 5067850 h 6858000"/>
              <a:gd name="connsiteX61" fmla="*/ 721538 w 1605470"/>
              <a:gd name="connsiteY61" fmla="*/ 5060861 h 6858000"/>
              <a:gd name="connsiteX62" fmla="*/ 718242 w 1605470"/>
              <a:gd name="connsiteY62" fmla="*/ 5034192 h 6858000"/>
              <a:gd name="connsiteX63" fmla="*/ 719796 w 1605470"/>
              <a:gd name="connsiteY63" fmla="*/ 4993030 h 6858000"/>
              <a:gd name="connsiteX64" fmla="*/ 726705 w 1605470"/>
              <a:gd name="connsiteY64" fmla="*/ 4946844 h 6858000"/>
              <a:gd name="connsiteX65" fmla="*/ 722561 w 1605470"/>
              <a:gd name="connsiteY65" fmla="*/ 4932692 h 6858000"/>
              <a:gd name="connsiteX66" fmla="*/ 724935 w 1605470"/>
              <a:gd name="connsiteY66" fmla="*/ 4821504 h 6858000"/>
              <a:gd name="connsiteX67" fmla="*/ 732118 w 1605470"/>
              <a:gd name="connsiteY67" fmla="*/ 4801535 h 6858000"/>
              <a:gd name="connsiteX68" fmla="*/ 739787 w 1605470"/>
              <a:gd name="connsiteY68" fmla="*/ 4797794 h 6858000"/>
              <a:gd name="connsiteX69" fmla="*/ 741081 w 1605470"/>
              <a:gd name="connsiteY69" fmla="*/ 4784526 h 6858000"/>
              <a:gd name="connsiteX70" fmla="*/ 742865 w 1605470"/>
              <a:gd name="connsiteY70" fmla="*/ 4781211 h 6858000"/>
              <a:gd name="connsiteX71" fmla="*/ 751652 w 1605470"/>
              <a:gd name="connsiteY71" fmla="*/ 4761984 h 6858000"/>
              <a:gd name="connsiteX72" fmla="*/ 747700 w 1605470"/>
              <a:gd name="connsiteY72" fmla="*/ 4690749 h 6858000"/>
              <a:gd name="connsiteX73" fmla="*/ 743180 w 1605470"/>
              <a:gd name="connsiteY73" fmla="*/ 4613201 h 6858000"/>
              <a:gd name="connsiteX74" fmla="*/ 738263 w 1605470"/>
              <a:gd name="connsiteY74" fmla="*/ 4444346 h 6858000"/>
              <a:gd name="connsiteX75" fmla="*/ 756542 w 1605470"/>
              <a:gd name="connsiteY75" fmla="*/ 4350346 h 6858000"/>
              <a:gd name="connsiteX76" fmla="*/ 715481 w 1605470"/>
              <a:gd name="connsiteY76" fmla="*/ 4214165 h 6858000"/>
              <a:gd name="connsiteX77" fmla="*/ 719554 w 1605470"/>
              <a:gd name="connsiteY77" fmla="*/ 4090296 h 6858000"/>
              <a:gd name="connsiteX78" fmla="*/ 704810 w 1605470"/>
              <a:gd name="connsiteY78" fmla="*/ 4033999 h 6858000"/>
              <a:gd name="connsiteX79" fmla="*/ 705959 w 1605470"/>
              <a:gd name="connsiteY79" fmla="*/ 4031933 h 6858000"/>
              <a:gd name="connsiteX80" fmla="*/ 704535 w 1605470"/>
              <a:gd name="connsiteY80" fmla="*/ 4013953 h 6858000"/>
              <a:gd name="connsiteX81" fmla="*/ 700443 w 1605470"/>
              <a:gd name="connsiteY81" fmla="*/ 4010511 h 6858000"/>
              <a:gd name="connsiteX82" fmla="*/ 698282 w 1605470"/>
              <a:gd name="connsiteY82" fmla="*/ 3998331 h 6858000"/>
              <a:gd name="connsiteX83" fmla="*/ 690830 w 1605470"/>
              <a:gd name="connsiteY83" fmla="*/ 3974753 h 6858000"/>
              <a:gd name="connsiteX84" fmla="*/ 692428 w 1605470"/>
              <a:gd name="connsiteY84" fmla="*/ 3969950 h 6858000"/>
              <a:gd name="connsiteX85" fmla="*/ 685850 w 1605470"/>
              <a:gd name="connsiteY85" fmla="*/ 3933779 h 6858000"/>
              <a:gd name="connsiteX86" fmla="*/ 687181 w 1605470"/>
              <a:gd name="connsiteY86" fmla="*/ 3933093 h 6858000"/>
              <a:gd name="connsiteX87" fmla="*/ 691535 w 1605470"/>
              <a:gd name="connsiteY87" fmla="*/ 3922082 h 6858000"/>
              <a:gd name="connsiteX88" fmla="*/ 696613 w 1605470"/>
              <a:gd name="connsiteY88" fmla="*/ 3901461 h 6858000"/>
              <a:gd name="connsiteX89" fmla="*/ 719207 w 1605470"/>
              <a:gd name="connsiteY89" fmla="*/ 3813873 h 6858000"/>
              <a:gd name="connsiteX90" fmla="*/ 718632 w 1605470"/>
              <a:gd name="connsiteY90" fmla="*/ 3806161 h 6858000"/>
              <a:gd name="connsiteX91" fmla="*/ 718939 w 1605470"/>
              <a:gd name="connsiteY91" fmla="*/ 3805957 h 6858000"/>
              <a:gd name="connsiteX92" fmla="*/ 718966 w 1605470"/>
              <a:gd name="connsiteY92" fmla="*/ 3797724 h 6858000"/>
              <a:gd name="connsiteX93" fmla="*/ 717581 w 1605470"/>
              <a:gd name="connsiteY93" fmla="*/ 3792098 h 6858000"/>
              <a:gd name="connsiteX94" fmla="*/ 716465 w 1605470"/>
              <a:gd name="connsiteY94" fmla="*/ 3777135 h 6858000"/>
              <a:gd name="connsiteX95" fmla="*/ 718198 w 1605470"/>
              <a:gd name="connsiteY95" fmla="*/ 3771656 h 6858000"/>
              <a:gd name="connsiteX96" fmla="*/ 721941 w 1605470"/>
              <a:gd name="connsiteY96" fmla="*/ 3769007 h 6858000"/>
              <a:gd name="connsiteX97" fmla="*/ 721407 w 1605470"/>
              <a:gd name="connsiteY97" fmla="*/ 3767709 h 6858000"/>
              <a:gd name="connsiteX98" fmla="*/ 730103 w 1605470"/>
              <a:gd name="connsiteY98" fmla="*/ 3738082 h 6858000"/>
              <a:gd name="connsiteX99" fmla="*/ 737449 w 1605470"/>
              <a:gd name="connsiteY99" fmla="*/ 3673397 h 6858000"/>
              <a:gd name="connsiteX100" fmla="*/ 736745 w 1605470"/>
              <a:gd name="connsiteY100" fmla="*/ 3637109 h 6858000"/>
              <a:gd name="connsiteX101" fmla="*/ 740188 w 1605470"/>
              <a:gd name="connsiteY101" fmla="*/ 3536883 h 6858000"/>
              <a:gd name="connsiteX102" fmla="*/ 747726 w 1605470"/>
              <a:gd name="connsiteY102" fmla="*/ 3435652 h 6858000"/>
              <a:gd name="connsiteX103" fmla="*/ 774383 w 1605470"/>
              <a:gd name="connsiteY103" fmla="*/ 3381564 h 6858000"/>
              <a:gd name="connsiteX104" fmla="*/ 774870 w 1605470"/>
              <a:gd name="connsiteY104" fmla="*/ 3375761 h 6858000"/>
              <a:gd name="connsiteX105" fmla="*/ 770510 w 1605470"/>
              <a:gd name="connsiteY105" fmla="*/ 3361844 h 6858000"/>
              <a:gd name="connsiteX106" fmla="*/ 767933 w 1605470"/>
              <a:gd name="connsiteY106" fmla="*/ 3356929 h 6858000"/>
              <a:gd name="connsiteX107" fmla="*/ 766158 w 1605470"/>
              <a:gd name="connsiteY107" fmla="*/ 3349058 h 6858000"/>
              <a:gd name="connsiteX108" fmla="*/ 766414 w 1605470"/>
              <a:gd name="connsiteY108" fmla="*/ 3348763 h 6858000"/>
              <a:gd name="connsiteX109" fmla="*/ 764166 w 1605470"/>
              <a:gd name="connsiteY109" fmla="*/ 3341588 h 6858000"/>
              <a:gd name="connsiteX110" fmla="*/ 749397 w 1605470"/>
              <a:gd name="connsiteY110" fmla="*/ 3307769 h 6858000"/>
              <a:gd name="connsiteX111" fmla="*/ 766960 w 1605470"/>
              <a:gd name="connsiteY111" fmla="*/ 3250522 h 6858000"/>
              <a:gd name="connsiteX112" fmla="*/ 767385 w 1605470"/>
              <a:gd name="connsiteY112" fmla="*/ 3229163 h 6858000"/>
              <a:gd name="connsiteX113" fmla="*/ 769208 w 1605470"/>
              <a:gd name="connsiteY113" fmla="*/ 3217217 h 6858000"/>
              <a:gd name="connsiteX114" fmla="*/ 770350 w 1605470"/>
              <a:gd name="connsiteY114" fmla="*/ 3216125 h 6858000"/>
              <a:gd name="connsiteX115" fmla="*/ 756043 w 1605470"/>
              <a:gd name="connsiteY115" fmla="*/ 3183755 h 6858000"/>
              <a:gd name="connsiteX116" fmla="*/ 756544 w 1605470"/>
              <a:gd name="connsiteY116" fmla="*/ 3178642 h 6858000"/>
              <a:gd name="connsiteX117" fmla="*/ 744144 w 1605470"/>
              <a:gd name="connsiteY117" fmla="*/ 3158586 h 6858000"/>
              <a:gd name="connsiteX118" fmla="*/ 739378 w 1605470"/>
              <a:gd name="connsiteY118" fmla="*/ 3147669 h 6858000"/>
              <a:gd name="connsiteX119" fmla="*/ 734648 w 1605470"/>
              <a:gd name="connsiteY119" fmla="*/ 3145733 h 6858000"/>
              <a:gd name="connsiteX120" fmla="*/ 729329 w 1605470"/>
              <a:gd name="connsiteY120" fmla="*/ 3129034 h 6858000"/>
              <a:gd name="connsiteX121" fmla="*/ 729994 w 1605470"/>
              <a:gd name="connsiteY121" fmla="*/ 3126682 h 6858000"/>
              <a:gd name="connsiteX122" fmla="*/ 720862 w 1605470"/>
              <a:gd name="connsiteY122" fmla="*/ 3114519 h 6858000"/>
              <a:gd name="connsiteX123" fmla="*/ 707471 w 1605470"/>
              <a:gd name="connsiteY123" fmla="*/ 3106272 h 6858000"/>
              <a:gd name="connsiteX124" fmla="*/ 680201 w 1605470"/>
              <a:gd name="connsiteY124" fmla="*/ 2958185 h 6858000"/>
              <a:gd name="connsiteX125" fmla="*/ 622815 w 1605470"/>
              <a:gd name="connsiteY125" fmla="*/ 2762989 h 6858000"/>
              <a:gd name="connsiteX126" fmla="*/ 571733 w 1605470"/>
              <a:gd name="connsiteY126" fmla="*/ 2554718 h 6858000"/>
              <a:gd name="connsiteX127" fmla="*/ 551827 w 1605470"/>
              <a:gd name="connsiteY127" fmla="*/ 2485734 h 6858000"/>
              <a:gd name="connsiteX128" fmla="*/ 542550 w 1605470"/>
              <a:gd name="connsiteY128" fmla="*/ 2447068 h 6858000"/>
              <a:gd name="connsiteX129" fmla="*/ 529511 w 1605470"/>
              <a:gd name="connsiteY129" fmla="*/ 2425819 h 6858000"/>
              <a:gd name="connsiteX130" fmla="*/ 528878 w 1605470"/>
              <a:gd name="connsiteY130" fmla="*/ 2408971 h 6858000"/>
              <a:gd name="connsiteX131" fmla="*/ 535510 w 1605470"/>
              <a:gd name="connsiteY131" fmla="*/ 2402874 h 6858000"/>
              <a:gd name="connsiteX132" fmla="*/ 538122 w 1605470"/>
              <a:gd name="connsiteY132" fmla="*/ 2381443 h 6858000"/>
              <a:gd name="connsiteX133" fmla="*/ 514451 w 1605470"/>
              <a:gd name="connsiteY133" fmla="*/ 2261920 h 6858000"/>
              <a:gd name="connsiteX134" fmla="*/ 486968 w 1605470"/>
              <a:gd name="connsiteY134" fmla="*/ 2182937 h 6858000"/>
              <a:gd name="connsiteX135" fmla="*/ 488555 w 1605470"/>
              <a:gd name="connsiteY135" fmla="*/ 2155135 h 6858000"/>
              <a:gd name="connsiteX136" fmla="*/ 486013 w 1605470"/>
              <a:gd name="connsiteY136" fmla="*/ 2118008 h 6858000"/>
              <a:gd name="connsiteX137" fmla="*/ 487006 w 1605470"/>
              <a:gd name="connsiteY137" fmla="*/ 2050531 h 6858000"/>
              <a:gd name="connsiteX138" fmla="*/ 478812 w 1605470"/>
              <a:gd name="connsiteY138" fmla="*/ 1963269 h 6858000"/>
              <a:gd name="connsiteX139" fmla="*/ 442619 w 1605470"/>
              <a:gd name="connsiteY139" fmla="*/ 1910499 h 6858000"/>
              <a:gd name="connsiteX140" fmla="*/ 446785 w 1605470"/>
              <a:gd name="connsiteY140" fmla="*/ 1903212 h 6858000"/>
              <a:gd name="connsiteX141" fmla="*/ 436547 w 1605470"/>
              <a:gd name="connsiteY141" fmla="*/ 1861531 h 6858000"/>
              <a:gd name="connsiteX142" fmla="*/ 390346 w 1605470"/>
              <a:gd name="connsiteY142" fmla="*/ 1732919 h 6858000"/>
              <a:gd name="connsiteX143" fmla="*/ 362657 w 1605470"/>
              <a:gd name="connsiteY143" fmla="*/ 1663540 h 6858000"/>
              <a:gd name="connsiteX144" fmla="*/ 361783 w 1605470"/>
              <a:gd name="connsiteY144" fmla="*/ 1615777 h 6858000"/>
              <a:gd name="connsiteX145" fmla="*/ 342578 w 1605470"/>
              <a:gd name="connsiteY145" fmla="*/ 1563678 h 6858000"/>
              <a:gd name="connsiteX146" fmla="*/ 355658 w 1605470"/>
              <a:gd name="connsiteY146" fmla="*/ 1519474 h 6858000"/>
              <a:gd name="connsiteX147" fmla="*/ 348400 w 1605470"/>
              <a:gd name="connsiteY147" fmla="*/ 1477995 h 6858000"/>
              <a:gd name="connsiteX148" fmla="*/ 334485 w 1605470"/>
              <a:gd name="connsiteY148" fmla="*/ 1373769 h 6858000"/>
              <a:gd name="connsiteX149" fmla="*/ 342792 w 1605470"/>
              <a:gd name="connsiteY149" fmla="*/ 1307086 h 6858000"/>
              <a:gd name="connsiteX150" fmla="*/ 343980 w 1605470"/>
              <a:gd name="connsiteY150" fmla="*/ 1189033 h 6858000"/>
              <a:gd name="connsiteX151" fmla="*/ 348665 w 1605470"/>
              <a:gd name="connsiteY151" fmla="*/ 1168288 h 6858000"/>
              <a:gd name="connsiteX152" fmla="*/ 340947 w 1605470"/>
              <a:gd name="connsiteY152" fmla="*/ 1142577 h 6858000"/>
              <a:gd name="connsiteX153" fmla="*/ 330253 w 1605470"/>
              <a:gd name="connsiteY153" fmla="*/ 1088484 h 6858000"/>
              <a:gd name="connsiteX154" fmla="*/ 318989 w 1605470"/>
              <a:gd name="connsiteY154" fmla="*/ 1016103 h 6858000"/>
              <a:gd name="connsiteX155" fmla="*/ 320445 w 1605470"/>
              <a:gd name="connsiteY155" fmla="*/ 932283 h 6858000"/>
              <a:gd name="connsiteX156" fmla="*/ 322681 w 1605470"/>
              <a:gd name="connsiteY156" fmla="*/ 915925 h 6858000"/>
              <a:gd name="connsiteX157" fmla="*/ 315310 w 1605470"/>
              <a:gd name="connsiteY157" fmla="*/ 896999 h 6858000"/>
              <a:gd name="connsiteX158" fmla="*/ 284718 w 1605470"/>
              <a:gd name="connsiteY158" fmla="*/ 821517 h 6858000"/>
              <a:gd name="connsiteX159" fmla="*/ 263668 w 1605470"/>
              <a:gd name="connsiteY159" fmla="*/ 751353 h 6858000"/>
              <a:gd name="connsiteX160" fmla="*/ 263226 w 1605470"/>
              <a:gd name="connsiteY160" fmla="*/ 721230 h 6858000"/>
              <a:gd name="connsiteX161" fmla="*/ 248897 w 1605470"/>
              <a:gd name="connsiteY161" fmla="*/ 681659 h 6858000"/>
              <a:gd name="connsiteX162" fmla="*/ 234316 w 1605470"/>
              <a:gd name="connsiteY162" fmla="*/ 635218 h 6858000"/>
              <a:gd name="connsiteX163" fmla="*/ 239327 w 1605470"/>
              <a:gd name="connsiteY163" fmla="*/ 613763 h 6858000"/>
              <a:gd name="connsiteX164" fmla="*/ 225269 w 1605470"/>
              <a:gd name="connsiteY164" fmla="*/ 598582 h 6858000"/>
              <a:gd name="connsiteX165" fmla="*/ 224950 w 1605470"/>
              <a:gd name="connsiteY165" fmla="*/ 576846 h 6858000"/>
              <a:gd name="connsiteX166" fmla="*/ 204576 w 1605470"/>
              <a:gd name="connsiteY166" fmla="*/ 530055 h 6858000"/>
              <a:gd name="connsiteX167" fmla="*/ 219064 w 1605470"/>
              <a:gd name="connsiteY167" fmla="*/ 469651 h 6858000"/>
              <a:gd name="connsiteX168" fmla="*/ 195012 w 1605470"/>
              <a:gd name="connsiteY168" fmla="*/ 448559 h 6858000"/>
              <a:gd name="connsiteX169" fmla="*/ 201434 w 1605470"/>
              <a:gd name="connsiteY169" fmla="*/ 441529 h 6858000"/>
              <a:gd name="connsiteX170" fmla="*/ 200655 w 1605470"/>
              <a:gd name="connsiteY170" fmla="*/ 428927 h 6858000"/>
              <a:gd name="connsiteX171" fmla="*/ 190059 w 1605470"/>
              <a:gd name="connsiteY171" fmla="*/ 430161 h 6858000"/>
              <a:gd name="connsiteX172" fmla="*/ 167079 w 1605470"/>
              <a:gd name="connsiteY172" fmla="*/ 367211 h 6858000"/>
              <a:gd name="connsiteX173" fmla="*/ 124571 w 1605470"/>
              <a:gd name="connsiteY173" fmla="*/ 302178 h 6858000"/>
              <a:gd name="connsiteX174" fmla="*/ 103243 w 1605470"/>
              <a:gd name="connsiteY174" fmla="*/ 211375 h 6858000"/>
              <a:gd name="connsiteX175" fmla="*/ 94571 w 1605470"/>
              <a:gd name="connsiteY175" fmla="*/ 184179 h 6858000"/>
              <a:gd name="connsiteX176" fmla="*/ 13437 w 1605470"/>
              <a:gd name="connsiteY176" fmla="*/ 19287 h 6858000"/>
              <a:gd name="connsiteX177" fmla="*/ 0 w 1605470"/>
              <a:gd name="connsiteY17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59710 w 1605470"/>
              <a:gd name="connsiteY41" fmla="*/ 5564796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8807 w 1605470"/>
              <a:gd name="connsiteY58" fmla="*/ 5067850 h 6858000"/>
              <a:gd name="connsiteX59" fmla="*/ 721538 w 1605470"/>
              <a:gd name="connsiteY59" fmla="*/ 5060861 h 6858000"/>
              <a:gd name="connsiteX60" fmla="*/ 718242 w 1605470"/>
              <a:gd name="connsiteY60" fmla="*/ 5034192 h 6858000"/>
              <a:gd name="connsiteX61" fmla="*/ 719796 w 1605470"/>
              <a:gd name="connsiteY61" fmla="*/ 4993030 h 6858000"/>
              <a:gd name="connsiteX62" fmla="*/ 726705 w 1605470"/>
              <a:gd name="connsiteY62" fmla="*/ 4946844 h 6858000"/>
              <a:gd name="connsiteX63" fmla="*/ 722561 w 1605470"/>
              <a:gd name="connsiteY63" fmla="*/ 4932692 h 6858000"/>
              <a:gd name="connsiteX64" fmla="*/ 724935 w 1605470"/>
              <a:gd name="connsiteY64" fmla="*/ 4821504 h 6858000"/>
              <a:gd name="connsiteX65" fmla="*/ 732118 w 1605470"/>
              <a:gd name="connsiteY65" fmla="*/ 4801535 h 6858000"/>
              <a:gd name="connsiteX66" fmla="*/ 739787 w 1605470"/>
              <a:gd name="connsiteY66" fmla="*/ 4797794 h 6858000"/>
              <a:gd name="connsiteX67" fmla="*/ 741081 w 1605470"/>
              <a:gd name="connsiteY67" fmla="*/ 4784526 h 6858000"/>
              <a:gd name="connsiteX68" fmla="*/ 742865 w 1605470"/>
              <a:gd name="connsiteY68" fmla="*/ 4781211 h 6858000"/>
              <a:gd name="connsiteX69" fmla="*/ 751652 w 1605470"/>
              <a:gd name="connsiteY69" fmla="*/ 4761984 h 6858000"/>
              <a:gd name="connsiteX70" fmla="*/ 747700 w 1605470"/>
              <a:gd name="connsiteY70" fmla="*/ 4690749 h 6858000"/>
              <a:gd name="connsiteX71" fmla="*/ 743180 w 1605470"/>
              <a:gd name="connsiteY71" fmla="*/ 4584173 h 6858000"/>
              <a:gd name="connsiteX72" fmla="*/ 738263 w 1605470"/>
              <a:gd name="connsiteY72" fmla="*/ 4444346 h 6858000"/>
              <a:gd name="connsiteX73" fmla="*/ 756542 w 1605470"/>
              <a:gd name="connsiteY73" fmla="*/ 4350346 h 6858000"/>
              <a:gd name="connsiteX74" fmla="*/ 715481 w 1605470"/>
              <a:gd name="connsiteY74" fmla="*/ 4214165 h 6858000"/>
              <a:gd name="connsiteX75" fmla="*/ 719554 w 1605470"/>
              <a:gd name="connsiteY75" fmla="*/ 4090296 h 6858000"/>
              <a:gd name="connsiteX76" fmla="*/ 704810 w 1605470"/>
              <a:gd name="connsiteY76" fmla="*/ 4033999 h 6858000"/>
              <a:gd name="connsiteX77" fmla="*/ 705959 w 1605470"/>
              <a:gd name="connsiteY77" fmla="*/ 4031933 h 6858000"/>
              <a:gd name="connsiteX78" fmla="*/ 704535 w 1605470"/>
              <a:gd name="connsiteY78" fmla="*/ 4013953 h 6858000"/>
              <a:gd name="connsiteX79" fmla="*/ 700443 w 1605470"/>
              <a:gd name="connsiteY79" fmla="*/ 4010511 h 6858000"/>
              <a:gd name="connsiteX80" fmla="*/ 698282 w 1605470"/>
              <a:gd name="connsiteY80" fmla="*/ 3998331 h 6858000"/>
              <a:gd name="connsiteX81" fmla="*/ 690830 w 1605470"/>
              <a:gd name="connsiteY81" fmla="*/ 3974753 h 6858000"/>
              <a:gd name="connsiteX82" fmla="*/ 692428 w 1605470"/>
              <a:gd name="connsiteY82" fmla="*/ 3969950 h 6858000"/>
              <a:gd name="connsiteX83" fmla="*/ 685850 w 1605470"/>
              <a:gd name="connsiteY83" fmla="*/ 3933779 h 6858000"/>
              <a:gd name="connsiteX84" fmla="*/ 687181 w 1605470"/>
              <a:gd name="connsiteY84" fmla="*/ 3933093 h 6858000"/>
              <a:gd name="connsiteX85" fmla="*/ 691535 w 1605470"/>
              <a:gd name="connsiteY85" fmla="*/ 3922082 h 6858000"/>
              <a:gd name="connsiteX86" fmla="*/ 696613 w 1605470"/>
              <a:gd name="connsiteY86" fmla="*/ 3901461 h 6858000"/>
              <a:gd name="connsiteX87" fmla="*/ 719207 w 1605470"/>
              <a:gd name="connsiteY87" fmla="*/ 3813873 h 6858000"/>
              <a:gd name="connsiteX88" fmla="*/ 718632 w 1605470"/>
              <a:gd name="connsiteY88" fmla="*/ 3806161 h 6858000"/>
              <a:gd name="connsiteX89" fmla="*/ 718939 w 1605470"/>
              <a:gd name="connsiteY89" fmla="*/ 3805957 h 6858000"/>
              <a:gd name="connsiteX90" fmla="*/ 718966 w 1605470"/>
              <a:gd name="connsiteY90" fmla="*/ 3797724 h 6858000"/>
              <a:gd name="connsiteX91" fmla="*/ 717581 w 1605470"/>
              <a:gd name="connsiteY91" fmla="*/ 3792098 h 6858000"/>
              <a:gd name="connsiteX92" fmla="*/ 716465 w 1605470"/>
              <a:gd name="connsiteY92" fmla="*/ 3777135 h 6858000"/>
              <a:gd name="connsiteX93" fmla="*/ 718198 w 1605470"/>
              <a:gd name="connsiteY93" fmla="*/ 3771656 h 6858000"/>
              <a:gd name="connsiteX94" fmla="*/ 721941 w 1605470"/>
              <a:gd name="connsiteY94" fmla="*/ 3769007 h 6858000"/>
              <a:gd name="connsiteX95" fmla="*/ 721407 w 1605470"/>
              <a:gd name="connsiteY95" fmla="*/ 3767709 h 6858000"/>
              <a:gd name="connsiteX96" fmla="*/ 730103 w 1605470"/>
              <a:gd name="connsiteY96" fmla="*/ 3738082 h 6858000"/>
              <a:gd name="connsiteX97" fmla="*/ 737449 w 1605470"/>
              <a:gd name="connsiteY97" fmla="*/ 3673397 h 6858000"/>
              <a:gd name="connsiteX98" fmla="*/ 736745 w 1605470"/>
              <a:gd name="connsiteY98" fmla="*/ 3637109 h 6858000"/>
              <a:gd name="connsiteX99" fmla="*/ 740188 w 1605470"/>
              <a:gd name="connsiteY99" fmla="*/ 3536883 h 6858000"/>
              <a:gd name="connsiteX100" fmla="*/ 747726 w 1605470"/>
              <a:gd name="connsiteY100" fmla="*/ 3435652 h 6858000"/>
              <a:gd name="connsiteX101" fmla="*/ 774383 w 1605470"/>
              <a:gd name="connsiteY101" fmla="*/ 3381564 h 6858000"/>
              <a:gd name="connsiteX102" fmla="*/ 774870 w 1605470"/>
              <a:gd name="connsiteY102" fmla="*/ 3375761 h 6858000"/>
              <a:gd name="connsiteX103" fmla="*/ 770510 w 1605470"/>
              <a:gd name="connsiteY103" fmla="*/ 3361844 h 6858000"/>
              <a:gd name="connsiteX104" fmla="*/ 767933 w 1605470"/>
              <a:gd name="connsiteY104" fmla="*/ 3356929 h 6858000"/>
              <a:gd name="connsiteX105" fmla="*/ 766158 w 1605470"/>
              <a:gd name="connsiteY105" fmla="*/ 3349058 h 6858000"/>
              <a:gd name="connsiteX106" fmla="*/ 766414 w 1605470"/>
              <a:gd name="connsiteY106" fmla="*/ 3348763 h 6858000"/>
              <a:gd name="connsiteX107" fmla="*/ 764166 w 1605470"/>
              <a:gd name="connsiteY107" fmla="*/ 3341588 h 6858000"/>
              <a:gd name="connsiteX108" fmla="*/ 749397 w 1605470"/>
              <a:gd name="connsiteY108" fmla="*/ 3307769 h 6858000"/>
              <a:gd name="connsiteX109" fmla="*/ 766960 w 1605470"/>
              <a:gd name="connsiteY109" fmla="*/ 3250522 h 6858000"/>
              <a:gd name="connsiteX110" fmla="*/ 767385 w 1605470"/>
              <a:gd name="connsiteY110" fmla="*/ 3229163 h 6858000"/>
              <a:gd name="connsiteX111" fmla="*/ 769208 w 1605470"/>
              <a:gd name="connsiteY111" fmla="*/ 3217217 h 6858000"/>
              <a:gd name="connsiteX112" fmla="*/ 770350 w 1605470"/>
              <a:gd name="connsiteY112" fmla="*/ 3216125 h 6858000"/>
              <a:gd name="connsiteX113" fmla="*/ 756043 w 1605470"/>
              <a:gd name="connsiteY113" fmla="*/ 3183755 h 6858000"/>
              <a:gd name="connsiteX114" fmla="*/ 756544 w 1605470"/>
              <a:gd name="connsiteY114" fmla="*/ 3178642 h 6858000"/>
              <a:gd name="connsiteX115" fmla="*/ 744144 w 1605470"/>
              <a:gd name="connsiteY115" fmla="*/ 3158586 h 6858000"/>
              <a:gd name="connsiteX116" fmla="*/ 739378 w 1605470"/>
              <a:gd name="connsiteY116" fmla="*/ 3147669 h 6858000"/>
              <a:gd name="connsiteX117" fmla="*/ 734648 w 1605470"/>
              <a:gd name="connsiteY117" fmla="*/ 3145733 h 6858000"/>
              <a:gd name="connsiteX118" fmla="*/ 729329 w 1605470"/>
              <a:gd name="connsiteY118" fmla="*/ 3129034 h 6858000"/>
              <a:gd name="connsiteX119" fmla="*/ 729994 w 1605470"/>
              <a:gd name="connsiteY119" fmla="*/ 3126682 h 6858000"/>
              <a:gd name="connsiteX120" fmla="*/ 720862 w 1605470"/>
              <a:gd name="connsiteY120" fmla="*/ 3114519 h 6858000"/>
              <a:gd name="connsiteX121" fmla="*/ 707471 w 1605470"/>
              <a:gd name="connsiteY121" fmla="*/ 3106272 h 6858000"/>
              <a:gd name="connsiteX122" fmla="*/ 680201 w 1605470"/>
              <a:gd name="connsiteY122" fmla="*/ 2958185 h 6858000"/>
              <a:gd name="connsiteX123" fmla="*/ 622815 w 1605470"/>
              <a:gd name="connsiteY123" fmla="*/ 2762989 h 6858000"/>
              <a:gd name="connsiteX124" fmla="*/ 571733 w 1605470"/>
              <a:gd name="connsiteY124" fmla="*/ 2554718 h 6858000"/>
              <a:gd name="connsiteX125" fmla="*/ 551827 w 1605470"/>
              <a:gd name="connsiteY125" fmla="*/ 2485734 h 6858000"/>
              <a:gd name="connsiteX126" fmla="*/ 542550 w 1605470"/>
              <a:gd name="connsiteY126" fmla="*/ 2447068 h 6858000"/>
              <a:gd name="connsiteX127" fmla="*/ 529511 w 1605470"/>
              <a:gd name="connsiteY127" fmla="*/ 2425819 h 6858000"/>
              <a:gd name="connsiteX128" fmla="*/ 528878 w 1605470"/>
              <a:gd name="connsiteY128" fmla="*/ 2408971 h 6858000"/>
              <a:gd name="connsiteX129" fmla="*/ 535510 w 1605470"/>
              <a:gd name="connsiteY129" fmla="*/ 2402874 h 6858000"/>
              <a:gd name="connsiteX130" fmla="*/ 538122 w 1605470"/>
              <a:gd name="connsiteY130" fmla="*/ 2381443 h 6858000"/>
              <a:gd name="connsiteX131" fmla="*/ 514451 w 1605470"/>
              <a:gd name="connsiteY131" fmla="*/ 2261920 h 6858000"/>
              <a:gd name="connsiteX132" fmla="*/ 486968 w 1605470"/>
              <a:gd name="connsiteY132" fmla="*/ 2182937 h 6858000"/>
              <a:gd name="connsiteX133" fmla="*/ 488555 w 1605470"/>
              <a:gd name="connsiteY133" fmla="*/ 2155135 h 6858000"/>
              <a:gd name="connsiteX134" fmla="*/ 486013 w 1605470"/>
              <a:gd name="connsiteY134" fmla="*/ 2118008 h 6858000"/>
              <a:gd name="connsiteX135" fmla="*/ 487006 w 1605470"/>
              <a:gd name="connsiteY135" fmla="*/ 2050531 h 6858000"/>
              <a:gd name="connsiteX136" fmla="*/ 478812 w 1605470"/>
              <a:gd name="connsiteY136" fmla="*/ 1963269 h 6858000"/>
              <a:gd name="connsiteX137" fmla="*/ 442619 w 1605470"/>
              <a:gd name="connsiteY137" fmla="*/ 1910499 h 6858000"/>
              <a:gd name="connsiteX138" fmla="*/ 446785 w 1605470"/>
              <a:gd name="connsiteY138" fmla="*/ 1903212 h 6858000"/>
              <a:gd name="connsiteX139" fmla="*/ 436547 w 1605470"/>
              <a:gd name="connsiteY139" fmla="*/ 1861531 h 6858000"/>
              <a:gd name="connsiteX140" fmla="*/ 390346 w 1605470"/>
              <a:gd name="connsiteY140" fmla="*/ 1732919 h 6858000"/>
              <a:gd name="connsiteX141" fmla="*/ 362657 w 1605470"/>
              <a:gd name="connsiteY141" fmla="*/ 1663540 h 6858000"/>
              <a:gd name="connsiteX142" fmla="*/ 361783 w 1605470"/>
              <a:gd name="connsiteY142" fmla="*/ 1615777 h 6858000"/>
              <a:gd name="connsiteX143" fmla="*/ 342578 w 1605470"/>
              <a:gd name="connsiteY143" fmla="*/ 1563678 h 6858000"/>
              <a:gd name="connsiteX144" fmla="*/ 355658 w 1605470"/>
              <a:gd name="connsiteY144" fmla="*/ 1519474 h 6858000"/>
              <a:gd name="connsiteX145" fmla="*/ 348400 w 1605470"/>
              <a:gd name="connsiteY145" fmla="*/ 1477995 h 6858000"/>
              <a:gd name="connsiteX146" fmla="*/ 334485 w 1605470"/>
              <a:gd name="connsiteY146" fmla="*/ 1373769 h 6858000"/>
              <a:gd name="connsiteX147" fmla="*/ 342792 w 1605470"/>
              <a:gd name="connsiteY147" fmla="*/ 1307086 h 6858000"/>
              <a:gd name="connsiteX148" fmla="*/ 343980 w 1605470"/>
              <a:gd name="connsiteY148" fmla="*/ 1189033 h 6858000"/>
              <a:gd name="connsiteX149" fmla="*/ 348665 w 1605470"/>
              <a:gd name="connsiteY149" fmla="*/ 1168288 h 6858000"/>
              <a:gd name="connsiteX150" fmla="*/ 340947 w 1605470"/>
              <a:gd name="connsiteY150" fmla="*/ 1142577 h 6858000"/>
              <a:gd name="connsiteX151" fmla="*/ 330253 w 1605470"/>
              <a:gd name="connsiteY151" fmla="*/ 1088484 h 6858000"/>
              <a:gd name="connsiteX152" fmla="*/ 318989 w 1605470"/>
              <a:gd name="connsiteY152" fmla="*/ 1016103 h 6858000"/>
              <a:gd name="connsiteX153" fmla="*/ 320445 w 1605470"/>
              <a:gd name="connsiteY153" fmla="*/ 932283 h 6858000"/>
              <a:gd name="connsiteX154" fmla="*/ 322681 w 1605470"/>
              <a:gd name="connsiteY154" fmla="*/ 915925 h 6858000"/>
              <a:gd name="connsiteX155" fmla="*/ 315310 w 1605470"/>
              <a:gd name="connsiteY155" fmla="*/ 896999 h 6858000"/>
              <a:gd name="connsiteX156" fmla="*/ 284718 w 1605470"/>
              <a:gd name="connsiteY156" fmla="*/ 821517 h 6858000"/>
              <a:gd name="connsiteX157" fmla="*/ 263668 w 1605470"/>
              <a:gd name="connsiteY157" fmla="*/ 751353 h 6858000"/>
              <a:gd name="connsiteX158" fmla="*/ 263226 w 1605470"/>
              <a:gd name="connsiteY158" fmla="*/ 721230 h 6858000"/>
              <a:gd name="connsiteX159" fmla="*/ 248897 w 1605470"/>
              <a:gd name="connsiteY159" fmla="*/ 681659 h 6858000"/>
              <a:gd name="connsiteX160" fmla="*/ 234316 w 1605470"/>
              <a:gd name="connsiteY160" fmla="*/ 635218 h 6858000"/>
              <a:gd name="connsiteX161" fmla="*/ 239327 w 1605470"/>
              <a:gd name="connsiteY161" fmla="*/ 613763 h 6858000"/>
              <a:gd name="connsiteX162" fmla="*/ 225269 w 1605470"/>
              <a:gd name="connsiteY162" fmla="*/ 598582 h 6858000"/>
              <a:gd name="connsiteX163" fmla="*/ 224950 w 1605470"/>
              <a:gd name="connsiteY163" fmla="*/ 576846 h 6858000"/>
              <a:gd name="connsiteX164" fmla="*/ 204576 w 1605470"/>
              <a:gd name="connsiteY164" fmla="*/ 530055 h 6858000"/>
              <a:gd name="connsiteX165" fmla="*/ 219064 w 1605470"/>
              <a:gd name="connsiteY165" fmla="*/ 469651 h 6858000"/>
              <a:gd name="connsiteX166" fmla="*/ 195012 w 1605470"/>
              <a:gd name="connsiteY166" fmla="*/ 448559 h 6858000"/>
              <a:gd name="connsiteX167" fmla="*/ 201434 w 1605470"/>
              <a:gd name="connsiteY167" fmla="*/ 441529 h 6858000"/>
              <a:gd name="connsiteX168" fmla="*/ 200655 w 1605470"/>
              <a:gd name="connsiteY168" fmla="*/ 428927 h 6858000"/>
              <a:gd name="connsiteX169" fmla="*/ 190059 w 1605470"/>
              <a:gd name="connsiteY169" fmla="*/ 430161 h 6858000"/>
              <a:gd name="connsiteX170" fmla="*/ 167079 w 1605470"/>
              <a:gd name="connsiteY170" fmla="*/ 367211 h 6858000"/>
              <a:gd name="connsiteX171" fmla="*/ 124571 w 1605470"/>
              <a:gd name="connsiteY171" fmla="*/ 302178 h 6858000"/>
              <a:gd name="connsiteX172" fmla="*/ 103243 w 1605470"/>
              <a:gd name="connsiteY172" fmla="*/ 211375 h 6858000"/>
              <a:gd name="connsiteX173" fmla="*/ 94571 w 1605470"/>
              <a:gd name="connsiteY173" fmla="*/ 184179 h 6858000"/>
              <a:gd name="connsiteX174" fmla="*/ 13437 w 1605470"/>
              <a:gd name="connsiteY174" fmla="*/ 19287 h 6858000"/>
              <a:gd name="connsiteX175" fmla="*/ 0 w 1605470"/>
              <a:gd name="connsiteY17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18807 w 1605470"/>
              <a:gd name="connsiteY57" fmla="*/ 5067850 h 6858000"/>
              <a:gd name="connsiteX58" fmla="*/ 721538 w 1605470"/>
              <a:gd name="connsiteY58" fmla="*/ 5060861 h 6858000"/>
              <a:gd name="connsiteX59" fmla="*/ 718242 w 1605470"/>
              <a:gd name="connsiteY59" fmla="*/ 5034192 h 6858000"/>
              <a:gd name="connsiteX60" fmla="*/ 719796 w 1605470"/>
              <a:gd name="connsiteY60" fmla="*/ 4993030 h 6858000"/>
              <a:gd name="connsiteX61" fmla="*/ 726705 w 1605470"/>
              <a:gd name="connsiteY61" fmla="*/ 4946844 h 6858000"/>
              <a:gd name="connsiteX62" fmla="*/ 722561 w 1605470"/>
              <a:gd name="connsiteY62" fmla="*/ 4932692 h 6858000"/>
              <a:gd name="connsiteX63" fmla="*/ 724935 w 1605470"/>
              <a:gd name="connsiteY63" fmla="*/ 4821504 h 6858000"/>
              <a:gd name="connsiteX64" fmla="*/ 732118 w 1605470"/>
              <a:gd name="connsiteY64" fmla="*/ 4801535 h 6858000"/>
              <a:gd name="connsiteX65" fmla="*/ 739787 w 1605470"/>
              <a:gd name="connsiteY65" fmla="*/ 4797794 h 6858000"/>
              <a:gd name="connsiteX66" fmla="*/ 741081 w 1605470"/>
              <a:gd name="connsiteY66" fmla="*/ 4784526 h 6858000"/>
              <a:gd name="connsiteX67" fmla="*/ 742865 w 1605470"/>
              <a:gd name="connsiteY67" fmla="*/ 4781211 h 6858000"/>
              <a:gd name="connsiteX68" fmla="*/ 751652 w 1605470"/>
              <a:gd name="connsiteY68" fmla="*/ 4761984 h 6858000"/>
              <a:gd name="connsiteX69" fmla="*/ 747700 w 1605470"/>
              <a:gd name="connsiteY69" fmla="*/ 4690749 h 6858000"/>
              <a:gd name="connsiteX70" fmla="*/ 743180 w 1605470"/>
              <a:gd name="connsiteY70" fmla="*/ 4584173 h 6858000"/>
              <a:gd name="connsiteX71" fmla="*/ 738263 w 1605470"/>
              <a:gd name="connsiteY71" fmla="*/ 4444346 h 6858000"/>
              <a:gd name="connsiteX72" fmla="*/ 756542 w 1605470"/>
              <a:gd name="connsiteY72" fmla="*/ 4350346 h 6858000"/>
              <a:gd name="connsiteX73" fmla="*/ 715481 w 1605470"/>
              <a:gd name="connsiteY73" fmla="*/ 4214165 h 6858000"/>
              <a:gd name="connsiteX74" fmla="*/ 719554 w 1605470"/>
              <a:gd name="connsiteY74" fmla="*/ 4090296 h 6858000"/>
              <a:gd name="connsiteX75" fmla="*/ 704810 w 1605470"/>
              <a:gd name="connsiteY75" fmla="*/ 4033999 h 6858000"/>
              <a:gd name="connsiteX76" fmla="*/ 705959 w 1605470"/>
              <a:gd name="connsiteY76" fmla="*/ 4031933 h 6858000"/>
              <a:gd name="connsiteX77" fmla="*/ 704535 w 1605470"/>
              <a:gd name="connsiteY77" fmla="*/ 4013953 h 6858000"/>
              <a:gd name="connsiteX78" fmla="*/ 700443 w 1605470"/>
              <a:gd name="connsiteY78" fmla="*/ 4010511 h 6858000"/>
              <a:gd name="connsiteX79" fmla="*/ 698282 w 1605470"/>
              <a:gd name="connsiteY79" fmla="*/ 3998331 h 6858000"/>
              <a:gd name="connsiteX80" fmla="*/ 690830 w 1605470"/>
              <a:gd name="connsiteY80" fmla="*/ 3974753 h 6858000"/>
              <a:gd name="connsiteX81" fmla="*/ 692428 w 1605470"/>
              <a:gd name="connsiteY81" fmla="*/ 3969950 h 6858000"/>
              <a:gd name="connsiteX82" fmla="*/ 685850 w 1605470"/>
              <a:gd name="connsiteY82" fmla="*/ 3933779 h 6858000"/>
              <a:gd name="connsiteX83" fmla="*/ 687181 w 1605470"/>
              <a:gd name="connsiteY83" fmla="*/ 3933093 h 6858000"/>
              <a:gd name="connsiteX84" fmla="*/ 691535 w 1605470"/>
              <a:gd name="connsiteY84" fmla="*/ 3922082 h 6858000"/>
              <a:gd name="connsiteX85" fmla="*/ 696613 w 1605470"/>
              <a:gd name="connsiteY85" fmla="*/ 3901461 h 6858000"/>
              <a:gd name="connsiteX86" fmla="*/ 719207 w 1605470"/>
              <a:gd name="connsiteY86" fmla="*/ 3813873 h 6858000"/>
              <a:gd name="connsiteX87" fmla="*/ 718632 w 1605470"/>
              <a:gd name="connsiteY87" fmla="*/ 3806161 h 6858000"/>
              <a:gd name="connsiteX88" fmla="*/ 718939 w 1605470"/>
              <a:gd name="connsiteY88" fmla="*/ 3805957 h 6858000"/>
              <a:gd name="connsiteX89" fmla="*/ 718966 w 1605470"/>
              <a:gd name="connsiteY89" fmla="*/ 3797724 h 6858000"/>
              <a:gd name="connsiteX90" fmla="*/ 717581 w 1605470"/>
              <a:gd name="connsiteY90" fmla="*/ 3792098 h 6858000"/>
              <a:gd name="connsiteX91" fmla="*/ 716465 w 1605470"/>
              <a:gd name="connsiteY91" fmla="*/ 3777135 h 6858000"/>
              <a:gd name="connsiteX92" fmla="*/ 718198 w 1605470"/>
              <a:gd name="connsiteY92" fmla="*/ 3771656 h 6858000"/>
              <a:gd name="connsiteX93" fmla="*/ 721941 w 1605470"/>
              <a:gd name="connsiteY93" fmla="*/ 3769007 h 6858000"/>
              <a:gd name="connsiteX94" fmla="*/ 721407 w 1605470"/>
              <a:gd name="connsiteY94" fmla="*/ 3767709 h 6858000"/>
              <a:gd name="connsiteX95" fmla="*/ 730103 w 1605470"/>
              <a:gd name="connsiteY95" fmla="*/ 3738082 h 6858000"/>
              <a:gd name="connsiteX96" fmla="*/ 737449 w 1605470"/>
              <a:gd name="connsiteY96" fmla="*/ 3673397 h 6858000"/>
              <a:gd name="connsiteX97" fmla="*/ 736745 w 1605470"/>
              <a:gd name="connsiteY97" fmla="*/ 3637109 h 6858000"/>
              <a:gd name="connsiteX98" fmla="*/ 740188 w 1605470"/>
              <a:gd name="connsiteY98" fmla="*/ 3536883 h 6858000"/>
              <a:gd name="connsiteX99" fmla="*/ 747726 w 1605470"/>
              <a:gd name="connsiteY99" fmla="*/ 3435652 h 6858000"/>
              <a:gd name="connsiteX100" fmla="*/ 774383 w 1605470"/>
              <a:gd name="connsiteY100" fmla="*/ 3381564 h 6858000"/>
              <a:gd name="connsiteX101" fmla="*/ 774870 w 1605470"/>
              <a:gd name="connsiteY101" fmla="*/ 3375761 h 6858000"/>
              <a:gd name="connsiteX102" fmla="*/ 770510 w 1605470"/>
              <a:gd name="connsiteY102" fmla="*/ 3361844 h 6858000"/>
              <a:gd name="connsiteX103" fmla="*/ 767933 w 1605470"/>
              <a:gd name="connsiteY103" fmla="*/ 3356929 h 6858000"/>
              <a:gd name="connsiteX104" fmla="*/ 766158 w 1605470"/>
              <a:gd name="connsiteY104" fmla="*/ 3349058 h 6858000"/>
              <a:gd name="connsiteX105" fmla="*/ 766414 w 1605470"/>
              <a:gd name="connsiteY105" fmla="*/ 3348763 h 6858000"/>
              <a:gd name="connsiteX106" fmla="*/ 764166 w 1605470"/>
              <a:gd name="connsiteY106" fmla="*/ 3341588 h 6858000"/>
              <a:gd name="connsiteX107" fmla="*/ 749397 w 1605470"/>
              <a:gd name="connsiteY107" fmla="*/ 3307769 h 6858000"/>
              <a:gd name="connsiteX108" fmla="*/ 766960 w 1605470"/>
              <a:gd name="connsiteY108" fmla="*/ 3250522 h 6858000"/>
              <a:gd name="connsiteX109" fmla="*/ 767385 w 1605470"/>
              <a:gd name="connsiteY109" fmla="*/ 3229163 h 6858000"/>
              <a:gd name="connsiteX110" fmla="*/ 769208 w 1605470"/>
              <a:gd name="connsiteY110" fmla="*/ 3217217 h 6858000"/>
              <a:gd name="connsiteX111" fmla="*/ 770350 w 1605470"/>
              <a:gd name="connsiteY111" fmla="*/ 3216125 h 6858000"/>
              <a:gd name="connsiteX112" fmla="*/ 756043 w 1605470"/>
              <a:gd name="connsiteY112" fmla="*/ 3183755 h 6858000"/>
              <a:gd name="connsiteX113" fmla="*/ 756544 w 1605470"/>
              <a:gd name="connsiteY113" fmla="*/ 3178642 h 6858000"/>
              <a:gd name="connsiteX114" fmla="*/ 744144 w 1605470"/>
              <a:gd name="connsiteY114" fmla="*/ 3158586 h 6858000"/>
              <a:gd name="connsiteX115" fmla="*/ 739378 w 1605470"/>
              <a:gd name="connsiteY115" fmla="*/ 3147669 h 6858000"/>
              <a:gd name="connsiteX116" fmla="*/ 734648 w 1605470"/>
              <a:gd name="connsiteY116" fmla="*/ 3145733 h 6858000"/>
              <a:gd name="connsiteX117" fmla="*/ 729329 w 1605470"/>
              <a:gd name="connsiteY117" fmla="*/ 3129034 h 6858000"/>
              <a:gd name="connsiteX118" fmla="*/ 729994 w 1605470"/>
              <a:gd name="connsiteY118" fmla="*/ 3126682 h 6858000"/>
              <a:gd name="connsiteX119" fmla="*/ 720862 w 1605470"/>
              <a:gd name="connsiteY119" fmla="*/ 3114519 h 6858000"/>
              <a:gd name="connsiteX120" fmla="*/ 707471 w 1605470"/>
              <a:gd name="connsiteY120" fmla="*/ 3106272 h 6858000"/>
              <a:gd name="connsiteX121" fmla="*/ 680201 w 1605470"/>
              <a:gd name="connsiteY121" fmla="*/ 2958185 h 6858000"/>
              <a:gd name="connsiteX122" fmla="*/ 622815 w 1605470"/>
              <a:gd name="connsiteY122" fmla="*/ 2762989 h 6858000"/>
              <a:gd name="connsiteX123" fmla="*/ 571733 w 1605470"/>
              <a:gd name="connsiteY123" fmla="*/ 2554718 h 6858000"/>
              <a:gd name="connsiteX124" fmla="*/ 551827 w 1605470"/>
              <a:gd name="connsiteY124" fmla="*/ 2485734 h 6858000"/>
              <a:gd name="connsiteX125" fmla="*/ 542550 w 1605470"/>
              <a:gd name="connsiteY125" fmla="*/ 2447068 h 6858000"/>
              <a:gd name="connsiteX126" fmla="*/ 529511 w 1605470"/>
              <a:gd name="connsiteY126" fmla="*/ 2425819 h 6858000"/>
              <a:gd name="connsiteX127" fmla="*/ 528878 w 1605470"/>
              <a:gd name="connsiteY127" fmla="*/ 2408971 h 6858000"/>
              <a:gd name="connsiteX128" fmla="*/ 535510 w 1605470"/>
              <a:gd name="connsiteY128" fmla="*/ 2402874 h 6858000"/>
              <a:gd name="connsiteX129" fmla="*/ 538122 w 1605470"/>
              <a:gd name="connsiteY129" fmla="*/ 2381443 h 6858000"/>
              <a:gd name="connsiteX130" fmla="*/ 514451 w 1605470"/>
              <a:gd name="connsiteY130" fmla="*/ 2261920 h 6858000"/>
              <a:gd name="connsiteX131" fmla="*/ 486968 w 1605470"/>
              <a:gd name="connsiteY131" fmla="*/ 2182937 h 6858000"/>
              <a:gd name="connsiteX132" fmla="*/ 488555 w 1605470"/>
              <a:gd name="connsiteY132" fmla="*/ 2155135 h 6858000"/>
              <a:gd name="connsiteX133" fmla="*/ 486013 w 1605470"/>
              <a:gd name="connsiteY133" fmla="*/ 2118008 h 6858000"/>
              <a:gd name="connsiteX134" fmla="*/ 487006 w 1605470"/>
              <a:gd name="connsiteY134" fmla="*/ 2050531 h 6858000"/>
              <a:gd name="connsiteX135" fmla="*/ 478812 w 1605470"/>
              <a:gd name="connsiteY135" fmla="*/ 1963269 h 6858000"/>
              <a:gd name="connsiteX136" fmla="*/ 442619 w 1605470"/>
              <a:gd name="connsiteY136" fmla="*/ 1910499 h 6858000"/>
              <a:gd name="connsiteX137" fmla="*/ 446785 w 1605470"/>
              <a:gd name="connsiteY137" fmla="*/ 1903212 h 6858000"/>
              <a:gd name="connsiteX138" fmla="*/ 436547 w 1605470"/>
              <a:gd name="connsiteY138" fmla="*/ 1861531 h 6858000"/>
              <a:gd name="connsiteX139" fmla="*/ 390346 w 1605470"/>
              <a:gd name="connsiteY139" fmla="*/ 1732919 h 6858000"/>
              <a:gd name="connsiteX140" fmla="*/ 362657 w 1605470"/>
              <a:gd name="connsiteY140" fmla="*/ 1663540 h 6858000"/>
              <a:gd name="connsiteX141" fmla="*/ 361783 w 1605470"/>
              <a:gd name="connsiteY141" fmla="*/ 1615777 h 6858000"/>
              <a:gd name="connsiteX142" fmla="*/ 342578 w 1605470"/>
              <a:gd name="connsiteY142" fmla="*/ 1563678 h 6858000"/>
              <a:gd name="connsiteX143" fmla="*/ 355658 w 1605470"/>
              <a:gd name="connsiteY143" fmla="*/ 1519474 h 6858000"/>
              <a:gd name="connsiteX144" fmla="*/ 348400 w 1605470"/>
              <a:gd name="connsiteY144" fmla="*/ 1477995 h 6858000"/>
              <a:gd name="connsiteX145" fmla="*/ 334485 w 1605470"/>
              <a:gd name="connsiteY145" fmla="*/ 1373769 h 6858000"/>
              <a:gd name="connsiteX146" fmla="*/ 342792 w 1605470"/>
              <a:gd name="connsiteY146" fmla="*/ 1307086 h 6858000"/>
              <a:gd name="connsiteX147" fmla="*/ 343980 w 1605470"/>
              <a:gd name="connsiteY147" fmla="*/ 1189033 h 6858000"/>
              <a:gd name="connsiteX148" fmla="*/ 348665 w 1605470"/>
              <a:gd name="connsiteY148" fmla="*/ 1168288 h 6858000"/>
              <a:gd name="connsiteX149" fmla="*/ 340947 w 1605470"/>
              <a:gd name="connsiteY149" fmla="*/ 1142577 h 6858000"/>
              <a:gd name="connsiteX150" fmla="*/ 330253 w 1605470"/>
              <a:gd name="connsiteY150" fmla="*/ 1088484 h 6858000"/>
              <a:gd name="connsiteX151" fmla="*/ 318989 w 1605470"/>
              <a:gd name="connsiteY151" fmla="*/ 1016103 h 6858000"/>
              <a:gd name="connsiteX152" fmla="*/ 320445 w 1605470"/>
              <a:gd name="connsiteY152" fmla="*/ 932283 h 6858000"/>
              <a:gd name="connsiteX153" fmla="*/ 322681 w 1605470"/>
              <a:gd name="connsiteY153" fmla="*/ 915925 h 6858000"/>
              <a:gd name="connsiteX154" fmla="*/ 315310 w 1605470"/>
              <a:gd name="connsiteY154" fmla="*/ 896999 h 6858000"/>
              <a:gd name="connsiteX155" fmla="*/ 284718 w 1605470"/>
              <a:gd name="connsiteY155" fmla="*/ 821517 h 6858000"/>
              <a:gd name="connsiteX156" fmla="*/ 263668 w 1605470"/>
              <a:gd name="connsiteY156" fmla="*/ 751353 h 6858000"/>
              <a:gd name="connsiteX157" fmla="*/ 263226 w 1605470"/>
              <a:gd name="connsiteY157" fmla="*/ 721230 h 6858000"/>
              <a:gd name="connsiteX158" fmla="*/ 248897 w 1605470"/>
              <a:gd name="connsiteY158" fmla="*/ 681659 h 6858000"/>
              <a:gd name="connsiteX159" fmla="*/ 234316 w 1605470"/>
              <a:gd name="connsiteY159" fmla="*/ 635218 h 6858000"/>
              <a:gd name="connsiteX160" fmla="*/ 239327 w 1605470"/>
              <a:gd name="connsiteY160" fmla="*/ 613763 h 6858000"/>
              <a:gd name="connsiteX161" fmla="*/ 225269 w 1605470"/>
              <a:gd name="connsiteY161" fmla="*/ 598582 h 6858000"/>
              <a:gd name="connsiteX162" fmla="*/ 224950 w 1605470"/>
              <a:gd name="connsiteY162" fmla="*/ 576846 h 6858000"/>
              <a:gd name="connsiteX163" fmla="*/ 204576 w 1605470"/>
              <a:gd name="connsiteY163" fmla="*/ 530055 h 6858000"/>
              <a:gd name="connsiteX164" fmla="*/ 219064 w 1605470"/>
              <a:gd name="connsiteY164" fmla="*/ 469651 h 6858000"/>
              <a:gd name="connsiteX165" fmla="*/ 195012 w 1605470"/>
              <a:gd name="connsiteY165" fmla="*/ 448559 h 6858000"/>
              <a:gd name="connsiteX166" fmla="*/ 201434 w 1605470"/>
              <a:gd name="connsiteY166" fmla="*/ 441529 h 6858000"/>
              <a:gd name="connsiteX167" fmla="*/ 200655 w 1605470"/>
              <a:gd name="connsiteY167" fmla="*/ 428927 h 6858000"/>
              <a:gd name="connsiteX168" fmla="*/ 190059 w 1605470"/>
              <a:gd name="connsiteY168" fmla="*/ 430161 h 6858000"/>
              <a:gd name="connsiteX169" fmla="*/ 167079 w 1605470"/>
              <a:gd name="connsiteY169" fmla="*/ 367211 h 6858000"/>
              <a:gd name="connsiteX170" fmla="*/ 124571 w 1605470"/>
              <a:gd name="connsiteY170" fmla="*/ 302178 h 6858000"/>
              <a:gd name="connsiteX171" fmla="*/ 103243 w 1605470"/>
              <a:gd name="connsiteY171" fmla="*/ 211375 h 6858000"/>
              <a:gd name="connsiteX172" fmla="*/ 94571 w 1605470"/>
              <a:gd name="connsiteY172" fmla="*/ 184179 h 6858000"/>
              <a:gd name="connsiteX173" fmla="*/ 13437 w 1605470"/>
              <a:gd name="connsiteY173" fmla="*/ 19287 h 6858000"/>
              <a:gd name="connsiteX174" fmla="*/ 0 w 1605470"/>
              <a:gd name="connsiteY17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87214 w 1605470"/>
              <a:gd name="connsiteY41" fmla="*/ 5451511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63084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91557 w 1605470"/>
              <a:gd name="connsiteY40" fmla="*/ 5476393 h 6858000"/>
              <a:gd name="connsiteX41" fmla="*/ 622750 w 1605470"/>
              <a:gd name="connsiteY41" fmla="*/ 5396260 h 6858000"/>
              <a:gd name="connsiteX42" fmla="*/ 638731 w 1605470"/>
              <a:gd name="connsiteY42" fmla="*/ 5330009 h 6858000"/>
              <a:gd name="connsiteX43" fmla="*/ 672224 w 1605470"/>
              <a:gd name="connsiteY43" fmla="*/ 5273739 h 6858000"/>
              <a:gd name="connsiteX44" fmla="*/ 681823 w 1605470"/>
              <a:gd name="connsiteY44" fmla="*/ 5241779 h 6858000"/>
              <a:gd name="connsiteX45" fmla="*/ 693049 w 1605470"/>
              <a:gd name="connsiteY45" fmla="*/ 5225268 h 6858000"/>
              <a:gd name="connsiteX46" fmla="*/ 694069 w 1605470"/>
              <a:gd name="connsiteY46" fmla="*/ 5217684 h 6858000"/>
              <a:gd name="connsiteX47" fmla="*/ 701410 w 1605470"/>
              <a:gd name="connsiteY47" fmla="*/ 5193377 h 6858000"/>
              <a:gd name="connsiteX48" fmla="*/ 704713 w 1605470"/>
              <a:gd name="connsiteY48" fmla="*/ 5179288 h 6858000"/>
              <a:gd name="connsiteX49" fmla="*/ 705697 w 1605470"/>
              <a:gd name="connsiteY49" fmla="*/ 5173621 h 6858000"/>
              <a:gd name="connsiteX50" fmla="*/ 701331 w 1605470"/>
              <a:gd name="connsiteY50" fmla="*/ 5159961 h 6858000"/>
              <a:gd name="connsiteX51" fmla="*/ 708008 w 1605470"/>
              <a:gd name="connsiteY51" fmla="*/ 5144295 h 6858000"/>
              <a:gd name="connsiteX52" fmla="*/ 704941 w 1605470"/>
              <a:gd name="connsiteY52" fmla="*/ 5125185 h 6858000"/>
              <a:gd name="connsiteX53" fmla="*/ 711771 w 1605470"/>
              <a:gd name="connsiteY53" fmla="*/ 5121884 h 6858000"/>
              <a:gd name="connsiteX54" fmla="*/ 718807 w 1605470"/>
              <a:gd name="connsiteY54" fmla="*/ 5067850 h 6858000"/>
              <a:gd name="connsiteX55" fmla="*/ 721538 w 1605470"/>
              <a:gd name="connsiteY55" fmla="*/ 5060861 h 6858000"/>
              <a:gd name="connsiteX56" fmla="*/ 718242 w 1605470"/>
              <a:gd name="connsiteY56" fmla="*/ 5034192 h 6858000"/>
              <a:gd name="connsiteX57" fmla="*/ 719796 w 1605470"/>
              <a:gd name="connsiteY57" fmla="*/ 4993030 h 6858000"/>
              <a:gd name="connsiteX58" fmla="*/ 726705 w 1605470"/>
              <a:gd name="connsiteY58" fmla="*/ 4946844 h 6858000"/>
              <a:gd name="connsiteX59" fmla="*/ 722561 w 1605470"/>
              <a:gd name="connsiteY59" fmla="*/ 4932692 h 6858000"/>
              <a:gd name="connsiteX60" fmla="*/ 737964 w 1605470"/>
              <a:gd name="connsiteY60" fmla="*/ 4858827 h 6858000"/>
              <a:gd name="connsiteX61" fmla="*/ 732118 w 1605470"/>
              <a:gd name="connsiteY61" fmla="*/ 4801535 h 6858000"/>
              <a:gd name="connsiteX62" fmla="*/ 739787 w 1605470"/>
              <a:gd name="connsiteY62" fmla="*/ 4797794 h 6858000"/>
              <a:gd name="connsiteX63" fmla="*/ 741081 w 1605470"/>
              <a:gd name="connsiteY63" fmla="*/ 4784526 h 6858000"/>
              <a:gd name="connsiteX64" fmla="*/ 742865 w 1605470"/>
              <a:gd name="connsiteY64" fmla="*/ 4781211 h 6858000"/>
              <a:gd name="connsiteX65" fmla="*/ 751652 w 1605470"/>
              <a:gd name="connsiteY65" fmla="*/ 4761984 h 6858000"/>
              <a:gd name="connsiteX66" fmla="*/ 747700 w 1605470"/>
              <a:gd name="connsiteY66" fmla="*/ 4690749 h 6858000"/>
              <a:gd name="connsiteX67" fmla="*/ 743180 w 1605470"/>
              <a:gd name="connsiteY67" fmla="*/ 4584173 h 6858000"/>
              <a:gd name="connsiteX68" fmla="*/ 738263 w 1605470"/>
              <a:gd name="connsiteY68" fmla="*/ 4444346 h 6858000"/>
              <a:gd name="connsiteX69" fmla="*/ 734828 w 1605470"/>
              <a:gd name="connsiteY69" fmla="*/ 4375228 h 6858000"/>
              <a:gd name="connsiteX70" fmla="*/ 715481 w 1605470"/>
              <a:gd name="connsiteY70" fmla="*/ 4214165 h 6858000"/>
              <a:gd name="connsiteX71" fmla="*/ 719554 w 1605470"/>
              <a:gd name="connsiteY71" fmla="*/ 4090296 h 6858000"/>
              <a:gd name="connsiteX72" fmla="*/ 704810 w 1605470"/>
              <a:gd name="connsiteY72" fmla="*/ 4033999 h 6858000"/>
              <a:gd name="connsiteX73" fmla="*/ 705959 w 1605470"/>
              <a:gd name="connsiteY73" fmla="*/ 4031933 h 6858000"/>
              <a:gd name="connsiteX74" fmla="*/ 704535 w 1605470"/>
              <a:gd name="connsiteY74" fmla="*/ 4013953 h 6858000"/>
              <a:gd name="connsiteX75" fmla="*/ 700443 w 1605470"/>
              <a:gd name="connsiteY75" fmla="*/ 4010511 h 6858000"/>
              <a:gd name="connsiteX76" fmla="*/ 698282 w 1605470"/>
              <a:gd name="connsiteY76" fmla="*/ 3998331 h 6858000"/>
              <a:gd name="connsiteX77" fmla="*/ 690830 w 1605470"/>
              <a:gd name="connsiteY77" fmla="*/ 3974753 h 6858000"/>
              <a:gd name="connsiteX78" fmla="*/ 692428 w 1605470"/>
              <a:gd name="connsiteY78" fmla="*/ 3969950 h 6858000"/>
              <a:gd name="connsiteX79" fmla="*/ 685850 w 1605470"/>
              <a:gd name="connsiteY79" fmla="*/ 3933779 h 6858000"/>
              <a:gd name="connsiteX80" fmla="*/ 687181 w 1605470"/>
              <a:gd name="connsiteY80" fmla="*/ 3933093 h 6858000"/>
              <a:gd name="connsiteX81" fmla="*/ 691535 w 1605470"/>
              <a:gd name="connsiteY81" fmla="*/ 3922082 h 6858000"/>
              <a:gd name="connsiteX82" fmla="*/ 696613 w 1605470"/>
              <a:gd name="connsiteY82" fmla="*/ 3901461 h 6858000"/>
              <a:gd name="connsiteX83" fmla="*/ 719207 w 1605470"/>
              <a:gd name="connsiteY83" fmla="*/ 3813873 h 6858000"/>
              <a:gd name="connsiteX84" fmla="*/ 718632 w 1605470"/>
              <a:gd name="connsiteY84" fmla="*/ 3806161 h 6858000"/>
              <a:gd name="connsiteX85" fmla="*/ 718939 w 1605470"/>
              <a:gd name="connsiteY85" fmla="*/ 3805957 h 6858000"/>
              <a:gd name="connsiteX86" fmla="*/ 718966 w 1605470"/>
              <a:gd name="connsiteY86" fmla="*/ 3797724 h 6858000"/>
              <a:gd name="connsiteX87" fmla="*/ 717581 w 1605470"/>
              <a:gd name="connsiteY87" fmla="*/ 3792098 h 6858000"/>
              <a:gd name="connsiteX88" fmla="*/ 716465 w 1605470"/>
              <a:gd name="connsiteY88" fmla="*/ 3777135 h 6858000"/>
              <a:gd name="connsiteX89" fmla="*/ 718198 w 1605470"/>
              <a:gd name="connsiteY89" fmla="*/ 3771656 h 6858000"/>
              <a:gd name="connsiteX90" fmla="*/ 721941 w 1605470"/>
              <a:gd name="connsiteY90" fmla="*/ 3769007 h 6858000"/>
              <a:gd name="connsiteX91" fmla="*/ 721407 w 1605470"/>
              <a:gd name="connsiteY91" fmla="*/ 3767709 h 6858000"/>
              <a:gd name="connsiteX92" fmla="*/ 730103 w 1605470"/>
              <a:gd name="connsiteY92" fmla="*/ 3738082 h 6858000"/>
              <a:gd name="connsiteX93" fmla="*/ 737449 w 1605470"/>
              <a:gd name="connsiteY93" fmla="*/ 3673397 h 6858000"/>
              <a:gd name="connsiteX94" fmla="*/ 736745 w 1605470"/>
              <a:gd name="connsiteY94" fmla="*/ 3637109 h 6858000"/>
              <a:gd name="connsiteX95" fmla="*/ 740188 w 1605470"/>
              <a:gd name="connsiteY95" fmla="*/ 3536883 h 6858000"/>
              <a:gd name="connsiteX96" fmla="*/ 747726 w 1605470"/>
              <a:gd name="connsiteY96" fmla="*/ 3435652 h 6858000"/>
              <a:gd name="connsiteX97" fmla="*/ 774383 w 1605470"/>
              <a:gd name="connsiteY97" fmla="*/ 3381564 h 6858000"/>
              <a:gd name="connsiteX98" fmla="*/ 774870 w 1605470"/>
              <a:gd name="connsiteY98" fmla="*/ 3375761 h 6858000"/>
              <a:gd name="connsiteX99" fmla="*/ 770510 w 1605470"/>
              <a:gd name="connsiteY99" fmla="*/ 3361844 h 6858000"/>
              <a:gd name="connsiteX100" fmla="*/ 767933 w 1605470"/>
              <a:gd name="connsiteY100" fmla="*/ 3356929 h 6858000"/>
              <a:gd name="connsiteX101" fmla="*/ 766158 w 1605470"/>
              <a:gd name="connsiteY101" fmla="*/ 3349058 h 6858000"/>
              <a:gd name="connsiteX102" fmla="*/ 766414 w 1605470"/>
              <a:gd name="connsiteY102" fmla="*/ 3348763 h 6858000"/>
              <a:gd name="connsiteX103" fmla="*/ 764166 w 1605470"/>
              <a:gd name="connsiteY103" fmla="*/ 3341588 h 6858000"/>
              <a:gd name="connsiteX104" fmla="*/ 749397 w 1605470"/>
              <a:gd name="connsiteY104" fmla="*/ 3307769 h 6858000"/>
              <a:gd name="connsiteX105" fmla="*/ 766960 w 1605470"/>
              <a:gd name="connsiteY105" fmla="*/ 3250522 h 6858000"/>
              <a:gd name="connsiteX106" fmla="*/ 767385 w 1605470"/>
              <a:gd name="connsiteY106" fmla="*/ 3229163 h 6858000"/>
              <a:gd name="connsiteX107" fmla="*/ 769208 w 1605470"/>
              <a:gd name="connsiteY107" fmla="*/ 3217217 h 6858000"/>
              <a:gd name="connsiteX108" fmla="*/ 770350 w 1605470"/>
              <a:gd name="connsiteY108" fmla="*/ 3216125 h 6858000"/>
              <a:gd name="connsiteX109" fmla="*/ 756043 w 1605470"/>
              <a:gd name="connsiteY109" fmla="*/ 3183755 h 6858000"/>
              <a:gd name="connsiteX110" fmla="*/ 756544 w 1605470"/>
              <a:gd name="connsiteY110" fmla="*/ 3178642 h 6858000"/>
              <a:gd name="connsiteX111" fmla="*/ 744144 w 1605470"/>
              <a:gd name="connsiteY111" fmla="*/ 3158586 h 6858000"/>
              <a:gd name="connsiteX112" fmla="*/ 739378 w 1605470"/>
              <a:gd name="connsiteY112" fmla="*/ 3147669 h 6858000"/>
              <a:gd name="connsiteX113" fmla="*/ 734648 w 1605470"/>
              <a:gd name="connsiteY113" fmla="*/ 3145733 h 6858000"/>
              <a:gd name="connsiteX114" fmla="*/ 729329 w 1605470"/>
              <a:gd name="connsiteY114" fmla="*/ 3129034 h 6858000"/>
              <a:gd name="connsiteX115" fmla="*/ 729994 w 1605470"/>
              <a:gd name="connsiteY115" fmla="*/ 3126682 h 6858000"/>
              <a:gd name="connsiteX116" fmla="*/ 720862 w 1605470"/>
              <a:gd name="connsiteY116" fmla="*/ 3114519 h 6858000"/>
              <a:gd name="connsiteX117" fmla="*/ 707471 w 1605470"/>
              <a:gd name="connsiteY117" fmla="*/ 3106272 h 6858000"/>
              <a:gd name="connsiteX118" fmla="*/ 680201 w 1605470"/>
              <a:gd name="connsiteY118" fmla="*/ 2958185 h 6858000"/>
              <a:gd name="connsiteX119" fmla="*/ 622815 w 1605470"/>
              <a:gd name="connsiteY119" fmla="*/ 2762989 h 6858000"/>
              <a:gd name="connsiteX120" fmla="*/ 571733 w 1605470"/>
              <a:gd name="connsiteY120" fmla="*/ 2554718 h 6858000"/>
              <a:gd name="connsiteX121" fmla="*/ 551827 w 1605470"/>
              <a:gd name="connsiteY121" fmla="*/ 2485734 h 6858000"/>
              <a:gd name="connsiteX122" fmla="*/ 542550 w 1605470"/>
              <a:gd name="connsiteY122" fmla="*/ 2447068 h 6858000"/>
              <a:gd name="connsiteX123" fmla="*/ 529511 w 1605470"/>
              <a:gd name="connsiteY123" fmla="*/ 2425819 h 6858000"/>
              <a:gd name="connsiteX124" fmla="*/ 528878 w 1605470"/>
              <a:gd name="connsiteY124" fmla="*/ 2408971 h 6858000"/>
              <a:gd name="connsiteX125" fmla="*/ 535510 w 1605470"/>
              <a:gd name="connsiteY125" fmla="*/ 2402874 h 6858000"/>
              <a:gd name="connsiteX126" fmla="*/ 538122 w 1605470"/>
              <a:gd name="connsiteY126" fmla="*/ 2381443 h 6858000"/>
              <a:gd name="connsiteX127" fmla="*/ 514451 w 1605470"/>
              <a:gd name="connsiteY127" fmla="*/ 2261920 h 6858000"/>
              <a:gd name="connsiteX128" fmla="*/ 504338 w 1605470"/>
              <a:gd name="connsiteY128" fmla="*/ 2195378 h 6858000"/>
              <a:gd name="connsiteX129" fmla="*/ 488555 w 1605470"/>
              <a:gd name="connsiteY129" fmla="*/ 2155135 h 6858000"/>
              <a:gd name="connsiteX130" fmla="*/ 486013 w 1605470"/>
              <a:gd name="connsiteY130" fmla="*/ 2118008 h 6858000"/>
              <a:gd name="connsiteX131" fmla="*/ 487006 w 1605470"/>
              <a:gd name="connsiteY131" fmla="*/ 2050531 h 6858000"/>
              <a:gd name="connsiteX132" fmla="*/ 478812 w 1605470"/>
              <a:gd name="connsiteY132" fmla="*/ 1963269 h 6858000"/>
              <a:gd name="connsiteX133" fmla="*/ 459990 w 1605470"/>
              <a:gd name="connsiteY133" fmla="*/ 1906352 h 6858000"/>
              <a:gd name="connsiteX134" fmla="*/ 436547 w 1605470"/>
              <a:gd name="connsiteY134" fmla="*/ 1861531 h 6858000"/>
              <a:gd name="connsiteX135" fmla="*/ 390346 w 1605470"/>
              <a:gd name="connsiteY135" fmla="*/ 1732919 h 6858000"/>
              <a:gd name="connsiteX136" fmla="*/ 362657 w 1605470"/>
              <a:gd name="connsiteY136" fmla="*/ 1663540 h 6858000"/>
              <a:gd name="connsiteX137" fmla="*/ 361783 w 1605470"/>
              <a:gd name="connsiteY137" fmla="*/ 1615777 h 6858000"/>
              <a:gd name="connsiteX138" fmla="*/ 342578 w 1605470"/>
              <a:gd name="connsiteY138" fmla="*/ 1563678 h 6858000"/>
              <a:gd name="connsiteX139" fmla="*/ 355658 w 1605470"/>
              <a:gd name="connsiteY139" fmla="*/ 1519474 h 6858000"/>
              <a:gd name="connsiteX140" fmla="*/ 348400 w 1605470"/>
              <a:gd name="connsiteY140" fmla="*/ 1477995 h 6858000"/>
              <a:gd name="connsiteX141" fmla="*/ 334485 w 1605470"/>
              <a:gd name="connsiteY141" fmla="*/ 1373769 h 6858000"/>
              <a:gd name="connsiteX142" fmla="*/ 342792 w 1605470"/>
              <a:gd name="connsiteY142" fmla="*/ 1307086 h 6858000"/>
              <a:gd name="connsiteX143" fmla="*/ 343980 w 1605470"/>
              <a:gd name="connsiteY143" fmla="*/ 1189033 h 6858000"/>
              <a:gd name="connsiteX144" fmla="*/ 348665 w 1605470"/>
              <a:gd name="connsiteY144" fmla="*/ 1168288 h 6858000"/>
              <a:gd name="connsiteX145" fmla="*/ 340947 w 1605470"/>
              <a:gd name="connsiteY145" fmla="*/ 1142577 h 6858000"/>
              <a:gd name="connsiteX146" fmla="*/ 330253 w 1605470"/>
              <a:gd name="connsiteY146" fmla="*/ 1088484 h 6858000"/>
              <a:gd name="connsiteX147" fmla="*/ 318989 w 1605470"/>
              <a:gd name="connsiteY147" fmla="*/ 1016103 h 6858000"/>
              <a:gd name="connsiteX148" fmla="*/ 320445 w 1605470"/>
              <a:gd name="connsiteY148" fmla="*/ 932283 h 6858000"/>
              <a:gd name="connsiteX149" fmla="*/ 322681 w 1605470"/>
              <a:gd name="connsiteY149" fmla="*/ 915925 h 6858000"/>
              <a:gd name="connsiteX150" fmla="*/ 315310 w 1605470"/>
              <a:gd name="connsiteY150" fmla="*/ 896999 h 6858000"/>
              <a:gd name="connsiteX151" fmla="*/ 284718 w 1605470"/>
              <a:gd name="connsiteY151" fmla="*/ 821517 h 6858000"/>
              <a:gd name="connsiteX152" fmla="*/ 263668 w 1605470"/>
              <a:gd name="connsiteY152" fmla="*/ 751353 h 6858000"/>
              <a:gd name="connsiteX153" fmla="*/ 263226 w 1605470"/>
              <a:gd name="connsiteY153" fmla="*/ 721230 h 6858000"/>
              <a:gd name="connsiteX154" fmla="*/ 248897 w 1605470"/>
              <a:gd name="connsiteY154" fmla="*/ 681659 h 6858000"/>
              <a:gd name="connsiteX155" fmla="*/ 234316 w 1605470"/>
              <a:gd name="connsiteY155" fmla="*/ 635218 h 6858000"/>
              <a:gd name="connsiteX156" fmla="*/ 239327 w 1605470"/>
              <a:gd name="connsiteY156" fmla="*/ 613763 h 6858000"/>
              <a:gd name="connsiteX157" fmla="*/ 225269 w 1605470"/>
              <a:gd name="connsiteY157" fmla="*/ 598582 h 6858000"/>
              <a:gd name="connsiteX158" fmla="*/ 224950 w 1605470"/>
              <a:gd name="connsiteY158" fmla="*/ 576846 h 6858000"/>
              <a:gd name="connsiteX159" fmla="*/ 204576 w 1605470"/>
              <a:gd name="connsiteY159" fmla="*/ 530055 h 6858000"/>
              <a:gd name="connsiteX160" fmla="*/ 219064 w 1605470"/>
              <a:gd name="connsiteY160" fmla="*/ 469651 h 6858000"/>
              <a:gd name="connsiteX161" fmla="*/ 195012 w 1605470"/>
              <a:gd name="connsiteY161" fmla="*/ 448559 h 6858000"/>
              <a:gd name="connsiteX162" fmla="*/ 201434 w 1605470"/>
              <a:gd name="connsiteY162" fmla="*/ 441529 h 6858000"/>
              <a:gd name="connsiteX163" fmla="*/ 200655 w 1605470"/>
              <a:gd name="connsiteY163" fmla="*/ 428927 h 6858000"/>
              <a:gd name="connsiteX164" fmla="*/ 190059 w 1605470"/>
              <a:gd name="connsiteY164" fmla="*/ 430161 h 6858000"/>
              <a:gd name="connsiteX165" fmla="*/ 167079 w 1605470"/>
              <a:gd name="connsiteY165" fmla="*/ 367211 h 6858000"/>
              <a:gd name="connsiteX166" fmla="*/ 124571 w 1605470"/>
              <a:gd name="connsiteY166" fmla="*/ 302178 h 6858000"/>
              <a:gd name="connsiteX167" fmla="*/ 103243 w 1605470"/>
              <a:gd name="connsiteY167" fmla="*/ 211375 h 6858000"/>
              <a:gd name="connsiteX168" fmla="*/ 94571 w 1605470"/>
              <a:gd name="connsiteY168" fmla="*/ 184179 h 6858000"/>
              <a:gd name="connsiteX169" fmla="*/ 13437 w 1605470"/>
              <a:gd name="connsiteY169" fmla="*/ 19287 h 6858000"/>
              <a:gd name="connsiteX170" fmla="*/ 0 w 1605470"/>
              <a:gd name="connsiteY17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7933 w 1605470"/>
              <a:gd name="connsiteY98" fmla="*/ 3356929 h 6858000"/>
              <a:gd name="connsiteX99" fmla="*/ 766158 w 1605470"/>
              <a:gd name="connsiteY99" fmla="*/ 3349058 h 6858000"/>
              <a:gd name="connsiteX100" fmla="*/ 766414 w 1605470"/>
              <a:gd name="connsiteY100" fmla="*/ 3348763 h 6858000"/>
              <a:gd name="connsiteX101" fmla="*/ 764166 w 1605470"/>
              <a:gd name="connsiteY101" fmla="*/ 3341588 h 6858000"/>
              <a:gd name="connsiteX102" fmla="*/ 749397 w 1605470"/>
              <a:gd name="connsiteY102" fmla="*/ 3307769 h 6858000"/>
              <a:gd name="connsiteX103" fmla="*/ 766960 w 1605470"/>
              <a:gd name="connsiteY103" fmla="*/ 3250522 h 6858000"/>
              <a:gd name="connsiteX104" fmla="*/ 767385 w 1605470"/>
              <a:gd name="connsiteY104" fmla="*/ 3229163 h 6858000"/>
              <a:gd name="connsiteX105" fmla="*/ 769208 w 1605470"/>
              <a:gd name="connsiteY105" fmla="*/ 3217217 h 6858000"/>
              <a:gd name="connsiteX106" fmla="*/ 770350 w 1605470"/>
              <a:gd name="connsiteY106" fmla="*/ 3216125 h 6858000"/>
              <a:gd name="connsiteX107" fmla="*/ 756043 w 1605470"/>
              <a:gd name="connsiteY107" fmla="*/ 3183755 h 6858000"/>
              <a:gd name="connsiteX108" fmla="*/ 756544 w 1605470"/>
              <a:gd name="connsiteY108" fmla="*/ 3178642 h 6858000"/>
              <a:gd name="connsiteX109" fmla="*/ 744144 w 1605470"/>
              <a:gd name="connsiteY109" fmla="*/ 3158586 h 6858000"/>
              <a:gd name="connsiteX110" fmla="*/ 739378 w 1605470"/>
              <a:gd name="connsiteY110" fmla="*/ 3147669 h 6858000"/>
              <a:gd name="connsiteX111" fmla="*/ 734648 w 1605470"/>
              <a:gd name="connsiteY111" fmla="*/ 3145733 h 6858000"/>
              <a:gd name="connsiteX112" fmla="*/ 729329 w 1605470"/>
              <a:gd name="connsiteY112" fmla="*/ 3129034 h 6858000"/>
              <a:gd name="connsiteX113" fmla="*/ 729994 w 1605470"/>
              <a:gd name="connsiteY113" fmla="*/ 3126682 h 6858000"/>
              <a:gd name="connsiteX114" fmla="*/ 720862 w 1605470"/>
              <a:gd name="connsiteY114" fmla="*/ 3114519 h 6858000"/>
              <a:gd name="connsiteX115" fmla="*/ 707471 w 1605470"/>
              <a:gd name="connsiteY115" fmla="*/ 3106272 h 6858000"/>
              <a:gd name="connsiteX116" fmla="*/ 680201 w 1605470"/>
              <a:gd name="connsiteY116" fmla="*/ 2958185 h 6858000"/>
              <a:gd name="connsiteX117" fmla="*/ 622815 w 1605470"/>
              <a:gd name="connsiteY117" fmla="*/ 2762989 h 6858000"/>
              <a:gd name="connsiteX118" fmla="*/ 571733 w 1605470"/>
              <a:gd name="connsiteY118" fmla="*/ 2554718 h 6858000"/>
              <a:gd name="connsiteX119" fmla="*/ 551827 w 1605470"/>
              <a:gd name="connsiteY119" fmla="*/ 2485734 h 6858000"/>
              <a:gd name="connsiteX120" fmla="*/ 542550 w 1605470"/>
              <a:gd name="connsiteY120" fmla="*/ 2447068 h 6858000"/>
              <a:gd name="connsiteX121" fmla="*/ 529511 w 1605470"/>
              <a:gd name="connsiteY121" fmla="*/ 2425819 h 6858000"/>
              <a:gd name="connsiteX122" fmla="*/ 528878 w 1605470"/>
              <a:gd name="connsiteY122" fmla="*/ 2408971 h 6858000"/>
              <a:gd name="connsiteX123" fmla="*/ 535510 w 1605470"/>
              <a:gd name="connsiteY123" fmla="*/ 2402874 h 6858000"/>
              <a:gd name="connsiteX124" fmla="*/ 538122 w 1605470"/>
              <a:gd name="connsiteY124" fmla="*/ 2381443 h 6858000"/>
              <a:gd name="connsiteX125" fmla="*/ 514451 w 1605470"/>
              <a:gd name="connsiteY125" fmla="*/ 2261920 h 6858000"/>
              <a:gd name="connsiteX126" fmla="*/ 504338 w 1605470"/>
              <a:gd name="connsiteY126" fmla="*/ 2195378 h 6858000"/>
              <a:gd name="connsiteX127" fmla="*/ 488555 w 1605470"/>
              <a:gd name="connsiteY127" fmla="*/ 2155135 h 6858000"/>
              <a:gd name="connsiteX128" fmla="*/ 486013 w 1605470"/>
              <a:gd name="connsiteY128" fmla="*/ 2118008 h 6858000"/>
              <a:gd name="connsiteX129" fmla="*/ 487006 w 1605470"/>
              <a:gd name="connsiteY129" fmla="*/ 2050531 h 6858000"/>
              <a:gd name="connsiteX130" fmla="*/ 478812 w 1605470"/>
              <a:gd name="connsiteY130" fmla="*/ 1963269 h 6858000"/>
              <a:gd name="connsiteX131" fmla="*/ 459990 w 1605470"/>
              <a:gd name="connsiteY131" fmla="*/ 1906352 h 6858000"/>
              <a:gd name="connsiteX132" fmla="*/ 436547 w 1605470"/>
              <a:gd name="connsiteY132" fmla="*/ 1861531 h 6858000"/>
              <a:gd name="connsiteX133" fmla="*/ 390346 w 1605470"/>
              <a:gd name="connsiteY133" fmla="*/ 1732919 h 6858000"/>
              <a:gd name="connsiteX134" fmla="*/ 362657 w 1605470"/>
              <a:gd name="connsiteY134" fmla="*/ 1663540 h 6858000"/>
              <a:gd name="connsiteX135" fmla="*/ 361783 w 1605470"/>
              <a:gd name="connsiteY135" fmla="*/ 1615777 h 6858000"/>
              <a:gd name="connsiteX136" fmla="*/ 342578 w 1605470"/>
              <a:gd name="connsiteY136" fmla="*/ 1563678 h 6858000"/>
              <a:gd name="connsiteX137" fmla="*/ 355658 w 1605470"/>
              <a:gd name="connsiteY137" fmla="*/ 1519474 h 6858000"/>
              <a:gd name="connsiteX138" fmla="*/ 348400 w 1605470"/>
              <a:gd name="connsiteY138" fmla="*/ 1477995 h 6858000"/>
              <a:gd name="connsiteX139" fmla="*/ 334485 w 1605470"/>
              <a:gd name="connsiteY139" fmla="*/ 1373769 h 6858000"/>
              <a:gd name="connsiteX140" fmla="*/ 342792 w 1605470"/>
              <a:gd name="connsiteY140" fmla="*/ 1307086 h 6858000"/>
              <a:gd name="connsiteX141" fmla="*/ 343980 w 1605470"/>
              <a:gd name="connsiteY141" fmla="*/ 1189033 h 6858000"/>
              <a:gd name="connsiteX142" fmla="*/ 348665 w 1605470"/>
              <a:gd name="connsiteY142" fmla="*/ 1168288 h 6858000"/>
              <a:gd name="connsiteX143" fmla="*/ 340947 w 1605470"/>
              <a:gd name="connsiteY143" fmla="*/ 1142577 h 6858000"/>
              <a:gd name="connsiteX144" fmla="*/ 330253 w 1605470"/>
              <a:gd name="connsiteY144" fmla="*/ 1088484 h 6858000"/>
              <a:gd name="connsiteX145" fmla="*/ 318989 w 1605470"/>
              <a:gd name="connsiteY145" fmla="*/ 1016103 h 6858000"/>
              <a:gd name="connsiteX146" fmla="*/ 320445 w 1605470"/>
              <a:gd name="connsiteY146" fmla="*/ 932283 h 6858000"/>
              <a:gd name="connsiteX147" fmla="*/ 322681 w 1605470"/>
              <a:gd name="connsiteY147" fmla="*/ 915925 h 6858000"/>
              <a:gd name="connsiteX148" fmla="*/ 315310 w 1605470"/>
              <a:gd name="connsiteY148" fmla="*/ 896999 h 6858000"/>
              <a:gd name="connsiteX149" fmla="*/ 284718 w 1605470"/>
              <a:gd name="connsiteY149" fmla="*/ 821517 h 6858000"/>
              <a:gd name="connsiteX150" fmla="*/ 263668 w 1605470"/>
              <a:gd name="connsiteY150" fmla="*/ 751353 h 6858000"/>
              <a:gd name="connsiteX151" fmla="*/ 263226 w 1605470"/>
              <a:gd name="connsiteY151" fmla="*/ 721230 h 6858000"/>
              <a:gd name="connsiteX152" fmla="*/ 248897 w 1605470"/>
              <a:gd name="connsiteY152" fmla="*/ 681659 h 6858000"/>
              <a:gd name="connsiteX153" fmla="*/ 234316 w 1605470"/>
              <a:gd name="connsiteY153" fmla="*/ 635218 h 6858000"/>
              <a:gd name="connsiteX154" fmla="*/ 239327 w 1605470"/>
              <a:gd name="connsiteY154" fmla="*/ 613763 h 6858000"/>
              <a:gd name="connsiteX155" fmla="*/ 225269 w 1605470"/>
              <a:gd name="connsiteY155" fmla="*/ 598582 h 6858000"/>
              <a:gd name="connsiteX156" fmla="*/ 224950 w 1605470"/>
              <a:gd name="connsiteY156" fmla="*/ 576846 h 6858000"/>
              <a:gd name="connsiteX157" fmla="*/ 204576 w 1605470"/>
              <a:gd name="connsiteY157" fmla="*/ 530055 h 6858000"/>
              <a:gd name="connsiteX158" fmla="*/ 219064 w 1605470"/>
              <a:gd name="connsiteY158" fmla="*/ 469651 h 6858000"/>
              <a:gd name="connsiteX159" fmla="*/ 195012 w 1605470"/>
              <a:gd name="connsiteY159" fmla="*/ 448559 h 6858000"/>
              <a:gd name="connsiteX160" fmla="*/ 201434 w 1605470"/>
              <a:gd name="connsiteY160" fmla="*/ 441529 h 6858000"/>
              <a:gd name="connsiteX161" fmla="*/ 200655 w 1605470"/>
              <a:gd name="connsiteY161" fmla="*/ 428927 h 6858000"/>
              <a:gd name="connsiteX162" fmla="*/ 190059 w 1605470"/>
              <a:gd name="connsiteY162" fmla="*/ 430161 h 6858000"/>
              <a:gd name="connsiteX163" fmla="*/ 167079 w 1605470"/>
              <a:gd name="connsiteY163" fmla="*/ 367211 h 6858000"/>
              <a:gd name="connsiteX164" fmla="*/ 124571 w 1605470"/>
              <a:gd name="connsiteY164" fmla="*/ 302178 h 6858000"/>
              <a:gd name="connsiteX165" fmla="*/ 103243 w 1605470"/>
              <a:gd name="connsiteY165" fmla="*/ 211375 h 6858000"/>
              <a:gd name="connsiteX166" fmla="*/ 94571 w 1605470"/>
              <a:gd name="connsiteY166" fmla="*/ 184179 h 6858000"/>
              <a:gd name="connsiteX167" fmla="*/ 13437 w 1605470"/>
              <a:gd name="connsiteY167" fmla="*/ 19287 h 6858000"/>
              <a:gd name="connsiteX168" fmla="*/ 0 w 1605470"/>
              <a:gd name="connsiteY16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6158 w 1605470"/>
              <a:gd name="connsiteY98" fmla="*/ 3349058 h 6858000"/>
              <a:gd name="connsiteX99" fmla="*/ 766414 w 1605470"/>
              <a:gd name="connsiteY99" fmla="*/ 3348763 h 6858000"/>
              <a:gd name="connsiteX100" fmla="*/ 764166 w 1605470"/>
              <a:gd name="connsiteY100" fmla="*/ 3341588 h 6858000"/>
              <a:gd name="connsiteX101" fmla="*/ 749397 w 1605470"/>
              <a:gd name="connsiteY101" fmla="*/ 3307769 h 6858000"/>
              <a:gd name="connsiteX102" fmla="*/ 766960 w 1605470"/>
              <a:gd name="connsiteY102" fmla="*/ 3250522 h 6858000"/>
              <a:gd name="connsiteX103" fmla="*/ 767385 w 1605470"/>
              <a:gd name="connsiteY103" fmla="*/ 3229163 h 6858000"/>
              <a:gd name="connsiteX104" fmla="*/ 769208 w 1605470"/>
              <a:gd name="connsiteY104" fmla="*/ 3217217 h 6858000"/>
              <a:gd name="connsiteX105" fmla="*/ 770350 w 1605470"/>
              <a:gd name="connsiteY105" fmla="*/ 3216125 h 6858000"/>
              <a:gd name="connsiteX106" fmla="*/ 756043 w 1605470"/>
              <a:gd name="connsiteY106" fmla="*/ 3183755 h 6858000"/>
              <a:gd name="connsiteX107" fmla="*/ 756544 w 1605470"/>
              <a:gd name="connsiteY107" fmla="*/ 3178642 h 6858000"/>
              <a:gd name="connsiteX108" fmla="*/ 744144 w 1605470"/>
              <a:gd name="connsiteY108" fmla="*/ 3158586 h 6858000"/>
              <a:gd name="connsiteX109" fmla="*/ 739378 w 1605470"/>
              <a:gd name="connsiteY109" fmla="*/ 3147669 h 6858000"/>
              <a:gd name="connsiteX110" fmla="*/ 734648 w 1605470"/>
              <a:gd name="connsiteY110" fmla="*/ 3145733 h 6858000"/>
              <a:gd name="connsiteX111" fmla="*/ 729329 w 1605470"/>
              <a:gd name="connsiteY111" fmla="*/ 3129034 h 6858000"/>
              <a:gd name="connsiteX112" fmla="*/ 729994 w 1605470"/>
              <a:gd name="connsiteY112" fmla="*/ 3126682 h 6858000"/>
              <a:gd name="connsiteX113" fmla="*/ 720862 w 1605470"/>
              <a:gd name="connsiteY113" fmla="*/ 3114519 h 6858000"/>
              <a:gd name="connsiteX114" fmla="*/ 707471 w 1605470"/>
              <a:gd name="connsiteY114" fmla="*/ 3106272 h 6858000"/>
              <a:gd name="connsiteX115" fmla="*/ 680201 w 1605470"/>
              <a:gd name="connsiteY115" fmla="*/ 2958185 h 6858000"/>
              <a:gd name="connsiteX116" fmla="*/ 622815 w 1605470"/>
              <a:gd name="connsiteY116" fmla="*/ 2762989 h 6858000"/>
              <a:gd name="connsiteX117" fmla="*/ 571733 w 1605470"/>
              <a:gd name="connsiteY117" fmla="*/ 2554718 h 6858000"/>
              <a:gd name="connsiteX118" fmla="*/ 551827 w 1605470"/>
              <a:gd name="connsiteY118" fmla="*/ 2485734 h 6858000"/>
              <a:gd name="connsiteX119" fmla="*/ 542550 w 1605470"/>
              <a:gd name="connsiteY119" fmla="*/ 2447068 h 6858000"/>
              <a:gd name="connsiteX120" fmla="*/ 529511 w 1605470"/>
              <a:gd name="connsiteY120" fmla="*/ 2425819 h 6858000"/>
              <a:gd name="connsiteX121" fmla="*/ 528878 w 1605470"/>
              <a:gd name="connsiteY121" fmla="*/ 2408971 h 6858000"/>
              <a:gd name="connsiteX122" fmla="*/ 535510 w 1605470"/>
              <a:gd name="connsiteY122" fmla="*/ 2402874 h 6858000"/>
              <a:gd name="connsiteX123" fmla="*/ 538122 w 1605470"/>
              <a:gd name="connsiteY123" fmla="*/ 2381443 h 6858000"/>
              <a:gd name="connsiteX124" fmla="*/ 514451 w 1605470"/>
              <a:gd name="connsiteY124" fmla="*/ 2261920 h 6858000"/>
              <a:gd name="connsiteX125" fmla="*/ 504338 w 1605470"/>
              <a:gd name="connsiteY125" fmla="*/ 2195378 h 6858000"/>
              <a:gd name="connsiteX126" fmla="*/ 488555 w 1605470"/>
              <a:gd name="connsiteY126" fmla="*/ 2155135 h 6858000"/>
              <a:gd name="connsiteX127" fmla="*/ 486013 w 1605470"/>
              <a:gd name="connsiteY127" fmla="*/ 2118008 h 6858000"/>
              <a:gd name="connsiteX128" fmla="*/ 487006 w 1605470"/>
              <a:gd name="connsiteY128" fmla="*/ 2050531 h 6858000"/>
              <a:gd name="connsiteX129" fmla="*/ 478812 w 1605470"/>
              <a:gd name="connsiteY129" fmla="*/ 1963269 h 6858000"/>
              <a:gd name="connsiteX130" fmla="*/ 459990 w 1605470"/>
              <a:gd name="connsiteY130" fmla="*/ 1906352 h 6858000"/>
              <a:gd name="connsiteX131" fmla="*/ 436547 w 1605470"/>
              <a:gd name="connsiteY131" fmla="*/ 1861531 h 6858000"/>
              <a:gd name="connsiteX132" fmla="*/ 390346 w 1605470"/>
              <a:gd name="connsiteY132" fmla="*/ 1732919 h 6858000"/>
              <a:gd name="connsiteX133" fmla="*/ 362657 w 1605470"/>
              <a:gd name="connsiteY133" fmla="*/ 1663540 h 6858000"/>
              <a:gd name="connsiteX134" fmla="*/ 361783 w 1605470"/>
              <a:gd name="connsiteY134" fmla="*/ 1615777 h 6858000"/>
              <a:gd name="connsiteX135" fmla="*/ 342578 w 1605470"/>
              <a:gd name="connsiteY135" fmla="*/ 1563678 h 6858000"/>
              <a:gd name="connsiteX136" fmla="*/ 355658 w 1605470"/>
              <a:gd name="connsiteY136" fmla="*/ 1519474 h 6858000"/>
              <a:gd name="connsiteX137" fmla="*/ 348400 w 1605470"/>
              <a:gd name="connsiteY137" fmla="*/ 1477995 h 6858000"/>
              <a:gd name="connsiteX138" fmla="*/ 334485 w 1605470"/>
              <a:gd name="connsiteY138" fmla="*/ 1373769 h 6858000"/>
              <a:gd name="connsiteX139" fmla="*/ 342792 w 1605470"/>
              <a:gd name="connsiteY139" fmla="*/ 1307086 h 6858000"/>
              <a:gd name="connsiteX140" fmla="*/ 343980 w 1605470"/>
              <a:gd name="connsiteY140" fmla="*/ 1189033 h 6858000"/>
              <a:gd name="connsiteX141" fmla="*/ 348665 w 1605470"/>
              <a:gd name="connsiteY141" fmla="*/ 1168288 h 6858000"/>
              <a:gd name="connsiteX142" fmla="*/ 340947 w 1605470"/>
              <a:gd name="connsiteY142" fmla="*/ 1142577 h 6858000"/>
              <a:gd name="connsiteX143" fmla="*/ 330253 w 1605470"/>
              <a:gd name="connsiteY143" fmla="*/ 1088484 h 6858000"/>
              <a:gd name="connsiteX144" fmla="*/ 318989 w 1605470"/>
              <a:gd name="connsiteY144" fmla="*/ 1016103 h 6858000"/>
              <a:gd name="connsiteX145" fmla="*/ 320445 w 1605470"/>
              <a:gd name="connsiteY145" fmla="*/ 932283 h 6858000"/>
              <a:gd name="connsiteX146" fmla="*/ 322681 w 1605470"/>
              <a:gd name="connsiteY146" fmla="*/ 915925 h 6858000"/>
              <a:gd name="connsiteX147" fmla="*/ 315310 w 1605470"/>
              <a:gd name="connsiteY147" fmla="*/ 896999 h 6858000"/>
              <a:gd name="connsiteX148" fmla="*/ 284718 w 1605470"/>
              <a:gd name="connsiteY148" fmla="*/ 821517 h 6858000"/>
              <a:gd name="connsiteX149" fmla="*/ 263668 w 1605470"/>
              <a:gd name="connsiteY149" fmla="*/ 751353 h 6858000"/>
              <a:gd name="connsiteX150" fmla="*/ 263226 w 1605470"/>
              <a:gd name="connsiteY150" fmla="*/ 721230 h 6858000"/>
              <a:gd name="connsiteX151" fmla="*/ 248897 w 1605470"/>
              <a:gd name="connsiteY151" fmla="*/ 681659 h 6858000"/>
              <a:gd name="connsiteX152" fmla="*/ 234316 w 1605470"/>
              <a:gd name="connsiteY152" fmla="*/ 635218 h 6858000"/>
              <a:gd name="connsiteX153" fmla="*/ 239327 w 1605470"/>
              <a:gd name="connsiteY153" fmla="*/ 613763 h 6858000"/>
              <a:gd name="connsiteX154" fmla="*/ 225269 w 1605470"/>
              <a:gd name="connsiteY154" fmla="*/ 598582 h 6858000"/>
              <a:gd name="connsiteX155" fmla="*/ 224950 w 1605470"/>
              <a:gd name="connsiteY155" fmla="*/ 576846 h 6858000"/>
              <a:gd name="connsiteX156" fmla="*/ 204576 w 1605470"/>
              <a:gd name="connsiteY156" fmla="*/ 530055 h 6858000"/>
              <a:gd name="connsiteX157" fmla="*/ 219064 w 1605470"/>
              <a:gd name="connsiteY157" fmla="*/ 469651 h 6858000"/>
              <a:gd name="connsiteX158" fmla="*/ 195012 w 1605470"/>
              <a:gd name="connsiteY158" fmla="*/ 448559 h 6858000"/>
              <a:gd name="connsiteX159" fmla="*/ 201434 w 1605470"/>
              <a:gd name="connsiteY159" fmla="*/ 441529 h 6858000"/>
              <a:gd name="connsiteX160" fmla="*/ 200655 w 1605470"/>
              <a:gd name="connsiteY160" fmla="*/ 428927 h 6858000"/>
              <a:gd name="connsiteX161" fmla="*/ 190059 w 1605470"/>
              <a:gd name="connsiteY161" fmla="*/ 430161 h 6858000"/>
              <a:gd name="connsiteX162" fmla="*/ 167079 w 1605470"/>
              <a:gd name="connsiteY162" fmla="*/ 367211 h 6858000"/>
              <a:gd name="connsiteX163" fmla="*/ 124571 w 1605470"/>
              <a:gd name="connsiteY163" fmla="*/ 302178 h 6858000"/>
              <a:gd name="connsiteX164" fmla="*/ 103243 w 1605470"/>
              <a:gd name="connsiteY164" fmla="*/ 211375 h 6858000"/>
              <a:gd name="connsiteX165" fmla="*/ 94571 w 1605470"/>
              <a:gd name="connsiteY165" fmla="*/ 184179 h 6858000"/>
              <a:gd name="connsiteX166" fmla="*/ 13437 w 1605470"/>
              <a:gd name="connsiteY166" fmla="*/ 19287 h 6858000"/>
              <a:gd name="connsiteX167" fmla="*/ 0 w 1605470"/>
              <a:gd name="connsiteY16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6414 w 1605470"/>
              <a:gd name="connsiteY98" fmla="*/ 3348763 h 6858000"/>
              <a:gd name="connsiteX99" fmla="*/ 764166 w 1605470"/>
              <a:gd name="connsiteY99" fmla="*/ 3341588 h 6858000"/>
              <a:gd name="connsiteX100" fmla="*/ 749397 w 1605470"/>
              <a:gd name="connsiteY100" fmla="*/ 3307769 h 6858000"/>
              <a:gd name="connsiteX101" fmla="*/ 766960 w 1605470"/>
              <a:gd name="connsiteY101" fmla="*/ 3250522 h 6858000"/>
              <a:gd name="connsiteX102" fmla="*/ 767385 w 1605470"/>
              <a:gd name="connsiteY102" fmla="*/ 3229163 h 6858000"/>
              <a:gd name="connsiteX103" fmla="*/ 769208 w 1605470"/>
              <a:gd name="connsiteY103" fmla="*/ 3217217 h 6858000"/>
              <a:gd name="connsiteX104" fmla="*/ 770350 w 1605470"/>
              <a:gd name="connsiteY104" fmla="*/ 3216125 h 6858000"/>
              <a:gd name="connsiteX105" fmla="*/ 756043 w 1605470"/>
              <a:gd name="connsiteY105" fmla="*/ 3183755 h 6858000"/>
              <a:gd name="connsiteX106" fmla="*/ 756544 w 1605470"/>
              <a:gd name="connsiteY106" fmla="*/ 3178642 h 6858000"/>
              <a:gd name="connsiteX107" fmla="*/ 744144 w 1605470"/>
              <a:gd name="connsiteY107" fmla="*/ 3158586 h 6858000"/>
              <a:gd name="connsiteX108" fmla="*/ 739378 w 1605470"/>
              <a:gd name="connsiteY108" fmla="*/ 3147669 h 6858000"/>
              <a:gd name="connsiteX109" fmla="*/ 734648 w 1605470"/>
              <a:gd name="connsiteY109" fmla="*/ 3145733 h 6858000"/>
              <a:gd name="connsiteX110" fmla="*/ 729329 w 1605470"/>
              <a:gd name="connsiteY110" fmla="*/ 3129034 h 6858000"/>
              <a:gd name="connsiteX111" fmla="*/ 729994 w 1605470"/>
              <a:gd name="connsiteY111" fmla="*/ 3126682 h 6858000"/>
              <a:gd name="connsiteX112" fmla="*/ 720862 w 1605470"/>
              <a:gd name="connsiteY112" fmla="*/ 3114519 h 6858000"/>
              <a:gd name="connsiteX113" fmla="*/ 707471 w 1605470"/>
              <a:gd name="connsiteY113" fmla="*/ 3106272 h 6858000"/>
              <a:gd name="connsiteX114" fmla="*/ 680201 w 1605470"/>
              <a:gd name="connsiteY114" fmla="*/ 2958185 h 6858000"/>
              <a:gd name="connsiteX115" fmla="*/ 622815 w 1605470"/>
              <a:gd name="connsiteY115" fmla="*/ 2762989 h 6858000"/>
              <a:gd name="connsiteX116" fmla="*/ 571733 w 1605470"/>
              <a:gd name="connsiteY116" fmla="*/ 2554718 h 6858000"/>
              <a:gd name="connsiteX117" fmla="*/ 551827 w 1605470"/>
              <a:gd name="connsiteY117" fmla="*/ 2485734 h 6858000"/>
              <a:gd name="connsiteX118" fmla="*/ 542550 w 1605470"/>
              <a:gd name="connsiteY118" fmla="*/ 2447068 h 6858000"/>
              <a:gd name="connsiteX119" fmla="*/ 529511 w 1605470"/>
              <a:gd name="connsiteY119" fmla="*/ 2425819 h 6858000"/>
              <a:gd name="connsiteX120" fmla="*/ 528878 w 1605470"/>
              <a:gd name="connsiteY120" fmla="*/ 2408971 h 6858000"/>
              <a:gd name="connsiteX121" fmla="*/ 535510 w 1605470"/>
              <a:gd name="connsiteY121" fmla="*/ 2402874 h 6858000"/>
              <a:gd name="connsiteX122" fmla="*/ 538122 w 1605470"/>
              <a:gd name="connsiteY122" fmla="*/ 2381443 h 6858000"/>
              <a:gd name="connsiteX123" fmla="*/ 514451 w 1605470"/>
              <a:gd name="connsiteY123" fmla="*/ 2261920 h 6858000"/>
              <a:gd name="connsiteX124" fmla="*/ 504338 w 1605470"/>
              <a:gd name="connsiteY124" fmla="*/ 2195378 h 6858000"/>
              <a:gd name="connsiteX125" fmla="*/ 488555 w 1605470"/>
              <a:gd name="connsiteY125" fmla="*/ 2155135 h 6858000"/>
              <a:gd name="connsiteX126" fmla="*/ 486013 w 1605470"/>
              <a:gd name="connsiteY126" fmla="*/ 2118008 h 6858000"/>
              <a:gd name="connsiteX127" fmla="*/ 487006 w 1605470"/>
              <a:gd name="connsiteY127" fmla="*/ 2050531 h 6858000"/>
              <a:gd name="connsiteX128" fmla="*/ 478812 w 1605470"/>
              <a:gd name="connsiteY128" fmla="*/ 1963269 h 6858000"/>
              <a:gd name="connsiteX129" fmla="*/ 459990 w 1605470"/>
              <a:gd name="connsiteY129" fmla="*/ 1906352 h 6858000"/>
              <a:gd name="connsiteX130" fmla="*/ 436547 w 1605470"/>
              <a:gd name="connsiteY130" fmla="*/ 1861531 h 6858000"/>
              <a:gd name="connsiteX131" fmla="*/ 390346 w 1605470"/>
              <a:gd name="connsiteY131" fmla="*/ 1732919 h 6858000"/>
              <a:gd name="connsiteX132" fmla="*/ 362657 w 1605470"/>
              <a:gd name="connsiteY132" fmla="*/ 1663540 h 6858000"/>
              <a:gd name="connsiteX133" fmla="*/ 361783 w 1605470"/>
              <a:gd name="connsiteY133" fmla="*/ 1615777 h 6858000"/>
              <a:gd name="connsiteX134" fmla="*/ 342578 w 1605470"/>
              <a:gd name="connsiteY134" fmla="*/ 1563678 h 6858000"/>
              <a:gd name="connsiteX135" fmla="*/ 355658 w 1605470"/>
              <a:gd name="connsiteY135" fmla="*/ 1519474 h 6858000"/>
              <a:gd name="connsiteX136" fmla="*/ 348400 w 1605470"/>
              <a:gd name="connsiteY136" fmla="*/ 1477995 h 6858000"/>
              <a:gd name="connsiteX137" fmla="*/ 334485 w 1605470"/>
              <a:gd name="connsiteY137" fmla="*/ 1373769 h 6858000"/>
              <a:gd name="connsiteX138" fmla="*/ 342792 w 1605470"/>
              <a:gd name="connsiteY138" fmla="*/ 1307086 h 6858000"/>
              <a:gd name="connsiteX139" fmla="*/ 343980 w 1605470"/>
              <a:gd name="connsiteY139" fmla="*/ 1189033 h 6858000"/>
              <a:gd name="connsiteX140" fmla="*/ 348665 w 1605470"/>
              <a:gd name="connsiteY140" fmla="*/ 1168288 h 6858000"/>
              <a:gd name="connsiteX141" fmla="*/ 340947 w 1605470"/>
              <a:gd name="connsiteY141" fmla="*/ 1142577 h 6858000"/>
              <a:gd name="connsiteX142" fmla="*/ 330253 w 1605470"/>
              <a:gd name="connsiteY142" fmla="*/ 1088484 h 6858000"/>
              <a:gd name="connsiteX143" fmla="*/ 318989 w 1605470"/>
              <a:gd name="connsiteY143" fmla="*/ 1016103 h 6858000"/>
              <a:gd name="connsiteX144" fmla="*/ 320445 w 1605470"/>
              <a:gd name="connsiteY144" fmla="*/ 932283 h 6858000"/>
              <a:gd name="connsiteX145" fmla="*/ 322681 w 1605470"/>
              <a:gd name="connsiteY145" fmla="*/ 915925 h 6858000"/>
              <a:gd name="connsiteX146" fmla="*/ 315310 w 1605470"/>
              <a:gd name="connsiteY146" fmla="*/ 896999 h 6858000"/>
              <a:gd name="connsiteX147" fmla="*/ 284718 w 1605470"/>
              <a:gd name="connsiteY147" fmla="*/ 821517 h 6858000"/>
              <a:gd name="connsiteX148" fmla="*/ 263668 w 1605470"/>
              <a:gd name="connsiteY148" fmla="*/ 751353 h 6858000"/>
              <a:gd name="connsiteX149" fmla="*/ 263226 w 1605470"/>
              <a:gd name="connsiteY149" fmla="*/ 721230 h 6858000"/>
              <a:gd name="connsiteX150" fmla="*/ 248897 w 1605470"/>
              <a:gd name="connsiteY150" fmla="*/ 681659 h 6858000"/>
              <a:gd name="connsiteX151" fmla="*/ 234316 w 1605470"/>
              <a:gd name="connsiteY151" fmla="*/ 635218 h 6858000"/>
              <a:gd name="connsiteX152" fmla="*/ 239327 w 1605470"/>
              <a:gd name="connsiteY152" fmla="*/ 613763 h 6858000"/>
              <a:gd name="connsiteX153" fmla="*/ 225269 w 1605470"/>
              <a:gd name="connsiteY153" fmla="*/ 598582 h 6858000"/>
              <a:gd name="connsiteX154" fmla="*/ 224950 w 1605470"/>
              <a:gd name="connsiteY154" fmla="*/ 576846 h 6858000"/>
              <a:gd name="connsiteX155" fmla="*/ 204576 w 1605470"/>
              <a:gd name="connsiteY155" fmla="*/ 530055 h 6858000"/>
              <a:gd name="connsiteX156" fmla="*/ 219064 w 1605470"/>
              <a:gd name="connsiteY156" fmla="*/ 469651 h 6858000"/>
              <a:gd name="connsiteX157" fmla="*/ 195012 w 1605470"/>
              <a:gd name="connsiteY157" fmla="*/ 448559 h 6858000"/>
              <a:gd name="connsiteX158" fmla="*/ 201434 w 1605470"/>
              <a:gd name="connsiteY158" fmla="*/ 441529 h 6858000"/>
              <a:gd name="connsiteX159" fmla="*/ 200655 w 1605470"/>
              <a:gd name="connsiteY159" fmla="*/ 428927 h 6858000"/>
              <a:gd name="connsiteX160" fmla="*/ 190059 w 1605470"/>
              <a:gd name="connsiteY160" fmla="*/ 430161 h 6858000"/>
              <a:gd name="connsiteX161" fmla="*/ 167079 w 1605470"/>
              <a:gd name="connsiteY161" fmla="*/ 367211 h 6858000"/>
              <a:gd name="connsiteX162" fmla="*/ 124571 w 1605470"/>
              <a:gd name="connsiteY162" fmla="*/ 302178 h 6858000"/>
              <a:gd name="connsiteX163" fmla="*/ 103243 w 1605470"/>
              <a:gd name="connsiteY163" fmla="*/ 211375 h 6858000"/>
              <a:gd name="connsiteX164" fmla="*/ 94571 w 1605470"/>
              <a:gd name="connsiteY164" fmla="*/ 184179 h 6858000"/>
              <a:gd name="connsiteX165" fmla="*/ 13437 w 1605470"/>
              <a:gd name="connsiteY165" fmla="*/ 19287 h 6858000"/>
              <a:gd name="connsiteX166" fmla="*/ 0 w 1605470"/>
              <a:gd name="connsiteY16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4166 w 1605470"/>
              <a:gd name="connsiteY98" fmla="*/ 3341588 h 6858000"/>
              <a:gd name="connsiteX99" fmla="*/ 749397 w 1605470"/>
              <a:gd name="connsiteY99" fmla="*/ 3307769 h 6858000"/>
              <a:gd name="connsiteX100" fmla="*/ 766960 w 1605470"/>
              <a:gd name="connsiteY100" fmla="*/ 3250522 h 6858000"/>
              <a:gd name="connsiteX101" fmla="*/ 767385 w 1605470"/>
              <a:gd name="connsiteY101" fmla="*/ 3229163 h 6858000"/>
              <a:gd name="connsiteX102" fmla="*/ 769208 w 1605470"/>
              <a:gd name="connsiteY102" fmla="*/ 3217217 h 6858000"/>
              <a:gd name="connsiteX103" fmla="*/ 770350 w 1605470"/>
              <a:gd name="connsiteY103" fmla="*/ 3216125 h 6858000"/>
              <a:gd name="connsiteX104" fmla="*/ 756043 w 1605470"/>
              <a:gd name="connsiteY104" fmla="*/ 3183755 h 6858000"/>
              <a:gd name="connsiteX105" fmla="*/ 756544 w 1605470"/>
              <a:gd name="connsiteY105" fmla="*/ 3178642 h 6858000"/>
              <a:gd name="connsiteX106" fmla="*/ 744144 w 1605470"/>
              <a:gd name="connsiteY106" fmla="*/ 3158586 h 6858000"/>
              <a:gd name="connsiteX107" fmla="*/ 739378 w 1605470"/>
              <a:gd name="connsiteY107" fmla="*/ 3147669 h 6858000"/>
              <a:gd name="connsiteX108" fmla="*/ 734648 w 1605470"/>
              <a:gd name="connsiteY108" fmla="*/ 3145733 h 6858000"/>
              <a:gd name="connsiteX109" fmla="*/ 729329 w 1605470"/>
              <a:gd name="connsiteY109" fmla="*/ 3129034 h 6858000"/>
              <a:gd name="connsiteX110" fmla="*/ 729994 w 1605470"/>
              <a:gd name="connsiteY110" fmla="*/ 3126682 h 6858000"/>
              <a:gd name="connsiteX111" fmla="*/ 720862 w 1605470"/>
              <a:gd name="connsiteY111" fmla="*/ 3114519 h 6858000"/>
              <a:gd name="connsiteX112" fmla="*/ 707471 w 1605470"/>
              <a:gd name="connsiteY112" fmla="*/ 3106272 h 6858000"/>
              <a:gd name="connsiteX113" fmla="*/ 680201 w 1605470"/>
              <a:gd name="connsiteY113" fmla="*/ 2958185 h 6858000"/>
              <a:gd name="connsiteX114" fmla="*/ 622815 w 1605470"/>
              <a:gd name="connsiteY114" fmla="*/ 2762989 h 6858000"/>
              <a:gd name="connsiteX115" fmla="*/ 571733 w 1605470"/>
              <a:gd name="connsiteY115" fmla="*/ 2554718 h 6858000"/>
              <a:gd name="connsiteX116" fmla="*/ 551827 w 1605470"/>
              <a:gd name="connsiteY116" fmla="*/ 2485734 h 6858000"/>
              <a:gd name="connsiteX117" fmla="*/ 542550 w 1605470"/>
              <a:gd name="connsiteY117" fmla="*/ 2447068 h 6858000"/>
              <a:gd name="connsiteX118" fmla="*/ 529511 w 1605470"/>
              <a:gd name="connsiteY118" fmla="*/ 2425819 h 6858000"/>
              <a:gd name="connsiteX119" fmla="*/ 528878 w 1605470"/>
              <a:gd name="connsiteY119" fmla="*/ 2408971 h 6858000"/>
              <a:gd name="connsiteX120" fmla="*/ 535510 w 1605470"/>
              <a:gd name="connsiteY120" fmla="*/ 2402874 h 6858000"/>
              <a:gd name="connsiteX121" fmla="*/ 538122 w 1605470"/>
              <a:gd name="connsiteY121" fmla="*/ 2381443 h 6858000"/>
              <a:gd name="connsiteX122" fmla="*/ 514451 w 1605470"/>
              <a:gd name="connsiteY122" fmla="*/ 2261920 h 6858000"/>
              <a:gd name="connsiteX123" fmla="*/ 504338 w 1605470"/>
              <a:gd name="connsiteY123" fmla="*/ 2195378 h 6858000"/>
              <a:gd name="connsiteX124" fmla="*/ 488555 w 1605470"/>
              <a:gd name="connsiteY124" fmla="*/ 2155135 h 6858000"/>
              <a:gd name="connsiteX125" fmla="*/ 486013 w 1605470"/>
              <a:gd name="connsiteY125" fmla="*/ 2118008 h 6858000"/>
              <a:gd name="connsiteX126" fmla="*/ 487006 w 1605470"/>
              <a:gd name="connsiteY126" fmla="*/ 2050531 h 6858000"/>
              <a:gd name="connsiteX127" fmla="*/ 478812 w 1605470"/>
              <a:gd name="connsiteY127" fmla="*/ 1963269 h 6858000"/>
              <a:gd name="connsiteX128" fmla="*/ 459990 w 1605470"/>
              <a:gd name="connsiteY128" fmla="*/ 1906352 h 6858000"/>
              <a:gd name="connsiteX129" fmla="*/ 436547 w 1605470"/>
              <a:gd name="connsiteY129" fmla="*/ 1861531 h 6858000"/>
              <a:gd name="connsiteX130" fmla="*/ 390346 w 1605470"/>
              <a:gd name="connsiteY130" fmla="*/ 1732919 h 6858000"/>
              <a:gd name="connsiteX131" fmla="*/ 362657 w 1605470"/>
              <a:gd name="connsiteY131" fmla="*/ 1663540 h 6858000"/>
              <a:gd name="connsiteX132" fmla="*/ 361783 w 1605470"/>
              <a:gd name="connsiteY132" fmla="*/ 1615777 h 6858000"/>
              <a:gd name="connsiteX133" fmla="*/ 342578 w 1605470"/>
              <a:gd name="connsiteY133" fmla="*/ 1563678 h 6858000"/>
              <a:gd name="connsiteX134" fmla="*/ 355658 w 1605470"/>
              <a:gd name="connsiteY134" fmla="*/ 1519474 h 6858000"/>
              <a:gd name="connsiteX135" fmla="*/ 348400 w 1605470"/>
              <a:gd name="connsiteY135" fmla="*/ 1477995 h 6858000"/>
              <a:gd name="connsiteX136" fmla="*/ 334485 w 1605470"/>
              <a:gd name="connsiteY136" fmla="*/ 1373769 h 6858000"/>
              <a:gd name="connsiteX137" fmla="*/ 342792 w 1605470"/>
              <a:gd name="connsiteY137" fmla="*/ 1307086 h 6858000"/>
              <a:gd name="connsiteX138" fmla="*/ 343980 w 1605470"/>
              <a:gd name="connsiteY138" fmla="*/ 1189033 h 6858000"/>
              <a:gd name="connsiteX139" fmla="*/ 348665 w 1605470"/>
              <a:gd name="connsiteY139" fmla="*/ 1168288 h 6858000"/>
              <a:gd name="connsiteX140" fmla="*/ 340947 w 1605470"/>
              <a:gd name="connsiteY140" fmla="*/ 1142577 h 6858000"/>
              <a:gd name="connsiteX141" fmla="*/ 330253 w 1605470"/>
              <a:gd name="connsiteY141" fmla="*/ 1088484 h 6858000"/>
              <a:gd name="connsiteX142" fmla="*/ 318989 w 1605470"/>
              <a:gd name="connsiteY142" fmla="*/ 1016103 h 6858000"/>
              <a:gd name="connsiteX143" fmla="*/ 320445 w 1605470"/>
              <a:gd name="connsiteY143" fmla="*/ 932283 h 6858000"/>
              <a:gd name="connsiteX144" fmla="*/ 322681 w 1605470"/>
              <a:gd name="connsiteY144" fmla="*/ 915925 h 6858000"/>
              <a:gd name="connsiteX145" fmla="*/ 315310 w 1605470"/>
              <a:gd name="connsiteY145" fmla="*/ 896999 h 6858000"/>
              <a:gd name="connsiteX146" fmla="*/ 284718 w 1605470"/>
              <a:gd name="connsiteY146" fmla="*/ 821517 h 6858000"/>
              <a:gd name="connsiteX147" fmla="*/ 263668 w 1605470"/>
              <a:gd name="connsiteY147" fmla="*/ 751353 h 6858000"/>
              <a:gd name="connsiteX148" fmla="*/ 263226 w 1605470"/>
              <a:gd name="connsiteY148" fmla="*/ 721230 h 6858000"/>
              <a:gd name="connsiteX149" fmla="*/ 248897 w 1605470"/>
              <a:gd name="connsiteY149" fmla="*/ 681659 h 6858000"/>
              <a:gd name="connsiteX150" fmla="*/ 234316 w 1605470"/>
              <a:gd name="connsiteY150" fmla="*/ 635218 h 6858000"/>
              <a:gd name="connsiteX151" fmla="*/ 239327 w 1605470"/>
              <a:gd name="connsiteY151" fmla="*/ 613763 h 6858000"/>
              <a:gd name="connsiteX152" fmla="*/ 225269 w 1605470"/>
              <a:gd name="connsiteY152" fmla="*/ 598582 h 6858000"/>
              <a:gd name="connsiteX153" fmla="*/ 224950 w 1605470"/>
              <a:gd name="connsiteY153" fmla="*/ 576846 h 6858000"/>
              <a:gd name="connsiteX154" fmla="*/ 204576 w 1605470"/>
              <a:gd name="connsiteY154" fmla="*/ 530055 h 6858000"/>
              <a:gd name="connsiteX155" fmla="*/ 219064 w 1605470"/>
              <a:gd name="connsiteY155" fmla="*/ 469651 h 6858000"/>
              <a:gd name="connsiteX156" fmla="*/ 195012 w 1605470"/>
              <a:gd name="connsiteY156" fmla="*/ 448559 h 6858000"/>
              <a:gd name="connsiteX157" fmla="*/ 201434 w 1605470"/>
              <a:gd name="connsiteY157" fmla="*/ 441529 h 6858000"/>
              <a:gd name="connsiteX158" fmla="*/ 200655 w 1605470"/>
              <a:gd name="connsiteY158" fmla="*/ 428927 h 6858000"/>
              <a:gd name="connsiteX159" fmla="*/ 190059 w 1605470"/>
              <a:gd name="connsiteY159" fmla="*/ 430161 h 6858000"/>
              <a:gd name="connsiteX160" fmla="*/ 167079 w 1605470"/>
              <a:gd name="connsiteY160" fmla="*/ 367211 h 6858000"/>
              <a:gd name="connsiteX161" fmla="*/ 124571 w 1605470"/>
              <a:gd name="connsiteY161" fmla="*/ 302178 h 6858000"/>
              <a:gd name="connsiteX162" fmla="*/ 103243 w 1605470"/>
              <a:gd name="connsiteY162" fmla="*/ 211375 h 6858000"/>
              <a:gd name="connsiteX163" fmla="*/ 94571 w 1605470"/>
              <a:gd name="connsiteY163" fmla="*/ 184179 h 6858000"/>
              <a:gd name="connsiteX164" fmla="*/ 13437 w 1605470"/>
              <a:gd name="connsiteY164" fmla="*/ 19287 h 6858000"/>
              <a:gd name="connsiteX165" fmla="*/ 0 w 1605470"/>
              <a:gd name="connsiteY16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49397 w 1605470"/>
              <a:gd name="connsiteY98" fmla="*/ 3307769 h 6858000"/>
              <a:gd name="connsiteX99" fmla="*/ 766960 w 1605470"/>
              <a:gd name="connsiteY99" fmla="*/ 3250522 h 6858000"/>
              <a:gd name="connsiteX100" fmla="*/ 767385 w 1605470"/>
              <a:gd name="connsiteY100" fmla="*/ 3229163 h 6858000"/>
              <a:gd name="connsiteX101" fmla="*/ 769208 w 1605470"/>
              <a:gd name="connsiteY101" fmla="*/ 3217217 h 6858000"/>
              <a:gd name="connsiteX102" fmla="*/ 770350 w 1605470"/>
              <a:gd name="connsiteY102" fmla="*/ 3216125 h 6858000"/>
              <a:gd name="connsiteX103" fmla="*/ 756043 w 1605470"/>
              <a:gd name="connsiteY103" fmla="*/ 3183755 h 6858000"/>
              <a:gd name="connsiteX104" fmla="*/ 756544 w 1605470"/>
              <a:gd name="connsiteY104" fmla="*/ 3178642 h 6858000"/>
              <a:gd name="connsiteX105" fmla="*/ 744144 w 1605470"/>
              <a:gd name="connsiteY105" fmla="*/ 3158586 h 6858000"/>
              <a:gd name="connsiteX106" fmla="*/ 739378 w 1605470"/>
              <a:gd name="connsiteY106" fmla="*/ 3147669 h 6858000"/>
              <a:gd name="connsiteX107" fmla="*/ 734648 w 1605470"/>
              <a:gd name="connsiteY107" fmla="*/ 3145733 h 6858000"/>
              <a:gd name="connsiteX108" fmla="*/ 729329 w 1605470"/>
              <a:gd name="connsiteY108" fmla="*/ 3129034 h 6858000"/>
              <a:gd name="connsiteX109" fmla="*/ 729994 w 1605470"/>
              <a:gd name="connsiteY109" fmla="*/ 3126682 h 6858000"/>
              <a:gd name="connsiteX110" fmla="*/ 720862 w 1605470"/>
              <a:gd name="connsiteY110" fmla="*/ 3114519 h 6858000"/>
              <a:gd name="connsiteX111" fmla="*/ 707471 w 1605470"/>
              <a:gd name="connsiteY111" fmla="*/ 3106272 h 6858000"/>
              <a:gd name="connsiteX112" fmla="*/ 680201 w 1605470"/>
              <a:gd name="connsiteY112" fmla="*/ 2958185 h 6858000"/>
              <a:gd name="connsiteX113" fmla="*/ 622815 w 1605470"/>
              <a:gd name="connsiteY113" fmla="*/ 2762989 h 6858000"/>
              <a:gd name="connsiteX114" fmla="*/ 571733 w 1605470"/>
              <a:gd name="connsiteY114" fmla="*/ 2554718 h 6858000"/>
              <a:gd name="connsiteX115" fmla="*/ 551827 w 1605470"/>
              <a:gd name="connsiteY115" fmla="*/ 2485734 h 6858000"/>
              <a:gd name="connsiteX116" fmla="*/ 542550 w 1605470"/>
              <a:gd name="connsiteY116" fmla="*/ 2447068 h 6858000"/>
              <a:gd name="connsiteX117" fmla="*/ 529511 w 1605470"/>
              <a:gd name="connsiteY117" fmla="*/ 2425819 h 6858000"/>
              <a:gd name="connsiteX118" fmla="*/ 528878 w 1605470"/>
              <a:gd name="connsiteY118" fmla="*/ 2408971 h 6858000"/>
              <a:gd name="connsiteX119" fmla="*/ 535510 w 1605470"/>
              <a:gd name="connsiteY119" fmla="*/ 2402874 h 6858000"/>
              <a:gd name="connsiteX120" fmla="*/ 538122 w 1605470"/>
              <a:gd name="connsiteY120" fmla="*/ 2381443 h 6858000"/>
              <a:gd name="connsiteX121" fmla="*/ 514451 w 1605470"/>
              <a:gd name="connsiteY121" fmla="*/ 2261920 h 6858000"/>
              <a:gd name="connsiteX122" fmla="*/ 504338 w 1605470"/>
              <a:gd name="connsiteY122" fmla="*/ 2195378 h 6858000"/>
              <a:gd name="connsiteX123" fmla="*/ 488555 w 1605470"/>
              <a:gd name="connsiteY123" fmla="*/ 2155135 h 6858000"/>
              <a:gd name="connsiteX124" fmla="*/ 486013 w 1605470"/>
              <a:gd name="connsiteY124" fmla="*/ 2118008 h 6858000"/>
              <a:gd name="connsiteX125" fmla="*/ 487006 w 1605470"/>
              <a:gd name="connsiteY125" fmla="*/ 2050531 h 6858000"/>
              <a:gd name="connsiteX126" fmla="*/ 478812 w 1605470"/>
              <a:gd name="connsiteY126" fmla="*/ 1963269 h 6858000"/>
              <a:gd name="connsiteX127" fmla="*/ 459990 w 1605470"/>
              <a:gd name="connsiteY127" fmla="*/ 1906352 h 6858000"/>
              <a:gd name="connsiteX128" fmla="*/ 436547 w 1605470"/>
              <a:gd name="connsiteY128" fmla="*/ 1861531 h 6858000"/>
              <a:gd name="connsiteX129" fmla="*/ 390346 w 1605470"/>
              <a:gd name="connsiteY129" fmla="*/ 1732919 h 6858000"/>
              <a:gd name="connsiteX130" fmla="*/ 362657 w 1605470"/>
              <a:gd name="connsiteY130" fmla="*/ 1663540 h 6858000"/>
              <a:gd name="connsiteX131" fmla="*/ 361783 w 1605470"/>
              <a:gd name="connsiteY131" fmla="*/ 1615777 h 6858000"/>
              <a:gd name="connsiteX132" fmla="*/ 342578 w 1605470"/>
              <a:gd name="connsiteY132" fmla="*/ 1563678 h 6858000"/>
              <a:gd name="connsiteX133" fmla="*/ 355658 w 1605470"/>
              <a:gd name="connsiteY133" fmla="*/ 1519474 h 6858000"/>
              <a:gd name="connsiteX134" fmla="*/ 348400 w 1605470"/>
              <a:gd name="connsiteY134" fmla="*/ 1477995 h 6858000"/>
              <a:gd name="connsiteX135" fmla="*/ 334485 w 1605470"/>
              <a:gd name="connsiteY135" fmla="*/ 1373769 h 6858000"/>
              <a:gd name="connsiteX136" fmla="*/ 342792 w 1605470"/>
              <a:gd name="connsiteY136" fmla="*/ 1307086 h 6858000"/>
              <a:gd name="connsiteX137" fmla="*/ 343980 w 1605470"/>
              <a:gd name="connsiteY137" fmla="*/ 1189033 h 6858000"/>
              <a:gd name="connsiteX138" fmla="*/ 348665 w 1605470"/>
              <a:gd name="connsiteY138" fmla="*/ 1168288 h 6858000"/>
              <a:gd name="connsiteX139" fmla="*/ 340947 w 1605470"/>
              <a:gd name="connsiteY139" fmla="*/ 1142577 h 6858000"/>
              <a:gd name="connsiteX140" fmla="*/ 330253 w 1605470"/>
              <a:gd name="connsiteY140" fmla="*/ 1088484 h 6858000"/>
              <a:gd name="connsiteX141" fmla="*/ 318989 w 1605470"/>
              <a:gd name="connsiteY141" fmla="*/ 1016103 h 6858000"/>
              <a:gd name="connsiteX142" fmla="*/ 320445 w 1605470"/>
              <a:gd name="connsiteY142" fmla="*/ 932283 h 6858000"/>
              <a:gd name="connsiteX143" fmla="*/ 322681 w 1605470"/>
              <a:gd name="connsiteY143" fmla="*/ 915925 h 6858000"/>
              <a:gd name="connsiteX144" fmla="*/ 315310 w 1605470"/>
              <a:gd name="connsiteY144" fmla="*/ 896999 h 6858000"/>
              <a:gd name="connsiteX145" fmla="*/ 284718 w 1605470"/>
              <a:gd name="connsiteY145" fmla="*/ 821517 h 6858000"/>
              <a:gd name="connsiteX146" fmla="*/ 263668 w 1605470"/>
              <a:gd name="connsiteY146" fmla="*/ 751353 h 6858000"/>
              <a:gd name="connsiteX147" fmla="*/ 263226 w 1605470"/>
              <a:gd name="connsiteY147" fmla="*/ 721230 h 6858000"/>
              <a:gd name="connsiteX148" fmla="*/ 248897 w 1605470"/>
              <a:gd name="connsiteY148" fmla="*/ 681659 h 6858000"/>
              <a:gd name="connsiteX149" fmla="*/ 234316 w 1605470"/>
              <a:gd name="connsiteY149" fmla="*/ 635218 h 6858000"/>
              <a:gd name="connsiteX150" fmla="*/ 239327 w 1605470"/>
              <a:gd name="connsiteY150" fmla="*/ 613763 h 6858000"/>
              <a:gd name="connsiteX151" fmla="*/ 225269 w 1605470"/>
              <a:gd name="connsiteY151" fmla="*/ 598582 h 6858000"/>
              <a:gd name="connsiteX152" fmla="*/ 224950 w 1605470"/>
              <a:gd name="connsiteY152" fmla="*/ 576846 h 6858000"/>
              <a:gd name="connsiteX153" fmla="*/ 204576 w 1605470"/>
              <a:gd name="connsiteY153" fmla="*/ 530055 h 6858000"/>
              <a:gd name="connsiteX154" fmla="*/ 219064 w 1605470"/>
              <a:gd name="connsiteY154" fmla="*/ 469651 h 6858000"/>
              <a:gd name="connsiteX155" fmla="*/ 195012 w 1605470"/>
              <a:gd name="connsiteY155" fmla="*/ 448559 h 6858000"/>
              <a:gd name="connsiteX156" fmla="*/ 201434 w 1605470"/>
              <a:gd name="connsiteY156" fmla="*/ 441529 h 6858000"/>
              <a:gd name="connsiteX157" fmla="*/ 200655 w 1605470"/>
              <a:gd name="connsiteY157" fmla="*/ 428927 h 6858000"/>
              <a:gd name="connsiteX158" fmla="*/ 190059 w 1605470"/>
              <a:gd name="connsiteY158" fmla="*/ 430161 h 6858000"/>
              <a:gd name="connsiteX159" fmla="*/ 167079 w 1605470"/>
              <a:gd name="connsiteY159" fmla="*/ 367211 h 6858000"/>
              <a:gd name="connsiteX160" fmla="*/ 124571 w 1605470"/>
              <a:gd name="connsiteY160" fmla="*/ 302178 h 6858000"/>
              <a:gd name="connsiteX161" fmla="*/ 103243 w 1605470"/>
              <a:gd name="connsiteY161" fmla="*/ 211375 h 6858000"/>
              <a:gd name="connsiteX162" fmla="*/ 94571 w 1605470"/>
              <a:gd name="connsiteY162" fmla="*/ 184179 h 6858000"/>
              <a:gd name="connsiteX163" fmla="*/ 13437 w 1605470"/>
              <a:gd name="connsiteY163" fmla="*/ 19287 h 6858000"/>
              <a:gd name="connsiteX164" fmla="*/ 0 w 1605470"/>
              <a:gd name="connsiteY16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49397 w 1605470"/>
              <a:gd name="connsiteY97" fmla="*/ 3307769 h 6858000"/>
              <a:gd name="connsiteX98" fmla="*/ 766960 w 1605470"/>
              <a:gd name="connsiteY98" fmla="*/ 3250522 h 6858000"/>
              <a:gd name="connsiteX99" fmla="*/ 767385 w 1605470"/>
              <a:gd name="connsiteY99" fmla="*/ 3229163 h 6858000"/>
              <a:gd name="connsiteX100" fmla="*/ 769208 w 1605470"/>
              <a:gd name="connsiteY100" fmla="*/ 3217217 h 6858000"/>
              <a:gd name="connsiteX101" fmla="*/ 770350 w 1605470"/>
              <a:gd name="connsiteY101" fmla="*/ 3216125 h 6858000"/>
              <a:gd name="connsiteX102" fmla="*/ 756043 w 1605470"/>
              <a:gd name="connsiteY102" fmla="*/ 3183755 h 6858000"/>
              <a:gd name="connsiteX103" fmla="*/ 756544 w 1605470"/>
              <a:gd name="connsiteY103" fmla="*/ 3178642 h 6858000"/>
              <a:gd name="connsiteX104" fmla="*/ 744144 w 1605470"/>
              <a:gd name="connsiteY104" fmla="*/ 3158586 h 6858000"/>
              <a:gd name="connsiteX105" fmla="*/ 739378 w 1605470"/>
              <a:gd name="connsiteY105" fmla="*/ 3147669 h 6858000"/>
              <a:gd name="connsiteX106" fmla="*/ 734648 w 1605470"/>
              <a:gd name="connsiteY106" fmla="*/ 3145733 h 6858000"/>
              <a:gd name="connsiteX107" fmla="*/ 729329 w 1605470"/>
              <a:gd name="connsiteY107" fmla="*/ 3129034 h 6858000"/>
              <a:gd name="connsiteX108" fmla="*/ 729994 w 1605470"/>
              <a:gd name="connsiteY108" fmla="*/ 3126682 h 6858000"/>
              <a:gd name="connsiteX109" fmla="*/ 720862 w 1605470"/>
              <a:gd name="connsiteY109" fmla="*/ 3114519 h 6858000"/>
              <a:gd name="connsiteX110" fmla="*/ 707471 w 1605470"/>
              <a:gd name="connsiteY110" fmla="*/ 3106272 h 6858000"/>
              <a:gd name="connsiteX111" fmla="*/ 680201 w 1605470"/>
              <a:gd name="connsiteY111" fmla="*/ 2958185 h 6858000"/>
              <a:gd name="connsiteX112" fmla="*/ 622815 w 1605470"/>
              <a:gd name="connsiteY112" fmla="*/ 2762989 h 6858000"/>
              <a:gd name="connsiteX113" fmla="*/ 571733 w 1605470"/>
              <a:gd name="connsiteY113" fmla="*/ 2554718 h 6858000"/>
              <a:gd name="connsiteX114" fmla="*/ 551827 w 1605470"/>
              <a:gd name="connsiteY114" fmla="*/ 2485734 h 6858000"/>
              <a:gd name="connsiteX115" fmla="*/ 542550 w 1605470"/>
              <a:gd name="connsiteY115" fmla="*/ 2447068 h 6858000"/>
              <a:gd name="connsiteX116" fmla="*/ 529511 w 1605470"/>
              <a:gd name="connsiteY116" fmla="*/ 2425819 h 6858000"/>
              <a:gd name="connsiteX117" fmla="*/ 528878 w 1605470"/>
              <a:gd name="connsiteY117" fmla="*/ 2408971 h 6858000"/>
              <a:gd name="connsiteX118" fmla="*/ 535510 w 1605470"/>
              <a:gd name="connsiteY118" fmla="*/ 2402874 h 6858000"/>
              <a:gd name="connsiteX119" fmla="*/ 538122 w 1605470"/>
              <a:gd name="connsiteY119" fmla="*/ 2381443 h 6858000"/>
              <a:gd name="connsiteX120" fmla="*/ 514451 w 1605470"/>
              <a:gd name="connsiteY120" fmla="*/ 2261920 h 6858000"/>
              <a:gd name="connsiteX121" fmla="*/ 504338 w 1605470"/>
              <a:gd name="connsiteY121" fmla="*/ 2195378 h 6858000"/>
              <a:gd name="connsiteX122" fmla="*/ 488555 w 1605470"/>
              <a:gd name="connsiteY122" fmla="*/ 2155135 h 6858000"/>
              <a:gd name="connsiteX123" fmla="*/ 486013 w 1605470"/>
              <a:gd name="connsiteY123" fmla="*/ 2118008 h 6858000"/>
              <a:gd name="connsiteX124" fmla="*/ 487006 w 1605470"/>
              <a:gd name="connsiteY124" fmla="*/ 2050531 h 6858000"/>
              <a:gd name="connsiteX125" fmla="*/ 478812 w 1605470"/>
              <a:gd name="connsiteY125" fmla="*/ 1963269 h 6858000"/>
              <a:gd name="connsiteX126" fmla="*/ 459990 w 1605470"/>
              <a:gd name="connsiteY126" fmla="*/ 1906352 h 6858000"/>
              <a:gd name="connsiteX127" fmla="*/ 436547 w 1605470"/>
              <a:gd name="connsiteY127" fmla="*/ 1861531 h 6858000"/>
              <a:gd name="connsiteX128" fmla="*/ 390346 w 1605470"/>
              <a:gd name="connsiteY128" fmla="*/ 1732919 h 6858000"/>
              <a:gd name="connsiteX129" fmla="*/ 362657 w 1605470"/>
              <a:gd name="connsiteY129" fmla="*/ 1663540 h 6858000"/>
              <a:gd name="connsiteX130" fmla="*/ 361783 w 1605470"/>
              <a:gd name="connsiteY130" fmla="*/ 1615777 h 6858000"/>
              <a:gd name="connsiteX131" fmla="*/ 342578 w 1605470"/>
              <a:gd name="connsiteY131" fmla="*/ 1563678 h 6858000"/>
              <a:gd name="connsiteX132" fmla="*/ 355658 w 1605470"/>
              <a:gd name="connsiteY132" fmla="*/ 1519474 h 6858000"/>
              <a:gd name="connsiteX133" fmla="*/ 348400 w 1605470"/>
              <a:gd name="connsiteY133" fmla="*/ 1477995 h 6858000"/>
              <a:gd name="connsiteX134" fmla="*/ 334485 w 1605470"/>
              <a:gd name="connsiteY134" fmla="*/ 1373769 h 6858000"/>
              <a:gd name="connsiteX135" fmla="*/ 342792 w 1605470"/>
              <a:gd name="connsiteY135" fmla="*/ 1307086 h 6858000"/>
              <a:gd name="connsiteX136" fmla="*/ 343980 w 1605470"/>
              <a:gd name="connsiteY136" fmla="*/ 1189033 h 6858000"/>
              <a:gd name="connsiteX137" fmla="*/ 348665 w 1605470"/>
              <a:gd name="connsiteY137" fmla="*/ 1168288 h 6858000"/>
              <a:gd name="connsiteX138" fmla="*/ 340947 w 1605470"/>
              <a:gd name="connsiteY138" fmla="*/ 1142577 h 6858000"/>
              <a:gd name="connsiteX139" fmla="*/ 330253 w 1605470"/>
              <a:gd name="connsiteY139" fmla="*/ 1088484 h 6858000"/>
              <a:gd name="connsiteX140" fmla="*/ 318989 w 1605470"/>
              <a:gd name="connsiteY140" fmla="*/ 1016103 h 6858000"/>
              <a:gd name="connsiteX141" fmla="*/ 320445 w 1605470"/>
              <a:gd name="connsiteY141" fmla="*/ 932283 h 6858000"/>
              <a:gd name="connsiteX142" fmla="*/ 322681 w 1605470"/>
              <a:gd name="connsiteY142" fmla="*/ 915925 h 6858000"/>
              <a:gd name="connsiteX143" fmla="*/ 315310 w 1605470"/>
              <a:gd name="connsiteY143" fmla="*/ 896999 h 6858000"/>
              <a:gd name="connsiteX144" fmla="*/ 284718 w 1605470"/>
              <a:gd name="connsiteY144" fmla="*/ 821517 h 6858000"/>
              <a:gd name="connsiteX145" fmla="*/ 263668 w 1605470"/>
              <a:gd name="connsiteY145" fmla="*/ 751353 h 6858000"/>
              <a:gd name="connsiteX146" fmla="*/ 263226 w 1605470"/>
              <a:gd name="connsiteY146" fmla="*/ 721230 h 6858000"/>
              <a:gd name="connsiteX147" fmla="*/ 248897 w 1605470"/>
              <a:gd name="connsiteY147" fmla="*/ 681659 h 6858000"/>
              <a:gd name="connsiteX148" fmla="*/ 234316 w 1605470"/>
              <a:gd name="connsiteY148" fmla="*/ 635218 h 6858000"/>
              <a:gd name="connsiteX149" fmla="*/ 239327 w 1605470"/>
              <a:gd name="connsiteY149" fmla="*/ 613763 h 6858000"/>
              <a:gd name="connsiteX150" fmla="*/ 225269 w 1605470"/>
              <a:gd name="connsiteY150" fmla="*/ 598582 h 6858000"/>
              <a:gd name="connsiteX151" fmla="*/ 224950 w 1605470"/>
              <a:gd name="connsiteY151" fmla="*/ 576846 h 6858000"/>
              <a:gd name="connsiteX152" fmla="*/ 204576 w 1605470"/>
              <a:gd name="connsiteY152" fmla="*/ 530055 h 6858000"/>
              <a:gd name="connsiteX153" fmla="*/ 219064 w 1605470"/>
              <a:gd name="connsiteY153" fmla="*/ 469651 h 6858000"/>
              <a:gd name="connsiteX154" fmla="*/ 195012 w 1605470"/>
              <a:gd name="connsiteY154" fmla="*/ 448559 h 6858000"/>
              <a:gd name="connsiteX155" fmla="*/ 201434 w 1605470"/>
              <a:gd name="connsiteY155" fmla="*/ 441529 h 6858000"/>
              <a:gd name="connsiteX156" fmla="*/ 200655 w 1605470"/>
              <a:gd name="connsiteY156" fmla="*/ 428927 h 6858000"/>
              <a:gd name="connsiteX157" fmla="*/ 190059 w 1605470"/>
              <a:gd name="connsiteY157" fmla="*/ 430161 h 6858000"/>
              <a:gd name="connsiteX158" fmla="*/ 167079 w 1605470"/>
              <a:gd name="connsiteY158" fmla="*/ 367211 h 6858000"/>
              <a:gd name="connsiteX159" fmla="*/ 124571 w 1605470"/>
              <a:gd name="connsiteY159" fmla="*/ 302178 h 6858000"/>
              <a:gd name="connsiteX160" fmla="*/ 103243 w 1605470"/>
              <a:gd name="connsiteY160" fmla="*/ 211375 h 6858000"/>
              <a:gd name="connsiteX161" fmla="*/ 94571 w 1605470"/>
              <a:gd name="connsiteY161" fmla="*/ 184179 h 6858000"/>
              <a:gd name="connsiteX162" fmla="*/ 13437 w 1605470"/>
              <a:gd name="connsiteY162" fmla="*/ 19287 h 6858000"/>
              <a:gd name="connsiteX163" fmla="*/ 0 w 1605470"/>
              <a:gd name="connsiteY16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28878 w 1605470"/>
              <a:gd name="connsiteY116" fmla="*/ 2408971 h 6858000"/>
              <a:gd name="connsiteX117" fmla="*/ 535510 w 1605470"/>
              <a:gd name="connsiteY117" fmla="*/ 2402874 h 6858000"/>
              <a:gd name="connsiteX118" fmla="*/ 538122 w 1605470"/>
              <a:gd name="connsiteY118" fmla="*/ 2381443 h 6858000"/>
              <a:gd name="connsiteX119" fmla="*/ 514451 w 1605470"/>
              <a:gd name="connsiteY119" fmla="*/ 2261920 h 6858000"/>
              <a:gd name="connsiteX120" fmla="*/ 504338 w 1605470"/>
              <a:gd name="connsiteY120" fmla="*/ 2195378 h 6858000"/>
              <a:gd name="connsiteX121" fmla="*/ 488555 w 1605470"/>
              <a:gd name="connsiteY121" fmla="*/ 2155135 h 6858000"/>
              <a:gd name="connsiteX122" fmla="*/ 486013 w 1605470"/>
              <a:gd name="connsiteY122" fmla="*/ 2118008 h 6858000"/>
              <a:gd name="connsiteX123" fmla="*/ 487006 w 1605470"/>
              <a:gd name="connsiteY123" fmla="*/ 2050531 h 6858000"/>
              <a:gd name="connsiteX124" fmla="*/ 478812 w 1605470"/>
              <a:gd name="connsiteY124" fmla="*/ 1963269 h 6858000"/>
              <a:gd name="connsiteX125" fmla="*/ 459990 w 1605470"/>
              <a:gd name="connsiteY125" fmla="*/ 1906352 h 6858000"/>
              <a:gd name="connsiteX126" fmla="*/ 436547 w 1605470"/>
              <a:gd name="connsiteY126" fmla="*/ 1861531 h 6858000"/>
              <a:gd name="connsiteX127" fmla="*/ 390346 w 1605470"/>
              <a:gd name="connsiteY127" fmla="*/ 1732919 h 6858000"/>
              <a:gd name="connsiteX128" fmla="*/ 362657 w 1605470"/>
              <a:gd name="connsiteY128" fmla="*/ 1663540 h 6858000"/>
              <a:gd name="connsiteX129" fmla="*/ 361783 w 1605470"/>
              <a:gd name="connsiteY129" fmla="*/ 1615777 h 6858000"/>
              <a:gd name="connsiteX130" fmla="*/ 342578 w 1605470"/>
              <a:gd name="connsiteY130" fmla="*/ 1563678 h 6858000"/>
              <a:gd name="connsiteX131" fmla="*/ 355658 w 1605470"/>
              <a:gd name="connsiteY131" fmla="*/ 1519474 h 6858000"/>
              <a:gd name="connsiteX132" fmla="*/ 348400 w 1605470"/>
              <a:gd name="connsiteY132" fmla="*/ 1477995 h 6858000"/>
              <a:gd name="connsiteX133" fmla="*/ 334485 w 1605470"/>
              <a:gd name="connsiteY133" fmla="*/ 1373769 h 6858000"/>
              <a:gd name="connsiteX134" fmla="*/ 342792 w 1605470"/>
              <a:gd name="connsiteY134" fmla="*/ 1307086 h 6858000"/>
              <a:gd name="connsiteX135" fmla="*/ 343980 w 1605470"/>
              <a:gd name="connsiteY135" fmla="*/ 1189033 h 6858000"/>
              <a:gd name="connsiteX136" fmla="*/ 348665 w 1605470"/>
              <a:gd name="connsiteY136" fmla="*/ 1168288 h 6858000"/>
              <a:gd name="connsiteX137" fmla="*/ 340947 w 1605470"/>
              <a:gd name="connsiteY137" fmla="*/ 1142577 h 6858000"/>
              <a:gd name="connsiteX138" fmla="*/ 330253 w 1605470"/>
              <a:gd name="connsiteY138" fmla="*/ 1088484 h 6858000"/>
              <a:gd name="connsiteX139" fmla="*/ 318989 w 1605470"/>
              <a:gd name="connsiteY139" fmla="*/ 1016103 h 6858000"/>
              <a:gd name="connsiteX140" fmla="*/ 320445 w 1605470"/>
              <a:gd name="connsiteY140" fmla="*/ 932283 h 6858000"/>
              <a:gd name="connsiteX141" fmla="*/ 322681 w 1605470"/>
              <a:gd name="connsiteY141" fmla="*/ 915925 h 6858000"/>
              <a:gd name="connsiteX142" fmla="*/ 315310 w 1605470"/>
              <a:gd name="connsiteY142" fmla="*/ 896999 h 6858000"/>
              <a:gd name="connsiteX143" fmla="*/ 284718 w 1605470"/>
              <a:gd name="connsiteY143" fmla="*/ 821517 h 6858000"/>
              <a:gd name="connsiteX144" fmla="*/ 263668 w 1605470"/>
              <a:gd name="connsiteY144" fmla="*/ 751353 h 6858000"/>
              <a:gd name="connsiteX145" fmla="*/ 263226 w 1605470"/>
              <a:gd name="connsiteY145" fmla="*/ 721230 h 6858000"/>
              <a:gd name="connsiteX146" fmla="*/ 248897 w 1605470"/>
              <a:gd name="connsiteY146" fmla="*/ 681659 h 6858000"/>
              <a:gd name="connsiteX147" fmla="*/ 234316 w 1605470"/>
              <a:gd name="connsiteY147" fmla="*/ 635218 h 6858000"/>
              <a:gd name="connsiteX148" fmla="*/ 239327 w 1605470"/>
              <a:gd name="connsiteY148" fmla="*/ 613763 h 6858000"/>
              <a:gd name="connsiteX149" fmla="*/ 225269 w 1605470"/>
              <a:gd name="connsiteY149" fmla="*/ 598582 h 6858000"/>
              <a:gd name="connsiteX150" fmla="*/ 224950 w 1605470"/>
              <a:gd name="connsiteY150" fmla="*/ 576846 h 6858000"/>
              <a:gd name="connsiteX151" fmla="*/ 204576 w 1605470"/>
              <a:gd name="connsiteY151" fmla="*/ 530055 h 6858000"/>
              <a:gd name="connsiteX152" fmla="*/ 219064 w 1605470"/>
              <a:gd name="connsiteY152" fmla="*/ 469651 h 6858000"/>
              <a:gd name="connsiteX153" fmla="*/ 195012 w 1605470"/>
              <a:gd name="connsiteY153" fmla="*/ 448559 h 6858000"/>
              <a:gd name="connsiteX154" fmla="*/ 201434 w 1605470"/>
              <a:gd name="connsiteY154" fmla="*/ 441529 h 6858000"/>
              <a:gd name="connsiteX155" fmla="*/ 200655 w 1605470"/>
              <a:gd name="connsiteY155" fmla="*/ 428927 h 6858000"/>
              <a:gd name="connsiteX156" fmla="*/ 190059 w 1605470"/>
              <a:gd name="connsiteY156" fmla="*/ 430161 h 6858000"/>
              <a:gd name="connsiteX157" fmla="*/ 167079 w 1605470"/>
              <a:gd name="connsiteY157" fmla="*/ 367211 h 6858000"/>
              <a:gd name="connsiteX158" fmla="*/ 124571 w 1605470"/>
              <a:gd name="connsiteY158" fmla="*/ 302178 h 6858000"/>
              <a:gd name="connsiteX159" fmla="*/ 103243 w 1605470"/>
              <a:gd name="connsiteY159" fmla="*/ 211375 h 6858000"/>
              <a:gd name="connsiteX160" fmla="*/ 94571 w 1605470"/>
              <a:gd name="connsiteY160" fmla="*/ 184179 h 6858000"/>
              <a:gd name="connsiteX161" fmla="*/ 13437 w 1605470"/>
              <a:gd name="connsiteY161" fmla="*/ 19287 h 6858000"/>
              <a:gd name="connsiteX162" fmla="*/ 0 w 1605470"/>
              <a:gd name="connsiteY16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35510 w 1605470"/>
              <a:gd name="connsiteY116" fmla="*/ 2402874 h 6858000"/>
              <a:gd name="connsiteX117" fmla="*/ 538122 w 1605470"/>
              <a:gd name="connsiteY117" fmla="*/ 2381443 h 6858000"/>
              <a:gd name="connsiteX118" fmla="*/ 514451 w 1605470"/>
              <a:gd name="connsiteY118" fmla="*/ 2261920 h 6858000"/>
              <a:gd name="connsiteX119" fmla="*/ 504338 w 1605470"/>
              <a:gd name="connsiteY119" fmla="*/ 2195378 h 6858000"/>
              <a:gd name="connsiteX120" fmla="*/ 488555 w 1605470"/>
              <a:gd name="connsiteY120" fmla="*/ 2155135 h 6858000"/>
              <a:gd name="connsiteX121" fmla="*/ 486013 w 1605470"/>
              <a:gd name="connsiteY121" fmla="*/ 2118008 h 6858000"/>
              <a:gd name="connsiteX122" fmla="*/ 487006 w 1605470"/>
              <a:gd name="connsiteY122" fmla="*/ 2050531 h 6858000"/>
              <a:gd name="connsiteX123" fmla="*/ 478812 w 1605470"/>
              <a:gd name="connsiteY123" fmla="*/ 1963269 h 6858000"/>
              <a:gd name="connsiteX124" fmla="*/ 459990 w 1605470"/>
              <a:gd name="connsiteY124" fmla="*/ 1906352 h 6858000"/>
              <a:gd name="connsiteX125" fmla="*/ 436547 w 1605470"/>
              <a:gd name="connsiteY125" fmla="*/ 1861531 h 6858000"/>
              <a:gd name="connsiteX126" fmla="*/ 390346 w 1605470"/>
              <a:gd name="connsiteY126" fmla="*/ 1732919 h 6858000"/>
              <a:gd name="connsiteX127" fmla="*/ 362657 w 1605470"/>
              <a:gd name="connsiteY127" fmla="*/ 1663540 h 6858000"/>
              <a:gd name="connsiteX128" fmla="*/ 361783 w 1605470"/>
              <a:gd name="connsiteY128" fmla="*/ 1615777 h 6858000"/>
              <a:gd name="connsiteX129" fmla="*/ 342578 w 1605470"/>
              <a:gd name="connsiteY129" fmla="*/ 1563678 h 6858000"/>
              <a:gd name="connsiteX130" fmla="*/ 355658 w 1605470"/>
              <a:gd name="connsiteY130" fmla="*/ 1519474 h 6858000"/>
              <a:gd name="connsiteX131" fmla="*/ 348400 w 1605470"/>
              <a:gd name="connsiteY131" fmla="*/ 1477995 h 6858000"/>
              <a:gd name="connsiteX132" fmla="*/ 334485 w 1605470"/>
              <a:gd name="connsiteY132" fmla="*/ 1373769 h 6858000"/>
              <a:gd name="connsiteX133" fmla="*/ 342792 w 1605470"/>
              <a:gd name="connsiteY133" fmla="*/ 1307086 h 6858000"/>
              <a:gd name="connsiteX134" fmla="*/ 343980 w 1605470"/>
              <a:gd name="connsiteY134" fmla="*/ 1189033 h 6858000"/>
              <a:gd name="connsiteX135" fmla="*/ 348665 w 1605470"/>
              <a:gd name="connsiteY135" fmla="*/ 1168288 h 6858000"/>
              <a:gd name="connsiteX136" fmla="*/ 340947 w 1605470"/>
              <a:gd name="connsiteY136" fmla="*/ 1142577 h 6858000"/>
              <a:gd name="connsiteX137" fmla="*/ 330253 w 1605470"/>
              <a:gd name="connsiteY137" fmla="*/ 1088484 h 6858000"/>
              <a:gd name="connsiteX138" fmla="*/ 318989 w 1605470"/>
              <a:gd name="connsiteY138" fmla="*/ 1016103 h 6858000"/>
              <a:gd name="connsiteX139" fmla="*/ 320445 w 1605470"/>
              <a:gd name="connsiteY139" fmla="*/ 932283 h 6858000"/>
              <a:gd name="connsiteX140" fmla="*/ 322681 w 1605470"/>
              <a:gd name="connsiteY140" fmla="*/ 915925 h 6858000"/>
              <a:gd name="connsiteX141" fmla="*/ 315310 w 1605470"/>
              <a:gd name="connsiteY141" fmla="*/ 896999 h 6858000"/>
              <a:gd name="connsiteX142" fmla="*/ 284718 w 1605470"/>
              <a:gd name="connsiteY142" fmla="*/ 821517 h 6858000"/>
              <a:gd name="connsiteX143" fmla="*/ 263668 w 1605470"/>
              <a:gd name="connsiteY143" fmla="*/ 751353 h 6858000"/>
              <a:gd name="connsiteX144" fmla="*/ 263226 w 1605470"/>
              <a:gd name="connsiteY144" fmla="*/ 721230 h 6858000"/>
              <a:gd name="connsiteX145" fmla="*/ 248897 w 1605470"/>
              <a:gd name="connsiteY145" fmla="*/ 681659 h 6858000"/>
              <a:gd name="connsiteX146" fmla="*/ 234316 w 1605470"/>
              <a:gd name="connsiteY146" fmla="*/ 635218 h 6858000"/>
              <a:gd name="connsiteX147" fmla="*/ 239327 w 1605470"/>
              <a:gd name="connsiteY147" fmla="*/ 613763 h 6858000"/>
              <a:gd name="connsiteX148" fmla="*/ 225269 w 1605470"/>
              <a:gd name="connsiteY148" fmla="*/ 598582 h 6858000"/>
              <a:gd name="connsiteX149" fmla="*/ 224950 w 1605470"/>
              <a:gd name="connsiteY149" fmla="*/ 576846 h 6858000"/>
              <a:gd name="connsiteX150" fmla="*/ 204576 w 1605470"/>
              <a:gd name="connsiteY150" fmla="*/ 530055 h 6858000"/>
              <a:gd name="connsiteX151" fmla="*/ 219064 w 1605470"/>
              <a:gd name="connsiteY151" fmla="*/ 469651 h 6858000"/>
              <a:gd name="connsiteX152" fmla="*/ 195012 w 1605470"/>
              <a:gd name="connsiteY152" fmla="*/ 448559 h 6858000"/>
              <a:gd name="connsiteX153" fmla="*/ 201434 w 1605470"/>
              <a:gd name="connsiteY153" fmla="*/ 441529 h 6858000"/>
              <a:gd name="connsiteX154" fmla="*/ 200655 w 1605470"/>
              <a:gd name="connsiteY154" fmla="*/ 428927 h 6858000"/>
              <a:gd name="connsiteX155" fmla="*/ 190059 w 1605470"/>
              <a:gd name="connsiteY155" fmla="*/ 430161 h 6858000"/>
              <a:gd name="connsiteX156" fmla="*/ 167079 w 1605470"/>
              <a:gd name="connsiteY156" fmla="*/ 367211 h 6858000"/>
              <a:gd name="connsiteX157" fmla="*/ 124571 w 1605470"/>
              <a:gd name="connsiteY157" fmla="*/ 302178 h 6858000"/>
              <a:gd name="connsiteX158" fmla="*/ 103243 w 1605470"/>
              <a:gd name="connsiteY158" fmla="*/ 211375 h 6858000"/>
              <a:gd name="connsiteX159" fmla="*/ 94571 w 1605470"/>
              <a:gd name="connsiteY159" fmla="*/ 184179 h 6858000"/>
              <a:gd name="connsiteX160" fmla="*/ 13437 w 1605470"/>
              <a:gd name="connsiteY160" fmla="*/ 19287 h 6858000"/>
              <a:gd name="connsiteX161" fmla="*/ 0 w 1605470"/>
              <a:gd name="connsiteY16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34648 w 1605470"/>
              <a:gd name="connsiteY104" fmla="*/ 3145733 h 6858000"/>
              <a:gd name="connsiteX105" fmla="*/ 729329 w 1605470"/>
              <a:gd name="connsiteY105" fmla="*/ 3129034 h 6858000"/>
              <a:gd name="connsiteX106" fmla="*/ 729994 w 1605470"/>
              <a:gd name="connsiteY106" fmla="*/ 3126682 h 6858000"/>
              <a:gd name="connsiteX107" fmla="*/ 720862 w 1605470"/>
              <a:gd name="connsiteY107" fmla="*/ 3114519 h 6858000"/>
              <a:gd name="connsiteX108" fmla="*/ 707471 w 1605470"/>
              <a:gd name="connsiteY108" fmla="*/ 3106272 h 6858000"/>
              <a:gd name="connsiteX109" fmla="*/ 680201 w 1605470"/>
              <a:gd name="connsiteY109" fmla="*/ 2958185 h 6858000"/>
              <a:gd name="connsiteX110" fmla="*/ 622815 w 1605470"/>
              <a:gd name="connsiteY110" fmla="*/ 2762989 h 6858000"/>
              <a:gd name="connsiteX111" fmla="*/ 571733 w 1605470"/>
              <a:gd name="connsiteY111" fmla="*/ 2554718 h 6858000"/>
              <a:gd name="connsiteX112" fmla="*/ 551827 w 1605470"/>
              <a:gd name="connsiteY112" fmla="*/ 2485734 h 6858000"/>
              <a:gd name="connsiteX113" fmla="*/ 542550 w 1605470"/>
              <a:gd name="connsiteY113" fmla="*/ 2447068 h 6858000"/>
              <a:gd name="connsiteX114" fmla="*/ 529511 w 1605470"/>
              <a:gd name="connsiteY114" fmla="*/ 2425819 h 6858000"/>
              <a:gd name="connsiteX115" fmla="*/ 535510 w 1605470"/>
              <a:gd name="connsiteY115" fmla="*/ 2402874 h 6858000"/>
              <a:gd name="connsiteX116" fmla="*/ 538122 w 1605470"/>
              <a:gd name="connsiteY116" fmla="*/ 2381443 h 6858000"/>
              <a:gd name="connsiteX117" fmla="*/ 514451 w 1605470"/>
              <a:gd name="connsiteY117" fmla="*/ 2261920 h 6858000"/>
              <a:gd name="connsiteX118" fmla="*/ 504338 w 1605470"/>
              <a:gd name="connsiteY118" fmla="*/ 2195378 h 6858000"/>
              <a:gd name="connsiteX119" fmla="*/ 488555 w 1605470"/>
              <a:gd name="connsiteY119" fmla="*/ 2155135 h 6858000"/>
              <a:gd name="connsiteX120" fmla="*/ 486013 w 1605470"/>
              <a:gd name="connsiteY120" fmla="*/ 2118008 h 6858000"/>
              <a:gd name="connsiteX121" fmla="*/ 487006 w 1605470"/>
              <a:gd name="connsiteY121" fmla="*/ 2050531 h 6858000"/>
              <a:gd name="connsiteX122" fmla="*/ 478812 w 1605470"/>
              <a:gd name="connsiteY122" fmla="*/ 1963269 h 6858000"/>
              <a:gd name="connsiteX123" fmla="*/ 459990 w 1605470"/>
              <a:gd name="connsiteY123" fmla="*/ 1906352 h 6858000"/>
              <a:gd name="connsiteX124" fmla="*/ 436547 w 1605470"/>
              <a:gd name="connsiteY124" fmla="*/ 1861531 h 6858000"/>
              <a:gd name="connsiteX125" fmla="*/ 390346 w 1605470"/>
              <a:gd name="connsiteY125" fmla="*/ 1732919 h 6858000"/>
              <a:gd name="connsiteX126" fmla="*/ 362657 w 1605470"/>
              <a:gd name="connsiteY126" fmla="*/ 1663540 h 6858000"/>
              <a:gd name="connsiteX127" fmla="*/ 361783 w 1605470"/>
              <a:gd name="connsiteY127" fmla="*/ 1615777 h 6858000"/>
              <a:gd name="connsiteX128" fmla="*/ 342578 w 1605470"/>
              <a:gd name="connsiteY128" fmla="*/ 1563678 h 6858000"/>
              <a:gd name="connsiteX129" fmla="*/ 355658 w 1605470"/>
              <a:gd name="connsiteY129" fmla="*/ 1519474 h 6858000"/>
              <a:gd name="connsiteX130" fmla="*/ 348400 w 1605470"/>
              <a:gd name="connsiteY130" fmla="*/ 1477995 h 6858000"/>
              <a:gd name="connsiteX131" fmla="*/ 334485 w 1605470"/>
              <a:gd name="connsiteY131" fmla="*/ 1373769 h 6858000"/>
              <a:gd name="connsiteX132" fmla="*/ 342792 w 1605470"/>
              <a:gd name="connsiteY132" fmla="*/ 1307086 h 6858000"/>
              <a:gd name="connsiteX133" fmla="*/ 343980 w 1605470"/>
              <a:gd name="connsiteY133" fmla="*/ 1189033 h 6858000"/>
              <a:gd name="connsiteX134" fmla="*/ 348665 w 1605470"/>
              <a:gd name="connsiteY134" fmla="*/ 1168288 h 6858000"/>
              <a:gd name="connsiteX135" fmla="*/ 340947 w 1605470"/>
              <a:gd name="connsiteY135" fmla="*/ 1142577 h 6858000"/>
              <a:gd name="connsiteX136" fmla="*/ 330253 w 1605470"/>
              <a:gd name="connsiteY136" fmla="*/ 1088484 h 6858000"/>
              <a:gd name="connsiteX137" fmla="*/ 318989 w 1605470"/>
              <a:gd name="connsiteY137" fmla="*/ 1016103 h 6858000"/>
              <a:gd name="connsiteX138" fmla="*/ 320445 w 1605470"/>
              <a:gd name="connsiteY138" fmla="*/ 932283 h 6858000"/>
              <a:gd name="connsiteX139" fmla="*/ 322681 w 1605470"/>
              <a:gd name="connsiteY139" fmla="*/ 915925 h 6858000"/>
              <a:gd name="connsiteX140" fmla="*/ 315310 w 1605470"/>
              <a:gd name="connsiteY140" fmla="*/ 896999 h 6858000"/>
              <a:gd name="connsiteX141" fmla="*/ 284718 w 1605470"/>
              <a:gd name="connsiteY141" fmla="*/ 821517 h 6858000"/>
              <a:gd name="connsiteX142" fmla="*/ 263668 w 1605470"/>
              <a:gd name="connsiteY142" fmla="*/ 751353 h 6858000"/>
              <a:gd name="connsiteX143" fmla="*/ 263226 w 1605470"/>
              <a:gd name="connsiteY143" fmla="*/ 721230 h 6858000"/>
              <a:gd name="connsiteX144" fmla="*/ 248897 w 1605470"/>
              <a:gd name="connsiteY144" fmla="*/ 681659 h 6858000"/>
              <a:gd name="connsiteX145" fmla="*/ 234316 w 1605470"/>
              <a:gd name="connsiteY145" fmla="*/ 635218 h 6858000"/>
              <a:gd name="connsiteX146" fmla="*/ 239327 w 1605470"/>
              <a:gd name="connsiteY146" fmla="*/ 613763 h 6858000"/>
              <a:gd name="connsiteX147" fmla="*/ 225269 w 1605470"/>
              <a:gd name="connsiteY147" fmla="*/ 598582 h 6858000"/>
              <a:gd name="connsiteX148" fmla="*/ 224950 w 1605470"/>
              <a:gd name="connsiteY148" fmla="*/ 576846 h 6858000"/>
              <a:gd name="connsiteX149" fmla="*/ 204576 w 1605470"/>
              <a:gd name="connsiteY149" fmla="*/ 530055 h 6858000"/>
              <a:gd name="connsiteX150" fmla="*/ 219064 w 1605470"/>
              <a:gd name="connsiteY150" fmla="*/ 469651 h 6858000"/>
              <a:gd name="connsiteX151" fmla="*/ 195012 w 1605470"/>
              <a:gd name="connsiteY151" fmla="*/ 448559 h 6858000"/>
              <a:gd name="connsiteX152" fmla="*/ 201434 w 1605470"/>
              <a:gd name="connsiteY152" fmla="*/ 441529 h 6858000"/>
              <a:gd name="connsiteX153" fmla="*/ 200655 w 1605470"/>
              <a:gd name="connsiteY153" fmla="*/ 428927 h 6858000"/>
              <a:gd name="connsiteX154" fmla="*/ 190059 w 1605470"/>
              <a:gd name="connsiteY154" fmla="*/ 430161 h 6858000"/>
              <a:gd name="connsiteX155" fmla="*/ 167079 w 1605470"/>
              <a:gd name="connsiteY155" fmla="*/ 367211 h 6858000"/>
              <a:gd name="connsiteX156" fmla="*/ 124571 w 1605470"/>
              <a:gd name="connsiteY156" fmla="*/ 302178 h 6858000"/>
              <a:gd name="connsiteX157" fmla="*/ 103243 w 1605470"/>
              <a:gd name="connsiteY157" fmla="*/ 211375 h 6858000"/>
              <a:gd name="connsiteX158" fmla="*/ 94571 w 1605470"/>
              <a:gd name="connsiteY158" fmla="*/ 184179 h 6858000"/>
              <a:gd name="connsiteX159" fmla="*/ 13437 w 1605470"/>
              <a:gd name="connsiteY159" fmla="*/ 19287 h 6858000"/>
              <a:gd name="connsiteX160" fmla="*/ 0 w 1605470"/>
              <a:gd name="connsiteY16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29329 w 1605470"/>
              <a:gd name="connsiteY104" fmla="*/ 3129034 h 6858000"/>
              <a:gd name="connsiteX105" fmla="*/ 729994 w 1605470"/>
              <a:gd name="connsiteY105" fmla="*/ 3126682 h 6858000"/>
              <a:gd name="connsiteX106" fmla="*/ 720862 w 1605470"/>
              <a:gd name="connsiteY106" fmla="*/ 3114519 h 6858000"/>
              <a:gd name="connsiteX107" fmla="*/ 707471 w 1605470"/>
              <a:gd name="connsiteY107" fmla="*/ 3106272 h 6858000"/>
              <a:gd name="connsiteX108" fmla="*/ 680201 w 1605470"/>
              <a:gd name="connsiteY108" fmla="*/ 2958185 h 6858000"/>
              <a:gd name="connsiteX109" fmla="*/ 622815 w 1605470"/>
              <a:gd name="connsiteY109" fmla="*/ 2762989 h 6858000"/>
              <a:gd name="connsiteX110" fmla="*/ 571733 w 1605470"/>
              <a:gd name="connsiteY110" fmla="*/ 2554718 h 6858000"/>
              <a:gd name="connsiteX111" fmla="*/ 551827 w 1605470"/>
              <a:gd name="connsiteY111" fmla="*/ 2485734 h 6858000"/>
              <a:gd name="connsiteX112" fmla="*/ 542550 w 1605470"/>
              <a:gd name="connsiteY112" fmla="*/ 2447068 h 6858000"/>
              <a:gd name="connsiteX113" fmla="*/ 529511 w 1605470"/>
              <a:gd name="connsiteY113" fmla="*/ 2425819 h 6858000"/>
              <a:gd name="connsiteX114" fmla="*/ 535510 w 1605470"/>
              <a:gd name="connsiteY114" fmla="*/ 2402874 h 6858000"/>
              <a:gd name="connsiteX115" fmla="*/ 538122 w 1605470"/>
              <a:gd name="connsiteY115" fmla="*/ 2381443 h 6858000"/>
              <a:gd name="connsiteX116" fmla="*/ 514451 w 1605470"/>
              <a:gd name="connsiteY116" fmla="*/ 2261920 h 6858000"/>
              <a:gd name="connsiteX117" fmla="*/ 504338 w 1605470"/>
              <a:gd name="connsiteY117" fmla="*/ 2195378 h 6858000"/>
              <a:gd name="connsiteX118" fmla="*/ 488555 w 1605470"/>
              <a:gd name="connsiteY118" fmla="*/ 2155135 h 6858000"/>
              <a:gd name="connsiteX119" fmla="*/ 486013 w 1605470"/>
              <a:gd name="connsiteY119" fmla="*/ 2118008 h 6858000"/>
              <a:gd name="connsiteX120" fmla="*/ 487006 w 1605470"/>
              <a:gd name="connsiteY120" fmla="*/ 2050531 h 6858000"/>
              <a:gd name="connsiteX121" fmla="*/ 478812 w 1605470"/>
              <a:gd name="connsiteY121" fmla="*/ 1963269 h 6858000"/>
              <a:gd name="connsiteX122" fmla="*/ 459990 w 1605470"/>
              <a:gd name="connsiteY122" fmla="*/ 1906352 h 6858000"/>
              <a:gd name="connsiteX123" fmla="*/ 436547 w 1605470"/>
              <a:gd name="connsiteY123" fmla="*/ 1861531 h 6858000"/>
              <a:gd name="connsiteX124" fmla="*/ 390346 w 1605470"/>
              <a:gd name="connsiteY124" fmla="*/ 1732919 h 6858000"/>
              <a:gd name="connsiteX125" fmla="*/ 362657 w 1605470"/>
              <a:gd name="connsiteY125" fmla="*/ 1663540 h 6858000"/>
              <a:gd name="connsiteX126" fmla="*/ 361783 w 1605470"/>
              <a:gd name="connsiteY126" fmla="*/ 1615777 h 6858000"/>
              <a:gd name="connsiteX127" fmla="*/ 342578 w 1605470"/>
              <a:gd name="connsiteY127" fmla="*/ 1563678 h 6858000"/>
              <a:gd name="connsiteX128" fmla="*/ 355658 w 1605470"/>
              <a:gd name="connsiteY128" fmla="*/ 1519474 h 6858000"/>
              <a:gd name="connsiteX129" fmla="*/ 348400 w 1605470"/>
              <a:gd name="connsiteY129" fmla="*/ 1477995 h 6858000"/>
              <a:gd name="connsiteX130" fmla="*/ 334485 w 1605470"/>
              <a:gd name="connsiteY130" fmla="*/ 1373769 h 6858000"/>
              <a:gd name="connsiteX131" fmla="*/ 342792 w 1605470"/>
              <a:gd name="connsiteY131" fmla="*/ 1307086 h 6858000"/>
              <a:gd name="connsiteX132" fmla="*/ 343980 w 1605470"/>
              <a:gd name="connsiteY132" fmla="*/ 1189033 h 6858000"/>
              <a:gd name="connsiteX133" fmla="*/ 348665 w 1605470"/>
              <a:gd name="connsiteY133" fmla="*/ 1168288 h 6858000"/>
              <a:gd name="connsiteX134" fmla="*/ 340947 w 1605470"/>
              <a:gd name="connsiteY134" fmla="*/ 1142577 h 6858000"/>
              <a:gd name="connsiteX135" fmla="*/ 330253 w 1605470"/>
              <a:gd name="connsiteY135" fmla="*/ 1088484 h 6858000"/>
              <a:gd name="connsiteX136" fmla="*/ 318989 w 1605470"/>
              <a:gd name="connsiteY136" fmla="*/ 1016103 h 6858000"/>
              <a:gd name="connsiteX137" fmla="*/ 320445 w 1605470"/>
              <a:gd name="connsiteY137" fmla="*/ 932283 h 6858000"/>
              <a:gd name="connsiteX138" fmla="*/ 322681 w 1605470"/>
              <a:gd name="connsiteY138" fmla="*/ 915925 h 6858000"/>
              <a:gd name="connsiteX139" fmla="*/ 315310 w 1605470"/>
              <a:gd name="connsiteY139" fmla="*/ 896999 h 6858000"/>
              <a:gd name="connsiteX140" fmla="*/ 284718 w 1605470"/>
              <a:gd name="connsiteY140" fmla="*/ 821517 h 6858000"/>
              <a:gd name="connsiteX141" fmla="*/ 263668 w 1605470"/>
              <a:gd name="connsiteY141" fmla="*/ 751353 h 6858000"/>
              <a:gd name="connsiteX142" fmla="*/ 263226 w 1605470"/>
              <a:gd name="connsiteY142" fmla="*/ 721230 h 6858000"/>
              <a:gd name="connsiteX143" fmla="*/ 248897 w 1605470"/>
              <a:gd name="connsiteY143" fmla="*/ 681659 h 6858000"/>
              <a:gd name="connsiteX144" fmla="*/ 234316 w 1605470"/>
              <a:gd name="connsiteY144" fmla="*/ 635218 h 6858000"/>
              <a:gd name="connsiteX145" fmla="*/ 239327 w 1605470"/>
              <a:gd name="connsiteY145" fmla="*/ 613763 h 6858000"/>
              <a:gd name="connsiteX146" fmla="*/ 225269 w 1605470"/>
              <a:gd name="connsiteY146" fmla="*/ 598582 h 6858000"/>
              <a:gd name="connsiteX147" fmla="*/ 224950 w 1605470"/>
              <a:gd name="connsiteY147" fmla="*/ 576846 h 6858000"/>
              <a:gd name="connsiteX148" fmla="*/ 204576 w 1605470"/>
              <a:gd name="connsiteY148" fmla="*/ 530055 h 6858000"/>
              <a:gd name="connsiteX149" fmla="*/ 219064 w 1605470"/>
              <a:gd name="connsiteY149" fmla="*/ 469651 h 6858000"/>
              <a:gd name="connsiteX150" fmla="*/ 195012 w 1605470"/>
              <a:gd name="connsiteY150" fmla="*/ 448559 h 6858000"/>
              <a:gd name="connsiteX151" fmla="*/ 201434 w 1605470"/>
              <a:gd name="connsiteY151" fmla="*/ 441529 h 6858000"/>
              <a:gd name="connsiteX152" fmla="*/ 200655 w 1605470"/>
              <a:gd name="connsiteY152" fmla="*/ 428927 h 6858000"/>
              <a:gd name="connsiteX153" fmla="*/ 190059 w 1605470"/>
              <a:gd name="connsiteY153" fmla="*/ 430161 h 6858000"/>
              <a:gd name="connsiteX154" fmla="*/ 167079 w 1605470"/>
              <a:gd name="connsiteY154" fmla="*/ 367211 h 6858000"/>
              <a:gd name="connsiteX155" fmla="*/ 124571 w 1605470"/>
              <a:gd name="connsiteY155" fmla="*/ 302178 h 6858000"/>
              <a:gd name="connsiteX156" fmla="*/ 103243 w 1605470"/>
              <a:gd name="connsiteY156" fmla="*/ 211375 h 6858000"/>
              <a:gd name="connsiteX157" fmla="*/ 94571 w 1605470"/>
              <a:gd name="connsiteY157" fmla="*/ 184179 h 6858000"/>
              <a:gd name="connsiteX158" fmla="*/ 13437 w 1605470"/>
              <a:gd name="connsiteY158" fmla="*/ 19287 h 6858000"/>
              <a:gd name="connsiteX159" fmla="*/ 0 w 1605470"/>
              <a:gd name="connsiteY15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29329 w 1605470"/>
              <a:gd name="connsiteY103" fmla="*/ 3129034 h 6858000"/>
              <a:gd name="connsiteX104" fmla="*/ 729994 w 1605470"/>
              <a:gd name="connsiteY104" fmla="*/ 3126682 h 6858000"/>
              <a:gd name="connsiteX105" fmla="*/ 720862 w 1605470"/>
              <a:gd name="connsiteY105" fmla="*/ 3114519 h 6858000"/>
              <a:gd name="connsiteX106" fmla="*/ 707471 w 1605470"/>
              <a:gd name="connsiteY106" fmla="*/ 3106272 h 6858000"/>
              <a:gd name="connsiteX107" fmla="*/ 680201 w 1605470"/>
              <a:gd name="connsiteY107" fmla="*/ 2958185 h 6858000"/>
              <a:gd name="connsiteX108" fmla="*/ 622815 w 1605470"/>
              <a:gd name="connsiteY108" fmla="*/ 2762989 h 6858000"/>
              <a:gd name="connsiteX109" fmla="*/ 571733 w 1605470"/>
              <a:gd name="connsiteY109" fmla="*/ 2554718 h 6858000"/>
              <a:gd name="connsiteX110" fmla="*/ 551827 w 1605470"/>
              <a:gd name="connsiteY110" fmla="*/ 2485734 h 6858000"/>
              <a:gd name="connsiteX111" fmla="*/ 542550 w 1605470"/>
              <a:gd name="connsiteY111" fmla="*/ 2447068 h 6858000"/>
              <a:gd name="connsiteX112" fmla="*/ 529511 w 1605470"/>
              <a:gd name="connsiteY112" fmla="*/ 2425819 h 6858000"/>
              <a:gd name="connsiteX113" fmla="*/ 535510 w 1605470"/>
              <a:gd name="connsiteY113" fmla="*/ 2402874 h 6858000"/>
              <a:gd name="connsiteX114" fmla="*/ 538122 w 1605470"/>
              <a:gd name="connsiteY114" fmla="*/ 2381443 h 6858000"/>
              <a:gd name="connsiteX115" fmla="*/ 514451 w 1605470"/>
              <a:gd name="connsiteY115" fmla="*/ 2261920 h 6858000"/>
              <a:gd name="connsiteX116" fmla="*/ 504338 w 1605470"/>
              <a:gd name="connsiteY116" fmla="*/ 2195378 h 6858000"/>
              <a:gd name="connsiteX117" fmla="*/ 488555 w 1605470"/>
              <a:gd name="connsiteY117" fmla="*/ 2155135 h 6858000"/>
              <a:gd name="connsiteX118" fmla="*/ 486013 w 1605470"/>
              <a:gd name="connsiteY118" fmla="*/ 2118008 h 6858000"/>
              <a:gd name="connsiteX119" fmla="*/ 487006 w 1605470"/>
              <a:gd name="connsiteY119" fmla="*/ 2050531 h 6858000"/>
              <a:gd name="connsiteX120" fmla="*/ 478812 w 1605470"/>
              <a:gd name="connsiteY120" fmla="*/ 1963269 h 6858000"/>
              <a:gd name="connsiteX121" fmla="*/ 459990 w 1605470"/>
              <a:gd name="connsiteY121" fmla="*/ 1906352 h 6858000"/>
              <a:gd name="connsiteX122" fmla="*/ 436547 w 1605470"/>
              <a:gd name="connsiteY122" fmla="*/ 1861531 h 6858000"/>
              <a:gd name="connsiteX123" fmla="*/ 390346 w 1605470"/>
              <a:gd name="connsiteY123" fmla="*/ 1732919 h 6858000"/>
              <a:gd name="connsiteX124" fmla="*/ 362657 w 1605470"/>
              <a:gd name="connsiteY124" fmla="*/ 1663540 h 6858000"/>
              <a:gd name="connsiteX125" fmla="*/ 361783 w 1605470"/>
              <a:gd name="connsiteY125" fmla="*/ 1615777 h 6858000"/>
              <a:gd name="connsiteX126" fmla="*/ 342578 w 1605470"/>
              <a:gd name="connsiteY126" fmla="*/ 1563678 h 6858000"/>
              <a:gd name="connsiteX127" fmla="*/ 355658 w 1605470"/>
              <a:gd name="connsiteY127" fmla="*/ 1519474 h 6858000"/>
              <a:gd name="connsiteX128" fmla="*/ 348400 w 1605470"/>
              <a:gd name="connsiteY128" fmla="*/ 1477995 h 6858000"/>
              <a:gd name="connsiteX129" fmla="*/ 334485 w 1605470"/>
              <a:gd name="connsiteY129" fmla="*/ 1373769 h 6858000"/>
              <a:gd name="connsiteX130" fmla="*/ 342792 w 1605470"/>
              <a:gd name="connsiteY130" fmla="*/ 1307086 h 6858000"/>
              <a:gd name="connsiteX131" fmla="*/ 343980 w 1605470"/>
              <a:gd name="connsiteY131" fmla="*/ 1189033 h 6858000"/>
              <a:gd name="connsiteX132" fmla="*/ 348665 w 1605470"/>
              <a:gd name="connsiteY132" fmla="*/ 1168288 h 6858000"/>
              <a:gd name="connsiteX133" fmla="*/ 340947 w 1605470"/>
              <a:gd name="connsiteY133" fmla="*/ 1142577 h 6858000"/>
              <a:gd name="connsiteX134" fmla="*/ 330253 w 1605470"/>
              <a:gd name="connsiteY134" fmla="*/ 1088484 h 6858000"/>
              <a:gd name="connsiteX135" fmla="*/ 318989 w 1605470"/>
              <a:gd name="connsiteY135" fmla="*/ 1016103 h 6858000"/>
              <a:gd name="connsiteX136" fmla="*/ 320445 w 1605470"/>
              <a:gd name="connsiteY136" fmla="*/ 932283 h 6858000"/>
              <a:gd name="connsiteX137" fmla="*/ 322681 w 1605470"/>
              <a:gd name="connsiteY137" fmla="*/ 915925 h 6858000"/>
              <a:gd name="connsiteX138" fmla="*/ 315310 w 1605470"/>
              <a:gd name="connsiteY138" fmla="*/ 896999 h 6858000"/>
              <a:gd name="connsiteX139" fmla="*/ 284718 w 1605470"/>
              <a:gd name="connsiteY139" fmla="*/ 821517 h 6858000"/>
              <a:gd name="connsiteX140" fmla="*/ 263668 w 1605470"/>
              <a:gd name="connsiteY140" fmla="*/ 751353 h 6858000"/>
              <a:gd name="connsiteX141" fmla="*/ 263226 w 1605470"/>
              <a:gd name="connsiteY141" fmla="*/ 721230 h 6858000"/>
              <a:gd name="connsiteX142" fmla="*/ 248897 w 1605470"/>
              <a:gd name="connsiteY142" fmla="*/ 681659 h 6858000"/>
              <a:gd name="connsiteX143" fmla="*/ 234316 w 1605470"/>
              <a:gd name="connsiteY143" fmla="*/ 635218 h 6858000"/>
              <a:gd name="connsiteX144" fmla="*/ 239327 w 1605470"/>
              <a:gd name="connsiteY144" fmla="*/ 613763 h 6858000"/>
              <a:gd name="connsiteX145" fmla="*/ 225269 w 1605470"/>
              <a:gd name="connsiteY145" fmla="*/ 598582 h 6858000"/>
              <a:gd name="connsiteX146" fmla="*/ 224950 w 1605470"/>
              <a:gd name="connsiteY146" fmla="*/ 576846 h 6858000"/>
              <a:gd name="connsiteX147" fmla="*/ 204576 w 1605470"/>
              <a:gd name="connsiteY147" fmla="*/ 530055 h 6858000"/>
              <a:gd name="connsiteX148" fmla="*/ 219064 w 1605470"/>
              <a:gd name="connsiteY148" fmla="*/ 469651 h 6858000"/>
              <a:gd name="connsiteX149" fmla="*/ 195012 w 1605470"/>
              <a:gd name="connsiteY149" fmla="*/ 448559 h 6858000"/>
              <a:gd name="connsiteX150" fmla="*/ 201434 w 1605470"/>
              <a:gd name="connsiteY150" fmla="*/ 441529 h 6858000"/>
              <a:gd name="connsiteX151" fmla="*/ 200655 w 1605470"/>
              <a:gd name="connsiteY151" fmla="*/ 428927 h 6858000"/>
              <a:gd name="connsiteX152" fmla="*/ 190059 w 1605470"/>
              <a:gd name="connsiteY152" fmla="*/ 430161 h 6858000"/>
              <a:gd name="connsiteX153" fmla="*/ 167079 w 1605470"/>
              <a:gd name="connsiteY153" fmla="*/ 367211 h 6858000"/>
              <a:gd name="connsiteX154" fmla="*/ 124571 w 1605470"/>
              <a:gd name="connsiteY154" fmla="*/ 302178 h 6858000"/>
              <a:gd name="connsiteX155" fmla="*/ 103243 w 1605470"/>
              <a:gd name="connsiteY155" fmla="*/ 211375 h 6858000"/>
              <a:gd name="connsiteX156" fmla="*/ 94571 w 1605470"/>
              <a:gd name="connsiteY156" fmla="*/ 184179 h 6858000"/>
              <a:gd name="connsiteX157" fmla="*/ 13437 w 1605470"/>
              <a:gd name="connsiteY157" fmla="*/ 19287 h 6858000"/>
              <a:gd name="connsiteX158" fmla="*/ 0 w 1605470"/>
              <a:gd name="connsiteY15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0830 w 1605470"/>
              <a:gd name="connsiteY75" fmla="*/ 3974753 h 6858000"/>
              <a:gd name="connsiteX76" fmla="*/ 692428 w 1605470"/>
              <a:gd name="connsiteY76" fmla="*/ 3969950 h 6858000"/>
              <a:gd name="connsiteX77" fmla="*/ 685850 w 1605470"/>
              <a:gd name="connsiteY77" fmla="*/ 3933779 h 6858000"/>
              <a:gd name="connsiteX78" fmla="*/ 687181 w 1605470"/>
              <a:gd name="connsiteY78" fmla="*/ 3933093 h 6858000"/>
              <a:gd name="connsiteX79" fmla="*/ 691535 w 1605470"/>
              <a:gd name="connsiteY79" fmla="*/ 3922082 h 6858000"/>
              <a:gd name="connsiteX80" fmla="*/ 696613 w 1605470"/>
              <a:gd name="connsiteY80" fmla="*/ 3901461 h 6858000"/>
              <a:gd name="connsiteX81" fmla="*/ 719207 w 1605470"/>
              <a:gd name="connsiteY81" fmla="*/ 3813873 h 6858000"/>
              <a:gd name="connsiteX82" fmla="*/ 718632 w 1605470"/>
              <a:gd name="connsiteY82" fmla="*/ 3806161 h 6858000"/>
              <a:gd name="connsiteX83" fmla="*/ 718939 w 1605470"/>
              <a:gd name="connsiteY83" fmla="*/ 3805957 h 6858000"/>
              <a:gd name="connsiteX84" fmla="*/ 718966 w 1605470"/>
              <a:gd name="connsiteY84" fmla="*/ 3797724 h 6858000"/>
              <a:gd name="connsiteX85" fmla="*/ 717581 w 1605470"/>
              <a:gd name="connsiteY85" fmla="*/ 3792098 h 6858000"/>
              <a:gd name="connsiteX86" fmla="*/ 716465 w 1605470"/>
              <a:gd name="connsiteY86" fmla="*/ 3777135 h 6858000"/>
              <a:gd name="connsiteX87" fmla="*/ 718198 w 1605470"/>
              <a:gd name="connsiteY87" fmla="*/ 3771656 h 6858000"/>
              <a:gd name="connsiteX88" fmla="*/ 721941 w 1605470"/>
              <a:gd name="connsiteY88" fmla="*/ 3769007 h 6858000"/>
              <a:gd name="connsiteX89" fmla="*/ 721407 w 1605470"/>
              <a:gd name="connsiteY89" fmla="*/ 3767709 h 6858000"/>
              <a:gd name="connsiteX90" fmla="*/ 730103 w 1605470"/>
              <a:gd name="connsiteY90" fmla="*/ 3738082 h 6858000"/>
              <a:gd name="connsiteX91" fmla="*/ 737449 w 1605470"/>
              <a:gd name="connsiteY91" fmla="*/ 3673397 h 6858000"/>
              <a:gd name="connsiteX92" fmla="*/ 736745 w 1605470"/>
              <a:gd name="connsiteY92" fmla="*/ 3637109 h 6858000"/>
              <a:gd name="connsiteX93" fmla="*/ 740188 w 1605470"/>
              <a:gd name="connsiteY93" fmla="*/ 3536883 h 6858000"/>
              <a:gd name="connsiteX94" fmla="*/ 747726 w 1605470"/>
              <a:gd name="connsiteY94" fmla="*/ 3435652 h 6858000"/>
              <a:gd name="connsiteX95" fmla="*/ 749397 w 1605470"/>
              <a:gd name="connsiteY95" fmla="*/ 3307769 h 6858000"/>
              <a:gd name="connsiteX96" fmla="*/ 766960 w 1605470"/>
              <a:gd name="connsiteY96" fmla="*/ 3250522 h 6858000"/>
              <a:gd name="connsiteX97" fmla="*/ 767385 w 1605470"/>
              <a:gd name="connsiteY97" fmla="*/ 3229163 h 6858000"/>
              <a:gd name="connsiteX98" fmla="*/ 769208 w 1605470"/>
              <a:gd name="connsiteY98" fmla="*/ 3217217 h 6858000"/>
              <a:gd name="connsiteX99" fmla="*/ 756043 w 1605470"/>
              <a:gd name="connsiteY99" fmla="*/ 3183755 h 6858000"/>
              <a:gd name="connsiteX100" fmla="*/ 756544 w 1605470"/>
              <a:gd name="connsiteY100" fmla="*/ 3178642 h 6858000"/>
              <a:gd name="connsiteX101" fmla="*/ 744144 w 1605470"/>
              <a:gd name="connsiteY101" fmla="*/ 3158586 h 6858000"/>
              <a:gd name="connsiteX102" fmla="*/ 729329 w 1605470"/>
              <a:gd name="connsiteY102" fmla="*/ 3129034 h 6858000"/>
              <a:gd name="connsiteX103" fmla="*/ 729994 w 1605470"/>
              <a:gd name="connsiteY103" fmla="*/ 3126682 h 6858000"/>
              <a:gd name="connsiteX104" fmla="*/ 720862 w 1605470"/>
              <a:gd name="connsiteY104" fmla="*/ 3114519 h 6858000"/>
              <a:gd name="connsiteX105" fmla="*/ 707471 w 1605470"/>
              <a:gd name="connsiteY105" fmla="*/ 3106272 h 6858000"/>
              <a:gd name="connsiteX106" fmla="*/ 680201 w 1605470"/>
              <a:gd name="connsiteY106" fmla="*/ 2958185 h 6858000"/>
              <a:gd name="connsiteX107" fmla="*/ 622815 w 1605470"/>
              <a:gd name="connsiteY107" fmla="*/ 2762989 h 6858000"/>
              <a:gd name="connsiteX108" fmla="*/ 571733 w 1605470"/>
              <a:gd name="connsiteY108" fmla="*/ 2554718 h 6858000"/>
              <a:gd name="connsiteX109" fmla="*/ 551827 w 1605470"/>
              <a:gd name="connsiteY109" fmla="*/ 2485734 h 6858000"/>
              <a:gd name="connsiteX110" fmla="*/ 542550 w 1605470"/>
              <a:gd name="connsiteY110" fmla="*/ 2447068 h 6858000"/>
              <a:gd name="connsiteX111" fmla="*/ 529511 w 1605470"/>
              <a:gd name="connsiteY111" fmla="*/ 2425819 h 6858000"/>
              <a:gd name="connsiteX112" fmla="*/ 535510 w 1605470"/>
              <a:gd name="connsiteY112" fmla="*/ 2402874 h 6858000"/>
              <a:gd name="connsiteX113" fmla="*/ 538122 w 1605470"/>
              <a:gd name="connsiteY113" fmla="*/ 2381443 h 6858000"/>
              <a:gd name="connsiteX114" fmla="*/ 514451 w 1605470"/>
              <a:gd name="connsiteY114" fmla="*/ 2261920 h 6858000"/>
              <a:gd name="connsiteX115" fmla="*/ 504338 w 1605470"/>
              <a:gd name="connsiteY115" fmla="*/ 2195378 h 6858000"/>
              <a:gd name="connsiteX116" fmla="*/ 488555 w 1605470"/>
              <a:gd name="connsiteY116" fmla="*/ 2155135 h 6858000"/>
              <a:gd name="connsiteX117" fmla="*/ 486013 w 1605470"/>
              <a:gd name="connsiteY117" fmla="*/ 2118008 h 6858000"/>
              <a:gd name="connsiteX118" fmla="*/ 487006 w 1605470"/>
              <a:gd name="connsiteY118" fmla="*/ 2050531 h 6858000"/>
              <a:gd name="connsiteX119" fmla="*/ 478812 w 1605470"/>
              <a:gd name="connsiteY119" fmla="*/ 1963269 h 6858000"/>
              <a:gd name="connsiteX120" fmla="*/ 459990 w 1605470"/>
              <a:gd name="connsiteY120" fmla="*/ 1906352 h 6858000"/>
              <a:gd name="connsiteX121" fmla="*/ 436547 w 1605470"/>
              <a:gd name="connsiteY121" fmla="*/ 1861531 h 6858000"/>
              <a:gd name="connsiteX122" fmla="*/ 390346 w 1605470"/>
              <a:gd name="connsiteY122" fmla="*/ 1732919 h 6858000"/>
              <a:gd name="connsiteX123" fmla="*/ 362657 w 1605470"/>
              <a:gd name="connsiteY123" fmla="*/ 1663540 h 6858000"/>
              <a:gd name="connsiteX124" fmla="*/ 361783 w 1605470"/>
              <a:gd name="connsiteY124" fmla="*/ 1615777 h 6858000"/>
              <a:gd name="connsiteX125" fmla="*/ 342578 w 1605470"/>
              <a:gd name="connsiteY125" fmla="*/ 1563678 h 6858000"/>
              <a:gd name="connsiteX126" fmla="*/ 355658 w 1605470"/>
              <a:gd name="connsiteY126" fmla="*/ 1519474 h 6858000"/>
              <a:gd name="connsiteX127" fmla="*/ 348400 w 1605470"/>
              <a:gd name="connsiteY127" fmla="*/ 1477995 h 6858000"/>
              <a:gd name="connsiteX128" fmla="*/ 334485 w 1605470"/>
              <a:gd name="connsiteY128" fmla="*/ 1373769 h 6858000"/>
              <a:gd name="connsiteX129" fmla="*/ 342792 w 1605470"/>
              <a:gd name="connsiteY129" fmla="*/ 1307086 h 6858000"/>
              <a:gd name="connsiteX130" fmla="*/ 343980 w 1605470"/>
              <a:gd name="connsiteY130" fmla="*/ 1189033 h 6858000"/>
              <a:gd name="connsiteX131" fmla="*/ 348665 w 1605470"/>
              <a:gd name="connsiteY131" fmla="*/ 1168288 h 6858000"/>
              <a:gd name="connsiteX132" fmla="*/ 340947 w 1605470"/>
              <a:gd name="connsiteY132" fmla="*/ 1142577 h 6858000"/>
              <a:gd name="connsiteX133" fmla="*/ 330253 w 1605470"/>
              <a:gd name="connsiteY133" fmla="*/ 1088484 h 6858000"/>
              <a:gd name="connsiteX134" fmla="*/ 318989 w 1605470"/>
              <a:gd name="connsiteY134" fmla="*/ 1016103 h 6858000"/>
              <a:gd name="connsiteX135" fmla="*/ 320445 w 1605470"/>
              <a:gd name="connsiteY135" fmla="*/ 932283 h 6858000"/>
              <a:gd name="connsiteX136" fmla="*/ 322681 w 1605470"/>
              <a:gd name="connsiteY136" fmla="*/ 915925 h 6858000"/>
              <a:gd name="connsiteX137" fmla="*/ 315310 w 1605470"/>
              <a:gd name="connsiteY137" fmla="*/ 896999 h 6858000"/>
              <a:gd name="connsiteX138" fmla="*/ 284718 w 1605470"/>
              <a:gd name="connsiteY138" fmla="*/ 821517 h 6858000"/>
              <a:gd name="connsiteX139" fmla="*/ 263668 w 1605470"/>
              <a:gd name="connsiteY139" fmla="*/ 751353 h 6858000"/>
              <a:gd name="connsiteX140" fmla="*/ 263226 w 1605470"/>
              <a:gd name="connsiteY140" fmla="*/ 721230 h 6858000"/>
              <a:gd name="connsiteX141" fmla="*/ 248897 w 1605470"/>
              <a:gd name="connsiteY141" fmla="*/ 681659 h 6858000"/>
              <a:gd name="connsiteX142" fmla="*/ 234316 w 1605470"/>
              <a:gd name="connsiteY142" fmla="*/ 635218 h 6858000"/>
              <a:gd name="connsiteX143" fmla="*/ 239327 w 1605470"/>
              <a:gd name="connsiteY143" fmla="*/ 613763 h 6858000"/>
              <a:gd name="connsiteX144" fmla="*/ 225269 w 1605470"/>
              <a:gd name="connsiteY144" fmla="*/ 598582 h 6858000"/>
              <a:gd name="connsiteX145" fmla="*/ 224950 w 1605470"/>
              <a:gd name="connsiteY145" fmla="*/ 576846 h 6858000"/>
              <a:gd name="connsiteX146" fmla="*/ 204576 w 1605470"/>
              <a:gd name="connsiteY146" fmla="*/ 530055 h 6858000"/>
              <a:gd name="connsiteX147" fmla="*/ 219064 w 1605470"/>
              <a:gd name="connsiteY147" fmla="*/ 469651 h 6858000"/>
              <a:gd name="connsiteX148" fmla="*/ 195012 w 1605470"/>
              <a:gd name="connsiteY148" fmla="*/ 448559 h 6858000"/>
              <a:gd name="connsiteX149" fmla="*/ 201434 w 1605470"/>
              <a:gd name="connsiteY149" fmla="*/ 441529 h 6858000"/>
              <a:gd name="connsiteX150" fmla="*/ 200655 w 1605470"/>
              <a:gd name="connsiteY150" fmla="*/ 428927 h 6858000"/>
              <a:gd name="connsiteX151" fmla="*/ 190059 w 1605470"/>
              <a:gd name="connsiteY151" fmla="*/ 430161 h 6858000"/>
              <a:gd name="connsiteX152" fmla="*/ 167079 w 1605470"/>
              <a:gd name="connsiteY152" fmla="*/ 367211 h 6858000"/>
              <a:gd name="connsiteX153" fmla="*/ 124571 w 1605470"/>
              <a:gd name="connsiteY153" fmla="*/ 302178 h 6858000"/>
              <a:gd name="connsiteX154" fmla="*/ 103243 w 1605470"/>
              <a:gd name="connsiteY154" fmla="*/ 211375 h 6858000"/>
              <a:gd name="connsiteX155" fmla="*/ 94571 w 1605470"/>
              <a:gd name="connsiteY155" fmla="*/ 184179 h 6858000"/>
              <a:gd name="connsiteX156" fmla="*/ 13437 w 1605470"/>
              <a:gd name="connsiteY156" fmla="*/ 19287 h 6858000"/>
              <a:gd name="connsiteX157" fmla="*/ 0 w 1605470"/>
              <a:gd name="connsiteY15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219064 w 1605470"/>
              <a:gd name="connsiteY146" fmla="*/ 469651 h 6858000"/>
              <a:gd name="connsiteX147" fmla="*/ 195012 w 1605470"/>
              <a:gd name="connsiteY147" fmla="*/ 448559 h 6858000"/>
              <a:gd name="connsiteX148" fmla="*/ 201434 w 1605470"/>
              <a:gd name="connsiteY148" fmla="*/ 441529 h 6858000"/>
              <a:gd name="connsiteX149" fmla="*/ 200655 w 1605470"/>
              <a:gd name="connsiteY149" fmla="*/ 428927 h 6858000"/>
              <a:gd name="connsiteX150" fmla="*/ 190059 w 1605470"/>
              <a:gd name="connsiteY150" fmla="*/ 430161 h 6858000"/>
              <a:gd name="connsiteX151" fmla="*/ 167079 w 1605470"/>
              <a:gd name="connsiteY151" fmla="*/ 367211 h 6858000"/>
              <a:gd name="connsiteX152" fmla="*/ 124571 w 1605470"/>
              <a:gd name="connsiteY152" fmla="*/ 302178 h 6858000"/>
              <a:gd name="connsiteX153" fmla="*/ 103243 w 1605470"/>
              <a:gd name="connsiteY153" fmla="*/ 211375 h 6858000"/>
              <a:gd name="connsiteX154" fmla="*/ 94571 w 1605470"/>
              <a:gd name="connsiteY154" fmla="*/ 184179 h 6858000"/>
              <a:gd name="connsiteX155" fmla="*/ 13437 w 1605470"/>
              <a:gd name="connsiteY155" fmla="*/ 19287 h 6858000"/>
              <a:gd name="connsiteX156" fmla="*/ 0 w 1605470"/>
              <a:gd name="connsiteY15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13437 w 1605470"/>
              <a:gd name="connsiteY154" fmla="*/ 19287 h 6858000"/>
              <a:gd name="connsiteX155" fmla="*/ 0 w 1605470"/>
              <a:gd name="connsiteY15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48685 w 1605470"/>
              <a:gd name="connsiteY154" fmla="*/ 13677 h 6858000"/>
              <a:gd name="connsiteX155" fmla="*/ 0 w 1605470"/>
              <a:gd name="connsiteY155" fmla="*/ 0 h 6858000"/>
              <a:gd name="connsiteX0" fmla="*/ 48246 w 1556785"/>
              <a:gd name="connsiteY0" fmla="*/ 0 h 6858000"/>
              <a:gd name="connsiteX1" fmla="*/ 1556785 w 1556785"/>
              <a:gd name="connsiteY1" fmla="*/ 0 h 6858000"/>
              <a:gd name="connsiteX2" fmla="*/ 1556785 w 1556785"/>
              <a:gd name="connsiteY2" fmla="*/ 6858000 h 6858000"/>
              <a:gd name="connsiteX3" fmla="*/ 105420 w 1556785"/>
              <a:gd name="connsiteY3" fmla="*/ 6858000 h 6858000"/>
              <a:gd name="connsiteX4" fmla="*/ 105561 w 1556785"/>
              <a:gd name="connsiteY4" fmla="*/ 6857735 h 6858000"/>
              <a:gd name="connsiteX5" fmla="*/ 117610 w 1556785"/>
              <a:gd name="connsiteY5" fmla="*/ 6809549 h 6858000"/>
              <a:gd name="connsiteX6" fmla="*/ 149821 w 1556785"/>
              <a:gd name="connsiteY6" fmla="*/ 6715115 h 6858000"/>
              <a:gd name="connsiteX7" fmla="*/ 159672 w 1556785"/>
              <a:gd name="connsiteY7" fmla="*/ 6680170 h 6858000"/>
              <a:gd name="connsiteX8" fmla="*/ 185222 w 1556785"/>
              <a:gd name="connsiteY8" fmla="*/ 6621207 h 6858000"/>
              <a:gd name="connsiteX9" fmla="*/ 201879 w 1556785"/>
              <a:gd name="connsiteY9" fmla="*/ 6596265 h 6858000"/>
              <a:gd name="connsiteX10" fmla="*/ 201758 w 1556785"/>
              <a:gd name="connsiteY10" fmla="*/ 6594818 h 6858000"/>
              <a:gd name="connsiteX11" fmla="*/ 206003 w 1556785"/>
              <a:gd name="connsiteY11" fmla="*/ 6593735 h 6858000"/>
              <a:gd name="connsiteX12" fmla="*/ 209200 w 1556785"/>
              <a:gd name="connsiteY12" fmla="*/ 6589172 h 6858000"/>
              <a:gd name="connsiteX13" fmla="*/ 212494 w 1556785"/>
              <a:gd name="connsiteY13" fmla="*/ 6574442 h 6858000"/>
              <a:gd name="connsiteX14" fmla="*/ 212834 w 1556785"/>
              <a:gd name="connsiteY14" fmla="*/ 6568530 h 6858000"/>
              <a:gd name="connsiteX15" fmla="*/ 215243 w 1556785"/>
              <a:gd name="connsiteY15" fmla="*/ 6560674 h 6858000"/>
              <a:gd name="connsiteX16" fmla="*/ 215588 w 1556785"/>
              <a:gd name="connsiteY16" fmla="*/ 6560598 h 6858000"/>
              <a:gd name="connsiteX17" fmla="*/ 217285 w 1556785"/>
              <a:gd name="connsiteY17" fmla="*/ 6553006 h 6858000"/>
              <a:gd name="connsiteX18" fmla="*/ 221981 w 1556785"/>
              <a:gd name="connsiteY18" fmla="*/ 6514360 h 6858000"/>
              <a:gd name="connsiteX19" fmla="*/ 263635 w 1556785"/>
              <a:gd name="connsiteY19" fmla="*/ 6478062 h 6858000"/>
              <a:gd name="connsiteX20" fmla="*/ 274324 w 1556785"/>
              <a:gd name="connsiteY20" fmla="*/ 6460325 h 6858000"/>
              <a:gd name="connsiteX21" fmla="*/ 281557 w 1556785"/>
              <a:gd name="connsiteY21" fmla="*/ 6451488 h 6858000"/>
              <a:gd name="connsiteX22" fmla="*/ 282992 w 1556785"/>
              <a:gd name="connsiteY22" fmla="*/ 6451348 h 6858000"/>
              <a:gd name="connsiteX23" fmla="*/ 287350 w 1556785"/>
              <a:gd name="connsiteY23" fmla="*/ 6414240 h 6858000"/>
              <a:gd name="connsiteX24" fmla="*/ 290226 w 1556785"/>
              <a:gd name="connsiteY24" fmla="*/ 6410269 h 6858000"/>
              <a:gd name="connsiteX25" fmla="*/ 290126 w 1556785"/>
              <a:gd name="connsiteY25" fmla="*/ 6384857 h 6858000"/>
              <a:gd name="connsiteX26" fmla="*/ 291643 w 1556785"/>
              <a:gd name="connsiteY26" fmla="*/ 6372381 h 6858000"/>
              <a:gd name="connsiteX27" fmla="*/ 288837 w 1556785"/>
              <a:gd name="connsiteY27" fmla="*/ 6367510 h 6858000"/>
              <a:gd name="connsiteX28" fmla="*/ 292717 w 1556785"/>
              <a:gd name="connsiteY28" fmla="*/ 6349778 h 6858000"/>
              <a:gd name="connsiteX29" fmla="*/ 294382 w 1556785"/>
              <a:gd name="connsiteY29" fmla="*/ 6348250 h 6858000"/>
              <a:gd name="connsiteX30" fmla="*/ 310416 w 1556785"/>
              <a:gd name="connsiteY30" fmla="*/ 6281972 h 6858000"/>
              <a:gd name="connsiteX31" fmla="*/ 321179 w 1556785"/>
              <a:gd name="connsiteY31" fmla="*/ 6211940 h 6858000"/>
              <a:gd name="connsiteX32" fmla="*/ 362674 w 1556785"/>
              <a:gd name="connsiteY32" fmla="*/ 6113913 h 6858000"/>
              <a:gd name="connsiteX33" fmla="*/ 366967 w 1556785"/>
              <a:gd name="connsiteY33" fmla="*/ 6028119 h 6858000"/>
              <a:gd name="connsiteX34" fmla="*/ 393747 w 1556785"/>
              <a:gd name="connsiteY34" fmla="*/ 5934687 h 6858000"/>
              <a:gd name="connsiteX35" fmla="*/ 427759 w 1556785"/>
              <a:gd name="connsiteY35" fmla="*/ 5765594 h 6858000"/>
              <a:gd name="connsiteX36" fmla="*/ 459595 w 1556785"/>
              <a:gd name="connsiteY36" fmla="*/ 5693685 h 6858000"/>
              <a:gd name="connsiteX37" fmla="*/ 479650 w 1556785"/>
              <a:gd name="connsiteY37" fmla="*/ 5665173 h 6858000"/>
              <a:gd name="connsiteX38" fmla="*/ 513367 w 1556785"/>
              <a:gd name="connsiteY38" fmla="*/ 5563435 h 6858000"/>
              <a:gd name="connsiteX39" fmla="*/ 542872 w 1556785"/>
              <a:gd name="connsiteY39" fmla="*/ 5476393 h 6858000"/>
              <a:gd name="connsiteX40" fmla="*/ 574065 w 1556785"/>
              <a:gd name="connsiteY40" fmla="*/ 5396260 h 6858000"/>
              <a:gd name="connsiteX41" fmla="*/ 590046 w 1556785"/>
              <a:gd name="connsiteY41" fmla="*/ 5330009 h 6858000"/>
              <a:gd name="connsiteX42" fmla="*/ 623539 w 1556785"/>
              <a:gd name="connsiteY42" fmla="*/ 5273739 h 6858000"/>
              <a:gd name="connsiteX43" fmla="*/ 633138 w 1556785"/>
              <a:gd name="connsiteY43" fmla="*/ 5241779 h 6858000"/>
              <a:gd name="connsiteX44" fmla="*/ 644364 w 1556785"/>
              <a:gd name="connsiteY44" fmla="*/ 5225268 h 6858000"/>
              <a:gd name="connsiteX45" fmla="*/ 645384 w 1556785"/>
              <a:gd name="connsiteY45" fmla="*/ 5217684 h 6858000"/>
              <a:gd name="connsiteX46" fmla="*/ 652725 w 1556785"/>
              <a:gd name="connsiteY46" fmla="*/ 5193377 h 6858000"/>
              <a:gd name="connsiteX47" fmla="*/ 656028 w 1556785"/>
              <a:gd name="connsiteY47" fmla="*/ 5179288 h 6858000"/>
              <a:gd name="connsiteX48" fmla="*/ 657012 w 1556785"/>
              <a:gd name="connsiteY48" fmla="*/ 5173621 h 6858000"/>
              <a:gd name="connsiteX49" fmla="*/ 652646 w 1556785"/>
              <a:gd name="connsiteY49" fmla="*/ 5159961 h 6858000"/>
              <a:gd name="connsiteX50" fmla="*/ 659323 w 1556785"/>
              <a:gd name="connsiteY50" fmla="*/ 5144295 h 6858000"/>
              <a:gd name="connsiteX51" fmla="*/ 656256 w 1556785"/>
              <a:gd name="connsiteY51" fmla="*/ 5125185 h 6858000"/>
              <a:gd name="connsiteX52" fmla="*/ 663086 w 1556785"/>
              <a:gd name="connsiteY52" fmla="*/ 5121884 h 6858000"/>
              <a:gd name="connsiteX53" fmla="*/ 670122 w 1556785"/>
              <a:gd name="connsiteY53" fmla="*/ 5067850 h 6858000"/>
              <a:gd name="connsiteX54" fmla="*/ 672853 w 1556785"/>
              <a:gd name="connsiteY54" fmla="*/ 5060861 h 6858000"/>
              <a:gd name="connsiteX55" fmla="*/ 669557 w 1556785"/>
              <a:gd name="connsiteY55" fmla="*/ 5034192 h 6858000"/>
              <a:gd name="connsiteX56" fmla="*/ 671111 w 1556785"/>
              <a:gd name="connsiteY56" fmla="*/ 4993030 h 6858000"/>
              <a:gd name="connsiteX57" fmla="*/ 678020 w 1556785"/>
              <a:gd name="connsiteY57" fmla="*/ 4946844 h 6858000"/>
              <a:gd name="connsiteX58" fmla="*/ 673876 w 1556785"/>
              <a:gd name="connsiteY58" fmla="*/ 4932692 h 6858000"/>
              <a:gd name="connsiteX59" fmla="*/ 689279 w 1556785"/>
              <a:gd name="connsiteY59" fmla="*/ 4858827 h 6858000"/>
              <a:gd name="connsiteX60" fmla="*/ 683433 w 1556785"/>
              <a:gd name="connsiteY60" fmla="*/ 4801535 h 6858000"/>
              <a:gd name="connsiteX61" fmla="*/ 691102 w 1556785"/>
              <a:gd name="connsiteY61" fmla="*/ 4797794 h 6858000"/>
              <a:gd name="connsiteX62" fmla="*/ 692396 w 1556785"/>
              <a:gd name="connsiteY62" fmla="*/ 4784526 h 6858000"/>
              <a:gd name="connsiteX63" fmla="*/ 694180 w 1556785"/>
              <a:gd name="connsiteY63" fmla="*/ 4781211 h 6858000"/>
              <a:gd name="connsiteX64" fmla="*/ 702967 w 1556785"/>
              <a:gd name="connsiteY64" fmla="*/ 4761984 h 6858000"/>
              <a:gd name="connsiteX65" fmla="*/ 699015 w 1556785"/>
              <a:gd name="connsiteY65" fmla="*/ 4690749 h 6858000"/>
              <a:gd name="connsiteX66" fmla="*/ 694495 w 1556785"/>
              <a:gd name="connsiteY66" fmla="*/ 4584173 h 6858000"/>
              <a:gd name="connsiteX67" fmla="*/ 689578 w 1556785"/>
              <a:gd name="connsiteY67" fmla="*/ 4444346 h 6858000"/>
              <a:gd name="connsiteX68" fmla="*/ 686143 w 1556785"/>
              <a:gd name="connsiteY68" fmla="*/ 4375228 h 6858000"/>
              <a:gd name="connsiteX69" fmla="*/ 666796 w 1556785"/>
              <a:gd name="connsiteY69" fmla="*/ 4214165 h 6858000"/>
              <a:gd name="connsiteX70" fmla="*/ 670869 w 1556785"/>
              <a:gd name="connsiteY70" fmla="*/ 4090296 h 6858000"/>
              <a:gd name="connsiteX71" fmla="*/ 656125 w 1556785"/>
              <a:gd name="connsiteY71" fmla="*/ 4033999 h 6858000"/>
              <a:gd name="connsiteX72" fmla="*/ 657274 w 1556785"/>
              <a:gd name="connsiteY72" fmla="*/ 4031933 h 6858000"/>
              <a:gd name="connsiteX73" fmla="*/ 655850 w 1556785"/>
              <a:gd name="connsiteY73" fmla="*/ 4013953 h 6858000"/>
              <a:gd name="connsiteX74" fmla="*/ 642145 w 1556785"/>
              <a:gd name="connsiteY74" fmla="*/ 3974753 h 6858000"/>
              <a:gd name="connsiteX75" fmla="*/ 643743 w 1556785"/>
              <a:gd name="connsiteY75" fmla="*/ 3969950 h 6858000"/>
              <a:gd name="connsiteX76" fmla="*/ 637165 w 1556785"/>
              <a:gd name="connsiteY76" fmla="*/ 3933779 h 6858000"/>
              <a:gd name="connsiteX77" fmla="*/ 638496 w 1556785"/>
              <a:gd name="connsiteY77" fmla="*/ 3933093 h 6858000"/>
              <a:gd name="connsiteX78" fmla="*/ 642850 w 1556785"/>
              <a:gd name="connsiteY78" fmla="*/ 3922082 h 6858000"/>
              <a:gd name="connsiteX79" fmla="*/ 647928 w 1556785"/>
              <a:gd name="connsiteY79" fmla="*/ 3901461 h 6858000"/>
              <a:gd name="connsiteX80" fmla="*/ 670522 w 1556785"/>
              <a:gd name="connsiteY80" fmla="*/ 3813873 h 6858000"/>
              <a:gd name="connsiteX81" fmla="*/ 669947 w 1556785"/>
              <a:gd name="connsiteY81" fmla="*/ 3806161 h 6858000"/>
              <a:gd name="connsiteX82" fmla="*/ 670254 w 1556785"/>
              <a:gd name="connsiteY82" fmla="*/ 3805957 h 6858000"/>
              <a:gd name="connsiteX83" fmla="*/ 670281 w 1556785"/>
              <a:gd name="connsiteY83" fmla="*/ 3797724 h 6858000"/>
              <a:gd name="connsiteX84" fmla="*/ 668896 w 1556785"/>
              <a:gd name="connsiteY84" fmla="*/ 3792098 h 6858000"/>
              <a:gd name="connsiteX85" fmla="*/ 667780 w 1556785"/>
              <a:gd name="connsiteY85" fmla="*/ 3777135 h 6858000"/>
              <a:gd name="connsiteX86" fmla="*/ 669513 w 1556785"/>
              <a:gd name="connsiteY86" fmla="*/ 3771656 h 6858000"/>
              <a:gd name="connsiteX87" fmla="*/ 673256 w 1556785"/>
              <a:gd name="connsiteY87" fmla="*/ 3769007 h 6858000"/>
              <a:gd name="connsiteX88" fmla="*/ 672722 w 1556785"/>
              <a:gd name="connsiteY88" fmla="*/ 3767709 h 6858000"/>
              <a:gd name="connsiteX89" fmla="*/ 681418 w 1556785"/>
              <a:gd name="connsiteY89" fmla="*/ 3738082 h 6858000"/>
              <a:gd name="connsiteX90" fmla="*/ 688764 w 1556785"/>
              <a:gd name="connsiteY90" fmla="*/ 3673397 h 6858000"/>
              <a:gd name="connsiteX91" fmla="*/ 688060 w 1556785"/>
              <a:gd name="connsiteY91" fmla="*/ 3637109 h 6858000"/>
              <a:gd name="connsiteX92" fmla="*/ 691503 w 1556785"/>
              <a:gd name="connsiteY92" fmla="*/ 3536883 h 6858000"/>
              <a:gd name="connsiteX93" fmla="*/ 699041 w 1556785"/>
              <a:gd name="connsiteY93" fmla="*/ 3435652 h 6858000"/>
              <a:gd name="connsiteX94" fmla="*/ 700712 w 1556785"/>
              <a:gd name="connsiteY94" fmla="*/ 3307769 h 6858000"/>
              <a:gd name="connsiteX95" fmla="*/ 718275 w 1556785"/>
              <a:gd name="connsiteY95" fmla="*/ 3250522 h 6858000"/>
              <a:gd name="connsiteX96" fmla="*/ 718700 w 1556785"/>
              <a:gd name="connsiteY96" fmla="*/ 3229163 h 6858000"/>
              <a:gd name="connsiteX97" fmla="*/ 720523 w 1556785"/>
              <a:gd name="connsiteY97" fmla="*/ 3217217 h 6858000"/>
              <a:gd name="connsiteX98" fmla="*/ 707358 w 1556785"/>
              <a:gd name="connsiteY98" fmla="*/ 3183755 h 6858000"/>
              <a:gd name="connsiteX99" fmla="*/ 707859 w 1556785"/>
              <a:gd name="connsiteY99" fmla="*/ 3178642 h 6858000"/>
              <a:gd name="connsiteX100" fmla="*/ 695459 w 1556785"/>
              <a:gd name="connsiteY100" fmla="*/ 3158586 h 6858000"/>
              <a:gd name="connsiteX101" fmla="*/ 680644 w 1556785"/>
              <a:gd name="connsiteY101" fmla="*/ 3129034 h 6858000"/>
              <a:gd name="connsiteX102" fmla="*/ 681309 w 1556785"/>
              <a:gd name="connsiteY102" fmla="*/ 3126682 h 6858000"/>
              <a:gd name="connsiteX103" fmla="*/ 672177 w 1556785"/>
              <a:gd name="connsiteY103" fmla="*/ 3114519 h 6858000"/>
              <a:gd name="connsiteX104" fmla="*/ 658786 w 1556785"/>
              <a:gd name="connsiteY104" fmla="*/ 3106272 h 6858000"/>
              <a:gd name="connsiteX105" fmla="*/ 631516 w 1556785"/>
              <a:gd name="connsiteY105" fmla="*/ 2958185 h 6858000"/>
              <a:gd name="connsiteX106" fmla="*/ 574130 w 1556785"/>
              <a:gd name="connsiteY106" fmla="*/ 2762989 h 6858000"/>
              <a:gd name="connsiteX107" fmla="*/ 523048 w 1556785"/>
              <a:gd name="connsiteY107" fmla="*/ 2554718 h 6858000"/>
              <a:gd name="connsiteX108" fmla="*/ 503142 w 1556785"/>
              <a:gd name="connsiteY108" fmla="*/ 2485734 h 6858000"/>
              <a:gd name="connsiteX109" fmla="*/ 493865 w 1556785"/>
              <a:gd name="connsiteY109" fmla="*/ 2447068 h 6858000"/>
              <a:gd name="connsiteX110" fmla="*/ 480826 w 1556785"/>
              <a:gd name="connsiteY110" fmla="*/ 2425819 h 6858000"/>
              <a:gd name="connsiteX111" fmla="*/ 486825 w 1556785"/>
              <a:gd name="connsiteY111" fmla="*/ 2402874 h 6858000"/>
              <a:gd name="connsiteX112" fmla="*/ 489437 w 1556785"/>
              <a:gd name="connsiteY112" fmla="*/ 2381443 h 6858000"/>
              <a:gd name="connsiteX113" fmla="*/ 465766 w 1556785"/>
              <a:gd name="connsiteY113" fmla="*/ 2261920 h 6858000"/>
              <a:gd name="connsiteX114" fmla="*/ 455653 w 1556785"/>
              <a:gd name="connsiteY114" fmla="*/ 2195378 h 6858000"/>
              <a:gd name="connsiteX115" fmla="*/ 439870 w 1556785"/>
              <a:gd name="connsiteY115" fmla="*/ 2155135 h 6858000"/>
              <a:gd name="connsiteX116" fmla="*/ 437328 w 1556785"/>
              <a:gd name="connsiteY116" fmla="*/ 2118008 h 6858000"/>
              <a:gd name="connsiteX117" fmla="*/ 438321 w 1556785"/>
              <a:gd name="connsiteY117" fmla="*/ 2050531 h 6858000"/>
              <a:gd name="connsiteX118" fmla="*/ 430127 w 1556785"/>
              <a:gd name="connsiteY118" fmla="*/ 1963269 h 6858000"/>
              <a:gd name="connsiteX119" fmla="*/ 411305 w 1556785"/>
              <a:gd name="connsiteY119" fmla="*/ 1906352 h 6858000"/>
              <a:gd name="connsiteX120" fmla="*/ 387862 w 1556785"/>
              <a:gd name="connsiteY120" fmla="*/ 1861531 h 6858000"/>
              <a:gd name="connsiteX121" fmla="*/ 341661 w 1556785"/>
              <a:gd name="connsiteY121" fmla="*/ 1732919 h 6858000"/>
              <a:gd name="connsiteX122" fmla="*/ 313972 w 1556785"/>
              <a:gd name="connsiteY122" fmla="*/ 1663540 h 6858000"/>
              <a:gd name="connsiteX123" fmla="*/ 313098 w 1556785"/>
              <a:gd name="connsiteY123" fmla="*/ 1615777 h 6858000"/>
              <a:gd name="connsiteX124" fmla="*/ 293893 w 1556785"/>
              <a:gd name="connsiteY124" fmla="*/ 1563678 h 6858000"/>
              <a:gd name="connsiteX125" fmla="*/ 306973 w 1556785"/>
              <a:gd name="connsiteY125" fmla="*/ 1519474 h 6858000"/>
              <a:gd name="connsiteX126" fmla="*/ 299715 w 1556785"/>
              <a:gd name="connsiteY126" fmla="*/ 1477995 h 6858000"/>
              <a:gd name="connsiteX127" fmla="*/ 285800 w 1556785"/>
              <a:gd name="connsiteY127" fmla="*/ 1373769 h 6858000"/>
              <a:gd name="connsiteX128" fmla="*/ 294107 w 1556785"/>
              <a:gd name="connsiteY128" fmla="*/ 1307086 h 6858000"/>
              <a:gd name="connsiteX129" fmla="*/ 295295 w 1556785"/>
              <a:gd name="connsiteY129" fmla="*/ 1189033 h 6858000"/>
              <a:gd name="connsiteX130" fmla="*/ 299980 w 1556785"/>
              <a:gd name="connsiteY130" fmla="*/ 1168288 h 6858000"/>
              <a:gd name="connsiteX131" fmla="*/ 292262 w 1556785"/>
              <a:gd name="connsiteY131" fmla="*/ 1142577 h 6858000"/>
              <a:gd name="connsiteX132" fmla="*/ 281568 w 1556785"/>
              <a:gd name="connsiteY132" fmla="*/ 1088484 h 6858000"/>
              <a:gd name="connsiteX133" fmla="*/ 270304 w 1556785"/>
              <a:gd name="connsiteY133" fmla="*/ 1016103 h 6858000"/>
              <a:gd name="connsiteX134" fmla="*/ 271760 w 1556785"/>
              <a:gd name="connsiteY134" fmla="*/ 932283 h 6858000"/>
              <a:gd name="connsiteX135" fmla="*/ 273996 w 1556785"/>
              <a:gd name="connsiteY135" fmla="*/ 915925 h 6858000"/>
              <a:gd name="connsiteX136" fmla="*/ 266625 w 1556785"/>
              <a:gd name="connsiteY136" fmla="*/ 896999 h 6858000"/>
              <a:gd name="connsiteX137" fmla="*/ 236033 w 1556785"/>
              <a:gd name="connsiteY137" fmla="*/ 821517 h 6858000"/>
              <a:gd name="connsiteX138" fmla="*/ 214983 w 1556785"/>
              <a:gd name="connsiteY138" fmla="*/ 751353 h 6858000"/>
              <a:gd name="connsiteX139" fmla="*/ 214541 w 1556785"/>
              <a:gd name="connsiteY139" fmla="*/ 721230 h 6858000"/>
              <a:gd name="connsiteX140" fmla="*/ 200212 w 1556785"/>
              <a:gd name="connsiteY140" fmla="*/ 681659 h 6858000"/>
              <a:gd name="connsiteX141" fmla="*/ 185631 w 1556785"/>
              <a:gd name="connsiteY141" fmla="*/ 635218 h 6858000"/>
              <a:gd name="connsiteX142" fmla="*/ 190642 w 1556785"/>
              <a:gd name="connsiteY142" fmla="*/ 613763 h 6858000"/>
              <a:gd name="connsiteX143" fmla="*/ 176584 w 1556785"/>
              <a:gd name="connsiteY143" fmla="*/ 598582 h 6858000"/>
              <a:gd name="connsiteX144" fmla="*/ 176265 w 1556785"/>
              <a:gd name="connsiteY144" fmla="*/ 576846 h 6858000"/>
              <a:gd name="connsiteX145" fmla="*/ 155891 w 1556785"/>
              <a:gd name="connsiteY145" fmla="*/ 530055 h 6858000"/>
              <a:gd name="connsiteX146" fmla="*/ 146327 w 1556785"/>
              <a:gd name="connsiteY146" fmla="*/ 448559 h 6858000"/>
              <a:gd name="connsiteX147" fmla="*/ 152749 w 1556785"/>
              <a:gd name="connsiteY147" fmla="*/ 441529 h 6858000"/>
              <a:gd name="connsiteX148" fmla="*/ 151970 w 1556785"/>
              <a:gd name="connsiteY148" fmla="*/ 428927 h 6858000"/>
              <a:gd name="connsiteX149" fmla="*/ 141374 w 1556785"/>
              <a:gd name="connsiteY149" fmla="*/ 430161 h 6858000"/>
              <a:gd name="connsiteX150" fmla="*/ 118394 w 1556785"/>
              <a:gd name="connsiteY150" fmla="*/ 367211 h 6858000"/>
              <a:gd name="connsiteX151" fmla="*/ 75886 w 1556785"/>
              <a:gd name="connsiteY151" fmla="*/ 302178 h 6858000"/>
              <a:gd name="connsiteX152" fmla="*/ 54558 w 1556785"/>
              <a:gd name="connsiteY152" fmla="*/ 211375 h 6858000"/>
              <a:gd name="connsiteX153" fmla="*/ 45886 w 1556785"/>
              <a:gd name="connsiteY153" fmla="*/ 184179 h 6858000"/>
              <a:gd name="connsiteX154" fmla="*/ 0 w 1556785"/>
              <a:gd name="connsiteY154" fmla="*/ 13677 h 6858000"/>
              <a:gd name="connsiteX155" fmla="*/ 48246 w 1556785"/>
              <a:gd name="connsiteY155" fmla="*/ 0 h 6858000"/>
              <a:gd name="connsiteX0" fmla="*/ 6323 w 1514862"/>
              <a:gd name="connsiteY0" fmla="*/ 0 h 6858000"/>
              <a:gd name="connsiteX1" fmla="*/ 1514862 w 1514862"/>
              <a:gd name="connsiteY1" fmla="*/ 0 h 6858000"/>
              <a:gd name="connsiteX2" fmla="*/ 1514862 w 1514862"/>
              <a:gd name="connsiteY2" fmla="*/ 6858000 h 6858000"/>
              <a:gd name="connsiteX3" fmla="*/ 63497 w 1514862"/>
              <a:gd name="connsiteY3" fmla="*/ 6858000 h 6858000"/>
              <a:gd name="connsiteX4" fmla="*/ 63638 w 1514862"/>
              <a:gd name="connsiteY4" fmla="*/ 6857735 h 6858000"/>
              <a:gd name="connsiteX5" fmla="*/ 75687 w 1514862"/>
              <a:gd name="connsiteY5" fmla="*/ 6809549 h 6858000"/>
              <a:gd name="connsiteX6" fmla="*/ 107898 w 1514862"/>
              <a:gd name="connsiteY6" fmla="*/ 6715115 h 6858000"/>
              <a:gd name="connsiteX7" fmla="*/ 117749 w 1514862"/>
              <a:gd name="connsiteY7" fmla="*/ 6680170 h 6858000"/>
              <a:gd name="connsiteX8" fmla="*/ 143299 w 1514862"/>
              <a:gd name="connsiteY8" fmla="*/ 6621207 h 6858000"/>
              <a:gd name="connsiteX9" fmla="*/ 159956 w 1514862"/>
              <a:gd name="connsiteY9" fmla="*/ 6596265 h 6858000"/>
              <a:gd name="connsiteX10" fmla="*/ 159835 w 1514862"/>
              <a:gd name="connsiteY10" fmla="*/ 6594818 h 6858000"/>
              <a:gd name="connsiteX11" fmla="*/ 164080 w 1514862"/>
              <a:gd name="connsiteY11" fmla="*/ 6593735 h 6858000"/>
              <a:gd name="connsiteX12" fmla="*/ 167277 w 1514862"/>
              <a:gd name="connsiteY12" fmla="*/ 6589172 h 6858000"/>
              <a:gd name="connsiteX13" fmla="*/ 170571 w 1514862"/>
              <a:gd name="connsiteY13" fmla="*/ 6574442 h 6858000"/>
              <a:gd name="connsiteX14" fmla="*/ 170911 w 1514862"/>
              <a:gd name="connsiteY14" fmla="*/ 6568530 h 6858000"/>
              <a:gd name="connsiteX15" fmla="*/ 173320 w 1514862"/>
              <a:gd name="connsiteY15" fmla="*/ 6560674 h 6858000"/>
              <a:gd name="connsiteX16" fmla="*/ 173665 w 1514862"/>
              <a:gd name="connsiteY16" fmla="*/ 6560598 h 6858000"/>
              <a:gd name="connsiteX17" fmla="*/ 175362 w 1514862"/>
              <a:gd name="connsiteY17" fmla="*/ 6553006 h 6858000"/>
              <a:gd name="connsiteX18" fmla="*/ 180058 w 1514862"/>
              <a:gd name="connsiteY18" fmla="*/ 6514360 h 6858000"/>
              <a:gd name="connsiteX19" fmla="*/ 221712 w 1514862"/>
              <a:gd name="connsiteY19" fmla="*/ 6478062 h 6858000"/>
              <a:gd name="connsiteX20" fmla="*/ 232401 w 1514862"/>
              <a:gd name="connsiteY20" fmla="*/ 6460325 h 6858000"/>
              <a:gd name="connsiteX21" fmla="*/ 239634 w 1514862"/>
              <a:gd name="connsiteY21" fmla="*/ 6451488 h 6858000"/>
              <a:gd name="connsiteX22" fmla="*/ 241069 w 1514862"/>
              <a:gd name="connsiteY22" fmla="*/ 6451348 h 6858000"/>
              <a:gd name="connsiteX23" fmla="*/ 245427 w 1514862"/>
              <a:gd name="connsiteY23" fmla="*/ 6414240 h 6858000"/>
              <a:gd name="connsiteX24" fmla="*/ 248303 w 1514862"/>
              <a:gd name="connsiteY24" fmla="*/ 6410269 h 6858000"/>
              <a:gd name="connsiteX25" fmla="*/ 248203 w 1514862"/>
              <a:gd name="connsiteY25" fmla="*/ 6384857 h 6858000"/>
              <a:gd name="connsiteX26" fmla="*/ 249720 w 1514862"/>
              <a:gd name="connsiteY26" fmla="*/ 6372381 h 6858000"/>
              <a:gd name="connsiteX27" fmla="*/ 246914 w 1514862"/>
              <a:gd name="connsiteY27" fmla="*/ 6367510 h 6858000"/>
              <a:gd name="connsiteX28" fmla="*/ 250794 w 1514862"/>
              <a:gd name="connsiteY28" fmla="*/ 6349778 h 6858000"/>
              <a:gd name="connsiteX29" fmla="*/ 252459 w 1514862"/>
              <a:gd name="connsiteY29" fmla="*/ 6348250 h 6858000"/>
              <a:gd name="connsiteX30" fmla="*/ 268493 w 1514862"/>
              <a:gd name="connsiteY30" fmla="*/ 6281972 h 6858000"/>
              <a:gd name="connsiteX31" fmla="*/ 279256 w 1514862"/>
              <a:gd name="connsiteY31" fmla="*/ 6211940 h 6858000"/>
              <a:gd name="connsiteX32" fmla="*/ 320751 w 1514862"/>
              <a:gd name="connsiteY32" fmla="*/ 6113913 h 6858000"/>
              <a:gd name="connsiteX33" fmla="*/ 325044 w 1514862"/>
              <a:gd name="connsiteY33" fmla="*/ 6028119 h 6858000"/>
              <a:gd name="connsiteX34" fmla="*/ 351824 w 1514862"/>
              <a:gd name="connsiteY34" fmla="*/ 5934687 h 6858000"/>
              <a:gd name="connsiteX35" fmla="*/ 385836 w 1514862"/>
              <a:gd name="connsiteY35" fmla="*/ 5765594 h 6858000"/>
              <a:gd name="connsiteX36" fmla="*/ 417672 w 1514862"/>
              <a:gd name="connsiteY36" fmla="*/ 5693685 h 6858000"/>
              <a:gd name="connsiteX37" fmla="*/ 437727 w 1514862"/>
              <a:gd name="connsiteY37" fmla="*/ 5665173 h 6858000"/>
              <a:gd name="connsiteX38" fmla="*/ 471444 w 1514862"/>
              <a:gd name="connsiteY38" fmla="*/ 5563435 h 6858000"/>
              <a:gd name="connsiteX39" fmla="*/ 500949 w 1514862"/>
              <a:gd name="connsiteY39" fmla="*/ 5476393 h 6858000"/>
              <a:gd name="connsiteX40" fmla="*/ 532142 w 1514862"/>
              <a:gd name="connsiteY40" fmla="*/ 5396260 h 6858000"/>
              <a:gd name="connsiteX41" fmla="*/ 548123 w 1514862"/>
              <a:gd name="connsiteY41" fmla="*/ 5330009 h 6858000"/>
              <a:gd name="connsiteX42" fmla="*/ 581616 w 1514862"/>
              <a:gd name="connsiteY42" fmla="*/ 5273739 h 6858000"/>
              <a:gd name="connsiteX43" fmla="*/ 591215 w 1514862"/>
              <a:gd name="connsiteY43" fmla="*/ 5241779 h 6858000"/>
              <a:gd name="connsiteX44" fmla="*/ 602441 w 1514862"/>
              <a:gd name="connsiteY44" fmla="*/ 5225268 h 6858000"/>
              <a:gd name="connsiteX45" fmla="*/ 603461 w 1514862"/>
              <a:gd name="connsiteY45" fmla="*/ 5217684 h 6858000"/>
              <a:gd name="connsiteX46" fmla="*/ 610802 w 1514862"/>
              <a:gd name="connsiteY46" fmla="*/ 5193377 h 6858000"/>
              <a:gd name="connsiteX47" fmla="*/ 614105 w 1514862"/>
              <a:gd name="connsiteY47" fmla="*/ 5179288 h 6858000"/>
              <a:gd name="connsiteX48" fmla="*/ 615089 w 1514862"/>
              <a:gd name="connsiteY48" fmla="*/ 5173621 h 6858000"/>
              <a:gd name="connsiteX49" fmla="*/ 610723 w 1514862"/>
              <a:gd name="connsiteY49" fmla="*/ 5159961 h 6858000"/>
              <a:gd name="connsiteX50" fmla="*/ 617400 w 1514862"/>
              <a:gd name="connsiteY50" fmla="*/ 5144295 h 6858000"/>
              <a:gd name="connsiteX51" fmla="*/ 614333 w 1514862"/>
              <a:gd name="connsiteY51" fmla="*/ 5125185 h 6858000"/>
              <a:gd name="connsiteX52" fmla="*/ 621163 w 1514862"/>
              <a:gd name="connsiteY52" fmla="*/ 5121884 h 6858000"/>
              <a:gd name="connsiteX53" fmla="*/ 628199 w 1514862"/>
              <a:gd name="connsiteY53" fmla="*/ 5067850 h 6858000"/>
              <a:gd name="connsiteX54" fmla="*/ 630930 w 1514862"/>
              <a:gd name="connsiteY54" fmla="*/ 5060861 h 6858000"/>
              <a:gd name="connsiteX55" fmla="*/ 627634 w 1514862"/>
              <a:gd name="connsiteY55" fmla="*/ 5034192 h 6858000"/>
              <a:gd name="connsiteX56" fmla="*/ 629188 w 1514862"/>
              <a:gd name="connsiteY56" fmla="*/ 4993030 h 6858000"/>
              <a:gd name="connsiteX57" fmla="*/ 636097 w 1514862"/>
              <a:gd name="connsiteY57" fmla="*/ 4946844 h 6858000"/>
              <a:gd name="connsiteX58" fmla="*/ 631953 w 1514862"/>
              <a:gd name="connsiteY58" fmla="*/ 4932692 h 6858000"/>
              <a:gd name="connsiteX59" fmla="*/ 647356 w 1514862"/>
              <a:gd name="connsiteY59" fmla="*/ 4858827 h 6858000"/>
              <a:gd name="connsiteX60" fmla="*/ 641510 w 1514862"/>
              <a:gd name="connsiteY60" fmla="*/ 4801535 h 6858000"/>
              <a:gd name="connsiteX61" fmla="*/ 649179 w 1514862"/>
              <a:gd name="connsiteY61" fmla="*/ 4797794 h 6858000"/>
              <a:gd name="connsiteX62" fmla="*/ 650473 w 1514862"/>
              <a:gd name="connsiteY62" fmla="*/ 4784526 h 6858000"/>
              <a:gd name="connsiteX63" fmla="*/ 652257 w 1514862"/>
              <a:gd name="connsiteY63" fmla="*/ 4781211 h 6858000"/>
              <a:gd name="connsiteX64" fmla="*/ 661044 w 1514862"/>
              <a:gd name="connsiteY64" fmla="*/ 4761984 h 6858000"/>
              <a:gd name="connsiteX65" fmla="*/ 657092 w 1514862"/>
              <a:gd name="connsiteY65" fmla="*/ 4690749 h 6858000"/>
              <a:gd name="connsiteX66" fmla="*/ 652572 w 1514862"/>
              <a:gd name="connsiteY66" fmla="*/ 4584173 h 6858000"/>
              <a:gd name="connsiteX67" fmla="*/ 647655 w 1514862"/>
              <a:gd name="connsiteY67" fmla="*/ 4444346 h 6858000"/>
              <a:gd name="connsiteX68" fmla="*/ 644220 w 1514862"/>
              <a:gd name="connsiteY68" fmla="*/ 4375228 h 6858000"/>
              <a:gd name="connsiteX69" fmla="*/ 624873 w 1514862"/>
              <a:gd name="connsiteY69" fmla="*/ 4214165 h 6858000"/>
              <a:gd name="connsiteX70" fmla="*/ 628946 w 1514862"/>
              <a:gd name="connsiteY70" fmla="*/ 4090296 h 6858000"/>
              <a:gd name="connsiteX71" fmla="*/ 614202 w 1514862"/>
              <a:gd name="connsiteY71" fmla="*/ 4033999 h 6858000"/>
              <a:gd name="connsiteX72" fmla="*/ 615351 w 1514862"/>
              <a:gd name="connsiteY72" fmla="*/ 4031933 h 6858000"/>
              <a:gd name="connsiteX73" fmla="*/ 613927 w 1514862"/>
              <a:gd name="connsiteY73" fmla="*/ 4013953 h 6858000"/>
              <a:gd name="connsiteX74" fmla="*/ 600222 w 1514862"/>
              <a:gd name="connsiteY74" fmla="*/ 3974753 h 6858000"/>
              <a:gd name="connsiteX75" fmla="*/ 601820 w 1514862"/>
              <a:gd name="connsiteY75" fmla="*/ 3969950 h 6858000"/>
              <a:gd name="connsiteX76" fmla="*/ 595242 w 1514862"/>
              <a:gd name="connsiteY76" fmla="*/ 3933779 h 6858000"/>
              <a:gd name="connsiteX77" fmla="*/ 596573 w 1514862"/>
              <a:gd name="connsiteY77" fmla="*/ 3933093 h 6858000"/>
              <a:gd name="connsiteX78" fmla="*/ 600927 w 1514862"/>
              <a:gd name="connsiteY78" fmla="*/ 3922082 h 6858000"/>
              <a:gd name="connsiteX79" fmla="*/ 606005 w 1514862"/>
              <a:gd name="connsiteY79" fmla="*/ 3901461 h 6858000"/>
              <a:gd name="connsiteX80" fmla="*/ 628599 w 1514862"/>
              <a:gd name="connsiteY80" fmla="*/ 3813873 h 6858000"/>
              <a:gd name="connsiteX81" fmla="*/ 628024 w 1514862"/>
              <a:gd name="connsiteY81" fmla="*/ 3806161 h 6858000"/>
              <a:gd name="connsiteX82" fmla="*/ 628331 w 1514862"/>
              <a:gd name="connsiteY82" fmla="*/ 3805957 h 6858000"/>
              <a:gd name="connsiteX83" fmla="*/ 628358 w 1514862"/>
              <a:gd name="connsiteY83" fmla="*/ 3797724 h 6858000"/>
              <a:gd name="connsiteX84" fmla="*/ 626973 w 1514862"/>
              <a:gd name="connsiteY84" fmla="*/ 3792098 h 6858000"/>
              <a:gd name="connsiteX85" fmla="*/ 625857 w 1514862"/>
              <a:gd name="connsiteY85" fmla="*/ 3777135 h 6858000"/>
              <a:gd name="connsiteX86" fmla="*/ 627590 w 1514862"/>
              <a:gd name="connsiteY86" fmla="*/ 3771656 h 6858000"/>
              <a:gd name="connsiteX87" fmla="*/ 631333 w 1514862"/>
              <a:gd name="connsiteY87" fmla="*/ 3769007 h 6858000"/>
              <a:gd name="connsiteX88" fmla="*/ 630799 w 1514862"/>
              <a:gd name="connsiteY88" fmla="*/ 3767709 h 6858000"/>
              <a:gd name="connsiteX89" fmla="*/ 639495 w 1514862"/>
              <a:gd name="connsiteY89" fmla="*/ 3738082 h 6858000"/>
              <a:gd name="connsiteX90" fmla="*/ 646841 w 1514862"/>
              <a:gd name="connsiteY90" fmla="*/ 3673397 h 6858000"/>
              <a:gd name="connsiteX91" fmla="*/ 646137 w 1514862"/>
              <a:gd name="connsiteY91" fmla="*/ 3637109 h 6858000"/>
              <a:gd name="connsiteX92" fmla="*/ 649580 w 1514862"/>
              <a:gd name="connsiteY92" fmla="*/ 3536883 h 6858000"/>
              <a:gd name="connsiteX93" fmla="*/ 657118 w 1514862"/>
              <a:gd name="connsiteY93" fmla="*/ 3435652 h 6858000"/>
              <a:gd name="connsiteX94" fmla="*/ 658789 w 1514862"/>
              <a:gd name="connsiteY94" fmla="*/ 3307769 h 6858000"/>
              <a:gd name="connsiteX95" fmla="*/ 676352 w 1514862"/>
              <a:gd name="connsiteY95" fmla="*/ 3250522 h 6858000"/>
              <a:gd name="connsiteX96" fmla="*/ 676777 w 1514862"/>
              <a:gd name="connsiteY96" fmla="*/ 3229163 h 6858000"/>
              <a:gd name="connsiteX97" fmla="*/ 678600 w 1514862"/>
              <a:gd name="connsiteY97" fmla="*/ 3217217 h 6858000"/>
              <a:gd name="connsiteX98" fmla="*/ 665435 w 1514862"/>
              <a:gd name="connsiteY98" fmla="*/ 3183755 h 6858000"/>
              <a:gd name="connsiteX99" fmla="*/ 665936 w 1514862"/>
              <a:gd name="connsiteY99" fmla="*/ 3178642 h 6858000"/>
              <a:gd name="connsiteX100" fmla="*/ 653536 w 1514862"/>
              <a:gd name="connsiteY100" fmla="*/ 3158586 h 6858000"/>
              <a:gd name="connsiteX101" fmla="*/ 638721 w 1514862"/>
              <a:gd name="connsiteY101" fmla="*/ 3129034 h 6858000"/>
              <a:gd name="connsiteX102" fmla="*/ 639386 w 1514862"/>
              <a:gd name="connsiteY102" fmla="*/ 3126682 h 6858000"/>
              <a:gd name="connsiteX103" fmla="*/ 630254 w 1514862"/>
              <a:gd name="connsiteY103" fmla="*/ 3114519 h 6858000"/>
              <a:gd name="connsiteX104" fmla="*/ 616863 w 1514862"/>
              <a:gd name="connsiteY104" fmla="*/ 3106272 h 6858000"/>
              <a:gd name="connsiteX105" fmla="*/ 589593 w 1514862"/>
              <a:gd name="connsiteY105" fmla="*/ 2958185 h 6858000"/>
              <a:gd name="connsiteX106" fmla="*/ 532207 w 1514862"/>
              <a:gd name="connsiteY106" fmla="*/ 2762989 h 6858000"/>
              <a:gd name="connsiteX107" fmla="*/ 481125 w 1514862"/>
              <a:gd name="connsiteY107" fmla="*/ 2554718 h 6858000"/>
              <a:gd name="connsiteX108" fmla="*/ 461219 w 1514862"/>
              <a:gd name="connsiteY108" fmla="*/ 2485734 h 6858000"/>
              <a:gd name="connsiteX109" fmla="*/ 451942 w 1514862"/>
              <a:gd name="connsiteY109" fmla="*/ 2447068 h 6858000"/>
              <a:gd name="connsiteX110" fmla="*/ 438903 w 1514862"/>
              <a:gd name="connsiteY110" fmla="*/ 2425819 h 6858000"/>
              <a:gd name="connsiteX111" fmla="*/ 444902 w 1514862"/>
              <a:gd name="connsiteY111" fmla="*/ 2402874 h 6858000"/>
              <a:gd name="connsiteX112" fmla="*/ 447514 w 1514862"/>
              <a:gd name="connsiteY112" fmla="*/ 2381443 h 6858000"/>
              <a:gd name="connsiteX113" fmla="*/ 423843 w 1514862"/>
              <a:gd name="connsiteY113" fmla="*/ 2261920 h 6858000"/>
              <a:gd name="connsiteX114" fmla="*/ 413730 w 1514862"/>
              <a:gd name="connsiteY114" fmla="*/ 2195378 h 6858000"/>
              <a:gd name="connsiteX115" fmla="*/ 397947 w 1514862"/>
              <a:gd name="connsiteY115" fmla="*/ 2155135 h 6858000"/>
              <a:gd name="connsiteX116" fmla="*/ 395405 w 1514862"/>
              <a:gd name="connsiteY116" fmla="*/ 2118008 h 6858000"/>
              <a:gd name="connsiteX117" fmla="*/ 396398 w 1514862"/>
              <a:gd name="connsiteY117" fmla="*/ 2050531 h 6858000"/>
              <a:gd name="connsiteX118" fmla="*/ 388204 w 1514862"/>
              <a:gd name="connsiteY118" fmla="*/ 1963269 h 6858000"/>
              <a:gd name="connsiteX119" fmla="*/ 369382 w 1514862"/>
              <a:gd name="connsiteY119" fmla="*/ 1906352 h 6858000"/>
              <a:gd name="connsiteX120" fmla="*/ 345939 w 1514862"/>
              <a:gd name="connsiteY120" fmla="*/ 1861531 h 6858000"/>
              <a:gd name="connsiteX121" fmla="*/ 299738 w 1514862"/>
              <a:gd name="connsiteY121" fmla="*/ 1732919 h 6858000"/>
              <a:gd name="connsiteX122" fmla="*/ 272049 w 1514862"/>
              <a:gd name="connsiteY122" fmla="*/ 1663540 h 6858000"/>
              <a:gd name="connsiteX123" fmla="*/ 271175 w 1514862"/>
              <a:gd name="connsiteY123" fmla="*/ 1615777 h 6858000"/>
              <a:gd name="connsiteX124" fmla="*/ 251970 w 1514862"/>
              <a:gd name="connsiteY124" fmla="*/ 1563678 h 6858000"/>
              <a:gd name="connsiteX125" fmla="*/ 265050 w 1514862"/>
              <a:gd name="connsiteY125" fmla="*/ 1519474 h 6858000"/>
              <a:gd name="connsiteX126" fmla="*/ 257792 w 1514862"/>
              <a:gd name="connsiteY126" fmla="*/ 1477995 h 6858000"/>
              <a:gd name="connsiteX127" fmla="*/ 243877 w 1514862"/>
              <a:gd name="connsiteY127" fmla="*/ 1373769 h 6858000"/>
              <a:gd name="connsiteX128" fmla="*/ 252184 w 1514862"/>
              <a:gd name="connsiteY128" fmla="*/ 1307086 h 6858000"/>
              <a:gd name="connsiteX129" fmla="*/ 253372 w 1514862"/>
              <a:gd name="connsiteY129" fmla="*/ 1189033 h 6858000"/>
              <a:gd name="connsiteX130" fmla="*/ 258057 w 1514862"/>
              <a:gd name="connsiteY130" fmla="*/ 1168288 h 6858000"/>
              <a:gd name="connsiteX131" fmla="*/ 250339 w 1514862"/>
              <a:gd name="connsiteY131" fmla="*/ 1142577 h 6858000"/>
              <a:gd name="connsiteX132" fmla="*/ 239645 w 1514862"/>
              <a:gd name="connsiteY132" fmla="*/ 1088484 h 6858000"/>
              <a:gd name="connsiteX133" fmla="*/ 228381 w 1514862"/>
              <a:gd name="connsiteY133" fmla="*/ 1016103 h 6858000"/>
              <a:gd name="connsiteX134" fmla="*/ 229837 w 1514862"/>
              <a:gd name="connsiteY134" fmla="*/ 932283 h 6858000"/>
              <a:gd name="connsiteX135" fmla="*/ 232073 w 1514862"/>
              <a:gd name="connsiteY135" fmla="*/ 915925 h 6858000"/>
              <a:gd name="connsiteX136" fmla="*/ 224702 w 1514862"/>
              <a:gd name="connsiteY136" fmla="*/ 896999 h 6858000"/>
              <a:gd name="connsiteX137" fmla="*/ 194110 w 1514862"/>
              <a:gd name="connsiteY137" fmla="*/ 821517 h 6858000"/>
              <a:gd name="connsiteX138" fmla="*/ 173060 w 1514862"/>
              <a:gd name="connsiteY138" fmla="*/ 751353 h 6858000"/>
              <a:gd name="connsiteX139" fmla="*/ 172618 w 1514862"/>
              <a:gd name="connsiteY139" fmla="*/ 721230 h 6858000"/>
              <a:gd name="connsiteX140" fmla="*/ 158289 w 1514862"/>
              <a:gd name="connsiteY140" fmla="*/ 681659 h 6858000"/>
              <a:gd name="connsiteX141" fmla="*/ 143708 w 1514862"/>
              <a:gd name="connsiteY141" fmla="*/ 635218 h 6858000"/>
              <a:gd name="connsiteX142" fmla="*/ 148719 w 1514862"/>
              <a:gd name="connsiteY142" fmla="*/ 613763 h 6858000"/>
              <a:gd name="connsiteX143" fmla="*/ 134661 w 1514862"/>
              <a:gd name="connsiteY143" fmla="*/ 598582 h 6858000"/>
              <a:gd name="connsiteX144" fmla="*/ 134342 w 1514862"/>
              <a:gd name="connsiteY144" fmla="*/ 576846 h 6858000"/>
              <a:gd name="connsiteX145" fmla="*/ 113968 w 1514862"/>
              <a:gd name="connsiteY145" fmla="*/ 530055 h 6858000"/>
              <a:gd name="connsiteX146" fmla="*/ 104404 w 1514862"/>
              <a:gd name="connsiteY146" fmla="*/ 448559 h 6858000"/>
              <a:gd name="connsiteX147" fmla="*/ 110826 w 1514862"/>
              <a:gd name="connsiteY147" fmla="*/ 441529 h 6858000"/>
              <a:gd name="connsiteX148" fmla="*/ 110047 w 1514862"/>
              <a:gd name="connsiteY148" fmla="*/ 428927 h 6858000"/>
              <a:gd name="connsiteX149" fmla="*/ 99451 w 1514862"/>
              <a:gd name="connsiteY149" fmla="*/ 430161 h 6858000"/>
              <a:gd name="connsiteX150" fmla="*/ 76471 w 1514862"/>
              <a:gd name="connsiteY150" fmla="*/ 367211 h 6858000"/>
              <a:gd name="connsiteX151" fmla="*/ 33963 w 1514862"/>
              <a:gd name="connsiteY151" fmla="*/ 302178 h 6858000"/>
              <a:gd name="connsiteX152" fmla="*/ 12635 w 1514862"/>
              <a:gd name="connsiteY152" fmla="*/ 211375 h 6858000"/>
              <a:gd name="connsiteX153" fmla="*/ 3963 w 1514862"/>
              <a:gd name="connsiteY153" fmla="*/ 184179 h 6858000"/>
              <a:gd name="connsiteX154" fmla="*/ 25635 w 1514862"/>
              <a:gd name="connsiteY154" fmla="*/ 47336 h 6858000"/>
              <a:gd name="connsiteX155" fmla="*/ 6323 w 1514862"/>
              <a:gd name="connsiteY155"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6312 w 1508539"/>
              <a:gd name="connsiteY152" fmla="*/ 211375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0191 w 1508539"/>
              <a:gd name="connsiteY149" fmla="*/ 404917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106893 w 1508539"/>
              <a:gd name="connsiteY146" fmla="*/ 46538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4721 w 1508539"/>
              <a:gd name="connsiteY63" fmla="*/ 4761984 h 6858000"/>
              <a:gd name="connsiteX64" fmla="*/ 650769 w 1508539"/>
              <a:gd name="connsiteY64" fmla="*/ 4690749 h 6858000"/>
              <a:gd name="connsiteX65" fmla="*/ 646249 w 1508539"/>
              <a:gd name="connsiteY65" fmla="*/ 4584173 h 6858000"/>
              <a:gd name="connsiteX66" fmla="*/ 641332 w 1508539"/>
              <a:gd name="connsiteY66" fmla="*/ 4444346 h 6858000"/>
              <a:gd name="connsiteX67" fmla="*/ 637897 w 1508539"/>
              <a:gd name="connsiteY67" fmla="*/ 4375228 h 6858000"/>
              <a:gd name="connsiteX68" fmla="*/ 618550 w 1508539"/>
              <a:gd name="connsiteY68" fmla="*/ 4214165 h 6858000"/>
              <a:gd name="connsiteX69" fmla="*/ 622623 w 1508539"/>
              <a:gd name="connsiteY69" fmla="*/ 4090296 h 6858000"/>
              <a:gd name="connsiteX70" fmla="*/ 607879 w 1508539"/>
              <a:gd name="connsiteY70" fmla="*/ 4033999 h 6858000"/>
              <a:gd name="connsiteX71" fmla="*/ 609028 w 1508539"/>
              <a:gd name="connsiteY71" fmla="*/ 4031933 h 6858000"/>
              <a:gd name="connsiteX72" fmla="*/ 607604 w 1508539"/>
              <a:gd name="connsiteY72" fmla="*/ 4013953 h 6858000"/>
              <a:gd name="connsiteX73" fmla="*/ 593899 w 1508539"/>
              <a:gd name="connsiteY73" fmla="*/ 3974753 h 6858000"/>
              <a:gd name="connsiteX74" fmla="*/ 595497 w 1508539"/>
              <a:gd name="connsiteY74" fmla="*/ 3969950 h 6858000"/>
              <a:gd name="connsiteX75" fmla="*/ 588919 w 1508539"/>
              <a:gd name="connsiteY75" fmla="*/ 3933779 h 6858000"/>
              <a:gd name="connsiteX76" fmla="*/ 590250 w 1508539"/>
              <a:gd name="connsiteY76" fmla="*/ 3933093 h 6858000"/>
              <a:gd name="connsiteX77" fmla="*/ 594604 w 1508539"/>
              <a:gd name="connsiteY77" fmla="*/ 3922082 h 6858000"/>
              <a:gd name="connsiteX78" fmla="*/ 599682 w 1508539"/>
              <a:gd name="connsiteY78" fmla="*/ 3901461 h 6858000"/>
              <a:gd name="connsiteX79" fmla="*/ 622276 w 1508539"/>
              <a:gd name="connsiteY79" fmla="*/ 3813873 h 6858000"/>
              <a:gd name="connsiteX80" fmla="*/ 621701 w 1508539"/>
              <a:gd name="connsiteY80" fmla="*/ 3806161 h 6858000"/>
              <a:gd name="connsiteX81" fmla="*/ 622008 w 1508539"/>
              <a:gd name="connsiteY81" fmla="*/ 3805957 h 6858000"/>
              <a:gd name="connsiteX82" fmla="*/ 622035 w 1508539"/>
              <a:gd name="connsiteY82" fmla="*/ 3797724 h 6858000"/>
              <a:gd name="connsiteX83" fmla="*/ 620650 w 1508539"/>
              <a:gd name="connsiteY83" fmla="*/ 3792098 h 6858000"/>
              <a:gd name="connsiteX84" fmla="*/ 619534 w 1508539"/>
              <a:gd name="connsiteY84" fmla="*/ 3777135 h 6858000"/>
              <a:gd name="connsiteX85" fmla="*/ 621267 w 1508539"/>
              <a:gd name="connsiteY85" fmla="*/ 3771656 h 6858000"/>
              <a:gd name="connsiteX86" fmla="*/ 625010 w 1508539"/>
              <a:gd name="connsiteY86" fmla="*/ 3769007 h 6858000"/>
              <a:gd name="connsiteX87" fmla="*/ 624476 w 1508539"/>
              <a:gd name="connsiteY87" fmla="*/ 3767709 h 6858000"/>
              <a:gd name="connsiteX88" fmla="*/ 633172 w 1508539"/>
              <a:gd name="connsiteY88" fmla="*/ 3738082 h 6858000"/>
              <a:gd name="connsiteX89" fmla="*/ 640518 w 1508539"/>
              <a:gd name="connsiteY89" fmla="*/ 3673397 h 6858000"/>
              <a:gd name="connsiteX90" fmla="*/ 639814 w 1508539"/>
              <a:gd name="connsiteY90" fmla="*/ 3637109 h 6858000"/>
              <a:gd name="connsiteX91" fmla="*/ 643257 w 1508539"/>
              <a:gd name="connsiteY91" fmla="*/ 3536883 h 6858000"/>
              <a:gd name="connsiteX92" fmla="*/ 650795 w 1508539"/>
              <a:gd name="connsiteY92" fmla="*/ 3435652 h 6858000"/>
              <a:gd name="connsiteX93" fmla="*/ 652466 w 1508539"/>
              <a:gd name="connsiteY93" fmla="*/ 3307769 h 6858000"/>
              <a:gd name="connsiteX94" fmla="*/ 670029 w 1508539"/>
              <a:gd name="connsiteY94" fmla="*/ 3250522 h 6858000"/>
              <a:gd name="connsiteX95" fmla="*/ 670454 w 1508539"/>
              <a:gd name="connsiteY95" fmla="*/ 3229163 h 6858000"/>
              <a:gd name="connsiteX96" fmla="*/ 672277 w 1508539"/>
              <a:gd name="connsiteY96" fmla="*/ 3217217 h 6858000"/>
              <a:gd name="connsiteX97" fmla="*/ 659112 w 1508539"/>
              <a:gd name="connsiteY97" fmla="*/ 3183755 h 6858000"/>
              <a:gd name="connsiteX98" fmla="*/ 659613 w 1508539"/>
              <a:gd name="connsiteY98" fmla="*/ 3178642 h 6858000"/>
              <a:gd name="connsiteX99" fmla="*/ 647213 w 1508539"/>
              <a:gd name="connsiteY99" fmla="*/ 3158586 h 6858000"/>
              <a:gd name="connsiteX100" fmla="*/ 632398 w 1508539"/>
              <a:gd name="connsiteY100" fmla="*/ 3129034 h 6858000"/>
              <a:gd name="connsiteX101" fmla="*/ 633063 w 1508539"/>
              <a:gd name="connsiteY101" fmla="*/ 3126682 h 6858000"/>
              <a:gd name="connsiteX102" fmla="*/ 623931 w 1508539"/>
              <a:gd name="connsiteY102" fmla="*/ 3114519 h 6858000"/>
              <a:gd name="connsiteX103" fmla="*/ 610540 w 1508539"/>
              <a:gd name="connsiteY103" fmla="*/ 3106272 h 6858000"/>
              <a:gd name="connsiteX104" fmla="*/ 583270 w 1508539"/>
              <a:gd name="connsiteY104" fmla="*/ 2958185 h 6858000"/>
              <a:gd name="connsiteX105" fmla="*/ 525884 w 1508539"/>
              <a:gd name="connsiteY105" fmla="*/ 2762989 h 6858000"/>
              <a:gd name="connsiteX106" fmla="*/ 474802 w 1508539"/>
              <a:gd name="connsiteY106" fmla="*/ 2554718 h 6858000"/>
              <a:gd name="connsiteX107" fmla="*/ 454896 w 1508539"/>
              <a:gd name="connsiteY107" fmla="*/ 2485734 h 6858000"/>
              <a:gd name="connsiteX108" fmla="*/ 445619 w 1508539"/>
              <a:gd name="connsiteY108" fmla="*/ 2447068 h 6858000"/>
              <a:gd name="connsiteX109" fmla="*/ 432580 w 1508539"/>
              <a:gd name="connsiteY109" fmla="*/ 2425819 h 6858000"/>
              <a:gd name="connsiteX110" fmla="*/ 438579 w 1508539"/>
              <a:gd name="connsiteY110" fmla="*/ 2402874 h 6858000"/>
              <a:gd name="connsiteX111" fmla="*/ 441191 w 1508539"/>
              <a:gd name="connsiteY111" fmla="*/ 2381443 h 6858000"/>
              <a:gd name="connsiteX112" fmla="*/ 417520 w 1508539"/>
              <a:gd name="connsiteY112" fmla="*/ 2261920 h 6858000"/>
              <a:gd name="connsiteX113" fmla="*/ 407407 w 1508539"/>
              <a:gd name="connsiteY113" fmla="*/ 2195378 h 6858000"/>
              <a:gd name="connsiteX114" fmla="*/ 391624 w 1508539"/>
              <a:gd name="connsiteY114" fmla="*/ 2155135 h 6858000"/>
              <a:gd name="connsiteX115" fmla="*/ 389082 w 1508539"/>
              <a:gd name="connsiteY115" fmla="*/ 2118008 h 6858000"/>
              <a:gd name="connsiteX116" fmla="*/ 390075 w 1508539"/>
              <a:gd name="connsiteY116" fmla="*/ 2050531 h 6858000"/>
              <a:gd name="connsiteX117" fmla="*/ 381881 w 1508539"/>
              <a:gd name="connsiteY117" fmla="*/ 1963269 h 6858000"/>
              <a:gd name="connsiteX118" fmla="*/ 363059 w 1508539"/>
              <a:gd name="connsiteY118" fmla="*/ 1906352 h 6858000"/>
              <a:gd name="connsiteX119" fmla="*/ 339616 w 1508539"/>
              <a:gd name="connsiteY119" fmla="*/ 1861531 h 6858000"/>
              <a:gd name="connsiteX120" fmla="*/ 293415 w 1508539"/>
              <a:gd name="connsiteY120" fmla="*/ 1732919 h 6858000"/>
              <a:gd name="connsiteX121" fmla="*/ 265726 w 1508539"/>
              <a:gd name="connsiteY121" fmla="*/ 1663540 h 6858000"/>
              <a:gd name="connsiteX122" fmla="*/ 264852 w 1508539"/>
              <a:gd name="connsiteY122" fmla="*/ 1615777 h 6858000"/>
              <a:gd name="connsiteX123" fmla="*/ 245647 w 1508539"/>
              <a:gd name="connsiteY123" fmla="*/ 1563678 h 6858000"/>
              <a:gd name="connsiteX124" fmla="*/ 258727 w 1508539"/>
              <a:gd name="connsiteY124" fmla="*/ 1519474 h 6858000"/>
              <a:gd name="connsiteX125" fmla="*/ 251469 w 1508539"/>
              <a:gd name="connsiteY125" fmla="*/ 1477995 h 6858000"/>
              <a:gd name="connsiteX126" fmla="*/ 237554 w 1508539"/>
              <a:gd name="connsiteY126" fmla="*/ 1373769 h 6858000"/>
              <a:gd name="connsiteX127" fmla="*/ 245861 w 1508539"/>
              <a:gd name="connsiteY127" fmla="*/ 1307086 h 6858000"/>
              <a:gd name="connsiteX128" fmla="*/ 247049 w 1508539"/>
              <a:gd name="connsiteY128" fmla="*/ 1189033 h 6858000"/>
              <a:gd name="connsiteX129" fmla="*/ 251734 w 1508539"/>
              <a:gd name="connsiteY129" fmla="*/ 1168288 h 6858000"/>
              <a:gd name="connsiteX130" fmla="*/ 244016 w 1508539"/>
              <a:gd name="connsiteY130" fmla="*/ 1142577 h 6858000"/>
              <a:gd name="connsiteX131" fmla="*/ 233322 w 1508539"/>
              <a:gd name="connsiteY131" fmla="*/ 1088484 h 6858000"/>
              <a:gd name="connsiteX132" fmla="*/ 222058 w 1508539"/>
              <a:gd name="connsiteY132" fmla="*/ 1016103 h 6858000"/>
              <a:gd name="connsiteX133" fmla="*/ 223514 w 1508539"/>
              <a:gd name="connsiteY133" fmla="*/ 932283 h 6858000"/>
              <a:gd name="connsiteX134" fmla="*/ 225750 w 1508539"/>
              <a:gd name="connsiteY134" fmla="*/ 915925 h 6858000"/>
              <a:gd name="connsiteX135" fmla="*/ 218379 w 1508539"/>
              <a:gd name="connsiteY135" fmla="*/ 896999 h 6858000"/>
              <a:gd name="connsiteX136" fmla="*/ 187787 w 1508539"/>
              <a:gd name="connsiteY136" fmla="*/ 821517 h 6858000"/>
              <a:gd name="connsiteX137" fmla="*/ 166737 w 1508539"/>
              <a:gd name="connsiteY137" fmla="*/ 751353 h 6858000"/>
              <a:gd name="connsiteX138" fmla="*/ 166295 w 1508539"/>
              <a:gd name="connsiteY138" fmla="*/ 721230 h 6858000"/>
              <a:gd name="connsiteX139" fmla="*/ 151966 w 1508539"/>
              <a:gd name="connsiteY139" fmla="*/ 681659 h 6858000"/>
              <a:gd name="connsiteX140" fmla="*/ 137385 w 1508539"/>
              <a:gd name="connsiteY140" fmla="*/ 635218 h 6858000"/>
              <a:gd name="connsiteX141" fmla="*/ 142396 w 1508539"/>
              <a:gd name="connsiteY141" fmla="*/ 613763 h 6858000"/>
              <a:gd name="connsiteX142" fmla="*/ 128338 w 1508539"/>
              <a:gd name="connsiteY142" fmla="*/ 598582 h 6858000"/>
              <a:gd name="connsiteX143" fmla="*/ 128019 w 1508539"/>
              <a:gd name="connsiteY143" fmla="*/ 576846 h 6858000"/>
              <a:gd name="connsiteX144" fmla="*/ 107645 w 1508539"/>
              <a:gd name="connsiteY144" fmla="*/ 530055 h 6858000"/>
              <a:gd name="connsiteX145" fmla="*/ 106893 w 1508539"/>
              <a:gd name="connsiteY145" fmla="*/ 465389 h 6858000"/>
              <a:gd name="connsiteX146" fmla="*/ 89816 w 1508539"/>
              <a:gd name="connsiteY146" fmla="*/ 424699 h 6858000"/>
              <a:gd name="connsiteX147" fmla="*/ 90191 w 1508539"/>
              <a:gd name="connsiteY147" fmla="*/ 404917 h 6858000"/>
              <a:gd name="connsiteX148" fmla="*/ 70148 w 1508539"/>
              <a:gd name="connsiteY148" fmla="*/ 367211 h 6858000"/>
              <a:gd name="connsiteX149" fmla="*/ 36452 w 1508539"/>
              <a:gd name="connsiteY149" fmla="*/ 268519 h 6858000"/>
              <a:gd name="connsiteX150" fmla="*/ 23935 w 1508539"/>
              <a:gd name="connsiteY150" fmla="*/ 160886 h 6858000"/>
              <a:gd name="connsiteX151" fmla="*/ 19312 w 1508539"/>
              <a:gd name="connsiteY151" fmla="*/ 47336 h 6858000"/>
              <a:gd name="connsiteX152" fmla="*/ 0 w 1508539"/>
              <a:gd name="connsiteY152"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46936 w 1508539"/>
              <a:gd name="connsiteY60" fmla="*/ 4821170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3397 w 1508539"/>
              <a:gd name="connsiteY25" fmla="*/ 6372381 h 6858000"/>
              <a:gd name="connsiteX26" fmla="*/ 240591 w 1508539"/>
              <a:gd name="connsiteY26" fmla="*/ 6367510 h 6858000"/>
              <a:gd name="connsiteX27" fmla="*/ 244471 w 1508539"/>
              <a:gd name="connsiteY27" fmla="*/ 6349778 h 6858000"/>
              <a:gd name="connsiteX28" fmla="*/ 246136 w 1508539"/>
              <a:gd name="connsiteY28" fmla="*/ 6348250 h 6858000"/>
              <a:gd name="connsiteX29" fmla="*/ 262170 w 1508539"/>
              <a:gd name="connsiteY29" fmla="*/ 6281972 h 6858000"/>
              <a:gd name="connsiteX30" fmla="*/ 272933 w 1508539"/>
              <a:gd name="connsiteY30" fmla="*/ 6211940 h 6858000"/>
              <a:gd name="connsiteX31" fmla="*/ 314428 w 1508539"/>
              <a:gd name="connsiteY31" fmla="*/ 6113913 h 6858000"/>
              <a:gd name="connsiteX32" fmla="*/ 318721 w 1508539"/>
              <a:gd name="connsiteY32" fmla="*/ 6028119 h 6858000"/>
              <a:gd name="connsiteX33" fmla="*/ 345501 w 1508539"/>
              <a:gd name="connsiteY33" fmla="*/ 5934687 h 6858000"/>
              <a:gd name="connsiteX34" fmla="*/ 379513 w 1508539"/>
              <a:gd name="connsiteY34" fmla="*/ 5765594 h 6858000"/>
              <a:gd name="connsiteX35" fmla="*/ 411349 w 1508539"/>
              <a:gd name="connsiteY35" fmla="*/ 5693685 h 6858000"/>
              <a:gd name="connsiteX36" fmla="*/ 431404 w 1508539"/>
              <a:gd name="connsiteY36" fmla="*/ 5665173 h 6858000"/>
              <a:gd name="connsiteX37" fmla="*/ 465121 w 1508539"/>
              <a:gd name="connsiteY37" fmla="*/ 5563435 h 6858000"/>
              <a:gd name="connsiteX38" fmla="*/ 494626 w 1508539"/>
              <a:gd name="connsiteY38" fmla="*/ 5476393 h 6858000"/>
              <a:gd name="connsiteX39" fmla="*/ 525819 w 1508539"/>
              <a:gd name="connsiteY39" fmla="*/ 5396260 h 6858000"/>
              <a:gd name="connsiteX40" fmla="*/ 541800 w 1508539"/>
              <a:gd name="connsiteY40" fmla="*/ 5330009 h 6858000"/>
              <a:gd name="connsiteX41" fmla="*/ 575293 w 1508539"/>
              <a:gd name="connsiteY41" fmla="*/ 5273739 h 6858000"/>
              <a:gd name="connsiteX42" fmla="*/ 584892 w 1508539"/>
              <a:gd name="connsiteY42" fmla="*/ 5241779 h 6858000"/>
              <a:gd name="connsiteX43" fmla="*/ 596118 w 1508539"/>
              <a:gd name="connsiteY43" fmla="*/ 5225268 h 6858000"/>
              <a:gd name="connsiteX44" fmla="*/ 597138 w 1508539"/>
              <a:gd name="connsiteY44" fmla="*/ 5217684 h 6858000"/>
              <a:gd name="connsiteX45" fmla="*/ 604479 w 1508539"/>
              <a:gd name="connsiteY45" fmla="*/ 5193377 h 6858000"/>
              <a:gd name="connsiteX46" fmla="*/ 607782 w 1508539"/>
              <a:gd name="connsiteY46" fmla="*/ 5179288 h 6858000"/>
              <a:gd name="connsiteX47" fmla="*/ 608766 w 1508539"/>
              <a:gd name="connsiteY47" fmla="*/ 5173621 h 6858000"/>
              <a:gd name="connsiteX48" fmla="*/ 604400 w 1508539"/>
              <a:gd name="connsiteY48" fmla="*/ 5159961 h 6858000"/>
              <a:gd name="connsiteX49" fmla="*/ 611077 w 1508539"/>
              <a:gd name="connsiteY49" fmla="*/ 5144295 h 6858000"/>
              <a:gd name="connsiteX50" fmla="*/ 608010 w 1508539"/>
              <a:gd name="connsiteY50" fmla="*/ 5125185 h 6858000"/>
              <a:gd name="connsiteX51" fmla="*/ 614840 w 1508539"/>
              <a:gd name="connsiteY51" fmla="*/ 5121884 h 6858000"/>
              <a:gd name="connsiteX52" fmla="*/ 621876 w 1508539"/>
              <a:gd name="connsiteY52" fmla="*/ 5067850 h 6858000"/>
              <a:gd name="connsiteX53" fmla="*/ 624607 w 1508539"/>
              <a:gd name="connsiteY53" fmla="*/ 5060861 h 6858000"/>
              <a:gd name="connsiteX54" fmla="*/ 621311 w 1508539"/>
              <a:gd name="connsiteY54" fmla="*/ 5034192 h 6858000"/>
              <a:gd name="connsiteX55" fmla="*/ 622865 w 1508539"/>
              <a:gd name="connsiteY55" fmla="*/ 4993030 h 6858000"/>
              <a:gd name="connsiteX56" fmla="*/ 629774 w 1508539"/>
              <a:gd name="connsiteY56" fmla="*/ 4946844 h 6858000"/>
              <a:gd name="connsiteX57" fmla="*/ 625630 w 1508539"/>
              <a:gd name="connsiteY57" fmla="*/ 4932692 h 6858000"/>
              <a:gd name="connsiteX58" fmla="*/ 641033 w 1508539"/>
              <a:gd name="connsiteY58" fmla="*/ 4858827 h 6858000"/>
              <a:gd name="connsiteX59" fmla="*/ 646936 w 1508539"/>
              <a:gd name="connsiteY59" fmla="*/ 4821170 h 6858000"/>
              <a:gd name="connsiteX60" fmla="*/ 651669 w 1508539"/>
              <a:gd name="connsiteY60" fmla="*/ 4780965 h 6858000"/>
              <a:gd name="connsiteX61" fmla="*/ 652962 w 1508539"/>
              <a:gd name="connsiteY61" fmla="*/ 4750867 h 6858000"/>
              <a:gd name="connsiteX62" fmla="*/ 650769 w 1508539"/>
              <a:gd name="connsiteY62" fmla="*/ 4690749 h 6858000"/>
              <a:gd name="connsiteX63" fmla="*/ 646249 w 1508539"/>
              <a:gd name="connsiteY63" fmla="*/ 4584173 h 6858000"/>
              <a:gd name="connsiteX64" fmla="*/ 641332 w 1508539"/>
              <a:gd name="connsiteY64" fmla="*/ 4444346 h 6858000"/>
              <a:gd name="connsiteX65" fmla="*/ 637897 w 1508539"/>
              <a:gd name="connsiteY65" fmla="*/ 4375228 h 6858000"/>
              <a:gd name="connsiteX66" fmla="*/ 618550 w 1508539"/>
              <a:gd name="connsiteY66" fmla="*/ 4214165 h 6858000"/>
              <a:gd name="connsiteX67" fmla="*/ 622623 w 1508539"/>
              <a:gd name="connsiteY67" fmla="*/ 4090296 h 6858000"/>
              <a:gd name="connsiteX68" fmla="*/ 607879 w 1508539"/>
              <a:gd name="connsiteY68" fmla="*/ 4033999 h 6858000"/>
              <a:gd name="connsiteX69" fmla="*/ 609028 w 1508539"/>
              <a:gd name="connsiteY69" fmla="*/ 4031933 h 6858000"/>
              <a:gd name="connsiteX70" fmla="*/ 607604 w 1508539"/>
              <a:gd name="connsiteY70" fmla="*/ 4013953 h 6858000"/>
              <a:gd name="connsiteX71" fmla="*/ 593899 w 1508539"/>
              <a:gd name="connsiteY71" fmla="*/ 3974753 h 6858000"/>
              <a:gd name="connsiteX72" fmla="*/ 595497 w 1508539"/>
              <a:gd name="connsiteY72" fmla="*/ 3969950 h 6858000"/>
              <a:gd name="connsiteX73" fmla="*/ 588919 w 1508539"/>
              <a:gd name="connsiteY73" fmla="*/ 3933779 h 6858000"/>
              <a:gd name="connsiteX74" fmla="*/ 590250 w 1508539"/>
              <a:gd name="connsiteY74" fmla="*/ 3933093 h 6858000"/>
              <a:gd name="connsiteX75" fmla="*/ 594604 w 1508539"/>
              <a:gd name="connsiteY75" fmla="*/ 3922082 h 6858000"/>
              <a:gd name="connsiteX76" fmla="*/ 599682 w 1508539"/>
              <a:gd name="connsiteY76" fmla="*/ 3901461 h 6858000"/>
              <a:gd name="connsiteX77" fmla="*/ 622276 w 1508539"/>
              <a:gd name="connsiteY77" fmla="*/ 3813873 h 6858000"/>
              <a:gd name="connsiteX78" fmla="*/ 621701 w 1508539"/>
              <a:gd name="connsiteY78" fmla="*/ 3806161 h 6858000"/>
              <a:gd name="connsiteX79" fmla="*/ 622008 w 1508539"/>
              <a:gd name="connsiteY79" fmla="*/ 3805957 h 6858000"/>
              <a:gd name="connsiteX80" fmla="*/ 622035 w 1508539"/>
              <a:gd name="connsiteY80" fmla="*/ 3797724 h 6858000"/>
              <a:gd name="connsiteX81" fmla="*/ 620650 w 1508539"/>
              <a:gd name="connsiteY81" fmla="*/ 3792098 h 6858000"/>
              <a:gd name="connsiteX82" fmla="*/ 619534 w 1508539"/>
              <a:gd name="connsiteY82" fmla="*/ 3777135 h 6858000"/>
              <a:gd name="connsiteX83" fmla="*/ 621267 w 1508539"/>
              <a:gd name="connsiteY83" fmla="*/ 3771656 h 6858000"/>
              <a:gd name="connsiteX84" fmla="*/ 625010 w 1508539"/>
              <a:gd name="connsiteY84" fmla="*/ 3769007 h 6858000"/>
              <a:gd name="connsiteX85" fmla="*/ 624476 w 1508539"/>
              <a:gd name="connsiteY85" fmla="*/ 3767709 h 6858000"/>
              <a:gd name="connsiteX86" fmla="*/ 633172 w 1508539"/>
              <a:gd name="connsiteY86" fmla="*/ 3738082 h 6858000"/>
              <a:gd name="connsiteX87" fmla="*/ 640518 w 1508539"/>
              <a:gd name="connsiteY87" fmla="*/ 3673397 h 6858000"/>
              <a:gd name="connsiteX88" fmla="*/ 639814 w 1508539"/>
              <a:gd name="connsiteY88" fmla="*/ 3637109 h 6858000"/>
              <a:gd name="connsiteX89" fmla="*/ 643257 w 1508539"/>
              <a:gd name="connsiteY89" fmla="*/ 3536883 h 6858000"/>
              <a:gd name="connsiteX90" fmla="*/ 650795 w 1508539"/>
              <a:gd name="connsiteY90" fmla="*/ 3435652 h 6858000"/>
              <a:gd name="connsiteX91" fmla="*/ 652466 w 1508539"/>
              <a:gd name="connsiteY91" fmla="*/ 3307769 h 6858000"/>
              <a:gd name="connsiteX92" fmla="*/ 670029 w 1508539"/>
              <a:gd name="connsiteY92" fmla="*/ 3250522 h 6858000"/>
              <a:gd name="connsiteX93" fmla="*/ 670454 w 1508539"/>
              <a:gd name="connsiteY93" fmla="*/ 3229163 h 6858000"/>
              <a:gd name="connsiteX94" fmla="*/ 672277 w 1508539"/>
              <a:gd name="connsiteY94" fmla="*/ 3217217 h 6858000"/>
              <a:gd name="connsiteX95" fmla="*/ 659112 w 1508539"/>
              <a:gd name="connsiteY95" fmla="*/ 3183755 h 6858000"/>
              <a:gd name="connsiteX96" fmla="*/ 659613 w 1508539"/>
              <a:gd name="connsiteY96" fmla="*/ 3178642 h 6858000"/>
              <a:gd name="connsiteX97" fmla="*/ 647213 w 1508539"/>
              <a:gd name="connsiteY97" fmla="*/ 3158586 h 6858000"/>
              <a:gd name="connsiteX98" fmla="*/ 632398 w 1508539"/>
              <a:gd name="connsiteY98" fmla="*/ 3129034 h 6858000"/>
              <a:gd name="connsiteX99" fmla="*/ 633063 w 1508539"/>
              <a:gd name="connsiteY99" fmla="*/ 3126682 h 6858000"/>
              <a:gd name="connsiteX100" fmla="*/ 623931 w 1508539"/>
              <a:gd name="connsiteY100" fmla="*/ 3114519 h 6858000"/>
              <a:gd name="connsiteX101" fmla="*/ 610540 w 1508539"/>
              <a:gd name="connsiteY101" fmla="*/ 3106272 h 6858000"/>
              <a:gd name="connsiteX102" fmla="*/ 583270 w 1508539"/>
              <a:gd name="connsiteY102" fmla="*/ 2958185 h 6858000"/>
              <a:gd name="connsiteX103" fmla="*/ 525884 w 1508539"/>
              <a:gd name="connsiteY103" fmla="*/ 2762989 h 6858000"/>
              <a:gd name="connsiteX104" fmla="*/ 474802 w 1508539"/>
              <a:gd name="connsiteY104" fmla="*/ 2554718 h 6858000"/>
              <a:gd name="connsiteX105" fmla="*/ 454896 w 1508539"/>
              <a:gd name="connsiteY105" fmla="*/ 2485734 h 6858000"/>
              <a:gd name="connsiteX106" fmla="*/ 445619 w 1508539"/>
              <a:gd name="connsiteY106" fmla="*/ 2447068 h 6858000"/>
              <a:gd name="connsiteX107" fmla="*/ 432580 w 1508539"/>
              <a:gd name="connsiteY107" fmla="*/ 2425819 h 6858000"/>
              <a:gd name="connsiteX108" fmla="*/ 438579 w 1508539"/>
              <a:gd name="connsiteY108" fmla="*/ 2402874 h 6858000"/>
              <a:gd name="connsiteX109" fmla="*/ 441191 w 1508539"/>
              <a:gd name="connsiteY109" fmla="*/ 2381443 h 6858000"/>
              <a:gd name="connsiteX110" fmla="*/ 417520 w 1508539"/>
              <a:gd name="connsiteY110" fmla="*/ 2261920 h 6858000"/>
              <a:gd name="connsiteX111" fmla="*/ 407407 w 1508539"/>
              <a:gd name="connsiteY111" fmla="*/ 2195378 h 6858000"/>
              <a:gd name="connsiteX112" fmla="*/ 391624 w 1508539"/>
              <a:gd name="connsiteY112" fmla="*/ 2155135 h 6858000"/>
              <a:gd name="connsiteX113" fmla="*/ 389082 w 1508539"/>
              <a:gd name="connsiteY113" fmla="*/ 2118008 h 6858000"/>
              <a:gd name="connsiteX114" fmla="*/ 390075 w 1508539"/>
              <a:gd name="connsiteY114" fmla="*/ 2050531 h 6858000"/>
              <a:gd name="connsiteX115" fmla="*/ 381881 w 1508539"/>
              <a:gd name="connsiteY115" fmla="*/ 1963269 h 6858000"/>
              <a:gd name="connsiteX116" fmla="*/ 363059 w 1508539"/>
              <a:gd name="connsiteY116" fmla="*/ 1906352 h 6858000"/>
              <a:gd name="connsiteX117" fmla="*/ 339616 w 1508539"/>
              <a:gd name="connsiteY117" fmla="*/ 1861531 h 6858000"/>
              <a:gd name="connsiteX118" fmla="*/ 293415 w 1508539"/>
              <a:gd name="connsiteY118" fmla="*/ 1732919 h 6858000"/>
              <a:gd name="connsiteX119" fmla="*/ 265726 w 1508539"/>
              <a:gd name="connsiteY119" fmla="*/ 1663540 h 6858000"/>
              <a:gd name="connsiteX120" fmla="*/ 264852 w 1508539"/>
              <a:gd name="connsiteY120" fmla="*/ 1615777 h 6858000"/>
              <a:gd name="connsiteX121" fmla="*/ 245647 w 1508539"/>
              <a:gd name="connsiteY121" fmla="*/ 1563678 h 6858000"/>
              <a:gd name="connsiteX122" fmla="*/ 258727 w 1508539"/>
              <a:gd name="connsiteY122" fmla="*/ 1519474 h 6858000"/>
              <a:gd name="connsiteX123" fmla="*/ 251469 w 1508539"/>
              <a:gd name="connsiteY123" fmla="*/ 1477995 h 6858000"/>
              <a:gd name="connsiteX124" fmla="*/ 237554 w 1508539"/>
              <a:gd name="connsiteY124" fmla="*/ 1373769 h 6858000"/>
              <a:gd name="connsiteX125" fmla="*/ 245861 w 1508539"/>
              <a:gd name="connsiteY125" fmla="*/ 1307086 h 6858000"/>
              <a:gd name="connsiteX126" fmla="*/ 247049 w 1508539"/>
              <a:gd name="connsiteY126" fmla="*/ 1189033 h 6858000"/>
              <a:gd name="connsiteX127" fmla="*/ 251734 w 1508539"/>
              <a:gd name="connsiteY127" fmla="*/ 1168288 h 6858000"/>
              <a:gd name="connsiteX128" fmla="*/ 244016 w 1508539"/>
              <a:gd name="connsiteY128" fmla="*/ 1142577 h 6858000"/>
              <a:gd name="connsiteX129" fmla="*/ 233322 w 1508539"/>
              <a:gd name="connsiteY129" fmla="*/ 1088484 h 6858000"/>
              <a:gd name="connsiteX130" fmla="*/ 222058 w 1508539"/>
              <a:gd name="connsiteY130" fmla="*/ 1016103 h 6858000"/>
              <a:gd name="connsiteX131" fmla="*/ 223514 w 1508539"/>
              <a:gd name="connsiteY131" fmla="*/ 932283 h 6858000"/>
              <a:gd name="connsiteX132" fmla="*/ 225750 w 1508539"/>
              <a:gd name="connsiteY132" fmla="*/ 915925 h 6858000"/>
              <a:gd name="connsiteX133" fmla="*/ 218379 w 1508539"/>
              <a:gd name="connsiteY133" fmla="*/ 896999 h 6858000"/>
              <a:gd name="connsiteX134" fmla="*/ 187787 w 1508539"/>
              <a:gd name="connsiteY134" fmla="*/ 821517 h 6858000"/>
              <a:gd name="connsiteX135" fmla="*/ 166737 w 1508539"/>
              <a:gd name="connsiteY135" fmla="*/ 751353 h 6858000"/>
              <a:gd name="connsiteX136" fmla="*/ 166295 w 1508539"/>
              <a:gd name="connsiteY136" fmla="*/ 721230 h 6858000"/>
              <a:gd name="connsiteX137" fmla="*/ 151966 w 1508539"/>
              <a:gd name="connsiteY137" fmla="*/ 681659 h 6858000"/>
              <a:gd name="connsiteX138" fmla="*/ 137385 w 1508539"/>
              <a:gd name="connsiteY138" fmla="*/ 635218 h 6858000"/>
              <a:gd name="connsiteX139" fmla="*/ 142396 w 1508539"/>
              <a:gd name="connsiteY139" fmla="*/ 613763 h 6858000"/>
              <a:gd name="connsiteX140" fmla="*/ 128338 w 1508539"/>
              <a:gd name="connsiteY140" fmla="*/ 598582 h 6858000"/>
              <a:gd name="connsiteX141" fmla="*/ 128019 w 1508539"/>
              <a:gd name="connsiteY141" fmla="*/ 576846 h 6858000"/>
              <a:gd name="connsiteX142" fmla="*/ 107645 w 1508539"/>
              <a:gd name="connsiteY142" fmla="*/ 530055 h 6858000"/>
              <a:gd name="connsiteX143" fmla="*/ 106893 w 1508539"/>
              <a:gd name="connsiteY143" fmla="*/ 465389 h 6858000"/>
              <a:gd name="connsiteX144" fmla="*/ 89816 w 1508539"/>
              <a:gd name="connsiteY144" fmla="*/ 424699 h 6858000"/>
              <a:gd name="connsiteX145" fmla="*/ 90191 w 1508539"/>
              <a:gd name="connsiteY145" fmla="*/ 404917 h 6858000"/>
              <a:gd name="connsiteX146" fmla="*/ 70148 w 1508539"/>
              <a:gd name="connsiteY146" fmla="*/ 367211 h 6858000"/>
              <a:gd name="connsiteX147" fmla="*/ 36452 w 1508539"/>
              <a:gd name="connsiteY147" fmla="*/ 268519 h 6858000"/>
              <a:gd name="connsiteX148" fmla="*/ 23935 w 1508539"/>
              <a:gd name="connsiteY148" fmla="*/ 160886 h 6858000"/>
              <a:gd name="connsiteX149" fmla="*/ 19312 w 1508539"/>
              <a:gd name="connsiteY149" fmla="*/ 47336 h 6858000"/>
              <a:gd name="connsiteX150" fmla="*/ 0 w 1508539"/>
              <a:gd name="connsiteY150"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139560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69364 w 1508539"/>
              <a:gd name="connsiteY4" fmla="*/ 6809549 h 6858000"/>
              <a:gd name="connsiteX5" fmla="*/ 101575 w 1508539"/>
              <a:gd name="connsiteY5" fmla="*/ 6715115 h 6858000"/>
              <a:gd name="connsiteX6" fmla="*/ 111426 w 1508539"/>
              <a:gd name="connsiteY6" fmla="*/ 6680170 h 6858000"/>
              <a:gd name="connsiteX7" fmla="*/ 136976 w 1508539"/>
              <a:gd name="connsiteY7" fmla="*/ 6621207 h 6858000"/>
              <a:gd name="connsiteX8" fmla="*/ 153633 w 1508539"/>
              <a:gd name="connsiteY8" fmla="*/ 6596265 h 6858000"/>
              <a:gd name="connsiteX9" fmla="*/ 153512 w 1508539"/>
              <a:gd name="connsiteY9" fmla="*/ 6594818 h 6858000"/>
              <a:gd name="connsiteX10" fmla="*/ 157757 w 1508539"/>
              <a:gd name="connsiteY10" fmla="*/ 6593735 h 6858000"/>
              <a:gd name="connsiteX11" fmla="*/ 160954 w 1508539"/>
              <a:gd name="connsiteY11" fmla="*/ 6589172 h 6858000"/>
              <a:gd name="connsiteX12" fmla="*/ 164248 w 1508539"/>
              <a:gd name="connsiteY12" fmla="*/ 6574442 h 6858000"/>
              <a:gd name="connsiteX13" fmla="*/ 164588 w 1508539"/>
              <a:gd name="connsiteY13" fmla="*/ 6568530 h 6858000"/>
              <a:gd name="connsiteX14" fmla="*/ 166997 w 1508539"/>
              <a:gd name="connsiteY14" fmla="*/ 6560674 h 6858000"/>
              <a:gd name="connsiteX15" fmla="*/ 167342 w 1508539"/>
              <a:gd name="connsiteY15" fmla="*/ 6560598 h 6858000"/>
              <a:gd name="connsiteX16" fmla="*/ 169039 w 1508539"/>
              <a:gd name="connsiteY16" fmla="*/ 6553006 h 6858000"/>
              <a:gd name="connsiteX17" fmla="*/ 173735 w 1508539"/>
              <a:gd name="connsiteY17" fmla="*/ 6514360 h 6858000"/>
              <a:gd name="connsiteX18" fmla="*/ 215389 w 1508539"/>
              <a:gd name="connsiteY18" fmla="*/ 6478062 h 6858000"/>
              <a:gd name="connsiteX19" fmla="*/ 226078 w 1508539"/>
              <a:gd name="connsiteY19" fmla="*/ 6460325 h 6858000"/>
              <a:gd name="connsiteX20" fmla="*/ 233311 w 1508539"/>
              <a:gd name="connsiteY20" fmla="*/ 6451488 h 6858000"/>
              <a:gd name="connsiteX21" fmla="*/ 234746 w 1508539"/>
              <a:gd name="connsiteY21" fmla="*/ 6451348 h 6858000"/>
              <a:gd name="connsiteX22" fmla="*/ 239104 w 1508539"/>
              <a:gd name="connsiteY22" fmla="*/ 6414240 h 6858000"/>
              <a:gd name="connsiteX23" fmla="*/ 241880 w 1508539"/>
              <a:gd name="connsiteY23" fmla="*/ 6384857 h 6858000"/>
              <a:gd name="connsiteX24" fmla="*/ 240591 w 1508539"/>
              <a:gd name="connsiteY24" fmla="*/ 6367510 h 6858000"/>
              <a:gd name="connsiteX25" fmla="*/ 244471 w 1508539"/>
              <a:gd name="connsiteY25" fmla="*/ 6349778 h 6858000"/>
              <a:gd name="connsiteX26" fmla="*/ 246136 w 1508539"/>
              <a:gd name="connsiteY26" fmla="*/ 6348250 h 6858000"/>
              <a:gd name="connsiteX27" fmla="*/ 262170 w 1508539"/>
              <a:gd name="connsiteY27" fmla="*/ 6281972 h 6858000"/>
              <a:gd name="connsiteX28" fmla="*/ 272933 w 1508539"/>
              <a:gd name="connsiteY28" fmla="*/ 6211940 h 6858000"/>
              <a:gd name="connsiteX29" fmla="*/ 314428 w 1508539"/>
              <a:gd name="connsiteY29" fmla="*/ 6113913 h 6858000"/>
              <a:gd name="connsiteX30" fmla="*/ 318721 w 1508539"/>
              <a:gd name="connsiteY30" fmla="*/ 6028119 h 6858000"/>
              <a:gd name="connsiteX31" fmla="*/ 345501 w 1508539"/>
              <a:gd name="connsiteY31" fmla="*/ 5934687 h 6858000"/>
              <a:gd name="connsiteX32" fmla="*/ 379513 w 1508539"/>
              <a:gd name="connsiteY32" fmla="*/ 5765594 h 6858000"/>
              <a:gd name="connsiteX33" fmla="*/ 411349 w 1508539"/>
              <a:gd name="connsiteY33" fmla="*/ 5693685 h 6858000"/>
              <a:gd name="connsiteX34" fmla="*/ 431404 w 1508539"/>
              <a:gd name="connsiteY34" fmla="*/ 5665173 h 6858000"/>
              <a:gd name="connsiteX35" fmla="*/ 465121 w 1508539"/>
              <a:gd name="connsiteY35" fmla="*/ 5563435 h 6858000"/>
              <a:gd name="connsiteX36" fmla="*/ 494626 w 1508539"/>
              <a:gd name="connsiteY36" fmla="*/ 5476393 h 6858000"/>
              <a:gd name="connsiteX37" fmla="*/ 525819 w 1508539"/>
              <a:gd name="connsiteY37" fmla="*/ 5396260 h 6858000"/>
              <a:gd name="connsiteX38" fmla="*/ 541800 w 1508539"/>
              <a:gd name="connsiteY38" fmla="*/ 5330009 h 6858000"/>
              <a:gd name="connsiteX39" fmla="*/ 575293 w 1508539"/>
              <a:gd name="connsiteY39" fmla="*/ 5273739 h 6858000"/>
              <a:gd name="connsiteX40" fmla="*/ 584892 w 1508539"/>
              <a:gd name="connsiteY40" fmla="*/ 5241779 h 6858000"/>
              <a:gd name="connsiteX41" fmla="*/ 596118 w 1508539"/>
              <a:gd name="connsiteY41" fmla="*/ 5225268 h 6858000"/>
              <a:gd name="connsiteX42" fmla="*/ 597138 w 1508539"/>
              <a:gd name="connsiteY42" fmla="*/ 5217684 h 6858000"/>
              <a:gd name="connsiteX43" fmla="*/ 604479 w 1508539"/>
              <a:gd name="connsiteY43" fmla="*/ 5193377 h 6858000"/>
              <a:gd name="connsiteX44" fmla="*/ 607782 w 1508539"/>
              <a:gd name="connsiteY44" fmla="*/ 5179288 h 6858000"/>
              <a:gd name="connsiteX45" fmla="*/ 608766 w 1508539"/>
              <a:gd name="connsiteY45" fmla="*/ 5173621 h 6858000"/>
              <a:gd name="connsiteX46" fmla="*/ 604400 w 1508539"/>
              <a:gd name="connsiteY46" fmla="*/ 5159961 h 6858000"/>
              <a:gd name="connsiteX47" fmla="*/ 611077 w 1508539"/>
              <a:gd name="connsiteY47" fmla="*/ 5144295 h 6858000"/>
              <a:gd name="connsiteX48" fmla="*/ 608010 w 1508539"/>
              <a:gd name="connsiteY48" fmla="*/ 5125185 h 6858000"/>
              <a:gd name="connsiteX49" fmla="*/ 614840 w 1508539"/>
              <a:gd name="connsiteY49" fmla="*/ 5121884 h 6858000"/>
              <a:gd name="connsiteX50" fmla="*/ 621876 w 1508539"/>
              <a:gd name="connsiteY50" fmla="*/ 5067850 h 6858000"/>
              <a:gd name="connsiteX51" fmla="*/ 624607 w 1508539"/>
              <a:gd name="connsiteY51" fmla="*/ 5060861 h 6858000"/>
              <a:gd name="connsiteX52" fmla="*/ 621311 w 1508539"/>
              <a:gd name="connsiteY52" fmla="*/ 5034192 h 6858000"/>
              <a:gd name="connsiteX53" fmla="*/ 622865 w 1508539"/>
              <a:gd name="connsiteY53" fmla="*/ 4993030 h 6858000"/>
              <a:gd name="connsiteX54" fmla="*/ 629774 w 1508539"/>
              <a:gd name="connsiteY54" fmla="*/ 4946844 h 6858000"/>
              <a:gd name="connsiteX55" fmla="*/ 625630 w 1508539"/>
              <a:gd name="connsiteY55" fmla="*/ 4932692 h 6858000"/>
              <a:gd name="connsiteX56" fmla="*/ 641033 w 1508539"/>
              <a:gd name="connsiteY56" fmla="*/ 4858827 h 6858000"/>
              <a:gd name="connsiteX57" fmla="*/ 646936 w 1508539"/>
              <a:gd name="connsiteY57" fmla="*/ 4821170 h 6858000"/>
              <a:gd name="connsiteX58" fmla="*/ 651669 w 1508539"/>
              <a:gd name="connsiteY58" fmla="*/ 4780965 h 6858000"/>
              <a:gd name="connsiteX59" fmla="*/ 652962 w 1508539"/>
              <a:gd name="connsiteY59" fmla="*/ 4750867 h 6858000"/>
              <a:gd name="connsiteX60" fmla="*/ 650769 w 1508539"/>
              <a:gd name="connsiteY60" fmla="*/ 4690749 h 6858000"/>
              <a:gd name="connsiteX61" fmla="*/ 646249 w 1508539"/>
              <a:gd name="connsiteY61" fmla="*/ 4584173 h 6858000"/>
              <a:gd name="connsiteX62" fmla="*/ 641332 w 1508539"/>
              <a:gd name="connsiteY62" fmla="*/ 4444346 h 6858000"/>
              <a:gd name="connsiteX63" fmla="*/ 637897 w 1508539"/>
              <a:gd name="connsiteY63" fmla="*/ 4375228 h 6858000"/>
              <a:gd name="connsiteX64" fmla="*/ 618550 w 1508539"/>
              <a:gd name="connsiteY64" fmla="*/ 4214165 h 6858000"/>
              <a:gd name="connsiteX65" fmla="*/ 622623 w 1508539"/>
              <a:gd name="connsiteY65" fmla="*/ 4090296 h 6858000"/>
              <a:gd name="connsiteX66" fmla="*/ 607879 w 1508539"/>
              <a:gd name="connsiteY66" fmla="*/ 4033999 h 6858000"/>
              <a:gd name="connsiteX67" fmla="*/ 609028 w 1508539"/>
              <a:gd name="connsiteY67" fmla="*/ 4031933 h 6858000"/>
              <a:gd name="connsiteX68" fmla="*/ 607604 w 1508539"/>
              <a:gd name="connsiteY68" fmla="*/ 4013953 h 6858000"/>
              <a:gd name="connsiteX69" fmla="*/ 593899 w 1508539"/>
              <a:gd name="connsiteY69" fmla="*/ 3974753 h 6858000"/>
              <a:gd name="connsiteX70" fmla="*/ 595497 w 1508539"/>
              <a:gd name="connsiteY70" fmla="*/ 3969950 h 6858000"/>
              <a:gd name="connsiteX71" fmla="*/ 588919 w 1508539"/>
              <a:gd name="connsiteY71" fmla="*/ 3933779 h 6858000"/>
              <a:gd name="connsiteX72" fmla="*/ 590250 w 1508539"/>
              <a:gd name="connsiteY72" fmla="*/ 3933093 h 6858000"/>
              <a:gd name="connsiteX73" fmla="*/ 594604 w 1508539"/>
              <a:gd name="connsiteY73" fmla="*/ 3922082 h 6858000"/>
              <a:gd name="connsiteX74" fmla="*/ 599682 w 1508539"/>
              <a:gd name="connsiteY74" fmla="*/ 3901461 h 6858000"/>
              <a:gd name="connsiteX75" fmla="*/ 622276 w 1508539"/>
              <a:gd name="connsiteY75" fmla="*/ 3813873 h 6858000"/>
              <a:gd name="connsiteX76" fmla="*/ 621701 w 1508539"/>
              <a:gd name="connsiteY76" fmla="*/ 3806161 h 6858000"/>
              <a:gd name="connsiteX77" fmla="*/ 622008 w 1508539"/>
              <a:gd name="connsiteY77" fmla="*/ 3805957 h 6858000"/>
              <a:gd name="connsiteX78" fmla="*/ 622035 w 1508539"/>
              <a:gd name="connsiteY78" fmla="*/ 3797724 h 6858000"/>
              <a:gd name="connsiteX79" fmla="*/ 620650 w 1508539"/>
              <a:gd name="connsiteY79" fmla="*/ 3792098 h 6858000"/>
              <a:gd name="connsiteX80" fmla="*/ 619534 w 1508539"/>
              <a:gd name="connsiteY80" fmla="*/ 3777135 h 6858000"/>
              <a:gd name="connsiteX81" fmla="*/ 621267 w 1508539"/>
              <a:gd name="connsiteY81" fmla="*/ 3771656 h 6858000"/>
              <a:gd name="connsiteX82" fmla="*/ 625010 w 1508539"/>
              <a:gd name="connsiteY82" fmla="*/ 3769007 h 6858000"/>
              <a:gd name="connsiteX83" fmla="*/ 624476 w 1508539"/>
              <a:gd name="connsiteY83" fmla="*/ 3767709 h 6858000"/>
              <a:gd name="connsiteX84" fmla="*/ 633172 w 1508539"/>
              <a:gd name="connsiteY84" fmla="*/ 3738082 h 6858000"/>
              <a:gd name="connsiteX85" fmla="*/ 640518 w 1508539"/>
              <a:gd name="connsiteY85" fmla="*/ 3673397 h 6858000"/>
              <a:gd name="connsiteX86" fmla="*/ 639814 w 1508539"/>
              <a:gd name="connsiteY86" fmla="*/ 3637109 h 6858000"/>
              <a:gd name="connsiteX87" fmla="*/ 643257 w 1508539"/>
              <a:gd name="connsiteY87" fmla="*/ 3536883 h 6858000"/>
              <a:gd name="connsiteX88" fmla="*/ 650795 w 1508539"/>
              <a:gd name="connsiteY88" fmla="*/ 3435652 h 6858000"/>
              <a:gd name="connsiteX89" fmla="*/ 652466 w 1508539"/>
              <a:gd name="connsiteY89" fmla="*/ 3307769 h 6858000"/>
              <a:gd name="connsiteX90" fmla="*/ 670029 w 1508539"/>
              <a:gd name="connsiteY90" fmla="*/ 3250522 h 6858000"/>
              <a:gd name="connsiteX91" fmla="*/ 670454 w 1508539"/>
              <a:gd name="connsiteY91" fmla="*/ 3229163 h 6858000"/>
              <a:gd name="connsiteX92" fmla="*/ 672277 w 1508539"/>
              <a:gd name="connsiteY92" fmla="*/ 3217217 h 6858000"/>
              <a:gd name="connsiteX93" fmla="*/ 659112 w 1508539"/>
              <a:gd name="connsiteY93" fmla="*/ 3183755 h 6858000"/>
              <a:gd name="connsiteX94" fmla="*/ 659613 w 1508539"/>
              <a:gd name="connsiteY94" fmla="*/ 3178642 h 6858000"/>
              <a:gd name="connsiteX95" fmla="*/ 647213 w 1508539"/>
              <a:gd name="connsiteY95" fmla="*/ 3158586 h 6858000"/>
              <a:gd name="connsiteX96" fmla="*/ 632398 w 1508539"/>
              <a:gd name="connsiteY96" fmla="*/ 3129034 h 6858000"/>
              <a:gd name="connsiteX97" fmla="*/ 633063 w 1508539"/>
              <a:gd name="connsiteY97" fmla="*/ 3126682 h 6858000"/>
              <a:gd name="connsiteX98" fmla="*/ 623931 w 1508539"/>
              <a:gd name="connsiteY98" fmla="*/ 3114519 h 6858000"/>
              <a:gd name="connsiteX99" fmla="*/ 610540 w 1508539"/>
              <a:gd name="connsiteY99" fmla="*/ 3106272 h 6858000"/>
              <a:gd name="connsiteX100" fmla="*/ 583270 w 1508539"/>
              <a:gd name="connsiteY100" fmla="*/ 2958185 h 6858000"/>
              <a:gd name="connsiteX101" fmla="*/ 525884 w 1508539"/>
              <a:gd name="connsiteY101" fmla="*/ 2762989 h 6858000"/>
              <a:gd name="connsiteX102" fmla="*/ 474802 w 1508539"/>
              <a:gd name="connsiteY102" fmla="*/ 2554718 h 6858000"/>
              <a:gd name="connsiteX103" fmla="*/ 454896 w 1508539"/>
              <a:gd name="connsiteY103" fmla="*/ 2485734 h 6858000"/>
              <a:gd name="connsiteX104" fmla="*/ 445619 w 1508539"/>
              <a:gd name="connsiteY104" fmla="*/ 2447068 h 6858000"/>
              <a:gd name="connsiteX105" fmla="*/ 432580 w 1508539"/>
              <a:gd name="connsiteY105" fmla="*/ 2425819 h 6858000"/>
              <a:gd name="connsiteX106" fmla="*/ 438579 w 1508539"/>
              <a:gd name="connsiteY106" fmla="*/ 2402874 h 6858000"/>
              <a:gd name="connsiteX107" fmla="*/ 441191 w 1508539"/>
              <a:gd name="connsiteY107" fmla="*/ 2381443 h 6858000"/>
              <a:gd name="connsiteX108" fmla="*/ 417520 w 1508539"/>
              <a:gd name="connsiteY108" fmla="*/ 2261920 h 6858000"/>
              <a:gd name="connsiteX109" fmla="*/ 407407 w 1508539"/>
              <a:gd name="connsiteY109" fmla="*/ 2195378 h 6858000"/>
              <a:gd name="connsiteX110" fmla="*/ 391624 w 1508539"/>
              <a:gd name="connsiteY110" fmla="*/ 2155135 h 6858000"/>
              <a:gd name="connsiteX111" fmla="*/ 389082 w 1508539"/>
              <a:gd name="connsiteY111" fmla="*/ 2118008 h 6858000"/>
              <a:gd name="connsiteX112" fmla="*/ 390075 w 1508539"/>
              <a:gd name="connsiteY112" fmla="*/ 2050531 h 6858000"/>
              <a:gd name="connsiteX113" fmla="*/ 381881 w 1508539"/>
              <a:gd name="connsiteY113" fmla="*/ 1963269 h 6858000"/>
              <a:gd name="connsiteX114" fmla="*/ 363059 w 1508539"/>
              <a:gd name="connsiteY114" fmla="*/ 1906352 h 6858000"/>
              <a:gd name="connsiteX115" fmla="*/ 339616 w 1508539"/>
              <a:gd name="connsiteY115" fmla="*/ 1861531 h 6858000"/>
              <a:gd name="connsiteX116" fmla="*/ 293415 w 1508539"/>
              <a:gd name="connsiteY116" fmla="*/ 1732919 h 6858000"/>
              <a:gd name="connsiteX117" fmla="*/ 265726 w 1508539"/>
              <a:gd name="connsiteY117" fmla="*/ 1663540 h 6858000"/>
              <a:gd name="connsiteX118" fmla="*/ 264852 w 1508539"/>
              <a:gd name="connsiteY118" fmla="*/ 1615777 h 6858000"/>
              <a:gd name="connsiteX119" fmla="*/ 245647 w 1508539"/>
              <a:gd name="connsiteY119" fmla="*/ 1563678 h 6858000"/>
              <a:gd name="connsiteX120" fmla="*/ 258727 w 1508539"/>
              <a:gd name="connsiteY120" fmla="*/ 1519474 h 6858000"/>
              <a:gd name="connsiteX121" fmla="*/ 251469 w 1508539"/>
              <a:gd name="connsiteY121" fmla="*/ 1477995 h 6858000"/>
              <a:gd name="connsiteX122" fmla="*/ 237554 w 1508539"/>
              <a:gd name="connsiteY122" fmla="*/ 1373769 h 6858000"/>
              <a:gd name="connsiteX123" fmla="*/ 245861 w 1508539"/>
              <a:gd name="connsiteY123" fmla="*/ 1307086 h 6858000"/>
              <a:gd name="connsiteX124" fmla="*/ 247049 w 1508539"/>
              <a:gd name="connsiteY124" fmla="*/ 1189033 h 6858000"/>
              <a:gd name="connsiteX125" fmla="*/ 251734 w 1508539"/>
              <a:gd name="connsiteY125" fmla="*/ 1168288 h 6858000"/>
              <a:gd name="connsiteX126" fmla="*/ 244016 w 1508539"/>
              <a:gd name="connsiteY126" fmla="*/ 1142577 h 6858000"/>
              <a:gd name="connsiteX127" fmla="*/ 233322 w 1508539"/>
              <a:gd name="connsiteY127" fmla="*/ 1088484 h 6858000"/>
              <a:gd name="connsiteX128" fmla="*/ 222058 w 1508539"/>
              <a:gd name="connsiteY128" fmla="*/ 1016103 h 6858000"/>
              <a:gd name="connsiteX129" fmla="*/ 223514 w 1508539"/>
              <a:gd name="connsiteY129" fmla="*/ 932283 h 6858000"/>
              <a:gd name="connsiteX130" fmla="*/ 225750 w 1508539"/>
              <a:gd name="connsiteY130" fmla="*/ 915925 h 6858000"/>
              <a:gd name="connsiteX131" fmla="*/ 218379 w 1508539"/>
              <a:gd name="connsiteY131" fmla="*/ 896999 h 6858000"/>
              <a:gd name="connsiteX132" fmla="*/ 187787 w 1508539"/>
              <a:gd name="connsiteY132" fmla="*/ 821517 h 6858000"/>
              <a:gd name="connsiteX133" fmla="*/ 166737 w 1508539"/>
              <a:gd name="connsiteY133" fmla="*/ 751353 h 6858000"/>
              <a:gd name="connsiteX134" fmla="*/ 166295 w 1508539"/>
              <a:gd name="connsiteY134" fmla="*/ 721230 h 6858000"/>
              <a:gd name="connsiteX135" fmla="*/ 151966 w 1508539"/>
              <a:gd name="connsiteY135" fmla="*/ 681659 h 6858000"/>
              <a:gd name="connsiteX136" fmla="*/ 137385 w 1508539"/>
              <a:gd name="connsiteY136" fmla="*/ 635218 h 6858000"/>
              <a:gd name="connsiteX137" fmla="*/ 142396 w 1508539"/>
              <a:gd name="connsiteY137" fmla="*/ 613763 h 6858000"/>
              <a:gd name="connsiteX138" fmla="*/ 128338 w 1508539"/>
              <a:gd name="connsiteY138" fmla="*/ 598582 h 6858000"/>
              <a:gd name="connsiteX139" fmla="*/ 128019 w 1508539"/>
              <a:gd name="connsiteY139" fmla="*/ 576846 h 6858000"/>
              <a:gd name="connsiteX140" fmla="*/ 107645 w 1508539"/>
              <a:gd name="connsiteY140" fmla="*/ 530055 h 6858000"/>
              <a:gd name="connsiteX141" fmla="*/ 106893 w 1508539"/>
              <a:gd name="connsiteY141" fmla="*/ 465389 h 6858000"/>
              <a:gd name="connsiteX142" fmla="*/ 89816 w 1508539"/>
              <a:gd name="connsiteY142" fmla="*/ 424699 h 6858000"/>
              <a:gd name="connsiteX143" fmla="*/ 90191 w 1508539"/>
              <a:gd name="connsiteY143" fmla="*/ 404917 h 6858000"/>
              <a:gd name="connsiteX144" fmla="*/ 70148 w 1508539"/>
              <a:gd name="connsiteY144" fmla="*/ 367211 h 6858000"/>
              <a:gd name="connsiteX145" fmla="*/ 36452 w 1508539"/>
              <a:gd name="connsiteY145" fmla="*/ 268519 h 6858000"/>
              <a:gd name="connsiteX146" fmla="*/ 23935 w 1508539"/>
              <a:gd name="connsiteY146" fmla="*/ 160886 h 6858000"/>
              <a:gd name="connsiteX147" fmla="*/ 19312 w 1508539"/>
              <a:gd name="connsiteY147" fmla="*/ 47336 h 6858000"/>
              <a:gd name="connsiteX148" fmla="*/ 0 w 1508539"/>
              <a:gd name="connsiteY148"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173735 w 1508539"/>
              <a:gd name="connsiteY15" fmla="*/ 6514360 h 6858000"/>
              <a:gd name="connsiteX16" fmla="*/ 215389 w 1508539"/>
              <a:gd name="connsiteY16" fmla="*/ 6478062 h 6858000"/>
              <a:gd name="connsiteX17" fmla="*/ 226078 w 1508539"/>
              <a:gd name="connsiteY17" fmla="*/ 6460325 h 6858000"/>
              <a:gd name="connsiteX18" fmla="*/ 233311 w 1508539"/>
              <a:gd name="connsiteY18" fmla="*/ 6451488 h 6858000"/>
              <a:gd name="connsiteX19" fmla="*/ 234746 w 1508539"/>
              <a:gd name="connsiteY19" fmla="*/ 6451348 h 6858000"/>
              <a:gd name="connsiteX20" fmla="*/ 239104 w 1508539"/>
              <a:gd name="connsiteY20" fmla="*/ 6414240 h 6858000"/>
              <a:gd name="connsiteX21" fmla="*/ 241880 w 1508539"/>
              <a:gd name="connsiteY21" fmla="*/ 6384857 h 6858000"/>
              <a:gd name="connsiteX22" fmla="*/ 240591 w 1508539"/>
              <a:gd name="connsiteY22" fmla="*/ 6367510 h 6858000"/>
              <a:gd name="connsiteX23" fmla="*/ 244471 w 1508539"/>
              <a:gd name="connsiteY23" fmla="*/ 6349778 h 6858000"/>
              <a:gd name="connsiteX24" fmla="*/ 246136 w 1508539"/>
              <a:gd name="connsiteY24" fmla="*/ 6348250 h 6858000"/>
              <a:gd name="connsiteX25" fmla="*/ 262170 w 1508539"/>
              <a:gd name="connsiteY25" fmla="*/ 6281972 h 6858000"/>
              <a:gd name="connsiteX26" fmla="*/ 272933 w 1508539"/>
              <a:gd name="connsiteY26" fmla="*/ 6211940 h 6858000"/>
              <a:gd name="connsiteX27" fmla="*/ 314428 w 1508539"/>
              <a:gd name="connsiteY27" fmla="*/ 6113913 h 6858000"/>
              <a:gd name="connsiteX28" fmla="*/ 318721 w 1508539"/>
              <a:gd name="connsiteY28" fmla="*/ 6028119 h 6858000"/>
              <a:gd name="connsiteX29" fmla="*/ 345501 w 1508539"/>
              <a:gd name="connsiteY29" fmla="*/ 5934687 h 6858000"/>
              <a:gd name="connsiteX30" fmla="*/ 379513 w 1508539"/>
              <a:gd name="connsiteY30" fmla="*/ 5765594 h 6858000"/>
              <a:gd name="connsiteX31" fmla="*/ 411349 w 1508539"/>
              <a:gd name="connsiteY31" fmla="*/ 5693685 h 6858000"/>
              <a:gd name="connsiteX32" fmla="*/ 431404 w 1508539"/>
              <a:gd name="connsiteY32" fmla="*/ 5665173 h 6858000"/>
              <a:gd name="connsiteX33" fmla="*/ 465121 w 1508539"/>
              <a:gd name="connsiteY33" fmla="*/ 5563435 h 6858000"/>
              <a:gd name="connsiteX34" fmla="*/ 494626 w 1508539"/>
              <a:gd name="connsiteY34" fmla="*/ 5476393 h 6858000"/>
              <a:gd name="connsiteX35" fmla="*/ 525819 w 1508539"/>
              <a:gd name="connsiteY35" fmla="*/ 5396260 h 6858000"/>
              <a:gd name="connsiteX36" fmla="*/ 541800 w 1508539"/>
              <a:gd name="connsiteY36" fmla="*/ 5330009 h 6858000"/>
              <a:gd name="connsiteX37" fmla="*/ 575293 w 1508539"/>
              <a:gd name="connsiteY37" fmla="*/ 5273739 h 6858000"/>
              <a:gd name="connsiteX38" fmla="*/ 584892 w 1508539"/>
              <a:gd name="connsiteY38" fmla="*/ 5241779 h 6858000"/>
              <a:gd name="connsiteX39" fmla="*/ 596118 w 1508539"/>
              <a:gd name="connsiteY39" fmla="*/ 5225268 h 6858000"/>
              <a:gd name="connsiteX40" fmla="*/ 597138 w 1508539"/>
              <a:gd name="connsiteY40" fmla="*/ 5217684 h 6858000"/>
              <a:gd name="connsiteX41" fmla="*/ 604479 w 1508539"/>
              <a:gd name="connsiteY41" fmla="*/ 5193377 h 6858000"/>
              <a:gd name="connsiteX42" fmla="*/ 607782 w 1508539"/>
              <a:gd name="connsiteY42" fmla="*/ 5179288 h 6858000"/>
              <a:gd name="connsiteX43" fmla="*/ 608766 w 1508539"/>
              <a:gd name="connsiteY43" fmla="*/ 5173621 h 6858000"/>
              <a:gd name="connsiteX44" fmla="*/ 604400 w 1508539"/>
              <a:gd name="connsiteY44" fmla="*/ 5159961 h 6858000"/>
              <a:gd name="connsiteX45" fmla="*/ 611077 w 1508539"/>
              <a:gd name="connsiteY45" fmla="*/ 5144295 h 6858000"/>
              <a:gd name="connsiteX46" fmla="*/ 608010 w 1508539"/>
              <a:gd name="connsiteY46" fmla="*/ 5125185 h 6858000"/>
              <a:gd name="connsiteX47" fmla="*/ 614840 w 1508539"/>
              <a:gd name="connsiteY47" fmla="*/ 5121884 h 6858000"/>
              <a:gd name="connsiteX48" fmla="*/ 621876 w 1508539"/>
              <a:gd name="connsiteY48" fmla="*/ 5067850 h 6858000"/>
              <a:gd name="connsiteX49" fmla="*/ 624607 w 1508539"/>
              <a:gd name="connsiteY49" fmla="*/ 5060861 h 6858000"/>
              <a:gd name="connsiteX50" fmla="*/ 621311 w 1508539"/>
              <a:gd name="connsiteY50" fmla="*/ 5034192 h 6858000"/>
              <a:gd name="connsiteX51" fmla="*/ 622865 w 1508539"/>
              <a:gd name="connsiteY51" fmla="*/ 4993030 h 6858000"/>
              <a:gd name="connsiteX52" fmla="*/ 629774 w 1508539"/>
              <a:gd name="connsiteY52" fmla="*/ 4946844 h 6858000"/>
              <a:gd name="connsiteX53" fmla="*/ 625630 w 1508539"/>
              <a:gd name="connsiteY53" fmla="*/ 4932692 h 6858000"/>
              <a:gd name="connsiteX54" fmla="*/ 641033 w 1508539"/>
              <a:gd name="connsiteY54" fmla="*/ 4858827 h 6858000"/>
              <a:gd name="connsiteX55" fmla="*/ 646936 w 1508539"/>
              <a:gd name="connsiteY55" fmla="*/ 4821170 h 6858000"/>
              <a:gd name="connsiteX56" fmla="*/ 651669 w 1508539"/>
              <a:gd name="connsiteY56" fmla="*/ 4780965 h 6858000"/>
              <a:gd name="connsiteX57" fmla="*/ 652962 w 1508539"/>
              <a:gd name="connsiteY57" fmla="*/ 4750867 h 6858000"/>
              <a:gd name="connsiteX58" fmla="*/ 650769 w 1508539"/>
              <a:gd name="connsiteY58" fmla="*/ 4690749 h 6858000"/>
              <a:gd name="connsiteX59" fmla="*/ 646249 w 1508539"/>
              <a:gd name="connsiteY59" fmla="*/ 4584173 h 6858000"/>
              <a:gd name="connsiteX60" fmla="*/ 641332 w 1508539"/>
              <a:gd name="connsiteY60" fmla="*/ 4444346 h 6858000"/>
              <a:gd name="connsiteX61" fmla="*/ 637897 w 1508539"/>
              <a:gd name="connsiteY61" fmla="*/ 4375228 h 6858000"/>
              <a:gd name="connsiteX62" fmla="*/ 618550 w 1508539"/>
              <a:gd name="connsiteY62" fmla="*/ 4214165 h 6858000"/>
              <a:gd name="connsiteX63" fmla="*/ 622623 w 1508539"/>
              <a:gd name="connsiteY63" fmla="*/ 4090296 h 6858000"/>
              <a:gd name="connsiteX64" fmla="*/ 607879 w 1508539"/>
              <a:gd name="connsiteY64" fmla="*/ 4033999 h 6858000"/>
              <a:gd name="connsiteX65" fmla="*/ 609028 w 1508539"/>
              <a:gd name="connsiteY65" fmla="*/ 4031933 h 6858000"/>
              <a:gd name="connsiteX66" fmla="*/ 607604 w 1508539"/>
              <a:gd name="connsiteY66" fmla="*/ 4013953 h 6858000"/>
              <a:gd name="connsiteX67" fmla="*/ 593899 w 1508539"/>
              <a:gd name="connsiteY67" fmla="*/ 3974753 h 6858000"/>
              <a:gd name="connsiteX68" fmla="*/ 595497 w 1508539"/>
              <a:gd name="connsiteY68" fmla="*/ 3969950 h 6858000"/>
              <a:gd name="connsiteX69" fmla="*/ 588919 w 1508539"/>
              <a:gd name="connsiteY69" fmla="*/ 3933779 h 6858000"/>
              <a:gd name="connsiteX70" fmla="*/ 590250 w 1508539"/>
              <a:gd name="connsiteY70" fmla="*/ 3933093 h 6858000"/>
              <a:gd name="connsiteX71" fmla="*/ 594604 w 1508539"/>
              <a:gd name="connsiteY71" fmla="*/ 3922082 h 6858000"/>
              <a:gd name="connsiteX72" fmla="*/ 599682 w 1508539"/>
              <a:gd name="connsiteY72" fmla="*/ 3901461 h 6858000"/>
              <a:gd name="connsiteX73" fmla="*/ 622276 w 1508539"/>
              <a:gd name="connsiteY73" fmla="*/ 3813873 h 6858000"/>
              <a:gd name="connsiteX74" fmla="*/ 621701 w 1508539"/>
              <a:gd name="connsiteY74" fmla="*/ 3806161 h 6858000"/>
              <a:gd name="connsiteX75" fmla="*/ 622008 w 1508539"/>
              <a:gd name="connsiteY75" fmla="*/ 3805957 h 6858000"/>
              <a:gd name="connsiteX76" fmla="*/ 622035 w 1508539"/>
              <a:gd name="connsiteY76" fmla="*/ 3797724 h 6858000"/>
              <a:gd name="connsiteX77" fmla="*/ 620650 w 1508539"/>
              <a:gd name="connsiteY77" fmla="*/ 3792098 h 6858000"/>
              <a:gd name="connsiteX78" fmla="*/ 619534 w 1508539"/>
              <a:gd name="connsiteY78" fmla="*/ 3777135 h 6858000"/>
              <a:gd name="connsiteX79" fmla="*/ 621267 w 1508539"/>
              <a:gd name="connsiteY79" fmla="*/ 3771656 h 6858000"/>
              <a:gd name="connsiteX80" fmla="*/ 625010 w 1508539"/>
              <a:gd name="connsiteY80" fmla="*/ 3769007 h 6858000"/>
              <a:gd name="connsiteX81" fmla="*/ 624476 w 1508539"/>
              <a:gd name="connsiteY81" fmla="*/ 3767709 h 6858000"/>
              <a:gd name="connsiteX82" fmla="*/ 633172 w 1508539"/>
              <a:gd name="connsiteY82" fmla="*/ 3738082 h 6858000"/>
              <a:gd name="connsiteX83" fmla="*/ 640518 w 1508539"/>
              <a:gd name="connsiteY83" fmla="*/ 3673397 h 6858000"/>
              <a:gd name="connsiteX84" fmla="*/ 639814 w 1508539"/>
              <a:gd name="connsiteY84" fmla="*/ 3637109 h 6858000"/>
              <a:gd name="connsiteX85" fmla="*/ 643257 w 1508539"/>
              <a:gd name="connsiteY85" fmla="*/ 3536883 h 6858000"/>
              <a:gd name="connsiteX86" fmla="*/ 650795 w 1508539"/>
              <a:gd name="connsiteY86" fmla="*/ 3435652 h 6858000"/>
              <a:gd name="connsiteX87" fmla="*/ 652466 w 1508539"/>
              <a:gd name="connsiteY87" fmla="*/ 3307769 h 6858000"/>
              <a:gd name="connsiteX88" fmla="*/ 670029 w 1508539"/>
              <a:gd name="connsiteY88" fmla="*/ 3250522 h 6858000"/>
              <a:gd name="connsiteX89" fmla="*/ 670454 w 1508539"/>
              <a:gd name="connsiteY89" fmla="*/ 3229163 h 6858000"/>
              <a:gd name="connsiteX90" fmla="*/ 672277 w 1508539"/>
              <a:gd name="connsiteY90" fmla="*/ 3217217 h 6858000"/>
              <a:gd name="connsiteX91" fmla="*/ 659112 w 1508539"/>
              <a:gd name="connsiteY91" fmla="*/ 3183755 h 6858000"/>
              <a:gd name="connsiteX92" fmla="*/ 659613 w 1508539"/>
              <a:gd name="connsiteY92" fmla="*/ 3178642 h 6858000"/>
              <a:gd name="connsiteX93" fmla="*/ 647213 w 1508539"/>
              <a:gd name="connsiteY93" fmla="*/ 3158586 h 6858000"/>
              <a:gd name="connsiteX94" fmla="*/ 632398 w 1508539"/>
              <a:gd name="connsiteY94" fmla="*/ 3129034 h 6858000"/>
              <a:gd name="connsiteX95" fmla="*/ 633063 w 1508539"/>
              <a:gd name="connsiteY95" fmla="*/ 3126682 h 6858000"/>
              <a:gd name="connsiteX96" fmla="*/ 623931 w 1508539"/>
              <a:gd name="connsiteY96" fmla="*/ 3114519 h 6858000"/>
              <a:gd name="connsiteX97" fmla="*/ 610540 w 1508539"/>
              <a:gd name="connsiteY97" fmla="*/ 3106272 h 6858000"/>
              <a:gd name="connsiteX98" fmla="*/ 583270 w 1508539"/>
              <a:gd name="connsiteY98" fmla="*/ 2958185 h 6858000"/>
              <a:gd name="connsiteX99" fmla="*/ 525884 w 1508539"/>
              <a:gd name="connsiteY99" fmla="*/ 2762989 h 6858000"/>
              <a:gd name="connsiteX100" fmla="*/ 474802 w 1508539"/>
              <a:gd name="connsiteY100" fmla="*/ 2554718 h 6858000"/>
              <a:gd name="connsiteX101" fmla="*/ 454896 w 1508539"/>
              <a:gd name="connsiteY101" fmla="*/ 2485734 h 6858000"/>
              <a:gd name="connsiteX102" fmla="*/ 445619 w 1508539"/>
              <a:gd name="connsiteY102" fmla="*/ 2447068 h 6858000"/>
              <a:gd name="connsiteX103" fmla="*/ 432580 w 1508539"/>
              <a:gd name="connsiteY103" fmla="*/ 2425819 h 6858000"/>
              <a:gd name="connsiteX104" fmla="*/ 438579 w 1508539"/>
              <a:gd name="connsiteY104" fmla="*/ 2402874 h 6858000"/>
              <a:gd name="connsiteX105" fmla="*/ 441191 w 1508539"/>
              <a:gd name="connsiteY105" fmla="*/ 2381443 h 6858000"/>
              <a:gd name="connsiteX106" fmla="*/ 417520 w 1508539"/>
              <a:gd name="connsiteY106" fmla="*/ 2261920 h 6858000"/>
              <a:gd name="connsiteX107" fmla="*/ 407407 w 1508539"/>
              <a:gd name="connsiteY107" fmla="*/ 2195378 h 6858000"/>
              <a:gd name="connsiteX108" fmla="*/ 391624 w 1508539"/>
              <a:gd name="connsiteY108" fmla="*/ 2155135 h 6858000"/>
              <a:gd name="connsiteX109" fmla="*/ 389082 w 1508539"/>
              <a:gd name="connsiteY109" fmla="*/ 2118008 h 6858000"/>
              <a:gd name="connsiteX110" fmla="*/ 390075 w 1508539"/>
              <a:gd name="connsiteY110" fmla="*/ 2050531 h 6858000"/>
              <a:gd name="connsiteX111" fmla="*/ 381881 w 1508539"/>
              <a:gd name="connsiteY111" fmla="*/ 1963269 h 6858000"/>
              <a:gd name="connsiteX112" fmla="*/ 363059 w 1508539"/>
              <a:gd name="connsiteY112" fmla="*/ 1906352 h 6858000"/>
              <a:gd name="connsiteX113" fmla="*/ 339616 w 1508539"/>
              <a:gd name="connsiteY113" fmla="*/ 1861531 h 6858000"/>
              <a:gd name="connsiteX114" fmla="*/ 293415 w 1508539"/>
              <a:gd name="connsiteY114" fmla="*/ 1732919 h 6858000"/>
              <a:gd name="connsiteX115" fmla="*/ 265726 w 1508539"/>
              <a:gd name="connsiteY115" fmla="*/ 1663540 h 6858000"/>
              <a:gd name="connsiteX116" fmla="*/ 264852 w 1508539"/>
              <a:gd name="connsiteY116" fmla="*/ 1615777 h 6858000"/>
              <a:gd name="connsiteX117" fmla="*/ 245647 w 1508539"/>
              <a:gd name="connsiteY117" fmla="*/ 1563678 h 6858000"/>
              <a:gd name="connsiteX118" fmla="*/ 258727 w 1508539"/>
              <a:gd name="connsiteY118" fmla="*/ 1519474 h 6858000"/>
              <a:gd name="connsiteX119" fmla="*/ 251469 w 1508539"/>
              <a:gd name="connsiteY119" fmla="*/ 1477995 h 6858000"/>
              <a:gd name="connsiteX120" fmla="*/ 237554 w 1508539"/>
              <a:gd name="connsiteY120" fmla="*/ 1373769 h 6858000"/>
              <a:gd name="connsiteX121" fmla="*/ 245861 w 1508539"/>
              <a:gd name="connsiteY121" fmla="*/ 1307086 h 6858000"/>
              <a:gd name="connsiteX122" fmla="*/ 247049 w 1508539"/>
              <a:gd name="connsiteY122" fmla="*/ 1189033 h 6858000"/>
              <a:gd name="connsiteX123" fmla="*/ 251734 w 1508539"/>
              <a:gd name="connsiteY123" fmla="*/ 1168288 h 6858000"/>
              <a:gd name="connsiteX124" fmla="*/ 244016 w 1508539"/>
              <a:gd name="connsiteY124" fmla="*/ 1142577 h 6858000"/>
              <a:gd name="connsiteX125" fmla="*/ 233322 w 1508539"/>
              <a:gd name="connsiteY125" fmla="*/ 1088484 h 6858000"/>
              <a:gd name="connsiteX126" fmla="*/ 222058 w 1508539"/>
              <a:gd name="connsiteY126" fmla="*/ 1016103 h 6858000"/>
              <a:gd name="connsiteX127" fmla="*/ 223514 w 1508539"/>
              <a:gd name="connsiteY127" fmla="*/ 932283 h 6858000"/>
              <a:gd name="connsiteX128" fmla="*/ 225750 w 1508539"/>
              <a:gd name="connsiteY128" fmla="*/ 915925 h 6858000"/>
              <a:gd name="connsiteX129" fmla="*/ 218379 w 1508539"/>
              <a:gd name="connsiteY129" fmla="*/ 896999 h 6858000"/>
              <a:gd name="connsiteX130" fmla="*/ 187787 w 1508539"/>
              <a:gd name="connsiteY130" fmla="*/ 821517 h 6858000"/>
              <a:gd name="connsiteX131" fmla="*/ 166737 w 1508539"/>
              <a:gd name="connsiteY131" fmla="*/ 751353 h 6858000"/>
              <a:gd name="connsiteX132" fmla="*/ 166295 w 1508539"/>
              <a:gd name="connsiteY132" fmla="*/ 721230 h 6858000"/>
              <a:gd name="connsiteX133" fmla="*/ 151966 w 1508539"/>
              <a:gd name="connsiteY133" fmla="*/ 681659 h 6858000"/>
              <a:gd name="connsiteX134" fmla="*/ 137385 w 1508539"/>
              <a:gd name="connsiteY134" fmla="*/ 635218 h 6858000"/>
              <a:gd name="connsiteX135" fmla="*/ 142396 w 1508539"/>
              <a:gd name="connsiteY135" fmla="*/ 613763 h 6858000"/>
              <a:gd name="connsiteX136" fmla="*/ 128338 w 1508539"/>
              <a:gd name="connsiteY136" fmla="*/ 598582 h 6858000"/>
              <a:gd name="connsiteX137" fmla="*/ 128019 w 1508539"/>
              <a:gd name="connsiteY137" fmla="*/ 576846 h 6858000"/>
              <a:gd name="connsiteX138" fmla="*/ 107645 w 1508539"/>
              <a:gd name="connsiteY138" fmla="*/ 530055 h 6858000"/>
              <a:gd name="connsiteX139" fmla="*/ 106893 w 1508539"/>
              <a:gd name="connsiteY139" fmla="*/ 465389 h 6858000"/>
              <a:gd name="connsiteX140" fmla="*/ 89816 w 1508539"/>
              <a:gd name="connsiteY140" fmla="*/ 424699 h 6858000"/>
              <a:gd name="connsiteX141" fmla="*/ 90191 w 1508539"/>
              <a:gd name="connsiteY141" fmla="*/ 404917 h 6858000"/>
              <a:gd name="connsiteX142" fmla="*/ 70148 w 1508539"/>
              <a:gd name="connsiteY142" fmla="*/ 367211 h 6858000"/>
              <a:gd name="connsiteX143" fmla="*/ 36452 w 1508539"/>
              <a:gd name="connsiteY143" fmla="*/ 268519 h 6858000"/>
              <a:gd name="connsiteX144" fmla="*/ 23935 w 1508539"/>
              <a:gd name="connsiteY144" fmla="*/ 160886 h 6858000"/>
              <a:gd name="connsiteX145" fmla="*/ 19312 w 1508539"/>
              <a:gd name="connsiteY145" fmla="*/ 47336 h 6858000"/>
              <a:gd name="connsiteX146" fmla="*/ 0 w 1508539"/>
              <a:gd name="connsiteY146"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201349 w 1508539"/>
              <a:gd name="connsiteY14" fmla="*/ 6530567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64248 w 1508539"/>
              <a:gd name="connsiteY9" fmla="*/ 6574442 h 6858000"/>
              <a:gd name="connsiteX10" fmla="*/ 164588 w 1508539"/>
              <a:gd name="connsiteY10" fmla="*/ 6568530 h 6858000"/>
              <a:gd name="connsiteX11" fmla="*/ 166997 w 1508539"/>
              <a:gd name="connsiteY11" fmla="*/ 6560674 h 6858000"/>
              <a:gd name="connsiteX12" fmla="*/ 167342 w 1508539"/>
              <a:gd name="connsiteY12" fmla="*/ 6560598 h 6858000"/>
              <a:gd name="connsiteX13" fmla="*/ 201349 w 1508539"/>
              <a:gd name="connsiteY13" fmla="*/ 6530567 h 6858000"/>
              <a:gd name="connsiteX14" fmla="*/ 215389 w 1508539"/>
              <a:gd name="connsiteY14" fmla="*/ 6478062 h 6858000"/>
              <a:gd name="connsiteX15" fmla="*/ 226078 w 1508539"/>
              <a:gd name="connsiteY15" fmla="*/ 6460325 h 6858000"/>
              <a:gd name="connsiteX16" fmla="*/ 233311 w 1508539"/>
              <a:gd name="connsiteY16" fmla="*/ 6451488 h 6858000"/>
              <a:gd name="connsiteX17" fmla="*/ 234746 w 1508539"/>
              <a:gd name="connsiteY17" fmla="*/ 6451348 h 6858000"/>
              <a:gd name="connsiteX18" fmla="*/ 239104 w 1508539"/>
              <a:gd name="connsiteY18" fmla="*/ 6414240 h 6858000"/>
              <a:gd name="connsiteX19" fmla="*/ 241880 w 1508539"/>
              <a:gd name="connsiteY19" fmla="*/ 6384857 h 6858000"/>
              <a:gd name="connsiteX20" fmla="*/ 240591 w 1508539"/>
              <a:gd name="connsiteY20" fmla="*/ 6367510 h 6858000"/>
              <a:gd name="connsiteX21" fmla="*/ 244471 w 1508539"/>
              <a:gd name="connsiteY21" fmla="*/ 6349778 h 6858000"/>
              <a:gd name="connsiteX22" fmla="*/ 246136 w 1508539"/>
              <a:gd name="connsiteY22" fmla="*/ 6348250 h 6858000"/>
              <a:gd name="connsiteX23" fmla="*/ 262170 w 1508539"/>
              <a:gd name="connsiteY23" fmla="*/ 6281972 h 6858000"/>
              <a:gd name="connsiteX24" fmla="*/ 272933 w 1508539"/>
              <a:gd name="connsiteY24" fmla="*/ 6211940 h 6858000"/>
              <a:gd name="connsiteX25" fmla="*/ 314428 w 1508539"/>
              <a:gd name="connsiteY25" fmla="*/ 6113913 h 6858000"/>
              <a:gd name="connsiteX26" fmla="*/ 318721 w 1508539"/>
              <a:gd name="connsiteY26" fmla="*/ 6028119 h 6858000"/>
              <a:gd name="connsiteX27" fmla="*/ 345501 w 1508539"/>
              <a:gd name="connsiteY27" fmla="*/ 5934687 h 6858000"/>
              <a:gd name="connsiteX28" fmla="*/ 379513 w 1508539"/>
              <a:gd name="connsiteY28" fmla="*/ 5765594 h 6858000"/>
              <a:gd name="connsiteX29" fmla="*/ 411349 w 1508539"/>
              <a:gd name="connsiteY29" fmla="*/ 5693685 h 6858000"/>
              <a:gd name="connsiteX30" fmla="*/ 431404 w 1508539"/>
              <a:gd name="connsiteY30" fmla="*/ 5665173 h 6858000"/>
              <a:gd name="connsiteX31" fmla="*/ 465121 w 1508539"/>
              <a:gd name="connsiteY31" fmla="*/ 5563435 h 6858000"/>
              <a:gd name="connsiteX32" fmla="*/ 494626 w 1508539"/>
              <a:gd name="connsiteY32" fmla="*/ 5476393 h 6858000"/>
              <a:gd name="connsiteX33" fmla="*/ 525819 w 1508539"/>
              <a:gd name="connsiteY33" fmla="*/ 5396260 h 6858000"/>
              <a:gd name="connsiteX34" fmla="*/ 541800 w 1508539"/>
              <a:gd name="connsiteY34" fmla="*/ 5330009 h 6858000"/>
              <a:gd name="connsiteX35" fmla="*/ 575293 w 1508539"/>
              <a:gd name="connsiteY35" fmla="*/ 5273739 h 6858000"/>
              <a:gd name="connsiteX36" fmla="*/ 584892 w 1508539"/>
              <a:gd name="connsiteY36" fmla="*/ 5241779 h 6858000"/>
              <a:gd name="connsiteX37" fmla="*/ 596118 w 1508539"/>
              <a:gd name="connsiteY37" fmla="*/ 5225268 h 6858000"/>
              <a:gd name="connsiteX38" fmla="*/ 597138 w 1508539"/>
              <a:gd name="connsiteY38" fmla="*/ 5217684 h 6858000"/>
              <a:gd name="connsiteX39" fmla="*/ 604479 w 1508539"/>
              <a:gd name="connsiteY39" fmla="*/ 5193377 h 6858000"/>
              <a:gd name="connsiteX40" fmla="*/ 607782 w 1508539"/>
              <a:gd name="connsiteY40" fmla="*/ 5179288 h 6858000"/>
              <a:gd name="connsiteX41" fmla="*/ 608766 w 1508539"/>
              <a:gd name="connsiteY41" fmla="*/ 5173621 h 6858000"/>
              <a:gd name="connsiteX42" fmla="*/ 604400 w 1508539"/>
              <a:gd name="connsiteY42" fmla="*/ 5159961 h 6858000"/>
              <a:gd name="connsiteX43" fmla="*/ 611077 w 1508539"/>
              <a:gd name="connsiteY43" fmla="*/ 5144295 h 6858000"/>
              <a:gd name="connsiteX44" fmla="*/ 608010 w 1508539"/>
              <a:gd name="connsiteY44" fmla="*/ 5125185 h 6858000"/>
              <a:gd name="connsiteX45" fmla="*/ 614840 w 1508539"/>
              <a:gd name="connsiteY45" fmla="*/ 5121884 h 6858000"/>
              <a:gd name="connsiteX46" fmla="*/ 621876 w 1508539"/>
              <a:gd name="connsiteY46" fmla="*/ 5067850 h 6858000"/>
              <a:gd name="connsiteX47" fmla="*/ 624607 w 1508539"/>
              <a:gd name="connsiteY47" fmla="*/ 5060861 h 6858000"/>
              <a:gd name="connsiteX48" fmla="*/ 621311 w 1508539"/>
              <a:gd name="connsiteY48" fmla="*/ 5034192 h 6858000"/>
              <a:gd name="connsiteX49" fmla="*/ 622865 w 1508539"/>
              <a:gd name="connsiteY49" fmla="*/ 4993030 h 6858000"/>
              <a:gd name="connsiteX50" fmla="*/ 629774 w 1508539"/>
              <a:gd name="connsiteY50" fmla="*/ 4946844 h 6858000"/>
              <a:gd name="connsiteX51" fmla="*/ 625630 w 1508539"/>
              <a:gd name="connsiteY51" fmla="*/ 4932692 h 6858000"/>
              <a:gd name="connsiteX52" fmla="*/ 641033 w 1508539"/>
              <a:gd name="connsiteY52" fmla="*/ 4858827 h 6858000"/>
              <a:gd name="connsiteX53" fmla="*/ 646936 w 1508539"/>
              <a:gd name="connsiteY53" fmla="*/ 4821170 h 6858000"/>
              <a:gd name="connsiteX54" fmla="*/ 651669 w 1508539"/>
              <a:gd name="connsiteY54" fmla="*/ 4780965 h 6858000"/>
              <a:gd name="connsiteX55" fmla="*/ 652962 w 1508539"/>
              <a:gd name="connsiteY55" fmla="*/ 4750867 h 6858000"/>
              <a:gd name="connsiteX56" fmla="*/ 650769 w 1508539"/>
              <a:gd name="connsiteY56" fmla="*/ 4690749 h 6858000"/>
              <a:gd name="connsiteX57" fmla="*/ 646249 w 1508539"/>
              <a:gd name="connsiteY57" fmla="*/ 4584173 h 6858000"/>
              <a:gd name="connsiteX58" fmla="*/ 641332 w 1508539"/>
              <a:gd name="connsiteY58" fmla="*/ 4444346 h 6858000"/>
              <a:gd name="connsiteX59" fmla="*/ 637897 w 1508539"/>
              <a:gd name="connsiteY59" fmla="*/ 4375228 h 6858000"/>
              <a:gd name="connsiteX60" fmla="*/ 618550 w 1508539"/>
              <a:gd name="connsiteY60" fmla="*/ 4214165 h 6858000"/>
              <a:gd name="connsiteX61" fmla="*/ 622623 w 1508539"/>
              <a:gd name="connsiteY61" fmla="*/ 4090296 h 6858000"/>
              <a:gd name="connsiteX62" fmla="*/ 607879 w 1508539"/>
              <a:gd name="connsiteY62" fmla="*/ 4033999 h 6858000"/>
              <a:gd name="connsiteX63" fmla="*/ 609028 w 1508539"/>
              <a:gd name="connsiteY63" fmla="*/ 4031933 h 6858000"/>
              <a:gd name="connsiteX64" fmla="*/ 607604 w 1508539"/>
              <a:gd name="connsiteY64" fmla="*/ 4013953 h 6858000"/>
              <a:gd name="connsiteX65" fmla="*/ 593899 w 1508539"/>
              <a:gd name="connsiteY65" fmla="*/ 3974753 h 6858000"/>
              <a:gd name="connsiteX66" fmla="*/ 595497 w 1508539"/>
              <a:gd name="connsiteY66" fmla="*/ 3969950 h 6858000"/>
              <a:gd name="connsiteX67" fmla="*/ 588919 w 1508539"/>
              <a:gd name="connsiteY67" fmla="*/ 3933779 h 6858000"/>
              <a:gd name="connsiteX68" fmla="*/ 590250 w 1508539"/>
              <a:gd name="connsiteY68" fmla="*/ 3933093 h 6858000"/>
              <a:gd name="connsiteX69" fmla="*/ 594604 w 1508539"/>
              <a:gd name="connsiteY69" fmla="*/ 3922082 h 6858000"/>
              <a:gd name="connsiteX70" fmla="*/ 599682 w 1508539"/>
              <a:gd name="connsiteY70" fmla="*/ 3901461 h 6858000"/>
              <a:gd name="connsiteX71" fmla="*/ 622276 w 1508539"/>
              <a:gd name="connsiteY71" fmla="*/ 3813873 h 6858000"/>
              <a:gd name="connsiteX72" fmla="*/ 621701 w 1508539"/>
              <a:gd name="connsiteY72" fmla="*/ 3806161 h 6858000"/>
              <a:gd name="connsiteX73" fmla="*/ 622008 w 1508539"/>
              <a:gd name="connsiteY73" fmla="*/ 3805957 h 6858000"/>
              <a:gd name="connsiteX74" fmla="*/ 622035 w 1508539"/>
              <a:gd name="connsiteY74" fmla="*/ 3797724 h 6858000"/>
              <a:gd name="connsiteX75" fmla="*/ 620650 w 1508539"/>
              <a:gd name="connsiteY75" fmla="*/ 3792098 h 6858000"/>
              <a:gd name="connsiteX76" fmla="*/ 619534 w 1508539"/>
              <a:gd name="connsiteY76" fmla="*/ 3777135 h 6858000"/>
              <a:gd name="connsiteX77" fmla="*/ 621267 w 1508539"/>
              <a:gd name="connsiteY77" fmla="*/ 3771656 h 6858000"/>
              <a:gd name="connsiteX78" fmla="*/ 625010 w 1508539"/>
              <a:gd name="connsiteY78" fmla="*/ 3769007 h 6858000"/>
              <a:gd name="connsiteX79" fmla="*/ 624476 w 1508539"/>
              <a:gd name="connsiteY79" fmla="*/ 3767709 h 6858000"/>
              <a:gd name="connsiteX80" fmla="*/ 633172 w 1508539"/>
              <a:gd name="connsiteY80" fmla="*/ 3738082 h 6858000"/>
              <a:gd name="connsiteX81" fmla="*/ 640518 w 1508539"/>
              <a:gd name="connsiteY81" fmla="*/ 3673397 h 6858000"/>
              <a:gd name="connsiteX82" fmla="*/ 639814 w 1508539"/>
              <a:gd name="connsiteY82" fmla="*/ 3637109 h 6858000"/>
              <a:gd name="connsiteX83" fmla="*/ 643257 w 1508539"/>
              <a:gd name="connsiteY83" fmla="*/ 3536883 h 6858000"/>
              <a:gd name="connsiteX84" fmla="*/ 650795 w 1508539"/>
              <a:gd name="connsiteY84" fmla="*/ 3435652 h 6858000"/>
              <a:gd name="connsiteX85" fmla="*/ 652466 w 1508539"/>
              <a:gd name="connsiteY85" fmla="*/ 3307769 h 6858000"/>
              <a:gd name="connsiteX86" fmla="*/ 670029 w 1508539"/>
              <a:gd name="connsiteY86" fmla="*/ 3250522 h 6858000"/>
              <a:gd name="connsiteX87" fmla="*/ 670454 w 1508539"/>
              <a:gd name="connsiteY87" fmla="*/ 3229163 h 6858000"/>
              <a:gd name="connsiteX88" fmla="*/ 672277 w 1508539"/>
              <a:gd name="connsiteY88" fmla="*/ 3217217 h 6858000"/>
              <a:gd name="connsiteX89" fmla="*/ 659112 w 1508539"/>
              <a:gd name="connsiteY89" fmla="*/ 3183755 h 6858000"/>
              <a:gd name="connsiteX90" fmla="*/ 659613 w 1508539"/>
              <a:gd name="connsiteY90" fmla="*/ 3178642 h 6858000"/>
              <a:gd name="connsiteX91" fmla="*/ 647213 w 1508539"/>
              <a:gd name="connsiteY91" fmla="*/ 3158586 h 6858000"/>
              <a:gd name="connsiteX92" fmla="*/ 632398 w 1508539"/>
              <a:gd name="connsiteY92" fmla="*/ 3129034 h 6858000"/>
              <a:gd name="connsiteX93" fmla="*/ 633063 w 1508539"/>
              <a:gd name="connsiteY93" fmla="*/ 3126682 h 6858000"/>
              <a:gd name="connsiteX94" fmla="*/ 623931 w 1508539"/>
              <a:gd name="connsiteY94" fmla="*/ 3114519 h 6858000"/>
              <a:gd name="connsiteX95" fmla="*/ 610540 w 1508539"/>
              <a:gd name="connsiteY95" fmla="*/ 3106272 h 6858000"/>
              <a:gd name="connsiteX96" fmla="*/ 583270 w 1508539"/>
              <a:gd name="connsiteY96" fmla="*/ 2958185 h 6858000"/>
              <a:gd name="connsiteX97" fmla="*/ 525884 w 1508539"/>
              <a:gd name="connsiteY97" fmla="*/ 2762989 h 6858000"/>
              <a:gd name="connsiteX98" fmla="*/ 474802 w 1508539"/>
              <a:gd name="connsiteY98" fmla="*/ 2554718 h 6858000"/>
              <a:gd name="connsiteX99" fmla="*/ 454896 w 1508539"/>
              <a:gd name="connsiteY99" fmla="*/ 2485734 h 6858000"/>
              <a:gd name="connsiteX100" fmla="*/ 445619 w 1508539"/>
              <a:gd name="connsiteY100" fmla="*/ 2447068 h 6858000"/>
              <a:gd name="connsiteX101" fmla="*/ 432580 w 1508539"/>
              <a:gd name="connsiteY101" fmla="*/ 2425819 h 6858000"/>
              <a:gd name="connsiteX102" fmla="*/ 438579 w 1508539"/>
              <a:gd name="connsiteY102" fmla="*/ 2402874 h 6858000"/>
              <a:gd name="connsiteX103" fmla="*/ 441191 w 1508539"/>
              <a:gd name="connsiteY103" fmla="*/ 2381443 h 6858000"/>
              <a:gd name="connsiteX104" fmla="*/ 417520 w 1508539"/>
              <a:gd name="connsiteY104" fmla="*/ 2261920 h 6858000"/>
              <a:gd name="connsiteX105" fmla="*/ 407407 w 1508539"/>
              <a:gd name="connsiteY105" fmla="*/ 2195378 h 6858000"/>
              <a:gd name="connsiteX106" fmla="*/ 391624 w 1508539"/>
              <a:gd name="connsiteY106" fmla="*/ 2155135 h 6858000"/>
              <a:gd name="connsiteX107" fmla="*/ 389082 w 1508539"/>
              <a:gd name="connsiteY107" fmla="*/ 2118008 h 6858000"/>
              <a:gd name="connsiteX108" fmla="*/ 390075 w 1508539"/>
              <a:gd name="connsiteY108" fmla="*/ 2050531 h 6858000"/>
              <a:gd name="connsiteX109" fmla="*/ 381881 w 1508539"/>
              <a:gd name="connsiteY109" fmla="*/ 1963269 h 6858000"/>
              <a:gd name="connsiteX110" fmla="*/ 363059 w 1508539"/>
              <a:gd name="connsiteY110" fmla="*/ 1906352 h 6858000"/>
              <a:gd name="connsiteX111" fmla="*/ 339616 w 1508539"/>
              <a:gd name="connsiteY111" fmla="*/ 1861531 h 6858000"/>
              <a:gd name="connsiteX112" fmla="*/ 293415 w 1508539"/>
              <a:gd name="connsiteY112" fmla="*/ 1732919 h 6858000"/>
              <a:gd name="connsiteX113" fmla="*/ 265726 w 1508539"/>
              <a:gd name="connsiteY113" fmla="*/ 1663540 h 6858000"/>
              <a:gd name="connsiteX114" fmla="*/ 264852 w 1508539"/>
              <a:gd name="connsiteY114" fmla="*/ 1615777 h 6858000"/>
              <a:gd name="connsiteX115" fmla="*/ 245647 w 1508539"/>
              <a:gd name="connsiteY115" fmla="*/ 1563678 h 6858000"/>
              <a:gd name="connsiteX116" fmla="*/ 258727 w 1508539"/>
              <a:gd name="connsiteY116" fmla="*/ 1519474 h 6858000"/>
              <a:gd name="connsiteX117" fmla="*/ 251469 w 1508539"/>
              <a:gd name="connsiteY117" fmla="*/ 1477995 h 6858000"/>
              <a:gd name="connsiteX118" fmla="*/ 237554 w 1508539"/>
              <a:gd name="connsiteY118" fmla="*/ 1373769 h 6858000"/>
              <a:gd name="connsiteX119" fmla="*/ 245861 w 1508539"/>
              <a:gd name="connsiteY119" fmla="*/ 1307086 h 6858000"/>
              <a:gd name="connsiteX120" fmla="*/ 247049 w 1508539"/>
              <a:gd name="connsiteY120" fmla="*/ 1189033 h 6858000"/>
              <a:gd name="connsiteX121" fmla="*/ 251734 w 1508539"/>
              <a:gd name="connsiteY121" fmla="*/ 1168288 h 6858000"/>
              <a:gd name="connsiteX122" fmla="*/ 244016 w 1508539"/>
              <a:gd name="connsiteY122" fmla="*/ 1142577 h 6858000"/>
              <a:gd name="connsiteX123" fmla="*/ 233322 w 1508539"/>
              <a:gd name="connsiteY123" fmla="*/ 1088484 h 6858000"/>
              <a:gd name="connsiteX124" fmla="*/ 222058 w 1508539"/>
              <a:gd name="connsiteY124" fmla="*/ 1016103 h 6858000"/>
              <a:gd name="connsiteX125" fmla="*/ 223514 w 1508539"/>
              <a:gd name="connsiteY125" fmla="*/ 932283 h 6858000"/>
              <a:gd name="connsiteX126" fmla="*/ 225750 w 1508539"/>
              <a:gd name="connsiteY126" fmla="*/ 915925 h 6858000"/>
              <a:gd name="connsiteX127" fmla="*/ 218379 w 1508539"/>
              <a:gd name="connsiteY127" fmla="*/ 896999 h 6858000"/>
              <a:gd name="connsiteX128" fmla="*/ 187787 w 1508539"/>
              <a:gd name="connsiteY128" fmla="*/ 821517 h 6858000"/>
              <a:gd name="connsiteX129" fmla="*/ 166737 w 1508539"/>
              <a:gd name="connsiteY129" fmla="*/ 751353 h 6858000"/>
              <a:gd name="connsiteX130" fmla="*/ 166295 w 1508539"/>
              <a:gd name="connsiteY130" fmla="*/ 721230 h 6858000"/>
              <a:gd name="connsiteX131" fmla="*/ 151966 w 1508539"/>
              <a:gd name="connsiteY131" fmla="*/ 681659 h 6858000"/>
              <a:gd name="connsiteX132" fmla="*/ 137385 w 1508539"/>
              <a:gd name="connsiteY132" fmla="*/ 635218 h 6858000"/>
              <a:gd name="connsiteX133" fmla="*/ 142396 w 1508539"/>
              <a:gd name="connsiteY133" fmla="*/ 613763 h 6858000"/>
              <a:gd name="connsiteX134" fmla="*/ 128338 w 1508539"/>
              <a:gd name="connsiteY134" fmla="*/ 598582 h 6858000"/>
              <a:gd name="connsiteX135" fmla="*/ 128019 w 1508539"/>
              <a:gd name="connsiteY135" fmla="*/ 576846 h 6858000"/>
              <a:gd name="connsiteX136" fmla="*/ 107645 w 1508539"/>
              <a:gd name="connsiteY136" fmla="*/ 530055 h 6858000"/>
              <a:gd name="connsiteX137" fmla="*/ 106893 w 1508539"/>
              <a:gd name="connsiteY137" fmla="*/ 465389 h 6858000"/>
              <a:gd name="connsiteX138" fmla="*/ 89816 w 1508539"/>
              <a:gd name="connsiteY138" fmla="*/ 424699 h 6858000"/>
              <a:gd name="connsiteX139" fmla="*/ 90191 w 1508539"/>
              <a:gd name="connsiteY139" fmla="*/ 404917 h 6858000"/>
              <a:gd name="connsiteX140" fmla="*/ 70148 w 1508539"/>
              <a:gd name="connsiteY140" fmla="*/ 367211 h 6858000"/>
              <a:gd name="connsiteX141" fmla="*/ 36452 w 1508539"/>
              <a:gd name="connsiteY141" fmla="*/ 268519 h 6858000"/>
              <a:gd name="connsiteX142" fmla="*/ 23935 w 1508539"/>
              <a:gd name="connsiteY142" fmla="*/ 160886 h 6858000"/>
              <a:gd name="connsiteX143" fmla="*/ 19312 w 1508539"/>
              <a:gd name="connsiteY143" fmla="*/ 47336 h 6858000"/>
              <a:gd name="connsiteX144" fmla="*/ 0 w 1508539"/>
              <a:gd name="connsiteY144"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379513 w 1508539"/>
              <a:gd name="connsiteY27" fmla="*/ 5765594 h 6858000"/>
              <a:gd name="connsiteX28" fmla="*/ 411349 w 1508539"/>
              <a:gd name="connsiteY28" fmla="*/ 5693685 h 6858000"/>
              <a:gd name="connsiteX29" fmla="*/ 431404 w 1508539"/>
              <a:gd name="connsiteY29" fmla="*/ 5665173 h 6858000"/>
              <a:gd name="connsiteX30" fmla="*/ 465121 w 1508539"/>
              <a:gd name="connsiteY30" fmla="*/ 5563435 h 6858000"/>
              <a:gd name="connsiteX31" fmla="*/ 494626 w 1508539"/>
              <a:gd name="connsiteY31" fmla="*/ 5476393 h 6858000"/>
              <a:gd name="connsiteX32" fmla="*/ 525819 w 1508539"/>
              <a:gd name="connsiteY32" fmla="*/ 5396260 h 6858000"/>
              <a:gd name="connsiteX33" fmla="*/ 541800 w 1508539"/>
              <a:gd name="connsiteY33" fmla="*/ 5330009 h 6858000"/>
              <a:gd name="connsiteX34" fmla="*/ 575293 w 1508539"/>
              <a:gd name="connsiteY34" fmla="*/ 5273739 h 6858000"/>
              <a:gd name="connsiteX35" fmla="*/ 584892 w 1508539"/>
              <a:gd name="connsiteY35" fmla="*/ 5241779 h 6858000"/>
              <a:gd name="connsiteX36" fmla="*/ 596118 w 1508539"/>
              <a:gd name="connsiteY36" fmla="*/ 5225268 h 6858000"/>
              <a:gd name="connsiteX37" fmla="*/ 597138 w 1508539"/>
              <a:gd name="connsiteY37" fmla="*/ 5217684 h 6858000"/>
              <a:gd name="connsiteX38" fmla="*/ 604479 w 1508539"/>
              <a:gd name="connsiteY38" fmla="*/ 5193377 h 6858000"/>
              <a:gd name="connsiteX39" fmla="*/ 607782 w 1508539"/>
              <a:gd name="connsiteY39" fmla="*/ 5179288 h 6858000"/>
              <a:gd name="connsiteX40" fmla="*/ 608766 w 1508539"/>
              <a:gd name="connsiteY40" fmla="*/ 5173621 h 6858000"/>
              <a:gd name="connsiteX41" fmla="*/ 604400 w 1508539"/>
              <a:gd name="connsiteY41" fmla="*/ 5159961 h 6858000"/>
              <a:gd name="connsiteX42" fmla="*/ 611077 w 1508539"/>
              <a:gd name="connsiteY42" fmla="*/ 5144295 h 6858000"/>
              <a:gd name="connsiteX43" fmla="*/ 608010 w 1508539"/>
              <a:gd name="connsiteY43" fmla="*/ 5125185 h 6858000"/>
              <a:gd name="connsiteX44" fmla="*/ 614840 w 1508539"/>
              <a:gd name="connsiteY44" fmla="*/ 5121884 h 6858000"/>
              <a:gd name="connsiteX45" fmla="*/ 621876 w 1508539"/>
              <a:gd name="connsiteY45" fmla="*/ 5067850 h 6858000"/>
              <a:gd name="connsiteX46" fmla="*/ 624607 w 1508539"/>
              <a:gd name="connsiteY46" fmla="*/ 5060861 h 6858000"/>
              <a:gd name="connsiteX47" fmla="*/ 621311 w 1508539"/>
              <a:gd name="connsiteY47" fmla="*/ 5034192 h 6858000"/>
              <a:gd name="connsiteX48" fmla="*/ 622865 w 1508539"/>
              <a:gd name="connsiteY48" fmla="*/ 4993030 h 6858000"/>
              <a:gd name="connsiteX49" fmla="*/ 629774 w 1508539"/>
              <a:gd name="connsiteY49" fmla="*/ 4946844 h 6858000"/>
              <a:gd name="connsiteX50" fmla="*/ 625630 w 1508539"/>
              <a:gd name="connsiteY50" fmla="*/ 4932692 h 6858000"/>
              <a:gd name="connsiteX51" fmla="*/ 641033 w 1508539"/>
              <a:gd name="connsiteY51" fmla="*/ 4858827 h 6858000"/>
              <a:gd name="connsiteX52" fmla="*/ 646936 w 1508539"/>
              <a:gd name="connsiteY52" fmla="*/ 4821170 h 6858000"/>
              <a:gd name="connsiteX53" fmla="*/ 651669 w 1508539"/>
              <a:gd name="connsiteY53" fmla="*/ 4780965 h 6858000"/>
              <a:gd name="connsiteX54" fmla="*/ 652962 w 1508539"/>
              <a:gd name="connsiteY54" fmla="*/ 4750867 h 6858000"/>
              <a:gd name="connsiteX55" fmla="*/ 650769 w 1508539"/>
              <a:gd name="connsiteY55" fmla="*/ 4690749 h 6858000"/>
              <a:gd name="connsiteX56" fmla="*/ 646249 w 1508539"/>
              <a:gd name="connsiteY56" fmla="*/ 4584173 h 6858000"/>
              <a:gd name="connsiteX57" fmla="*/ 641332 w 1508539"/>
              <a:gd name="connsiteY57" fmla="*/ 4444346 h 6858000"/>
              <a:gd name="connsiteX58" fmla="*/ 637897 w 1508539"/>
              <a:gd name="connsiteY58" fmla="*/ 4375228 h 6858000"/>
              <a:gd name="connsiteX59" fmla="*/ 618550 w 1508539"/>
              <a:gd name="connsiteY59" fmla="*/ 4214165 h 6858000"/>
              <a:gd name="connsiteX60" fmla="*/ 622623 w 1508539"/>
              <a:gd name="connsiteY60" fmla="*/ 4090296 h 6858000"/>
              <a:gd name="connsiteX61" fmla="*/ 607879 w 1508539"/>
              <a:gd name="connsiteY61" fmla="*/ 4033999 h 6858000"/>
              <a:gd name="connsiteX62" fmla="*/ 609028 w 1508539"/>
              <a:gd name="connsiteY62" fmla="*/ 4031933 h 6858000"/>
              <a:gd name="connsiteX63" fmla="*/ 607604 w 1508539"/>
              <a:gd name="connsiteY63" fmla="*/ 4013953 h 6858000"/>
              <a:gd name="connsiteX64" fmla="*/ 593899 w 1508539"/>
              <a:gd name="connsiteY64" fmla="*/ 3974753 h 6858000"/>
              <a:gd name="connsiteX65" fmla="*/ 595497 w 1508539"/>
              <a:gd name="connsiteY65" fmla="*/ 3969950 h 6858000"/>
              <a:gd name="connsiteX66" fmla="*/ 588919 w 1508539"/>
              <a:gd name="connsiteY66" fmla="*/ 3933779 h 6858000"/>
              <a:gd name="connsiteX67" fmla="*/ 590250 w 1508539"/>
              <a:gd name="connsiteY67" fmla="*/ 3933093 h 6858000"/>
              <a:gd name="connsiteX68" fmla="*/ 594604 w 1508539"/>
              <a:gd name="connsiteY68" fmla="*/ 3922082 h 6858000"/>
              <a:gd name="connsiteX69" fmla="*/ 599682 w 1508539"/>
              <a:gd name="connsiteY69" fmla="*/ 3901461 h 6858000"/>
              <a:gd name="connsiteX70" fmla="*/ 622276 w 1508539"/>
              <a:gd name="connsiteY70" fmla="*/ 3813873 h 6858000"/>
              <a:gd name="connsiteX71" fmla="*/ 621701 w 1508539"/>
              <a:gd name="connsiteY71" fmla="*/ 3806161 h 6858000"/>
              <a:gd name="connsiteX72" fmla="*/ 622008 w 1508539"/>
              <a:gd name="connsiteY72" fmla="*/ 3805957 h 6858000"/>
              <a:gd name="connsiteX73" fmla="*/ 622035 w 1508539"/>
              <a:gd name="connsiteY73" fmla="*/ 3797724 h 6858000"/>
              <a:gd name="connsiteX74" fmla="*/ 620650 w 1508539"/>
              <a:gd name="connsiteY74" fmla="*/ 3792098 h 6858000"/>
              <a:gd name="connsiteX75" fmla="*/ 619534 w 1508539"/>
              <a:gd name="connsiteY75" fmla="*/ 3777135 h 6858000"/>
              <a:gd name="connsiteX76" fmla="*/ 621267 w 1508539"/>
              <a:gd name="connsiteY76" fmla="*/ 3771656 h 6858000"/>
              <a:gd name="connsiteX77" fmla="*/ 625010 w 1508539"/>
              <a:gd name="connsiteY77" fmla="*/ 3769007 h 6858000"/>
              <a:gd name="connsiteX78" fmla="*/ 624476 w 1508539"/>
              <a:gd name="connsiteY78" fmla="*/ 3767709 h 6858000"/>
              <a:gd name="connsiteX79" fmla="*/ 633172 w 1508539"/>
              <a:gd name="connsiteY79" fmla="*/ 3738082 h 6858000"/>
              <a:gd name="connsiteX80" fmla="*/ 640518 w 1508539"/>
              <a:gd name="connsiteY80" fmla="*/ 3673397 h 6858000"/>
              <a:gd name="connsiteX81" fmla="*/ 639814 w 1508539"/>
              <a:gd name="connsiteY81" fmla="*/ 3637109 h 6858000"/>
              <a:gd name="connsiteX82" fmla="*/ 643257 w 1508539"/>
              <a:gd name="connsiteY82" fmla="*/ 3536883 h 6858000"/>
              <a:gd name="connsiteX83" fmla="*/ 650795 w 1508539"/>
              <a:gd name="connsiteY83" fmla="*/ 3435652 h 6858000"/>
              <a:gd name="connsiteX84" fmla="*/ 652466 w 1508539"/>
              <a:gd name="connsiteY84" fmla="*/ 3307769 h 6858000"/>
              <a:gd name="connsiteX85" fmla="*/ 670029 w 1508539"/>
              <a:gd name="connsiteY85" fmla="*/ 3250522 h 6858000"/>
              <a:gd name="connsiteX86" fmla="*/ 670454 w 1508539"/>
              <a:gd name="connsiteY86" fmla="*/ 3229163 h 6858000"/>
              <a:gd name="connsiteX87" fmla="*/ 672277 w 1508539"/>
              <a:gd name="connsiteY87" fmla="*/ 3217217 h 6858000"/>
              <a:gd name="connsiteX88" fmla="*/ 659112 w 1508539"/>
              <a:gd name="connsiteY88" fmla="*/ 3183755 h 6858000"/>
              <a:gd name="connsiteX89" fmla="*/ 659613 w 1508539"/>
              <a:gd name="connsiteY89" fmla="*/ 3178642 h 6858000"/>
              <a:gd name="connsiteX90" fmla="*/ 647213 w 1508539"/>
              <a:gd name="connsiteY90" fmla="*/ 3158586 h 6858000"/>
              <a:gd name="connsiteX91" fmla="*/ 632398 w 1508539"/>
              <a:gd name="connsiteY91" fmla="*/ 3129034 h 6858000"/>
              <a:gd name="connsiteX92" fmla="*/ 633063 w 1508539"/>
              <a:gd name="connsiteY92" fmla="*/ 3126682 h 6858000"/>
              <a:gd name="connsiteX93" fmla="*/ 623931 w 1508539"/>
              <a:gd name="connsiteY93" fmla="*/ 3114519 h 6858000"/>
              <a:gd name="connsiteX94" fmla="*/ 610540 w 1508539"/>
              <a:gd name="connsiteY94" fmla="*/ 3106272 h 6858000"/>
              <a:gd name="connsiteX95" fmla="*/ 583270 w 1508539"/>
              <a:gd name="connsiteY95" fmla="*/ 2958185 h 6858000"/>
              <a:gd name="connsiteX96" fmla="*/ 525884 w 1508539"/>
              <a:gd name="connsiteY96" fmla="*/ 2762989 h 6858000"/>
              <a:gd name="connsiteX97" fmla="*/ 474802 w 1508539"/>
              <a:gd name="connsiteY97" fmla="*/ 2554718 h 6858000"/>
              <a:gd name="connsiteX98" fmla="*/ 454896 w 1508539"/>
              <a:gd name="connsiteY98" fmla="*/ 2485734 h 6858000"/>
              <a:gd name="connsiteX99" fmla="*/ 445619 w 1508539"/>
              <a:gd name="connsiteY99" fmla="*/ 2447068 h 6858000"/>
              <a:gd name="connsiteX100" fmla="*/ 432580 w 1508539"/>
              <a:gd name="connsiteY100" fmla="*/ 2425819 h 6858000"/>
              <a:gd name="connsiteX101" fmla="*/ 438579 w 1508539"/>
              <a:gd name="connsiteY101" fmla="*/ 2402874 h 6858000"/>
              <a:gd name="connsiteX102" fmla="*/ 441191 w 1508539"/>
              <a:gd name="connsiteY102" fmla="*/ 2381443 h 6858000"/>
              <a:gd name="connsiteX103" fmla="*/ 417520 w 1508539"/>
              <a:gd name="connsiteY103" fmla="*/ 2261920 h 6858000"/>
              <a:gd name="connsiteX104" fmla="*/ 407407 w 1508539"/>
              <a:gd name="connsiteY104" fmla="*/ 2195378 h 6858000"/>
              <a:gd name="connsiteX105" fmla="*/ 391624 w 1508539"/>
              <a:gd name="connsiteY105" fmla="*/ 2155135 h 6858000"/>
              <a:gd name="connsiteX106" fmla="*/ 389082 w 1508539"/>
              <a:gd name="connsiteY106" fmla="*/ 2118008 h 6858000"/>
              <a:gd name="connsiteX107" fmla="*/ 390075 w 1508539"/>
              <a:gd name="connsiteY107" fmla="*/ 2050531 h 6858000"/>
              <a:gd name="connsiteX108" fmla="*/ 381881 w 1508539"/>
              <a:gd name="connsiteY108" fmla="*/ 1963269 h 6858000"/>
              <a:gd name="connsiteX109" fmla="*/ 363059 w 1508539"/>
              <a:gd name="connsiteY109" fmla="*/ 1906352 h 6858000"/>
              <a:gd name="connsiteX110" fmla="*/ 339616 w 1508539"/>
              <a:gd name="connsiteY110" fmla="*/ 1861531 h 6858000"/>
              <a:gd name="connsiteX111" fmla="*/ 293415 w 1508539"/>
              <a:gd name="connsiteY111" fmla="*/ 1732919 h 6858000"/>
              <a:gd name="connsiteX112" fmla="*/ 265726 w 1508539"/>
              <a:gd name="connsiteY112" fmla="*/ 1663540 h 6858000"/>
              <a:gd name="connsiteX113" fmla="*/ 264852 w 1508539"/>
              <a:gd name="connsiteY113" fmla="*/ 1615777 h 6858000"/>
              <a:gd name="connsiteX114" fmla="*/ 245647 w 1508539"/>
              <a:gd name="connsiteY114" fmla="*/ 1563678 h 6858000"/>
              <a:gd name="connsiteX115" fmla="*/ 258727 w 1508539"/>
              <a:gd name="connsiteY115" fmla="*/ 1519474 h 6858000"/>
              <a:gd name="connsiteX116" fmla="*/ 251469 w 1508539"/>
              <a:gd name="connsiteY116" fmla="*/ 1477995 h 6858000"/>
              <a:gd name="connsiteX117" fmla="*/ 237554 w 1508539"/>
              <a:gd name="connsiteY117" fmla="*/ 1373769 h 6858000"/>
              <a:gd name="connsiteX118" fmla="*/ 245861 w 1508539"/>
              <a:gd name="connsiteY118" fmla="*/ 1307086 h 6858000"/>
              <a:gd name="connsiteX119" fmla="*/ 247049 w 1508539"/>
              <a:gd name="connsiteY119" fmla="*/ 1189033 h 6858000"/>
              <a:gd name="connsiteX120" fmla="*/ 251734 w 1508539"/>
              <a:gd name="connsiteY120" fmla="*/ 1168288 h 6858000"/>
              <a:gd name="connsiteX121" fmla="*/ 244016 w 1508539"/>
              <a:gd name="connsiteY121" fmla="*/ 1142577 h 6858000"/>
              <a:gd name="connsiteX122" fmla="*/ 233322 w 1508539"/>
              <a:gd name="connsiteY122" fmla="*/ 1088484 h 6858000"/>
              <a:gd name="connsiteX123" fmla="*/ 222058 w 1508539"/>
              <a:gd name="connsiteY123" fmla="*/ 1016103 h 6858000"/>
              <a:gd name="connsiteX124" fmla="*/ 223514 w 1508539"/>
              <a:gd name="connsiteY124" fmla="*/ 932283 h 6858000"/>
              <a:gd name="connsiteX125" fmla="*/ 225750 w 1508539"/>
              <a:gd name="connsiteY125" fmla="*/ 915925 h 6858000"/>
              <a:gd name="connsiteX126" fmla="*/ 218379 w 1508539"/>
              <a:gd name="connsiteY126" fmla="*/ 896999 h 6858000"/>
              <a:gd name="connsiteX127" fmla="*/ 187787 w 1508539"/>
              <a:gd name="connsiteY127" fmla="*/ 821517 h 6858000"/>
              <a:gd name="connsiteX128" fmla="*/ 166737 w 1508539"/>
              <a:gd name="connsiteY128" fmla="*/ 751353 h 6858000"/>
              <a:gd name="connsiteX129" fmla="*/ 166295 w 1508539"/>
              <a:gd name="connsiteY129" fmla="*/ 721230 h 6858000"/>
              <a:gd name="connsiteX130" fmla="*/ 151966 w 1508539"/>
              <a:gd name="connsiteY130" fmla="*/ 681659 h 6858000"/>
              <a:gd name="connsiteX131" fmla="*/ 137385 w 1508539"/>
              <a:gd name="connsiteY131" fmla="*/ 635218 h 6858000"/>
              <a:gd name="connsiteX132" fmla="*/ 142396 w 1508539"/>
              <a:gd name="connsiteY132" fmla="*/ 613763 h 6858000"/>
              <a:gd name="connsiteX133" fmla="*/ 128338 w 1508539"/>
              <a:gd name="connsiteY133" fmla="*/ 598582 h 6858000"/>
              <a:gd name="connsiteX134" fmla="*/ 128019 w 1508539"/>
              <a:gd name="connsiteY134" fmla="*/ 576846 h 6858000"/>
              <a:gd name="connsiteX135" fmla="*/ 107645 w 1508539"/>
              <a:gd name="connsiteY135" fmla="*/ 530055 h 6858000"/>
              <a:gd name="connsiteX136" fmla="*/ 106893 w 1508539"/>
              <a:gd name="connsiteY136" fmla="*/ 465389 h 6858000"/>
              <a:gd name="connsiteX137" fmla="*/ 89816 w 1508539"/>
              <a:gd name="connsiteY137" fmla="*/ 424699 h 6858000"/>
              <a:gd name="connsiteX138" fmla="*/ 90191 w 1508539"/>
              <a:gd name="connsiteY138" fmla="*/ 404917 h 6858000"/>
              <a:gd name="connsiteX139" fmla="*/ 70148 w 1508539"/>
              <a:gd name="connsiteY139" fmla="*/ 367211 h 6858000"/>
              <a:gd name="connsiteX140" fmla="*/ 36452 w 1508539"/>
              <a:gd name="connsiteY140" fmla="*/ 268519 h 6858000"/>
              <a:gd name="connsiteX141" fmla="*/ 23935 w 1508539"/>
              <a:gd name="connsiteY141" fmla="*/ 160886 h 6858000"/>
              <a:gd name="connsiteX142" fmla="*/ 19312 w 1508539"/>
              <a:gd name="connsiteY142" fmla="*/ 47336 h 6858000"/>
              <a:gd name="connsiteX143" fmla="*/ 0 w 1508539"/>
              <a:gd name="connsiteY143"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90557 w 1508539"/>
              <a:gd name="connsiteY23" fmla="*/ 6153037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167342 w 1508539"/>
              <a:gd name="connsiteY10" fmla="*/ 6560598 h 6858000"/>
              <a:gd name="connsiteX11" fmla="*/ 201349 w 1508539"/>
              <a:gd name="connsiteY11" fmla="*/ 6530567 h 6858000"/>
              <a:gd name="connsiteX12" fmla="*/ 215389 w 1508539"/>
              <a:gd name="connsiteY12" fmla="*/ 6478062 h 6858000"/>
              <a:gd name="connsiteX13" fmla="*/ 226078 w 1508539"/>
              <a:gd name="connsiteY13" fmla="*/ 6460325 h 6858000"/>
              <a:gd name="connsiteX14" fmla="*/ 233311 w 1508539"/>
              <a:gd name="connsiteY14" fmla="*/ 6451488 h 6858000"/>
              <a:gd name="connsiteX15" fmla="*/ 234746 w 1508539"/>
              <a:gd name="connsiteY15" fmla="*/ 6451348 h 6858000"/>
              <a:gd name="connsiteX16" fmla="*/ 239104 w 1508539"/>
              <a:gd name="connsiteY16" fmla="*/ 6414240 h 6858000"/>
              <a:gd name="connsiteX17" fmla="*/ 241880 w 1508539"/>
              <a:gd name="connsiteY17" fmla="*/ 6384857 h 6858000"/>
              <a:gd name="connsiteX18" fmla="*/ 240591 w 1508539"/>
              <a:gd name="connsiteY18" fmla="*/ 6367510 h 6858000"/>
              <a:gd name="connsiteX19" fmla="*/ 244471 w 1508539"/>
              <a:gd name="connsiteY19" fmla="*/ 6349778 h 6858000"/>
              <a:gd name="connsiteX20" fmla="*/ 246136 w 1508539"/>
              <a:gd name="connsiteY20" fmla="*/ 6348250 h 6858000"/>
              <a:gd name="connsiteX21" fmla="*/ 262170 w 1508539"/>
              <a:gd name="connsiteY21" fmla="*/ 6281972 h 6858000"/>
              <a:gd name="connsiteX22" fmla="*/ 290557 w 1508539"/>
              <a:gd name="connsiteY22" fmla="*/ 6153037 h 6858000"/>
              <a:gd name="connsiteX23" fmla="*/ 314428 w 1508539"/>
              <a:gd name="connsiteY23" fmla="*/ 6113913 h 6858000"/>
              <a:gd name="connsiteX24" fmla="*/ 318721 w 1508539"/>
              <a:gd name="connsiteY24" fmla="*/ 6028119 h 6858000"/>
              <a:gd name="connsiteX25" fmla="*/ 363126 w 1508539"/>
              <a:gd name="connsiteY25" fmla="*/ 5934687 h 6858000"/>
              <a:gd name="connsiteX26" fmla="*/ 408411 w 1508539"/>
              <a:gd name="connsiteY26" fmla="*/ 5704905 h 6858000"/>
              <a:gd name="connsiteX27" fmla="*/ 431404 w 1508539"/>
              <a:gd name="connsiteY27" fmla="*/ 5665173 h 6858000"/>
              <a:gd name="connsiteX28" fmla="*/ 465121 w 1508539"/>
              <a:gd name="connsiteY28" fmla="*/ 5563435 h 6858000"/>
              <a:gd name="connsiteX29" fmla="*/ 494626 w 1508539"/>
              <a:gd name="connsiteY29" fmla="*/ 5476393 h 6858000"/>
              <a:gd name="connsiteX30" fmla="*/ 525819 w 1508539"/>
              <a:gd name="connsiteY30" fmla="*/ 5396260 h 6858000"/>
              <a:gd name="connsiteX31" fmla="*/ 541800 w 1508539"/>
              <a:gd name="connsiteY31" fmla="*/ 5330009 h 6858000"/>
              <a:gd name="connsiteX32" fmla="*/ 575293 w 1508539"/>
              <a:gd name="connsiteY32" fmla="*/ 5273739 h 6858000"/>
              <a:gd name="connsiteX33" fmla="*/ 584892 w 1508539"/>
              <a:gd name="connsiteY33" fmla="*/ 5241779 h 6858000"/>
              <a:gd name="connsiteX34" fmla="*/ 596118 w 1508539"/>
              <a:gd name="connsiteY34" fmla="*/ 5225268 h 6858000"/>
              <a:gd name="connsiteX35" fmla="*/ 597138 w 1508539"/>
              <a:gd name="connsiteY35" fmla="*/ 5217684 h 6858000"/>
              <a:gd name="connsiteX36" fmla="*/ 604479 w 1508539"/>
              <a:gd name="connsiteY36" fmla="*/ 5193377 h 6858000"/>
              <a:gd name="connsiteX37" fmla="*/ 607782 w 1508539"/>
              <a:gd name="connsiteY37" fmla="*/ 5179288 h 6858000"/>
              <a:gd name="connsiteX38" fmla="*/ 608766 w 1508539"/>
              <a:gd name="connsiteY38" fmla="*/ 5173621 h 6858000"/>
              <a:gd name="connsiteX39" fmla="*/ 604400 w 1508539"/>
              <a:gd name="connsiteY39" fmla="*/ 5159961 h 6858000"/>
              <a:gd name="connsiteX40" fmla="*/ 611077 w 1508539"/>
              <a:gd name="connsiteY40" fmla="*/ 5144295 h 6858000"/>
              <a:gd name="connsiteX41" fmla="*/ 608010 w 1508539"/>
              <a:gd name="connsiteY41" fmla="*/ 5125185 h 6858000"/>
              <a:gd name="connsiteX42" fmla="*/ 614840 w 1508539"/>
              <a:gd name="connsiteY42" fmla="*/ 5121884 h 6858000"/>
              <a:gd name="connsiteX43" fmla="*/ 621876 w 1508539"/>
              <a:gd name="connsiteY43" fmla="*/ 5067850 h 6858000"/>
              <a:gd name="connsiteX44" fmla="*/ 624607 w 1508539"/>
              <a:gd name="connsiteY44" fmla="*/ 5060861 h 6858000"/>
              <a:gd name="connsiteX45" fmla="*/ 621311 w 1508539"/>
              <a:gd name="connsiteY45" fmla="*/ 5034192 h 6858000"/>
              <a:gd name="connsiteX46" fmla="*/ 622865 w 1508539"/>
              <a:gd name="connsiteY46" fmla="*/ 4993030 h 6858000"/>
              <a:gd name="connsiteX47" fmla="*/ 629774 w 1508539"/>
              <a:gd name="connsiteY47" fmla="*/ 4946844 h 6858000"/>
              <a:gd name="connsiteX48" fmla="*/ 625630 w 1508539"/>
              <a:gd name="connsiteY48" fmla="*/ 4932692 h 6858000"/>
              <a:gd name="connsiteX49" fmla="*/ 641033 w 1508539"/>
              <a:gd name="connsiteY49" fmla="*/ 4858827 h 6858000"/>
              <a:gd name="connsiteX50" fmla="*/ 646936 w 1508539"/>
              <a:gd name="connsiteY50" fmla="*/ 4821170 h 6858000"/>
              <a:gd name="connsiteX51" fmla="*/ 651669 w 1508539"/>
              <a:gd name="connsiteY51" fmla="*/ 4780965 h 6858000"/>
              <a:gd name="connsiteX52" fmla="*/ 652962 w 1508539"/>
              <a:gd name="connsiteY52" fmla="*/ 4750867 h 6858000"/>
              <a:gd name="connsiteX53" fmla="*/ 650769 w 1508539"/>
              <a:gd name="connsiteY53" fmla="*/ 4690749 h 6858000"/>
              <a:gd name="connsiteX54" fmla="*/ 646249 w 1508539"/>
              <a:gd name="connsiteY54" fmla="*/ 4584173 h 6858000"/>
              <a:gd name="connsiteX55" fmla="*/ 641332 w 1508539"/>
              <a:gd name="connsiteY55" fmla="*/ 4444346 h 6858000"/>
              <a:gd name="connsiteX56" fmla="*/ 637897 w 1508539"/>
              <a:gd name="connsiteY56" fmla="*/ 4375228 h 6858000"/>
              <a:gd name="connsiteX57" fmla="*/ 618550 w 1508539"/>
              <a:gd name="connsiteY57" fmla="*/ 4214165 h 6858000"/>
              <a:gd name="connsiteX58" fmla="*/ 622623 w 1508539"/>
              <a:gd name="connsiteY58" fmla="*/ 4090296 h 6858000"/>
              <a:gd name="connsiteX59" fmla="*/ 607879 w 1508539"/>
              <a:gd name="connsiteY59" fmla="*/ 4033999 h 6858000"/>
              <a:gd name="connsiteX60" fmla="*/ 609028 w 1508539"/>
              <a:gd name="connsiteY60" fmla="*/ 4031933 h 6858000"/>
              <a:gd name="connsiteX61" fmla="*/ 607604 w 1508539"/>
              <a:gd name="connsiteY61" fmla="*/ 4013953 h 6858000"/>
              <a:gd name="connsiteX62" fmla="*/ 593899 w 1508539"/>
              <a:gd name="connsiteY62" fmla="*/ 3974753 h 6858000"/>
              <a:gd name="connsiteX63" fmla="*/ 595497 w 1508539"/>
              <a:gd name="connsiteY63" fmla="*/ 3969950 h 6858000"/>
              <a:gd name="connsiteX64" fmla="*/ 588919 w 1508539"/>
              <a:gd name="connsiteY64" fmla="*/ 3933779 h 6858000"/>
              <a:gd name="connsiteX65" fmla="*/ 590250 w 1508539"/>
              <a:gd name="connsiteY65" fmla="*/ 3933093 h 6858000"/>
              <a:gd name="connsiteX66" fmla="*/ 594604 w 1508539"/>
              <a:gd name="connsiteY66" fmla="*/ 3922082 h 6858000"/>
              <a:gd name="connsiteX67" fmla="*/ 599682 w 1508539"/>
              <a:gd name="connsiteY67" fmla="*/ 3901461 h 6858000"/>
              <a:gd name="connsiteX68" fmla="*/ 622276 w 1508539"/>
              <a:gd name="connsiteY68" fmla="*/ 3813873 h 6858000"/>
              <a:gd name="connsiteX69" fmla="*/ 621701 w 1508539"/>
              <a:gd name="connsiteY69" fmla="*/ 3806161 h 6858000"/>
              <a:gd name="connsiteX70" fmla="*/ 622008 w 1508539"/>
              <a:gd name="connsiteY70" fmla="*/ 3805957 h 6858000"/>
              <a:gd name="connsiteX71" fmla="*/ 622035 w 1508539"/>
              <a:gd name="connsiteY71" fmla="*/ 3797724 h 6858000"/>
              <a:gd name="connsiteX72" fmla="*/ 620650 w 1508539"/>
              <a:gd name="connsiteY72" fmla="*/ 3792098 h 6858000"/>
              <a:gd name="connsiteX73" fmla="*/ 619534 w 1508539"/>
              <a:gd name="connsiteY73" fmla="*/ 3777135 h 6858000"/>
              <a:gd name="connsiteX74" fmla="*/ 621267 w 1508539"/>
              <a:gd name="connsiteY74" fmla="*/ 3771656 h 6858000"/>
              <a:gd name="connsiteX75" fmla="*/ 625010 w 1508539"/>
              <a:gd name="connsiteY75" fmla="*/ 3769007 h 6858000"/>
              <a:gd name="connsiteX76" fmla="*/ 624476 w 1508539"/>
              <a:gd name="connsiteY76" fmla="*/ 3767709 h 6858000"/>
              <a:gd name="connsiteX77" fmla="*/ 633172 w 1508539"/>
              <a:gd name="connsiteY77" fmla="*/ 3738082 h 6858000"/>
              <a:gd name="connsiteX78" fmla="*/ 640518 w 1508539"/>
              <a:gd name="connsiteY78" fmla="*/ 3673397 h 6858000"/>
              <a:gd name="connsiteX79" fmla="*/ 639814 w 1508539"/>
              <a:gd name="connsiteY79" fmla="*/ 3637109 h 6858000"/>
              <a:gd name="connsiteX80" fmla="*/ 643257 w 1508539"/>
              <a:gd name="connsiteY80" fmla="*/ 3536883 h 6858000"/>
              <a:gd name="connsiteX81" fmla="*/ 650795 w 1508539"/>
              <a:gd name="connsiteY81" fmla="*/ 3435652 h 6858000"/>
              <a:gd name="connsiteX82" fmla="*/ 652466 w 1508539"/>
              <a:gd name="connsiteY82" fmla="*/ 3307769 h 6858000"/>
              <a:gd name="connsiteX83" fmla="*/ 670029 w 1508539"/>
              <a:gd name="connsiteY83" fmla="*/ 3250522 h 6858000"/>
              <a:gd name="connsiteX84" fmla="*/ 670454 w 1508539"/>
              <a:gd name="connsiteY84" fmla="*/ 3229163 h 6858000"/>
              <a:gd name="connsiteX85" fmla="*/ 672277 w 1508539"/>
              <a:gd name="connsiteY85" fmla="*/ 3217217 h 6858000"/>
              <a:gd name="connsiteX86" fmla="*/ 659112 w 1508539"/>
              <a:gd name="connsiteY86" fmla="*/ 3183755 h 6858000"/>
              <a:gd name="connsiteX87" fmla="*/ 659613 w 1508539"/>
              <a:gd name="connsiteY87" fmla="*/ 3178642 h 6858000"/>
              <a:gd name="connsiteX88" fmla="*/ 647213 w 1508539"/>
              <a:gd name="connsiteY88" fmla="*/ 3158586 h 6858000"/>
              <a:gd name="connsiteX89" fmla="*/ 632398 w 1508539"/>
              <a:gd name="connsiteY89" fmla="*/ 3129034 h 6858000"/>
              <a:gd name="connsiteX90" fmla="*/ 633063 w 1508539"/>
              <a:gd name="connsiteY90" fmla="*/ 3126682 h 6858000"/>
              <a:gd name="connsiteX91" fmla="*/ 623931 w 1508539"/>
              <a:gd name="connsiteY91" fmla="*/ 3114519 h 6858000"/>
              <a:gd name="connsiteX92" fmla="*/ 610540 w 1508539"/>
              <a:gd name="connsiteY92" fmla="*/ 3106272 h 6858000"/>
              <a:gd name="connsiteX93" fmla="*/ 583270 w 1508539"/>
              <a:gd name="connsiteY93" fmla="*/ 2958185 h 6858000"/>
              <a:gd name="connsiteX94" fmla="*/ 525884 w 1508539"/>
              <a:gd name="connsiteY94" fmla="*/ 2762989 h 6858000"/>
              <a:gd name="connsiteX95" fmla="*/ 474802 w 1508539"/>
              <a:gd name="connsiteY95" fmla="*/ 2554718 h 6858000"/>
              <a:gd name="connsiteX96" fmla="*/ 454896 w 1508539"/>
              <a:gd name="connsiteY96" fmla="*/ 2485734 h 6858000"/>
              <a:gd name="connsiteX97" fmla="*/ 445619 w 1508539"/>
              <a:gd name="connsiteY97" fmla="*/ 2447068 h 6858000"/>
              <a:gd name="connsiteX98" fmla="*/ 432580 w 1508539"/>
              <a:gd name="connsiteY98" fmla="*/ 2425819 h 6858000"/>
              <a:gd name="connsiteX99" fmla="*/ 438579 w 1508539"/>
              <a:gd name="connsiteY99" fmla="*/ 2402874 h 6858000"/>
              <a:gd name="connsiteX100" fmla="*/ 441191 w 1508539"/>
              <a:gd name="connsiteY100" fmla="*/ 2381443 h 6858000"/>
              <a:gd name="connsiteX101" fmla="*/ 417520 w 1508539"/>
              <a:gd name="connsiteY101" fmla="*/ 2261920 h 6858000"/>
              <a:gd name="connsiteX102" fmla="*/ 407407 w 1508539"/>
              <a:gd name="connsiteY102" fmla="*/ 2195378 h 6858000"/>
              <a:gd name="connsiteX103" fmla="*/ 391624 w 1508539"/>
              <a:gd name="connsiteY103" fmla="*/ 2155135 h 6858000"/>
              <a:gd name="connsiteX104" fmla="*/ 389082 w 1508539"/>
              <a:gd name="connsiteY104" fmla="*/ 2118008 h 6858000"/>
              <a:gd name="connsiteX105" fmla="*/ 390075 w 1508539"/>
              <a:gd name="connsiteY105" fmla="*/ 2050531 h 6858000"/>
              <a:gd name="connsiteX106" fmla="*/ 381881 w 1508539"/>
              <a:gd name="connsiteY106" fmla="*/ 1963269 h 6858000"/>
              <a:gd name="connsiteX107" fmla="*/ 363059 w 1508539"/>
              <a:gd name="connsiteY107" fmla="*/ 1906352 h 6858000"/>
              <a:gd name="connsiteX108" fmla="*/ 339616 w 1508539"/>
              <a:gd name="connsiteY108" fmla="*/ 1861531 h 6858000"/>
              <a:gd name="connsiteX109" fmla="*/ 293415 w 1508539"/>
              <a:gd name="connsiteY109" fmla="*/ 1732919 h 6858000"/>
              <a:gd name="connsiteX110" fmla="*/ 265726 w 1508539"/>
              <a:gd name="connsiteY110" fmla="*/ 1663540 h 6858000"/>
              <a:gd name="connsiteX111" fmla="*/ 264852 w 1508539"/>
              <a:gd name="connsiteY111" fmla="*/ 1615777 h 6858000"/>
              <a:gd name="connsiteX112" fmla="*/ 245647 w 1508539"/>
              <a:gd name="connsiteY112" fmla="*/ 1563678 h 6858000"/>
              <a:gd name="connsiteX113" fmla="*/ 258727 w 1508539"/>
              <a:gd name="connsiteY113" fmla="*/ 1519474 h 6858000"/>
              <a:gd name="connsiteX114" fmla="*/ 251469 w 1508539"/>
              <a:gd name="connsiteY114" fmla="*/ 1477995 h 6858000"/>
              <a:gd name="connsiteX115" fmla="*/ 237554 w 1508539"/>
              <a:gd name="connsiteY115" fmla="*/ 1373769 h 6858000"/>
              <a:gd name="connsiteX116" fmla="*/ 245861 w 1508539"/>
              <a:gd name="connsiteY116" fmla="*/ 1307086 h 6858000"/>
              <a:gd name="connsiteX117" fmla="*/ 247049 w 1508539"/>
              <a:gd name="connsiteY117" fmla="*/ 1189033 h 6858000"/>
              <a:gd name="connsiteX118" fmla="*/ 251734 w 1508539"/>
              <a:gd name="connsiteY118" fmla="*/ 1168288 h 6858000"/>
              <a:gd name="connsiteX119" fmla="*/ 244016 w 1508539"/>
              <a:gd name="connsiteY119" fmla="*/ 1142577 h 6858000"/>
              <a:gd name="connsiteX120" fmla="*/ 233322 w 1508539"/>
              <a:gd name="connsiteY120" fmla="*/ 1088484 h 6858000"/>
              <a:gd name="connsiteX121" fmla="*/ 222058 w 1508539"/>
              <a:gd name="connsiteY121" fmla="*/ 1016103 h 6858000"/>
              <a:gd name="connsiteX122" fmla="*/ 223514 w 1508539"/>
              <a:gd name="connsiteY122" fmla="*/ 932283 h 6858000"/>
              <a:gd name="connsiteX123" fmla="*/ 225750 w 1508539"/>
              <a:gd name="connsiteY123" fmla="*/ 915925 h 6858000"/>
              <a:gd name="connsiteX124" fmla="*/ 218379 w 1508539"/>
              <a:gd name="connsiteY124" fmla="*/ 896999 h 6858000"/>
              <a:gd name="connsiteX125" fmla="*/ 187787 w 1508539"/>
              <a:gd name="connsiteY125" fmla="*/ 821517 h 6858000"/>
              <a:gd name="connsiteX126" fmla="*/ 166737 w 1508539"/>
              <a:gd name="connsiteY126" fmla="*/ 751353 h 6858000"/>
              <a:gd name="connsiteX127" fmla="*/ 166295 w 1508539"/>
              <a:gd name="connsiteY127" fmla="*/ 721230 h 6858000"/>
              <a:gd name="connsiteX128" fmla="*/ 151966 w 1508539"/>
              <a:gd name="connsiteY128" fmla="*/ 681659 h 6858000"/>
              <a:gd name="connsiteX129" fmla="*/ 137385 w 1508539"/>
              <a:gd name="connsiteY129" fmla="*/ 635218 h 6858000"/>
              <a:gd name="connsiteX130" fmla="*/ 142396 w 1508539"/>
              <a:gd name="connsiteY130" fmla="*/ 613763 h 6858000"/>
              <a:gd name="connsiteX131" fmla="*/ 128338 w 1508539"/>
              <a:gd name="connsiteY131" fmla="*/ 598582 h 6858000"/>
              <a:gd name="connsiteX132" fmla="*/ 128019 w 1508539"/>
              <a:gd name="connsiteY132" fmla="*/ 576846 h 6858000"/>
              <a:gd name="connsiteX133" fmla="*/ 107645 w 1508539"/>
              <a:gd name="connsiteY133" fmla="*/ 530055 h 6858000"/>
              <a:gd name="connsiteX134" fmla="*/ 106893 w 1508539"/>
              <a:gd name="connsiteY134" fmla="*/ 465389 h 6858000"/>
              <a:gd name="connsiteX135" fmla="*/ 89816 w 1508539"/>
              <a:gd name="connsiteY135" fmla="*/ 424699 h 6858000"/>
              <a:gd name="connsiteX136" fmla="*/ 90191 w 1508539"/>
              <a:gd name="connsiteY136" fmla="*/ 404917 h 6858000"/>
              <a:gd name="connsiteX137" fmla="*/ 70148 w 1508539"/>
              <a:gd name="connsiteY137" fmla="*/ 367211 h 6858000"/>
              <a:gd name="connsiteX138" fmla="*/ 36452 w 1508539"/>
              <a:gd name="connsiteY138" fmla="*/ 268519 h 6858000"/>
              <a:gd name="connsiteX139" fmla="*/ 23935 w 1508539"/>
              <a:gd name="connsiteY139" fmla="*/ 160886 h 6858000"/>
              <a:gd name="connsiteX140" fmla="*/ 19312 w 1508539"/>
              <a:gd name="connsiteY140" fmla="*/ 47336 h 6858000"/>
              <a:gd name="connsiteX141" fmla="*/ 0 w 1508539"/>
              <a:gd name="connsiteY141"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201349 w 1508539"/>
              <a:gd name="connsiteY10" fmla="*/ 6530567 h 6858000"/>
              <a:gd name="connsiteX11" fmla="*/ 215389 w 1508539"/>
              <a:gd name="connsiteY11" fmla="*/ 6478062 h 6858000"/>
              <a:gd name="connsiteX12" fmla="*/ 226078 w 1508539"/>
              <a:gd name="connsiteY12" fmla="*/ 6460325 h 6858000"/>
              <a:gd name="connsiteX13" fmla="*/ 233311 w 1508539"/>
              <a:gd name="connsiteY13" fmla="*/ 6451488 h 6858000"/>
              <a:gd name="connsiteX14" fmla="*/ 234746 w 1508539"/>
              <a:gd name="connsiteY14" fmla="*/ 6451348 h 6858000"/>
              <a:gd name="connsiteX15" fmla="*/ 239104 w 1508539"/>
              <a:gd name="connsiteY15" fmla="*/ 6414240 h 6858000"/>
              <a:gd name="connsiteX16" fmla="*/ 241880 w 1508539"/>
              <a:gd name="connsiteY16" fmla="*/ 6384857 h 6858000"/>
              <a:gd name="connsiteX17" fmla="*/ 240591 w 1508539"/>
              <a:gd name="connsiteY17" fmla="*/ 6367510 h 6858000"/>
              <a:gd name="connsiteX18" fmla="*/ 244471 w 1508539"/>
              <a:gd name="connsiteY18" fmla="*/ 6349778 h 6858000"/>
              <a:gd name="connsiteX19" fmla="*/ 246136 w 1508539"/>
              <a:gd name="connsiteY19" fmla="*/ 6348250 h 6858000"/>
              <a:gd name="connsiteX20" fmla="*/ 262170 w 1508539"/>
              <a:gd name="connsiteY20" fmla="*/ 6281972 h 6858000"/>
              <a:gd name="connsiteX21" fmla="*/ 290557 w 1508539"/>
              <a:gd name="connsiteY21" fmla="*/ 6153037 h 6858000"/>
              <a:gd name="connsiteX22" fmla="*/ 314428 w 1508539"/>
              <a:gd name="connsiteY22" fmla="*/ 6113913 h 6858000"/>
              <a:gd name="connsiteX23" fmla="*/ 318721 w 1508539"/>
              <a:gd name="connsiteY23" fmla="*/ 6028119 h 6858000"/>
              <a:gd name="connsiteX24" fmla="*/ 363126 w 1508539"/>
              <a:gd name="connsiteY24" fmla="*/ 5934687 h 6858000"/>
              <a:gd name="connsiteX25" fmla="*/ 408411 w 1508539"/>
              <a:gd name="connsiteY25" fmla="*/ 5704905 h 6858000"/>
              <a:gd name="connsiteX26" fmla="*/ 431404 w 1508539"/>
              <a:gd name="connsiteY26" fmla="*/ 5665173 h 6858000"/>
              <a:gd name="connsiteX27" fmla="*/ 465121 w 1508539"/>
              <a:gd name="connsiteY27" fmla="*/ 5563435 h 6858000"/>
              <a:gd name="connsiteX28" fmla="*/ 494626 w 1508539"/>
              <a:gd name="connsiteY28" fmla="*/ 5476393 h 6858000"/>
              <a:gd name="connsiteX29" fmla="*/ 525819 w 1508539"/>
              <a:gd name="connsiteY29" fmla="*/ 5396260 h 6858000"/>
              <a:gd name="connsiteX30" fmla="*/ 541800 w 1508539"/>
              <a:gd name="connsiteY30" fmla="*/ 5330009 h 6858000"/>
              <a:gd name="connsiteX31" fmla="*/ 575293 w 1508539"/>
              <a:gd name="connsiteY31" fmla="*/ 5273739 h 6858000"/>
              <a:gd name="connsiteX32" fmla="*/ 584892 w 1508539"/>
              <a:gd name="connsiteY32" fmla="*/ 5241779 h 6858000"/>
              <a:gd name="connsiteX33" fmla="*/ 596118 w 1508539"/>
              <a:gd name="connsiteY33" fmla="*/ 5225268 h 6858000"/>
              <a:gd name="connsiteX34" fmla="*/ 597138 w 1508539"/>
              <a:gd name="connsiteY34" fmla="*/ 5217684 h 6858000"/>
              <a:gd name="connsiteX35" fmla="*/ 604479 w 1508539"/>
              <a:gd name="connsiteY35" fmla="*/ 5193377 h 6858000"/>
              <a:gd name="connsiteX36" fmla="*/ 607782 w 1508539"/>
              <a:gd name="connsiteY36" fmla="*/ 5179288 h 6858000"/>
              <a:gd name="connsiteX37" fmla="*/ 608766 w 1508539"/>
              <a:gd name="connsiteY37" fmla="*/ 5173621 h 6858000"/>
              <a:gd name="connsiteX38" fmla="*/ 604400 w 1508539"/>
              <a:gd name="connsiteY38" fmla="*/ 5159961 h 6858000"/>
              <a:gd name="connsiteX39" fmla="*/ 611077 w 1508539"/>
              <a:gd name="connsiteY39" fmla="*/ 5144295 h 6858000"/>
              <a:gd name="connsiteX40" fmla="*/ 608010 w 1508539"/>
              <a:gd name="connsiteY40" fmla="*/ 5125185 h 6858000"/>
              <a:gd name="connsiteX41" fmla="*/ 614840 w 1508539"/>
              <a:gd name="connsiteY41" fmla="*/ 5121884 h 6858000"/>
              <a:gd name="connsiteX42" fmla="*/ 621876 w 1508539"/>
              <a:gd name="connsiteY42" fmla="*/ 5067850 h 6858000"/>
              <a:gd name="connsiteX43" fmla="*/ 624607 w 1508539"/>
              <a:gd name="connsiteY43" fmla="*/ 5060861 h 6858000"/>
              <a:gd name="connsiteX44" fmla="*/ 621311 w 1508539"/>
              <a:gd name="connsiteY44" fmla="*/ 5034192 h 6858000"/>
              <a:gd name="connsiteX45" fmla="*/ 622865 w 1508539"/>
              <a:gd name="connsiteY45" fmla="*/ 4993030 h 6858000"/>
              <a:gd name="connsiteX46" fmla="*/ 629774 w 1508539"/>
              <a:gd name="connsiteY46" fmla="*/ 4946844 h 6858000"/>
              <a:gd name="connsiteX47" fmla="*/ 625630 w 1508539"/>
              <a:gd name="connsiteY47" fmla="*/ 4932692 h 6858000"/>
              <a:gd name="connsiteX48" fmla="*/ 641033 w 1508539"/>
              <a:gd name="connsiteY48" fmla="*/ 4858827 h 6858000"/>
              <a:gd name="connsiteX49" fmla="*/ 646936 w 1508539"/>
              <a:gd name="connsiteY49" fmla="*/ 4821170 h 6858000"/>
              <a:gd name="connsiteX50" fmla="*/ 651669 w 1508539"/>
              <a:gd name="connsiteY50" fmla="*/ 4780965 h 6858000"/>
              <a:gd name="connsiteX51" fmla="*/ 652962 w 1508539"/>
              <a:gd name="connsiteY51" fmla="*/ 4750867 h 6858000"/>
              <a:gd name="connsiteX52" fmla="*/ 650769 w 1508539"/>
              <a:gd name="connsiteY52" fmla="*/ 4690749 h 6858000"/>
              <a:gd name="connsiteX53" fmla="*/ 646249 w 1508539"/>
              <a:gd name="connsiteY53" fmla="*/ 4584173 h 6858000"/>
              <a:gd name="connsiteX54" fmla="*/ 641332 w 1508539"/>
              <a:gd name="connsiteY54" fmla="*/ 4444346 h 6858000"/>
              <a:gd name="connsiteX55" fmla="*/ 637897 w 1508539"/>
              <a:gd name="connsiteY55" fmla="*/ 4375228 h 6858000"/>
              <a:gd name="connsiteX56" fmla="*/ 618550 w 1508539"/>
              <a:gd name="connsiteY56" fmla="*/ 4214165 h 6858000"/>
              <a:gd name="connsiteX57" fmla="*/ 622623 w 1508539"/>
              <a:gd name="connsiteY57" fmla="*/ 4090296 h 6858000"/>
              <a:gd name="connsiteX58" fmla="*/ 607879 w 1508539"/>
              <a:gd name="connsiteY58" fmla="*/ 4033999 h 6858000"/>
              <a:gd name="connsiteX59" fmla="*/ 609028 w 1508539"/>
              <a:gd name="connsiteY59" fmla="*/ 4031933 h 6858000"/>
              <a:gd name="connsiteX60" fmla="*/ 607604 w 1508539"/>
              <a:gd name="connsiteY60" fmla="*/ 4013953 h 6858000"/>
              <a:gd name="connsiteX61" fmla="*/ 593899 w 1508539"/>
              <a:gd name="connsiteY61" fmla="*/ 3974753 h 6858000"/>
              <a:gd name="connsiteX62" fmla="*/ 595497 w 1508539"/>
              <a:gd name="connsiteY62" fmla="*/ 3969950 h 6858000"/>
              <a:gd name="connsiteX63" fmla="*/ 588919 w 1508539"/>
              <a:gd name="connsiteY63" fmla="*/ 3933779 h 6858000"/>
              <a:gd name="connsiteX64" fmla="*/ 590250 w 1508539"/>
              <a:gd name="connsiteY64" fmla="*/ 3933093 h 6858000"/>
              <a:gd name="connsiteX65" fmla="*/ 594604 w 1508539"/>
              <a:gd name="connsiteY65" fmla="*/ 3922082 h 6858000"/>
              <a:gd name="connsiteX66" fmla="*/ 599682 w 1508539"/>
              <a:gd name="connsiteY66" fmla="*/ 3901461 h 6858000"/>
              <a:gd name="connsiteX67" fmla="*/ 622276 w 1508539"/>
              <a:gd name="connsiteY67" fmla="*/ 3813873 h 6858000"/>
              <a:gd name="connsiteX68" fmla="*/ 621701 w 1508539"/>
              <a:gd name="connsiteY68" fmla="*/ 3806161 h 6858000"/>
              <a:gd name="connsiteX69" fmla="*/ 622008 w 1508539"/>
              <a:gd name="connsiteY69" fmla="*/ 3805957 h 6858000"/>
              <a:gd name="connsiteX70" fmla="*/ 622035 w 1508539"/>
              <a:gd name="connsiteY70" fmla="*/ 3797724 h 6858000"/>
              <a:gd name="connsiteX71" fmla="*/ 620650 w 1508539"/>
              <a:gd name="connsiteY71" fmla="*/ 3792098 h 6858000"/>
              <a:gd name="connsiteX72" fmla="*/ 619534 w 1508539"/>
              <a:gd name="connsiteY72" fmla="*/ 3777135 h 6858000"/>
              <a:gd name="connsiteX73" fmla="*/ 621267 w 1508539"/>
              <a:gd name="connsiteY73" fmla="*/ 3771656 h 6858000"/>
              <a:gd name="connsiteX74" fmla="*/ 625010 w 1508539"/>
              <a:gd name="connsiteY74" fmla="*/ 3769007 h 6858000"/>
              <a:gd name="connsiteX75" fmla="*/ 624476 w 1508539"/>
              <a:gd name="connsiteY75" fmla="*/ 3767709 h 6858000"/>
              <a:gd name="connsiteX76" fmla="*/ 633172 w 1508539"/>
              <a:gd name="connsiteY76" fmla="*/ 3738082 h 6858000"/>
              <a:gd name="connsiteX77" fmla="*/ 640518 w 1508539"/>
              <a:gd name="connsiteY77" fmla="*/ 3673397 h 6858000"/>
              <a:gd name="connsiteX78" fmla="*/ 639814 w 1508539"/>
              <a:gd name="connsiteY78" fmla="*/ 3637109 h 6858000"/>
              <a:gd name="connsiteX79" fmla="*/ 643257 w 1508539"/>
              <a:gd name="connsiteY79" fmla="*/ 3536883 h 6858000"/>
              <a:gd name="connsiteX80" fmla="*/ 650795 w 1508539"/>
              <a:gd name="connsiteY80" fmla="*/ 3435652 h 6858000"/>
              <a:gd name="connsiteX81" fmla="*/ 652466 w 1508539"/>
              <a:gd name="connsiteY81" fmla="*/ 3307769 h 6858000"/>
              <a:gd name="connsiteX82" fmla="*/ 670029 w 1508539"/>
              <a:gd name="connsiteY82" fmla="*/ 3250522 h 6858000"/>
              <a:gd name="connsiteX83" fmla="*/ 670454 w 1508539"/>
              <a:gd name="connsiteY83" fmla="*/ 3229163 h 6858000"/>
              <a:gd name="connsiteX84" fmla="*/ 672277 w 1508539"/>
              <a:gd name="connsiteY84" fmla="*/ 3217217 h 6858000"/>
              <a:gd name="connsiteX85" fmla="*/ 659112 w 1508539"/>
              <a:gd name="connsiteY85" fmla="*/ 3183755 h 6858000"/>
              <a:gd name="connsiteX86" fmla="*/ 659613 w 1508539"/>
              <a:gd name="connsiteY86" fmla="*/ 3178642 h 6858000"/>
              <a:gd name="connsiteX87" fmla="*/ 647213 w 1508539"/>
              <a:gd name="connsiteY87" fmla="*/ 3158586 h 6858000"/>
              <a:gd name="connsiteX88" fmla="*/ 632398 w 1508539"/>
              <a:gd name="connsiteY88" fmla="*/ 3129034 h 6858000"/>
              <a:gd name="connsiteX89" fmla="*/ 633063 w 1508539"/>
              <a:gd name="connsiteY89" fmla="*/ 3126682 h 6858000"/>
              <a:gd name="connsiteX90" fmla="*/ 623931 w 1508539"/>
              <a:gd name="connsiteY90" fmla="*/ 3114519 h 6858000"/>
              <a:gd name="connsiteX91" fmla="*/ 610540 w 1508539"/>
              <a:gd name="connsiteY91" fmla="*/ 3106272 h 6858000"/>
              <a:gd name="connsiteX92" fmla="*/ 583270 w 1508539"/>
              <a:gd name="connsiteY92" fmla="*/ 2958185 h 6858000"/>
              <a:gd name="connsiteX93" fmla="*/ 525884 w 1508539"/>
              <a:gd name="connsiteY93" fmla="*/ 2762989 h 6858000"/>
              <a:gd name="connsiteX94" fmla="*/ 474802 w 1508539"/>
              <a:gd name="connsiteY94" fmla="*/ 2554718 h 6858000"/>
              <a:gd name="connsiteX95" fmla="*/ 454896 w 1508539"/>
              <a:gd name="connsiteY95" fmla="*/ 2485734 h 6858000"/>
              <a:gd name="connsiteX96" fmla="*/ 445619 w 1508539"/>
              <a:gd name="connsiteY96" fmla="*/ 2447068 h 6858000"/>
              <a:gd name="connsiteX97" fmla="*/ 432580 w 1508539"/>
              <a:gd name="connsiteY97" fmla="*/ 2425819 h 6858000"/>
              <a:gd name="connsiteX98" fmla="*/ 438579 w 1508539"/>
              <a:gd name="connsiteY98" fmla="*/ 2402874 h 6858000"/>
              <a:gd name="connsiteX99" fmla="*/ 441191 w 1508539"/>
              <a:gd name="connsiteY99" fmla="*/ 2381443 h 6858000"/>
              <a:gd name="connsiteX100" fmla="*/ 417520 w 1508539"/>
              <a:gd name="connsiteY100" fmla="*/ 2261920 h 6858000"/>
              <a:gd name="connsiteX101" fmla="*/ 407407 w 1508539"/>
              <a:gd name="connsiteY101" fmla="*/ 2195378 h 6858000"/>
              <a:gd name="connsiteX102" fmla="*/ 391624 w 1508539"/>
              <a:gd name="connsiteY102" fmla="*/ 2155135 h 6858000"/>
              <a:gd name="connsiteX103" fmla="*/ 389082 w 1508539"/>
              <a:gd name="connsiteY103" fmla="*/ 2118008 h 6858000"/>
              <a:gd name="connsiteX104" fmla="*/ 390075 w 1508539"/>
              <a:gd name="connsiteY104" fmla="*/ 2050531 h 6858000"/>
              <a:gd name="connsiteX105" fmla="*/ 381881 w 1508539"/>
              <a:gd name="connsiteY105" fmla="*/ 1963269 h 6858000"/>
              <a:gd name="connsiteX106" fmla="*/ 363059 w 1508539"/>
              <a:gd name="connsiteY106" fmla="*/ 1906352 h 6858000"/>
              <a:gd name="connsiteX107" fmla="*/ 339616 w 1508539"/>
              <a:gd name="connsiteY107" fmla="*/ 1861531 h 6858000"/>
              <a:gd name="connsiteX108" fmla="*/ 293415 w 1508539"/>
              <a:gd name="connsiteY108" fmla="*/ 1732919 h 6858000"/>
              <a:gd name="connsiteX109" fmla="*/ 265726 w 1508539"/>
              <a:gd name="connsiteY109" fmla="*/ 1663540 h 6858000"/>
              <a:gd name="connsiteX110" fmla="*/ 264852 w 1508539"/>
              <a:gd name="connsiteY110" fmla="*/ 1615777 h 6858000"/>
              <a:gd name="connsiteX111" fmla="*/ 245647 w 1508539"/>
              <a:gd name="connsiteY111" fmla="*/ 1563678 h 6858000"/>
              <a:gd name="connsiteX112" fmla="*/ 258727 w 1508539"/>
              <a:gd name="connsiteY112" fmla="*/ 1519474 h 6858000"/>
              <a:gd name="connsiteX113" fmla="*/ 251469 w 1508539"/>
              <a:gd name="connsiteY113" fmla="*/ 1477995 h 6858000"/>
              <a:gd name="connsiteX114" fmla="*/ 237554 w 1508539"/>
              <a:gd name="connsiteY114" fmla="*/ 1373769 h 6858000"/>
              <a:gd name="connsiteX115" fmla="*/ 245861 w 1508539"/>
              <a:gd name="connsiteY115" fmla="*/ 1307086 h 6858000"/>
              <a:gd name="connsiteX116" fmla="*/ 247049 w 1508539"/>
              <a:gd name="connsiteY116" fmla="*/ 1189033 h 6858000"/>
              <a:gd name="connsiteX117" fmla="*/ 251734 w 1508539"/>
              <a:gd name="connsiteY117" fmla="*/ 1168288 h 6858000"/>
              <a:gd name="connsiteX118" fmla="*/ 244016 w 1508539"/>
              <a:gd name="connsiteY118" fmla="*/ 1142577 h 6858000"/>
              <a:gd name="connsiteX119" fmla="*/ 233322 w 1508539"/>
              <a:gd name="connsiteY119" fmla="*/ 1088484 h 6858000"/>
              <a:gd name="connsiteX120" fmla="*/ 222058 w 1508539"/>
              <a:gd name="connsiteY120" fmla="*/ 1016103 h 6858000"/>
              <a:gd name="connsiteX121" fmla="*/ 223514 w 1508539"/>
              <a:gd name="connsiteY121" fmla="*/ 932283 h 6858000"/>
              <a:gd name="connsiteX122" fmla="*/ 225750 w 1508539"/>
              <a:gd name="connsiteY122" fmla="*/ 915925 h 6858000"/>
              <a:gd name="connsiteX123" fmla="*/ 218379 w 1508539"/>
              <a:gd name="connsiteY123" fmla="*/ 896999 h 6858000"/>
              <a:gd name="connsiteX124" fmla="*/ 187787 w 1508539"/>
              <a:gd name="connsiteY124" fmla="*/ 821517 h 6858000"/>
              <a:gd name="connsiteX125" fmla="*/ 166737 w 1508539"/>
              <a:gd name="connsiteY125" fmla="*/ 751353 h 6858000"/>
              <a:gd name="connsiteX126" fmla="*/ 166295 w 1508539"/>
              <a:gd name="connsiteY126" fmla="*/ 721230 h 6858000"/>
              <a:gd name="connsiteX127" fmla="*/ 151966 w 1508539"/>
              <a:gd name="connsiteY127" fmla="*/ 681659 h 6858000"/>
              <a:gd name="connsiteX128" fmla="*/ 137385 w 1508539"/>
              <a:gd name="connsiteY128" fmla="*/ 635218 h 6858000"/>
              <a:gd name="connsiteX129" fmla="*/ 142396 w 1508539"/>
              <a:gd name="connsiteY129" fmla="*/ 613763 h 6858000"/>
              <a:gd name="connsiteX130" fmla="*/ 128338 w 1508539"/>
              <a:gd name="connsiteY130" fmla="*/ 598582 h 6858000"/>
              <a:gd name="connsiteX131" fmla="*/ 128019 w 1508539"/>
              <a:gd name="connsiteY131" fmla="*/ 576846 h 6858000"/>
              <a:gd name="connsiteX132" fmla="*/ 107645 w 1508539"/>
              <a:gd name="connsiteY132" fmla="*/ 530055 h 6858000"/>
              <a:gd name="connsiteX133" fmla="*/ 106893 w 1508539"/>
              <a:gd name="connsiteY133" fmla="*/ 465389 h 6858000"/>
              <a:gd name="connsiteX134" fmla="*/ 89816 w 1508539"/>
              <a:gd name="connsiteY134" fmla="*/ 424699 h 6858000"/>
              <a:gd name="connsiteX135" fmla="*/ 90191 w 1508539"/>
              <a:gd name="connsiteY135" fmla="*/ 404917 h 6858000"/>
              <a:gd name="connsiteX136" fmla="*/ 70148 w 1508539"/>
              <a:gd name="connsiteY136" fmla="*/ 367211 h 6858000"/>
              <a:gd name="connsiteX137" fmla="*/ 36452 w 1508539"/>
              <a:gd name="connsiteY137" fmla="*/ 268519 h 6858000"/>
              <a:gd name="connsiteX138" fmla="*/ 23935 w 1508539"/>
              <a:gd name="connsiteY138" fmla="*/ 160886 h 6858000"/>
              <a:gd name="connsiteX139" fmla="*/ 19312 w 1508539"/>
              <a:gd name="connsiteY139" fmla="*/ 47336 h 6858000"/>
              <a:gd name="connsiteX140" fmla="*/ 0 w 1508539"/>
              <a:gd name="connsiteY140"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4248 w 1508539"/>
              <a:gd name="connsiteY6" fmla="*/ 6574442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504057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318065 w 1508539"/>
              <a:gd name="connsiteY6" fmla="*/ 6691589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164830 w 1491612"/>
              <a:gd name="connsiteY0" fmla="*/ 0 h 6858000"/>
              <a:gd name="connsiteX1" fmla="*/ 1491612 w 1491612"/>
              <a:gd name="connsiteY1" fmla="*/ 0 h 6858000"/>
              <a:gd name="connsiteX2" fmla="*/ 1491612 w 1491612"/>
              <a:gd name="connsiteY2" fmla="*/ 6858000 h 6858000"/>
              <a:gd name="connsiteX3" fmla="*/ 228306 w 1491612"/>
              <a:gd name="connsiteY3" fmla="*/ 6857735 h 6858000"/>
              <a:gd name="connsiteX4" fmla="*/ 264899 w 1491612"/>
              <a:gd name="connsiteY4" fmla="*/ 6776847 h 6858000"/>
              <a:gd name="connsiteX5" fmla="*/ 276399 w 1491612"/>
              <a:gd name="connsiteY5" fmla="*/ 6737706 h 6858000"/>
              <a:gd name="connsiteX6" fmla="*/ 301138 w 1491612"/>
              <a:gd name="connsiteY6" fmla="*/ 6691589 h 6858000"/>
              <a:gd name="connsiteX7" fmla="*/ 278695 w 1491612"/>
              <a:gd name="connsiteY7" fmla="*/ 6659970 h 6858000"/>
              <a:gd name="connsiteX8" fmla="*/ 293786 w 1491612"/>
              <a:gd name="connsiteY8" fmla="*/ 6636211 h 6858000"/>
              <a:gd name="connsiteX9" fmla="*/ 311230 w 1491612"/>
              <a:gd name="connsiteY9" fmla="*/ 6594177 h 6858000"/>
              <a:gd name="connsiteX10" fmla="*/ 325270 w 1491612"/>
              <a:gd name="connsiteY10" fmla="*/ 6557575 h 6858000"/>
              <a:gd name="connsiteX11" fmla="*/ 378227 w 1491612"/>
              <a:gd name="connsiteY11" fmla="*/ 6492130 h 6858000"/>
              <a:gd name="connsiteX12" fmla="*/ 393914 w 1491612"/>
              <a:gd name="connsiteY12" fmla="*/ 6431610 h 6858000"/>
              <a:gd name="connsiteX13" fmla="*/ 437619 w 1491612"/>
              <a:gd name="connsiteY13" fmla="*/ 6379786 h 6858000"/>
              <a:gd name="connsiteX14" fmla="*/ 420842 w 1491612"/>
              <a:gd name="connsiteY14" fmla="*/ 6334727 h 6858000"/>
              <a:gd name="connsiteX15" fmla="*/ 398257 w 1491612"/>
              <a:gd name="connsiteY15" fmla="*/ 6313295 h 6858000"/>
              <a:gd name="connsiteX16" fmla="*/ 405421 w 1491612"/>
              <a:gd name="connsiteY16" fmla="*/ 6280046 h 6858000"/>
              <a:gd name="connsiteX17" fmla="*/ 388166 w 1491612"/>
              <a:gd name="connsiteY17" fmla="*/ 6270265 h 6858000"/>
              <a:gd name="connsiteX18" fmla="*/ 415194 w 1491612"/>
              <a:gd name="connsiteY18" fmla="*/ 6252834 h 6858000"/>
              <a:gd name="connsiteX19" fmla="*/ 393186 w 1491612"/>
              <a:gd name="connsiteY19" fmla="*/ 6202459 h 6858000"/>
              <a:gd name="connsiteX20" fmla="*/ 391984 w 1491612"/>
              <a:gd name="connsiteY20" fmla="*/ 6153037 h 6858000"/>
              <a:gd name="connsiteX21" fmla="*/ 407399 w 1491612"/>
              <a:gd name="connsiteY21" fmla="*/ 6078132 h 6858000"/>
              <a:gd name="connsiteX22" fmla="*/ 394786 w 1491612"/>
              <a:gd name="connsiteY22" fmla="*/ 6028119 h 6858000"/>
              <a:gd name="connsiteX23" fmla="*/ 380015 w 1491612"/>
              <a:gd name="connsiteY23" fmla="*/ 5926735 h 6858000"/>
              <a:gd name="connsiteX24" fmla="*/ 429527 w 1491612"/>
              <a:gd name="connsiteY24" fmla="*/ 5712857 h 6858000"/>
              <a:gd name="connsiteX25" fmla="*/ 408602 w 1491612"/>
              <a:gd name="connsiteY25" fmla="*/ 5676393 h 6858000"/>
              <a:gd name="connsiteX26" fmla="*/ 448194 w 1491612"/>
              <a:gd name="connsiteY26" fmla="*/ 5563435 h 6858000"/>
              <a:gd name="connsiteX27" fmla="*/ 495324 w 1491612"/>
              <a:gd name="connsiteY27" fmla="*/ 5437125 h 6858000"/>
              <a:gd name="connsiteX28" fmla="*/ 508892 w 1491612"/>
              <a:gd name="connsiteY28" fmla="*/ 5396260 h 6858000"/>
              <a:gd name="connsiteX29" fmla="*/ 524873 w 1491612"/>
              <a:gd name="connsiteY29" fmla="*/ 5330009 h 6858000"/>
              <a:gd name="connsiteX30" fmla="*/ 558366 w 1491612"/>
              <a:gd name="connsiteY30" fmla="*/ 5273739 h 6858000"/>
              <a:gd name="connsiteX31" fmla="*/ 567965 w 1491612"/>
              <a:gd name="connsiteY31" fmla="*/ 5241779 h 6858000"/>
              <a:gd name="connsiteX32" fmla="*/ 579191 w 1491612"/>
              <a:gd name="connsiteY32" fmla="*/ 5225268 h 6858000"/>
              <a:gd name="connsiteX33" fmla="*/ 580211 w 1491612"/>
              <a:gd name="connsiteY33" fmla="*/ 5217684 h 6858000"/>
              <a:gd name="connsiteX34" fmla="*/ 587552 w 1491612"/>
              <a:gd name="connsiteY34" fmla="*/ 5193377 h 6858000"/>
              <a:gd name="connsiteX35" fmla="*/ 590855 w 1491612"/>
              <a:gd name="connsiteY35" fmla="*/ 5179288 h 6858000"/>
              <a:gd name="connsiteX36" fmla="*/ 591839 w 1491612"/>
              <a:gd name="connsiteY36" fmla="*/ 5173621 h 6858000"/>
              <a:gd name="connsiteX37" fmla="*/ 587473 w 1491612"/>
              <a:gd name="connsiteY37" fmla="*/ 5159961 h 6858000"/>
              <a:gd name="connsiteX38" fmla="*/ 594150 w 1491612"/>
              <a:gd name="connsiteY38" fmla="*/ 5144295 h 6858000"/>
              <a:gd name="connsiteX39" fmla="*/ 591083 w 1491612"/>
              <a:gd name="connsiteY39" fmla="*/ 5125185 h 6858000"/>
              <a:gd name="connsiteX40" fmla="*/ 597913 w 1491612"/>
              <a:gd name="connsiteY40" fmla="*/ 5121884 h 6858000"/>
              <a:gd name="connsiteX41" fmla="*/ 604949 w 1491612"/>
              <a:gd name="connsiteY41" fmla="*/ 5067850 h 6858000"/>
              <a:gd name="connsiteX42" fmla="*/ 607680 w 1491612"/>
              <a:gd name="connsiteY42" fmla="*/ 5060861 h 6858000"/>
              <a:gd name="connsiteX43" fmla="*/ 604384 w 1491612"/>
              <a:gd name="connsiteY43" fmla="*/ 5034192 h 6858000"/>
              <a:gd name="connsiteX44" fmla="*/ 605938 w 1491612"/>
              <a:gd name="connsiteY44" fmla="*/ 4993030 h 6858000"/>
              <a:gd name="connsiteX45" fmla="*/ 612847 w 1491612"/>
              <a:gd name="connsiteY45" fmla="*/ 4946844 h 6858000"/>
              <a:gd name="connsiteX46" fmla="*/ 608703 w 1491612"/>
              <a:gd name="connsiteY46" fmla="*/ 4932692 h 6858000"/>
              <a:gd name="connsiteX47" fmla="*/ 624106 w 1491612"/>
              <a:gd name="connsiteY47" fmla="*/ 4858827 h 6858000"/>
              <a:gd name="connsiteX48" fmla="*/ 630009 w 1491612"/>
              <a:gd name="connsiteY48" fmla="*/ 4821170 h 6858000"/>
              <a:gd name="connsiteX49" fmla="*/ 634742 w 1491612"/>
              <a:gd name="connsiteY49" fmla="*/ 4780965 h 6858000"/>
              <a:gd name="connsiteX50" fmla="*/ 636035 w 1491612"/>
              <a:gd name="connsiteY50" fmla="*/ 4750867 h 6858000"/>
              <a:gd name="connsiteX51" fmla="*/ 633842 w 1491612"/>
              <a:gd name="connsiteY51" fmla="*/ 4690749 h 6858000"/>
              <a:gd name="connsiteX52" fmla="*/ 629322 w 1491612"/>
              <a:gd name="connsiteY52" fmla="*/ 4584173 h 6858000"/>
              <a:gd name="connsiteX53" fmla="*/ 624405 w 1491612"/>
              <a:gd name="connsiteY53" fmla="*/ 4444346 h 6858000"/>
              <a:gd name="connsiteX54" fmla="*/ 620970 w 1491612"/>
              <a:gd name="connsiteY54" fmla="*/ 4375228 h 6858000"/>
              <a:gd name="connsiteX55" fmla="*/ 601623 w 1491612"/>
              <a:gd name="connsiteY55" fmla="*/ 4214165 h 6858000"/>
              <a:gd name="connsiteX56" fmla="*/ 605696 w 1491612"/>
              <a:gd name="connsiteY56" fmla="*/ 4090296 h 6858000"/>
              <a:gd name="connsiteX57" fmla="*/ 590952 w 1491612"/>
              <a:gd name="connsiteY57" fmla="*/ 4033999 h 6858000"/>
              <a:gd name="connsiteX58" fmla="*/ 592101 w 1491612"/>
              <a:gd name="connsiteY58" fmla="*/ 4031933 h 6858000"/>
              <a:gd name="connsiteX59" fmla="*/ 590677 w 1491612"/>
              <a:gd name="connsiteY59" fmla="*/ 4013953 h 6858000"/>
              <a:gd name="connsiteX60" fmla="*/ 576972 w 1491612"/>
              <a:gd name="connsiteY60" fmla="*/ 3974753 h 6858000"/>
              <a:gd name="connsiteX61" fmla="*/ 578570 w 1491612"/>
              <a:gd name="connsiteY61" fmla="*/ 3969950 h 6858000"/>
              <a:gd name="connsiteX62" fmla="*/ 571992 w 1491612"/>
              <a:gd name="connsiteY62" fmla="*/ 3933779 h 6858000"/>
              <a:gd name="connsiteX63" fmla="*/ 573323 w 1491612"/>
              <a:gd name="connsiteY63" fmla="*/ 3933093 h 6858000"/>
              <a:gd name="connsiteX64" fmla="*/ 577677 w 1491612"/>
              <a:gd name="connsiteY64" fmla="*/ 3922082 h 6858000"/>
              <a:gd name="connsiteX65" fmla="*/ 582755 w 1491612"/>
              <a:gd name="connsiteY65" fmla="*/ 3901461 h 6858000"/>
              <a:gd name="connsiteX66" fmla="*/ 605349 w 1491612"/>
              <a:gd name="connsiteY66" fmla="*/ 3813873 h 6858000"/>
              <a:gd name="connsiteX67" fmla="*/ 604774 w 1491612"/>
              <a:gd name="connsiteY67" fmla="*/ 3806161 h 6858000"/>
              <a:gd name="connsiteX68" fmla="*/ 605081 w 1491612"/>
              <a:gd name="connsiteY68" fmla="*/ 3805957 h 6858000"/>
              <a:gd name="connsiteX69" fmla="*/ 605108 w 1491612"/>
              <a:gd name="connsiteY69" fmla="*/ 3797724 h 6858000"/>
              <a:gd name="connsiteX70" fmla="*/ 603723 w 1491612"/>
              <a:gd name="connsiteY70" fmla="*/ 3792098 h 6858000"/>
              <a:gd name="connsiteX71" fmla="*/ 602607 w 1491612"/>
              <a:gd name="connsiteY71" fmla="*/ 3777135 h 6858000"/>
              <a:gd name="connsiteX72" fmla="*/ 604340 w 1491612"/>
              <a:gd name="connsiteY72" fmla="*/ 3771656 h 6858000"/>
              <a:gd name="connsiteX73" fmla="*/ 608083 w 1491612"/>
              <a:gd name="connsiteY73" fmla="*/ 3769007 h 6858000"/>
              <a:gd name="connsiteX74" fmla="*/ 607549 w 1491612"/>
              <a:gd name="connsiteY74" fmla="*/ 3767709 h 6858000"/>
              <a:gd name="connsiteX75" fmla="*/ 616245 w 1491612"/>
              <a:gd name="connsiteY75" fmla="*/ 3738082 h 6858000"/>
              <a:gd name="connsiteX76" fmla="*/ 623591 w 1491612"/>
              <a:gd name="connsiteY76" fmla="*/ 3673397 h 6858000"/>
              <a:gd name="connsiteX77" fmla="*/ 622887 w 1491612"/>
              <a:gd name="connsiteY77" fmla="*/ 3637109 h 6858000"/>
              <a:gd name="connsiteX78" fmla="*/ 626330 w 1491612"/>
              <a:gd name="connsiteY78" fmla="*/ 3536883 h 6858000"/>
              <a:gd name="connsiteX79" fmla="*/ 633868 w 1491612"/>
              <a:gd name="connsiteY79" fmla="*/ 3435652 h 6858000"/>
              <a:gd name="connsiteX80" fmla="*/ 635539 w 1491612"/>
              <a:gd name="connsiteY80" fmla="*/ 3307769 h 6858000"/>
              <a:gd name="connsiteX81" fmla="*/ 653102 w 1491612"/>
              <a:gd name="connsiteY81" fmla="*/ 3250522 h 6858000"/>
              <a:gd name="connsiteX82" fmla="*/ 653527 w 1491612"/>
              <a:gd name="connsiteY82" fmla="*/ 3229163 h 6858000"/>
              <a:gd name="connsiteX83" fmla="*/ 655350 w 1491612"/>
              <a:gd name="connsiteY83" fmla="*/ 3217217 h 6858000"/>
              <a:gd name="connsiteX84" fmla="*/ 642185 w 1491612"/>
              <a:gd name="connsiteY84" fmla="*/ 3183755 h 6858000"/>
              <a:gd name="connsiteX85" fmla="*/ 642686 w 1491612"/>
              <a:gd name="connsiteY85" fmla="*/ 3178642 h 6858000"/>
              <a:gd name="connsiteX86" fmla="*/ 630286 w 1491612"/>
              <a:gd name="connsiteY86" fmla="*/ 3158586 h 6858000"/>
              <a:gd name="connsiteX87" fmla="*/ 615471 w 1491612"/>
              <a:gd name="connsiteY87" fmla="*/ 3129034 h 6858000"/>
              <a:gd name="connsiteX88" fmla="*/ 616136 w 1491612"/>
              <a:gd name="connsiteY88" fmla="*/ 3126682 h 6858000"/>
              <a:gd name="connsiteX89" fmla="*/ 607004 w 1491612"/>
              <a:gd name="connsiteY89" fmla="*/ 3114519 h 6858000"/>
              <a:gd name="connsiteX90" fmla="*/ 593613 w 1491612"/>
              <a:gd name="connsiteY90" fmla="*/ 3106272 h 6858000"/>
              <a:gd name="connsiteX91" fmla="*/ 566343 w 1491612"/>
              <a:gd name="connsiteY91" fmla="*/ 2958185 h 6858000"/>
              <a:gd name="connsiteX92" fmla="*/ 508957 w 1491612"/>
              <a:gd name="connsiteY92" fmla="*/ 2762989 h 6858000"/>
              <a:gd name="connsiteX93" fmla="*/ 457875 w 1491612"/>
              <a:gd name="connsiteY93" fmla="*/ 2554718 h 6858000"/>
              <a:gd name="connsiteX94" fmla="*/ 437969 w 1491612"/>
              <a:gd name="connsiteY94" fmla="*/ 2485734 h 6858000"/>
              <a:gd name="connsiteX95" fmla="*/ 428692 w 1491612"/>
              <a:gd name="connsiteY95" fmla="*/ 2447068 h 6858000"/>
              <a:gd name="connsiteX96" fmla="*/ 415653 w 1491612"/>
              <a:gd name="connsiteY96" fmla="*/ 2425819 h 6858000"/>
              <a:gd name="connsiteX97" fmla="*/ 421652 w 1491612"/>
              <a:gd name="connsiteY97" fmla="*/ 2402874 h 6858000"/>
              <a:gd name="connsiteX98" fmla="*/ 424264 w 1491612"/>
              <a:gd name="connsiteY98" fmla="*/ 2381443 h 6858000"/>
              <a:gd name="connsiteX99" fmla="*/ 400593 w 1491612"/>
              <a:gd name="connsiteY99" fmla="*/ 2261920 h 6858000"/>
              <a:gd name="connsiteX100" fmla="*/ 390480 w 1491612"/>
              <a:gd name="connsiteY100" fmla="*/ 2195378 h 6858000"/>
              <a:gd name="connsiteX101" fmla="*/ 374697 w 1491612"/>
              <a:gd name="connsiteY101" fmla="*/ 2155135 h 6858000"/>
              <a:gd name="connsiteX102" fmla="*/ 372155 w 1491612"/>
              <a:gd name="connsiteY102" fmla="*/ 2118008 h 6858000"/>
              <a:gd name="connsiteX103" fmla="*/ 373148 w 1491612"/>
              <a:gd name="connsiteY103" fmla="*/ 2050531 h 6858000"/>
              <a:gd name="connsiteX104" fmla="*/ 364954 w 1491612"/>
              <a:gd name="connsiteY104" fmla="*/ 1963269 h 6858000"/>
              <a:gd name="connsiteX105" fmla="*/ 346132 w 1491612"/>
              <a:gd name="connsiteY105" fmla="*/ 1906352 h 6858000"/>
              <a:gd name="connsiteX106" fmla="*/ 322689 w 1491612"/>
              <a:gd name="connsiteY106" fmla="*/ 1861531 h 6858000"/>
              <a:gd name="connsiteX107" fmla="*/ 276488 w 1491612"/>
              <a:gd name="connsiteY107" fmla="*/ 1732919 h 6858000"/>
              <a:gd name="connsiteX108" fmla="*/ 248799 w 1491612"/>
              <a:gd name="connsiteY108" fmla="*/ 1663540 h 6858000"/>
              <a:gd name="connsiteX109" fmla="*/ 247925 w 1491612"/>
              <a:gd name="connsiteY109" fmla="*/ 1615777 h 6858000"/>
              <a:gd name="connsiteX110" fmla="*/ 228720 w 1491612"/>
              <a:gd name="connsiteY110" fmla="*/ 1563678 h 6858000"/>
              <a:gd name="connsiteX111" fmla="*/ 241800 w 1491612"/>
              <a:gd name="connsiteY111" fmla="*/ 1519474 h 6858000"/>
              <a:gd name="connsiteX112" fmla="*/ 234542 w 1491612"/>
              <a:gd name="connsiteY112" fmla="*/ 1477995 h 6858000"/>
              <a:gd name="connsiteX113" fmla="*/ 220627 w 1491612"/>
              <a:gd name="connsiteY113" fmla="*/ 1373769 h 6858000"/>
              <a:gd name="connsiteX114" fmla="*/ 228934 w 1491612"/>
              <a:gd name="connsiteY114" fmla="*/ 1307086 h 6858000"/>
              <a:gd name="connsiteX115" fmla="*/ 230122 w 1491612"/>
              <a:gd name="connsiteY115" fmla="*/ 1189033 h 6858000"/>
              <a:gd name="connsiteX116" fmla="*/ 234807 w 1491612"/>
              <a:gd name="connsiteY116" fmla="*/ 1168288 h 6858000"/>
              <a:gd name="connsiteX117" fmla="*/ 227089 w 1491612"/>
              <a:gd name="connsiteY117" fmla="*/ 1142577 h 6858000"/>
              <a:gd name="connsiteX118" fmla="*/ 216395 w 1491612"/>
              <a:gd name="connsiteY118" fmla="*/ 1088484 h 6858000"/>
              <a:gd name="connsiteX119" fmla="*/ 205131 w 1491612"/>
              <a:gd name="connsiteY119" fmla="*/ 1016103 h 6858000"/>
              <a:gd name="connsiteX120" fmla="*/ 206587 w 1491612"/>
              <a:gd name="connsiteY120" fmla="*/ 932283 h 6858000"/>
              <a:gd name="connsiteX121" fmla="*/ 208823 w 1491612"/>
              <a:gd name="connsiteY121" fmla="*/ 915925 h 6858000"/>
              <a:gd name="connsiteX122" fmla="*/ 201452 w 1491612"/>
              <a:gd name="connsiteY122" fmla="*/ 896999 h 6858000"/>
              <a:gd name="connsiteX123" fmla="*/ 170860 w 1491612"/>
              <a:gd name="connsiteY123" fmla="*/ 821517 h 6858000"/>
              <a:gd name="connsiteX124" fmla="*/ 149810 w 1491612"/>
              <a:gd name="connsiteY124" fmla="*/ 751353 h 6858000"/>
              <a:gd name="connsiteX125" fmla="*/ 149368 w 1491612"/>
              <a:gd name="connsiteY125" fmla="*/ 721230 h 6858000"/>
              <a:gd name="connsiteX126" fmla="*/ 135039 w 1491612"/>
              <a:gd name="connsiteY126" fmla="*/ 681659 h 6858000"/>
              <a:gd name="connsiteX127" fmla="*/ 120458 w 1491612"/>
              <a:gd name="connsiteY127" fmla="*/ 635218 h 6858000"/>
              <a:gd name="connsiteX128" fmla="*/ 125469 w 1491612"/>
              <a:gd name="connsiteY128" fmla="*/ 613763 h 6858000"/>
              <a:gd name="connsiteX129" fmla="*/ 111411 w 1491612"/>
              <a:gd name="connsiteY129" fmla="*/ 598582 h 6858000"/>
              <a:gd name="connsiteX130" fmla="*/ 111092 w 1491612"/>
              <a:gd name="connsiteY130" fmla="*/ 576846 h 6858000"/>
              <a:gd name="connsiteX131" fmla="*/ 90718 w 1491612"/>
              <a:gd name="connsiteY131" fmla="*/ 530055 h 6858000"/>
              <a:gd name="connsiteX132" fmla="*/ 89966 w 1491612"/>
              <a:gd name="connsiteY132" fmla="*/ 465389 h 6858000"/>
              <a:gd name="connsiteX133" fmla="*/ 72889 w 1491612"/>
              <a:gd name="connsiteY133" fmla="*/ 424699 h 6858000"/>
              <a:gd name="connsiteX134" fmla="*/ 73264 w 1491612"/>
              <a:gd name="connsiteY134" fmla="*/ 404917 h 6858000"/>
              <a:gd name="connsiteX135" fmla="*/ 53221 w 1491612"/>
              <a:gd name="connsiteY135" fmla="*/ 367211 h 6858000"/>
              <a:gd name="connsiteX136" fmla="*/ 19525 w 1491612"/>
              <a:gd name="connsiteY136" fmla="*/ 268519 h 6858000"/>
              <a:gd name="connsiteX137" fmla="*/ 7008 w 1491612"/>
              <a:gd name="connsiteY137" fmla="*/ 160886 h 6858000"/>
              <a:gd name="connsiteX138" fmla="*/ 2385 w 1491612"/>
              <a:gd name="connsiteY138" fmla="*/ 47336 h 6858000"/>
              <a:gd name="connsiteX139" fmla="*/ 164830 w 1491612"/>
              <a:gd name="connsiteY139" fmla="*/ 0 h 6858000"/>
              <a:gd name="connsiteX0" fmla="*/ 158408 w 1485190"/>
              <a:gd name="connsiteY0" fmla="*/ 0 h 6858000"/>
              <a:gd name="connsiteX1" fmla="*/ 1485190 w 1485190"/>
              <a:gd name="connsiteY1" fmla="*/ 0 h 6858000"/>
              <a:gd name="connsiteX2" fmla="*/ 1485190 w 1485190"/>
              <a:gd name="connsiteY2" fmla="*/ 6858000 h 6858000"/>
              <a:gd name="connsiteX3" fmla="*/ 221884 w 1485190"/>
              <a:gd name="connsiteY3" fmla="*/ 6857735 h 6858000"/>
              <a:gd name="connsiteX4" fmla="*/ 258477 w 1485190"/>
              <a:gd name="connsiteY4" fmla="*/ 6776847 h 6858000"/>
              <a:gd name="connsiteX5" fmla="*/ 269977 w 1485190"/>
              <a:gd name="connsiteY5" fmla="*/ 6737706 h 6858000"/>
              <a:gd name="connsiteX6" fmla="*/ 294716 w 1485190"/>
              <a:gd name="connsiteY6" fmla="*/ 6691589 h 6858000"/>
              <a:gd name="connsiteX7" fmla="*/ 272273 w 1485190"/>
              <a:gd name="connsiteY7" fmla="*/ 6659970 h 6858000"/>
              <a:gd name="connsiteX8" fmla="*/ 287364 w 1485190"/>
              <a:gd name="connsiteY8" fmla="*/ 6636211 h 6858000"/>
              <a:gd name="connsiteX9" fmla="*/ 304808 w 1485190"/>
              <a:gd name="connsiteY9" fmla="*/ 6594177 h 6858000"/>
              <a:gd name="connsiteX10" fmla="*/ 318848 w 1485190"/>
              <a:gd name="connsiteY10" fmla="*/ 6557575 h 6858000"/>
              <a:gd name="connsiteX11" fmla="*/ 371805 w 1485190"/>
              <a:gd name="connsiteY11" fmla="*/ 6492130 h 6858000"/>
              <a:gd name="connsiteX12" fmla="*/ 387492 w 1485190"/>
              <a:gd name="connsiteY12" fmla="*/ 6431610 h 6858000"/>
              <a:gd name="connsiteX13" fmla="*/ 431197 w 1485190"/>
              <a:gd name="connsiteY13" fmla="*/ 6379786 h 6858000"/>
              <a:gd name="connsiteX14" fmla="*/ 414420 w 1485190"/>
              <a:gd name="connsiteY14" fmla="*/ 6334727 h 6858000"/>
              <a:gd name="connsiteX15" fmla="*/ 391835 w 1485190"/>
              <a:gd name="connsiteY15" fmla="*/ 6313295 h 6858000"/>
              <a:gd name="connsiteX16" fmla="*/ 398999 w 1485190"/>
              <a:gd name="connsiteY16" fmla="*/ 6280046 h 6858000"/>
              <a:gd name="connsiteX17" fmla="*/ 381744 w 1485190"/>
              <a:gd name="connsiteY17" fmla="*/ 6270265 h 6858000"/>
              <a:gd name="connsiteX18" fmla="*/ 408772 w 1485190"/>
              <a:gd name="connsiteY18" fmla="*/ 6252834 h 6858000"/>
              <a:gd name="connsiteX19" fmla="*/ 386764 w 1485190"/>
              <a:gd name="connsiteY19" fmla="*/ 6202459 h 6858000"/>
              <a:gd name="connsiteX20" fmla="*/ 385562 w 1485190"/>
              <a:gd name="connsiteY20" fmla="*/ 6153037 h 6858000"/>
              <a:gd name="connsiteX21" fmla="*/ 400977 w 1485190"/>
              <a:gd name="connsiteY21" fmla="*/ 6078132 h 6858000"/>
              <a:gd name="connsiteX22" fmla="*/ 388364 w 1485190"/>
              <a:gd name="connsiteY22" fmla="*/ 6028119 h 6858000"/>
              <a:gd name="connsiteX23" fmla="*/ 373593 w 1485190"/>
              <a:gd name="connsiteY23" fmla="*/ 5926735 h 6858000"/>
              <a:gd name="connsiteX24" fmla="*/ 423105 w 1485190"/>
              <a:gd name="connsiteY24" fmla="*/ 5712857 h 6858000"/>
              <a:gd name="connsiteX25" fmla="*/ 402180 w 1485190"/>
              <a:gd name="connsiteY25" fmla="*/ 5676393 h 6858000"/>
              <a:gd name="connsiteX26" fmla="*/ 441772 w 1485190"/>
              <a:gd name="connsiteY26" fmla="*/ 5563435 h 6858000"/>
              <a:gd name="connsiteX27" fmla="*/ 488902 w 1485190"/>
              <a:gd name="connsiteY27" fmla="*/ 5437125 h 6858000"/>
              <a:gd name="connsiteX28" fmla="*/ 502470 w 1485190"/>
              <a:gd name="connsiteY28" fmla="*/ 5396260 h 6858000"/>
              <a:gd name="connsiteX29" fmla="*/ 518451 w 1485190"/>
              <a:gd name="connsiteY29" fmla="*/ 5330009 h 6858000"/>
              <a:gd name="connsiteX30" fmla="*/ 551944 w 1485190"/>
              <a:gd name="connsiteY30" fmla="*/ 5273739 h 6858000"/>
              <a:gd name="connsiteX31" fmla="*/ 561543 w 1485190"/>
              <a:gd name="connsiteY31" fmla="*/ 5241779 h 6858000"/>
              <a:gd name="connsiteX32" fmla="*/ 572769 w 1485190"/>
              <a:gd name="connsiteY32" fmla="*/ 5225268 h 6858000"/>
              <a:gd name="connsiteX33" fmla="*/ 573789 w 1485190"/>
              <a:gd name="connsiteY33" fmla="*/ 5217684 h 6858000"/>
              <a:gd name="connsiteX34" fmla="*/ 581130 w 1485190"/>
              <a:gd name="connsiteY34" fmla="*/ 5193377 h 6858000"/>
              <a:gd name="connsiteX35" fmla="*/ 584433 w 1485190"/>
              <a:gd name="connsiteY35" fmla="*/ 5179288 h 6858000"/>
              <a:gd name="connsiteX36" fmla="*/ 585417 w 1485190"/>
              <a:gd name="connsiteY36" fmla="*/ 5173621 h 6858000"/>
              <a:gd name="connsiteX37" fmla="*/ 581051 w 1485190"/>
              <a:gd name="connsiteY37" fmla="*/ 5159961 h 6858000"/>
              <a:gd name="connsiteX38" fmla="*/ 587728 w 1485190"/>
              <a:gd name="connsiteY38" fmla="*/ 5144295 h 6858000"/>
              <a:gd name="connsiteX39" fmla="*/ 584661 w 1485190"/>
              <a:gd name="connsiteY39" fmla="*/ 5125185 h 6858000"/>
              <a:gd name="connsiteX40" fmla="*/ 591491 w 1485190"/>
              <a:gd name="connsiteY40" fmla="*/ 5121884 h 6858000"/>
              <a:gd name="connsiteX41" fmla="*/ 598527 w 1485190"/>
              <a:gd name="connsiteY41" fmla="*/ 5067850 h 6858000"/>
              <a:gd name="connsiteX42" fmla="*/ 601258 w 1485190"/>
              <a:gd name="connsiteY42" fmla="*/ 5060861 h 6858000"/>
              <a:gd name="connsiteX43" fmla="*/ 597962 w 1485190"/>
              <a:gd name="connsiteY43" fmla="*/ 5034192 h 6858000"/>
              <a:gd name="connsiteX44" fmla="*/ 599516 w 1485190"/>
              <a:gd name="connsiteY44" fmla="*/ 4993030 h 6858000"/>
              <a:gd name="connsiteX45" fmla="*/ 606425 w 1485190"/>
              <a:gd name="connsiteY45" fmla="*/ 4946844 h 6858000"/>
              <a:gd name="connsiteX46" fmla="*/ 602281 w 1485190"/>
              <a:gd name="connsiteY46" fmla="*/ 4932692 h 6858000"/>
              <a:gd name="connsiteX47" fmla="*/ 617684 w 1485190"/>
              <a:gd name="connsiteY47" fmla="*/ 4858827 h 6858000"/>
              <a:gd name="connsiteX48" fmla="*/ 623587 w 1485190"/>
              <a:gd name="connsiteY48" fmla="*/ 4821170 h 6858000"/>
              <a:gd name="connsiteX49" fmla="*/ 628320 w 1485190"/>
              <a:gd name="connsiteY49" fmla="*/ 4780965 h 6858000"/>
              <a:gd name="connsiteX50" fmla="*/ 629613 w 1485190"/>
              <a:gd name="connsiteY50" fmla="*/ 4750867 h 6858000"/>
              <a:gd name="connsiteX51" fmla="*/ 627420 w 1485190"/>
              <a:gd name="connsiteY51" fmla="*/ 4690749 h 6858000"/>
              <a:gd name="connsiteX52" fmla="*/ 622900 w 1485190"/>
              <a:gd name="connsiteY52" fmla="*/ 4584173 h 6858000"/>
              <a:gd name="connsiteX53" fmla="*/ 617983 w 1485190"/>
              <a:gd name="connsiteY53" fmla="*/ 4444346 h 6858000"/>
              <a:gd name="connsiteX54" fmla="*/ 614548 w 1485190"/>
              <a:gd name="connsiteY54" fmla="*/ 4375228 h 6858000"/>
              <a:gd name="connsiteX55" fmla="*/ 595201 w 1485190"/>
              <a:gd name="connsiteY55" fmla="*/ 4214165 h 6858000"/>
              <a:gd name="connsiteX56" fmla="*/ 599274 w 1485190"/>
              <a:gd name="connsiteY56" fmla="*/ 4090296 h 6858000"/>
              <a:gd name="connsiteX57" fmla="*/ 584530 w 1485190"/>
              <a:gd name="connsiteY57" fmla="*/ 4033999 h 6858000"/>
              <a:gd name="connsiteX58" fmla="*/ 585679 w 1485190"/>
              <a:gd name="connsiteY58" fmla="*/ 4031933 h 6858000"/>
              <a:gd name="connsiteX59" fmla="*/ 584255 w 1485190"/>
              <a:gd name="connsiteY59" fmla="*/ 4013953 h 6858000"/>
              <a:gd name="connsiteX60" fmla="*/ 570550 w 1485190"/>
              <a:gd name="connsiteY60" fmla="*/ 3974753 h 6858000"/>
              <a:gd name="connsiteX61" fmla="*/ 572148 w 1485190"/>
              <a:gd name="connsiteY61" fmla="*/ 3969950 h 6858000"/>
              <a:gd name="connsiteX62" fmla="*/ 565570 w 1485190"/>
              <a:gd name="connsiteY62" fmla="*/ 3933779 h 6858000"/>
              <a:gd name="connsiteX63" fmla="*/ 566901 w 1485190"/>
              <a:gd name="connsiteY63" fmla="*/ 3933093 h 6858000"/>
              <a:gd name="connsiteX64" fmla="*/ 571255 w 1485190"/>
              <a:gd name="connsiteY64" fmla="*/ 3922082 h 6858000"/>
              <a:gd name="connsiteX65" fmla="*/ 576333 w 1485190"/>
              <a:gd name="connsiteY65" fmla="*/ 3901461 h 6858000"/>
              <a:gd name="connsiteX66" fmla="*/ 598927 w 1485190"/>
              <a:gd name="connsiteY66" fmla="*/ 3813873 h 6858000"/>
              <a:gd name="connsiteX67" fmla="*/ 598352 w 1485190"/>
              <a:gd name="connsiteY67" fmla="*/ 3806161 h 6858000"/>
              <a:gd name="connsiteX68" fmla="*/ 598659 w 1485190"/>
              <a:gd name="connsiteY68" fmla="*/ 3805957 h 6858000"/>
              <a:gd name="connsiteX69" fmla="*/ 598686 w 1485190"/>
              <a:gd name="connsiteY69" fmla="*/ 3797724 h 6858000"/>
              <a:gd name="connsiteX70" fmla="*/ 597301 w 1485190"/>
              <a:gd name="connsiteY70" fmla="*/ 3792098 h 6858000"/>
              <a:gd name="connsiteX71" fmla="*/ 596185 w 1485190"/>
              <a:gd name="connsiteY71" fmla="*/ 3777135 h 6858000"/>
              <a:gd name="connsiteX72" fmla="*/ 597918 w 1485190"/>
              <a:gd name="connsiteY72" fmla="*/ 3771656 h 6858000"/>
              <a:gd name="connsiteX73" fmla="*/ 601661 w 1485190"/>
              <a:gd name="connsiteY73" fmla="*/ 3769007 h 6858000"/>
              <a:gd name="connsiteX74" fmla="*/ 601127 w 1485190"/>
              <a:gd name="connsiteY74" fmla="*/ 3767709 h 6858000"/>
              <a:gd name="connsiteX75" fmla="*/ 609823 w 1485190"/>
              <a:gd name="connsiteY75" fmla="*/ 3738082 h 6858000"/>
              <a:gd name="connsiteX76" fmla="*/ 617169 w 1485190"/>
              <a:gd name="connsiteY76" fmla="*/ 3673397 h 6858000"/>
              <a:gd name="connsiteX77" fmla="*/ 616465 w 1485190"/>
              <a:gd name="connsiteY77" fmla="*/ 3637109 h 6858000"/>
              <a:gd name="connsiteX78" fmla="*/ 619908 w 1485190"/>
              <a:gd name="connsiteY78" fmla="*/ 3536883 h 6858000"/>
              <a:gd name="connsiteX79" fmla="*/ 627446 w 1485190"/>
              <a:gd name="connsiteY79" fmla="*/ 3435652 h 6858000"/>
              <a:gd name="connsiteX80" fmla="*/ 629117 w 1485190"/>
              <a:gd name="connsiteY80" fmla="*/ 3307769 h 6858000"/>
              <a:gd name="connsiteX81" fmla="*/ 646680 w 1485190"/>
              <a:gd name="connsiteY81" fmla="*/ 3250522 h 6858000"/>
              <a:gd name="connsiteX82" fmla="*/ 647105 w 1485190"/>
              <a:gd name="connsiteY82" fmla="*/ 3229163 h 6858000"/>
              <a:gd name="connsiteX83" fmla="*/ 648928 w 1485190"/>
              <a:gd name="connsiteY83" fmla="*/ 3217217 h 6858000"/>
              <a:gd name="connsiteX84" fmla="*/ 635763 w 1485190"/>
              <a:gd name="connsiteY84" fmla="*/ 3183755 h 6858000"/>
              <a:gd name="connsiteX85" fmla="*/ 636264 w 1485190"/>
              <a:gd name="connsiteY85" fmla="*/ 3178642 h 6858000"/>
              <a:gd name="connsiteX86" fmla="*/ 623864 w 1485190"/>
              <a:gd name="connsiteY86" fmla="*/ 3158586 h 6858000"/>
              <a:gd name="connsiteX87" fmla="*/ 609049 w 1485190"/>
              <a:gd name="connsiteY87" fmla="*/ 3129034 h 6858000"/>
              <a:gd name="connsiteX88" fmla="*/ 609714 w 1485190"/>
              <a:gd name="connsiteY88" fmla="*/ 3126682 h 6858000"/>
              <a:gd name="connsiteX89" fmla="*/ 600582 w 1485190"/>
              <a:gd name="connsiteY89" fmla="*/ 3114519 h 6858000"/>
              <a:gd name="connsiteX90" fmla="*/ 587191 w 1485190"/>
              <a:gd name="connsiteY90" fmla="*/ 3106272 h 6858000"/>
              <a:gd name="connsiteX91" fmla="*/ 559921 w 1485190"/>
              <a:gd name="connsiteY91" fmla="*/ 2958185 h 6858000"/>
              <a:gd name="connsiteX92" fmla="*/ 502535 w 1485190"/>
              <a:gd name="connsiteY92" fmla="*/ 2762989 h 6858000"/>
              <a:gd name="connsiteX93" fmla="*/ 451453 w 1485190"/>
              <a:gd name="connsiteY93" fmla="*/ 2554718 h 6858000"/>
              <a:gd name="connsiteX94" fmla="*/ 431547 w 1485190"/>
              <a:gd name="connsiteY94" fmla="*/ 2485734 h 6858000"/>
              <a:gd name="connsiteX95" fmla="*/ 422270 w 1485190"/>
              <a:gd name="connsiteY95" fmla="*/ 2447068 h 6858000"/>
              <a:gd name="connsiteX96" fmla="*/ 409231 w 1485190"/>
              <a:gd name="connsiteY96" fmla="*/ 2425819 h 6858000"/>
              <a:gd name="connsiteX97" fmla="*/ 415230 w 1485190"/>
              <a:gd name="connsiteY97" fmla="*/ 2402874 h 6858000"/>
              <a:gd name="connsiteX98" fmla="*/ 417842 w 1485190"/>
              <a:gd name="connsiteY98" fmla="*/ 2381443 h 6858000"/>
              <a:gd name="connsiteX99" fmla="*/ 394171 w 1485190"/>
              <a:gd name="connsiteY99" fmla="*/ 2261920 h 6858000"/>
              <a:gd name="connsiteX100" fmla="*/ 384058 w 1485190"/>
              <a:gd name="connsiteY100" fmla="*/ 2195378 h 6858000"/>
              <a:gd name="connsiteX101" fmla="*/ 368275 w 1485190"/>
              <a:gd name="connsiteY101" fmla="*/ 2155135 h 6858000"/>
              <a:gd name="connsiteX102" fmla="*/ 365733 w 1485190"/>
              <a:gd name="connsiteY102" fmla="*/ 2118008 h 6858000"/>
              <a:gd name="connsiteX103" fmla="*/ 366726 w 1485190"/>
              <a:gd name="connsiteY103" fmla="*/ 2050531 h 6858000"/>
              <a:gd name="connsiteX104" fmla="*/ 358532 w 1485190"/>
              <a:gd name="connsiteY104" fmla="*/ 1963269 h 6858000"/>
              <a:gd name="connsiteX105" fmla="*/ 339710 w 1485190"/>
              <a:gd name="connsiteY105" fmla="*/ 1906352 h 6858000"/>
              <a:gd name="connsiteX106" fmla="*/ 316267 w 1485190"/>
              <a:gd name="connsiteY106" fmla="*/ 1861531 h 6858000"/>
              <a:gd name="connsiteX107" fmla="*/ 270066 w 1485190"/>
              <a:gd name="connsiteY107" fmla="*/ 1732919 h 6858000"/>
              <a:gd name="connsiteX108" fmla="*/ 242377 w 1485190"/>
              <a:gd name="connsiteY108" fmla="*/ 1663540 h 6858000"/>
              <a:gd name="connsiteX109" fmla="*/ 241503 w 1485190"/>
              <a:gd name="connsiteY109" fmla="*/ 1615777 h 6858000"/>
              <a:gd name="connsiteX110" fmla="*/ 222298 w 1485190"/>
              <a:gd name="connsiteY110" fmla="*/ 1563678 h 6858000"/>
              <a:gd name="connsiteX111" fmla="*/ 235378 w 1485190"/>
              <a:gd name="connsiteY111" fmla="*/ 1519474 h 6858000"/>
              <a:gd name="connsiteX112" fmla="*/ 228120 w 1485190"/>
              <a:gd name="connsiteY112" fmla="*/ 1477995 h 6858000"/>
              <a:gd name="connsiteX113" fmla="*/ 214205 w 1485190"/>
              <a:gd name="connsiteY113" fmla="*/ 1373769 h 6858000"/>
              <a:gd name="connsiteX114" fmla="*/ 222512 w 1485190"/>
              <a:gd name="connsiteY114" fmla="*/ 1307086 h 6858000"/>
              <a:gd name="connsiteX115" fmla="*/ 223700 w 1485190"/>
              <a:gd name="connsiteY115" fmla="*/ 1189033 h 6858000"/>
              <a:gd name="connsiteX116" fmla="*/ 228385 w 1485190"/>
              <a:gd name="connsiteY116" fmla="*/ 1168288 h 6858000"/>
              <a:gd name="connsiteX117" fmla="*/ 220667 w 1485190"/>
              <a:gd name="connsiteY117" fmla="*/ 1142577 h 6858000"/>
              <a:gd name="connsiteX118" fmla="*/ 209973 w 1485190"/>
              <a:gd name="connsiteY118" fmla="*/ 1088484 h 6858000"/>
              <a:gd name="connsiteX119" fmla="*/ 198709 w 1485190"/>
              <a:gd name="connsiteY119" fmla="*/ 1016103 h 6858000"/>
              <a:gd name="connsiteX120" fmla="*/ 200165 w 1485190"/>
              <a:gd name="connsiteY120" fmla="*/ 932283 h 6858000"/>
              <a:gd name="connsiteX121" fmla="*/ 202401 w 1485190"/>
              <a:gd name="connsiteY121" fmla="*/ 915925 h 6858000"/>
              <a:gd name="connsiteX122" fmla="*/ 195030 w 1485190"/>
              <a:gd name="connsiteY122" fmla="*/ 896999 h 6858000"/>
              <a:gd name="connsiteX123" fmla="*/ 164438 w 1485190"/>
              <a:gd name="connsiteY123" fmla="*/ 821517 h 6858000"/>
              <a:gd name="connsiteX124" fmla="*/ 143388 w 1485190"/>
              <a:gd name="connsiteY124" fmla="*/ 751353 h 6858000"/>
              <a:gd name="connsiteX125" fmla="*/ 142946 w 1485190"/>
              <a:gd name="connsiteY125" fmla="*/ 721230 h 6858000"/>
              <a:gd name="connsiteX126" fmla="*/ 128617 w 1485190"/>
              <a:gd name="connsiteY126" fmla="*/ 681659 h 6858000"/>
              <a:gd name="connsiteX127" fmla="*/ 114036 w 1485190"/>
              <a:gd name="connsiteY127" fmla="*/ 635218 h 6858000"/>
              <a:gd name="connsiteX128" fmla="*/ 119047 w 1485190"/>
              <a:gd name="connsiteY128" fmla="*/ 613763 h 6858000"/>
              <a:gd name="connsiteX129" fmla="*/ 104989 w 1485190"/>
              <a:gd name="connsiteY129" fmla="*/ 598582 h 6858000"/>
              <a:gd name="connsiteX130" fmla="*/ 104670 w 1485190"/>
              <a:gd name="connsiteY130" fmla="*/ 576846 h 6858000"/>
              <a:gd name="connsiteX131" fmla="*/ 84296 w 1485190"/>
              <a:gd name="connsiteY131" fmla="*/ 530055 h 6858000"/>
              <a:gd name="connsiteX132" fmla="*/ 83544 w 1485190"/>
              <a:gd name="connsiteY132" fmla="*/ 465389 h 6858000"/>
              <a:gd name="connsiteX133" fmla="*/ 66467 w 1485190"/>
              <a:gd name="connsiteY133" fmla="*/ 424699 h 6858000"/>
              <a:gd name="connsiteX134" fmla="*/ 66842 w 1485190"/>
              <a:gd name="connsiteY134" fmla="*/ 404917 h 6858000"/>
              <a:gd name="connsiteX135" fmla="*/ 46799 w 1485190"/>
              <a:gd name="connsiteY135" fmla="*/ 367211 h 6858000"/>
              <a:gd name="connsiteX136" fmla="*/ 13103 w 1485190"/>
              <a:gd name="connsiteY136" fmla="*/ 268519 h 6858000"/>
              <a:gd name="connsiteX137" fmla="*/ 586 w 1485190"/>
              <a:gd name="connsiteY137" fmla="*/ 160886 h 6858000"/>
              <a:gd name="connsiteX138" fmla="*/ 198854 w 1485190"/>
              <a:gd name="connsiteY138" fmla="*/ 55288 h 6858000"/>
              <a:gd name="connsiteX139" fmla="*/ 158408 w 1485190"/>
              <a:gd name="connsiteY139" fmla="*/ 0 h 6858000"/>
              <a:gd name="connsiteX0" fmla="*/ 145305 w 1472087"/>
              <a:gd name="connsiteY0" fmla="*/ 0 h 6858000"/>
              <a:gd name="connsiteX1" fmla="*/ 1472087 w 1472087"/>
              <a:gd name="connsiteY1" fmla="*/ 0 h 6858000"/>
              <a:gd name="connsiteX2" fmla="*/ 1472087 w 1472087"/>
              <a:gd name="connsiteY2" fmla="*/ 6858000 h 6858000"/>
              <a:gd name="connsiteX3" fmla="*/ 208781 w 1472087"/>
              <a:gd name="connsiteY3" fmla="*/ 6857735 h 6858000"/>
              <a:gd name="connsiteX4" fmla="*/ 245374 w 1472087"/>
              <a:gd name="connsiteY4" fmla="*/ 6776847 h 6858000"/>
              <a:gd name="connsiteX5" fmla="*/ 256874 w 1472087"/>
              <a:gd name="connsiteY5" fmla="*/ 6737706 h 6858000"/>
              <a:gd name="connsiteX6" fmla="*/ 281613 w 1472087"/>
              <a:gd name="connsiteY6" fmla="*/ 6691589 h 6858000"/>
              <a:gd name="connsiteX7" fmla="*/ 259170 w 1472087"/>
              <a:gd name="connsiteY7" fmla="*/ 6659970 h 6858000"/>
              <a:gd name="connsiteX8" fmla="*/ 274261 w 1472087"/>
              <a:gd name="connsiteY8" fmla="*/ 6636211 h 6858000"/>
              <a:gd name="connsiteX9" fmla="*/ 291705 w 1472087"/>
              <a:gd name="connsiteY9" fmla="*/ 6594177 h 6858000"/>
              <a:gd name="connsiteX10" fmla="*/ 305745 w 1472087"/>
              <a:gd name="connsiteY10" fmla="*/ 6557575 h 6858000"/>
              <a:gd name="connsiteX11" fmla="*/ 358702 w 1472087"/>
              <a:gd name="connsiteY11" fmla="*/ 6492130 h 6858000"/>
              <a:gd name="connsiteX12" fmla="*/ 374389 w 1472087"/>
              <a:gd name="connsiteY12" fmla="*/ 6431610 h 6858000"/>
              <a:gd name="connsiteX13" fmla="*/ 418094 w 1472087"/>
              <a:gd name="connsiteY13" fmla="*/ 6379786 h 6858000"/>
              <a:gd name="connsiteX14" fmla="*/ 401317 w 1472087"/>
              <a:gd name="connsiteY14" fmla="*/ 6334727 h 6858000"/>
              <a:gd name="connsiteX15" fmla="*/ 378732 w 1472087"/>
              <a:gd name="connsiteY15" fmla="*/ 6313295 h 6858000"/>
              <a:gd name="connsiteX16" fmla="*/ 385896 w 1472087"/>
              <a:gd name="connsiteY16" fmla="*/ 6280046 h 6858000"/>
              <a:gd name="connsiteX17" fmla="*/ 368641 w 1472087"/>
              <a:gd name="connsiteY17" fmla="*/ 6270265 h 6858000"/>
              <a:gd name="connsiteX18" fmla="*/ 395669 w 1472087"/>
              <a:gd name="connsiteY18" fmla="*/ 6252834 h 6858000"/>
              <a:gd name="connsiteX19" fmla="*/ 373661 w 1472087"/>
              <a:gd name="connsiteY19" fmla="*/ 6202459 h 6858000"/>
              <a:gd name="connsiteX20" fmla="*/ 372459 w 1472087"/>
              <a:gd name="connsiteY20" fmla="*/ 6153037 h 6858000"/>
              <a:gd name="connsiteX21" fmla="*/ 387874 w 1472087"/>
              <a:gd name="connsiteY21" fmla="*/ 6078132 h 6858000"/>
              <a:gd name="connsiteX22" fmla="*/ 375261 w 1472087"/>
              <a:gd name="connsiteY22" fmla="*/ 6028119 h 6858000"/>
              <a:gd name="connsiteX23" fmla="*/ 360490 w 1472087"/>
              <a:gd name="connsiteY23" fmla="*/ 5926735 h 6858000"/>
              <a:gd name="connsiteX24" fmla="*/ 410002 w 1472087"/>
              <a:gd name="connsiteY24" fmla="*/ 5712857 h 6858000"/>
              <a:gd name="connsiteX25" fmla="*/ 389077 w 1472087"/>
              <a:gd name="connsiteY25" fmla="*/ 5676393 h 6858000"/>
              <a:gd name="connsiteX26" fmla="*/ 428669 w 1472087"/>
              <a:gd name="connsiteY26" fmla="*/ 5563435 h 6858000"/>
              <a:gd name="connsiteX27" fmla="*/ 475799 w 1472087"/>
              <a:gd name="connsiteY27" fmla="*/ 5437125 h 6858000"/>
              <a:gd name="connsiteX28" fmla="*/ 489367 w 1472087"/>
              <a:gd name="connsiteY28" fmla="*/ 5396260 h 6858000"/>
              <a:gd name="connsiteX29" fmla="*/ 505348 w 1472087"/>
              <a:gd name="connsiteY29" fmla="*/ 5330009 h 6858000"/>
              <a:gd name="connsiteX30" fmla="*/ 538841 w 1472087"/>
              <a:gd name="connsiteY30" fmla="*/ 5273739 h 6858000"/>
              <a:gd name="connsiteX31" fmla="*/ 548440 w 1472087"/>
              <a:gd name="connsiteY31" fmla="*/ 5241779 h 6858000"/>
              <a:gd name="connsiteX32" fmla="*/ 559666 w 1472087"/>
              <a:gd name="connsiteY32" fmla="*/ 5225268 h 6858000"/>
              <a:gd name="connsiteX33" fmla="*/ 560686 w 1472087"/>
              <a:gd name="connsiteY33" fmla="*/ 5217684 h 6858000"/>
              <a:gd name="connsiteX34" fmla="*/ 568027 w 1472087"/>
              <a:gd name="connsiteY34" fmla="*/ 5193377 h 6858000"/>
              <a:gd name="connsiteX35" fmla="*/ 571330 w 1472087"/>
              <a:gd name="connsiteY35" fmla="*/ 5179288 h 6858000"/>
              <a:gd name="connsiteX36" fmla="*/ 572314 w 1472087"/>
              <a:gd name="connsiteY36" fmla="*/ 5173621 h 6858000"/>
              <a:gd name="connsiteX37" fmla="*/ 567948 w 1472087"/>
              <a:gd name="connsiteY37" fmla="*/ 5159961 h 6858000"/>
              <a:gd name="connsiteX38" fmla="*/ 574625 w 1472087"/>
              <a:gd name="connsiteY38" fmla="*/ 5144295 h 6858000"/>
              <a:gd name="connsiteX39" fmla="*/ 571558 w 1472087"/>
              <a:gd name="connsiteY39" fmla="*/ 5125185 h 6858000"/>
              <a:gd name="connsiteX40" fmla="*/ 578388 w 1472087"/>
              <a:gd name="connsiteY40" fmla="*/ 5121884 h 6858000"/>
              <a:gd name="connsiteX41" fmla="*/ 585424 w 1472087"/>
              <a:gd name="connsiteY41" fmla="*/ 5067850 h 6858000"/>
              <a:gd name="connsiteX42" fmla="*/ 588155 w 1472087"/>
              <a:gd name="connsiteY42" fmla="*/ 5060861 h 6858000"/>
              <a:gd name="connsiteX43" fmla="*/ 584859 w 1472087"/>
              <a:gd name="connsiteY43" fmla="*/ 5034192 h 6858000"/>
              <a:gd name="connsiteX44" fmla="*/ 586413 w 1472087"/>
              <a:gd name="connsiteY44" fmla="*/ 4993030 h 6858000"/>
              <a:gd name="connsiteX45" fmla="*/ 593322 w 1472087"/>
              <a:gd name="connsiteY45" fmla="*/ 4946844 h 6858000"/>
              <a:gd name="connsiteX46" fmla="*/ 589178 w 1472087"/>
              <a:gd name="connsiteY46" fmla="*/ 4932692 h 6858000"/>
              <a:gd name="connsiteX47" fmla="*/ 604581 w 1472087"/>
              <a:gd name="connsiteY47" fmla="*/ 4858827 h 6858000"/>
              <a:gd name="connsiteX48" fmla="*/ 610484 w 1472087"/>
              <a:gd name="connsiteY48" fmla="*/ 4821170 h 6858000"/>
              <a:gd name="connsiteX49" fmla="*/ 615217 w 1472087"/>
              <a:gd name="connsiteY49" fmla="*/ 4780965 h 6858000"/>
              <a:gd name="connsiteX50" fmla="*/ 616510 w 1472087"/>
              <a:gd name="connsiteY50" fmla="*/ 4750867 h 6858000"/>
              <a:gd name="connsiteX51" fmla="*/ 614317 w 1472087"/>
              <a:gd name="connsiteY51" fmla="*/ 4690749 h 6858000"/>
              <a:gd name="connsiteX52" fmla="*/ 609797 w 1472087"/>
              <a:gd name="connsiteY52" fmla="*/ 4584173 h 6858000"/>
              <a:gd name="connsiteX53" fmla="*/ 604880 w 1472087"/>
              <a:gd name="connsiteY53" fmla="*/ 4444346 h 6858000"/>
              <a:gd name="connsiteX54" fmla="*/ 601445 w 1472087"/>
              <a:gd name="connsiteY54" fmla="*/ 4375228 h 6858000"/>
              <a:gd name="connsiteX55" fmla="*/ 582098 w 1472087"/>
              <a:gd name="connsiteY55" fmla="*/ 4214165 h 6858000"/>
              <a:gd name="connsiteX56" fmla="*/ 586171 w 1472087"/>
              <a:gd name="connsiteY56" fmla="*/ 4090296 h 6858000"/>
              <a:gd name="connsiteX57" fmla="*/ 571427 w 1472087"/>
              <a:gd name="connsiteY57" fmla="*/ 4033999 h 6858000"/>
              <a:gd name="connsiteX58" fmla="*/ 572576 w 1472087"/>
              <a:gd name="connsiteY58" fmla="*/ 4031933 h 6858000"/>
              <a:gd name="connsiteX59" fmla="*/ 571152 w 1472087"/>
              <a:gd name="connsiteY59" fmla="*/ 4013953 h 6858000"/>
              <a:gd name="connsiteX60" fmla="*/ 557447 w 1472087"/>
              <a:gd name="connsiteY60" fmla="*/ 3974753 h 6858000"/>
              <a:gd name="connsiteX61" fmla="*/ 559045 w 1472087"/>
              <a:gd name="connsiteY61" fmla="*/ 3969950 h 6858000"/>
              <a:gd name="connsiteX62" fmla="*/ 552467 w 1472087"/>
              <a:gd name="connsiteY62" fmla="*/ 3933779 h 6858000"/>
              <a:gd name="connsiteX63" fmla="*/ 553798 w 1472087"/>
              <a:gd name="connsiteY63" fmla="*/ 3933093 h 6858000"/>
              <a:gd name="connsiteX64" fmla="*/ 558152 w 1472087"/>
              <a:gd name="connsiteY64" fmla="*/ 3922082 h 6858000"/>
              <a:gd name="connsiteX65" fmla="*/ 563230 w 1472087"/>
              <a:gd name="connsiteY65" fmla="*/ 3901461 h 6858000"/>
              <a:gd name="connsiteX66" fmla="*/ 585824 w 1472087"/>
              <a:gd name="connsiteY66" fmla="*/ 3813873 h 6858000"/>
              <a:gd name="connsiteX67" fmla="*/ 585249 w 1472087"/>
              <a:gd name="connsiteY67" fmla="*/ 3806161 h 6858000"/>
              <a:gd name="connsiteX68" fmla="*/ 585556 w 1472087"/>
              <a:gd name="connsiteY68" fmla="*/ 3805957 h 6858000"/>
              <a:gd name="connsiteX69" fmla="*/ 585583 w 1472087"/>
              <a:gd name="connsiteY69" fmla="*/ 3797724 h 6858000"/>
              <a:gd name="connsiteX70" fmla="*/ 584198 w 1472087"/>
              <a:gd name="connsiteY70" fmla="*/ 3792098 h 6858000"/>
              <a:gd name="connsiteX71" fmla="*/ 583082 w 1472087"/>
              <a:gd name="connsiteY71" fmla="*/ 3777135 h 6858000"/>
              <a:gd name="connsiteX72" fmla="*/ 584815 w 1472087"/>
              <a:gd name="connsiteY72" fmla="*/ 3771656 h 6858000"/>
              <a:gd name="connsiteX73" fmla="*/ 588558 w 1472087"/>
              <a:gd name="connsiteY73" fmla="*/ 3769007 h 6858000"/>
              <a:gd name="connsiteX74" fmla="*/ 588024 w 1472087"/>
              <a:gd name="connsiteY74" fmla="*/ 3767709 h 6858000"/>
              <a:gd name="connsiteX75" fmla="*/ 596720 w 1472087"/>
              <a:gd name="connsiteY75" fmla="*/ 3738082 h 6858000"/>
              <a:gd name="connsiteX76" fmla="*/ 604066 w 1472087"/>
              <a:gd name="connsiteY76" fmla="*/ 3673397 h 6858000"/>
              <a:gd name="connsiteX77" fmla="*/ 603362 w 1472087"/>
              <a:gd name="connsiteY77" fmla="*/ 3637109 h 6858000"/>
              <a:gd name="connsiteX78" fmla="*/ 606805 w 1472087"/>
              <a:gd name="connsiteY78" fmla="*/ 3536883 h 6858000"/>
              <a:gd name="connsiteX79" fmla="*/ 614343 w 1472087"/>
              <a:gd name="connsiteY79" fmla="*/ 3435652 h 6858000"/>
              <a:gd name="connsiteX80" fmla="*/ 616014 w 1472087"/>
              <a:gd name="connsiteY80" fmla="*/ 3307769 h 6858000"/>
              <a:gd name="connsiteX81" fmla="*/ 633577 w 1472087"/>
              <a:gd name="connsiteY81" fmla="*/ 3250522 h 6858000"/>
              <a:gd name="connsiteX82" fmla="*/ 634002 w 1472087"/>
              <a:gd name="connsiteY82" fmla="*/ 3229163 h 6858000"/>
              <a:gd name="connsiteX83" fmla="*/ 635825 w 1472087"/>
              <a:gd name="connsiteY83" fmla="*/ 3217217 h 6858000"/>
              <a:gd name="connsiteX84" fmla="*/ 622660 w 1472087"/>
              <a:gd name="connsiteY84" fmla="*/ 3183755 h 6858000"/>
              <a:gd name="connsiteX85" fmla="*/ 623161 w 1472087"/>
              <a:gd name="connsiteY85" fmla="*/ 3178642 h 6858000"/>
              <a:gd name="connsiteX86" fmla="*/ 610761 w 1472087"/>
              <a:gd name="connsiteY86" fmla="*/ 3158586 h 6858000"/>
              <a:gd name="connsiteX87" fmla="*/ 595946 w 1472087"/>
              <a:gd name="connsiteY87" fmla="*/ 3129034 h 6858000"/>
              <a:gd name="connsiteX88" fmla="*/ 596611 w 1472087"/>
              <a:gd name="connsiteY88" fmla="*/ 3126682 h 6858000"/>
              <a:gd name="connsiteX89" fmla="*/ 587479 w 1472087"/>
              <a:gd name="connsiteY89" fmla="*/ 3114519 h 6858000"/>
              <a:gd name="connsiteX90" fmla="*/ 574088 w 1472087"/>
              <a:gd name="connsiteY90" fmla="*/ 3106272 h 6858000"/>
              <a:gd name="connsiteX91" fmla="*/ 546818 w 1472087"/>
              <a:gd name="connsiteY91" fmla="*/ 2958185 h 6858000"/>
              <a:gd name="connsiteX92" fmla="*/ 489432 w 1472087"/>
              <a:gd name="connsiteY92" fmla="*/ 2762989 h 6858000"/>
              <a:gd name="connsiteX93" fmla="*/ 438350 w 1472087"/>
              <a:gd name="connsiteY93" fmla="*/ 2554718 h 6858000"/>
              <a:gd name="connsiteX94" fmla="*/ 418444 w 1472087"/>
              <a:gd name="connsiteY94" fmla="*/ 2485734 h 6858000"/>
              <a:gd name="connsiteX95" fmla="*/ 409167 w 1472087"/>
              <a:gd name="connsiteY95" fmla="*/ 2447068 h 6858000"/>
              <a:gd name="connsiteX96" fmla="*/ 396128 w 1472087"/>
              <a:gd name="connsiteY96" fmla="*/ 2425819 h 6858000"/>
              <a:gd name="connsiteX97" fmla="*/ 402127 w 1472087"/>
              <a:gd name="connsiteY97" fmla="*/ 2402874 h 6858000"/>
              <a:gd name="connsiteX98" fmla="*/ 404739 w 1472087"/>
              <a:gd name="connsiteY98" fmla="*/ 2381443 h 6858000"/>
              <a:gd name="connsiteX99" fmla="*/ 381068 w 1472087"/>
              <a:gd name="connsiteY99" fmla="*/ 2261920 h 6858000"/>
              <a:gd name="connsiteX100" fmla="*/ 370955 w 1472087"/>
              <a:gd name="connsiteY100" fmla="*/ 2195378 h 6858000"/>
              <a:gd name="connsiteX101" fmla="*/ 355172 w 1472087"/>
              <a:gd name="connsiteY101" fmla="*/ 2155135 h 6858000"/>
              <a:gd name="connsiteX102" fmla="*/ 352630 w 1472087"/>
              <a:gd name="connsiteY102" fmla="*/ 2118008 h 6858000"/>
              <a:gd name="connsiteX103" fmla="*/ 353623 w 1472087"/>
              <a:gd name="connsiteY103" fmla="*/ 2050531 h 6858000"/>
              <a:gd name="connsiteX104" fmla="*/ 345429 w 1472087"/>
              <a:gd name="connsiteY104" fmla="*/ 1963269 h 6858000"/>
              <a:gd name="connsiteX105" fmla="*/ 326607 w 1472087"/>
              <a:gd name="connsiteY105" fmla="*/ 1906352 h 6858000"/>
              <a:gd name="connsiteX106" fmla="*/ 303164 w 1472087"/>
              <a:gd name="connsiteY106" fmla="*/ 1861531 h 6858000"/>
              <a:gd name="connsiteX107" fmla="*/ 256963 w 1472087"/>
              <a:gd name="connsiteY107" fmla="*/ 1732919 h 6858000"/>
              <a:gd name="connsiteX108" fmla="*/ 229274 w 1472087"/>
              <a:gd name="connsiteY108" fmla="*/ 1663540 h 6858000"/>
              <a:gd name="connsiteX109" fmla="*/ 228400 w 1472087"/>
              <a:gd name="connsiteY109" fmla="*/ 1615777 h 6858000"/>
              <a:gd name="connsiteX110" fmla="*/ 209195 w 1472087"/>
              <a:gd name="connsiteY110" fmla="*/ 1563678 h 6858000"/>
              <a:gd name="connsiteX111" fmla="*/ 222275 w 1472087"/>
              <a:gd name="connsiteY111" fmla="*/ 1519474 h 6858000"/>
              <a:gd name="connsiteX112" fmla="*/ 215017 w 1472087"/>
              <a:gd name="connsiteY112" fmla="*/ 1477995 h 6858000"/>
              <a:gd name="connsiteX113" fmla="*/ 201102 w 1472087"/>
              <a:gd name="connsiteY113" fmla="*/ 1373769 h 6858000"/>
              <a:gd name="connsiteX114" fmla="*/ 209409 w 1472087"/>
              <a:gd name="connsiteY114" fmla="*/ 1307086 h 6858000"/>
              <a:gd name="connsiteX115" fmla="*/ 210597 w 1472087"/>
              <a:gd name="connsiteY115" fmla="*/ 1189033 h 6858000"/>
              <a:gd name="connsiteX116" fmla="*/ 215282 w 1472087"/>
              <a:gd name="connsiteY116" fmla="*/ 1168288 h 6858000"/>
              <a:gd name="connsiteX117" fmla="*/ 207564 w 1472087"/>
              <a:gd name="connsiteY117" fmla="*/ 1142577 h 6858000"/>
              <a:gd name="connsiteX118" fmla="*/ 196870 w 1472087"/>
              <a:gd name="connsiteY118" fmla="*/ 1088484 h 6858000"/>
              <a:gd name="connsiteX119" fmla="*/ 185606 w 1472087"/>
              <a:gd name="connsiteY119" fmla="*/ 1016103 h 6858000"/>
              <a:gd name="connsiteX120" fmla="*/ 187062 w 1472087"/>
              <a:gd name="connsiteY120" fmla="*/ 932283 h 6858000"/>
              <a:gd name="connsiteX121" fmla="*/ 189298 w 1472087"/>
              <a:gd name="connsiteY121" fmla="*/ 915925 h 6858000"/>
              <a:gd name="connsiteX122" fmla="*/ 181927 w 1472087"/>
              <a:gd name="connsiteY122" fmla="*/ 896999 h 6858000"/>
              <a:gd name="connsiteX123" fmla="*/ 151335 w 1472087"/>
              <a:gd name="connsiteY123" fmla="*/ 821517 h 6858000"/>
              <a:gd name="connsiteX124" fmla="*/ 130285 w 1472087"/>
              <a:gd name="connsiteY124" fmla="*/ 751353 h 6858000"/>
              <a:gd name="connsiteX125" fmla="*/ 129843 w 1472087"/>
              <a:gd name="connsiteY125" fmla="*/ 721230 h 6858000"/>
              <a:gd name="connsiteX126" fmla="*/ 115514 w 1472087"/>
              <a:gd name="connsiteY126" fmla="*/ 681659 h 6858000"/>
              <a:gd name="connsiteX127" fmla="*/ 100933 w 1472087"/>
              <a:gd name="connsiteY127" fmla="*/ 635218 h 6858000"/>
              <a:gd name="connsiteX128" fmla="*/ 105944 w 1472087"/>
              <a:gd name="connsiteY128" fmla="*/ 613763 h 6858000"/>
              <a:gd name="connsiteX129" fmla="*/ 91886 w 1472087"/>
              <a:gd name="connsiteY129" fmla="*/ 598582 h 6858000"/>
              <a:gd name="connsiteX130" fmla="*/ 91567 w 1472087"/>
              <a:gd name="connsiteY130" fmla="*/ 576846 h 6858000"/>
              <a:gd name="connsiteX131" fmla="*/ 71193 w 1472087"/>
              <a:gd name="connsiteY131" fmla="*/ 530055 h 6858000"/>
              <a:gd name="connsiteX132" fmla="*/ 70441 w 1472087"/>
              <a:gd name="connsiteY132" fmla="*/ 465389 h 6858000"/>
              <a:gd name="connsiteX133" fmla="*/ 53364 w 1472087"/>
              <a:gd name="connsiteY133" fmla="*/ 424699 h 6858000"/>
              <a:gd name="connsiteX134" fmla="*/ 53739 w 1472087"/>
              <a:gd name="connsiteY134" fmla="*/ 404917 h 6858000"/>
              <a:gd name="connsiteX135" fmla="*/ 33696 w 1472087"/>
              <a:gd name="connsiteY135" fmla="*/ 367211 h 6858000"/>
              <a:gd name="connsiteX136" fmla="*/ 0 w 1472087"/>
              <a:gd name="connsiteY136" fmla="*/ 268519 h 6858000"/>
              <a:gd name="connsiteX137" fmla="*/ 173467 w 1472087"/>
              <a:gd name="connsiteY137" fmla="*/ 144983 h 6858000"/>
              <a:gd name="connsiteX138" fmla="*/ 185751 w 1472087"/>
              <a:gd name="connsiteY138" fmla="*/ 55288 h 6858000"/>
              <a:gd name="connsiteX139" fmla="*/ 145305 w 1472087"/>
              <a:gd name="connsiteY139" fmla="*/ 0 h 6858000"/>
              <a:gd name="connsiteX0" fmla="*/ 112107 w 1438889"/>
              <a:gd name="connsiteY0" fmla="*/ 0 h 6858000"/>
              <a:gd name="connsiteX1" fmla="*/ 1438889 w 1438889"/>
              <a:gd name="connsiteY1" fmla="*/ 0 h 6858000"/>
              <a:gd name="connsiteX2" fmla="*/ 1438889 w 1438889"/>
              <a:gd name="connsiteY2" fmla="*/ 6858000 h 6858000"/>
              <a:gd name="connsiteX3" fmla="*/ 175583 w 1438889"/>
              <a:gd name="connsiteY3" fmla="*/ 6857735 h 6858000"/>
              <a:gd name="connsiteX4" fmla="*/ 212176 w 1438889"/>
              <a:gd name="connsiteY4" fmla="*/ 6776847 h 6858000"/>
              <a:gd name="connsiteX5" fmla="*/ 223676 w 1438889"/>
              <a:gd name="connsiteY5" fmla="*/ 6737706 h 6858000"/>
              <a:gd name="connsiteX6" fmla="*/ 248415 w 1438889"/>
              <a:gd name="connsiteY6" fmla="*/ 6691589 h 6858000"/>
              <a:gd name="connsiteX7" fmla="*/ 225972 w 1438889"/>
              <a:gd name="connsiteY7" fmla="*/ 6659970 h 6858000"/>
              <a:gd name="connsiteX8" fmla="*/ 241063 w 1438889"/>
              <a:gd name="connsiteY8" fmla="*/ 6636211 h 6858000"/>
              <a:gd name="connsiteX9" fmla="*/ 258507 w 1438889"/>
              <a:gd name="connsiteY9" fmla="*/ 6594177 h 6858000"/>
              <a:gd name="connsiteX10" fmla="*/ 272547 w 1438889"/>
              <a:gd name="connsiteY10" fmla="*/ 6557575 h 6858000"/>
              <a:gd name="connsiteX11" fmla="*/ 325504 w 1438889"/>
              <a:gd name="connsiteY11" fmla="*/ 6492130 h 6858000"/>
              <a:gd name="connsiteX12" fmla="*/ 341191 w 1438889"/>
              <a:gd name="connsiteY12" fmla="*/ 6431610 h 6858000"/>
              <a:gd name="connsiteX13" fmla="*/ 384896 w 1438889"/>
              <a:gd name="connsiteY13" fmla="*/ 6379786 h 6858000"/>
              <a:gd name="connsiteX14" fmla="*/ 368119 w 1438889"/>
              <a:gd name="connsiteY14" fmla="*/ 6334727 h 6858000"/>
              <a:gd name="connsiteX15" fmla="*/ 345534 w 1438889"/>
              <a:gd name="connsiteY15" fmla="*/ 6313295 h 6858000"/>
              <a:gd name="connsiteX16" fmla="*/ 352698 w 1438889"/>
              <a:gd name="connsiteY16" fmla="*/ 6280046 h 6858000"/>
              <a:gd name="connsiteX17" fmla="*/ 335443 w 1438889"/>
              <a:gd name="connsiteY17" fmla="*/ 6270265 h 6858000"/>
              <a:gd name="connsiteX18" fmla="*/ 362471 w 1438889"/>
              <a:gd name="connsiteY18" fmla="*/ 6252834 h 6858000"/>
              <a:gd name="connsiteX19" fmla="*/ 340463 w 1438889"/>
              <a:gd name="connsiteY19" fmla="*/ 6202459 h 6858000"/>
              <a:gd name="connsiteX20" fmla="*/ 339261 w 1438889"/>
              <a:gd name="connsiteY20" fmla="*/ 6153037 h 6858000"/>
              <a:gd name="connsiteX21" fmla="*/ 354676 w 1438889"/>
              <a:gd name="connsiteY21" fmla="*/ 6078132 h 6858000"/>
              <a:gd name="connsiteX22" fmla="*/ 342063 w 1438889"/>
              <a:gd name="connsiteY22" fmla="*/ 6028119 h 6858000"/>
              <a:gd name="connsiteX23" fmla="*/ 327292 w 1438889"/>
              <a:gd name="connsiteY23" fmla="*/ 5926735 h 6858000"/>
              <a:gd name="connsiteX24" fmla="*/ 376804 w 1438889"/>
              <a:gd name="connsiteY24" fmla="*/ 5712857 h 6858000"/>
              <a:gd name="connsiteX25" fmla="*/ 355879 w 1438889"/>
              <a:gd name="connsiteY25" fmla="*/ 5676393 h 6858000"/>
              <a:gd name="connsiteX26" fmla="*/ 395471 w 1438889"/>
              <a:gd name="connsiteY26" fmla="*/ 5563435 h 6858000"/>
              <a:gd name="connsiteX27" fmla="*/ 442601 w 1438889"/>
              <a:gd name="connsiteY27" fmla="*/ 5437125 h 6858000"/>
              <a:gd name="connsiteX28" fmla="*/ 456169 w 1438889"/>
              <a:gd name="connsiteY28" fmla="*/ 5396260 h 6858000"/>
              <a:gd name="connsiteX29" fmla="*/ 472150 w 1438889"/>
              <a:gd name="connsiteY29" fmla="*/ 5330009 h 6858000"/>
              <a:gd name="connsiteX30" fmla="*/ 505643 w 1438889"/>
              <a:gd name="connsiteY30" fmla="*/ 5273739 h 6858000"/>
              <a:gd name="connsiteX31" fmla="*/ 515242 w 1438889"/>
              <a:gd name="connsiteY31" fmla="*/ 5241779 h 6858000"/>
              <a:gd name="connsiteX32" fmla="*/ 526468 w 1438889"/>
              <a:gd name="connsiteY32" fmla="*/ 5225268 h 6858000"/>
              <a:gd name="connsiteX33" fmla="*/ 527488 w 1438889"/>
              <a:gd name="connsiteY33" fmla="*/ 5217684 h 6858000"/>
              <a:gd name="connsiteX34" fmla="*/ 534829 w 1438889"/>
              <a:gd name="connsiteY34" fmla="*/ 5193377 h 6858000"/>
              <a:gd name="connsiteX35" fmla="*/ 538132 w 1438889"/>
              <a:gd name="connsiteY35" fmla="*/ 5179288 h 6858000"/>
              <a:gd name="connsiteX36" fmla="*/ 539116 w 1438889"/>
              <a:gd name="connsiteY36" fmla="*/ 5173621 h 6858000"/>
              <a:gd name="connsiteX37" fmla="*/ 534750 w 1438889"/>
              <a:gd name="connsiteY37" fmla="*/ 5159961 h 6858000"/>
              <a:gd name="connsiteX38" fmla="*/ 541427 w 1438889"/>
              <a:gd name="connsiteY38" fmla="*/ 5144295 h 6858000"/>
              <a:gd name="connsiteX39" fmla="*/ 538360 w 1438889"/>
              <a:gd name="connsiteY39" fmla="*/ 5125185 h 6858000"/>
              <a:gd name="connsiteX40" fmla="*/ 545190 w 1438889"/>
              <a:gd name="connsiteY40" fmla="*/ 5121884 h 6858000"/>
              <a:gd name="connsiteX41" fmla="*/ 552226 w 1438889"/>
              <a:gd name="connsiteY41" fmla="*/ 5067850 h 6858000"/>
              <a:gd name="connsiteX42" fmla="*/ 554957 w 1438889"/>
              <a:gd name="connsiteY42" fmla="*/ 5060861 h 6858000"/>
              <a:gd name="connsiteX43" fmla="*/ 551661 w 1438889"/>
              <a:gd name="connsiteY43" fmla="*/ 5034192 h 6858000"/>
              <a:gd name="connsiteX44" fmla="*/ 553215 w 1438889"/>
              <a:gd name="connsiteY44" fmla="*/ 4993030 h 6858000"/>
              <a:gd name="connsiteX45" fmla="*/ 560124 w 1438889"/>
              <a:gd name="connsiteY45" fmla="*/ 4946844 h 6858000"/>
              <a:gd name="connsiteX46" fmla="*/ 555980 w 1438889"/>
              <a:gd name="connsiteY46" fmla="*/ 4932692 h 6858000"/>
              <a:gd name="connsiteX47" fmla="*/ 571383 w 1438889"/>
              <a:gd name="connsiteY47" fmla="*/ 4858827 h 6858000"/>
              <a:gd name="connsiteX48" fmla="*/ 577286 w 1438889"/>
              <a:gd name="connsiteY48" fmla="*/ 4821170 h 6858000"/>
              <a:gd name="connsiteX49" fmla="*/ 582019 w 1438889"/>
              <a:gd name="connsiteY49" fmla="*/ 4780965 h 6858000"/>
              <a:gd name="connsiteX50" fmla="*/ 583312 w 1438889"/>
              <a:gd name="connsiteY50" fmla="*/ 4750867 h 6858000"/>
              <a:gd name="connsiteX51" fmla="*/ 581119 w 1438889"/>
              <a:gd name="connsiteY51" fmla="*/ 4690749 h 6858000"/>
              <a:gd name="connsiteX52" fmla="*/ 576599 w 1438889"/>
              <a:gd name="connsiteY52" fmla="*/ 4584173 h 6858000"/>
              <a:gd name="connsiteX53" fmla="*/ 571682 w 1438889"/>
              <a:gd name="connsiteY53" fmla="*/ 4444346 h 6858000"/>
              <a:gd name="connsiteX54" fmla="*/ 568247 w 1438889"/>
              <a:gd name="connsiteY54" fmla="*/ 4375228 h 6858000"/>
              <a:gd name="connsiteX55" fmla="*/ 548900 w 1438889"/>
              <a:gd name="connsiteY55" fmla="*/ 4214165 h 6858000"/>
              <a:gd name="connsiteX56" fmla="*/ 552973 w 1438889"/>
              <a:gd name="connsiteY56" fmla="*/ 4090296 h 6858000"/>
              <a:gd name="connsiteX57" fmla="*/ 538229 w 1438889"/>
              <a:gd name="connsiteY57" fmla="*/ 4033999 h 6858000"/>
              <a:gd name="connsiteX58" fmla="*/ 539378 w 1438889"/>
              <a:gd name="connsiteY58" fmla="*/ 4031933 h 6858000"/>
              <a:gd name="connsiteX59" fmla="*/ 537954 w 1438889"/>
              <a:gd name="connsiteY59" fmla="*/ 4013953 h 6858000"/>
              <a:gd name="connsiteX60" fmla="*/ 524249 w 1438889"/>
              <a:gd name="connsiteY60" fmla="*/ 3974753 h 6858000"/>
              <a:gd name="connsiteX61" fmla="*/ 525847 w 1438889"/>
              <a:gd name="connsiteY61" fmla="*/ 3969950 h 6858000"/>
              <a:gd name="connsiteX62" fmla="*/ 519269 w 1438889"/>
              <a:gd name="connsiteY62" fmla="*/ 3933779 h 6858000"/>
              <a:gd name="connsiteX63" fmla="*/ 520600 w 1438889"/>
              <a:gd name="connsiteY63" fmla="*/ 3933093 h 6858000"/>
              <a:gd name="connsiteX64" fmla="*/ 524954 w 1438889"/>
              <a:gd name="connsiteY64" fmla="*/ 3922082 h 6858000"/>
              <a:gd name="connsiteX65" fmla="*/ 530032 w 1438889"/>
              <a:gd name="connsiteY65" fmla="*/ 3901461 h 6858000"/>
              <a:gd name="connsiteX66" fmla="*/ 552626 w 1438889"/>
              <a:gd name="connsiteY66" fmla="*/ 3813873 h 6858000"/>
              <a:gd name="connsiteX67" fmla="*/ 552051 w 1438889"/>
              <a:gd name="connsiteY67" fmla="*/ 3806161 h 6858000"/>
              <a:gd name="connsiteX68" fmla="*/ 552358 w 1438889"/>
              <a:gd name="connsiteY68" fmla="*/ 3805957 h 6858000"/>
              <a:gd name="connsiteX69" fmla="*/ 552385 w 1438889"/>
              <a:gd name="connsiteY69" fmla="*/ 3797724 h 6858000"/>
              <a:gd name="connsiteX70" fmla="*/ 551000 w 1438889"/>
              <a:gd name="connsiteY70" fmla="*/ 3792098 h 6858000"/>
              <a:gd name="connsiteX71" fmla="*/ 549884 w 1438889"/>
              <a:gd name="connsiteY71" fmla="*/ 3777135 h 6858000"/>
              <a:gd name="connsiteX72" fmla="*/ 551617 w 1438889"/>
              <a:gd name="connsiteY72" fmla="*/ 3771656 h 6858000"/>
              <a:gd name="connsiteX73" fmla="*/ 555360 w 1438889"/>
              <a:gd name="connsiteY73" fmla="*/ 3769007 h 6858000"/>
              <a:gd name="connsiteX74" fmla="*/ 554826 w 1438889"/>
              <a:gd name="connsiteY74" fmla="*/ 3767709 h 6858000"/>
              <a:gd name="connsiteX75" fmla="*/ 563522 w 1438889"/>
              <a:gd name="connsiteY75" fmla="*/ 3738082 h 6858000"/>
              <a:gd name="connsiteX76" fmla="*/ 570868 w 1438889"/>
              <a:gd name="connsiteY76" fmla="*/ 3673397 h 6858000"/>
              <a:gd name="connsiteX77" fmla="*/ 570164 w 1438889"/>
              <a:gd name="connsiteY77" fmla="*/ 3637109 h 6858000"/>
              <a:gd name="connsiteX78" fmla="*/ 573607 w 1438889"/>
              <a:gd name="connsiteY78" fmla="*/ 3536883 h 6858000"/>
              <a:gd name="connsiteX79" fmla="*/ 581145 w 1438889"/>
              <a:gd name="connsiteY79" fmla="*/ 3435652 h 6858000"/>
              <a:gd name="connsiteX80" fmla="*/ 582816 w 1438889"/>
              <a:gd name="connsiteY80" fmla="*/ 3307769 h 6858000"/>
              <a:gd name="connsiteX81" fmla="*/ 600379 w 1438889"/>
              <a:gd name="connsiteY81" fmla="*/ 3250522 h 6858000"/>
              <a:gd name="connsiteX82" fmla="*/ 600804 w 1438889"/>
              <a:gd name="connsiteY82" fmla="*/ 3229163 h 6858000"/>
              <a:gd name="connsiteX83" fmla="*/ 602627 w 1438889"/>
              <a:gd name="connsiteY83" fmla="*/ 3217217 h 6858000"/>
              <a:gd name="connsiteX84" fmla="*/ 589462 w 1438889"/>
              <a:gd name="connsiteY84" fmla="*/ 3183755 h 6858000"/>
              <a:gd name="connsiteX85" fmla="*/ 589963 w 1438889"/>
              <a:gd name="connsiteY85" fmla="*/ 3178642 h 6858000"/>
              <a:gd name="connsiteX86" fmla="*/ 577563 w 1438889"/>
              <a:gd name="connsiteY86" fmla="*/ 3158586 h 6858000"/>
              <a:gd name="connsiteX87" fmla="*/ 562748 w 1438889"/>
              <a:gd name="connsiteY87" fmla="*/ 3129034 h 6858000"/>
              <a:gd name="connsiteX88" fmla="*/ 563413 w 1438889"/>
              <a:gd name="connsiteY88" fmla="*/ 3126682 h 6858000"/>
              <a:gd name="connsiteX89" fmla="*/ 554281 w 1438889"/>
              <a:gd name="connsiteY89" fmla="*/ 3114519 h 6858000"/>
              <a:gd name="connsiteX90" fmla="*/ 540890 w 1438889"/>
              <a:gd name="connsiteY90" fmla="*/ 3106272 h 6858000"/>
              <a:gd name="connsiteX91" fmla="*/ 513620 w 1438889"/>
              <a:gd name="connsiteY91" fmla="*/ 2958185 h 6858000"/>
              <a:gd name="connsiteX92" fmla="*/ 456234 w 1438889"/>
              <a:gd name="connsiteY92" fmla="*/ 2762989 h 6858000"/>
              <a:gd name="connsiteX93" fmla="*/ 405152 w 1438889"/>
              <a:gd name="connsiteY93" fmla="*/ 2554718 h 6858000"/>
              <a:gd name="connsiteX94" fmla="*/ 385246 w 1438889"/>
              <a:gd name="connsiteY94" fmla="*/ 2485734 h 6858000"/>
              <a:gd name="connsiteX95" fmla="*/ 375969 w 1438889"/>
              <a:gd name="connsiteY95" fmla="*/ 2447068 h 6858000"/>
              <a:gd name="connsiteX96" fmla="*/ 362930 w 1438889"/>
              <a:gd name="connsiteY96" fmla="*/ 2425819 h 6858000"/>
              <a:gd name="connsiteX97" fmla="*/ 368929 w 1438889"/>
              <a:gd name="connsiteY97" fmla="*/ 2402874 h 6858000"/>
              <a:gd name="connsiteX98" fmla="*/ 371541 w 1438889"/>
              <a:gd name="connsiteY98" fmla="*/ 2381443 h 6858000"/>
              <a:gd name="connsiteX99" fmla="*/ 347870 w 1438889"/>
              <a:gd name="connsiteY99" fmla="*/ 2261920 h 6858000"/>
              <a:gd name="connsiteX100" fmla="*/ 337757 w 1438889"/>
              <a:gd name="connsiteY100" fmla="*/ 2195378 h 6858000"/>
              <a:gd name="connsiteX101" fmla="*/ 321974 w 1438889"/>
              <a:gd name="connsiteY101" fmla="*/ 2155135 h 6858000"/>
              <a:gd name="connsiteX102" fmla="*/ 319432 w 1438889"/>
              <a:gd name="connsiteY102" fmla="*/ 2118008 h 6858000"/>
              <a:gd name="connsiteX103" fmla="*/ 320425 w 1438889"/>
              <a:gd name="connsiteY103" fmla="*/ 2050531 h 6858000"/>
              <a:gd name="connsiteX104" fmla="*/ 312231 w 1438889"/>
              <a:gd name="connsiteY104" fmla="*/ 1963269 h 6858000"/>
              <a:gd name="connsiteX105" fmla="*/ 293409 w 1438889"/>
              <a:gd name="connsiteY105" fmla="*/ 1906352 h 6858000"/>
              <a:gd name="connsiteX106" fmla="*/ 269966 w 1438889"/>
              <a:gd name="connsiteY106" fmla="*/ 1861531 h 6858000"/>
              <a:gd name="connsiteX107" fmla="*/ 223765 w 1438889"/>
              <a:gd name="connsiteY107" fmla="*/ 1732919 h 6858000"/>
              <a:gd name="connsiteX108" fmla="*/ 196076 w 1438889"/>
              <a:gd name="connsiteY108" fmla="*/ 1663540 h 6858000"/>
              <a:gd name="connsiteX109" fmla="*/ 195202 w 1438889"/>
              <a:gd name="connsiteY109" fmla="*/ 1615777 h 6858000"/>
              <a:gd name="connsiteX110" fmla="*/ 175997 w 1438889"/>
              <a:gd name="connsiteY110" fmla="*/ 1563678 h 6858000"/>
              <a:gd name="connsiteX111" fmla="*/ 189077 w 1438889"/>
              <a:gd name="connsiteY111" fmla="*/ 1519474 h 6858000"/>
              <a:gd name="connsiteX112" fmla="*/ 181819 w 1438889"/>
              <a:gd name="connsiteY112" fmla="*/ 1477995 h 6858000"/>
              <a:gd name="connsiteX113" fmla="*/ 167904 w 1438889"/>
              <a:gd name="connsiteY113" fmla="*/ 1373769 h 6858000"/>
              <a:gd name="connsiteX114" fmla="*/ 176211 w 1438889"/>
              <a:gd name="connsiteY114" fmla="*/ 1307086 h 6858000"/>
              <a:gd name="connsiteX115" fmla="*/ 177399 w 1438889"/>
              <a:gd name="connsiteY115" fmla="*/ 1189033 h 6858000"/>
              <a:gd name="connsiteX116" fmla="*/ 182084 w 1438889"/>
              <a:gd name="connsiteY116" fmla="*/ 1168288 h 6858000"/>
              <a:gd name="connsiteX117" fmla="*/ 174366 w 1438889"/>
              <a:gd name="connsiteY117" fmla="*/ 1142577 h 6858000"/>
              <a:gd name="connsiteX118" fmla="*/ 163672 w 1438889"/>
              <a:gd name="connsiteY118" fmla="*/ 1088484 h 6858000"/>
              <a:gd name="connsiteX119" fmla="*/ 152408 w 1438889"/>
              <a:gd name="connsiteY119" fmla="*/ 1016103 h 6858000"/>
              <a:gd name="connsiteX120" fmla="*/ 153864 w 1438889"/>
              <a:gd name="connsiteY120" fmla="*/ 932283 h 6858000"/>
              <a:gd name="connsiteX121" fmla="*/ 156100 w 1438889"/>
              <a:gd name="connsiteY121" fmla="*/ 915925 h 6858000"/>
              <a:gd name="connsiteX122" fmla="*/ 148729 w 1438889"/>
              <a:gd name="connsiteY122" fmla="*/ 896999 h 6858000"/>
              <a:gd name="connsiteX123" fmla="*/ 118137 w 1438889"/>
              <a:gd name="connsiteY123" fmla="*/ 821517 h 6858000"/>
              <a:gd name="connsiteX124" fmla="*/ 97087 w 1438889"/>
              <a:gd name="connsiteY124" fmla="*/ 751353 h 6858000"/>
              <a:gd name="connsiteX125" fmla="*/ 96645 w 1438889"/>
              <a:gd name="connsiteY125" fmla="*/ 721230 h 6858000"/>
              <a:gd name="connsiteX126" fmla="*/ 82316 w 1438889"/>
              <a:gd name="connsiteY126" fmla="*/ 681659 h 6858000"/>
              <a:gd name="connsiteX127" fmla="*/ 67735 w 1438889"/>
              <a:gd name="connsiteY127" fmla="*/ 635218 h 6858000"/>
              <a:gd name="connsiteX128" fmla="*/ 72746 w 1438889"/>
              <a:gd name="connsiteY128" fmla="*/ 613763 h 6858000"/>
              <a:gd name="connsiteX129" fmla="*/ 58688 w 1438889"/>
              <a:gd name="connsiteY129" fmla="*/ 598582 h 6858000"/>
              <a:gd name="connsiteX130" fmla="*/ 58369 w 1438889"/>
              <a:gd name="connsiteY130" fmla="*/ 576846 h 6858000"/>
              <a:gd name="connsiteX131" fmla="*/ 37995 w 1438889"/>
              <a:gd name="connsiteY131" fmla="*/ 530055 h 6858000"/>
              <a:gd name="connsiteX132" fmla="*/ 37243 w 1438889"/>
              <a:gd name="connsiteY132" fmla="*/ 465389 h 6858000"/>
              <a:gd name="connsiteX133" fmla="*/ 20166 w 1438889"/>
              <a:gd name="connsiteY133" fmla="*/ 424699 h 6858000"/>
              <a:gd name="connsiteX134" fmla="*/ 20541 w 1438889"/>
              <a:gd name="connsiteY134" fmla="*/ 404917 h 6858000"/>
              <a:gd name="connsiteX135" fmla="*/ 498 w 1438889"/>
              <a:gd name="connsiteY135" fmla="*/ 367211 h 6858000"/>
              <a:gd name="connsiteX136" fmla="*/ 148559 w 1438889"/>
              <a:gd name="connsiteY136" fmla="*/ 212860 h 6858000"/>
              <a:gd name="connsiteX137" fmla="*/ 140269 w 1438889"/>
              <a:gd name="connsiteY137" fmla="*/ 144983 h 6858000"/>
              <a:gd name="connsiteX138" fmla="*/ 152553 w 1438889"/>
              <a:gd name="connsiteY138" fmla="*/ 55288 h 6858000"/>
              <a:gd name="connsiteX139" fmla="*/ 112107 w 1438889"/>
              <a:gd name="connsiteY139" fmla="*/ 0 h 6858000"/>
              <a:gd name="connsiteX0" fmla="*/ 92101 w 1418883"/>
              <a:gd name="connsiteY0" fmla="*/ 0 h 6858000"/>
              <a:gd name="connsiteX1" fmla="*/ 1418883 w 1418883"/>
              <a:gd name="connsiteY1" fmla="*/ 0 h 6858000"/>
              <a:gd name="connsiteX2" fmla="*/ 1418883 w 1418883"/>
              <a:gd name="connsiteY2" fmla="*/ 6858000 h 6858000"/>
              <a:gd name="connsiteX3" fmla="*/ 155577 w 1418883"/>
              <a:gd name="connsiteY3" fmla="*/ 6857735 h 6858000"/>
              <a:gd name="connsiteX4" fmla="*/ 192170 w 1418883"/>
              <a:gd name="connsiteY4" fmla="*/ 6776847 h 6858000"/>
              <a:gd name="connsiteX5" fmla="*/ 203670 w 1418883"/>
              <a:gd name="connsiteY5" fmla="*/ 6737706 h 6858000"/>
              <a:gd name="connsiteX6" fmla="*/ 228409 w 1418883"/>
              <a:gd name="connsiteY6" fmla="*/ 6691589 h 6858000"/>
              <a:gd name="connsiteX7" fmla="*/ 205966 w 1418883"/>
              <a:gd name="connsiteY7" fmla="*/ 6659970 h 6858000"/>
              <a:gd name="connsiteX8" fmla="*/ 221057 w 1418883"/>
              <a:gd name="connsiteY8" fmla="*/ 6636211 h 6858000"/>
              <a:gd name="connsiteX9" fmla="*/ 238501 w 1418883"/>
              <a:gd name="connsiteY9" fmla="*/ 6594177 h 6858000"/>
              <a:gd name="connsiteX10" fmla="*/ 252541 w 1418883"/>
              <a:gd name="connsiteY10" fmla="*/ 6557575 h 6858000"/>
              <a:gd name="connsiteX11" fmla="*/ 305498 w 1418883"/>
              <a:gd name="connsiteY11" fmla="*/ 6492130 h 6858000"/>
              <a:gd name="connsiteX12" fmla="*/ 321185 w 1418883"/>
              <a:gd name="connsiteY12" fmla="*/ 6431610 h 6858000"/>
              <a:gd name="connsiteX13" fmla="*/ 364890 w 1418883"/>
              <a:gd name="connsiteY13" fmla="*/ 6379786 h 6858000"/>
              <a:gd name="connsiteX14" fmla="*/ 348113 w 1418883"/>
              <a:gd name="connsiteY14" fmla="*/ 6334727 h 6858000"/>
              <a:gd name="connsiteX15" fmla="*/ 325528 w 1418883"/>
              <a:gd name="connsiteY15" fmla="*/ 6313295 h 6858000"/>
              <a:gd name="connsiteX16" fmla="*/ 332692 w 1418883"/>
              <a:gd name="connsiteY16" fmla="*/ 6280046 h 6858000"/>
              <a:gd name="connsiteX17" fmla="*/ 315437 w 1418883"/>
              <a:gd name="connsiteY17" fmla="*/ 6270265 h 6858000"/>
              <a:gd name="connsiteX18" fmla="*/ 342465 w 1418883"/>
              <a:gd name="connsiteY18" fmla="*/ 6252834 h 6858000"/>
              <a:gd name="connsiteX19" fmla="*/ 320457 w 1418883"/>
              <a:gd name="connsiteY19" fmla="*/ 6202459 h 6858000"/>
              <a:gd name="connsiteX20" fmla="*/ 319255 w 1418883"/>
              <a:gd name="connsiteY20" fmla="*/ 6153037 h 6858000"/>
              <a:gd name="connsiteX21" fmla="*/ 334670 w 1418883"/>
              <a:gd name="connsiteY21" fmla="*/ 6078132 h 6858000"/>
              <a:gd name="connsiteX22" fmla="*/ 322057 w 1418883"/>
              <a:gd name="connsiteY22" fmla="*/ 6028119 h 6858000"/>
              <a:gd name="connsiteX23" fmla="*/ 307286 w 1418883"/>
              <a:gd name="connsiteY23" fmla="*/ 5926735 h 6858000"/>
              <a:gd name="connsiteX24" fmla="*/ 356798 w 1418883"/>
              <a:gd name="connsiteY24" fmla="*/ 5712857 h 6858000"/>
              <a:gd name="connsiteX25" fmla="*/ 335873 w 1418883"/>
              <a:gd name="connsiteY25" fmla="*/ 5676393 h 6858000"/>
              <a:gd name="connsiteX26" fmla="*/ 375465 w 1418883"/>
              <a:gd name="connsiteY26" fmla="*/ 5563435 h 6858000"/>
              <a:gd name="connsiteX27" fmla="*/ 422595 w 1418883"/>
              <a:gd name="connsiteY27" fmla="*/ 5437125 h 6858000"/>
              <a:gd name="connsiteX28" fmla="*/ 436163 w 1418883"/>
              <a:gd name="connsiteY28" fmla="*/ 5396260 h 6858000"/>
              <a:gd name="connsiteX29" fmla="*/ 452144 w 1418883"/>
              <a:gd name="connsiteY29" fmla="*/ 5330009 h 6858000"/>
              <a:gd name="connsiteX30" fmla="*/ 485637 w 1418883"/>
              <a:gd name="connsiteY30" fmla="*/ 5273739 h 6858000"/>
              <a:gd name="connsiteX31" fmla="*/ 495236 w 1418883"/>
              <a:gd name="connsiteY31" fmla="*/ 5241779 h 6858000"/>
              <a:gd name="connsiteX32" fmla="*/ 506462 w 1418883"/>
              <a:gd name="connsiteY32" fmla="*/ 5225268 h 6858000"/>
              <a:gd name="connsiteX33" fmla="*/ 507482 w 1418883"/>
              <a:gd name="connsiteY33" fmla="*/ 5217684 h 6858000"/>
              <a:gd name="connsiteX34" fmla="*/ 514823 w 1418883"/>
              <a:gd name="connsiteY34" fmla="*/ 5193377 h 6858000"/>
              <a:gd name="connsiteX35" fmla="*/ 518126 w 1418883"/>
              <a:gd name="connsiteY35" fmla="*/ 5179288 h 6858000"/>
              <a:gd name="connsiteX36" fmla="*/ 519110 w 1418883"/>
              <a:gd name="connsiteY36" fmla="*/ 5173621 h 6858000"/>
              <a:gd name="connsiteX37" fmla="*/ 514744 w 1418883"/>
              <a:gd name="connsiteY37" fmla="*/ 5159961 h 6858000"/>
              <a:gd name="connsiteX38" fmla="*/ 521421 w 1418883"/>
              <a:gd name="connsiteY38" fmla="*/ 5144295 h 6858000"/>
              <a:gd name="connsiteX39" fmla="*/ 518354 w 1418883"/>
              <a:gd name="connsiteY39" fmla="*/ 5125185 h 6858000"/>
              <a:gd name="connsiteX40" fmla="*/ 525184 w 1418883"/>
              <a:gd name="connsiteY40" fmla="*/ 5121884 h 6858000"/>
              <a:gd name="connsiteX41" fmla="*/ 532220 w 1418883"/>
              <a:gd name="connsiteY41" fmla="*/ 5067850 h 6858000"/>
              <a:gd name="connsiteX42" fmla="*/ 534951 w 1418883"/>
              <a:gd name="connsiteY42" fmla="*/ 5060861 h 6858000"/>
              <a:gd name="connsiteX43" fmla="*/ 531655 w 1418883"/>
              <a:gd name="connsiteY43" fmla="*/ 5034192 h 6858000"/>
              <a:gd name="connsiteX44" fmla="*/ 533209 w 1418883"/>
              <a:gd name="connsiteY44" fmla="*/ 4993030 h 6858000"/>
              <a:gd name="connsiteX45" fmla="*/ 540118 w 1418883"/>
              <a:gd name="connsiteY45" fmla="*/ 4946844 h 6858000"/>
              <a:gd name="connsiteX46" fmla="*/ 535974 w 1418883"/>
              <a:gd name="connsiteY46" fmla="*/ 4932692 h 6858000"/>
              <a:gd name="connsiteX47" fmla="*/ 551377 w 1418883"/>
              <a:gd name="connsiteY47" fmla="*/ 4858827 h 6858000"/>
              <a:gd name="connsiteX48" fmla="*/ 557280 w 1418883"/>
              <a:gd name="connsiteY48" fmla="*/ 4821170 h 6858000"/>
              <a:gd name="connsiteX49" fmla="*/ 562013 w 1418883"/>
              <a:gd name="connsiteY49" fmla="*/ 4780965 h 6858000"/>
              <a:gd name="connsiteX50" fmla="*/ 563306 w 1418883"/>
              <a:gd name="connsiteY50" fmla="*/ 4750867 h 6858000"/>
              <a:gd name="connsiteX51" fmla="*/ 561113 w 1418883"/>
              <a:gd name="connsiteY51" fmla="*/ 4690749 h 6858000"/>
              <a:gd name="connsiteX52" fmla="*/ 556593 w 1418883"/>
              <a:gd name="connsiteY52" fmla="*/ 4584173 h 6858000"/>
              <a:gd name="connsiteX53" fmla="*/ 551676 w 1418883"/>
              <a:gd name="connsiteY53" fmla="*/ 4444346 h 6858000"/>
              <a:gd name="connsiteX54" fmla="*/ 548241 w 1418883"/>
              <a:gd name="connsiteY54" fmla="*/ 4375228 h 6858000"/>
              <a:gd name="connsiteX55" fmla="*/ 528894 w 1418883"/>
              <a:gd name="connsiteY55" fmla="*/ 4214165 h 6858000"/>
              <a:gd name="connsiteX56" fmla="*/ 532967 w 1418883"/>
              <a:gd name="connsiteY56" fmla="*/ 4090296 h 6858000"/>
              <a:gd name="connsiteX57" fmla="*/ 518223 w 1418883"/>
              <a:gd name="connsiteY57" fmla="*/ 4033999 h 6858000"/>
              <a:gd name="connsiteX58" fmla="*/ 519372 w 1418883"/>
              <a:gd name="connsiteY58" fmla="*/ 4031933 h 6858000"/>
              <a:gd name="connsiteX59" fmla="*/ 517948 w 1418883"/>
              <a:gd name="connsiteY59" fmla="*/ 4013953 h 6858000"/>
              <a:gd name="connsiteX60" fmla="*/ 504243 w 1418883"/>
              <a:gd name="connsiteY60" fmla="*/ 3974753 h 6858000"/>
              <a:gd name="connsiteX61" fmla="*/ 505841 w 1418883"/>
              <a:gd name="connsiteY61" fmla="*/ 3969950 h 6858000"/>
              <a:gd name="connsiteX62" fmla="*/ 499263 w 1418883"/>
              <a:gd name="connsiteY62" fmla="*/ 3933779 h 6858000"/>
              <a:gd name="connsiteX63" fmla="*/ 500594 w 1418883"/>
              <a:gd name="connsiteY63" fmla="*/ 3933093 h 6858000"/>
              <a:gd name="connsiteX64" fmla="*/ 504948 w 1418883"/>
              <a:gd name="connsiteY64" fmla="*/ 3922082 h 6858000"/>
              <a:gd name="connsiteX65" fmla="*/ 510026 w 1418883"/>
              <a:gd name="connsiteY65" fmla="*/ 3901461 h 6858000"/>
              <a:gd name="connsiteX66" fmla="*/ 532620 w 1418883"/>
              <a:gd name="connsiteY66" fmla="*/ 3813873 h 6858000"/>
              <a:gd name="connsiteX67" fmla="*/ 532045 w 1418883"/>
              <a:gd name="connsiteY67" fmla="*/ 3806161 h 6858000"/>
              <a:gd name="connsiteX68" fmla="*/ 532352 w 1418883"/>
              <a:gd name="connsiteY68" fmla="*/ 3805957 h 6858000"/>
              <a:gd name="connsiteX69" fmla="*/ 532379 w 1418883"/>
              <a:gd name="connsiteY69" fmla="*/ 3797724 h 6858000"/>
              <a:gd name="connsiteX70" fmla="*/ 530994 w 1418883"/>
              <a:gd name="connsiteY70" fmla="*/ 3792098 h 6858000"/>
              <a:gd name="connsiteX71" fmla="*/ 529878 w 1418883"/>
              <a:gd name="connsiteY71" fmla="*/ 3777135 h 6858000"/>
              <a:gd name="connsiteX72" fmla="*/ 531611 w 1418883"/>
              <a:gd name="connsiteY72" fmla="*/ 3771656 h 6858000"/>
              <a:gd name="connsiteX73" fmla="*/ 535354 w 1418883"/>
              <a:gd name="connsiteY73" fmla="*/ 3769007 h 6858000"/>
              <a:gd name="connsiteX74" fmla="*/ 534820 w 1418883"/>
              <a:gd name="connsiteY74" fmla="*/ 3767709 h 6858000"/>
              <a:gd name="connsiteX75" fmla="*/ 543516 w 1418883"/>
              <a:gd name="connsiteY75" fmla="*/ 3738082 h 6858000"/>
              <a:gd name="connsiteX76" fmla="*/ 550862 w 1418883"/>
              <a:gd name="connsiteY76" fmla="*/ 3673397 h 6858000"/>
              <a:gd name="connsiteX77" fmla="*/ 550158 w 1418883"/>
              <a:gd name="connsiteY77" fmla="*/ 3637109 h 6858000"/>
              <a:gd name="connsiteX78" fmla="*/ 553601 w 1418883"/>
              <a:gd name="connsiteY78" fmla="*/ 3536883 h 6858000"/>
              <a:gd name="connsiteX79" fmla="*/ 561139 w 1418883"/>
              <a:gd name="connsiteY79" fmla="*/ 3435652 h 6858000"/>
              <a:gd name="connsiteX80" fmla="*/ 562810 w 1418883"/>
              <a:gd name="connsiteY80" fmla="*/ 3307769 h 6858000"/>
              <a:gd name="connsiteX81" fmla="*/ 580373 w 1418883"/>
              <a:gd name="connsiteY81" fmla="*/ 3250522 h 6858000"/>
              <a:gd name="connsiteX82" fmla="*/ 580798 w 1418883"/>
              <a:gd name="connsiteY82" fmla="*/ 3229163 h 6858000"/>
              <a:gd name="connsiteX83" fmla="*/ 582621 w 1418883"/>
              <a:gd name="connsiteY83" fmla="*/ 3217217 h 6858000"/>
              <a:gd name="connsiteX84" fmla="*/ 569456 w 1418883"/>
              <a:gd name="connsiteY84" fmla="*/ 3183755 h 6858000"/>
              <a:gd name="connsiteX85" fmla="*/ 569957 w 1418883"/>
              <a:gd name="connsiteY85" fmla="*/ 3178642 h 6858000"/>
              <a:gd name="connsiteX86" fmla="*/ 557557 w 1418883"/>
              <a:gd name="connsiteY86" fmla="*/ 3158586 h 6858000"/>
              <a:gd name="connsiteX87" fmla="*/ 542742 w 1418883"/>
              <a:gd name="connsiteY87" fmla="*/ 3129034 h 6858000"/>
              <a:gd name="connsiteX88" fmla="*/ 543407 w 1418883"/>
              <a:gd name="connsiteY88" fmla="*/ 3126682 h 6858000"/>
              <a:gd name="connsiteX89" fmla="*/ 534275 w 1418883"/>
              <a:gd name="connsiteY89" fmla="*/ 3114519 h 6858000"/>
              <a:gd name="connsiteX90" fmla="*/ 520884 w 1418883"/>
              <a:gd name="connsiteY90" fmla="*/ 3106272 h 6858000"/>
              <a:gd name="connsiteX91" fmla="*/ 493614 w 1418883"/>
              <a:gd name="connsiteY91" fmla="*/ 2958185 h 6858000"/>
              <a:gd name="connsiteX92" fmla="*/ 436228 w 1418883"/>
              <a:gd name="connsiteY92" fmla="*/ 2762989 h 6858000"/>
              <a:gd name="connsiteX93" fmla="*/ 385146 w 1418883"/>
              <a:gd name="connsiteY93" fmla="*/ 2554718 h 6858000"/>
              <a:gd name="connsiteX94" fmla="*/ 365240 w 1418883"/>
              <a:gd name="connsiteY94" fmla="*/ 2485734 h 6858000"/>
              <a:gd name="connsiteX95" fmla="*/ 355963 w 1418883"/>
              <a:gd name="connsiteY95" fmla="*/ 2447068 h 6858000"/>
              <a:gd name="connsiteX96" fmla="*/ 342924 w 1418883"/>
              <a:gd name="connsiteY96" fmla="*/ 2425819 h 6858000"/>
              <a:gd name="connsiteX97" fmla="*/ 348923 w 1418883"/>
              <a:gd name="connsiteY97" fmla="*/ 2402874 h 6858000"/>
              <a:gd name="connsiteX98" fmla="*/ 351535 w 1418883"/>
              <a:gd name="connsiteY98" fmla="*/ 2381443 h 6858000"/>
              <a:gd name="connsiteX99" fmla="*/ 327864 w 1418883"/>
              <a:gd name="connsiteY99" fmla="*/ 2261920 h 6858000"/>
              <a:gd name="connsiteX100" fmla="*/ 317751 w 1418883"/>
              <a:gd name="connsiteY100" fmla="*/ 2195378 h 6858000"/>
              <a:gd name="connsiteX101" fmla="*/ 301968 w 1418883"/>
              <a:gd name="connsiteY101" fmla="*/ 2155135 h 6858000"/>
              <a:gd name="connsiteX102" fmla="*/ 299426 w 1418883"/>
              <a:gd name="connsiteY102" fmla="*/ 2118008 h 6858000"/>
              <a:gd name="connsiteX103" fmla="*/ 300419 w 1418883"/>
              <a:gd name="connsiteY103" fmla="*/ 2050531 h 6858000"/>
              <a:gd name="connsiteX104" fmla="*/ 292225 w 1418883"/>
              <a:gd name="connsiteY104" fmla="*/ 1963269 h 6858000"/>
              <a:gd name="connsiteX105" fmla="*/ 273403 w 1418883"/>
              <a:gd name="connsiteY105" fmla="*/ 1906352 h 6858000"/>
              <a:gd name="connsiteX106" fmla="*/ 249960 w 1418883"/>
              <a:gd name="connsiteY106" fmla="*/ 1861531 h 6858000"/>
              <a:gd name="connsiteX107" fmla="*/ 203759 w 1418883"/>
              <a:gd name="connsiteY107" fmla="*/ 1732919 h 6858000"/>
              <a:gd name="connsiteX108" fmla="*/ 176070 w 1418883"/>
              <a:gd name="connsiteY108" fmla="*/ 1663540 h 6858000"/>
              <a:gd name="connsiteX109" fmla="*/ 175196 w 1418883"/>
              <a:gd name="connsiteY109" fmla="*/ 1615777 h 6858000"/>
              <a:gd name="connsiteX110" fmla="*/ 155991 w 1418883"/>
              <a:gd name="connsiteY110" fmla="*/ 1563678 h 6858000"/>
              <a:gd name="connsiteX111" fmla="*/ 169071 w 1418883"/>
              <a:gd name="connsiteY111" fmla="*/ 1519474 h 6858000"/>
              <a:gd name="connsiteX112" fmla="*/ 161813 w 1418883"/>
              <a:gd name="connsiteY112" fmla="*/ 1477995 h 6858000"/>
              <a:gd name="connsiteX113" fmla="*/ 147898 w 1418883"/>
              <a:gd name="connsiteY113" fmla="*/ 1373769 h 6858000"/>
              <a:gd name="connsiteX114" fmla="*/ 156205 w 1418883"/>
              <a:gd name="connsiteY114" fmla="*/ 1307086 h 6858000"/>
              <a:gd name="connsiteX115" fmla="*/ 157393 w 1418883"/>
              <a:gd name="connsiteY115" fmla="*/ 1189033 h 6858000"/>
              <a:gd name="connsiteX116" fmla="*/ 162078 w 1418883"/>
              <a:gd name="connsiteY116" fmla="*/ 1168288 h 6858000"/>
              <a:gd name="connsiteX117" fmla="*/ 154360 w 1418883"/>
              <a:gd name="connsiteY117" fmla="*/ 1142577 h 6858000"/>
              <a:gd name="connsiteX118" fmla="*/ 143666 w 1418883"/>
              <a:gd name="connsiteY118" fmla="*/ 1088484 h 6858000"/>
              <a:gd name="connsiteX119" fmla="*/ 132402 w 1418883"/>
              <a:gd name="connsiteY119" fmla="*/ 1016103 h 6858000"/>
              <a:gd name="connsiteX120" fmla="*/ 133858 w 1418883"/>
              <a:gd name="connsiteY120" fmla="*/ 932283 h 6858000"/>
              <a:gd name="connsiteX121" fmla="*/ 136094 w 1418883"/>
              <a:gd name="connsiteY121" fmla="*/ 915925 h 6858000"/>
              <a:gd name="connsiteX122" fmla="*/ 128723 w 1418883"/>
              <a:gd name="connsiteY122" fmla="*/ 896999 h 6858000"/>
              <a:gd name="connsiteX123" fmla="*/ 98131 w 1418883"/>
              <a:gd name="connsiteY123" fmla="*/ 821517 h 6858000"/>
              <a:gd name="connsiteX124" fmla="*/ 77081 w 1418883"/>
              <a:gd name="connsiteY124" fmla="*/ 751353 h 6858000"/>
              <a:gd name="connsiteX125" fmla="*/ 76639 w 1418883"/>
              <a:gd name="connsiteY125" fmla="*/ 721230 h 6858000"/>
              <a:gd name="connsiteX126" fmla="*/ 62310 w 1418883"/>
              <a:gd name="connsiteY126" fmla="*/ 681659 h 6858000"/>
              <a:gd name="connsiteX127" fmla="*/ 47729 w 1418883"/>
              <a:gd name="connsiteY127" fmla="*/ 635218 h 6858000"/>
              <a:gd name="connsiteX128" fmla="*/ 52740 w 1418883"/>
              <a:gd name="connsiteY128" fmla="*/ 613763 h 6858000"/>
              <a:gd name="connsiteX129" fmla="*/ 38682 w 1418883"/>
              <a:gd name="connsiteY129" fmla="*/ 598582 h 6858000"/>
              <a:gd name="connsiteX130" fmla="*/ 38363 w 1418883"/>
              <a:gd name="connsiteY130" fmla="*/ 576846 h 6858000"/>
              <a:gd name="connsiteX131" fmla="*/ 17989 w 1418883"/>
              <a:gd name="connsiteY131" fmla="*/ 530055 h 6858000"/>
              <a:gd name="connsiteX132" fmla="*/ 17237 w 1418883"/>
              <a:gd name="connsiteY132" fmla="*/ 465389 h 6858000"/>
              <a:gd name="connsiteX133" fmla="*/ 160 w 1418883"/>
              <a:gd name="connsiteY133" fmla="*/ 424699 h 6858000"/>
              <a:gd name="connsiteX134" fmla="*/ 535 w 1418883"/>
              <a:gd name="connsiteY134" fmla="*/ 404917 h 6858000"/>
              <a:gd name="connsiteX135" fmla="*/ 111526 w 1418883"/>
              <a:gd name="connsiteY135" fmla="*/ 275771 h 6858000"/>
              <a:gd name="connsiteX136" fmla="*/ 128553 w 1418883"/>
              <a:gd name="connsiteY136" fmla="*/ 212860 h 6858000"/>
              <a:gd name="connsiteX137" fmla="*/ 120263 w 1418883"/>
              <a:gd name="connsiteY137" fmla="*/ 144983 h 6858000"/>
              <a:gd name="connsiteX138" fmla="*/ 132547 w 1418883"/>
              <a:gd name="connsiteY138" fmla="*/ 55288 h 6858000"/>
              <a:gd name="connsiteX139" fmla="*/ 92101 w 1418883"/>
              <a:gd name="connsiteY139" fmla="*/ 0 h 6858000"/>
              <a:gd name="connsiteX0" fmla="*/ 91951 w 1418733"/>
              <a:gd name="connsiteY0" fmla="*/ 0 h 6858000"/>
              <a:gd name="connsiteX1" fmla="*/ 1418733 w 1418733"/>
              <a:gd name="connsiteY1" fmla="*/ 0 h 6858000"/>
              <a:gd name="connsiteX2" fmla="*/ 1418733 w 1418733"/>
              <a:gd name="connsiteY2" fmla="*/ 6858000 h 6858000"/>
              <a:gd name="connsiteX3" fmla="*/ 155427 w 1418733"/>
              <a:gd name="connsiteY3" fmla="*/ 6857735 h 6858000"/>
              <a:gd name="connsiteX4" fmla="*/ 192020 w 1418733"/>
              <a:gd name="connsiteY4" fmla="*/ 6776847 h 6858000"/>
              <a:gd name="connsiteX5" fmla="*/ 203520 w 1418733"/>
              <a:gd name="connsiteY5" fmla="*/ 6737706 h 6858000"/>
              <a:gd name="connsiteX6" fmla="*/ 228259 w 1418733"/>
              <a:gd name="connsiteY6" fmla="*/ 6691589 h 6858000"/>
              <a:gd name="connsiteX7" fmla="*/ 205816 w 1418733"/>
              <a:gd name="connsiteY7" fmla="*/ 6659970 h 6858000"/>
              <a:gd name="connsiteX8" fmla="*/ 220907 w 1418733"/>
              <a:gd name="connsiteY8" fmla="*/ 6636211 h 6858000"/>
              <a:gd name="connsiteX9" fmla="*/ 238351 w 1418733"/>
              <a:gd name="connsiteY9" fmla="*/ 6594177 h 6858000"/>
              <a:gd name="connsiteX10" fmla="*/ 252391 w 1418733"/>
              <a:gd name="connsiteY10" fmla="*/ 6557575 h 6858000"/>
              <a:gd name="connsiteX11" fmla="*/ 305348 w 1418733"/>
              <a:gd name="connsiteY11" fmla="*/ 6492130 h 6858000"/>
              <a:gd name="connsiteX12" fmla="*/ 321035 w 1418733"/>
              <a:gd name="connsiteY12" fmla="*/ 6431610 h 6858000"/>
              <a:gd name="connsiteX13" fmla="*/ 364740 w 1418733"/>
              <a:gd name="connsiteY13" fmla="*/ 6379786 h 6858000"/>
              <a:gd name="connsiteX14" fmla="*/ 347963 w 1418733"/>
              <a:gd name="connsiteY14" fmla="*/ 6334727 h 6858000"/>
              <a:gd name="connsiteX15" fmla="*/ 325378 w 1418733"/>
              <a:gd name="connsiteY15" fmla="*/ 6313295 h 6858000"/>
              <a:gd name="connsiteX16" fmla="*/ 332542 w 1418733"/>
              <a:gd name="connsiteY16" fmla="*/ 6280046 h 6858000"/>
              <a:gd name="connsiteX17" fmla="*/ 315287 w 1418733"/>
              <a:gd name="connsiteY17" fmla="*/ 6270265 h 6858000"/>
              <a:gd name="connsiteX18" fmla="*/ 342315 w 1418733"/>
              <a:gd name="connsiteY18" fmla="*/ 6252834 h 6858000"/>
              <a:gd name="connsiteX19" fmla="*/ 320307 w 1418733"/>
              <a:gd name="connsiteY19" fmla="*/ 6202459 h 6858000"/>
              <a:gd name="connsiteX20" fmla="*/ 319105 w 1418733"/>
              <a:gd name="connsiteY20" fmla="*/ 6153037 h 6858000"/>
              <a:gd name="connsiteX21" fmla="*/ 334520 w 1418733"/>
              <a:gd name="connsiteY21" fmla="*/ 6078132 h 6858000"/>
              <a:gd name="connsiteX22" fmla="*/ 321907 w 1418733"/>
              <a:gd name="connsiteY22" fmla="*/ 6028119 h 6858000"/>
              <a:gd name="connsiteX23" fmla="*/ 307136 w 1418733"/>
              <a:gd name="connsiteY23" fmla="*/ 5926735 h 6858000"/>
              <a:gd name="connsiteX24" fmla="*/ 356648 w 1418733"/>
              <a:gd name="connsiteY24" fmla="*/ 5712857 h 6858000"/>
              <a:gd name="connsiteX25" fmla="*/ 335723 w 1418733"/>
              <a:gd name="connsiteY25" fmla="*/ 5676393 h 6858000"/>
              <a:gd name="connsiteX26" fmla="*/ 375315 w 1418733"/>
              <a:gd name="connsiteY26" fmla="*/ 5563435 h 6858000"/>
              <a:gd name="connsiteX27" fmla="*/ 422445 w 1418733"/>
              <a:gd name="connsiteY27" fmla="*/ 5437125 h 6858000"/>
              <a:gd name="connsiteX28" fmla="*/ 436013 w 1418733"/>
              <a:gd name="connsiteY28" fmla="*/ 5396260 h 6858000"/>
              <a:gd name="connsiteX29" fmla="*/ 451994 w 1418733"/>
              <a:gd name="connsiteY29" fmla="*/ 5330009 h 6858000"/>
              <a:gd name="connsiteX30" fmla="*/ 485487 w 1418733"/>
              <a:gd name="connsiteY30" fmla="*/ 5273739 h 6858000"/>
              <a:gd name="connsiteX31" fmla="*/ 495086 w 1418733"/>
              <a:gd name="connsiteY31" fmla="*/ 5241779 h 6858000"/>
              <a:gd name="connsiteX32" fmla="*/ 506312 w 1418733"/>
              <a:gd name="connsiteY32" fmla="*/ 5225268 h 6858000"/>
              <a:gd name="connsiteX33" fmla="*/ 507332 w 1418733"/>
              <a:gd name="connsiteY33" fmla="*/ 5217684 h 6858000"/>
              <a:gd name="connsiteX34" fmla="*/ 514673 w 1418733"/>
              <a:gd name="connsiteY34" fmla="*/ 5193377 h 6858000"/>
              <a:gd name="connsiteX35" fmla="*/ 517976 w 1418733"/>
              <a:gd name="connsiteY35" fmla="*/ 5179288 h 6858000"/>
              <a:gd name="connsiteX36" fmla="*/ 518960 w 1418733"/>
              <a:gd name="connsiteY36" fmla="*/ 5173621 h 6858000"/>
              <a:gd name="connsiteX37" fmla="*/ 514594 w 1418733"/>
              <a:gd name="connsiteY37" fmla="*/ 5159961 h 6858000"/>
              <a:gd name="connsiteX38" fmla="*/ 521271 w 1418733"/>
              <a:gd name="connsiteY38" fmla="*/ 5144295 h 6858000"/>
              <a:gd name="connsiteX39" fmla="*/ 518204 w 1418733"/>
              <a:gd name="connsiteY39" fmla="*/ 5125185 h 6858000"/>
              <a:gd name="connsiteX40" fmla="*/ 525034 w 1418733"/>
              <a:gd name="connsiteY40" fmla="*/ 5121884 h 6858000"/>
              <a:gd name="connsiteX41" fmla="*/ 532070 w 1418733"/>
              <a:gd name="connsiteY41" fmla="*/ 5067850 h 6858000"/>
              <a:gd name="connsiteX42" fmla="*/ 534801 w 1418733"/>
              <a:gd name="connsiteY42" fmla="*/ 5060861 h 6858000"/>
              <a:gd name="connsiteX43" fmla="*/ 531505 w 1418733"/>
              <a:gd name="connsiteY43" fmla="*/ 5034192 h 6858000"/>
              <a:gd name="connsiteX44" fmla="*/ 533059 w 1418733"/>
              <a:gd name="connsiteY44" fmla="*/ 4993030 h 6858000"/>
              <a:gd name="connsiteX45" fmla="*/ 539968 w 1418733"/>
              <a:gd name="connsiteY45" fmla="*/ 4946844 h 6858000"/>
              <a:gd name="connsiteX46" fmla="*/ 535824 w 1418733"/>
              <a:gd name="connsiteY46" fmla="*/ 4932692 h 6858000"/>
              <a:gd name="connsiteX47" fmla="*/ 551227 w 1418733"/>
              <a:gd name="connsiteY47" fmla="*/ 4858827 h 6858000"/>
              <a:gd name="connsiteX48" fmla="*/ 557130 w 1418733"/>
              <a:gd name="connsiteY48" fmla="*/ 4821170 h 6858000"/>
              <a:gd name="connsiteX49" fmla="*/ 561863 w 1418733"/>
              <a:gd name="connsiteY49" fmla="*/ 4780965 h 6858000"/>
              <a:gd name="connsiteX50" fmla="*/ 563156 w 1418733"/>
              <a:gd name="connsiteY50" fmla="*/ 4750867 h 6858000"/>
              <a:gd name="connsiteX51" fmla="*/ 560963 w 1418733"/>
              <a:gd name="connsiteY51" fmla="*/ 4690749 h 6858000"/>
              <a:gd name="connsiteX52" fmla="*/ 556443 w 1418733"/>
              <a:gd name="connsiteY52" fmla="*/ 4584173 h 6858000"/>
              <a:gd name="connsiteX53" fmla="*/ 551526 w 1418733"/>
              <a:gd name="connsiteY53" fmla="*/ 4444346 h 6858000"/>
              <a:gd name="connsiteX54" fmla="*/ 548091 w 1418733"/>
              <a:gd name="connsiteY54" fmla="*/ 4375228 h 6858000"/>
              <a:gd name="connsiteX55" fmla="*/ 528744 w 1418733"/>
              <a:gd name="connsiteY55" fmla="*/ 4214165 h 6858000"/>
              <a:gd name="connsiteX56" fmla="*/ 532817 w 1418733"/>
              <a:gd name="connsiteY56" fmla="*/ 4090296 h 6858000"/>
              <a:gd name="connsiteX57" fmla="*/ 518073 w 1418733"/>
              <a:gd name="connsiteY57" fmla="*/ 4033999 h 6858000"/>
              <a:gd name="connsiteX58" fmla="*/ 519222 w 1418733"/>
              <a:gd name="connsiteY58" fmla="*/ 4031933 h 6858000"/>
              <a:gd name="connsiteX59" fmla="*/ 517798 w 1418733"/>
              <a:gd name="connsiteY59" fmla="*/ 4013953 h 6858000"/>
              <a:gd name="connsiteX60" fmla="*/ 504093 w 1418733"/>
              <a:gd name="connsiteY60" fmla="*/ 3974753 h 6858000"/>
              <a:gd name="connsiteX61" fmla="*/ 505691 w 1418733"/>
              <a:gd name="connsiteY61" fmla="*/ 3969950 h 6858000"/>
              <a:gd name="connsiteX62" fmla="*/ 499113 w 1418733"/>
              <a:gd name="connsiteY62" fmla="*/ 3933779 h 6858000"/>
              <a:gd name="connsiteX63" fmla="*/ 500444 w 1418733"/>
              <a:gd name="connsiteY63" fmla="*/ 3933093 h 6858000"/>
              <a:gd name="connsiteX64" fmla="*/ 504798 w 1418733"/>
              <a:gd name="connsiteY64" fmla="*/ 3922082 h 6858000"/>
              <a:gd name="connsiteX65" fmla="*/ 509876 w 1418733"/>
              <a:gd name="connsiteY65" fmla="*/ 3901461 h 6858000"/>
              <a:gd name="connsiteX66" fmla="*/ 532470 w 1418733"/>
              <a:gd name="connsiteY66" fmla="*/ 3813873 h 6858000"/>
              <a:gd name="connsiteX67" fmla="*/ 531895 w 1418733"/>
              <a:gd name="connsiteY67" fmla="*/ 3806161 h 6858000"/>
              <a:gd name="connsiteX68" fmla="*/ 532202 w 1418733"/>
              <a:gd name="connsiteY68" fmla="*/ 3805957 h 6858000"/>
              <a:gd name="connsiteX69" fmla="*/ 532229 w 1418733"/>
              <a:gd name="connsiteY69" fmla="*/ 3797724 h 6858000"/>
              <a:gd name="connsiteX70" fmla="*/ 530844 w 1418733"/>
              <a:gd name="connsiteY70" fmla="*/ 3792098 h 6858000"/>
              <a:gd name="connsiteX71" fmla="*/ 529728 w 1418733"/>
              <a:gd name="connsiteY71" fmla="*/ 3777135 h 6858000"/>
              <a:gd name="connsiteX72" fmla="*/ 531461 w 1418733"/>
              <a:gd name="connsiteY72" fmla="*/ 3771656 h 6858000"/>
              <a:gd name="connsiteX73" fmla="*/ 535204 w 1418733"/>
              <a:gd name="connsiteY73" fmla="*/ 3769007 h 6858000"/>
              <a:gd name="connsiteX74" fmla="*/ 534670 w 1418733"/>
              <a:gd name="connsiteY74" fmla="*/ 3767709 h 6858000"/>
              <a:gd name="connsiteX75" fmla="*/ 543366 w 1418733"/>
              <a:gd name="connsiteY75" fmla="*/ 3738082 h 6858000"/>
              <a:gd name="connsiteX76" fmla="*/ 550712 w 1418733"/>
              <a:gd name="connsiteY76" fmla="*/ 3673397 h 6858000"/>
              <a:gd name="connsiteX77" fmla="*/ 550008 w 1418733"/>
              <a:gd name="connsiteY77" fmla="*/ 3637109 h 6858000"/>
              <a:gd name="connsiteX78" fmla="*/ 553451 w 1418733"/>
              <a:gd name="connsiteY78" fmla="*/ 3536883 h 6858000"/>
              <a:gd name="connsiteX79" fmla="*/ 560989 w 1418733"/>
              <a:gd name="connsiteY79" fmla="*/ 3435652 h 6858000"/>
              <a:gd name="connsiteX80" fmla="*/ 562660 w 1418733"/>
              <a:gd name="connsiteY80" fmla="*/ 3307769 h 6858000"/>
              <a:gd name="connsiteX81" fmla="*/ 580223 w 1418733"/>
              <a:gd name="connsiteY81" fmla="*/ 3250522 h 6858000"/>
              <a:gd name="connsiteX82" fmla="*/ 580648 w 1418733"/>
              <a:gd name="connsiteY82" fmla="*/ 3229163 h 6858000"/>
              <a:gd name="connsiteX83" fmla="*/ 582471 w 1418733"/>
              <a:gd name="connsiteY83" fmla="*/ 3217217 h 6858000"/>
              <a:gd name="connsiteX84" fmla="*/ 569306 w 1418733"/>
              <a:gd name="connsiteY84" fmla="*/ 3183755 h 6858000"/>
              <a:gd name="connsiteX85" fmla="*/ 569807 w 1418733"/>
              <a:gd name="connsiteY85" fmla="*/ 3178642 h 6858000"/>
              <a:gd name="connsiteX86" fmla="*/ 557407 w 1418733"/>
              <a:gd name="connsiteY86" fmla="*/ 3158586 h 6858000"/>
              <a:gd name="connsiteX87" fmla="*/ 542592 w 1418733"/>
              <a:gd name="connsiteY87" fmla="*/ 3129034 h 6858000"/>
              <a:gd name="connsiteX88" fmla="*/ 543257 w 1418733"/>
              <a:gd name="connsiteY88" fmla="*/ 3126682 h 6858000"/>
              <a:gd name="connsiteX89" fmla="*/ 534125 w 1418733"/>
              <a:gd name="connsiteY89" fmla="*/ 3114519 h 6858000"/>
              <a:gd name="connsiteX90" fmla="*/ 520734 w 1418733"/>
              <a:gd name="connsiteY90" fmla="*/ 3106272 h 6858000"/>
              <a:gd name="connsiteX91" fmla="*/ 493464 w 1418733"/>
              <a:gd name="connsiteY91" fmla="*/ 2958185 h 6858000"/>
              <a:gd name="connsiteX92" fmla="*/ 436078 w 1418733"/>
              <a:gd name="connsiteY92" fmla="*/ 2762989 h 6858000"/>
              <a:gd name="connsiteX93" fmla="*/ 384996 w 1418733"/>
              <a:gd name="connsiteY93" fmla="*/ 2554718 h 6858000"/>
              <a:gd name="connsiteX94" fmla="*/ 365090 w 1418733"/>
              <a:gd name="connsiteY94" fmla="*/ 2485734 h 6858000"/>
              <a:gd name="connsiteX95" fmla="*/ 355813 w 1418733"/>
              <a:gd name="connsiteY95" fmla="*/ 2447068 h 6858000"/>
              <a:gd name="connsiteX96" fmla="*/ 342774 w 1418733"/>
              <a:gd name="connsiteY96" fmla="*/ 2425819 h 6858000"/>
              <a:gd name="connsiteX97" fmla="*/ 348773 w 1418733"/>
              <a:gd name="connsiteY97" fmla="*/ 2402874 h 6858000"/>
              <a:gd name="connsiteX98" fmla="*/ 351385 w 1418733"/>
              <a:gd name="connsiteY98" fmla="*/ 2381443 h 6858000"/>
              <a:gd name="connsiteX99" fmla="*/ 327714 w 1418733"/>
              <a:gd name="connsiteY99" fmla="*/ 2261920 h 6858000"/>
              <a:gd name="connsiteX100" fmla="*/ 317601 w 1418733"/>
              <a:gd name="connsiteY100" fmla="*/ 2195378 h 6858000"/>
              <a:gd name="connsiteX101" fmla="*/ 301818 w 1418733"/>
              <a:gd name="connsiteY101" fmla="*/ 2155135 h 6858000"/>
              <a:gd name="connsiteX102" fmla="*/ 299276 w 1418733"/>
              <a:gd name="connsiteY102" fmla="*/ 2118008 h 6858000"/>
              <a:gd name="connsiteX103" fmla="*/ 300269 w 1418733"/>
              <a:gd name="connsiteY103" fmla="*/ 2050531 h 6858000"/>
              <a:gd name="connsiteX104" fmla="*/ 292075 w 1418733"/>
              <a:gd name="connsiteY104" fmla="*/ 1963269 h 6858000"/>
              <a:gd name="connsiteX105" fmla="*/ 273253 w 1418733"/>
              <a:gd name="connsiteY105" fmla="*/ 1906352 h 6858000"/>
              <a:gd name="connsiteX106" fmla="*/ 249810 w 1418733"/>
              <a:gd name="connsiteY106" fmla="*/ 1861531 h 6858000"/>
              <a:gd name="connsiteX107" fmla="*/ 203609 w 1418733"/>
              <a:gd name="connsiteY107" fmla="*/ 1732919 h 6858000"/>
              <a:gd name="connsiteX108" fmla="*/ 175920 w 1418733"/>
              <a:gd name="connsiteY108" fmla="*/ 1663540 h 6858000"/>
              <a:gd name="connsiteX109" fmla="*/ 175046 w 1418733"/>
              <a:gd name="connsiteY109" fmla="*/ 1615777 h 6858000"/>
              <a:gd name="connsiteX110" fmla="*/ 155841 w 1418733"/>
              <a:gd name="connsiteY110" fmla="*/ 1563678 h 6858000"/>
              <a:gd name="connsiteX111" fmla="*/ 168921 w 1418733"/>
              <a:gd name="connsiteY111" fmla="*/ 1519474 h 6858000"/>
              <a:gd name="connsiteX112" fmla="*/ 161663 w 1418733"/>
              <a:gd name="connsiteY112" fmla="*/ 1477995 h 6858000"/>
              <a:gd name="connsiteX113" fmla="*/ 147748 w 1418733"/>
              <a:gd name="connsiteY113" fmla="*/ 1373769 h 6858000"/>
              <a:gd name="connsiteX114" fmla="*/ 156055 w 1418733"/>
              <a:gd name="connsiteY114" fmla="*/ 1307086 h 6858000"/>
              <a:gd name="connsiteX115" fmla="*/ 157243 w 1418733"/>
              <a:gd name="connsiteY115" fmla="*/ 1189033 h 6858000"/>
              <a:gd name="connsiteX116" fmla="*/ 161928 w 1418733"/>
              <a:gd name="connsiteY116" fmla="*/ 1168288 h 6858000"/>
              <a:gd name="connsiteX117" fmla="*/ 154210 w 1418733"/>
              <a:gd name="connsiteY117" fmla="*/ 1142577 h 6858000"/>
              <a:gd name="connsiteX118" fmla="*/ 143516 w 1418733"/>
              <a:gd name="connsiteY118" fmla="*/ 1088484 h 6858000"/>
              <a:gd name="connsiteX119" fmla="*/ 132252 w 1418733"/>
              <a:gd name="connsiteY119" fmla="*/ 1016103 h 6858000"/>
              <a:gd name="connsiteX120" fmla="*/ 133708 w 1418733"/>
              <a:gd name="connsiteY120" fmla="*/ 932283 h 6858000"/>
              <a:gd name="connsiteX121" fmla="*/ 135944 w 1418733"/>
              <a:gd name="connsiteY121" fmla="*/ 915925 h 6858000"/>
              <a:gd name="connsiteX122" fmla="*/ 128573 w 1418733"/>
              <a:gd name="connsiteY122" fmla="*/ 896999 h 6858000"/>
              <a:gd name="connsiteX123" fmla="*/ 97981 w 1418733"/>
              <a:gd name="connsiteY123" fmla="*/ 821517 h 6858000"/>
              <a:gd name="connsiteX124" fmla="*/ 76931 w 1418733"/>
              <a:gd name="connsiteY124" fmla="*/ 751353 h 6858000"/>
              <a:gd name="connsiteX125" fmla="*/ 76489 w 1418733"/>
              <a:gd name="connsiteY125" fmla="*/ 721230 h 6858000"/>
              <a:gd name="connsiteX126" fmla="*/ 62160 w 1418733"/>
              <a:gd name="connsiteY126" fmla="*/ 681659 h 6858000"/>
              <a:gd name="connsiteX127" fmla="*/ 47579 w 1418733"/>
              <a:gd name="connsiteY127" fmla="*/ 635218 h 6858000"/>
              <a:gd name="connsiteX128" fmla="*/ 52590 w 1418733"/>
              <a:gd name="connsiteY128" fmla="*/ 613763 h 6858000"/>
              <a:gd name="connsiteX129" fmla="*/ 38532 w 1418733"/>
              <a:gd name="connsiteY129" fmla="*/ 598582 h 6858000"/>
              <a:gd name="connsiteX130" fmla="*/ 38213 w 1418733"/>
              <a:gd name="connsiteY130" fmla="*/ 576846 h 6858000"/>
              <a:gd name="connsiteX131" fmla="*/ 17839 w 1418733"/>
              <a:gd name="connsiteY131" fmla="*/ 530055 h 6858000"/>
              <a:gd name="connsiteX132" fmla="*/ 17087 w 1418733"/>
              <a:gd name="connsiteY132" fmla="*/ 465389 h 6858000"/>
              <a:gd name="connsiteX133" fmla="*/ 10 w 1418733"/>
              <a:gd name="connsiteY133" fmla="*/ 424699 h 6858000"/>
              <a:gd name="connsiteX134" fmla="*/ 127193 w 1418733"/>
              <a:gd name="connsiteY134" fmla="*/ 309501 h 6858000"/>
              <a:gd name="connsiteX135" fmla="*/ 111376 w 1418733"/>
              <a:gd name="connsiteY135" fmla="*/ 275771 h 6858000"/>
              <a:gd name="connsiteX136" fmla="*/ 128403 w 1418733"/>
              <a:gd name="connsiteY136" fmla="*/ 212860 h 6858000"/>
              <a:gd name="connsiteX137" fmla="*/ 120113 w 1418733"/>
              <a:gd name="connsiteY137" fmla="*/ 144983 h 6858000"/>
              <a:gd name="connsiteX138" fmla="*/ 132397 w 1418733"/>
              <a:gd name="connsiteY138" fmla="*/ 55288 h 6858000"/>
              <a:gd name="connsiteX139" fmla="*/ 91951 w 1418733"/>
              <a:gd name="connsiteY139" fmla="*/ 0 h 6858000"/>
              <a:gd name="connsiteX0" fmla="*/ 76413 w 1403195"/>
              <a:gd name="connsiteY0" fmla="*/ 0 h 6858000"/>
              <a:gd name="connsiteX1" fmla="*/ 1403195 w 1403195"/>
              <a:gd name="connsiteY1" fmla="*/ 0 h 6858000"/>
              <a:gd name="connsiteX2" fmla="*/ 1403195 w 1403195"/>
              <a:gd name="connsiteY2" fmla="*/ 6858000 h 6858000"/>
              <a:gd name="connsiteX3" fmla="*/ 139889 w 1403195"/>
              <a:gd name="connsiteY3" fmla="*/ 6857735 h 6858000"/>
              <a:gd name="connsiteX4" fmla="*/ 176482 w 1403195"/>
              <a:gd name="connsiteY4" fmla="*/ 6776847 h 6858000"/>
              <a:gd name="connsiteX5" fmla="*/ 187982 w 1403195"/>
              <a:gd name="connsiteY5" fmla="*/ 6737706 h 6858000"/>
              <a:gd name="connsiteX6" fmla="*/ 212721 w 1403195"/>
              <a:gd name="connsiteY6" fmla="*/ 6691589 h 6858000"/>
              <a:gd name="connsiteX7" fmla="*/ 190278 w 1403195"/>
              <a:gd name="connsiteY7" fmla="*/ 6659970 h 6858000"/>
              <a:gd name="connsiteX8" fmla="*/ 205369 w 1403195"/>
              <a:gd name="connsiteY8" fmla="*/ 6636211 h 6858000"/>
              <a:gd name="connsiteX9" fmla="*/ 222813 w 1403195"/>
              <a:gd name="connsiteY9" fmla="*/ 6594177 h 6858000"/>
              <a:gd name="connsiteX10" fmla="*/ 236853 w 1403195"/>
              <a:gd name="connsiteY10" fmla="*/ 6557575 h 6858000"/>
              <a:gd name="connsiteX11" fmla="*/ 289810 w 1403195"/>
              <a:gd name="connsiteY11" fmla="*/ 6492130 h 6858000"/>
              <a:gd name="connsiteX12" fmla="*/ 305497 w 1403195"/>
              <a:gd name="connsiteY12" fmla="*/ 6431610 h 6858000"/>
              <a:gd name="connsiteX13" fmla="*/ 349202 w 1403195"/>
              <a:gd name="connsiteY13" fmla="*/ 6379786 h 6858000"/>
              <a:gd name="connsiteX14" fmla="*/ 332425 w 1403195"/>
              <a:gd name="connsiteY14" fmla="*/ 6334727 h 6858000"/>
              <a:gd name="connsiteX15" fmla="*/ 309840 w 1403195"/>
              <a:gd name="connsiteY15" fmla="*/ 6313295 h 6858000"/>
              <a:gd name="connsiteX16" fmla="*/ 317004 w 1403195"/>
              <a:gd name="connsiteY16" fmla="*/ 6280046 h 6858000"/>
              <a:gd name="connsiteX17" fmla="*/ 299749 w 1403195"/>
              <a:gd name="connsiteY17" fmla="*/ 6270265 h 6858000"/>
              <a:gd name="connsiteX18" fmla="*/ 326777 w 1403195"/>
              <a:gd name="connsiteY18" fmla="*/ 6252834 h 6858000"/>
              <a:gd name="connsiteX19" fmla="*/ 304769 w 1403195"/>
              <a:gd name="connsiteY19" fmla="*/ 6202459 h 6858000"/>
              <a:gd name="connsiteX20" fmla="*/ 303567 w 1403195"/>
              <a:gd name="connsiteY20" fmla="*/ 6153037 h 6858000"/>
              <a:gd name="connsiteX21" fmla="*/ 318982 w 1403195"/>
              <a:gd name="connsiteY21" fmla="*/ 6078132 h 6858000"/>
              <a:gd name="connsiteX22" fmla="*/ 306369 w 1403195"/>
              <a:gd name="connsiteY22" fmla="*/ 6028119 h 6858000"/>
              <a:gd name="connsiteX23" fmla="*/ 291598 w 1403195"/>
              <a:gd name="connsiteY23" fmla="*/ 5926735 h 6858000"/>
              <a:gd name="connsiteX24" fmla="*/ 341110 w 1403195"/>
              <a:gd name="connsiteY24" fmla="*/ 5712857 h 6858000"/>
              <a:gd name="connsiteX25" fmla="*/ 320185 w 1403195"/>
              <a:gd name="connsiteY25" fmla="*/ 5676393 h 6858000"/>
              <a:gd name="connsiteX26" fmla="*/ 359777 w 1403195"/>
              <a:gd name="connsiteY26" fmla="*/ 5563435 h 6858000"/>
              <a:gd name="connsiteX27" fmla="*/ 406907 w 1403195"/>
              <a:gd name="connsiteY27" fmla="*/ 5437125 h 6858000"/>
              <a:gd name="connsiteX28" fmla="*/ 420475 w 1403195"/>
              <a:gd name="connsiteY28" fmla="*/ 5396260 h 6858000"/>
              <a:gd name="connsiteX29" fmla="*/ 436456 w 1403195"/>
              <a:gd name="connsiteY29" fmla="*/ 5330009 h 6858000"/>
              <a:gd name="connsiteX30" fmla="*/ 469949 w 1403195"/>
              <a:gd name="connsiteY30" fmla="*/ 5273739 h 6858000"/>
              <a:gd name="connsiteX31" fmla="*/ 479548 w 1403195"/>
              <a:gd name="connsiteY31" fmla="*/ 5241779 h 6858000"/>
              <a:gd name="connsiteX32" fmla="*/ 490774 w 1403195"/>
              <a:gd name="connsiteY32" fmla="*/ 5225268 h 6858000"/>
              <a:gd name="connsiteX33" fmla="*/ 491794 w 1403195"/>
              <a:gd name="connsiteY33" fmla="*/ 5217684 h 6858000"/>
              <a:gd name="connsiteX34" fmla="*/ 499135 w 1403195"/>
              <a:gd name="connsiteY34" fmla="*/ 5193377 h 6858000"/>
              <a:gd name="connsiteX35" fmla="*/ 502438 w 1403195"/>
              <a:gd name="connsiteY35" fmla="*/ 5179288 h 6858000"/>
              <a:gd name="connsiteX36" fmla="*/ 503422 w 1403195"/>
              <a:gd name="connsiteY36" fmla="*/ 5173621 h 6858000"/>
              <a:gd name="connsiteX37" fmla="*/ 499056 w 1403195"/>
              <a:gd name="connsiteY37" fmla="*/ 5159961 h 6858000"/>
              <a:gd name="connsiteX38" fmla="*/ 505733 w 1403195"/>
              <a:gd name="connsiteY38" fmla="*/ 5144295 h 6858000"/>
              <a:gd name="connsiteX39" fmla="*/ 502666 w 1403195"/>
              <a:gd name="connsiteY39" fmla="*/ 5125185 h 6858000"/>
              <a:gd name="connsiteX40" fmla="*/ 509496 w 1403195"/>
              <a:gd name="connsiteY40" fmla="*/ 5121884 h 6858000"/>
              <a:gd name="connsiteX41" fmla="*/ 516532 w 1403195"/>
              <a:gd name="connsiteY41" fmla="*/ 5067850 h 6858000"/>
              <a:gd name="connsiteX42" fmla="*/ 519263 w 1403195"/>
              <a:gd name="connsiteY42" fmla="*/ 5060861 h 6858000"/>
              <a:gd name="connsiteX43" fmla="*/ 515967 w 1403195"/>
              <a:gd name="connsiteY43" fmla="*/ 5034192 h 6858000"/>
              <a:gd name="connsiteX44" fmla="*/ 517521 w 1403195"/>
              <a:gd name="connsiteY44" fmla="*/ 4993030 h 6858000"/>
              <a:gd name="connsiteX45" fmla="*/ 524430 w 1403195"/>
              <a:gd name="connsiteY45" fmla="*/ 4946844 h 6858000"/>
              <a:gd name="connsiteX46" fmla="*/ 520286 w 1403195"/>
              <a:gd name="connsiteY46" fmla="*/ 4932692 h 6858000"/>
              <a:gd name="connsiteX47" fmla="*/ 535689 w 1403195"/>
              <a:gd name="connsiteY47" fmla="*/ 4858827 h 6858000"/>
              <a:gd name="connsiteX48" fmla="*/ 541592 w 1403195"/>
              <a:gd name="connsiteY48" fmla="*/ 4821170 h 6858000"/>
              <a:gd name="connsiteX49" fmla="*/ 546325 w 1403195"/>
              <a:gd name="connsiteY49" fmla="*/ 4780965 h 6858000"/>
              <a:gd name="connsiteX50" fmla="*/ 547618 w 1403195"/>
              <a:gd name="connsiteY50" fmla="*/ 4750867 h 6858000"/>
              <a:gd name="connsiteX51" fmla="*/ 545425 w 1403195"/>
              <a:gd name="connsiteY51" fmla="*/ 4690749 h 6858000"/>
              <a:gd name="connsiteX52" fmla="*/ 540905 w 1403195"/>
              <a:gd name="connsiteY52" fmla="*/ 4584173 h 6858000"/>
              <a:gd name="connsiteX53" fmla="*/ 535988 w 1403195"/>
              <a:gd name="connsiteY53" fmla="*/ 4444346 h 6858000"/>
              <a:gd name="connsiteX54" fmla="*/ 532553 w 1403195"/>
              <a:gd name="connsiteY54" fmla="*/ 4375228 h 6858000"/>
              <a:gd name="connsiteX55" fmla="*/ 513206 w 1403195"/>
              <a:gd name="connsiteY55" fmla="*/ 4214165 h 6858000"/>
              <a:gd name="connsiteX56" fmla="*/ 517279 w 1403195"/>
              <a:gd name="connsiteY56" fmla="*/ 4090296 h 6858000"/>
              <a:gd name="connsiteX57" fmla="*/ 502535 w 1403195"/>
              <a:gd name="connsiteY57" fmla="*/ 4033999 h 6858000"/>
              <a:gd name="connsiteX58" fmla="*/ 503684 w 1403195"/>
              <a:gd name="connsiteY58" fmla="*/ 4031933 h 6858000"/>
              <a:gd name="connsiteX59" fmla="*/ 502260 w 1403195"/>
              <a:gd name="connsiteY59" fmla="*/ 4013953 h 6858000"/>
              <a:gd name="connsiteX60" fmla="*/ 488555 w 1403195"/>
              <a:gd name="connsiteY60" fmla="*/ 3974753 h 6858000"/>
              <a:gd name="connsiteX61" fmla="*/ 490153 w 1403195"/>
              <a:gd name="connsiteY61" fmla="*/ 3969950 h 6858000"/>
              <a:gd name="connsiteX62" fmla="*/ 483575 w 1403195"/>
              <a:gd name="connsiteY62" fmla="*/ 3933779 h 6858000"/>
              <a:gd name="connsiteX63" fmla="*/ 484906 w 1403195"/>
              <a:gd name="connsiteY63" fmla="*/ 3933093 h 6858000"/>
              <a:gd name="connsiteX64" fmla="*/ 489260 w 1403195"/>
              <a:gd name="connsiteY64" fmla="*/ 3922082 h 6858000"/>
              <a:gd name="connsiteX65" fmla="*/ 494338 w 1403195"/>
              <a:gd name="connsiteY65" fmla="*/ 3901461 h 6858000"/>
              <a:gd name="connsiteX66" fmla="*/ 516932 w 1403195"/>
              <a:gd name="connsiteY66" fmla="*/ 3813873 h 6858000"/>
              <a:gd name="connsiteX67" fmla="*/ 516357 w 1403195"/>
              <a:gd name="connsiteY67" fmla="*/ 3806161 h 6858000"/>
              <a:gd name="connsiteX68" fmla="*/ 516664 w 1403195"/>
              <a:gd name="connsiteY68" fmla="*/ 3805957 h 6858000"/>
              <a:gd name="connsiteX69" fmla="*/ 516691 w 1403195"/>
              <a:gd name="connsiteY69" fmla="*/ 3797724 h 6858000"/>
              <a:gd name="connsiteX70" fmla="*/ 515306 w 1403195"/>
              <a:gd name="connsiteY70" fmla="*/ 3792098 h 6858000"/>
              <a:gd name="connsiteX71" fmla="*/ 514190 w 1403195"/>
              <a:gd name="connsiteY71" fmla="*/ 3777135 h 6858000"/>
              <a:gd name="connsiteX72" fmla="*/ 515923 w 1403195"/>
              <a:gd name="connsiteY72" fmla="*/ 3771656 h 6858000"/>
              <a:gd name="connsiteX73" fmla="*/ 519666 w 1403195"/>
              <a:gd name="connsiteY73" fmla="*/ 3769007 h 6858000"/>
              <a:gd name="connsiteX74" fmla="*/ 519132 w 1403195"/>
              <a:gd name="connsiteY74" fmla="*/ 3767709 h 6858000"/>
              <a:gd name="connsiteX75" fmla="*/ 527828 w 1403195"/>
              <a:gd name="connsiteY75" fmla="*/ 3738082 h 6858000"/>
              <a:gd name="connsiteX76" fmla="*/ 535174 w 1403195"/>
              <a:gd name="connsiteY76" fmla="*/ 3673397 h 6858000"/>
              <a:gd name="connsiteX77" fmla="*/ 534470 w 1403195"/>
              <a:gd name="connsiteY77" fmla="*/ 3637109 h 6858000"/>
              <a:gd name="connsiteX78" fmla="*/ 537913 w 1403195"/>
              <a:gd name="connsiteY78" fmla="*/ 3536883 h 6858000"/>
              <a:gd name="connsiteX79" fmla="*/ 545451 w 1403195"/>
              <a:gd name="connsiteY79" fmla="*/ 3435652 h 6858000"/>
              <a:gd name="connsiteX80" fmla="*/ 547122 w 1403195"/>
              <a:gd name="connsiteY80" fmla="*/ 3307769 h 6858000"/>
              <a:gd name="connsiteX81" fmla="*/ 564685 w 1403195"/>
              <a:gd name="connsiteY81" fmla="*/ 3250522 h 6858000"/>
              <a:gd name="connsiteX82" fmla="*/ 565110 w 1403195"/>
              <a:gd name="connsiteY82" fmla="*/ 3229163 h 6858000"/>
              <a:gd name="connsiteX83" fmla="*/ 566933 w 1403195"/>
              <a:gd name="connsiteY83" fmla="*/ 3217217 h 6858000"/>
              <a:gd name="connsiteX84" fmla="*/ 553768 w 1403195"/>
              <a:gd name="connsiteY84" fmla="*/ 3183755 h 6858000"/>
              <a:gd name="connsiteX85" fmla="*/ 554269 w 1403195"/>
              <a:gd name="connsiteY85" fmla="*/ 3178642 h 6858000"/>
              <a:gd name="connsiteX86" fmla="*/ 541869 w 1403195"/>
              <a:gd name="connsiteY86" fmla="*/ 3158586 h 6858000"/>
              <a:gd name="connsiteX87" fmla="*/ 527054 w 1403195"/>
              <a:gd name="connsiteY87" fmla="*/ 3129034 h 6858000"/>
              <a:gd name="connsiteX88" fmla="*/ 527719 w 1403195"/>
              <a:gd name="connsiteY88" fmla="*/ 3126682 h 6858000"/>
              <a:gd name="connsiteX89" fmla="*/ 518587 w 1403195"/>
              <a:gd name="connsiteY89" fmla="*/ 3114519 h 6858000"/>
              <a:gd name="connsiteX90" fmla="*/ 505196 w 1403195"/>
              <a:gd name="connsiteY90" fmla="*/ 3106272 h 6858000"/>
              <a:gd name="connsiteX91" fmla="*/ 477926 w 1403195"/>
              <a:gd name="connsiteY91" fmla="*/ 2958185 h 6858000"/>
              <a:gd name="connsiteX92" fmla="*/ 420540 w 1403195"/>
              <a:gd name="connsiteY92" fmla="*/ 2762989 h 6858000"/>
              <a:gd name="connsiteX93" fmla="*/ 369458 w 1403195"/>
              <a:gd name="connsiteY93" fmla="*/ 2554718 h 6858000"/>
              <a:gd name="connsiteX94" fmla="*/ 349552 w 1403195"/>
              <a:gd name="connsiteY94" fmla="*/ 2485734 h 6858000"/>
              <a:gd name="connsiteX95" fmla="*/ 340275 w 1403195"/>
              <a:gd name="connsiteY95" fmla="*/ 2447068 h 6858000"/>
              <a:gd name="connsiteX96" fmla="*/ 327236 w 1403195"/>
              <a:gd name="connsiteY96" fmla="*/ 2425819 h 6858000"/>
              <a:gd name="connsiteX97" fmla="*/ 333235 w 1403195"/>
              <a:gd name="connsiteY97" fmla="*/ 2402874 h 6858000"/>
              <a:gd name="connsiteX98" fmla="*/ 335847 w 1403195"/>
              <a:gd name="connsiteY98" fmla="*/ 2381443 h 6858000"/>
              <a:gd name="connsiteX99" fmla="*/ 312176 w 1403195"/>
              <a:gd name="connsiteY99" fmla="*/ 2261920 h 6858000"/>
              <a:gd name="connsiteX100" fmla="*/ 302063 w 1403195"/>
              <a:gd name="connsiteY100" fmla="*/ 2195378 h 6858000"/>
              <a:gd name="connsiteX101" fmla="*/ 286280 w 1403195"/>
              <a:gd name="connsiteY101" fmla="*/ 2155135 h 6858000"/>
              <a:gd name="connsiteX102" fmla="*/ 283738 w 1403195"/>
              <a:gd name="connsiteY102" fmla="*/ 2118008 h 6858000"/>
              <a:gd name="connsiteX103" fmla="*/ 284731 w 1403195"/>
              <a:gd name="connsiteY103" fmla="*/ 2050531 h 6858000"/>
              <a:gd name="connsiteX104" fmla="*/ 276537 w 1403195"/>
              <a:gd name="connsiteY104" fmla="*/ 1963269 h 6858000"/>
              <a:gd name="connsiteX105" fmla="*/ 257715 w 1403195"/>
              <a:gd name="connsiteY105" fmla="*/ 1906352 h 6858000"/>
              <a:gd name="connsiteX106" fmla="*/ 234272 w 1403195"/>
              <a:gd name="connsiteY106" fmla="*/ 1861531 h 6858000"/>
              <a:gd name="connsiteX107" fmla="*/ 188071 w 1403195"/>
              <a:gd name="connsiteY107" fmla="*/ 1732919 h 6858000"/>
              <a:gd name="connsiteX108" fmla="*/ 160382 w 1403195"/>
              <a:gd name="connsiteY108" fmla="*/ 1663540 h 6858000"/>
              <a:gd name="connsiteX109" fmla="*/ 159508 w 1403195"/>
              <a:gd name="connsiteY109" fmla="*/ 1615777 h 6858000"/>
              <a:gd name="connsiteX110" fmla="*/ 140303 w 1403195"/>
              <a:gd name="connsiteY110" fmla="*/ 1563678 h 6858000"/>
              <a:gd name="connsiteX111" fmla="*/ 153383 w 1403195"/>
              <a:gd name="connsiteY111" fmla="*/ 1519474 h 6858000"/>
              <a:gd name="connsiteX112" fmla="*/ 146125 w 1403195"/>
              <a:gd name="connsiteY112" fmla="*/ 1477995 h 6858000"/>
              <a:gd name="connsiteX113" fmla="*/ 132210 w 1403195"/>
              <a:gd name="connsiteY113" fmla="*/ 1373769 h 6858000"/>
              <a:gd name="connsiteX114" fmla="*/ 140517 w 1403195"/>
              <a:gd name="connsiteY114" fmla="*/ 1307086 h 6858000"/>
              <a:gd name="connsiteX115" fmla="*/ 141705 w 1403195"/>
              <a:gd name="connsiteY115" fmla="*/ 1189033 h 6858000"/>
              <a:gd name="connsiteX116" fmla="*/ 146390 w 1403195"/>
              <a:gd name="connsiteY116" fmla="*/ 1168288 h 6858000"/>
              <a:gd name="connsiteX117" fmla="*/ 138672 w 1403195"/>
              <a:gd name="connsiteY117" fmla="*/ 1142577 h 6858000"/>
              <a:gd name="connsiteX118" fmla="*/ 127978 w 1403195"/>
              <a:gd name="connsiteY118" fmla="*/ 1088484 h 6858000"/>
              <a:gd name="connsiteX119" fmla="*/ 116714 w 1403195"/>
              <a:gd name="connsiteY119" fmla="*/ 1016103 h 6858000"/>
              <a:gd name="connsiteX120" fmla="*/ 118170 w 1403195"/>
              <a:gd name="connsiteY120" fmla="*/ 932283 h 6858000"/>
              <a:gd name="connsiteX121" fmla="*/ 120406 w 1403195"/>
              <a:gd name="connsiteY121" fmla="*/ 915925 h 6858000"/>
              <a:gd name="connsiteX122" fmla="*/ 113035 w 1403195"/>
              <a:gd name="connsiteY122" fmla="*/ 896999 h 6858000"/>
              <a:gd name="connsiteX123" fmla="*/ 82443 w 1403195"/>
              <a:gd name="connsiteY123" fmla="*/ 821517 h 6858000"/>
              <a:gd name="connsiteX124" fmla="*/ 61393 w 1403195"/>
              <a:gd name="connsiteY124" fmla="*/ 751353 h 6858000"/>
              <a:gd name="connsiteX125" fmla="*/ 60951 w 1403195"/>
              <a:gd name="connsiteY125" fmla="*/ 721230 h 6858000"/>
              <a:gd name="connsiteX126" fmla="*/ 46622 w 1403195"/>
              <a:gd name="connsiteY126" fmla="*/ 681659 h 6858000"/>
              <a:gd name="connsiteX127" fmla="*/ 32041 w 1403195"/>
              <a:gd name="connsiteY127" fmla="*/ 635218 h 6858000"/>
              <a:gd name="connsiteX128" fmla="*/ 37052 w 1403195"/>
              <a:gd name="connsiteY128" fmla="*/ 613763 h 6858000"/>
              <a:gd name="connsiteX129" fmla="*/ 22994 w 1403195"/>
              <a:gd name="connsiteY129" fmla="*/ 598582 h 6858000"/>
              <a:gd name="connsiteX130" fmla="*/ 22675 w 1403195"/>
              <a:gd name="connsiteY130" fmla="*/ 576846 h 6858000"/>
              <a:gd name="connsiteX131" fmla="*/ 2301 w 1403195"/>
              <a:gd name="connsiteY131" fmla="*/ 530055 h 6858000"/>
              <a:gd name="connsiteX132" fmla="*/ 1549 w 1403195"/>
              <a:gd name="connsiteY132" fmla="*/ 465389 h 6858000"/>
              <a:gd name="connsiteX133" fmla="*/ 90145 w 1403195"/>
              <a:gd name="connsiteY133" fmla="*/ 353137 h 6858000"/>
              <a:gd name="connsiteX134" fmla="*/ 111655 w 1403195"/>
              <a:gd name="connsiteY134" fmla="*/ 309501 h 6858000"/>
              <a:gd name="connsiteX135" fmla="*/ 95838 w 1403195"/>
              <a:gd name="connsiteY135" fmla="*/ 275771 h 6858000"/>
              <a:gd name="connsiteX136" fmla="*/ 112865 w 1403195"/>
              <a:gd name="connsiteY136" fmla="*/ 212860 h 6858000"/>
              <a:gd name="connsiteX137" fmla="*/ 104575 w 1403195"/>
              <a:gd name="connsiteY137" fmla="*/ 144983 h 6858000"/>
              <a:gd name="connsiteX138" fmla="*/ 116859 w 1403195"/>
              <a:gd name="connsiteY138" fmla="*/ 55288 h 6858000"/>
              <a:gd name="connsiteX139" fmla="*/ 76413 w 1403195"/>
              <a:gd name="connsiteY139" fmla="*/ 0 h 6858000"/>
              <a:gd name="connsiteX0" fmla="*/ 74305 w 1401087"/>
              <a:gd name="connsiteY0" fmla="*/ 0 h 6858000"/>
              <a:gd name="connsiteX1" fmla="*/ 1401087 w 1401087"/>
              <a:gd name="connsiteY1" fmla="*/ 0 h 6858000"/>
              <a:gd name="connsiteX2" fmla="*/ 1401087 w 1401087"/>
              <a:gd name="connsiteY2" fmla="*/ 6858000 h 6858000"/>
              <a:gd name="connsiteX3" fmla="*/ 137781 w 1401087"/>
              <a:gd name="connsiteY3" fmla="*/ 6857735 h 6858000"/>
              <a:gd name="connsiteX4" fmla="*/ 174374 w 1401087"/>
              <a:gd name="connsiteY4" fmla="*/ 6776847 h 6858000"/>
              <a:gd name="connsiteX5" fmla="*/ 185874 w 1401087"/>
              <a:gd name="connsiteY5" fmla="*/ 6737706 h 6858000"/>
              <a:gd name="connsiteX6" fmla="*/ 210613 w 1401087"/>
              <a:gd name="connsiteY6" fmla="*/ 6691589 h 6858000"/>
              <a:gd name="connsiteX7" fmla="*/ 188170 w 1401087"/>
              <a:gd name="connsiteY7" fmla="*/ 6659970 h 6858000"/>
              <a:gd name="connsiteX8" fmla="*/ 203261 w 1401087"/>
              <a:gd name="connsiteY8" fmla="*/ 6636211 h 6858000"/>
              <a:gd name="connsiteX9" fmla="*/ 220705 w 1401087"/>
              <a:gd name="connsiteY9" fmla="*/ 6594177 h 6858000"/>
              <a:gd name="connsiteX10" fmla="*/ 234745 w 1401087"/>
              <a:gd name="connsiteY10" fmla="*/ 6557575 h 6858000"/>
              <a:gd name="connsiteX11" fmla="*/ 287702 w 1401087"/>
              <a:gd name="connsiteY11" fmla="*/ 6492130 h 6858000"/>
              <a:gd name="connsiteX12" fmla="*/ 303389 w 1401087"/>
              <a:gd name="connsiteY12" fmla="*/ 6431610 h 6858000"/>
              <a:gd name="connsiteX13" fmla="*/ 347094 w 1401087"/>
              <a:gd name="connsiteY13" fmla="*/ 6379786 h 6858000"/>
              <a:gd name="connsiteX14" fmla="*/ 330317 w 1401087"/>
              <a:gd name="connsiteY14" fmla="*/ 6334727 h 6858000"/>
              <a:gd name="connsiteX15" fmla="*/ 307732 w 1401087"/>
              <a:gd name="connsiteY15" fmla="*/ 6313295 h 6858000"/>
              <a:gd name="connsiteX16" fmla="*/ 314896 w 1401087"/>
              <a:gd name="connsiteY16" fmla="*/ 6280046 h 6858000"/>
              <a:gd name="connsiteX17" fmla="*/ 297641 w 1401087"/>
              <a:gd name="connsiteY17" fmla="*/ 6270265 h 6858000"/>
              <a:gd name="connsiteX18" fmla="*/ 324669 w 1401087"/>
              <a:gd name="connsiteY18" fmla="*/ 6252834 h 6858000"/>
              <a:gd name="connsiteX19" fmla="*/ 302661 w 1401087"/>
              <a:gd name="connsiteY19" fmla="*/ 6202459 h 6858000"/>
              <a:gd name="connsiteX20" fmla="*/ 301459 w 1401087"/>
              <a:gd name="connsiteY20" fmla="*/ 6153037 h 6858000"/>
              <a:gd name="connsiteX21" fmla="*/ 316874 w 1401087"/>
              <a:gd name="connsiteY21" fmla="*/ 6078132 h 6858000"/>
              <a:gd name="connsiteX22" fmla="*/ 304261 w 1401087"/>
              <a:gd name="connsiteY22" fmla="*/ 6028119 h 6858000"/>
              <a:gd name="connsiteX23" fmla="*/ 289490 w 1401087"/>
              <a:gd name="connsiteY23" fmla="*/ 5926735 h 6858000"/>
              <a:gd name="connsiteX24" fmla="*/ 339002 w 1401087"/>
              <a:gd name="connsiteY24" fmla="*/ 5712857 h 6858000"/>
              <a:gd name="connsiteX25" fmla="*/ 318077 w 1401087"/>
              <a:gd name="connsiteY25" fmla="*/ 5676393 h 6858000"/>
              <a:gd name="connsiteX26" fmla="*/ 357669 w 1401087"/>
              <a:gd name="connsiteY26" fmla="*/ 5563435 h 6858000"/>
              <a:gd name="connsiteX27" fmla="*/ 404799 w 1401087"/>
              <a:gd name="connsiteY27" fmla="*/ 5437125 h 6858000"/>
              <a:gd name="connsiteX28" fmla="*/ 418367 w 1401087"/>
              <a:gd name="connsiteY28" fmla="*/ 5396260 h 6858000"/>
              <a:gd name="connsiteX29" fmla="*/ 434348 w 1401087"/>
              <a:gd name="connsiteY29" fmla="*/ 5330009 h 6858000"/>
              <a:gd name="connsiteX30" fmla="*/ 467841 w 1401087"/>
              <a:gd name="connsiteY30" fmla="*/ 5273739 h 6858000"/>
              <a:gd name="connsiteX31" fmla="*/ 477440 w 1401087"/>
              <a:gd name="connsiteY31" fmla="*/ 5241779 h 6858000"/>
              <a:gd name="connsiteX32" fmla="*/ 488666 w 1401087"/>
              <a:gd name="connsiteY32" fmla="*/ 5225268 h 6858000"/>
              <a:gd name="connsiteX33" fmla="*/ 489686 w 1401087"/>
              <a:gd name="connsiteY33" fmla="*/ 5217684 h 6858000"/>
              <a:gd name="connsiteX34" fmla="*/ 497027 w 1401087"/>
              <a:gd name="connsiteY34" fmla="*/ 5193377 h 6858000"/>
              <a:gd name="connsiteX35" fmla="*/ 500330 w 1401087"/>
              <a:gd name="connsiteY35" fmla="*/ 5179288 h 6858000"/>
              <a:gd name="connsiteX36" fmla="*/ 501314 w 1401087"/>
              <a:gd name="connsiteY36" fmla="*/ 5173621 h 6858000"/>
              <a:gd name="connsiteX37" fmla="*/ 496948 w 1401087"/>
              <a:gd name="connsiteY37" fmla="*/ 5159961 h 6858000"/>
              <a:gd name="connsiteX38" fmla="*/ 503625 w 1401087"/>
              <a:gd name="connsiteY38" fmla="*/ 5144295 h 6858000"/>
              <a:gd name="connsiteX39" fmla="*/ 500558 w 1401087"/>
              <a:gd name="connsiteY39" fmla="*/ 5125185 h 6858000"/>
              <a:gd name="connsiteX40" fmla="*/ 507388 w 1401087"/>
              <a:gd name="connsiteY40" fmla="*/ 5121884 h 6858000"/>
              <a:gd name="connsiteX41" fmla="*/ 514424 w 1401087"/>
              <a:gd name="connsiteY41" fmla="*/ 5067850 h 6858000"/>
              <a:gd name="connsiteX42" fmla="*/ 517155 w 1401087"/>
              <a:gd name="connsiteY42" fmla="*/ 5060861 h 6858000"/>
              <a:gd name="connsiteX43" fmla="*/ 513859 w 1401087"/>
              <a:gd name="connsiteY43" fmla="*/ 5034192 h 6858000"/>
              <a:gd name="connsiteX44" fmla="*/ 515413 w 1401087"/>
              <a:gd name="connsiteY44" fmla="*/ 4993030 h 6858000"/>
              <a:gd name="connsiteX45" fmla="*/ 522322 w 1401087"/>
              <a:gd name="connsiteY45" fmla="*/ 4946844 h 6858000"/>
              <a:gd name="connsiteX46" fmla="*/ 518178 w 1401087"/>
              <a:gd name="connsiteY46" fmla="*/ 4932692 h 6858000"/>
              <a:gd name="connsiteX47" fmla="*/ 533581 w 1401087"/>
              <a:gd name="connsiteY47" fmla="*/ 4858827 h 6858000"/>
              <a:gd name="connsiteX48" fmla="*/ 539484 w 1401087"/>
              <a:gd name="connsiteY48" fmla="*/ 4821170 h 6858000"/>
              <a:gd name="connsiteX49" fmla="*/ 544217 w 1401087"/>
              <a:gd name="connsiteY49" fmla="*/ 4780965 h 6858000"/>
              <a:gd name="connsiteX50" fmla="*/ 545510 w 1401087"/>
              <a:gd name="connsiteY50" fmla="*/ 4750867 h 6858000"/>
              <a:gd name="connsiteX51" fmla="*/ 543317 w 1401087"/>
              <a:gd name="connsiteY51" fmla="*/ 4690749 h 6858000"/>
              <a:gd name="connsiteX52" fmla="*/ 538797 w 1401087"/>
              <a:gd name="connsiteY52" fmla="*/ 4584173 h 6858000"/>
              <a:gd name="connsiteX53" fmla="*/ 533880 w 1401087"/>
              <a:gd name="connsiteY53" fmla="*/ 4444346 h 6858000"/>
              <a:gd name="connsiteX54" fmla="*/ 530445 w 1401087"/>
              <a:gd name="connsiteY54" fmla="*/ 4375228 h 6858000"/>
              <a:gd name="connsiteX55" fmla="*/ 511098 w 1401087"/>
              <a:gd name="connsiteY55" fmla="*/ 4214165 h 6858000"/>
              <a:gd name="connsiteX56" fmla="*/ 515171 w 1401087"/>
              <a:gd name="connsiteY56" fmla="*/ 4090296 h 6858000"/>
              <a:gd name="connsiteX57" fmla="*/ 500427 w 1401087"/>
              <a:gd name="connsiteY57" fmla="*/ 4033999 h 6858000"/>
              <a:gd name="connsiteX58" fmla="*/ 501576 w 1401087"/>
              <a:gd name="connsiteY58" fmla="*/ 4031933 h 6858000"/>
              <a:gd name="connsiteX59" fmla="*/ 500152 w 1401087"/>
              <a:gd name="connsiteY59" fmla="*/ 4013953 h 6858000"/>
              <a:gd name="connsiteX60" fmla="*/ 486447 w 1401087"/>
              <a:gd name="connsiteY60" fmla="*/ 3974753 h 6858000"/>
              <a:gd name="connsiteX61" fmla="*/ 488045 w 1401087"/>
              <a:gd name="connsiteY61" fmla="*/ 3969950 h 6858000"/>
              <a:gd name="connsiteX62" fmla="*/ 481467 w 1401087"/>
              <a:gd name="connsiteY62" fmla="*/ 3933779 h 6858000"/>
              <a:gd name="connsiteX63" fmla="*/ 482798 w 1401087"/>
              <a:gd name="connsiteY63" fmla="*/ 3933093 h 6858000"/>
              <a:gd name="connsiteX64" fmla="*/ 487152 w 1401087"/>
              <a:gd name="connsiteY64" fmla="*/ 3922082 h 6858000"/>
              <a:gd name="connsiteX65" fmla="*/ 492230 w 1401087"/>
              <a:gd name="connsiteY65" fmla="*/ 3901461 h 6858000"/>
              <a:gd name="connsiteX66" fmla="*/ 514824 w 1401087"/>
              <a:gd name="connsiteY66" fmla="*/ 3813873 h 6858000"/>
              <a:gd name="connsiteX67" fmla="*/ 514249 w 1401087"/>
              <a:gd name="connsiteY67" fmla="*/ 3806161 h 6858000"/>
              <a:gd name="connsiteX68" fmla="*/ 514556 w 1401087"/>
              <a:gd name="connsiteY68" fmla="*/ 3805957 h 6858000"/>
              <a:gd name="connsiteX69" fmla="*/ 514583 w 1401087"/>
              <a:gd name="connsiteY69" fmla="*/ 3797724 h 6858000"/>
              <a:gd name="connsiteX70" fmla="*/ 513198 w 1401087"/>
              <a:gd name="connsiteY70" fmla="*/ 3792098 h 6858000"/>
              <a:gd name="connsiteX71" fmla="*/ 512082 w 1401087"/>
              <a:gd name="connsiteY71" fmla="*/ 3777135 h 6858000"/>
              <a:gd name="connsiteX72" fmla="*/ 513815 w 1401087"/>
              <a:gd name="connsiteY72" fmla="*/ 3771656 h 6858000"/>
              <a:gd name="connsiteX73" fmla="*/ 517558 w 1401087"/>
              <a:gd name="connsiteY73" fmla="*/ 3769007 h 6858000"/>
              <a:gd name="connsiteX74" fmla="*/ 517024 w 1401087"/>
              <a:gd name="connsiteY74" fmla="*/ 3767709 h 6858000"/>
              <a:gd name="connsiteX75" fmla="*/ 525720 w 1401087"/>
              <a:gd name="connsiteY75" fmla="*/ 3738082 h 6858000"/>
              <a:gd name="connsiteX76" fmla="*/ 533066 w 1401087"/>
              <a:gd name="connsiteY76" fmla="*/ 3673397 h 6858000"/>
              <a:gd name="connsiteX77" fmla="*/ 532362 w 1401087"/>
              <a:gd name="connsiteY77" fmla="*/ 3637109 h 6858000"/>
              <a:gd name="connsiteX78" fmla="*/ 535805 w 1401087"/>
              <a:gd name="connsiteY78" fmla="*/ 3536883 h 6858000"/>
              <a:gd name="connsiteX79" fmla="*/ 543343 w 1401087"/>
              <a:gd name="connsiteY79" fmla="*/ 3435652 h 6858000"/>
              <a:gd name="connsiteX80" fmla="*/ 545014 w 1401087"/>
              <a:gd name="connsiteY80" fmla="*/ 3307769 h 6858000"/>
              <a:gd name="connsiteX81" fmla="*/ 562577 w 1401087"/>
              <a:gd name="connsiteY81" fmla="*/ 3250522 h 6858000"/>
              <a:gd name="connsiteX82" fmla="*/ 563002 w 1401087"/>
              <a:gd name="connsiteY82" fmla="*/ 3229163 h 6858000"/>
              <a:gd name="connsiteX83" fmla="*/ 564825 w 1401087"/>
              <a:gd name="connsiteY83" fmla="*/ 3217217 h 6858000"/>
              <a:gd name="connsiteX84" fmla="*/ 551660 w 1401087"/>
              <a:gd name="connsiteY84" fmla="*/ 3183755 h 6858000"/>
              <a:gd name="connsiteX85" fmla="*/ 552161 w 1401087"/>
              <a:gd name="connsiteY85" fmla="*/ 3178642 h 6858000"/>
              <a:gd name="connsiteX86" fmla="*/ 539761 w 1401087"/>
              <a:gd name="connsiteY86" fmla="*/ 3158586 h 6858000"/>
              <a:gd name="connsiteX87" fmla="*/ 524946 w 1401087"/>
              <a:gd name="connsiteY87" fmla="*/ 3129034 h 6858000"/>
              <a:gd name="connsiteX88" fmla="*/ 525611 w 1401087"/>
              <a:gd name="connsiteY88" fmla="*/ 3126682 h 6858000"/>
              <a:gd name="connsiteX89" fmla="*/ 516479 w 1401087"/>
              <a:gd name="connsiteY89" fmla="*/ 3114519 h 6858000"/>
              <a:gd name="connsiteX90" fmla="*/ 503088 w 1401087"/>
              <a:gd name="connsiteY90" fmla="*/ 3106272 h 6858000"/>
              <a:gd name="connsiteX91" fmla="*/ 475818 w 1401087"/>
              <a:gd name="connsiteY91" fmla="*/ 2958185 h 6858000"/>
              <a:gd name="connsiteX92" fmla="*/ 418432 w 1401087"/>
              <a:gd name="connsiteY92" fmla="*/ 2762989 h 6858000"/>
              <a:gd name="connsiteX93" fmla="*/ 367350 w 1401087"/>
              <a:gd name="connsiteY93" fmla="*/ 2554718 h 6858000"/>
              <a:gd name="connsiteX94" fmla="*/ 347444 w 1401087"/>
              <a:gd name="connsiteY94" fmla="*/ 2485734 h 6858000"/>
              <a:gd name="connsiteX95" fmla="*/ 338167 w 1401087"/>
              <a:gd name="connsiteY95" fmla="*/ 2447068 h 6858000"/>
              <a:gd name="connsiteX96" fmla="*/ 325128 w 1401087"/>
              <a:gd name="connsiteY96" fmla="*/ 2425819 h 6858000"/>
              <a:gd name="connsiteX97" fmla="*/ 331127 w 1401087"/>
              <a:gd name="connsiteY97" fmla="*/ 2402874 h 6858000"/>
              <a:gd name="connsiteX98" fmla="*/ 333739 w 1401087"/>
              <a:gd name="connsiteY98" fmla="*/ 2381443 h 6858000"/>
              <a:gd name="connsiteX99" fmla="*/ 310068 w 1401087"/>
              <a:gd name="connsiteY99" fmla="*/ 2261920 h 6858000"/>
              <a:gd name="connsiteX100" fmla="*/ 299955 w 1401087"/>
              <a:gd name="connsiteY100" fmla="*/ 2195378 h 6858000"/>
              <a:gd name="connsiteX101" fmla="*/ 284172 w 1401087"/>
              <a:gd name="connsiteY101" fmla="*/ 2155135 h 6858000"/>
              <a:gd name="connsiteX102" fmla="*/ 281630 w 1401087"/>
              <a:gd name="connsiteY102" fmla="*/ 2118008 h 6858000"/>
              <a:gd name="connsiteX103" fmla="*/ 282623 w 1401087"/>
              <a:gd name="connsiteY103" fmla="*/ 2050531 h 6858000"/>
              <a:gd name="connsiteX104" fmla="*/ 274429 w 1401087"/>
              <a:gd name="connsiteY104" fmla="*/ 1963269 h 6858000"/>
              <a:gd name="connsiteX105" fmla="*/ 255607 w 1401087"/>
              <a:gd name="connsiteY105" fmla="*/ 1906352 h 6858000"/>
              <a:gd name="connsiteX106" fmla="*/ 232164 w 1401087"/>
              <a:gd name="connsiteY106" fmla="*/ 1861531 h 6858000"/>
              <a:gd name="connsiteX107" fmla="*/ 185963 w 1401087"/>
              <a:gd name="connsiteY107" fmla="*/ 1732919 h 6858000"/>
              <a:gd name="connsiteX108" fmla="*/ 158274 w 1401087"/>
              <a:gd name="connsiteY108" fmla="*/ 1663540 h 6858000"/>
              <a:gd name="connsiteX109" fmla="*/ 157400 w 1401087"/>
              <a:gd name="connsiteY109" fmla="*/ 1615777 h 6858000"/>
              <a:gd name="connsiteX110" fmla="*/ 138195 w 1401087"/>
              <a:gd name="connsiteY110" fmla="*/ 1563678 h 6858000"/>
              <a:gd name="connsiteX111" fmla="*/ 151275 w 1401087"/>
              <a:gd name="connsiteY111" fmla="*/ 1519474 h 6858000"/>
              <a:gd name="connsiteX112" fmla="*/ 144017 w 1401087"/>
              <a:gd name="connsiteY112" fmla="*/ 1477995 h 6858000"/>
              <a:gd name="connsiteX113" fmla="*/ 130102 w 1401087"/>
              <a:gd name="connsiteY113" fmla="*/ 1373769 h 6858000"/>
              <a:gd name="connsiteX114" fmla="*/ 138409 w 1401087"/>
              <a:gd name="connsiteY114" fmla="*/ 1307086 h 6858000"/>
              <a:gd name="connsiteX115" fmla="*/ 139597 w 1401087"/>
              <a:gd name="connsiteY115" fmla="*/ 1189033 h 6858000"/>
              <a:gd name="connsiteX116" fmla="*/ 144282 w 1401087"/>
              <a:gd name="connsiteY116" fmla="*/ 1168288 h 6858000"/>
              <a:gd name="connsiteX117" fmla="*/ 136564 w 1401087"/>
              <a:gd name="connsiteY117" fmla="*/ 1142577 h 6858000"/>
              <a:gd name="connsiteX118" fmla="*/ 125870 w 1401087"/>
              <a:gd name="connsiteY118" fmla="*/ 1088484 h 6858000"/>
              <a:gd name="connsiteX119" fmla="*/ 114606 w 1401087"/>
              <a:gd name="connsiteY119" fmla="*/ 1016103 h 6858000"/>
              <a:gd name="connsiteX120" fmla="*/ 116062 w 1401087"/>
              <a:gd name="connsiteY120" fmla="*/ 932283 h 6858000"/>
              <a:gd name="connsiteX121" fmla="*/ 118298 w 1401087"/>
              <a:gd name="connsiteY121" fmla="*/ 915925 h 6858000"/>
              <a:gd name="connsiteX122" fmla="*/ 110927 w 1401087"/>
              <a:gd name="connsiteY122" fmla="*/ 896999 h 6858000"/>
              <a:gd name="connsiteX123" fmla="*/ 80335 w 1401087"/>
              <a:gd name="connsiteY123" fmla="*/ 821517 h 6858000"/>
              <a:gd name="connsiteX124" fmla="*/ 59285 w 1401087"/>
              <a:gd name="connsiteY124" fmla="*/ 751353 h 6858000"/>
              <a:gd name="connsiteX125" fmla="*/ 58843 w 1401087"/>
              <a:gd name="connsiteY125" fmla="*/ 721230 h 6858000"/>
              <a:gd name="connsiteX126" fmla="*/ 44514 w 1401087"/>
              <a:gd name="connsiteY126" fmla="*/ 681659 h 6858000"/>
              <a:gd name="connsiteX127" fmla="*/ 29933 w 1401087"/>
              <a:gd name="connsiteY127" fmla="*/ 635218 h 6858000"/>
              <a:gd name="connsiteX128" fmla="*/ 34944 w 1401087"/>
              <a:gd name="connsiteY128" fmla="*/ 613763 h 6858000"/>
              <a:gd name="connsiteX129" fmla="*/ 20886 w 1401087"/>
              <a:gd name="connsiteY129" fmla="*/ 598582 h 6858000"/>
              <a:gd name="connsiteX130" fmla="*/ 20567 w 1401087"/>
              <a:gd name="connsiteY130" fmla="*/ 576846 h 6858000"/>
              <a:gd name="connsiteX131" fmla="*/ 193 w 1401087"/>
              <a:gd name="connsiteY131" fmla="*/ 530055 h 6858000"/>
              <a:gd name="connsiteX132" fmla="*/ 88207 w 1401087"/>
              <a:gd name="connsiteY132" fmla="*/ 393828 h 6858000"/>
              <a:gd name="connsiteX133" fmla="*/ 88037 w 1401087"/>
              <a:gd name="connsiteY133" fmla="*/ 353137 h 6858000"/>
              <a:gd name="connsiteX134" fmla="*/ 109547 w 1401087"/>
              <a:gd name="connsiteY134" fmla="*/ 309501 h 6858000"/>
              <a:gd name="connsiteX135" fmla="*/ 93730 w 1401087"/>
              <a:gd name="connsiteY135" fmla="*/ 275771 h 6858000"/>
              <a:gd name="connsiteX136" fmla="*/ 110757 w 1401087"/>
              <a:gd name="connsiteY136" fmla="*/ 212860 h 6858000"/>
              <a:gd name="connsiteX137" fmla="*/ 102467 w 1401087"/>
              <a:gd name="connsiteY137" fmla="*/ 144983 h 6858000"/>
              <a:gd name="connsiteX138" fmla="*/ 114751 w 1401087"/>
              <a:gd name="connsiteY138" fmla="*/ 55288 h 6858000"/>
              <a:gd name="connsiteX139" fmla="*/ 74305 w 1401087"/>
              <a:gd name="connsiteY139" fmla="*/ 0 h 6858000"/>
              <a:gd name="connsiteX0" fmla="*/ 53738 w 1380520"/>
              <a:gd name="connsiteY0" fmla="*/ 0 h 6858000"/>
              <a:gd name="connsiteX1" fmla="*/ 1380520 w 1380520"/>
              <a:gd name="connsiteY1" fmla="*/ 0 h 6858000"/>
              <a:gd name="connsiteX2" fmla="*/ 1380520 w 1380520"/>
              <a:gd name="connsiteY2" fmla="*/ 6858000 h 6858000"/>
              <a:gd name="connsiteX3" fmla="*/ 117214 w 1380520"/>
              <a:gd name="connsiteY3" fmla="*/ 6857735 h 6858000"/>
              <a:gd name="connsiteX4" fmla="*/ 153807 w 1380520"/>
              <a:gd name="connsiteY4" fmla="*/ 6776847 h 6858000"/>
              <a:gd name="connsiteX5" fmla="*/ 165307 w 1380520"/>
              <a:gd name="connsiteY5" fmla="*/ 6737706 h 6858000"/>
              <a:gd name="connsiteX6" fmla="*/ 190046 w 1380520"/>
              <a:gd name="connsiteY6" fmla="*/ 6691589 h 6858000"/>
              <a:gd name="connsiteX7" fmla="*/ 167603 w 1380520"/>
              <a:gd name="connsiteY7" fmla="*/ 6659970 h 6858000"/>
              <a:gd name="connsiteX8" fmla="*/ 182694 w 1380520"/>
              <a:gd name="connsiteY8" fmla="*/ 6636211 h 6858000"/>
              <a:gd name="connsiteX9" fmla="*/ 200138 w 1380520"/>
              <a:gd name="connsiteY9" fmla="*/ 6594177 h 6858000"/>
              <a:gd name="connsiteX10" fmla="*/ 214178 w 1380520"/>
              <a:gd name="connsiteY10" fmla="*/ 6557575 h 6858000"/>
              <a:gd name="connsiteX11" fmla="*/ 267135 w 1380520"/>
              <a:gd name="connsiteY11" fmla="*/ 6492130 h 6858000"/>
              <a:gd name="connsiteX12" fmla="*/ 282822 w 1380520"/>
              <a:gd name="connsiteY12" fmla="*/ 6431610 h 6858000"/>
              <a:gd name="connsiteX13" fmla="*/ 326527 w 1380520"/>
              <a:gd name="connsiteY13" fmla="*/ 6379786 h 6858000"/>
              <a:gd name="connsiteX14" fmla="*/ 309750 w 1380520"/>
              <a:gd name="connsiteY14" fmla="*/ 6334727 h 6858000"/>
              <a:gd name="connsiteX15" fmla="*/ 287165 w 1380520"/>
              <a:gd name="connsiteY15" fmla="*/ 6313295 h 6858000"/>
              <a:gd name="connsiteX16" fmla="*/ 294329 w 1380520"/>
              <a:gd name="connsiteY16" fmla="*/ 6280046 h 6858000"/>
              <a:gd name="connsiteX17" fmla="*/ 277074 w 1380520"/>
              <a:gd name="connsiteY17" fmla="*/ 6270265 h 6858000"/>
              <a:gd name="connsiteX18" fmla="*/ 304102 w 1380520"/>
              <a:gd name="connsiteY18" fmla="*/ 6252834 h 6858000"/>
              <a:gd name="connsiteX19" fmla="*/ 282094 w 1380520"/>
              <a:gd name="connsiteY19" fmla="*/ 6202459 h 6858000"/>
              <a:gd name="connsiteX20" fmla="*/ 280892 w 1380520"/>
              <a:gd name="connsiteY20" fmla="*/ 6153037 h 6858000"/>
              <a:gd name="connsiteX21" fmla="*/ 296307 w 1380520"/>
              <a:gd name="connsiteY21" fmla="*/ 6078132 h 6858000"/>
              <a:gd name="connsiteX22" fmla="*/ 283694 w 1380520"/>
              <a:gd name="connsiteY22" fmla="*/ 6028119 h 6858000"/>
              <a:gd name="connsiteX23" fmla="*/ 268923 w 1380520"/>
              <a:gd name="connsiteY23" fmla="*/ 5926735 h 6858000"/>
              <a:gd name="connsiteX24" fmla="*/ 318435 w 1380520"/>
              <a:gd name="connsiteY24" fmla="*/ 5712857 h 6858000"/>
              <a:gd name="connsiteX25" fmla="*/ 297510 w 1380520"/>
              <a:gd name="connsiteY25" fmla="*/ 5676393 h 6858000"/>
              <a:gd name="connsiteX26" fmla="*/ 337102 w 1380520"/>
              <a:gd name="connsiteY26" fmla="*/ 5563435 h 6858000"/>
              <a:gd name="connsiteX27" fmla="*/ 384232 w 1380520"/>
              <a:gd name="connsiteY27" fmla="*/ 5437125 h 6858000"/>
              <a:gd name="connsiteX28" fmla="*/ 397800 w 1380520"/>
              <a:gd name="connsiteY28" fmla="*/ 5396260 h 6858000"/>
              <a:gd name="connsiteX29" fmla="*/ 413781 w 1380520"/>
              <a:gd name="connsiteY29" fmla="*/ 5330009 h 6858000"/>
              <a:gd name="connsiteX30" fmla="*/ 447274 w 1380520"/>
              <a:gd name="connsiteY30" fmla="*/ 5273739 h 6858000"/>
              <a:gd name="connsiteX31" fmla="*/ 456873 w 1380520"/>
              <a:gd name="connsiteY31" fmla="*/ 5241779 h 6858000"/>
              <a:gd name="connsiteX32" fmla="*/ 468099 w 1380520"/>
              <a:gd name="connsiteY32" fmla="*/ 5225268 h 6858000"/>
              <a:gd name="connsiteX33" fmla="*/ 469119 w 1380520"/>
              <a:gd name="connsiteY33" fmla="*/ 5217684 h 6858000"/>
              <a:gd name="connsiteX34" fmla="*/ 476460 w 1380520"/>
              <a:gd name="connsiteY34" fmla="*/ 5193377 h 6858000"/>
              <a:gd name="connsiteX35" fmla="*/ 479763 w 1380520"/>
              <a:gd name="connsiteY35" fmla="*/ 5179288 h 6858000"/>
              <a:gd name="connsiteX36" fmla="*/ 480747 w 1380520"/>
              <a:gd name="connsiteY36" fmla="*/ 5173621 h 6858000"/>
              <a:gd name="connsiteX37" fmla="*/ 476381 w 1380520"/>
              <a:gd name="connsiteY37" fmla="*/ 5159961 h 6858000"/>
              <a:gd name="connsiteX38" fmla="*/ 483058 w 1380520"/>
              <a:gd name="connsiteY38" fmla="*/ 5144295 h 6858000"/>
              <a:gd name="connsiteX39" fmla="*/ 479991 w 1380520"/>
              <a:gd name="connsiteY39" fmla="*/ 5125185 h 6858000"/>
              <a:gd name="connsiteX40" fmla="*/ 486821 w 1380520"/>
              <a:gd name="connsiteY40" fmla="*/ 5121884 h 6858000"/>
              <a:gd name="connsiteX41" fmla="*/ 493857 w 1380520"/>
              <a:gd name="connsiteY41" fmla="*/ 5067850 h 6858000"/>
              <a:gd name="connsiteX42" fmla="*/ 496588 w 1380520"/>
              <a:gd name="connsiteY42" fmla="*/ 5060861 h 6858000"/>
              <a:gd name="connsiteX43" fmla="*/ 493292 w 1380520"/>
              <a:gd name="connsiteY43" fmla="*/ 5034192 h 6858000"/>
              <a:gd name="connsiteX44" fmla="*/ 494846 w 1380520"/>
              <a:gd name="connsiteY44" fmla="*/ 4993030 h 6858000"/>
              <a:gd name="connsiteX45" fmla="*/ 501755 w 1380520"/>
              <a:gd name="connsiteY45" fmla="*/ 4946844 h 6858000"/>
              <a:gd name="connsiteX46" fmla="*/ 497611 w 1380520"/>
              <a:gd name="connsiteY46" fmla="*/ 4932692 h 6858000"/>
              <a:gd name="connsiteX47" fmla="*/ 513014 w 1380520"/>
              <a:gd name="connsiteY47" fmla="*/ 4858827 h 6858000"/>
              <a:gd name="connsiteX48" fmla="*/ 518917 w 1380520"/>
              <a:gd name="connsiteY48" fmla="*/ 4821170 h 6858000"/>
              <a:gd name="connsiteX49" fmla="*/ 523650 w 1380520"/>
              <a:gd name="connsiteY49" fmla="*/ 4780965 h 6858000"/>
              <a:gd name="connsiteX50" fmla="*/ 524943 w 1380520"/>
              <a:gd name="connsiteY50" fmla="*/ 4750867 h 6858000"/>
              <a:gd name="connsiteX51" fmla="*/ 522750 w 1380520"/>
              <a:gd name="connsiteY51" fmla="*/ 4690749 h 6858000"/>
              <a:gd name="connsiteX52" fmla="*/ 518230 w 1380520"/>
              <a:gd name="connsiteY52" fmla="*/ 4584173 h 6858000"/>
              <a:gd name="connsiteX53" fmla="*/ 513313 w 1380520"/>
              <a:gd name="connsiteY53" fmla="*/ 4444346 h 6858000"/>
              <a:gd name="connsiteX54" fmla="*/ 509878 w 1380520"/>
              <a:gd name="connsiteY54" fmla="*/ 4375228 h 6858000"/>
              <a:gd name="connsiteX55" fmla="*/ 490531 w 1380520"/>
              <a:gd name="connsiteY55" fmla="*/ 4214165 h 6858000"/>
              <a:gd name="connsiteX56" fmla="*/ 494604 w 1380520"/>
              <a:gd name="connsiteY56" fmla="*/ 4090296 h 6858000"/>
              <a:gd name="connsiteX57" fmla="*/ 479860 w 1380520"/>
              <a:gd name="connsiteY57" fmla="*/ 4033999 h 6858000"/>
              <a:gd name="connsiteX58" fmla="*/ 481009 w 1380520"/>
              <a:gd name="connsiteY58" fmla="*/ 4031933 h 6858000"/>
              <a:gd name="connsiteX59" fmla="*/ 479585 w 1380520"/>
              <a:gd name="connsiteY59" fmla="*/ 4013953 h 6858000"/>
              <a:gd name="connsiteX60" fmla="*/ 465880 w 1380520"/>
              <a:gd name="connsiteY60" fmla="*/ 3974753 h 6858000"/>
              <a:gd name="connsiteX61" fmla="*/ 467478 w 1380520"/>
              <a:gd name="connsiteY61" fmla="*/ 3969950 h 6858000"/>
              <a:gd name="connsiteX62" fmla="*/ 460900 w 1380520"/>
              <a:gd name="connsiteY62" fmla="*/ 3933779 h 6858000"/>
              <a:gd name="connsiteX63" fmla="*/ 462231 w 1380520"/>
              <a:gd name="connsiteY63" fmla="*/ 3933093 h 6858000"/>
              <a:gd name="connsiteX64" fmla="*/ 466585 w 1380520"/>
              <a:gd name="connsiteY64" fmla="*/ 3922082 h 6858000"/>
              <a:gd name="connsiteX65" fmla="*/ 471663 w 1380520"/>
              <a:gd name="connsiteY65" fmla="*/ 3901461 h 6858000"/>
              <a:gd name="connsiteX66" fmla="*/ 494257 w 1380520"/>
              <a:gd name="connsiteY66" fmla="*/ 3813873 h 6858000"/>
              <a:gd name="connsiteX67" fmla="*/ 493682 w 1380520"/>
              <a:gd name="connsiteY67" fmla="*/ 3806161 h 6858000"/>
              <a:gd name="connsiteX68" fmla="*/ 493989 w 1380520"/>
              <a:gd name="connsiteY68" fmla="*/ 3805957 h 6858000"/>
              <a:gd name="connsiteX69" fmla="*/ 494016 w 1380520"/>
              <a:gd name="connsiteY69" fmla="*/ 3797724 h 6858000"/>
              <a:gd name="connsiteX70" fmla="*/ 492631 w 1380520"/>
              <a:gd name="connsiteY70" fmla="*/ 3792098 h 6858000"/>
              <a:gd name="connsiteX71" fmla="*/ 491515 w 1380520"/>
              <a:gd name="connsiteY71" fmla="*/ 3777135 h 6858000"/>
              <a:gd name="connsiteX72" fmla="*/ 493248 w 1380520"/>
              <a:gd name="connsiteY72" fmla="*/ 3771656 h 6858000"/>
              <a:gd name="connsiteX73" fmla="*/ 496991 w 1380520"/>
              <a:gd name="connsiteY73" fmla="*/ 3769007 h 6858000"/>
              <a:gd name="connsiteX74" fmla="*/ 496457 w 1380520"/>
              <a:gd name="connsiteY74" fmla="*/ 3767709 h 6858000"/>
              <a:gd name="connsiteX75" fmla="*/ 505153 w 1380520"/>
              <a:gd name="connsiteY75" fmla="*/ 3738082 h 6858000"/>
              <a:gd name="connsiteX76" fmla="*/ 512499 w 1380520"/>
              <a:gd name="connsiteY76" fmla="*/ 3673397 h 6858000"/>
              <a:gd name="connsiteX77" fmla="*/ 511795 w 1380520"/>
              <a:gd name="connsiteY77" fmla="*/ 3637109 h 6858000"/>
              <a:gd name="connsiteX78" fmla="*/ 515238 w 1380520"/>
              <a:gd name="connsiteY78" fmla="*/ 3536883 h 6858000"/>
              <a:gd name="connsiteX79" fmla="*/ 522776 w 1380520"/>
              <a:gd name="connsiteY79" fmla="*/ 3435652 h 6858000"/>
              <a:gd name="connsiteX80" fmla="*/ 524447 w 1380520"/>
              <a:gd name="connsiteY80" fmla="*/ 3307769 h 6858000"/>
              <a:gd name="connsiteX81" fmla="*/ 542010 w 1380520"/>
              <a:gd name="connsiteY81" fmla="*/ 3250522 h 6858000"/>
              <a:gd name="connsiteX82" fmla="*/ 542435 w 1380520"/>
              <a:gd name="connsiteY82" fmla="*/ 3229163 h 6858000"/>
              <a:gd name="connsiteX83" fmla="*/ 544258 w 1380520"/>
              <a:gd name="connsiteY83" fmla="*/ 3217217 h 6858000"/>
              <a:gd name="connsiteX84" fmla="*/ 531093 w 1380520"/>
              <a:gd name="connsiteY84" fmla="*/ 3183755 h 6858000"/>
              <a:gd name="connsiteX85" fmla="*/ 531594 w 1380520"/>
              <a:gd name="connsiteY85" fmla="*/ 3178642 h 6858000"/>
              <a:gd name="connsiteX86" fmla="*/ 519194 w 1380520"/>
              <a:gd name="connsiteY86" fmla="*/ 3158586 h 6858000"/>
              <a:gd name="connsiteX87" fmla="*/ 504379 w 1380520"/>
              <a:gd name="connsiteY87" fmla="*/ 3129034 h 6858000"/>
              <a:gd name="connsiteX88" fmla="*/ 505044 w 1380520"/>
              <a:gd name="connsiteY88" fmla="*/ 3126682 h 6858000"/>
              <a:gd name="connsiteX89" fmla="*/ 495912 w 1380520"/>
              <a:gd name="connsiteY89" fmla="*/ 3114519 h 6858000"/>
              <a:gd name="connsiteX90" fmla="*/ 482521 w 1380520"/>
              <a:gd name="connsiteY90" fmla="*/ 3106272 h 6858000"/>
              <a:gd name="connsiteX91" fmla="*/ 455251 w 1380520"/>
              <a:gd name="connsiteY91" fmla="*/ 2958185 h 6858000"/>
              <a:gd name="connsiteX92" fmla="*/ 397865 w 1380520"/>
              <a:gd name="connsiteY92" fmla="*/ 2762989 h 6858000"/>
              <a:gd name="connsiteX93" fmla="*/ 346783 w 1380520"/>
              <a:gd name="connsiteY93" fmla="*/ 2554718 h 6858000"/>
              <a:gd name="connsiteX94" fmla="*/ 326877 w 1380520"/>
              <a:gd name="connsiteY94" fmla="*/ 2485734 h 6858000"/>
              <a:gd name="connsiteX95" fmla="*/ 317600 w 1380520"/>
              <a:gd name="connsiteY95" fmla="*/ 2447068 h 6858000"/>
              <a:gd name="connsiteX96" fmla="*/ 304561 w 1380520"/>
              <a:gd name="connsiteY96" fmla="*/ 2425819 h 6858000"/>
              <a:gd name="connsiteX97" fmla="*/ 310560 w 1380520"/>
              <a:gd name="connsiteY97" fmla="*/ 2402874 h 6858000"/>
              <a:gd name="connsiteX98" fmla="*/ 313172 w 1380520"/>
              <a:gd name="connsiteY98" fmla="*/ 2381443 h 6858000"/>
              <a:gd name="connsiteX99" fmla="*/ 289501 w 1380520"/>
              <a:gd name="connsiteY99" fmla="*/ 2261920 h 6858000"/>
              <a:gd name="connsiteX100" fmla="*/ 279388 w 1380520"/>
              <a:gd name="connsiteY100" fmla="*/ 2195378 h 6858000"/>
              <a:gd name="connsiteX101" fmla="*/ 263605 w 1380520"/>
              <a:gd name="connsiteY101" fmla="*/ 2155135 h 6858000"/>
              <a:gd name="connsiteX102" fmla="*/ 261063 w 1380520"/>
              <a:gd name="connsiteY102" fmla="*/ 2118008 h 6858000"/>
              <a:gd name="connsiteX103" fmla="*/ 262056 w 1380520"/>
              <a:gd name="connsiteY103" fmla="*/ 2050531 h 6858000"/>
              <a:gd name="connsiteX104" fmla="*/ 253862 w 1380520"/>
              <a:gd name="connsiteY104" fmla="*/ 1963269 h 6858000"/>
              <a:gd name="connsiteX105" fmla="*/ 235040 w 1380520"/>
              <a:gd name="connsiteY105" fmla="*/ 1906352 h 6858000"/>
              <a:gd name="connsiteX106" fmla="*/ 211597 w 1380520"/>
              <a:gd name="connsiteY106" fmla="*/ 1861531 h 6858000"/>
              <a:gd name="connsiteX107" fmla="*/ 165396 w 1380520"/>
              <a:gd name="connsiteY107" fmla="*/ 1732919 h 6858000"/>
              <a:gd name="connsiteX108" fmla="*/ 137707 w 1380520"/>
              <a:gd name="connsiteY108" fmla="*/ 1663540 h 6858000"/>
              <a:gd name="connsiteX109" fmla="*/ 136833 w 1380520"/>
              <a:gd name="connsiteY109" fmla="*/ 1615777 h 6858000"/>
              <a:gd name="connsiteX110" fmla="*/ 117628 w 1380520"/>
              <a:gd name="connsiteY110" fmla="*/ 1563678 h 6858000"/>
              <a:gd name="connsiteX111" fmla="*/ 130708 w 1380520"/>
              <a:gd name="connsiteY111" fmla="*/ 1519474 h 6858000"/>
              <a:gd name="connsiteX112" fmla="*/ 123450 w 1380520"/>
              <a:gd name="connsiteY112" fmla="*/ 1477995 h 6858000"/>
              <a:gd name="connsiteX113" fmla="*/ 109535 w 1380520"/>
              <a:gd name="connsiteY113" fmla="*/ 1373769 h 6858000"/>
              <a:gd name="connsiteX114" fmla="*/ 117842 w 1380520"/>
              <a:gd name="connsiteY114" fmla="*/ 1307086 h 6858000"/>
              <a:gd name="connsiteX115" fmla="*/ 119030 w 1380520"/>
              <a:gd name="connsiteY115" fmla="*/ 1189033 h 6858000"/>
              <a:gd name="connsiteX116" fmla="*/ 123715 w 1380520"/>
              <a:gd name="connsiteY116" fmla="*/ 1168288 h 6858000"/>
              <a:gd name="connsiteX117" fmla="*/ 115997 w 1380520"/>
              <a:gd name="connsiteY117" fmla="*/ 1142577 h 6858000"/>
              <a:gd name="connsiteX118" fmla="*/ 105303 w 1380520"/>
              <a:gd name="connsiteY118" fmla="*/ 1088484 h 6858000"/>
              <a:gd name="connsiteX119" fmla="*/ 94039 w 1380520"/>
              <a:gd name="connsiteY119" fmla="*/ 1016103 h 6858000"/>
              <a:gd name="connsiteX120" fmla="*/ 95495 w 1380520"/>
              <a:gd name="connsiteY120" fmla="*/ 932283 h 6858000"/>
              <a:gd name="connsiteX121" fmla="*/ 97731 w 1380520"/>
              <a:gd name="connsiteY121" fmla="*/ 915925 h 6858000"/>
              <a:gd name="connsiteX122" fmla="*/ 90360 w 1380520"/>
              <a:gd name="connsiteY122" fmla="*/ 896999 h 6858000"/>
              <a:gd name="connsiteX123" fmla="*/ 59768 w 1380520"/>
              <a:gd name="connsiteY123" fmla="*/ 821517 h 6858000"/>
              <a:gd name="connsiteX124" fmla="*/ 38718 w 1380520"/>
              <a:gd name="connsiteY124" fmla="*/ 751353 h 6858000"/>
              <a:gd name="connsiteX125" fmla="*/ 38276 w 1380520"/>
              <a:gd name="connsiteY125" fmla="*/ 721230 h 6858000"/>
              <a:gd name="connsiteX126" fmla="*/ 23947 w 1380520"/>
              <a:gd name="connsiteY126" fmla="*/ 681659 h 6858000"/>
              <a:gd name="connsiteX127" fmla="*/ 9366 w 1380520"/>
              <a:gd name="connsiteY127" fmla="*/ 635218 h 6858000"/>
              <a:gd name="connsiteX128" fmla="*/ 14377 w 1380520"/>
              <a:gd name="connsiteY128" fmla="*/ 613763 h 6858000"/>
              <a:gd name="connsiteX129" fmla="*/ 319 w 1380520"/>
              <a:gd name="connsiteY129" fmla="*/ 598582 h 6858000"/>
              <a:gd name="connsiteX130" fmla="*/ 0 w 1380520"/>
              <a:gd name="connsiteY130" fmla="*/ 576846 h 6858000"/>
              <a:gd name="connsiteX131" fmla="*/ 68392 w 1380520"/>
              <a:gd name="connsiteY131" fmla="*/ 446567 h 6858000"/>
              <a:gd name="connsiteX132" fmla="*/ 67640 w 1380520"/>
              <a:gd name="connsiteY132" fmla="*/ 393828 h 6858000"/>
              <a:gd name="connsiteX133" fmla="*/ 67470 w 1380520"/>
              <a:gd name="connsiteY133" fmla="*/ 353137 h 6858000"/>
              <a:gd name="connsiteX134" fmla="*/ 88980 w 1380520"/>
              <a:gd name="connsiteY134" fmla="*/ 309501 h 6858000"/>
              <a:gd name="connsiteX135" fmla="*/ 73163 w 1380520"/>
              <a:gd name="connsiteY135" fmla="*/ 275771 h 6858000"/>
              <a:gd name="connsiteX136" fmla="*/ 90190 w 1380520"/>
              <a:gd name="connsiteY136" fmla="*/ 212860 h 6858000"/>
              <a:gd name="connsiteX137" fmla="*/ 81900 w 1380520"/>
              <a:gd name="connsiteY137" fmla="*/ 144983 h 6858000"/>
              <a:gd name="connsiteX138" fmla="*/ 94184 w 1380520"/>
              <a:gd name="connsiteY138" fmla="*/ 55288 h 6858000"/>
              <a:gd name="connsiteX139" fmla="*/ 53738 w 1380520"/>
              <a:gd name="connsiteY139" fmla="*/ 0 h 6858000"/>
              <a:gd name="connsiteX0" fmla="*/ 53420 w 1380202"/>
              <a:gd name="connsiteY0" fmla="*/ 0 h 6858000"/>
              <a:gd name="connsiteX1" fmla="*/ 1380202 w 1380202"/>
              <a:gd name="connsiteY1" fmla="*/ 0 h 6858000"/>
              <a:gd name="connsiteX2" fmla="*/ 1380202 w 1380202"/>
              <a:gd name="connsiteY2" fmla="*/ 6858000 h 6858000"/>
              <a:gd name="connsiteX3" fmla="*/ 116896 w 1380202"/>
              <a:gd name="connsiteY3" fmla="*/ 6857735 h 6858000"/>
              <a:gd name="connsiteX4" fmla="*/ 153489 w 1380202"/>
              <a:gd name="connsiteY4" fmla="*/ 6776847 h 6858000"/>
              <a:gd name="connsiteX5" fmla="*/ 164989 w 1380202"/>
              <a:gd name="connsiteY5" fmla="*/ 6737706 h 6858000"/>
              <a:gd name="connsiteX6" fmla="*/ 189728 w 1380202"/>
              <a:gd name="connsiteY6" fmla="*/ 6691589 h 6858000"/>
              <a:gd name="connsiteX7" fmla="*/ 167285 w 1380202"/>
              <a:gd name="connsiteY7" fmla="*/ 6659970 h 6858000"/>
              <a:gd name="connsiteX8" fmla="*/ 182376 w 1380202"/>
              <a:gd name="connsiteY8" fmla="*/ 6636211 h 6858000"/>
              <a:gd name="connsiteX9" fmla="*/ 199820 w 1380202"/>
              <a:gd name="connsiteY9" fmla="*/ 6594177 h 6858000"/>
              <a:gd name="connsiteX10" fmla="*/ 213860 w 1380202"/>
              <a:gd name="connsiteY10" fmla="*/ 6557575 h 6858000"/>
              <a:gd name="connsiteX11" fmla="*/ 266817 w 1380202"/>
              <a:gd name="connsiteY11" fmla="*/ 6492130 h 6858000"/>
              <a:gd name="connsiteX12" fmla="*/ 282504 w 1380202"/>
              <a:gd name="connsiteY12" fmla="*/ 6431610 h 6858000"/>
              <a:gd name="connsiteX13" fmla="*/ 326209 w 1380202"/>
              <a:gd name="connsiteY13" fmla="*/ 6379786 h 6858000"/>
              <a:gd name="connsiteX14" fmla="*/ 309432 w 1380202"/>
              <a:gd name="connsiteY14" fmla="*/ 6334727 h 6858000"/>
              <a:gd name="connsiteX15" fmla="*/ 286847 w 1380202"/>
              <a:gd name="connsiteY15" fmla="*/ 6313295 h 6858000"/>
              <a:gd name="connsiteX16" fmla="*/ 294011 w 1380202"/>
              <a:gd name="connsiteY16" fmla="*/ 6280046 h 6858000"/>
              <a:gd name="connsiteX17" fmla="*/ 276756 w 1380202"/>
              <a:gd name="connsiteY17" fmla="*/ 6270265 h 6858000"/>
              <a:gd name="connsiteX18" fmla="*/ 303784 w 1380202"/>
              <a:gd name="connsiteY18" fmla="*/ 6252834 h 6858000"/>
              <a:gd name="connsiteX19" fmla="*/ 281776 w 1380202"/>
              <a:gd name="connsiteY19" fmla="*/ 6202459 h 6858000"/>
              <a:gd name="connsiteX20" fmla="*/ 280574 w 1380202"/>
              <a:gd name="connsiteY20" fmla="*/ 6153037 h 6858000"/>
              <a:gd name="connsiteX21" fmla="*/ 295989 w 1380202"/>
              <a:gd name="connsiteY21" fmla="*/ 6078132 h 6858000"/>
              <a:gd name="connsiteX22" fmla="*/ 283376 w 1380202"/>
              <a:gd name="connsiteY22" fmla="*/ 6028119 h 6858000"/>
              <a:gd name="connsiteX23" fmla="*/ 268605 w 1380202"/>
              <a:gd name="connsiteY23" fmla="*/ 5926735 h 6858000"/>
              <a:gd name="connsiteX24" fmla="*/ 318117 w 1380202"/>
              <a:gd name="connsiteY24" fmla="*/ 5712857 h 6858000"/>
              <a:gd name="connsiteX25" fmla="*/ 297192 w 1380202"/>
              <a:gd name="connsiteY25" fmla="*/ 5676393 h 6858000"/>
              <a:gd name="connsiteX26" fmla="*/ 336784 w 1380202"/>
              <a:gd name="connsiteY26" fmla="*/ 5563435 h 6858000"/>
              <a:gd name="connsiteX27" fmla="*/ 383914 w 1380202"/>
              <a:gd name="connsiteY27" fmla="*/ 5437125 h 6858000"/>
              <a:gd name="connsiteX28" fmla="*/ 397482 w 1380202"/>
              <a:gd name="connsiteY28" fmla="*/ 5396260 h 6858000"/>
              <a:gd name="connsiteX29" fmla="*/ 413463 w 1380202"/>
              <a:gd name="connsiteY29" fmla="*/ 5330009 h 6858000"/>
              <a:gd name="connsiteX30" fmla="*/ 446956 w 1380202"/>
              <a:gd name="connsiteY30" fmla="*/ 5273739 h 6858000"/>
              <a:gd name="connsiteX31" fmla="*/ 456555 w 1380202"/>
              <a:gd name="connsiteY31" fmla="*/ 5241779 h 6858000"/>
              <a:gd name="connsiteX32" fmla="*/ 467781 w 1380202"/>
              <a:gd name="connsiteY32" fmla="*/ 5225268 h 6858000"/>
              <a:gd name="connsiteX33" fmla="*/ 468801 w 1380202"/>
              <a:gd name="connsiteY33" fmla="*/ 5217684 h 6858000"/>
              <a:gd name="connsiteX34" fmla="*/ 476142 w 1380202"/>
              <a:gd name="connsiteY34" fmla="*/ 5193377 h 6858000"/>
              <a:gd name="connsiteX35" fmla="*/ 479445 w 1380202"/>
              <a:gd name="connsiteY35" fmla="*/ 5179288 h 6858000"/>
              <a:gd name="connsiteX36" fmla="*/ 480429 w 1380202"/>
              <a:gd name="connsiteY36" fmla="*/ 5173621 h 6858000"/>
              <a:gd name="connsiteX37" fmla="*/ 476063 w 1380202"/>
              <a:gd name="connsiteY37" fmla="*/ 5159961 h 6858000"/>
              <a:gd name="connsiteX38" fmla="*/ 482740 w 1380202"/>
              <a:gd name="connsiteY38" fmla="*/ 5144295 h 6858000"/>
              <a:gd name="connsiteX39" fmla="*/ 479673 w 1380202"/>
              <a:gd name="connsiteY39" fmla="*/ 5125185 h 6858000"/>
              <a:gd name="connsiteX40" fmla="*/ 486503 w 1380202"/>
              <a:gd name="connsiteY40" fmla="*/ 5121884 h 6858000"/>
              <a:gd name="connsiteX41" fmla="*/ 493539 w 1380202"/>
              <a:gd name="connsiteY41" fmla="*/ 5067850 h 6858000"/>
              <a:gd name="connsiteX42" fmla="*/ 496270 w 1380202"/>
              <a:gd name="connsiteY42" fmla="*/ 5060861 h 6858000"/>
              <a:gd name="connsiteX43" fmla="*/ 492974 w 1380202"/>
              <a:gd name="connsiteY43" fmla="*/ 5034192 h 6858000"/>
              <a:gd name="connsiteX44" fmla="*/ 494528 w 1380202"/>
              <a:gd name="connsiteY44" fmla="*/ 4993030 h 6858000"/>
              <a:gd name="connsiteX45" fmla="*/ 501437 w 1380202"/>
              <a:gd name="connsiteY45" fmla="*/ 4946844 h 6858000"/>
              <a:gd name="connsiteX46" fmla="*/ 497293 w 1380202"/>
              <a:gd name="connsiteY46" fmla="*/ 4932692 h 6858000"/>
              <a:gd name="connsiteX47" fmla="*/ 512696 w 1380202"/>
              <a:gd name="connsiteY47" fmla="*/ 4858827 h 6858000"/>
              <a:gd name="connsiteX48" fmla="*/ 518599 w 1380202"/>
              <a:gd name="connsiteY48" fmla="*/ 4821170 h 6858000"/>
              <a:gd name="connsiteX49" fmla="*/ 523332 w 1380202"/>
              <a:gd name="connsiteY49" fmla="*/ 4780965 h 6858000"/>
              <a:gd name="connsiteX50" fmla="*/ 524625 w 1380202"/>
              <a:gd name="connsiteY50" fmla="*/ 4750867 h 6858000"/>
              <a:gd name="connsiteX51" fmla="*/ 522432 w 1380202"/>
              <a:gd name="connsiteY51" fmla="*/ 4690749 h 6858000"/>
              <a:gd name="connsiteX52" fmla="*/ 517912 w 1380202"/>
              <a:gd name="connsiteY52" fmla="*/ 4584173 h 6858000"/>
              <a:gd name="connsiteX53" fmla="*/ 512995 w 1380202"/>
              <a:gd name="connsiteY53" fmla="*/ 4444346 h 6858000"/>
              <a:gd name="connsiteX54" fmla="*/ 509560 w 1380202"/>
              <a:gd name="connsiteY54" fmla="*/ 4375228 h 6858000"/>
              <a:gd name="connsiteX55" fmla="*/ 490213 w 1380202"/>
              <a:gd name="connsiteY55" fmla="*/ 4214165 h 6858000"/>
              <a:gd name="connsiteX56" fmla="*/ 494286 w 1380202"/>
              <a:gd name="connsiteY56" fmla="*/ 4090296 h 6858000"/>
              <a:gd name="connsiteX57" fmla="*/ 479542 w 1380202"/>
              <a:gd name="connsiteY57" fmla="*/ 4033999 h 6858000"/>
              <a:gd name="connsiteX58" fmla="*/ 480691 w 1380202"/>
              <a:gd name="connsiteY58" fmla="*/ 4031933 h 6858000"/>
              <a:gd name="connsiteX59" fmla="*/ 479267 w 1380202"/>
              <a:gd name="connsiteY59" fmla="*/ 4013953 h 6858000"/>
              <a:gd name="connsiteX60" fmla="*/ 465562 w 1380202"/>
              <a:gd name="connsiteY60" fmla="*/ 3974753 h 6858000"/>
              <a:gd name="connsiteX61" fmla="*/ 467160 w 1380202"/>
              <a:gd name="connsiteY61" fmla="*/ 3969950 h 6858000"/>
              <a:gd name="connsiteX62" fmla="*/ 460582 w 1380202"/>
              <a:gd name="connsiteY62" fmla="*/ 3933779 h 6858000"/>
              <a:gd name="connsiteX63" fmla="*/ 461913 w 1380202"/>
              <a:gd name="connsiteY63" fmla="*/ 3933093 h 6858000"/>
              <a:gd name="connsiteX64" fmla="*/ 466267 w 1380202"/>
              <a:gd name="connsiteY64" fmla="*/ 3922082 h 6858000"/>
              <a:gd name="connsiteX65" fmla="*/ 471345 w 1380202"/>
              <a:gd name="connsiteY65" fmla="*/ 3901461 h 6858000"/>
              <a:gd name="connsiteX66" fmla="*/ 493939 w 1380202"/>
              <a:gd name="connsiteY66" fmla="*/ 3813873 h 6858000"/>
              <a:gd name="connsiteX67" fmla="*/ 493364 w 1380202"/>
              <a:gd name="connsiteY67" fmla="*/ 3806161 h 6858000"/>
              <a:gd name="connsiteX68" fmla="*/ 493671 w 1380202"/>
              <a:gd name="connsiteY68" fmla="*/ 3805957 h 6858000"/>
              <a:gd name="connsiteX69" fmla="*/ 493698 w 1380202"/>
              <a:gd name="connsiteY69" fmla="*/ 3797724 h 6858000"/>
              <a:gd name="connsiteX70" fmla="*/ 492313 w 1380202"/>
              <a:gd name="connsiteY70" fmla="*/ 3792098 h 6858000"/>
              <a:gd name="connsiteX71" fmla="*/ 491197 w 1380202"/>
              <a:gd name="connsiteY71" fmla="*/ 3777135 h 6858000"/>
              <a:gd name="connsiteX72" fmla="*/ 492930 w 1380202"/>
              <a:gd name="connsiteY72" fmla="*/ 3771656 h 6858000"/>
              <a:gd name="connsiteX73" fmla="*/ 496673 w 1380202"/>
              <a:gd name="connsiteY73" fmla="*/ 3769007 h 6858000"/>
              <a:gd name="connsiteX74" fmla="*/ 496139 w 1380202"/>
              <a:gd name="connsiteY74" fmla="*/ 3767709 h 6858000"/>
              <a:gd name="connsiteX75" fmla="*/ 504835 w 1380202"/>
              <a:gd name="connsiteY75" fmla="*/ 3738082 h 6858000"/>
              <a:gd name="connsiteX76" fmla="*/ 512181 w 1380202"/>
              <a:gd name="connsiteY76" fmla="*/ 3673397 h 6858000"/>
              <a:gd name="connsiteX77" fmla="*/ 511477 w 1380202"/>
              <a:gd name="connsiteY77" fmla="*/ 3637109 h 6858000"/>
              <a:gd name="connsiteX78" fmla="*/ 514920 w 1380202"/>
              <a:gd name="connsiteY78" fmla="*/ 3536883 h 6858000"/>
              <a:gd name="connsiteX79" fmla="*/ 522458 w 1380202"/>
              <a:gd name="connsiteY79" fmla="*/ 3435652 h 6858000"/>
              <a:gd name="connsiteX80" fmla="*/ 524129 w 1380202"/>
              <a:gd name="connsiteY80" fmla="*/ 3307769 h 6858000"/>
              <a:gd name="connsiteX81" fmla="*/ 541692 w 1380202"/>
              <a:gd name="connsiteY81" fmla="*/ 3250522 h 6858000"/>
              <a:gd name="connsiteX82" fmla="*/ 542117 w 1380202"/>
              <a:gd name="connsiteY82" fmla="*/ 3229163 h 6858000"/>
              <a:gd name="connsiteX83" fmla="*/ 543940 w 1380202"/>
              <a:gd name="connsiteY83" fmla="*/ 3217217 h 6858000"/>
              <a:gd name="connsiteX84" fmla="*/ 530775 w 1380202"/>
              <a:gd name="connsiteY84" fmla="*/ 3183755 h 6858000"/>
              <a:gd name="connsiteX85" fmla="*/ 531276 w 1380202"/>
              <a:gd name="connsiteY85" fmla="*/ 3178642 h 6858000"/>
              <a:gd name="connsiteX86" fmla="*/ 518876 w 1380202"/>
              <a:gd name="connsiteY86" fmla="*/ 3158586 h 6858000"/>
              <a:gd name="connsiteX87" fmla="*/ 504061 w 1380202"/>
              <a:gd name="connsiteY87" fmla="*/ 3129034 h 6858000"/>
              <a:gd name="connsiteX88" fmla="*/ 504726 w 1380202"/>
              <a:gd name="connsiteY88" fmla="*/ 3126682 h 6858000"/>
              <a:gd name="connsiteX89" fmla="*/ 495594 w 1380202"/>
              <a:gd name="connsiteY89" fmla="*/ 3114519 h 6858000"/>
              <a:gd name="connsiteX90" fmla="*/ 482203 w 1380202"/>
              <a:gd name="connsiteY90" fmla="*/ 3106272 h 6858000"/>
              <a:gd name="connsiteX91" fmla="*/ 454933 w 1380202"/>
              <a:gd name="connsiteY91" fmla="*/ 2958185 h 6858000"/>
              <a:gd name="connsiteX92" fmla="*/ 397547 w 1380202"/>
              <a:gd name="connsiteY92" fmla="*/ 2762989 h 6858000"/>
              <a:gd name="connsiteX93" fmla="*/ 346465 w 1380202"/>
              <a:gd name="connsiteY93" fmla="*/ 2554718 h 6858000"/>
              <a:gd name="connsiteX94" fmla="*/ 326559 w 1380202"/>
              <a:gd name="connsiteY94" fmla="*/ 2485734 h 6858000"/>
              <a:gd name="connsiteX95" fmla="*/ 317282 w 1380202"/>
              <a:gd name="connsiteY95" fmla="*/ 2447068 h 6858000"/>
              <a:gd name="connsiteX96" fmla="*/ 304243 w 1380202"/>
              <a:gd name="connsiteY96" fmla="*/ 2425819 h 6858000"/>
              <a:gd name="connsiteX97" fmla="*/ 310242 w 1380202"/>
              <a:gd name="connsiteY97" fmla="*/ 2402874 h 6858000"/>
              <a:gd name="connsiteX98" fmla="*/ 312854 w 1380202"/>
              <a:gd name="connsiteY98" fmla="*/ 2381443 h 6858000"/>
              <a:gd name="connsiteX99" fmla="*/ 289183 w 1380202"/>
              <a:gd name="connsiteY99" fmla="*/ 2261920 h 6858000"/>
              <a:gd name="connsiteX100" fmla="*/ 279070 w 1380202"/>
              <a:gd name="connsiteY100" fmla="*/ 2195378 h 6858000"/>
              <a:gd name="connsiteX101" fmla="*/ 263287 w 1380202"/>
              <a:gd name="connsiteY101" fmla="*/ 2155135 h 6858000"/>
              <a:gd name="connsiteX102" fmla="*/ 260745 w 1380202"/>
              <a:gd name="connsiteY102" fmla="*/ 2118008 h 6858000"/>
              <a:gd name="connsiteX103" fmla="*/ 261738 w 1380202"/>
              <a:gd name="connsiteY103" fmla="*/ 2050531 h 6858000"/>
              <a:gd name="connsiteX104" fmla="*/ 253544 w 1380202"/>
              <a:gd name="connsiteY104" fmla="*/ 1963269 h 6858000"/>
              <a:gd name="connsiteX105" fmla="*/ 234722 w 1380202"/>
              <a:gd name="connsiteY105" fmla="*/ 1906352 h 6858000"/>
              <a:gd name="connsiteX106" fmla="*/ 211279 w 1380202"/>
              <a:gd name="connsiteY106" fmla="*/ 1861531 h 6858000"/>
              <a:gd name="connsiteX107" fmla="*/ 165078 w 1380202"/>
              <a:gd name="connsiteY107" fmla="*/ 1732919 h 6858000"/>
              <a:gd name="connsiteX108" fmla="*/ 137389 w 1380202"/>
              <a:gd name="connsiteY108" fmla="*/ 1663540 h 6858000"/>
              <a:gd name="connsiteX109" fmla="*/ 136515 w 1380202"/>
              <a:gd name="connsiteY109" fmla="*/ 1615777 h 6858000"/>
              <a:gd name="connsiteX110" fmla="*/ 117310 w 1380202"/>
              <a:gd name="connsiteY110" fmla="*/ 1563678 h 6858000"/>
              <a:gd name="connsiteX111" fmla="*/ 130390 w 1380202"/>
              <a:gd name="connsiteY111" fmla="*/ 1519474 h 6858000"/>
              <a:gd name="connsiteX112" fmla="*/ 123132 w 1380202"/>
              <a:gd name="connsiteY112" fmla="*/ 1477995 h 6858000"/>
              <a:gd name="connsiteX113" fmla="*/ 109217 w 1380202"/>
              <a:gd name="connsiteY113" fmla="*/ 1373769 h 6858000"/>
              <a:gd name="connsiteX114" fmla="*/ 117524 w 1380202"/>
              <a:gd name="connsiteY114" fmla="*/ 1307086 h 6858000"/>
              <a:gd name="connsiteX115" fmla="*/ 118712 w 1380202"/>
              <a:gd name="connsiteY115" fmla="*/ 1189033 h 6858000"/>
              <a:gd name="connsiteX116" fmla="*/ 123397 w 1380202"/>
              <a:gd name="connsiteY116" fmla="*/ 1168288 h 6858000"/>
              <a:gd name="connsiteX117" fmla="*/ 115679 w 1380202"/>
              <a:gd name="connsiteY117" fmla="*/ 1142577 h 6858000"/>
              <a:gd name="connsiteX118" fmla="*/ 104985 w 1380202"/>
              <a:gd name="connsiteY118" fmla="*/ 1088484 h 6858000"/>
              <a:gd name="connsiteX119" fmla="*/ 93721 w 1380202"/>
              <a:gd name="connsiteY119" fmla="*/ 1016103 h 6858000"/>
              <a:gd name="connsiteX120" fmla="*/ 95177 w 1380202"/>
              <a:gd name="connsiteY120" fmla="*/ 932283 h 6858000"/>
              <a:gd name="connsiteX121" fmla="*/ 97413 w 1380202"/>
              <a:gd name="connsiteY121" fmla="*/ 915925 h 6858000"/>
              <a:gd name="connsiteX122" fmla="*/ 90042 w 1380202"/>
              <a:gd name="connsiteY122" fmla="*/ 896999 h 6858000"/>
              <a:gd name="connsiteX123" fmla="*/ 59450 w 1380202"/>
              <a:gd name="connsiteY123" fmla="*/ 821517 h 6858000"/>
              <a:gd name="connsiteX124" fmla="*/ 38400 w 1380202"/>
              <a:gd name="connsiteY124" fmla="*/ 751353 h 6858000"/>
              <a:gd name="connsiteX125" fmla="*/ 37958 w 1380202"/>
              <a:gd name="connsiteY125" fmla="*/ 721230 h 6858000"/>
              <a:gd name="connsiteX126" fmla="*/ 23629 w 1380202"/>
              <a:gd name="connsiteY126" fmla="*/ 681659 h 6858000"/>
              <a:gd name="connsiteX127" fmla="*/ 9048 w 1380202"/>
              <a:gd name="connsiteY127" fmla="*/ 635218 h 6858000"/>
              <a:gd name="connsiteX128" fmla="*/ 14059 w 1380202"/>
              <a:gd name="connsiteY128" fmla="*/ 613763 h 6858000"/>
              <a:gd name="connsiteX129" fmla="*/ 1 w 1380202"/>
              <a:gd name="connsiteY129" fmla="*/ 598582 h 6858000"/>
              <a:gd name="connsiteX130" fmla="*/ 79993 w 1380202"/>
              <a:gd name="connsiteY130" fmla="*/ 473479 h 6858000"/>
              <a:gd name="connsiteX131" fmla="*/ 68074 w 1380202"/>
              <a:gd name="connsiteY131" fmla="*/ 446567 h 6858000"/>
              <a:gd name="connsiteX132" fmla="*/ 67322 w 1380202"/>
              <a:gd name="connsiteY132" fmla="*/ 393828 h 6858000"/>
              <a:gd name="connsiteX133" fmla="*/ 67152 w 1380202"/>
              <a:gd name="connsiteY133" fmla="*/ 353137 h 6858000"/>
              <a:gd name="connsiteX134" fmla="*/ 88662 w 1380202"/>
              <a:gd name="connsiteY134" fmla="*/ 309501 h 6858000"/>
              <a:gd name="connsiteX135" fmla="*/ 72845 w 1380202"/>
              <a:gd name="connsiteY135" fmla="*/ 275771 h 6858000"/>
              <a:gd name="connsiteX136" fmla="*/ 89872 w 1380202"/>
              <a:gd name="connsiteY136" fmla="*/ 212860 h 6858000"/>
              <a:gd name="connsiteX137" fmla="*/ 81582 w 1380202"/>
              <a:gd name="connsiteY137" fmla="*/ 144983 h 6858000"/>
              <a:gd name="connsiteX138" fmla="*/ 93866 w 1380202"/>
              <a:gd name="connsiteY138" fmla="*/ 55288 h 6858000"/>
              <a:gd name="connsiteX139" fmla="*/ 53420 w 138020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5239 w 1371382"/>
              <a:gd name="connsiteY128" fmla="*/ 613763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22148 w 1371382"/>
              <a:gd name="connsiteY128" fmla="*/ 585934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13805 w 1364418"/>
              <a:gd name="connsiteY129" fmla="*/ 542923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90309 w 1364418"/>
              <a:gd name="connsiteY121" fmla="*/ 921368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251033 w 1364418"/>
              <a:gd name="connsiteY10" fmla="*/ 6492130 h 6858000"/>
              <a:gd name="connsiteX11" fmla="*/ 266720 w 1364418"/>
              <a:gd name="connsiteY11" fmla="*/ 6431610 h 6858000"/>
              <a:gd name="connsiteX12" fmla="*/ 310425 w 1364418"/>
              <a:gd name="connsiteY12" fmla="*/ 6379786 h 6858000"/>
              <a:gd name="connsiteX13" fmla="*/ 293648 w 1364418"/>
              <a:gd name="connsiteY13" fmla="*/ 6334727 h 6858000"/>
              <a:gd name="connsiteX14" fmla="*/ 271063 w 1364418"/>
              <a:gd name="connsiteY14" fmla="*/ 6313295 h 6858000"/>
              <a:gd name="connsiteX15" fmla="*/ 278227 w 1364418"/>
              <a:gd name="connsiteY15" fmla="*/ 6280046 h 6858000"/>
              <a:gd name="connsiteX16" fmla="*/ 281226 w 1364418"/>
              <a:gd name="connsiteY16" fmla="*/ 6272987 h 6858000"/>
              <a:gd name="connsiteX17" fmla="*/ 288000 w 1364418"/>
              <a:gd name="connsiteY17" fmla="*/ 6252834 h 6858000"/>
              <a:gd name="connsiteX18" fmla="*/ 265992 w 1364418"/>
              <a:gd name="connsiteY18" fmla="*/ 6202459 h 6858000"/>
              <a:gd name="connsiteX19" fmla="*/ 264790 w 1364418"/>
              <a:gd name="connsiteY19" fmla="*/ 6153037 h 6858000"/>
              <a:gd name="connsiteX20" fmla="*/ 280205 w 1364418"/>
              <a:gd name="connsiteY20" fmla="*/ 6078132 h 6858000"/>
              <a:gd name="connsiteX21" fmla="*/ 267592 w 1364418"/>
              <a:gd name="connsiteY21" fmla="*/ 6028119 h 6858000"/>
              <a:gd name="connsiteX22" fmla="*/ 252821 w 1364418"/>
              <a:gd name="connsiteY22" fmla="*/ 5926735 h 6858000"/>
              <a:gd name="connsiteX23" fmla="*/ 302333 w 1364418"/>
              <a:gd name="connsiteY23" fmla="*/ 5712857 h 6858000"/>
              <a:gd name="connsiteX24" fmla="*/ 332131 w 1364418"/>
              <a:gd name="connsiteY24" fmla="*/ 5660491 h 6858000"/>
              <a:gd name="connsiteX25" fmla="*/ 341254 w 1364418"/>
              <a:gd name="connsiteY25" fmla="*/ 5563435 h 6858000"/>
              <a:gd name="connsiteX26" fmla="*/ 368130 w 1364418"/>
              <a:gd name="connsiteY26" fmla="*/ 5437125 h 6858000"/>
              <a:gd name="connsiteX27" fmla="*/ 381698 w 1364418"/>
              <a:gd name="connsiteY27" fmla="*/ 5396260 h 6858000"/>
              <a:gd name="connsiteX28" fmla="*/ 397679 w 1364418"/>
              <a:gd name="connsiteY28" fmla="*/ 5330009 h 6858000"/>
              <a:gd name="connsiteX29" fmla="*/ 431172 w 1364418"/>
              <a:gd name="connsiteY29" fmla="*/ 5273739 h 6858000"/>
              <a:gd name="connsiteX30" fmla="*/ 440771 w 1364418"/>
              <a:gd name="connsiteY30" fmla="*/ 5241779 h 6858000"/>
              <a:gd name="connsiteX31" fmla="*/ 451997 w 1364418"/>
              <a:gd name="connsiteY31" fmla="*/ 5225268 h 6858000"/>
              <a:gd name="connsiteX32" fmla="*/ 453017 w 1364418"/>
              <a:gd name="connsiteY32" fmla="*/ 5217684 h 6858000"/>
              <a:gd name="connsiteX33" fmla="*/ 460358 w 1364418"/>
              <a:gd name="connsiteY33" fmla="*/ 5193377 h 6858000"/>
              <a:gd name="connsiteX34" fmla="*/ 463661 w 1364418"/>
              <a:gd name="connsiteY34" fmla="*/ 5179288 h 6858000"/>
              <a:gd name="connsiteX35" fmla="*/ 464645 w 1364418"/>
              <a:gd name="connsiteY35" fmla="*/ 5173621 h 6858000"/>
              <a:gd name="connsiteX36" fmla="*/ 460279 w 1364418"/>
              <a:gd name="connsiteY36" fmla="*/ 5159961 h 6858000"/>
              <a:gd name="connsiteX37" fmla="*/ 466956 w 1364418"/>
              <a:gd name="connsiteY37" fmla="*/ 5144295 h 6858000"/>
              <a:gd name="connsiteX38" fmla="*/ 463889 w 1364418"/>
              <a:gd name="connsiteY38" fmla="*/ 5125185 h 6858000"/>
              <a:gd name="connsiteX39" fmla="*/ 470719 w 1364418"/>
              <a:gd name="connsiteY39" fmla="*/ 5121884 h 6858000"/>
              <a:gd name="connsiteX40" fmla="*/ 477755 w 1364418"/>
              <a:gd name="connsiteY40" fmla="*/ 5067850 h 6858000"/>
              <a:gd name="connsiteX41" fmla="*/ 480486 w 1364418"/>
              <a:gd name="connsiteY41" fmla="*/ 5060861 h 6858000"/>
              <a:gd name="connsiteX42" fmla="*/ 477190 w 1364418"/>
              <a:gd name="connsiteY42" fmla="*/ 5034192 h 6858000"/>
              <a:gd name="connsiteX43" fmla="*/ 478744 w 1364418"/>
              <a:gd name="connsiteY43" fmla="*/ 4993030 h 6858000"/>
              <a:gd name="connsiteX44" fmla="*/ 485653 w 1364418"/>
              <a:gd name="connsiteY44" fmla="*/ 4946844 h 6858000"/>
              <a:gd name="connsiteX45" fmla="*/ 481509 w 1364418"/>
              <a:gd name="connsiteY45" fmla="*/ 4932692 h 6858000"/>
              <a:gd name="connsiteX46" fmla="*/ 496912 w 1364418"/>
              <a:gd name="connsiteY46" fmla="*/ 4858827 h 6858000"/>
              <a:gd name="connsiteX47" fmla="*/ 502815 w 1364418"/>
              <a:gd name="connsiteY47" fmla="*/ 4821170 h 6858000"/>
              <a:gd name="connsiteX48" fmla="*/ 507548 w 1364418"/>
              <a:gd name="connsiteY48" fmla="*/ 4780965 h 6858000"/>
              <a:gd name="connsiteX49" fmla="*/ 508841 w 1364418"/>
              <a:gd name="connsiteY49" fmla="*/ 4750867 h 6858000"/>
              <a:gd name="connsiteX50" fmla="*/ 506648 w 1364418"/>
              <a:gd name="connsiteY50" fmla="*/ 4690749 h 6858000"/>
              <a:gd name="connsiteX51" fmla="*/ 502128 w 1364418"/>
              <a:gd name="connsiteY51" fmla="*/ 4584173 h 6858000"/>
              <a:gd name="connsiteX52" fmla="*/ 497211 w 1364418"/>
              <a:gd name="connsiteY52" fmla="*/ 4444346 h 6858000"/>
              <a:gd name="connsiteX53" fmla="*/ 493776 w 1364418"/>
              <a:gd name="connsiteY53" fmla="*/ 4375228 h 6858000"/>
              <a:gd name="connsiteX54" fmla="*/ 474429 w 1364418"/>
              <a:gd name="connsiteY54" fmla="*/ 4214165 h 6858000"/>
              <a:gd name="connsiteX55" fmla="*/ 478502 w 1364418"/>
              <a:gd name="connsiteY55" fmla="*/ 4090296 h 6858000"/>
              <a:gd name="connsiteX56" fmla="*/ 463758 w 1364418"/>
              <a:gd name="connsiteY56" fmla="*/ 4033999 h 6858000"/>
              <a:gd name="connsiteX57" fmla="*/ 464907 w 1364418"/>
              <a:gd name="connsiteY57" fmla="*/ 4031933 h 6858000"/>
              <a:gd name="connsiteX58" fmla="*/ 463483 w 1364418"/>
              <a:gd name="connsiteY58" fmla="*/ 4013953 h 6858000"/>
              <a:gd name="connsiteX59" fmla="*/ 449778 w 1364418"/>
              <a:gd name="connsiteY59" fmla="*/ 3974753 h 6858000"/>
              <a:gd name="connsiteX60" fmla="*/ 451376 w 1364418"/>
              <a:gd name="connsiteY60" fmla="*/ 3969950 h 6858000"/>
              <a:gd name="connsiteX61" fmla="*/ 444798 w 1364418"/>
              <a:gd name="connsiteY61" fmla="*/ 3933779 h 6858000"/>
              <a:gd name="connsiteX62" fmla="*/ 446129 w 1364418"/>
              <a:gd name="connsiteY62" fmla="*/ 3933093 h 6858000"/>
              <a:gd name="connsiteX63" fmla="*/ 450483 w 1364418"/>
              <a:gd name="connsiteY63" fmla="*/ 3922082 h 6858000"/>
              <a:gd name="connsiteX64" fmla="*/ 455561 w 1364418"/>
              <a:gd name="connsiteY64" fmla="*/ 3901461 h 6858000"/>
              <a:gd name="connsiteX65" fmla="*/ 478155 w 1364418"/>
              <a:gd name="connsiteY65" fmla="*/ 3813873 h 6858000"/>
              <a:gd name="connsiteX66" fmla="*/ 477580 w 1364418"/>
              <a:gd name="connsiteY66" fmla="*/ 3806161 h 6858000"/>
              <a:gd name="connsiteX67" fmla="*/ 477887 w 1364418"/>
              <a:gd name="connsiteY67" fmla="*/ 3805957 h 6858000"/>
              <a:gd name="connsiteX68" fmla="*/ 477914 w 1364418"/>
              <a:gd name="connsiteY68" fmla="*/ 3797724 h 6858000"/>
              <a:gd name="connsiteX69" fmla="*/ 476529 w 1364418"/>
              <a:gd name="connsiteY69" fmla="*/ 3792098 h 6858000"/>
              <a:gd name="connsiteX70" fmla="*/ 475413 w 1364418"/>
              <a:gd name="connsiteY70" fmla="*/ 3777135 h 6858000"/>
              <a:gd name="connsiteX71" fmla="*/ 477146 w 1364418"/>
              <a:gd name="connsiteY71" fmla="*/ 3771656 h 6858000"/>
              <a:gd name="connsiteX72" fmla="*/ 480889 w 1364418"/>
              <a:gd name="connsiteY72" fmla="*/ 3769007 h 6858000"/>
              <a:gd name="connsiteX73" fmla="*/ 480355 w 1364418"/>
              <a:gd name="connsiteY73" fmla="*/ 3767709 h 6858000"/>
              <a:gd name="connsiteX74" fmla="*/ 489051 w 1364418"/>
              <a:gd name="connsiteY74" fmla="*/ 3738082 h 6858000"/>
              <a:gd name="connsiteX75" fmla="*/ 496397 w 1364418"/>
              <a:gd name="connsiteY75" fmla="*/ 3673397 h 6858000"/>
              <a:gd name="connsiteX76" fmla="*/ 495693 w 1364418"/>
              <a:gd name="connsiteY76" fmla="*/ 3637109 h 6858000"/>
              <a:gd name="connsiteX77" fmla="*/ 499136 w 1364418"/>
              <a:gd name="connsiteY77" fmla="*/ 3536883 h 6858000"/>
              <a:gd name="connsiteX78" fmla="*/ 506674 w 1364418"/>
              <a:gd name="connsiteY78" fmla="*/ 3435652 h 6858000"/>
              <a:gd name="connsiteX79" fmla="*/ 508345 w 1364418"/>
              <a:gd name="connsiteY79" fmla="*/ 3307769 h 6858000"/>
              <a:gd name="connsiteX80" fmla="*/ 525908 w 1364418"/>
              <a:gd name="connsiteY80" fmla="*/ 3250522 h 6858000"/>
              <a:gd name="connsiteX81" fmla="*/ 526333 w 1364418"/>
              <a:gd name="connsiteY81" fmla="*/ 3229163 h 6858000"/>
              <a:gd name="connsiteX82" fmla="*/ 528156 w 1364418"/>
              <a:gd name="connsiteY82" fmla="*/ 3217217 h 6858000"/>
              <a:gd name="connsiteX83" fmla="*/ 514991 w 1364418"/>
              <a:gd name="connsiteY83" fmla="*/ 3183755 h 6858000"/>
              <a:gd name="connsiteX84" fmla="*/ 515492 w 1364418"/>
              <a:gd name="connsiteY84" fmla="*/ 3178642 h 6858000"/>
              <a:gd name="connsiteX85" fmla="*/ 503092 w 1364418"/>
              <a:gd name="connsiteY85" fmla="*/ 3158586 h 6858000"/>
              <a:gd name="connsiteX86" fmla="*/ 488277 w 1364418"/>
              <a:gd name="connsiteY86" fmla="*/ 3129034 h 6858000"/>
              <a:gd name="connsiteX87" fmla="*/ 488942 w 1364418"/>
              <a:gd name="connsiteY87" fmla="*/ 3126682 h 6858000"/>
              <a:gd name="connsiteX88" fmla="*/ 479810 w 1364418"/>
              <a:gd name="connsiteY88" fmla="*/ 3114519 h 6858000"/>
              <a:gd name="connsiteX89" fmla="*/ 466419 w 1364418"/>
              <a:gd name="connsiteY89" fmla="*/ 3106272 h 6858000"/>
              <a:gd name="connsiteX90" fmla="*/ 439149 w 1364418"/>
              <a:gd name="connsiteY90" fmla="*/ 2958185 h 6858000"/>
              <a:gd name="connsiteX91" fmla="*/ 381763 w 1364418"/>
              <a:gd name="connsiteY91" fmla="*/ 2762989 h 6858000"/>
              <a:gd name="connsiteX92" fmla="*/ 330681 w 1364418"/>
              <a:gd name="connsiteY92" fmla="*/ 2554718 h 6858000"/>
              <a:gd name="connsiteX93" fmla="*/ 310775 w 1364418"/>
              <a:gd name="connsiteY93" fmla="*/ 2485734 h 6858000"/>
              <a:gd name="connsiteX94" fmla="*/ 301498 w 1364418"/>
              <a:gd name="connsiteY94" fmla="*/ 2447068 h 6858000"/>
              <a:gd name="connsiteX95" fmla="*/ 288459 w 1364418"/>
              <a:gd name="connsiteY95" fmla="*/ 2425819 h 6858000"/>
              <a:gd name="connsiteX96" fmla="*/ 294458 w 1364418"/>
              <a:gd name="connsiteY96" fmla="*/ 2402874 h 6858000"/>
              <a:gd name="connsiteX97" fmla="*/ 297070 w 1364418"/>
              <a:gd name="connsiteY97" fmla="*/ 2381443 h 6858000"/>
              <a:gd name="connsiteX98" fmla="*/ 273399 w 1364418"/>
              <a:gd name="connsiteY98" fmla="*/ 2261920 h 6858000"/>
              <a:gd name="connsiteX99" fmla="*/ 263286 w 1364418"/>
              <a:gd name="connsiteY99" fmla="*/ 2195378 h 6858000"/>
              <a:gd name="connsiteX100" fmla="*/ 247503 w 1364418"/>
              <a:gd name="connsiteY100" fmla="*/ 2155135 h 6858000"/>
              <a:gd name="connsiteX101" fmla="*/ 244961 w 1364418"/>
              <a:gd name="connsiteY101" fmla="*/ 2118008 h 6858000"/>
              <a:gd name="connsiteX102" fmla="*/ 245954 w 1364418"/>
              <a:gd name="connsiteY102" fmla="*/ 2050531 h 6858000"/>
              <a:gd name="connsiteX103" fmla="*/ 237760 w 1364418"/>
              <a:gd name="connsiteY103" fmla="*/ 1963269 h 6858000"/>
              <a:gd name="connsiteX104" fmla="*/ 218938 w 1364418"/>
              <a:gd name="connsiteY104" fmla="*/ 1906352 h 6858000"/>
              <a:gd name="connsiteX105" fmla="*/ 195495 w 1364418"/>
              <a:gd name="connsiteY105" fmla="*/ 1861531 h 6858000"/>
              <a:gd name="connsiteX106" fmla="*/ 149294 w 1364418"/>
              <a:gd name="connsiteY106" fmla="*/ 1732919 h 6858000"/>
              <a:gd name="connsiteX107" fmla="*/ 121605 w 1364418"/>
              <a:gd name="connsiteY107" fmla="*/ 1663540 h 6858000"/>
              <a:gd name="connsiteX108" fmla="*/ 120731 w 1364418"/>
              <a:gd name="connsiteY108" fmla="*/ 1615777 h 6858000"/>
              <a:gd name="connsiteX109" fmla="*/ 101526 w 1364418"/>
              <a:gd name="connsiteY109" fmla="*/ 1563678 h 6858000"/>
              <a:gd name="connsiteX110" fmla="*/ 114606 w 1364418"/>
              <a:gd name="connsiteY110" fmla="*/ 1519474 h 6858000"/>
              <a:gd name="connsiteX111" fmla="*/ 107348 w 1364418"/>
              <a:gd name="connsiteY111" fmla="*/ 1477995 h 6858000"/>
              <a:gd name="connsiteX112" fmla="*/ 93433 w 1364418"/>
              <a:gd name="connsiteY112" fmla="*/ 1373769 h 6858000"/>
              <a:gd name="connsiteX113" fmla="*/ 101740 w 1364418"/>
              <a:gd name="connsiteY113" fmla="*/ 1307086 h 6858000"/>
              <a:gd name="connsiteX114" fmla="*/ 102928 w 1364418"/>
              <a:gd name="connsiteY114" fmla="*/ 1189033 h 6858000"/>
              <a:gd name="connsiteX115" fmla="*/ 107613 w 1364418"/>
              <a:gd name="connsiteY115" fmla="*/ 1168288 h 6858000"/>
              <a:gd name="connsiteX116" fmla="*/ 99895 w 1364418"/>
              <a:gd name="connsiteY116" fmla="*/ 1142577 h 6858000"/>
              <a:gd name="connsiteX117" fmla="*/ 89201 w 1364418"/>
              <a:gd name="connsiteY117" fmla="*/ 1088484 h 6858000"/>
              <a:gd name="connsiteX118" fmla="*/ 77937 w 1364418"/>
              <a:gd name="connsiteY118" fmla="*/ 1016103 h 6858000"/>
              <a:gd name="connsiteX119" fmla="*/ 79393 w 1364418"/>
              <a:gd name="connsiteY119" fmla="*/ 954054 h 6858000"/>
              <a:gd name="connsiteX120" fmla="*/ 90309 w 1364418"/>
              <a:gd name="connsiteY120" fmla="*/ 921368 h 6858000"/>
              <a:gd name="connsiteX121" fmla="*/ 74258 w 1364418"/>
              <a:gd name="connsiteY121" fmla="*/ 896999 h 6858000"/>
              <a:gd name="connsiteX122" fmla="*/ 43666 w 1364418"/>
              <a:gd name="connsiteY122" fmla="*/ 821517 h 6858000"/>
              <a:gd name="connsiteX123" fmla="*/ 22616 w 1364418"/>
              <a:gd name="connsiteY123" fmla="*/ 751353 h 6858000"/>
              <a:gd name="connsiteX124" fmla="*/ 22174 w 1364418"/>
              <a:gd name="connsiteY124" fmla="*/ 721230 h 6858000"/>
              <a:gd name="connsiteX125" fmla="*/ 7845 w 1364418"/>
              <a:gd name="connsiteY125" fmla="*/ 681659 h 6858000"/>
              <a:gd name="connsiteX126" fmla="*/ 31306 w 1364418"/>
              <a:gd name="connsiteY126" fmla="*/ 619315 h 6858000"/>
              <a:gd name="connsiteX127" fmla="*/ 15184 w 1364418"/>
              <a:gd name="connsiteY127" fmla="*/ 585934 h 6858000"/>
              <a:gd name="connsiteX128" fmla="*/ 22258 w 1364418"/>
              <a:gd name="connsiteY128" fmla="*/ 538948 h 6858000"/>
              <a:gd name="connsiteX129" fmla="*/ 26166 w 1364418"/>
              <a:gd name="connsiteY129" fmla="*/ 525163 h 6858000"/>
              <a:gd name="connsiteX130" fmla="*/ 52290 w 1364418"/>
              <a:gd name="connsiteY130" fmla="*/ 446567 h 6858000"/>
              <a:gd name="connsiteX131" fmla="*/ 51538 w 1364418"/>
              <a:gd name="connsiteY131" fmla="*/ 393828 h 6858000"/>
              <a:gd name="connsiteX132" fmla="*/ 51368 w 1364418"/>
              <a:gd name="connsiteY132" fmla="*/ 353137 h 6858000"/>
              <a:gd name="connsiteX133" fmla="*/ 55970 w 1364418"/>
              <a:gd name="connsiteY133" fmla="*/ 321428 h 6858000"/>
              <a:gd name="connsiteX134" fmla="*/ 57061 w 1364418"/>
              <a:gd name="connsiteY134" fmla="*/ 275771 h 6858000"/>
              <a:gd name="connsiteX135" fmla="*/ 74088 w 1364418"/>
              <a:gd name="connsiteY135" fmla="*/ 212860 h 6858000"/>
              <a:gd name="connsiteX136" fmla="*/ 65798 w 1364418"/>
              <a:gd name="connsiteY136" fmla="*/ 144983 h 6858000"/>
              <a:gd name="connsiteX137" fmla="*/ 78082 w 1364418"/>
              <a:gd name="connsiteY137" fmla="*/ 55288 h 6858000"/>
              <a:gd name="connsiteX138" fmla="*/ 37636 w 1364418"/>
              <a:gd name="connsiteY138"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251033 w 1364418"/>
              <a:gd name="connsiteY9" fmla="*/ 6492130 h 6858000"/>
              <a:gd name="connsiteX10" fmla="*/ 266720 w 1364418"/>
              <a:gd name="connsiteY10" fmla="*/ 6431610 h 6858000"/>
              <a:gd name="connsiteX11" fmla="*/ 310425 w 1364418"/>
              <a:gd name="connsiteY11" fmla="*/ 6379786 h 6858000"/>
              <a:gd name="connsiteX12" fmla="*/ 293648 w 1364418"/>
              <a:gd name="connsiteY12" fmla="*/ 6334727 h 6858000"/>
              <a:gd name="connsiteX13" fmla="*/ 271063 w 1364418"/>
              <a:gd name="connsiteY13" fmla="*/ 6313295 h 6858000"/>
              <a:gd name="connsiteX14" fmla="*/ 278227 w 1364418"/>
              <a:gd name="connsiteY14" fmla="*/ 6280046 h 6858000"/>
              <a:gd name="connsiteX15" fmla="*/ 281226 w 1364418"/>
              <a:gd name="connsiteY15" fmla="*/ 6272987 h 6858000"/>
              <a:gd name="connsiteX16" fmla="*/ 288000 w 1364418"/>
              <a:gd name="connsiteY16" fmla="*/ 6252834 h 6858000"/>
              <a:gd name="connsiteX17" fmla="*/ 265992 w 1364418"/>
              <a:gd name="connsiteY17" fmla="*/ 6202459 h 6858000"/>
              <a:gd name="connsiteX18" fmla="*/ 264790 w 1364418"/>
              <a:gd name="connsiteY18" fmla="*/ 6153037 h 6858000"/>
              <a:gd name="connsiteX19" fmla="*/ 280205 w 1364418"/>
              <a:gd name="connsiteY19" fmla="*/ 6078132 h 6858000"/>
              <a:gd name="connsiteX20" fmla="*/ 267592 w 1364418"/>
              <a:gd name="connsiteY20" fmla="*/ 6028119 h 6858000"/>
              <a:gd name="connsiteX21" fmla="*/ 252821 w 1364418"/>
              <a:gd name="connsiteY21" fmla="*/ 5926735 h 6858000"/>
              <a:gd name="connsiteX22" fmla="*/ 302333 w 1364418"/>
              <a:gd name="connsiteY22" fmla="*/ 5712857 h 6858000"/>
              <a:gd name="connsiteX23" fmla="*/ 332131 w 1364418"/>
              <a:gd name="connsiteY23" fmla="*/ 5660491 h 6858000"/>
              <a:gd name="connsiteX24" fmla="*/ 341254 w 1364418"/>
              <a:gd name="connsiteY24" fmla="*/ 5563435 h 6858000"/>
              <a:gd name="connsiteX25" fmla="*/ 368130 w 1364418"/>
              <a:gd name="connsiteY25" fmla="*/ 5437125 h 6858000"/>
              <a:gd name="connsiteX26" fmla="*/ 381698 w 1364418"/>
              <a:gd name="connsiteY26" fmla="*/ 5396260 h 6858000"/>
              <a:gd name="connsiteX27" fmla="*/ 397679 w 1364418"/>
              <a:gd name="connsiteY27" fmla="*/ 5330009 h 6858000"/>
              <a:gd name="connsiteX28" fmla="*/ 431172 w 1364418"/>
              <a:gd name="connsiteY28" fmla="*/ 5273739 h 6858000"/>
              <a:gd name="connsiteX29" fmla="*/ 440771 w 1364418"/>
              <a:gd name="connsiteY29" fmla="*/ 5241779 h 6858000"/>
              <a:gd name="connsiteX30" fmla="*/ 451997 w 1364418"/>
              <a:gd name="connsiteY30" fmla="*/ 5225268 h 6858000"/>
              <a:gd name="connsiteX31" fmla="*/ 453017 w 1364418"/>
              <a:gd name="connsiteY31" fmla="*/ 5217684 h 6858000"/>
              <a:gd name="connsiteX32" fmla="*/ 460358 w 1364418"/>
              <a:gd name="connsiteY32" fmla="*/ 5193377 h 6858000"/>
              <a:gd name="connsiteX33" fmla="*/ 463661 w 1364418"/>
              <a:gd name="connsiteY33" fmla="*/ 5179288 h 6858000"/>
              <a:gd name="connsiteX34" fmla="*/ 464645 w 1364418"/>
              <a:gd name="connsiteY34" fmla="*/ 5173621 h 6858000"/>
              <a:gd name="connsiteX35" fmla="*/ 460279 w 1364418"/>
              <a:gd name="connsiteY35" fmla="*/ 5159961 h 6858000"/>
              <a:gd name="connsiteX36" fmla="*/ 466956 w 1364418"/>
              <a:gd name="connsiteY36" fmla="*/ 5144295 h 6858000"/>
              <a:gd name="connsiteX37" fmla="*/ 463889 w 1364418"/>
              <a:gd name="connsiteY37" fmla="*/ 5125185 h 6858000"/>
              <a:gd name="connsiteX38" fmla="*/ 470719 w 1364418"/>
              <a:gd name="connsiteY38" fmla="*/ 5121884 h 6858000"/>
              <a:gd name="connsiteX39" fmla="*/ 477755 w 1364418"/>
              <a:gd name="connsiteY39" fmla="*/ 5067850 h 6858000"/>
              <a:gd name="connsiteX40" fmla="*/ 480486 w 1364418"/>
              <a:gd name="connsiteY40" fmla="*/ 5060861 h 6858000"/>
              <a:gd name="connsiteX41" fmla="*/ 477190 w 1364418"/>
              <a:gd name="connsiteY41" fmla="*/ 5034192 h 6858000"/>
              <a:gd name="connsiteX42" fmla="*/ 478744 w 1364418"/>
              <a:gd name="connsiteY42" fmla="*/ 4993030 h 6858000"/>
              <a:gd name="connsiteX43" fmla="*/ 485653 w 1364418"/>
              <a:gd name="connsiteY43" fmla="*/ 4946844 h 6858000"/>
              <a:gd name="connsiteX44" fmla="*/ 481509 w 1364418"/>
              <a:gd name="connsiteY44" fmla="*/ 4932692 h 6858000"/>
              <a:gd name="connsiteX45" fmla="*/ 496912 w 1364418"/>
              <a:gd name="connsiteY45" fmla="*/ 4858827 h 6858000"/>
              <a:gd name="connsiteX46" fmla="*/ 502815 w 1364418"/>
              <a:gd name="connsiteY46" fmla="*/ 4821170 h 6858000"/>
              <a:gd name="connsiteX47" fmla="*/ 507548 w 1364418"/>
              <a:gd name="connsiteY47" fmla="*/ 4780965 h 6858000"/>
              <a:gd name="connsiteX48" fmla="*/ 508841 w 1364418"/>
              <a:gd name="connsiteY48" fmla="*/ 4750867 h 6858000"/>
              <a:gd name="connsiteX49" fmla="*/ 506648 w 1364418"/>
              <a:gd name="connsiteY49" fmla="*/ 4690749 h 6858000"/>
              <a:gd name="connsiteX50" fmla="*/ 502128 w 1364418"/>
              <a:gd name="connsiteY50" fmla="*/ 4584173 h 6858000"/>
              <a:gd name="connsiteX51" fmla="*/ 497211 w 1364418"/>
              <a:gd name="connsiteY51" fmla="*/ 4444346 h 6858000"/>
              <a:gd name="connsiteX52" fmla="*/ 493776 w 1364418"/>
              <a:gd name="connsiteY52" fmla="*/ 4375228 h 6858000"/>
              <a:gd name="connsiteX53" fmla="*/ 474429 w 1364418"/>
              <a:gd name="connsiteY53" fmla="*/ 4214165 h 6858000"/>
              <a:gd name="connsiteX54" fmla="*/ 478502 w 1364418"/>
              <a:gd name="connsiteY54" fmla="*/ 4090296 h 6858000"/>
              <a:gd name="connsiteX55" fmla="*/ 463758 w 1364418"/>
              <a:gd name="connsiteY55" fmla="*/ 4033999 h 6858000"/>
              <a:gd name="connsiteX56" fmla="*/ 464907 w 1364418"/>
              <a:gd name="connsiteY56" fmla="*/ 4031933 h 6858000"/>
              <a:gd name="connsiteX57" fmla="*/ 463483 w 1364418"/>
              <a:gd name="connsiteY57" fmla="*/ 4013953 h 6858000"/>
              <a:gd name="connsiteX58" fmla="*/ 449778 w 1364418"/>
              <a:gd name="connsiteY58" fmla="*/ 3974753 h 6858000"/>
              <a:gd name="connsiteX59" fmla="*/ 451376 w 1364418"/>
              <a:gd name="connsiteY59" fmla="*/ 3969950 h 6858000"/>
              <a:gd name="connsiteX60" fmla="*/ 444798 w 1364418"/>
              <a:gd name="connsiteY60" fmla="*/ 3933779 h 6858000"/>
              <a:gd name="connsiteX61" fmla="*/ 446129 w 1364418"/>
              <a:gd name="connsiteY61" fmla="*/ 3933093 h 6858000"/>
              <a:gd name="connsiteX62" fmla="*/ 450483 w 1364418"/>
              <a:gd name="connsiteY62" fmla="*/ 3922082 h 6858000"/>
              <a:gd name="connsiteX63" fmla="*/ 455561 w 1364418"/>
              <a:gd name="connsiteY63" fmla="*/ 3901461 h 6858000"/>
              <a:gd name="connsiteX64" fmla="*/ 478155 w 1364418"/>
              <a:gd name="connsiteY64" fmla="*/ 3813873 h 6858000"/>
              <a:gd name="connsiteX65" fmla="*/ 477580 w 1364418"/>
              <a:gd name="connsiteY65" fmla="*/ 3806161 h 6858000"/>
              <a:gd name="connsiteX66" fmla="*/ 477887 w 1364418"/>
              <a:gd name="connsiteY66" fmla="*/ 3805957 h 6858000"/>
              <a:gd name="connsiteX67" fmla="*/ 477914 w 1364418"/>
              <a:gd name="connsiteY67" fmla="*/ 3797724 h 6858000"/>
              <a:gd name="connsiteX68" fmla="*/ 476529 w 1364418"/>
              <a:gd name="connsiteY68" fmla="*/ 3792098 h 6858000"/>
              <a:gd name="connsiteX69" fmla="*/ 475413 w 1364418"/>
              <a:gd name="connsiteY69" fmla="*/ 3777135 h 6858000"/>
              <a:gd name="connsiteX70" fmla="*/ 477146 w 1364418"/>
              <a:gd name="connsiteY70" fmla="*/ 3771656 h 6858000"/>
              <a:gd name="connsiteX71" fmla="*/ 480889 w 1364418"/>
              <a:gd name="connsiteY71" fmla="*/ 3769007 h 6858000"/>
              <a:gd name="connsiteX72" fmla="*/ 480355 w 1364418"/>
              <a:gd name="connsiteY72" fmla="*/ 3767709 h 6858000"/>
              <a:gd name="connsiteX73" fmla="*/ 489051 w 1364418"/>
              <a:gd name="connsiteY73" fmla="*/ 3738082 h 6858000"/>
              <a:gd name="connsiteX74" fmla="*/ 496397 w 1364418"/>
              <a:gd name="connsiteY74" fmla="*/ 3673397 h 6858000"/>
              <a:gd name="connsiteX75" fmla="*/ 495693 w 1364418"/>
              <a:gd name="connsiteY75" fmla="*/ 3637109 h 6858000"/>
              <a:gd name="connsiteX76" fmla="*/ 499136 w 1364418"/>
              <a:gd name="connsiteY76" fmla="*/ 3536883 h 6858000"/>
              <a:gd name="connsiteX77" fmla="*/ 506674 w 1364418"/>
              <a:gd name="connsiteY77" fmla="*/ 3435652 h 6858000"/>
              <a:gd name="connsiteX78" fmla="*/ 508345 w 1364418"/>
              <a:gd name="connsiteY78" fmla="*/ 3307769 h 6858000"/>
              <a:gd name="connsiteX79" fmla="*/ 525908 w 1364418"/>
              <a:gd name="connsiteY79" fmla="*/ 3250522 h 6858000"/>
              <a:gd name="connsiteX80" fmla="*/ 526333 w 1364418"/>
              <a:gd name="connsiteY80" fmla="*/ 3229163 h 6858000"/>
              <a:gd name="connsiteX81" fmla="*/ 528156 w 1364418"/>
              <a:gd name="connsiteY81" fmla="*/ 3217217 h 6858000"/>
              <a:gd name="connsiteX82" fmla="*/ 514991 w 1364418"/>
              <a:gd name="connsiteY82" fmla="*/ 3183755 h 6858000"/>
              <a:gd name="connsiteX83" fmla="*/ 515492 w 1364418"/>
              <a:gd name="connsiteY83" fmla="*/ 3178642 h 6858000"/>
              <a:gd name="connsiteX84" fmla="*/ 503092 w 1364418"/>
              <a:gd name="connsiteY84" fmla="*/ 3158586 h 6858000"/>
              <a:gd name="connsiteX85" fmla="*/ 488277 w 1364418"/>
              <a:gd name="connsiteY85" fmla="*/ 3129034 h 6858000"/>
              <a:gd name="connsiteX86" fmla="*/ 488942 w 1364418"/>
              <a:gd name="connsiteY86" fmla="*/ 3126682 h 6858000"/>
              <a:gd name="connsiteX87" fmla="*/ 479810 w 1364418"/>
              <a:gd name="connsiteY87" fmla="*/ 3114519 h 6858000"/>
              <a:gd name="connsiteX88" fmla="*/ 466419 w 1364418"/>
              <a:gd name="connsiteY88" fmla="*/ 3106272 h 6858000"/>
              <a:gd name="connsiteX89" fmla="*/ 439149 w 1364418"/>
              <a:gd name="connsiteY89" fmla="*/ 2958185 h 6858000"/>
              <a:gd name="connsiteX90" fmla="*/ 381763 w 1364418"/>
              <a:gd name="connsiteY90" fmla="*/ 2762989 h 6858000"/>
              <a:gd name="connsiteX91" fmla="*/ 330681 w 1364418"/>
              <a:gd name="connsiteY91" fmla="*/ 2554718 h 6858000"/>
              <a:gd name="connsiteX92" fmla="*/ 310775 w 1364418"/>
              <a:gd name="connsiteY92" fmla="*/ 2485734 h 6858000"/>
              <a:gd name="connsiteX93" fmla="*/ 301498 w 1364418"/>
              <a:gd name="connsiteY93" fmla="*/ 2447068 h 6858000"/>
              <a:gd name="connsiteX94" fmla="*/ 288459 w 1364418"/>
              <a:gd name="connsiteY94" fmla="*/ 2425819 h 6858000"/>
              <a:gd name="connsiteX95" fmla="*/ 294458 w 1364418"/>
              <a:gd name="connsiteY95" fmla="*/ 2402874 h 6858000"/>
              <a:gd name="connsiteX96" fmla="*/ 297070 w 1364418"/>
              <a:gd name="connsiteY96" fmla="*/ 2381443 h 6858000"/>
              <a:gd name="connsiteX97" fmla="*/ 273399 w 1364418"/>
              <a:gd name="connsiteY97" fmla="*/ 2261920 h 6858000"/>
              <a:gd name="connsiteX98" fmla="*/ 263286 w 1364418"/>
              <a:gd name="connsiteY98" fmla="*/ 2195378 h 6858000"/>
              <a:gd name="connsiteX99" fmla="*/ 247503 w 1364418"/>
              <a:gd name="connsiteY99" fmla="*/ 2155135 h 6858000"/>
              <a:gd name="connsiteX100" fmla="*/ 244961 w 1364418"/>
              <a:gd name="connsiteY100" fmla="*/ 2118008 h 6858000"/>
              <a:gd name="connsiteX101" fmla="*/ 245954 w 1364418"/>
              <a:gd name="connsiteY101" fmla="*/ 2050531 h 6858000"/>
              <a:gd name="connsiteX102" fmla="*/ 237760 w 1364418"/>
              <a:gd name="connsiteY102" fmla="*/ 1963269 h 6858000"/>
              <a:gd name="connsiteX103" fmla="*/ 218938 w 1364418"/>
              <a:gd name="connsiteY103" fmla="*/ 1906352 h 6858000"/>
              <a:gd name="connsiteX104" fmla="*/ 195495 w 1364418"/>
              <a:gd name="connsiteY104" fmla="*/ 1861531 h 6858000"/>
              <a:gd name="connsiteX105" fmla="*/ 149294 w 1364418"/>
              <a:gd name="connsiteY105" fmla="*/ 1732919 h 6858000"/>
              <a:gd name="connsiteX106" fmla="*/ 121605 w 1364418"/>
              <a:gd name="connsiteY106" fmla="*/ 1663540 h 6858000"/>
              <a:gd name="connsiteX107" fmla="*/ 120731 w 1364418"/>
              <a:gd name="connsiteY107" fmla="*/ 1615777 h 6858000"/>
              <a:gd name="connsiteX108" fmla="*/ 101526 w 1364418"/>
              <a:gd name="connsiteY108" fmla="*/ 1563678 h 6858000"/>
              <a:gd name="connsiteX109" fmla="*/ 114606 w 1364418"/>
              <a:gd name="connsiteY109" fmla="*/ 1519474 h 6858000"/>
              <a:gd name="connsiteX110" fmla="*/ 107348 w 1364418"/>
              <a:gd name="connsiteY110" fmla="*/ 1477995 h 6858000"/>
              <a:gd name="connsiteX111" fmla="*/ 93433 w 1364418"/>
              <a:gd name="connsiteY111" fmla="*/ 1373769 h 6858000"/>
              <a:gd name="connsiteX112" fmla="*/ 101740 w 1364418"/>
              <a:gd name="connsiteY112" fmla="*/ 1307086 h 6858000"/>
              <a:gd name="connsiteX113" fmla="*/ 102928 w 1364418"/>
              <a:gd name="connsiteY113" fmla="*/ 1189033 h 6858000"/>
              <a:gd name="connsiteX114" fmla="*/ 107613 w 1364418"/>
              <a:gd name="connsiteY114" fmla="*/ 1168288 h 6858000"/>
              <a:gd name="connsiteX115" fmla="*/ 99895 w 1364418"/>
              <a:gd name="connsiteY115" fmla="*/ 1142577 h 6858000"/>
              <a:gd name="connsiteX116" fmla="*/ 89201 w 1364418"/>
              <a:gd name="connsiteY116" fmla="*/ 1088484 h 6858000"/>
              <a:gd name="connsiteX117" fmla="*/ 77937 w 1364418"/>
              <a:gd name="connsiteY117" fmla="*/ 1016103 h 6858000"/>
              <a:gd name="connsiteX118" fmla="*/ 79393 w 1364418"/>
              <a:gd name="connsiteY118" fmla="*/ 954054 h 6858000"/>
              <a:gd name="connsiteX119" fmla="*/ 90309 w 1364418"/>
              <a:gd name="connsiteY119" fmla="*/ 921368 h 6858000"/>
              <a:gd name="connsiteX120" fmla="*/ 74258 w 1364418"/>
              <a:gd name="connsiteY120" fmla="*/ 896999 h 6858000"/>
              <a:gd name="connsiteX121" fmla="*/ 43666 w 1364418"/>
              <a:gd name="connsiteY121" fmla="*/ 821517 h 6858000"/>
              <a:gd name="connsiteX122" fmla="*/ 22616 w 1364418"/>
              <a:gd name="connsiteY122" fmla="*/ 751353 h 6858000"/>
              <a:gd name="connsiteX123" fmla="*/ 22174 w 1364418"/>
              <a:gd name="connsiteY123" fmla="*/ 721230 h 6858000"/>
              <a:gd name="connsiteX124" fmla="*/ 7845 w 1364418"/>
              <a:gd name="connsiteY124" fmla="*/ 681659 h 6858000"/>
              <a:gd name="connsiteX125" fmla="*/ 31306 w 1364418"/>
              <a:gd name="connsiteY125" fmla="*/ 619315 h 6858000"/>
              <a:gd name="connsiteX126" fmla="*/ 15184 w 1364418"/>
              <a:gd name="connsiteY126" fmla="*/ 585934 h 6858000"/>
              <a:gd name="connsiteX127" fmla="*/ 22258 w 1364418"/>
              <a:gd name="connsiteY127" fmla="*/ 538948 h 6858000"/>
              <a:gd name="connsiteX128" fmla="*/ 26166 w 1364418"/>
              <a:gd name="connsiteY128" fmla="*/ 525163 h 6858000"/>
              <a:gd name="connsiteX129" fmla="*/ 52290 w 1364418"/>
              <a:gd name="connsiteY129" fmla="*/ 446567 h 6858000"/>
              <a:gd name="connsiteX130" fmla="*/ 51538 w 1364418"/>
              <a:gd name="connsiteY130" fmla="*/ 393828 h 6858000"/>
              <a:gd name="connsiteX131" fmla="*/ 51368 w 1364418"/>
              <a:gd name="connsiteY131" fmla="*/ 353137 h 6858000"/>
              <a:gd name="connsiteX132" fmla="*/ 55970 w 1364418"/>
              <a:gd name="connsiteY132" fmla="*/ 321428 h 6858000"/>
              <a:gd name="connsiteX133" fmla="*/ 57061 w 1364418"/>
              <a:gd name="connsiteY133" fmla="*/ 275771 h 6858000"/>
              <a:gd name="connsiteX134" fmla="*/ 74088 w 1364418"/>
              <a:gd name="connsiteY134" fmla="*/ 212860 h 6858000"/>
              <a:gd name="connsiteX135" fmla="*/ 65798 w 1364418"/>
              <a:gd name="connsiteY135" fmla="*/ 144983 h 6858000"/>
              <a:gd name="connsiteX136" fmla="*/ 78082 w 1364418"/>
              <a:gd name="connsiteY136" fmla="*/ 55288 h 6858000"/>
              <a:gd name="connsiteX137" fmla="*/ 37636 w 1364418"/>
              <a:gd name="connsiteY137"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251033 w 1364418"/>
              <a:gd name="connsiteY8" fmla="*/ 6492130 h 6858000"/>
              <a:gd name="connsiteX9" fmla="*/ 266720 w 1364418"/>
              <a:gd name="connsiteY9" fmla="*/ 6431610 h 6858000"/>
              <a:gd name="connsiteX10" fmla="*/ 310425 w 1364418"/>
              <a:gd name="connsiteY10" fmla="*/ 6379786 h 6858000"/>
              <a:gd name="connsiteX11" fmla="*/ 293648 w 1364418"/>
              <a:gd name="connsiteY11" fmla="*/ 6334727 h 6858000"/>
              <a:gd name="connsiteX12" fmla="*/ 271063 w 1364418"/>
              <a:gd name="connsiteY12" fmla="*/ 6313295 h 6858000"/>
              <a:gd name="connsiteX13" fmla="*/ 278227 w 1364418"/>
              <a:gd name="connsiteY13" fmla="*/ 6280046 h 6858000"/>
              <a:gd name="connsiteX14" fmla="*/ 281226 w 1364418"/>
              <a:gd name="connsiteY14" fmla="*/ 6272987 h 6858000"/>
              <a:gd name="connsiteX15" fmla="*/ 288000 w 1364418"/>
              <a:gd name="connsiteY15" fmla="*/ 6252834 h 6858000"/>
              <a:gd name="connsiteX16" fmla="*/ 265992 w 1364418"/>
              <a:gd name="connsiteY16" fmla="*/ 6202459 h 6858000"/>
              <a:gd name="connsiteX17" fmla="*/ 264790 w 1364418"/>
              <a:gd name="connsiteY17" fmla="*/ 6153037 h 6858000"/>
              <a:gd name="connsiteX18" fmla="*/ 280205 w 1364418"/>
              <a:gd name="connsiteY18" fmla="*/ 6078132 h 6858000"/>
              <a:gd name="connsiteX19" fmla="*/ 267592 w 1364418"/>
              <a:gd name="connsiteY19" fmla="*/ 6028119 h 6858000"/>
              <a:gd name="connsiteX20" fmla="*/ 252821 w 1364418"/>
              <a:gd name="connsiteY20" fmla="*/ 5926735 h 6858000"/>
              <a:gd name="connsiteX21" fmla="*/ 302333 w 1364418"/>
              <a:gd name="connsiteY21" fmla="*/ 5712857 h 6858000"/>
              <a:gd name="connsiteX22" fmla="*/ 332131 w 1364418"/>
              <a:gd name="connsiteY22" fmla="*/ 5660491 h 6858000"/>
              <a:gd name="connsiteX23" fmla="*/ 341254 w 1364418"/>
              <a:gd name="connsiteY23" fmla="*/ 5563435 h 6858000"/>
              <a:gd name="connsiteX24" fmla="*/ 368130 w 1364418"/>
              <a:gd name="connsiteY24" fmla="*/ 5437125 h 6858000"/>
              <a:gd name="connsiteX25" fmla="*/ 381698 w 1364418"/>
              <a:gd name="connsiteY25" fmla="*/ 5396260 h 6858000"/>
              <a:gd name="connsiteX26" fmla="*/ 397679 w 1364418"/>
              <a:gd name="connsiteY26" fmla="*/ 5330009 h 6858000"/>
              <a:gd name="connsiteX27" fmla="*/ 431172 w 1364418"/>
              <a:gd name="connsiteY27" fmla="*/ 5273739 h 6858000"/>
              <a:gd name="connsiteX28" fmla="*/ 440771 w 1364418"/>
              <a:gd name="connsiteY28" fmla="*/ 5241779 h 6858000"/>
              <a:gd name="connsiteX29" fmla="*/ 451997 w 1364418"/>
              <a:gd name="connsiteY29" fmla="*/ 5225268 h 6858000"/>
              <a:gd name="connsiteX30" fmla="*/ 453017 w 1364418"/>
              <a:gd name="connsiteY30" fmla="*/ 5217684 h 6858000"/>
              <a:gd name="connsiteX31" fmla="*/ 460358 w 1364418"/>
              <a:gd name="connsiteY31" fmla="*/ 5193377 h 6858000"/>
              <a:gd name="connsiteX32" fmla="*/ 463661 w 1364418"/>
              <a:gd name="connsiteY32" fmla="*/ 5179288 h 6858000"/>
              <a:gd name="connsiteX33" fmla="*/ 464645 w 1364418"/>
              <a:gd name="connsiteY33" fmla="*/ 5173621 h 6858000"/>
              <a:gd name="connsiteX34" fmla="*/ 460279 w 1364418"/>
              <a:gd name="connsiteY34" fmla="*/ 5159961 h 6858000"/>
              <a:gd name="connsiteX35" fmla="*/ 466956 w 1364418"/>
              <a:gd name="connsiteY35" fmla="*/ 5144295 h 6858000"/>
              <a:gd name="connsiteX36" fmla="*/ 463889 w 1364418"/>
              <a:gd name="connsiteY36" fmla="*/ 5125185 h 6858000"/>
              <a:gd name="connsiteX37" fmla="*/ 470719 w 1364418"/>
              <a:gd name="connsiteY37" fmla="*/ 5121884 h 6858000"/>
              <a:gd name="connsiteX38" fmla="*/ 477755 w 1364418"/>
              <a:gd name="connsiteY38" fmla="*/ 5067850 h 6858000"/>
              <a:gd name="connsiteX39" fmla="*/ 480486 w 1364418"/>
              <a:gd name="connsiteY39" fmla="*/ 5060861 h 6858000"/>
              <a:gd name="connsiteX40" fmla="*/ 477190 w 1364418"/>
              <a:gd name="connsiteY40" fmla="*/ 5034192 h 6858000"/>
              <a:gd name="connsiteX41" fmla="*/ 478744 w 1364418"/>
              <a:gd name="connsiteY41" fmla="*/ 4993030 h 6858000"/>
              <a:gd name="connsiteX42" fmla="*/ 485653 w 1364418"/>
              <a:gd name="connsiteY42" fmla="*/ 4946844 h 6858000"/>
              <a:gd name="connsiteX43" fmla="*/ 481509 w 1364418"/>
              <a:gd name="connsiteY43" fmla="*/ 4932692 h 6858000"/>
              <a:gd name="connsiteX44" fmla="*/ 496912 w 1364418"/>
              <a:gd name="connsiteY44" fmla="*/ 4858827 h 6858000"/>
              <a:gd name="connsiteX45" fmla="*/ 502815 w 1364418"/>
              <a:gd name="connsiteY45" fmla="*/ 4821170 h 6858000"/>
              <a:gd name="connsiteX46" fmla="*/ 507548 w 1364418"/>
              <a:gd name="connsiteY46" fmla="*/ 4780965 h 6858000"/>
              <a:gd name="connsiteX47" fmla="*/ 508841 w 1364418"/>
              <a:gd name="connsiteY47" fmla="*/ 4750867 h 6858000"/>
              <a:gd name="connsiteX48" fmla="*/ 506648 w 1364418"/>
              <a:gd name="connsiteY48" fmla="*/ 4690749 h 6858000"/>
              <a:gd name="connsiteX49" fmla="*/ 502128 w 1364418"/>
              <a:gd name="connsiteY49" fmla="*/ 4584173 h 6858000"/>
              <a:gd name="connsiteX50" fmla="*/ 497211 w 1364418"/>
              <a:gd name="connsiteY50" fmla="*/ 4444346 h 6858000"/>
              <a:gd name="connsiteX51" fmla="*/ 493776 w 1364418"/>
              <a:gd name="connsiteY51" fmla="*/ 4375228 h 6858000"/>
              <a:gd name="connsiteX52" fmla="*/ 474429 w 1364418"/>
              <a:gd name="connsiteY52" fmla="*/ 4214165 h 6858000"/>
              <a:gd name="connsiteX53" fmla="*/ 478502 w 1364418"/>
              <a:gd name="connsiteY53" fmla="*/ 4090296 h 6858000"/>
              <a:gd name="connsiteX54" fmla="*/ 463758 w 1364418"/>
              <a:gd name="connsiteY54" fmla="*/ 4033999 h 6858000"/>
              <a:gd name="connsiteX55" fmla="*/ 464907 w 1364418"/>
              <a:gd name="connsiteY55" fmla="*/ 4031933 h 6858000"/>
              <a:gd name="connsiteX56" fmla="*/ 463483 w 1364418"/>
              <a:gd name="connsiteY56" fmla="*/ 4013953 h 6858000"/>
              <a:gd name="connsiteX57" fmla="*/ 449778 w 1364418"/>
              <a:gd name="connsiteY57" fmla="*/ 3974753 h 6858000"/>
              <a:gd name="connsiteX58" fmla="*/ 451376 w 1364418"/>
              <a:gd name="connsiteY58" fmla="*/ 3969950 h 6858000"/>
              <a:gd name="connsiteX59" fmla="*/ 444798 w 1364418"/>
              <a:gd name="connsiteY59" fmla="*/ 3933779 h 6858000"/>
              <a:gd name="connsiteX60" fmla="*/ 446129 w 1364418"/>
              <a:gd name="connsiteY60" fmla="*/ 3933093 h 6858000"/>
              <a:gd name="connsiteX61" fmla="*/ 450483 w 1364418"/>
              <a:gd name="connsiteY61" fmla="*/ 3922082 h 6858000"/>
              <a:gd name="connsiteX62" fmla="*/ 455561 w 1364418"/>
              <a:gd name="connsiteY62" fmla="*/ 3901461 h 6858000"/>
              <a:gd name="connsiteX63" fmla="*/ 478155 w 1364418"/>
              <a:gd name="connsiteY63" fmla="*/ 3813873 h 6858000"/>
              <a:gd name="connsiteX64" fmla="*/ 477580 w 1364418"/>
              <a:gd name="connsiteY64" fmla="*/ 3806161 h 6858000"/>
              <a:gd name="connsiteX65" fmla="*/ 477887 w 1364418"/>
              <a:gd name="connsiteY65" fmla="*/ 3805957 h 6858000"/>
              <a:gd name="connsiteX66" fmla="*/ 477914 w 1364418"/>
              <a:gd name="connsiteY66" fmla="*/ 3797724 h 6858000"/>
              <a:gd name="connsiteX67" fmla="*/ 476529 w 1364418"/>
              <a:gd name="connsiteY67" fmla="*/ 3792098 h 6858000"/>
              <a:gd name="connsiteX68" fmla="*/ 475413 w 1364418"/>
              <a:gd name="connsiteY68" fmla="*/ 3777135 h 6858000"/>
              <a:gd name="connsiteX69" fmla="*/ 477146 w 1364418"/>
              <a:gd name="connsiteY69" fmla="*/ 3771656 h 6858000"/>
              <a:gd name="connsiteX70" fmla="*/ 480889 w 1364418"/>
              <a:gd name="connsiteY70" fmla="*/ 3769007 h 6858000"/>
              <a:gd name="connsiteX71" fmla="*/ 480355 w 1364418"/>
              <a:gd name="connsiteY71" fmla="*/ 3767709 h 6858000"/>
              <a:gd name="connsiteX72" fmla="*/ 489051 w 1364418"/>
              <a:gd name="connsiteY72" fmla="*/ 3738082 h 6858000"/>
              <a:gd name="connsiteX73" fmla="*/ 496397 w 1364418"/>
              <a:gd name="connsiteY73" fmla="*/ 3673397 h 6858000"/>
              <a:gd name="connsiteX74" fmla="*/ 495693 w 1364418"/>
              <a:gd name="connsiteY74" fmla="*/ 3637109 h 6858000"/>
              <a:gd name="connsiteX75" fmla="*/ 499136 w 1364418"/>
              <a:gd name="connsiteY75" fmla="*/ 3536883 h 6858000"/>
              <a:gd name="connsiteX76" fmla="*/ 506674 w 1364418"/>
              <a:gd name="connsiteY76" fmla="*/ 3435652 h 6858000"/>
              <a:gd name="connsiteX77" fmla="*/ 508345 w 1364418"/>
              <a:gd name="connsiteY77" fmla="*/ 3307769 h 6858000"/>
              <a:gd name="connsiteX78" fmla="*/ 525908 w 1364418"/>
              <a:gd name="connsiteY78" fmla="*/ 3250522 h 6858000"/>
              <a:gd name="connsiteX79" fmla="*/ 526333 w 1364418"/>
              <a:gd name="connsiteY79" fmla="*/ 3229163 h 6858000"/>
              <a:gd name="connsiteX80" fmla="*/ 528156 w 1364418"/>
              <a:gd name="connsiteY80" fmla="*/ 3217217 h 6858000"/>
              <a:gd name="connsiteX81" fmla="*/ 514991 w 1364418"/>
              <a:gd name="connsiteY81" fmla="*/ 3183755 h 6858000"/>
              <a:gd name="connsiteX82" fmla="*/ 515492 w 1364418"/>
              <a:gd name="connsiteY82" fmla="*/ 3178642 h 6858000"/>
              <a:gd name="connsiteX83" fmla="*/ 503092 w 1364418"/>
              <a:gd name="connsiteY83" fmla="*/ 3158586 h 6858000"/>
              <a:gd name="connsiteX84" fmla="*/ 488277 w 1364418"/>
              <a:gd name="connsiteY84" fmla="*/ 3129034 h 6858000"/>
              <a:gd name="connsiteX85" fmla="*/ 488942 w 1364418"/>
              <a:gd name="connsiteY85" fmla="*/ 3126682 h 6858000"/>
              <a:gd name="connsiteX86" fmla="*/ 479810 w 1364418"/>
              <a:gd name="connsiteY86" fmla="*/ 3114519 h 6858000"/>
              <a:gd name="connsiteX87" fmla="*/ 466419 w 1364418"/>
              <a:gd name="connsiteY87" fmla="*/ 3106272 h 6858000"/>
              <a:gd name="connsiteX88" fmla="*/ 439149 w 1364418"/>
              <a:gd name="connsiteY88" fmla="*/ 2958185 h 6858000"/>
              <a:gd name="connsiteX89" fmla="*/ 381763 w 1364418"/>
              <a:gd name="connsiteY89" fmla="*/ 2762989 h 6858000"/>
              <a:gd name="connsiteX90" fmla="*/ 330681 w 1364418"/>
              <a:gd name="connsiteY90" fmla="*/ 2554718 h 6858000"/>
              <a:gd name="connsiteX91" fmla="*/ 310775 w 1364418"/>
              <a:gd name="connsiteY91" fmla="*/ 2485734 h 6858000"/>
              <a:gd name="connsiteX92" fmla="*/ 301498 w 1364418"/>
              <a:gd name="connsiteY92" fmla="*/ 2447068 h 6858000"/>
              <a:gd name="connsiteX93" fmla="*/ 288459 w 1364418"/>
              <a:gd name="connsiteY93" fmla="*/ 2425819 h 6858000"/>
              <a:gd name="connsiteX94" fmla="*/ 294458 w 1364418"/>
              <a:gd name="connsiteY94" fmla="*/ 2402874 h 6858000"/>
              <a:gd name="connsiteX95" fmla="*/ 297070 w 1364418"/>
              <a:gd name="connsiteY95" fmla="*/ 2381443 h 6858000"/>
              <a:gd name="connsiteX96" fmla="*/ 273399 w 1364418"/>
              <a:gd name="connsiteY96" fmla="*/ 2261920 h 6858000"/>
              <a:gd name="connsiteX97" fmla="*/ 263286 w 1364418"/>
              <a:gd name="connsiteY97" fmla="*/ 2195378 h 6858000"/>
              <a:gd name="connsiteX98" fmla="*/ 247503 w 1364418"/>
              <a:gd name="connsiteY98" fmla="*/ 2155135 h 6858000"/>
              <a:gd name="connsiteX99" fmla="*/ 244961 w 1364418"/>
              <a:gd name="connsiteY99" fmla="*/ 2118008 h 6858000"/>
              <a:gd name="connsiteX100" fmla="*/ 245954 w 1364418"/>
              <a:gd name="connsiteY100" fmla="*/ 2050531 h 6858000"/>
              <a:gd name="connsiteX101" fmla="*/ 237760 w 1364418"/>
              <a:gd name="connsiteY101" fmla="*/ 1963269 h 6858000"/>
              <a:gd name="connsiteX102" fmla="*/ 218938 w 1364418"/>
              <a:gd name="connsiteY102" fmla="*/ 1906352 h 6858000"/>
              <a:gd name="connsiteX103" fmla="*/ 195495 w 1364418"/>
              <a:gd name="connsiteY103" fmla="*/ 1861531 h 6858000"/>
              <a:gd name="connsiteX104" fmla="*/ 149294 w 1364418"/>
              <a:gd name="connsiteY104" fmla="*/ 1732919 h 6858000"/>
              <a:gd name="connsiteX105" fmla="*/ 121605 w 1364418"/>
              <a:gd name="connsiteY105" fmla="*/ 1663540 h 6858000"/>
              <a:gd name="connsiteX106" fmla="*/ 120731 w 1364418"/>
              <a:gd name="connsiteY106" fmla="*/ 1615777 h 6858000"/>
              <a:gd name="connsiteX107" fmla="*/ 101526 w 1364418"/>
              <a:gd name="connsiteY107" fmla="*/ 1563678 h 6858000"/>
              <a:gd name="connsiteX108" fmla="*/ 114606 w 1364418"/>
              <a:gd name="connsiteY108" fmla="*/ 1519474 h 6858000"/>
              <a:gd name="connsiteX109" fmla="*/ 107348 w 1364418"/>
              <a:gd name="connsiteY109" fmla="*/ 1477995 h 6858000"/>
              <a:gd name="connsiteX110" fmla="*/ 93433 w 1364418"/>
              <a:gd name="connsiteY110" fmla="*/ 1373769 h 6858000"/>
              <a:gd name="connsiteX111" fmla="*/ 101740 w 1364418"/>
              <a:gd name="connsiteY111" fmla="*/ 1307086 h 6858000"/>
              <a:gd name="connsiteX112" fmla="*/ 102928 w 1364418"/>
              <a:gd name="connsiteY112" fmla="*/ 1189033 h 6858000"/>
              <a:gd name="connsiteX113" fmla="*/ 107613 w 1364418"/>
              <a:gd name="connsiteY113" fmla="*/ 1168288 h 6858000"/>
              <a:gd name="connsiteX114" fmla="*/ 99895 w 1364418"/>
              <a:gd name="connsiteY114" fmla="*/ 1142577 h 6858000"/>
              <a:gd name="connsiteX115" fmla="*/ 89201 w 1364418"/>
              <a:gd name="connsiteY115" fmla="*/ 1088484 h 6858000"/>
              <a:gd name="connsiteX116" fmla="*/ 77937 w 1364418"/>
              <a:gd name="connsiteY116" fmla="*/ 1016103 h 6858000"/>
              <a:gd name="connsiteX117" fmla="*/ 79393 w 1364418"/>
              <a:gd name="connsiteY117" fmla="*/ 954054 h 6858000"/>
              <a:gd name="connsiteX118" fmla="*/ 90309 w 1364418"/>
              <a:gd name="connsiteY118" fmla="*/ 921368 h 6858000"/>
              <a:gd name="connsiteX119" fmla="*/ 74258 w 1364418"/>
              <a:gd name="connsiteY119" fmla="*/ 896999 h 6858000"/>
              <a:gd name="connsiteX120" fmla="*/ 43666 w 1364418"/>
              <a:gd name="connsiteY120" fmla="*/ 821517 h 6858000"/>
              <a:gd name="connsiteX121" fmla="*/ 22616 w 1364418"/>
              <a:gd name="connsiteY121" fmla="*/ 751353 h 6858000"/>
              <a:gd name="connsiteX122" fmla="*/ 22174 w 1364418"/>
              <a:gd name="connsiteY122" fmla="*/ 721230 h 6858000"/>
              <a:gd name="connsiteX123" fmla="*/ 7845 w 1364418"/>
              <a:gd name="connsiteY123" fmla="*/ 681659 h 6858000"/>
              <a:gd name="connsiteX124" fmla="*/ 31306 w 1364418"/>
              <a:gd name="connsiteY124" fmla="*/ 619315 h 6858000"/>
              <a:gd name="connsiteX125" fmla="*/ 15184 w 1364418"/>
              <a:gd name="connsiteY125" fmla="*/ 585934 h 6858000"/>
              <a:gd name="connsiteX126" fmla="*/ 22258 w 1364418"/>
              <a:gd name="connsiteY126" fmla="*/ 538948 h 6858000"/>
              <a:gd name="connsiteX127" fmla="*/ 26166 w 1364418"/>
              <a:gd name="connsiteY127" fmla="*/ 525163 h 6858000"/>
              <a:gd name="connsiteX128" fmla="*/ 52290 w 1364418"/>
              <a:gd name="connsiteY128" fmla="*/ 446567 h 6858000"/>
              <a:gd name="connsiteX129" fmla="*/ 51538 w 1364418"/>
              <a:gd name="connsiteY129" fmla="*/ 393828 h 6858000"/>
              <a:gd name="connsiteX130" fmla="*/ 51368 w 1364418"/>
              <a:gd name="connsiteY130" fmla="*/ 353137 h 6858000"/>
              <a:gd name="connsiteX131" fmla="*/ 55970 w 1364418"/>
              <a:gd name="connsiteY131" fmla="*/ 321428 h 6858000"/>
              <a:gd name="connsiteX132" fmla="*/ 57061 w 1364418"/>
              <a:gd name="connsiteY132" fmla="*/ 275771 h 6858000"/>
              <a:gd name="connsiteX133" fmla="*/ 74088 w 1364418"/>
              <a:gd name="connsiteY133" fmla="*/ 212860 h 6858000"/>
              <a:gd name="connsiteX134" fmla="*/ 65798 w 1364418"/>
              <a:gd name="connsiteY134" fmla="*/ 144983 h 6858000"/>
              <a:gd name="connsiteX135" fmla="*/ 78082 w 1364418"/>
              <a:gd name="connsiteY135" fmla="*/ 55288 h 6858000"/>
              <a:gd name="connsiteX136" fmla="*/ 37636 w 1364418"/>
              <a:gd name="connsiteY136"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251033 w 1364418"/>
              <a:gd name="connsiteY8" fmla="*/ 6492130 h 6858000"/>
              <a:gd name="connsiteX9" fmla="*/ 266720 w 1364418"/>
              <a:gd name="connsiteY9" fmla="*/ 6431610 h 6858000"/>
              <a:gd name="connsiteX10" fmla="*/ 310425 w 1364418"/>
              <a:gd name="connsiteY10" fmla="*/ 6379786 h 6858000"/>
              <a:gd name="connsiteX11" fmla="*/ 293648 w 1364418"/>
              <a:gd name="connsiteY11" fmla="*/ 6334727 h 6858000"/>
              <a:gd name="connsiteX12" fmla="*/ 271063 w 1364418"/>
              <a:gd name="connsiteY12" fmla="*/ 6313295 h 6858000"/>
              <a:gd name="connsiteX13" fmla="*/ 278227 w 1364418"/>
              <a:gd name="connsiteY13" fmla="*/ 6280046 h 6858000"/>
              <a:gd name="connsiteX14" fmla="*/ 281226 w 1364418"/>
              <a:gd name="connsiteY14" fmla="*/ 6272987 h 6858000"/>
              <a:gd name="connsiteX15" fmla="*/ 288000 w 1364418"/>
              <a:gd name="connsiteY15" fmla="*/ 6252834 h 6858000"/>
              <a:gd name="connsiteX16" fmla="*/ 265992 w 1364418"/>
              <a:gd name="connsiteY16" fmla="*/ 6202459 h 6858000"/>
              <a:gd name="connsiteX17" fmla="*/ 264790 w 1364418"/>
              <a:gd name="connsiteY17" fmla="*/ 6153037 h 6858000"/>
              <a:gd name="connsiteX18" fmla="*/ 280205 w 1364418"/>
              <a:gd name="connsiteY18" fmla="*/ 6078132 h 6858000"/>
              <a:gd name="connsiteX19" fmla="*/ 267592 w 1364418"/>
              <a:gd name="connsiteY19" fmla="*/ 6028119 h 6858000"/>
              <a:gd name="connsiteX20" fmla="*/ 252821 w 1364418"/>
              <a:gd name="connsiteY20" fmla="*/ 5926735 h 6858000"/>
              <a:gd name="connsiteX21" fmla="*/ 302333 w 1364418"/>
              <a:gd name="connsiteY21" fmla="*/ 5712857 h 6858000"/>
              <a:gd name="connsiteX22" fmla="*/ 332131 w 1364418"/>
              <a:gd name="connsiteY22" fmla="*/ 5660491 h 6858000"/>
              <a:gd name="connsiteX23" fmla="*/ 341254 w 1364418"/>
              <a:gd name="connsiteY23" fmla="*/ 5563435 h 6858000"/>
              <a:gd name="connsiteX24" fmla="*/ 368130 w 1364418"/>
              <a:gd name="connsiteY24" fmla="*/ 5437125 h 6858000"/>
              <a:gd name="connsiteX25" fmla="*/ 381698 w 1364418"/>
              <a:gd name="connsiteY25" fmla="*/ 5396260 h 6858000"/>
              <a:gd name="connsiteX26" fmla="*/ 397679 w 1364418"/>
              <a:gd name="connsiteY26" fmla="*/ 5330009 h 6858000"/>
              <a:gd name="connsiteX27" fmla="*/ 431172 w 1364418"/>
              <a:gd name="connsiteY27" fmla="*/ 5273739 h 6858000"/>
              <a:gd name="connsiteX28" fmla="*/ 440771 w 1364418"/>
              <a:gd name="connsiteY28" fmla="*/ 5241779 h 6858000"/>
              <a:gd name="connsiteX29" fmla="*/ 451997 w 1364418"/>
              <a:gd name="connsiteY29" fmla="*/ 5225268 h 6858000"/>
              <a:gd name="connsiteX30" fmla="*/ 453017 w 1364418"/>
              <a:gd name="connsiteY30" fmla="*/ 5217684 h 6858000"/>
              <a:gd name="connsiteX31" fmla="*/ 460358 w 1364418"/>
              <a:gd name="connsiteY31" fmla="*/ 5193377 h 6858000"/>
              <a:gd name="connsiteX32" fmla="*/ 463661 w 1364418"/>
              <a:gd name="connsiteY32" fmla="*/ 5179288 h 6858000"/>
              <a:gd name="connsiteX33" fmla="*/ 464645 w 1364418"/>
              <a:gd name="connsiteY33" fmla="*/ 5173621 h 6858000"/>
              <a:gd name="connsiteX34" fmla="*/ 460279 w 1364418"/>
              <a:gd name="connsiteY34" fmla="*/ 5159961 h 6858000"/>
              <a:gd name="connsiteX35" fmla="*/ 466956 w 1364418"/>
              <a:gd name="connsiteY35" fmla="*/ 5144295 h 6858000"/>
              <a:gd name="connsiteX36" fmla="*/ 463889 w 1364418"/>
              <a:gd name="connsiteY36" fmla="*/ 5125185 h 6858000"/>
              <a:gd name="connsiteX37" fmla="*/ 470719 w 1364418"/>
              <a:gd name="connsiteY37" fmla="*/ 5121884 h 6858000"/>
              <a:gd name="connsiteX38" fmla="*/ 477755 w 1364418"/>
              <a:gd name="connsiteY38" fmla="*/ 5067850 h 6858000"/>
              <a:gd name="connsiteX39" fmla="*/ 480486 w 1364418"/>
              <a:gd name="connsiteY39" fmla="*/ 5060861 h 6858000"/>
              <a:gd name="connsiteX40" fmla="*/ 477190 w 1364418"/>
              <a:gd name="connsiteY40" fmla="*/ 5034192 h 6858000"/>
              <a:gd name="connsiteX41" fmla="*/ 478744 w 1364418"/>
              <a:gd name="connsiteY41" fmla="*/ 4993030 h 6858000"/>
              <a:gd name="connsiteX42" fmla="*/ 485653 w 1364418"/>
              <a:gd name="connsiteY42" fmla="*/ 4946844 h 6858000"/>
              <a:gd name="connsiteX43" fmla="*/ 481509 w 1364418"/>
              <a:gd name="connsiteY43" fmla="*/ 4932692 h 6858000"/>
              <a:gd name="connsiteX44" fmla="*/ 496912 w 1364418"/>
              <a:gd name="connsiteY44" fmla="*/ 4858827 h 6858000"/>
              <a:gd name="connsiteX45" fmla="*/ 502815 w 1364418"/>
              <a:gd name="connsiteY45" fmla="*/ 4821170 h 6858000"/>
              <a:gd name="connsiteX46" fmla="*/ 507548 w 1364418"/>
              <a:gd name="connsiteY46" fmla="*/ 4780965 h 6858000"/>
              <a:gd name="connsiteX47" fmla="*/ 508841 w 1364418"/>
              <a:gd name="connsiteY47" fmla="*/ 4750867 h 6858000"/>
              <a:gd name="connsiteX48" fmla="*/ 506648 w 1364418"/>
              <a:gd name="connsiteY48" fmla="*/ 4690749 h 6858000"/>
              <a:gd name="connsiteX49" fmla="*/ 502128 w 1364418"/>
              <a:gd name="connsiteY49" fmla="*/ 4584173 h 6858000"/>
              <a:gd name="connsiteX50" fmla="*/ 497211 w 1364418"/>
              <a:gd name="connsiteY50" fmla="*/ 4444346 h 6858000"/>
              <a:gd name="connsiteX51" fmla="*/ 493776 w 1364418"/>
              <a:gd name="connsiteY51" fmla="*/ 4375228 h 6858000"/>
              <a:gd name="connsiteX52" fmla="*/ 474429 w 1364418"/>
              <a:gd name="connsiteY52" fmla="*/ 4214165 h 6858000"/>
              <a:gd name="connsiteX53" fmla="*/ 478502 w 1364418"/>
              <a:gd name="connsiteY53" fmla="*/ 4090296 h 6858000"/>
              <a:gd name="connsiteX54" fmla="*/ 463758 w 1364418"/>
              <a:gd name="connsiteY54" fmla="*/ 4033999 h 6858000"/>
              <a:gd name="connsiteX55" fmla="*/ 464907 w 1364418"/>
              <a:gd name="connsiteY55" fmla="*/ 4031933 h 6858000"/>
              <a:gd name="connsiteX56" fmla="*/ 463483 w 1364418"/>
              <a:gd name="connsiteY56" fmla="*/ 4013953 h 6858000"/>
              <a:gd name="connsiteX57" fmla="*/ 449778 w 1364418"/>
              <a:gd name="connsiteY57" fmla="*/ 3974753 h 6858000"/>
              <a:gd name="connsiteX58" fmla="*/ 451376 w 1364418"/>
              <a:gd name="connsiteY58" fmla="*/ 3969950 h 6858000"/>
              <a:gd name="connsiteX59" fmla="*/ 444798 w 1364418"/>
              <a:gd name="connsiteY59" fmla="*/ 3933779 h 6858000"/>
              <a:gd name="connsiteX60" fmla="*/ 446129 w 1364418"/>
              <a:gd name="connsiteY60" fmla="*/ 3933093 h 6858000"/>
              <a:gd name="connsiteX61" fmla="*/ 450483 w 1364418"/>
              <a:gd name="connsiteY61" fmla="*/ 3922082 h 6858000"/>
              <a:gd name="connsiteX62" fmla="*/ 455561 w 1364418"/>
              <a:gd name="connsiteY62" fmla="*/ 3901461 h 6858000"/>
              <a:gd name="connsiteX63" fmla="*/ 478155 w 1364418"/>
              <a:gd name="connsiteY63" fmla="*/ 3813873 h 6858000"/>
              <a:gd name="connsiteX64" fmla="*/ 477580 w 1364418"/>
              <a:gd name="connsiteY64" fmla="*/ 3806161 h 6858000"/>
              <a:gd name="connsiteX65" fmla="*/ 477887 w 1364418"/>
              <a:gd name="connsiteY65" fmla="*/ 3805957 h 6858000"/>
              <a:gd name="connsiteX66" fmla="*/ 477914 w 1364418"/>
              <a:gd name="connsiteY66" fmla="*/ 3797724 h 6858000"/>
              <a:gd name="connsiteX67" fmla="*/ 476529 w 1364418"/>
              <a:gd name="connsiteY67" fmla="*/ 3792098 h 6858000"/>
              <a:gd name="connsiteX68" fmla="*/ 475413 w 1364418"/>
              <a:gd name="connsiteY68" fmla="*/ 3777135 h 6858000"/>
              <a:gd name="connsiteX69" fmla="*/ 477146 w 1364418"/>
              <a:gd name="connsiteY69" fmla="*/ 3771656 h 6858000"/>
              <a:gd name="connsiteX70" fmla="*/ 480889 w 1364418"/>
              <a:gd name="connsiteY70" fmla="*/ 3769007 h 6858000"/>
              <a:gd name="connsiteX71" fmla="*/ 480355 w 1364418"/>
              <a:gd name="connsiteY71" fmla="*/ 3767709 h 6858000"/>
              <a:gd name="connsiteX72" fmla="*/ 489051 w 1364418"/>
              <a:gd name="connsiteY72" fmla="*/ 3738082 h 6858000"/>
              <a:gd name="connsiteX73" fmla="*/ 496397 w 1364418"/>
              <a:gd name="connsiteY73" fmla="*/ 3673397 h 6858000"/>
              <a:gd name="connsiteX74" fmla="*/ 495693 w 1364418"/>
              <a:gd name="connsiteY74" fmla="*/ 3637109 h 6858000"/>
              <a:gd name="connsiteX75" fmla="*/ 499136 w 1364418"/>
              <a:gd name="connsiteY75" fmla="*/ 3536883 h 6858000"/>
              <a:gd name="connsiteX76" fmla="*/ 506674 w 1364418"/>
              <a:gd name="connsiteY76" fmla="*/ 3435652 h 6858000"/>
              <a:gd name="connsiteX77" fmla="*/ 508345 w 1364418"/>
              <a:gd name="connsiteY77" fmla="*/ 3307769 h 6858000"/>
              <a:gd name="connsiteX78" fmla="*/ 525908 w 1364418"/>
              <a:gd name="connsiteY78" fmla="*/ 3250522 h 6858000"/>
              <a:gd name="connsiteX79" fmla="*/ 526333 w 1364418"/>
              <a:gd name="connsiteY79" fmla="*/ 3229163 h 6858000"/>
              <a:gd name="connsiteX80" fmla="*/ 528156 w 1364418"/>
              <a:gd name="connsiteY80" fmla="*/ 3217217 h 6858000"/>
              <a:gd name="connsiteX81" fmla="*/ 514991 w 1364418"/>
              <a:gd name="connsiteY81" fmla="*/ 3183755 h 6858000"/>
              <a:gd name="connsiteX82" fmla="*/ 515492 w 1364418"/>
              <a:gd name="connsiteY82" fmla="*/ 3178642 h 6858000"/>
              <a:gd name="connsiteX83" fmla="*/ 503092 w 1364418"/>
              <a:gd name="connsiteY83" fmla="*/ 3158586 h 6858000"/>
              <a:gd name="connsiteX84" fmla="*/ 488277 w 1364418"/>
              <a:gd name="connsiteY84" fmla="*/ 3129034 h 6858000"/>
              <a:gd name="connsiteX85" fmla="*/ 488942 w 1364418"/>
              <a:gd name="connsiteY85" fmla="*/ 3126682 h 6858000"/>
              <a:gd name="connsiteX86" fmla="*/ 479810 w 1364418"/>
              <a:gd name="connsiteY86" fmla="*/ 3114519 h 6858000"/>
              <a:gd name="connsiteX87" fmla="*/ 466419 w 1364418"/>
              <a:gd name="connsiteY87" fmla="*/ 3106272 h 6858000"/>
              <a:gd name="connsiteX88" fmla="*/ 439149 w 1364418"/>
              <a:gd name="connsiteY88" fmla="*/ 2958185 h 6858000"/>
              <a:gd name="connsiteX89" fmla="*/ 381763 w 1364418"/>
              <a:gd name="connsiteY89" fmla="*/ 2762989 h 6858000"/>
              <a:gd name="connsiteX90" fmla="*/ 330681 w 1364418"/>
              <a:gd name="connsiteY90" fmla="*/ 2554718 h 6858000"/>
              <a:gd name="connsiteX91" fmla="*/ 310775 w 1364418"/>
              <a:gd name="connsiteY91" fmla="*/ 2485734 h 6858000"/>
              <a:gd name="connsiteX92" fmla="*/ 301498 w 1364418"/>
              <a:gd name="connsiteY92" fmla="*/ 2447068 h 6858000"/>
              <a:gd name="connsiteX93" fmla="*/ 288459 w 1364418"/>
              <a:gd name="connsiteY93" fmla="*/ 2425819 h 6858000"/>
              <a:gd name="connsiteX94" fmla="*/ 294458 w 1364418"/>
              <a:gd name="connsiteY94" fmla="*/ 2402874 h 6858000"/>
              <a:gd name="connsiteX95" fmla="*/ 297070 w 1364418"/>
              <a:gd name="connsiteY95" fmla="*/ 2381443 h 6858000"/>
              <a:gd name="connsiteX96" fmla="*/ 273399 w 1364418"/>
              <a:gd name="connsiteY96" fmla="*/ 2261920 h 6858000"/>
              <a:gd name="connsiteX97" fmla="*/ 263286 w 1364418"/>
              <a:gd name="connsiteY97" fmla="*/ 2195378 h 6858000"/>
              <a:gd name="connsiteX98" fmla="*/ 247503 w 1364418"/>
              <a:gd name="connsiteY98" fmla="*/ 2155135 h 6858000"/>
              <a:gd name="connsiteX99" fmla="*/ 244961 w 1364418"/>
              <a:gd name="connsiteY99" fmla="*/ 2118008 h 6858000"/>
              <a:gd name="connsiteX100" fmla="*/ 245954 w 1364418"/>
              <a:gd name="connsiteY100" fmla="*/ 2050531 h 6858000"/>
              <a:gd name="connsiteX101" fmla="*/ 237760 w 1364418"/>
              <a:gd name="connsiteY101" fmla="*/ 1963269 h 6858000"/>
              <a:gd name="connsiteX102" fmla="*/ 218938 w 1364418"/>
              <a:gd name="connsiteY102" fmla="*/ 1906352 h 6858000"/>
              <a:gd name="connsiteX103" fmla="*/ 195495 w 1364418"/>
              <a:gd name="connsiteY103" fmla="*/ 1861531 h 6858000"/>
              <a:gd name="connsiteX104" fmla="*/ 149294 w 1364418"/>
              <a:gd name="connsiteY104" fmla="*/ 1732919 h 6858000"/>
              <a:gd name="connsiteX105" fmla="*/ 121605 w 1364418"/>
              <a:gd name="connsiteY105" fmla="*/ 1663540 h 6858000"/>
              <a:gd name="connsiteX106" fmla="*/ 120731 w 1364418"/>
              <a:gd name="connsiteY106" fmla="*/ 1615777 h 6858000"/>
              <a:gd name="connsiteX107" fmla="*/ 101526 w 1364418"/>
              <a:gd name="connsiteY107" fmla="*/ 1563678 h 6858000"/>
              <a:gd name="connsiteX108" fmla="*/ 114606 w 1364418"/>
              <a:gd name="connsiteY108" fmla="*/ 1519474 h 6858000"/>
              <a:gd name="connsiteX109" fmla="*/ 107348 w 1364418"/>
              <a:gd name="connsiteY109" fmla="*/ 1477995 h 6858000"/>
              <a:gd name="connsiteX110" fmla="*/ 93433 w 1364418"/>
              <a:gd name="connsiteY110" fmla="*/ 1373769 h 6858000"/>
              <a:gd name="connsiteX111" fmla="*/ 101740 w 1364418"/>
              <a:gd name="connsiteY111" fmla="*/ 1307086 h 6858000"/>
              <a:gd name="connsiteX112" fmla="*/ 102928 w 1364418"/>
              <a:gd name="connsiteY112" fmla="*/ 1189033 h 6858000"/>
              <a:gd name="connsiteX113" fmla="*/ 107613 w 1364418"/>
              <a:gd name="connsiteY113" fmla="*/ 1168288 h 6858000"/>
              <a:gd name="connsiteX114" fmla="*/ 99895 w 1364418"/>
              <a:gd name="connsiteY114" fmla="*/ 1142577 h 6858000"/>
              <a:gd name="connsiteX115" fmla="*/ 89201 w 1364418"/>
              <a:gd name="connsiteY115" fmla="*/ 1088484 h 6858000"/>
              <a:gd name="connsiteX116" fmla="*/ 77937 w 1364418"/>
              <a:gd name="connsiteY116" fmla="*/ 1016103 h 6858000"/>
              <a:gd name="connsiteX117" fmla="*/ 79393 w 1364418"/>
              <a:gd name="connsiteY117" fmla="*/ 954054 h 6858000"/>
              <a:gd name="connsiteX118" fmla="*/ 90309 w 1364418"/>
              <a:gd name="connsiteY118" fmla="*/ 921368 h 6858000"/>
              <a:gd name="connsiteX119" fmla="*/ 74258 w 1364418"/>
              <a:gd name="connsiteY119" fmla="*/ 896999 h 6858000"/>
              <a:gd name="connsiteX120" fmla="*/ 43666 w 1364418"/>
              <a:gd name="connsiteY120" fmla="*/ 821517 h 6858000"/>
              <a:gd name="connsiteX121" fmla="*/ 22616 w 1364418"/>
              <a:gd name="connsiteY121" fmla="*/ 751353 h 6858000"/>
              <a:gd name="connsiteX122" fmla="*/ 22174 w 1364418"/>
              <a:gd name="connsiteY122" fmla="*/ 721230 h 6858000"/>
              <a:gd name="connsiteX123" fmla="*/ 7845 w 1364418"/>
              <a:gd name="connsiteY123" fmla="*/ 681659 h 6858000"/>
              <a:gd name="connsiteX124" fmla="*/ 31306 w 1364418"/>
              <a:gd name="connsiteY124" fmla="*/ 619315 h 6858000"/>
              <a:gd name="connsiteX125" fmla="*/ 15184 w 1364418"/>
              <a:gd name="connsiteY125" fmla="*/ 585934 h 6858000"/>
              <a:gd name="connsiteX126" fmla="*/ 22258 w 1364418"/>
              <a:gd name="connsiteY126" fmla="*/ 538948 h 6858000"/>
              <a:gd name="connsiteX127" fmla="*/ 26166 w 1364418"/>
              <a:gd name="connsiteY127" fmla="*/ 525163 h 6858000"/>
              <a:gd name="connsiteX128" fmla="*/ 52290 w 1364418"/>
              <a:gd name="connsiteY128" fmla="*/ 446567 h 6858000"/>
              <a:gd name="connsiteX129" fmla="*/ 51538 w 1364418"/>
              <a:gd name="connsiteY129" fmla="*/ 393828 h 6858000"/>
              <a:gd name="connsiteX130" fmla="*/ 51368 w 1364418"/>
              <a:gd name="connsiteY130" fmla="*/ 353137 h 6858000"/>
              <a:gd name="connsiteX131" fmla="*/ 55970 w 1364418"/>
              <a:gd name="connsiteY131" fmla="*/ 321428 h 6858000"/>
              <a:gd name="connsiteX132" fmla="*/ 57061 w 1364418"/>
              <a:gd name="connsiteY132" fmla="*/ 275771 h 6858000"/>
              <a:gd name="connsiteX133" fmla="*/ 74088 w 1364418"/>
              <a:gd name="connsiteY133" fmla="*/ 212860 h 6858000"/>
              <a:gd name="connsiteX134" fmla="*/ 65798 w 1364418"/>
              <a:gd name="connsiteY134" fmla="*/ 144983 h 6858000"/>
              <a:gd name="connsiteX135" fmla="*/ 78082 w 1364418"/>
              <a:gd name="connsiteY135" fmla="*/ 55288 h 6858000"/>
              <a:gd name="connsiteX136" fmla="*/ 37636 w 1364418"/>
              <a:gd name="connsiteY136"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266720 w 1364418"/>
              <a:gd name="connsiteY8" fmla="*/ 6431610 h 6858000"/>
              <a:gd name="connsiteX9" fmla="*/ 310425 w 1364418"/>
              <a:gd name="connsiteY9" fmla="*/ 6379786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339152 w 1364418"/>
              <a:gd name="connsiteY8" fmla="*/ 6471804 h 6858000"/>
              <a:gd name="connsiteX9" fmla="*/ 310425 w 1364418"/>
              <a:gd name="connsiteY9" fmla="*/ 6379786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149205 w 1364418"/>
              <a:gd name="connsiteY5" fmla="*/ 6737706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8000 w 1364418"/>
              <a:gd name="connsiteY13" fmla="*/ 6252834 h 6858000"/>
              <a:gd name="connsiteX14" fmla="*/ 265992 w 1364418"/>
              <a:gd name="connsiteY14" fmla="*/ 6202459 h 6858000"/>
              <a:gd name="connsiteX15" fmla="*/ 264790 w 1364418"/>
              <a:gd name="connsiteY15" fmla="*/ 6153037 h 6858000"/>
              <a:gd name="connsiteX16" fmla="*/ 280205 w 1364418"/>
              <a:gd name="connsiteY16" fmla="*/ 6078132 h 6858000"/>
              <a:gd name="connsiteX17" fmla="*/ 267592 w 1364418"/>
              <a:gd name="connsiteY17" fmla="*/ 6028119 h 6858000"/>
              <a:gd name="connsiteX18" fmla="*/ 252821 w 1364418"/>
              <a:gd name="connsiteY18" fmla="*/ 5926735 h 6858000"/>
              <a:gd name="connsiteX19" fmla="*/ 302333 w 1364418"/>
              <a:gd name="connsiteY19" fmla="*/ 5712857 h 6858000"/>
              <a:gd name="connsiteX20" fmla="*/ 332131 w 1364418"/>
              <a:gd name="connsiteY20" fmla="*/ 5660491 h 6858000"/>
              <a:gd name="connsiteX21" fmla="*/ 341254 w 1364418"/>
              <a:gd name="connsiteY21" fmla="*/ 5563435 h 6858000"/>
              <a:gd name="connsiteX22" fmla="*/ 368130 w 1364418"/>
              <a:gd name="connsiteY22" fmla="*/ 5437125 h 6858000"/>
              <a:gd name="connsiteX23" fmla="*/ 381698 w 1364418"/>
              <a:gd name="connsiteY23" fmla="*/ 5396260 h 6858000"/>
              <a:gd name="connsiteX24" fmla="*/ 397679 w 1364418"/>
              <a:gd name="connsiteY24" fmla="*/ 5330009 h 6858000"/>
              <a:gd name="connsiteX25" fmla="*/ 431172 w 1364418"/>
              <a:gd name="connsiteY25" fmla="*/ 5273739 h 6858000"/>
              <a:gd name="connsiteX26" fmla="*/ 440771 w 1364418"/>
              <a:gd name="connsiteY26" fmla="*/ 5241779 h 6858000"/>
              <a:gd name="connsiteX27" fmla="*/ 451997 w 1364418"/>
              <a:gd name="connsiteY27" fmla="*/ 5225268 h 6858000"/>
              <a:gd name="connsiteX28" fmla="*/ 453017 w 1364418"/>
              <a:gd name="connsiteY28" fmla="*/ 5217684 h 6858000"/>
              <a:gd name="connsiteX29" fmla="*/ 460358 w 1364418"/>
              <a:gd name="connsiteY29" fmla="*/ 5193377 h 6858000"/>
              <a:gd name="connsiteX30" fmla="*/ 463661 w 1364418"/>
              <a:gd name="connsiteY30" fmla="*/ 5179288 h 6858000"/>
              <a:gd name="connsiteX31" fmla="*/ 464645 w 1364418"/>
              <a:gd name="connsiteY31" fmla="*/ 5173621 h 6858000"/>
              <a:gd name="connsiteX32" fmla="*/ 460279 w 1364418"/>
              <a:gd name="connsiteY32" fmla="*/ 5159961 h 6858000"/>
              <a:gd name="connsiteX33" fmla="*/ 466956 w 1364418"/>
              <a:gd name="connsiteY33" fmla="*/ 5144295 h 6858000"/>
              <a:gd name="connsiteX34" fmla="*/ 463889 w 1364418"/>
              <a:gd name="connsiteY34" fmla="*/ 5125185 h 6858000"/>
              <a:gd name="connsiteX35" fmla="*/ 470719 w 1364418"/>
              <a:gd name="connsiteY35" fmla="*/ 5121884 h 6858000"/>
              <a:gd name="connsiteX36" fmla="*/ 477755 w 1364418"/>
              <a:gd name="connsiteY36" fmla="*/ 5067850 h 6858000"/>
              <a:gd name="connsiteX37" fmla="*/ 480486 w 1364418"/>
              <a:gd name="connsiteY37" fmla="*/ 5060861 h 6858000"/>
              <a:gd name="connsiteX38" fmla="*/ 477190 w 1364418"/>
              <a:gd name="connsiteY38" fmla="*/ 5034192 h 6858000"/>
              <a:gd name="connsiteX39" fmla="*/ 478744 w 1364418"/>
              <a:gd name="connsiteY39" fmla="*/ 4993030 h 6858000"/>
              <a:gd name="connsiteX40" fmla="*/ 485653 w 1364418"/>
              <a:gd name="connsiteY40" fmla="*/ 4946844 h 6858000"/>
              <a:gd name="connsiteX41" fmla="*/ 481509 w 1364418"/>
              <a:gd name="connsiteY41" fmla="*/ 4932692 h 6858000"/>
              <a:gd name="connsiteX42" fmla="*/ 496912 w 1364418"/>
              <a:gd name="connsiteY42" fmla="*/ 4858827 h 6858000"/>
              <a:gd name="connsiteX43" fmla="*/ 502815 w 1364418"/>
              <a:gd name="connsiteY43" fmla="*/ 4821170 h 6858000"/>
              <a:gd name="connsiteX44" fmla="*/ 507548 w 1364418"/>
              <a:gd name="connsiteY44" fmla="*/ 4780965 h 6858000"/>
              <a:gd name="connsiteX45" fmla="*/ 508841 w 1364418"/>
              <a:gd name="connsiteY45" fmla="*/ 4750867 h 6858000"/>
              <a:gd name="connsiteX46" fmla="*/ 506648 w 1364418"/>
              <a:gd name="connsiteY46" fmla="*/ 4690749 h 6858000"/>
              <a:gd name="connsiteX47" fmla="*/ 502128 w 1364418"/>
              <a:gd name="connsiteY47" fmla="*/ 4584173 h 6858000"/>
              <a:gd name="connsiteX48" fmla="*/ 497211 w 1364418"/>
              <a:gd name="connsiteY48" fmla="*/ 4444346 h 6858000"/>
              <a:gd name="connsiteX49" fmla="*/ 493776 w 1364418"/>
              <a:gd name="connsiteY49" fmla="*/ 4375228 h 6858000"/>
              <a:gd name="connsiteX50" fmla="*/ 474429 w 1364418"/>
              <a:gd name="connsiteY50" fmla="*/ 4214165 h 6858000"/>
              <a:gd name="connsiteX51" fmla="*/ 478502 w 1364418"/>
              <a:gd name="connsiteY51" fmla="*/ 4090296 h 6858000"/>
              <a:gd name="connsiteX52" fmla="*/ 463758 w 1364418"/>
              <a:gd name="connsiteY52" fmla="*/ 4033999 h 6858000"/>
              <a:gd name="connsiteX53" fmla="*/ 464907 w 1364418"/>
              <a:gd name="connsiteY53" fmla="*/ 4031933 h 6858000"/>
              <a:gd name="connsiteX54" fmla="*/ 463483 w 1364418"/>
              <a:gd name="connsiteY54" fmla="*/ 4013953 h 6858000"/>
              <a:gd name="connsiteX55" fmla="*/ 449778 w 1364418"/>
              <a:gd name="connsiteY55" fmla="*/ 3974753 h 6858000"/>
              <a:gd name="connsiteX56" fmla="*/ 451376 w 1364418"/>
              <a:gd name="connsiteY56" fmla="*/ 3969950 h 6858000"/>
              <a:gd name="connsiteX57" fmla="*/ 444798 w 1364418"/>
              <a:gd name="connsiteY57" fmla="*/ 3933779 h 6858000"/>
              <a:gd name="connsiteX58" fmla="*/ 446129 w 1364418"/>
              <a:gd name="connsiteY58" fmla="*/ 3933093 h 6858000"/>
              <a:gd name="connsiteX59" fmla="*/ 450483 w 1364418"/>
              <a:gd name="connsiteY59" fmla="*/ 3922082 h 6858000"/>
              <a:gd name="connsiteX60" fmla="*/ 455561 w 1364418"/>
              <a:gd name="connsiteY60" fmla="*/ 3901461 h 6858000"/>
              <a:gd name="connsiteX61" fmla="*/ 478155 w 1364418"/>
              <a:gd name="connsiteY61" fmla="*/ 3813873 h 6858000"/>
              <a:gd name="connsiteX62" fmla="*/ 477580 w 1364418"/>
              <a:gd name="connsiteY62" fmla="*/ 3806161 h 6858000"/>
              <a:gd name="connsiteX63" fmla="*/ 477887 w 1364418"/>
              <a:gd name="connsiteY63" fmla="*/ 3805957 h 6858000"/>
              <a:gd name="connsiteX64" fmla="*/ 477914 w 1364418"/>
              <a:gd name="connsiteY64" fmla="*/ 3797724 h 6858000"/>
              <a:gd name="connsiteX65" fmla="*/ 476529 w 1364418"/>
              <a:gd name="connsiteY65" fmla="*/ 3792098 h 6858000"/>
              <a:gd name="connsiteX66" fmla="*/ 475413 w 1364418"/>
              <a:gd name="connsiteY66" fmla="*/ 3777135 h 6858000"/>
              <a:gd name="connsiteX67" fmla="*/ 477146 w 1364418"/>
              <a:gd name="connsiteY67" fmla="*/ 3771656 h 6858000"/>
              <a:gd name="connsiteX68" fmla="*/ 480889 w 1364418"/>
              <a:gd name="connsiteY68" fmla="*/ 3769007 h 6858000"/>
              <a:gd name="connsiteX69" fmla="*/ 480355 w 1364418"/>
              <a:gd name="connsiteY69" fmla="*/ 3767709 h 6858000"/>
              <a:gd name="connsiteX70" fmla="*/ 489051 w 1364418"/>
              <a:gd name="connsiteY70" fmla="*/ 3738082 h 6858000"/>
              <a:gd name="connsiteX71" fmla="*/ 496397 w 1364418"/>
              <a:gd name="connsiteY71" fmla="*/ 3673397 h 6858000"/>
              <a:gd name="connsiteX72" fmla="*/ 495693 w 1364418"/>
              <a:gd name="connsiteY72" fmla="*/ 3637109 h 6858000"/>
              <a:gd name="connsiteX73" fmla="*/ 499136 w 1364418"/>
              <a:gd name="connsiteY73" fmla="*/ 3536883 h 6858000"/>
              <a:gd name="connsiteX74" fmla="*/ 506674 w 1364418"/>
              <a:gd name="connsiteY74" fmla="*/ 3435652 h 6858000"/>
              <a:gd name="connsiteX75" fmla="*/ 508345 w 1364418"/>
              <a:gd name="connsiteY75" fmla="*/ 3307769 h 6858000"/>
              <a:gd name="connsiteX76" fmla="*/ 525908 w 1364418"/>
              <a:gd name="connsiteY76" fmla="*/ 3250522 h 6858000"/>
              <a:gd name="connsiteX77" fmla="*/ 526333 w 1364418"/>
              <a:gd name="connsiteY77" fmla="*/ 3229163 h 6858000"/>
              <a:gd name="connsiteX78" fmla="*/ 528156 w 1364418"/>
              <a:gd name="connsiteY78" fmla="*/ 3217217 h 6858000"/>
              <a:gd name="connsiteX79" fmla="*/ 514991 w 1364418"/>
              <a:gd name="connsiteY79" fmla="*/ 3183755 h 6858000"/>
              <a:gd name="connsiteX80" fmla="*/ 515492 w 1364418"/>
              <a:gd name="connsiteY80" fmla="*/ 3178642 h 6858000"/>
              <a:gd name="connsiteX81" fmla="*/ 503092 w 1364418"/>
              <a:gd name="connsiteY81" fmla="*/ 3158586 h 6858000"/>
              <a:gd name="connsiteX82" fmla="*/ 488277 w 1364418"/>
              <a:gd name="connsiteY82" fmla="*/ 3129034 h 6858000"/>
              <a:gd name="connsiteX83" fmla="*/ 488942 w 1364418"/>
              <a:gd name="connsiteY83" fmla="*/ 3126682 h 6858000"/>
              <a:gd name="connsiteX84" fmla="*/ 479810 w 1364418"/>
              <a:gd name="connsiteY84" fmla="*/ 3114519 h 6858000"/>
              <a:gd name="connsiteX85" fmla="*/ 466419 w 1364418"/>
              <a:gd name="connsiteY85" fmla="*/ 3106272 h 6858000"/>
              <a:gd name="connsiteX86" fmla="*/ 439149 w 1364418"/>
              <a:gd name="connsiteY86" fmla="*/ 2958185 h 6858000"/>
              <a:gd name="connsiteX87" fmla="*/ 381763 w 1364418"/>
              <a:gd name="connsiteY87" fmla="*/ 2762989 h 6858000"/>
              <a:gd name="connsiteX88" fmla="*/ 330681 w 1364418"/>
              <a:gd name="connsiteY88" fmla="*/ 2554718 h 6858000"/>
              <a:gd name="connsiteX89" fmla="*/ 310775 w 1364418"/>
              <a:gd name="connsiteY89" fmla="*/ 2485734 h 6858000"/>
              <a:gd name="connsiteX90" fmla="*/ 301498 w 1364418"/>
              <a:gd name="connsiteY90" fmla="*/ 2447068 h 6858000"/>
              <a:gd name="connsiteX91" fmla="*/ 288459 w 1364418"/>
              <a:gd name="connsiteY91" fmla="*/ 2425819 h 6858000"/>
              <a:gd name="connsiteX92" fmla="*/ 294458 w 1364418"/>
              <a:gd name="connsiteY92" fmla="*/ 2402874 h 6858000"/>
              <a:gd name="connsiteX93" fmla="*/ 297070 w 1364418"/>
              <a:gd name="connsiteY93" fmla="*/ 2381443 h 6858000"/>
              <a:gd name="connsiteX94" fmla="*/ 273399 w 1364418"/>
              <a:gd name="connsiteY94" fmla="*/ 2261920 h 6858000"/>
              <a:gd name="connsiteX95" fmla="*/ 263286 w 1364418"/>
              <a:gd name="connsiteY95" fmla="*/ 2195378 h 6858000"/>
              <a:gd name="connsiteX96" fmla="*/ 247503 w 1364418"/>
              <a:gd name="connsiteY96" fmla="*/ 2155135 h 6858000"/>
              <a:gd name="connsiteX97" fmla="*/ 244961 w 1364418"/>
              <a:gd name="connsiteY97" fmla="*/ 2118008 h 6858000"/>
              <a:gd name="connsiteX98" fmla="*/ 245954 w 1364418"/>
              <a:gd name="connsiteY98" fmla="*/ 2050531 h 6858000"/>
              <a:gd name="connsiteX99" fmla="*/ 237760 w 1364418"/>
              <a:gd name="connsiteY99" fmla="*/ 1963269 h 6858000"/>
              <a:gd name="connsiteX100" fmla="*/ 218938 w 1364418"/>
              <a:gd name="connsiteY100" fmla="*/ 1906352 h 6858000"/>
              <a:gd name="connsiteX101" fmla="*/ 195495 w 1364418"/>
              <a:gd name="connsiteY101" fmla="*/ 1861531 h 6858000"/>
              <a:gd name="connsiteX102" fmla="*/ 149294 w 1364418"/>
              <a:gd name="connsiteY102" fmla="*/ 1732919 h 6858000"/>
              <a:gd name="connsiteX103" fmla="*/ 121605 w 1364418"/>
              <a:gd name="connsiteY103" fmla="*/ 1663540 h 6858000"/>
              <a:gd name="connsiteX104" fmla="*/ 120731 w 1364418"/>
              <a:gd name="connsiteY104" fmla="*/ 1615777 h 6858000"/>
              <a:gd name="connsiteX105" fmla="*/ 101526 w 1364418"/>
              <a:gd name="connsiteY105" fmla="*/ 1563678 h 6858000"/>
              <a:gd name="connsiteX106" fmla="*/ 114606 w 1364418"/>
              <a:gd name="connsiteY106" fmla="*/ 1519474 h 6858000"/>
              <a:gd name="connsiteX107" fmla="*/ 107348 w 1364418"/>
              <a:gd name="connsiteY107" fmla="*/ 1477995 h 6858000"/>
              <a:gd name="connsiteX108" fmla="*/ 93433 w 1364418"/>
              <a:gd name="connsiteY108" fmla="*/ 1373769 h 6858000"/>
              <a:gd name="connsiteX109" fmla="*/ 101740 w 1364418"/>
              <a:gd name="connsiteY109" fmla="*/ 1307086 h 6858000"/>
              <a:gd name="connsiteX110" fmla="*/ 102928 w 1364418"/>
              <a:gd name="connsiteY110" fmla="*/ 1189033 h 6858000"/>
              <a:gd name="connsiteX111" fmla="*/ 107613 w 1364418"/>
              <a:gd name="connsiteY111" fmla="*/ 1168288 h 6858000"/>
              <a:gd name="connsiteX112" fmla="*/ 99895 w 1364418"/>
              <a:gd name="connsiteY112" fmla="*/ 1142577 h 6858000"/>
              <a:gd name="connsiteX113" fmla="*/ 89201 w 1364418"/>
              <a:gd name="connsiteY113" fmla="*/ 1088484 h 6858000"/>
              <a:gd name="connsiteX114" fmla="*/ 77937 w 1364418"/>
              <a:gd name="connsiteY114" fmla="*/ 1016103 h 6858000"/>
              <a:gd name="connsiteX115" fmla="*/ 79393 w 1364418"/>
              <a:gd name="connsiteY115" fmla="*/ 954054 h 6858000"/>
              <a:gd name="connsiteX116" fmla="*/ 90309 w 1364418"/>
              <a:gd name="connsiteY116" fmla="*/ 921368 h 6858000"/>
              <a:gd name="connsiteX117" fmla="*/ 74258 w 1364418"/>
              <a:gd name="connsiteY117" fmla="*/ 896999 h 6858000"/>
              <a:gd name="connsiteX118" fmla="*/ 43666 w 1364418"/>
              <a:gd name="connsiteY118" fmla="*/ 821517 h 6858000"/>
              <a:gd name="connsiteX119" fmla="*/ 22616 w 1364418"/>
              <a:gd name="connsiteY119" fmla="*/ 751353 h 6858000"/>
              <a:gd name="connsiteX120" fmla="*/ 22174 w 1364418"/>
              <a:gd name="connsiteY120" fmla="*/ 721230 h 6858000"/>
              <a:gd name="connsiteX121" fmla="*/ 7845 w 1364418"/>
              <a:gd name="connsiteY121" fmla="*/ 681659 h 6858000"/>
              <a:gd name="connsiteX122" fmla="*/ 31306 w 1364418"/>
              <a:gd name="connsiteY122" fmla="*/ 619315 h 6858000"/>
              <a:gd name="connsiteX123" fmla="*/ 15184 w 1364418"/>
              <a:gd name="connsiteY123" fmla="*/ 585934 h 6858000"/>
              <a:gd name="connsiteX124" fmla="*/ 22258 w 1364418"/>
              <a:gd name="connsiteY124" fmla="*/ 538948 h 6858000"/>
              <a:gd name="connsiteX125" fmla="*/ 26166 w 1364418"/>
              <a:gd name="connsiteY125" fmla="*/ 525163 h 6858000"/>
              <a:gd name="connsiteX126" fmla="*/ 52290 w 1364418"/>
              <a:gd name="connsiteY126" fmla="*/ 446567 h 6858000"/>
              <a:gd name="connsiteX127" fmla="*/ 51538 w 1364418"/>
              <a:gd name="connsiteY127" fmla="*/ 393828 h 6858000"/>
              <a:gd name="connsiteX128" fmla="*/ 51368 w 1364418"/>
              <a:gd name="connsiteY128" fmla="*/ 353137 h 6858000"/>
              <a:gd name="connsiteX129" fmla="*/ 55970 w 1364418"/>
              <a:gd name="connsiteY129" fmla="*/ 321428 h 6858000"/>
              <a:gd name="connsiteX130" fmla="*/ 57061 w 1364418"/>
              <a:gd name="connsiteY130" fmla="*/ 275771 h 6858000"/>
              <a:gd name="connsiteX131" fmla="*/ 74088 w 1364418"/>
              <a:gd name="connsiteY131" fmla="*/ 212860 h 6858000"/>
              <a:gd name="connsiteX132" fmla="*/ 65798 w 1364418"/>
              <a:gd name="connsiteY132" fmla="*/ 144983 h 6858000"/>
              <a:gd name="connsiteX133" fmla="*/ 78082 w 1364418"/>
              <a:gd name="connsiteY133" fmla="*/ 55288 h 6858000"/>
              <a:gd name="connsiteX134" fmla="*/ 37636 w 1364418"/>
              <a:gd name="connsiteY134"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8227 w 1364418"/>
              <a:gd name="connsiteY11" fmla="*/ 6280046 h 6858000"/>
              <a:gd name="connsiteX12" fmla="*/ 288000 w 1364418"/>
              <a:gd name="connsiteY12" fmla="*/ 6252834 h 6858000"/>
              <a:gd name="connsiteX13" fmla="*/ 265992 w 1364418"/>
              <a:gd name="connsiteY13" fmla="*/ 6202459 h 6858000"/>
              <a:gd name="connsiteX14" fmla="*/ 264790 w 1364418"/>
              <a:gd name="connsiteY14" fmla="*/ 6153037 h 6858000"/>
              <a:gd name="connsiteX15" fmla="*/ 280205 w 1364418"/>
              <a:gd name="connsiteY15" fmla="*/ 6078132 h 6858000"/>
              <a:gd name="connsiteX16" fmla="*/ 267592 w 1364418"/>
              <a:gd name="connsiteY16" fmla="*/ 6028119 h 6858000"/>
              <a:gd name="connsiteX17" fmla="*/ 252821 w 1364418"/>
              <a:gd name="connsiteY17" fmla="*/ 5926735 h 6858000"/>
              <a:gd name="connsiteX18" fmla="*/ 302333 w 1364418"/>
              <a:gd name="connsiteY18" fmla="*/ 5712857 h 6858000"/>
              <a:gd name="connsiteX19" fmla="*/ 332131 w 1364418"/>
              <a:gd name="connsiteY19" fmla="*/ 5660491 h 6858000"/>
              <a:gd name="connsiteX20" fmla="*/ 341254 w 1364418"/>
              <a:gd name="connsiteY20" fmla="*/ 5563435 h 6858000"/>
              <a:gd name="connsiteX21" fmla="*/ 368130 w 1364418"/>
              <a:gd name="connsiteY21" fmla="*/ 5437125 h 6858000"/>
              <a:gd name="connsiteX22" fmla="*/ 381698 w 1364418"/>
              <a:gd name="connsiteY22" fmla="*/ 5396260 h 6858000"/>
              <a:gd name="connsiteX23" fmla="*/ 397679 w 1364418"/>
              <a:gd name="connsiteY23" fmla="*/ 5330009 h 6858000"/>
              <a:gd name="connsiteX24" fmla="*/ 431172 w 1364418"/>
              <a:gd name="connsiteY24" fmla="*/ 5273739 h 6858000"/>
              <a:gd name="connsiteX25" fmla="*/ 440771 w 1364418"/>
              <a:gd name="connsiteY25" fmla="*/ 5241779 h 6858000"/>
              <a:gd name="connsiteX26" fmla="*/ 451997 w 1364418"/>
              <a:gd name="connsiteY26" fmla="*/ 5225268 h 6858000"/>
              <a:gd name="connsiteX27" fmla="*/ 453017 w 1364418"/>
              <a:gd name="connsiteY27" fmla="*/ 5217684 h 6858000"/>
              <a:gd name="connsiteX28" fmla="*/ 460358 w 1364418"/>
              <a:gd name="connsiteY28" fmla="*/ 5193377 h 6858000"/>
              <a:gd name="connsiteX29" fmla="*/ 463661 w 1364418"/>
              <a:gd name="connsiteY29" fmla="*/ 5179288 h 6858000"/>
              <a:gd name="connsiteX30" fmla="*/ 464645 w 1364418"/>
              <a:gd name="connsiteY30" fmla="*/ 5173621 h 6858000"/>
              <a:gd name="connsiteX31" fmla="*/ 460279 w 1364418"/>
              <a:gd name="connsiteY31" fmla="*/ 5159961 h 6858000"/>
              <a:gd name="connsiteX32" fmla="*/ 466956 w 1364418"/>
              <a:gd name="connsiteY32" fmla="*/ 5144295 h 6858000"/>
              <a:gd name="connsiteX33" fmla="*/ 463889 w 1364418"/>
              <a:gd name="connsiteY33" fmla="*/ 5125185 h 6858000"/>
              <a:gd name="connsiteX34" fmla="*/ 470719 w 1364418"/>
              <a:gd name="connsiteY34" fmla="*/ 5121884 h 6858000"/>
              <a:gd name="connsiteX35" fmla="*/ 477755 w 1364418"/>
              <a:gd name="connsiteY35" fmla="*/ 5067850 h 6858000"/>
              <a:gd name="connsiteX36" fmla="*/ 480486 w 1364418"/>
              <a:gd name="connsiteY36" fmla="*/ 5060861 h 6858000"/>
              <a:gd name="connsiteX37" fmla="*/ 477190 w 1364418"/>
              <a:gd name="connsiteY37" fmla="*/ 5034192 h 6858000"/>
              <a:gd name="connsiteX38" fmla="*/ 478744 w 1364418"/>
              <a:gd name="connsiteY38" fmla="*/ 4993030 h 6858000"/>
              <a:gd name="connsiteX39" fmla="*/ 485653 w 1364418"/>
              <a:gd name="connsiteY39" fmla="*/ 4946844 h 6858000"/>
              <a:gd name="connsiteX40" fmla="*/ 481509 w 1364418"/>
              <a:gd name="connsiteY40" fmla="*/ 4932692 h 6858000"/>
              <a:gd name="connsiteX41" fmla="*/ 496912 w 1364418"/>
              <a:gd name="connsiteY41" fmla="*/ 4858827 h 6858000"/>
              <a:gd name="connsiteX42" fmla="*/ 502815 w 1364418"/>
              <a:gd name="connsiteY42" fmla="*/ 4821170 h 6858000"/>
              <a:gd name="connsiteX43" fmla="*/ 507548 w 1364418"/>
              <a:gd name="connsiteY43" fmla="*/ 4780965 h 6858000"/>
              <a:gd name="connsiteX44" fmla="*/ 508841 w 1364418"/>
              <a:gd name="connsiteY44" fmla="*/ 4750867 h 6858000"/>
              <a:gd name="connsiteX45" fmla="*/ 506648 w 1364418"/>
              <a:gd name="connsiteY45" fmla="*/ 4690749 h 6858000"/>
              <a:gd name="connsiteX46" fmla="*/ 502128 w 1364418"/>
              <a:gd name="connsiteY46" fmla="*/ 4584173 h 6858000"/>
              <a:gd name="connsiteX47" fmla="*/ 497211 w 1364418"/>
              <a:gd name="connsiteY47" fmla="*/ 4444346 h 6858000"/>
              <a:gd name="connsiteX48" fmla="*/ 493776 w 1364418"/>
              <a:gd name="connsiteY48" fmla="*/ 4375228 h 6858000"/>
              <a:gd name="connsiteX49" fmla="*/ 474429 w 1364418"/>
              <a:gd name="connsiteY49" fmla="*/ 4214165 h 6858000"/>
              <a:gd name="connsiteX50" fmla="*/ 478502 w 1364418"/>
              <a:gd name="connsiteY50" fmla="*/ 4090296 h 6858000"/>
              <a:gd name="connsiteX51" fmla="*/ 463758 w 1364418"/>
              <a:gd name="connsiteY51" fmla="*/ 4033999 h 6858000"/>
              <a:gd name="connsiteX52" fmla="*/ 464907 w 1364418"/>
              <a:gd name="connsiteY52" fmla="*/ 4031933 h 6858000"/>
              <a:gd name="connsiteX53" fmla="*/ 463483 w 1364418"/>
              <a:gd name="connsiteY53" fmla="*/ 4013953 h 6858000"/>
              <a:gd name="connsiteX54" fmla="*/ 449778 w 1364418"/>
              <a:gd name="connsiteY54" fmla="*/ 3974753 h 6858000"/>
              <a:gd name="connsiteX55" fmla="*/ 451376 w 1364418"/>
              <a:gd name="connsiteY55" fmla="*/ 3969950 h 6858000"/>
              <a:gd name="connsiteX56" fmla="*/ 444798 w 1364418"/>
              <a:gd name="connsiteY56" fmla="*/ 3933779 h 6858000"/>
              <a:gd name="connsiteX57" fmla="*/ 446129 w 1364418"/>
              <a:gd name="connsiteY57" fmla="*/ 3933093 h 6858000"/>
              <a:gd name="connsiteX58" fmla="*/ 450483 w 1364418"/>
              <a:gd name="connsiteY58" fmla="*/ 3922082 h 6858000"/>
              <a:gd name="connsiteX59" fmla="*/ 455561 w 1364418"/>
              <a:gd name="connsiteY59" fmla="*/ 3901461 h 6858000"/>
              <a:gd name="connsiteX60" fmla="*/ 478155 w 1364418"/>
              <a:gd name="connsiteY60" fmla="*/ 3813873 h 6858000"/>
              <a:gd name="connsiteX61" fmla="*/ 477580 w 1364418"/>
              <a:gd name="connsiteY61" fmla="*/ 3806161 h 6858000"/>
              <a:gd name="connsiteX62" fmla="*/ 477887 w 1364418"/>
              <a:gd name="connsiteY62" fmla="*/ 3805957 h 6858000"/>
              <a:gd name="connsiteX63" fmla="*/ 477914 w 1364418"/>
              <a:gd name="connsiteY63" fmla="*/ 3797724 h 6858000"/>
              <a:gd name="connsiteX64" fmla="*/ 476529 w 1364418"/>
              <a:gd name="connsiteY64" fmla="*/ 3792098 h 6858000"/>
              <a:gd name="connsiteX65" fmla="*/ 475413 w 1364418"/>
              <a:gd name="connsiteY65" fmla="*/ 3777135 h 6858000"/>
              <a:gd name="connsiteX66" fmla="*/ 477146 w 1364418"/>
              <a:gd name="connsiteY66" fmla="*/ 3771656 h 6858000"/>
              <a:gd name="connsiteX67" fmla="*/ 480889 w 1364418"/>
              <a:gd name="connsiteY67" fmla="*/ 3769007 h 6858000"/>
              <a:gd name="connsiteX68" fmla="*/ 480355 w 1364418"/>
              <a:gd name="connsiteY68" fmla="*/ 3767709 h 6858000"/>
              <a:gd name="connsiteX69" fmla="*/ 489051 w 1364418"/>
              <a:gd name="connsiteY69" fmla="*/ 3738082 h 6858000"/>
              <a:gd name="connsiteX70" fmla="*/ 496397 w 1364418"/>
              <a:gd name="connsiteY70" fmla="*/ 3673397 h 6858000"/>
              <a:gd name="connsiteX71" fmla="*/ 495693 w 1364418"/>
              <a:gd name="connsiteY71" fmla="*/ 3637109 h 6858000"/>
              <a:gd name="connsiteX72" fmla="*/ 499136 w 1364418"/>
              <a:gd name="connsiteY72" fmla="*/ 3536883 h 6858000"/>
              <a:gd name="connsiteX73" fmla="*/ 506674 w 1364418"/>
              <a:gd name="connsiteY73" fmla="*/ 3435652 h 6858000"/>
              <a:gd name="connsiteX74" fmla="*/ 508345 w 1364418"/>
              <a:gd name="connsiteY74" fmla="*/ 3307769 h 6858000"/>
              <a:gd name="connsiteX75" fmla="*/ 525908 w 1364418"/>
              <a:gd name="connsiteY75" fmla="*/ 3250522 h 6858000"/>
              <a:gd name="connsiteX76" fmla="*/ 526333 w 1364418"/>
              <a:gd name="connsiteY76" fmla="*/ 3229163 h 6858000"/>
              <a:gd name="connsiteX77" fmla="*/ 528156 w 1364418"/>
              <a:gd name="connsiteY77" fmla="*/ 3217217 h 6858000"/>
              <a:gd name="connsiteX78" fmla="*/ 514991 w 1364418"/>
              <a:gd name="connsiteY78" fmla="*/ 3183755 h 6858000"/>
              <a:gd name="connsiteX79" fmla="*/ 515492 w 1364418"/>
              <a:gd name="connsiteY79" fmla="*/ 3178642 h 6858000"/>
              <a:gd name="connsiteX80" fmla="*/ 503092 w 1364418"/>
              <a:gd name="connsiteY80" fmla="*/ 3158586 h 6858000"/>
              <a:gd name="connsiteX81" fmla="*/ 488277 w 1364418"/>
              <a:gd name="connsiteY81" fmla="*/ 3129034 h 6858000"/>
              <a:gd name="connsiteX82" fmla="*/ 488942 w 1364418"/>
              <a:gd name="connsiteY82" fmla="*/ 3126682 h 6858000"/>
              <a:gd name="connsiteX83" fmla="*/ 479810 w 1364418"/>
              <a:gd name="connsiteY83" fmla="*/ 3114519 h 6858000"/>
              <a:gd name="connsiteX84" fmla="*/ 466419 w 1364418"/>
              <a:gd name="connsiteY84" fmla="*/ 3106272 h 6858000"/>
              <a:gd name="connsiteX85" fmla="*/ 439149 w 1364418"/>
              <a:gd name="connsiteY85" fmla="*/ 2958185 h 6858000"/>
              <a:gd name="connsiteX86" fmla="*/ 381763 w 1364418"/>
              <a:gd name="connsiteY86" fmla="*/ 2762989 h 6858000"/>
              <a:gd name="connsiteX87" fmla="*/ 330681 w 1364418"/>
              <a:gd name="connsiteY87" fmla="*/ 2554718 h 6858000"/>
              <a:gd name="connsiteX88" fmla="*/ 310775 w 1364418"/>
              <a:gd name="connsiteY88" fmla="*/ 2485734 h 6858000"/>
              <a:gd name="connsiteX89" fmla="*/ 301498 w 1364418"/>
              <a:gd name="connsiteY89" fmla="*/ 2447068 h 6858000"/>
              <a:gd name="connsiteX90" fmla="*/ 288459 w 1364418"/>
              <a:gd name="connsiteY90" fmla="*/ 2425819 h 6858000"/>
              <a:gd name="connsiteX91" fmla="*/ 294458 w 1364418"/>
              <a:gd name="connsiteY91" fmla="*/ 2402874 h 6858000"/>
              <a:gd name="connsiteX92" fmla="*/ 297070 w 1364418"/>
              <a:gd name="connsiteY92" fmla="*/ 2381443 h 6858000"/>
              <a:gd name="connsiteX93" fmla="*/ 273399 w 1364418"/>
              <a:gd name="connsiteY93" fmla="*/ 2261920 h 6858000"/>
              <a:gd name="connsiteX94" fmla="*/ 263286 w 1364418"/>
              <a:gd name="connsiteY94" fmla="*/ 2195378 h 6858000"/>
              <a:gd name="connsiteX95" fmla="*/ 247503 w 1364418"/>
              <a:gd name="connsiteY95" fmla="*/ 2155135 h 6858000"/>
              <a:gd name="connsiteX96" fmla="*/ 244961 w 1364418"/>
              <a:gd name="connsiteY96" fmla="*/ 2118008 h 6858000"/>
              <a:gd name="connsiteX97" fmla="*/ 245954 w 1364418"/>
              <a:gd name="connsiteY97" fmla="*/ 2050531 h 6858000"/>
              <a:gd name="connsiteX98" fmla="*/ 237760 w 1364418"/>
              <a:gd name="connsiteY98" fmla="*/ 1963269 h 6858000"/>
              <a:gd name="connsiteX99" fmla="*/ 218938 w 1364418"/>
              <a:gd name="connsiteY99" fmla="*/ 1906352 h 6858000"/>
              <a:gd name="connsiteX100" fmla="*/ 195495 w 1364418"/>
              <a:gd name="connsiteY100" fmla="*/ 1861531 h 6858000"/>
              <a:gd name="connsiteX101" fmla="*/ 149294 w 1364418"/>
              <a:gd name="connsiteY101" fmla="*/ 1732919 h 6858000"/>
              <a:gd name="connsiteX102" fmla="*/ 121605 w 1364418"/>
              <a:gd name="connsiteY102" fmla="*/ 1663540 h 6858000"/>
              <a:gd name="connsiteX103" fmla="*/ 120731 w 1364418"/>
              <a:gd name="connsiteY103" fmla="*/ 1615777 h 6858000"/>
              <a:gd name="connsiteX104" fmla="*/ 101526 w 1364418"/>
              <a:gd name="connsiteY104" fmla="*/ 1563678 h 6858000"/>
              <a:gd name="connsiteX105" fmla="*/ 114606 w 1364418"/>
              <a:gd name="connsiteY105" fmla="*/ 1519474 h 6858000"/>
              <a:gd name="connsiteX106" fmla="*/ 107348 w 1364418"/>
              <a:gd name="connsiteY106" fmla="*/ 1477995 h 6858000"/>
              <a:gd name="connsiteX107" fmla="*/ 93433 w 1364418"/>
              <a:gd name="connsiteY107" fmla="*/ 1373769 h 6858000"/>
              <a:gd name="connsiteX108" fmla="*/ 101740 w 1364418"/>
              <a:gd name="connsiteY108" fmla="*/ 1307086 h 6858000"/>
              <a:gd name="connsiteX109" fmla="*/ 102928 w 1364418"/>
              <a:gd name="connsiteY109" fmla="*/ 1189033 h 6858000"/>
              <a:gd name="connsiteX110" fmla="*/ 107613 w 1364418"/>
              <a:gd name="connsiteY110" fmla="*/ 1168288 h 6858000"/>
              <a:gd name="connsiteX111" fmla="*/ 99895 w 1364418"/>
              <a:gd name="connsiteY111" fmla="*/ 1142577 h 6858000"/>
              <a:gd name="connsiteX112" fmla="*/ 89201 w 1364418"/>
              <a:gd name="connsiteY112" fmla="*/ 1088484 h 6858000"/>
              <a:gd name="connsiteX113" fmla="*/ 77937 w 1364418"/>
              <a:gd name="connsiteY113" fmla="*/ 1016103 h 6858000"/>
              <a:gd name="connsiteX114" fmla="*/ 79393 w 1364418"/>
              <a:gd name="connsiteY114" fmla="*/ 954054 h 6858000"/>
              <a:gd name="connsiteX115" fmla="*/ 90309 w 1364418"/>
              <a:gd name="connsiteY115" fmla="*/ 921368 h 6858000"/>
              <a:gd name="connsiteX116" fmla="*/ 74258 w 1364418"/>
              <a:gd name="connsiteY116" fmla="*/ 896999 h 6858000"/>
              <a:gd name="connsiteX117" fmla="*/ 43666 w 1364418"/>
              <a:gd name="connsiteY117" fmla="*/ 821517 h 6858000"/>
              <a:gd name="connsiteX118" fmla="*/ 22616 w 1364418"/>
              <a:gd name="connsiteY118" fmla="*/ 751353 h 6858000"/>
              <a:gd name="connsiteX119" fmla="*/ 22174 w 1364418"/>
              <a:gd name="connsiteY119" fmla="*/ 721230 h 6858000"/>
              <a:gd name="connsiteX120" fmla="*/ 7845 w 1364418"/>
              <a:gd name="connsiteY120" fmla="*/ 681659 h 6858000"/>
              <a:gd name="connsiteX121" fmla="*/ 31306 w 1364418"/>
              <a:gd name="connsiteY121" fmla="*/ 619315 h 6858000"/>
              <a:gd name="connsiteX122" fmla="*/ 15184 w 1364418"/>
              <a:gd name="connsiteY122" fmla="*/ 585934 h 6858000"/>
              <a:gd name="connsiteX123" fmla="*/ 22258 w 1364418"/>
              <a:gd name="connsiteY123" fmla="*/ 538948 h 6858000"/>
              <a:gd name="connsiteX124" fmla="*/ 26166 w 1364418"/>
              <a:gd name="connsiteY124" fmla="*/ 525163 h 6858000"/>
              <a:gd name="connsiteX125" fmla="*/ 52290 w 1364418"/>
              <a:gd name="connsiteY125" fmla="*/ 446567 h 6858000"/>
              <a:gd name="connsiteX126" fmla="*/ 51538 w 1364418"/>
              <a:gd name="connsiteY126" fmla="*/ 393828 h 6858000"/>
              <a:gd name="connsiteX127" fmla="*/ 51368 w 1364418"/>
              <a:gd name="connsiteY127" fmla="*/ 353137 h 6858000"/>
              <a:gd name="connsiteX128" fmla="*/ 55970 w 1364418"/>
              <a:gd name="connsiteY128" fmla="*/ 321428 h 6858000"/>
              <a:gd name="connsiteX129" fmla="*/ 57061 w 1364418"/>
              <a:gd name="connsiteY129" fmla="*/ 275771 h 6858000"/>
              <a:gd name="connsiteX130" fmla="*/ 74088 w 1364418"/>
              <a:gd name="connsiteY130" fmla="*/ 212860 h 6858000"/>
              <a:gd name="connsiteX131" fmla="*/ 65798 w 1364418"/>
              <a:gd name="connsiteY131" fmla="*/ 144983 h 6858000"/>
              <a:gd name="connsiteX132" fmla="*/ 78082 w 1364418"/>
              <a:gd name="connsiteY132" fmla="*/ 55288 h 6858000"/>
              <a:gd name="connsiteX133" fmla="*/ 37636 w 1364418"/>
              <a:gd name="connsiteY133"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317792 w 1364418"/>
              <a:gd name="connsiteY10" fmla="*/ 6324679 h 6858000"/>
              <a:gd name="connsiteX11" fmla="*/ 278227 w 1364418"/>
              <a:gd name="connsiteY11" fmla="*/ 6280046 h 6858000"/>
              <a:gd name="connsiteX12" fmla="*/ 288000 w 1364418"/>
              <a:gd name="connsiteY12" fmla="*/ 6252834 h 6858000"/>
              <a:gd name="connsiteX13" fmla="*/ 265992 w 1364418"/>
              <a:gd name="connsiteY13" fmla="*/ 6202459 h 6858000"/>
              <a:gd name="connsiteX14" fmla="*/ 264790 w 1364418"/>
              <a:gd name="connsiteY14" fmla="*/ 6153037 h 6858000"/>
              <a:gd name="connsiteX15" fmla="*/ 280205 w 1364418"/>
              <a:gd name="connsiteY15" fmla="*/ 6078132 h 6858000"/>
              <a:gd name="connsiteX16" fmla="*/ 267592 w 1364418"/>
              <a:gd name="connsiteY16" fmla="*/ 6028119 h 6858000"/>
              <a:gd name="connsiteX17" fmla="*/ 252821 w 1364418"/>
              <a:gd name="connsiteY17" fmla="*/ 5926735 h 6858000"/>
              <a:gd name="connsiteX18" fmla="*/ 302333 w 1364418"/>
              <a:gd name="connsiteY18" fmla="*/ 5712857 h 6858000"/>
              <a:gd name="connsiteX19" fmla="*/ 332131 w 1364418"/>
              <a:gd name="connsiteY19" fmla="*/ 5660491 h 6858000"/>
              <a:gd name="connsiteX20" fmla="*/ 341254 w 1364418"/>
              <a:gd name="connsiteY20" fmla="*/ 5563435 h 6858000"/>
              <a:gd name="connsiteX21" fmla="*/ 368130 w 1364418"/>
              <a:gd name="connsiteY21" fmla="*/ 5437125 h 6858000"/>
              <a:gd name="connsiteX22" fmla="*/ 381698 w 1364418"/>
              <a:gd name="connsiteY22" fmla="*/ 5396260 h 6858000"/>
              <a:gd name="connsiteX23" fmla="*/ 397679 w 1364418"/>
              <a:gd name="connsiteY23" fmla="*/ 5330009 h 6858000"/>
              <a:gd name="connsiteX24" fmla="*/ 431172 w 1364418"/>
              <a:gd name="connsiteY24" fmla="*/ 5273739 h 6858000"/>
              <a:gd name="connsiteX25" fmla="*/ 440771 w 1364418"/>
              <a:gd name="connsiteY25" fmla="*/ 5241779 h 6858000"/>
              <a:gd name="connsiteX26" fmla="*/ 451997 w 1364418"/>
              <a:gd name="connsiteY26" fmla="*/ 5225268 h 6858000"/>
              <a:gd name="connsiteX27" fmla="*/ 453017 w 1364418"/>
              <a:gd name="connsiteY27" fmla="*/ 5217684 h 6858000"/>
              <a:gd name="connsiteX28" fmla="*/ 460358 w 1364418"/>
              <a:gd name="connsiteY28" fmla="*/ 5193377 h 6858000"/>
              <a:gd name="connsiteX29" fmla="*/ 463661 w 1364418"/>
              <a:gd name="connsiteY29" fmla="*/ 5179288 h 6858000"/>
              <a:gd name="connsiteX30" fmla="*/ 464645 w 1364418"/>
              <a:gd name="connsiteY30" fmla="*/ 5173621 h 6858000"/>
              <a:gd name="connsiteX31" fmla="*/ 460279 w 1364418"/>
              <a:gd name="connsiteY31" fmla="*/ 5159961 h 6858000"/>
              <a:gd name="connsiteX32" fmla="*/ 466956 w 1364418"/>
              <a:gd name="connsiteY32" fmla="*/ 5144295 h 6858000"/>
              <a:gd name="connsiteX33" fmla="*/ 463889 w 1364418"/>
              <a:gd name="connsiteY33" fmla="*/ 5125185 h 6858000"/>
              <a:gd name="connsiteX34" fmla="*/ 470719 w 1364418"/>
              <a:gd name="connsiteY34" fmla="*/ 5121884 h 6858000"/>
              <a:gd name="connsiteX35" fmla="*/ 477755 w 1364418"/>
              <a:gd name="connsiteY35" fmla="*/ 5067850 h 6858000"/>
              <a:gd name="connsiteX36" fmla="*/ 480486 w 1364418"/>
              <a:gd name="connsiteY36" fmla="*/ 5060861 h 6858000"/>
              <a:gd name="connsiteX37" fmla="*/ 477190 w 1364418"/>
              <a:gd name="connsiteY37" fmla="*/ 5034192 h 6858000"/>
              <a:gd name="connsiteX38" fmla="*/ 478744 w 1364418"/>
              <a:gd name="connsiteY38" fmla="*/ 4993030 h 6858000"/>
              <a:gd name="connsiteX39" fmla="*/ 485653 w 1364418"/>
              <a:gd name="connsiteY39" fmla="*/ 4946844 h 6858000"/>
              <a:gd name="connsiteX40" fmla="*/ 481509 w 1364418"/>
              <a:gd name="connsiteY40" fmla="*/ 4932692 h 6858000"/>
              <a:gd name="connsiteX41" fmla="*/ 496912 w 1364418"/>
              <a:gd name="connsiteY41" fmla="*/ 4858827 h 6858000"/>
              <a:gd name="connsiteX42" fmla="*/ 502815 w 1364418"/>
              <a:gd name="connsiteY42" fmla="*/ 4821170 h 6858000"/>
              <a:gd name="connsiteX43" fmla="*/ 507548 w 1364418"/>
              <a:gd name="connsiteY43" fmla="*/ 4780965 h 6858000"/>
              <a:gd name="connsiteX44" fmla="*/ 508841 w 1364418"/>
              <a:gd name="connsiteY44" fmla="*/ 4750867 h 6858000"/>
              <a:gd name="connsiteX45" fmla="*/ 506648 w 1364418"/>
              <a:gd name="connsiteY45" fmla="*/ 4690749 h 6858000"/>
              <a:gd name="connsiteX46" fmla="*/ 502128 w 1364418"/>
              <a:gd name="connsiteY46" fmla="*/ 4584173 h 6858000"/>
              <a:gd name="connsiteX47" fmla="*/ 497211 w 1364418"/>
              <a:gd name="connsiteY47" fmla="*/ 4444346 h 6858000"/>
              <a:gd name="connsiteX48" fmla="*/ 493776 w 1364418"/>
              <a:gd name="connsiteY48" fmla="*/ 4375228 h 6858000"/>
              <a:gd name="connsiteX49" fmla="*/ 474429 w 1364418"/>
              <a:gd name="connsiteY49" fmla="*/ 4214165 h 6858000"/>
              <a:gd name="connsiteX50" fmla="*/ 478502 w 1364418"/>
              <a:gd name="connsiteY50" fmla="*/ 4090296 h 6858000"/>
              <a:gd name="connsiteX51" fmla="*/ 463758 w 1364418"/>
              <a:gd name="connsiteY51" fmla="*/ 4033999 h 6858000"/>
              <a:gd name="connsiteX52" fmla="*/ 464907 w 1364418"/>
              <a:gd name="connsiteY52" fmla="*/ 4031933 h 6858000"/>
              <a:gd name="connsiteX53" fmla="*/ 463483 w 1364418"/>
              <a:gd name="connsiteY53" fmla="*/ 4013953 h 6858000"/>
              <a:gd name="connsiteX54" fmla="*/ 449778 w 1364418"/>
              <a:gd name="connsiteY54" fmla="*/ 3974753 h 6858000"/>
              <a:gd name="connsiteX55" fmla="*/ 451376 w 1364418"/>
              <a:gd name="connsiteY55" fmla="*/ 3969950 h 6858000"/>
              <a:gd name="connsiteX56" fmla="*/ 444798 w 1364418"/>
              <a:gd name="connsiteY56" fmla="*/ 3933779 h 6858000"/>
              <a:gd name="connsiteX57" fmla="*/ 446129 w 1364418"/>
              <a:gd name="connsiteY57" fmla="*/ 3933093 h 6858000"/>
              <a:gd name="connsiteX58" fmla="*/ 450483 w 1364418"/>
              <a:gd name="connsiteY58" fmla="*/ 3922082 h 6858000"/>
              <a:gd name="connsiteX59" fmla="*/ 455561 w 1364418"/>
              <a:gd name="connsiteY59" fmla="*/ 3901461 h 6858000"/>
              <a:gd name="connsiteX60" fmla="*/ 478155 w 1364418"/>
              <a:gd name="connsiteY60" fmla="*/ 3813873 h 6858000"/>
              <a:gd name="connsiteX61" fmla="*/ 477580 w 1364418"/>
              <a:gd name="connsiteY61" fmla="*/ 3806161 h 6858000"/>
              <a:gd name="connsiteX62" fmla="*/ 477887 w 1364418"/>
              <a:gd name="connsiteY62" fmla="*/ 3805957 h 6858000"/>
              <a:gd name="connsiteX63" fmla="*/ 477914 w 1364418"/>
              <a:gd name="connsiteY63" fmla="*/ 3797724 h 6858000"/>
              <a:gd name="connsiteX64" fmla="*/ 476529 w 1364418"/>
              <a:gd name="connsiteY64" fmla="*/ 3792098 h 6858000"/>
              <a:gd name="connsiteX65" fmla="*/ 475413 w 1364418"/>
              <a:gd name="connsiteY65" fmla="*/ 3777135 h 6858000"/>
              <a:gd name="connsiteX66" fmla="*/ 477146 w 1364418"/>
              <a:gd name="connsiteY66" fmla="*/ 3771656 h 6858000"/>
              <a:gd name="connsiteX67" fmla="*/ 480889 w 1364418"/>
              <a:gd name="connsiteY67" fmla="*/ 3769007 h 6858000"/>
              <a:gd name="connsiteX68" fmla="*/ 480355 w 1364418"/>
              <a:gd name="connsiteY68" fmla="*/ 3767709 h 6858000"/>
              <a:gd name="connsiteX69" fmla="*/ 489051 w 1364418"/>
              <a:gd name="connsiteY69" fmla="*/ 3738082 h 6858000"/>
              <a:gd name="connsiteX70" fmla="*/ 496397 w 1364418"/>
              <a:gd name="connsiteY70" fmla="*/ 3673397 h 6858000"/>
              <a:gd name="connsiteX71" fmla="*/ 495693 w 1364418"/>
              <a:gd name="connsiteY71" fmla="*/ 3637109 h 6858000"/>
              <a:gd name="connsiteX72" fmla="*/ 499136 w 1364418"/>
              <a:gd name="connsiteY72" fmla="*/ 3536883 h 6858000"/>
              <a:gd name="connsiteX73" fmla="*/ 506674 w 1364418"/>
              <a:gd name="connsiteY73" fmla="*/ 3435652 h 6858000"/>
              <a:gd name="connsiteX74" fmla="*/ 508345 w 1364418"/>
              <a:gd name="connsiteY74" fmla="*/ 3307769 h 6858000"/>
              <a:gd name="connsiteX75" fmla="*/ 525908 w 1364418"/>
              <a:gd name="connsiteY75" fmla="*/ 3250522 h 6858000"/>
              <a:gd name="connsiteX76" fmla="*/ 526333 w 1364418"/>
              <a:gd name="connsiteY76" fmla="*/ 3229163 h 6858000"/>
              <a:gd name="connsiteX77" fmla="*/ 528156 w 1364418"/>
              <a:gd name="connsiteY77" fmla="*/ 3217217 h 6858000"/>
              <a:gd name="connsiteX78" fmla="*/ 514991 w 1364418"/>
              <a:gd name="connsiteY78" fmla="*/ 3183755 h 6858000"/>
              <a:gd name="connsiteX79" fmla="*/ 515492 w 1364418"/>
              <a:gd name="connsiteY79" fmla="*/ 3178642 h 6858000"/>
              <a:gd name="connsiteX80" fmla="*/ 503092 w 1364418"/>
              <a:gd name="connsiteY80" fmla="*/ 3158586 h 6858000"/>
              <a:gd name="connsiteX81" fmla="*/ 488277 w 1364418"/>
              <a:gd name="connsiteY81" fmla="*/ 3129034 h 6858000"/>
              <a:gd name="connsiteX82" fmla="*/ 488942 w 1364418"/>
              <a:gd name="connsiteY82" fmla="*/ 3126682 h 6858000"/>
              <a:gd name="connsiteX83" fmla="*/ 479810 w 1364418"/>
              <a:gd name="connsiteY83" fmla="*/ 3114519 h 6858000"/>
              <a:gd name="connsiteX84" fmla="*/ 466419 w 1364418"/>
              <a:gd name="connsiteY84" fmla="*/ 3106272 h 6858000"/>
              <a:gd name="connsiteX85" fmla="*/ 439149 w 1364418"/>
              <a:gd name="connsiteY85" fmla="*/ 2958185 h 6858000"/>
              <a:gd name="connsiteX86" fmla="*/ 381763 w 1364418"/>
              <a:gd name="connsiteY86" fmla="*/ 2762989 h 6858000"/>
              <a:gd name="connsiteX87" fmla="*/ 330681 w 1364418"/>
              <a:gd name="connsiteY87" fmla="*/ 2554718 h 6858000"/>
              <a:gd name="connsiteX88" fmla="*/ 310775 w 1364418"/>
              <a:gd name="connsiteY88" fmla="*/ 2485734 h 6858000"/>
              <a:gd name="connsiteX89" fmla="*/ 301498 w 1364418"/>
              <a:gd name="connsiteY89" fmla="*/ 2447068 h 6858000"/>
              <a:gd name="connsiteX90" fmla="*/ 288459 w 1364418"/>
              <a:gd name="connsiteY90" fmla="*/ 2425819 h 6858000"/>
              <a:gd name="connsiteX91" fmla="*/ 294458 w 1364418"/>
              <a:gd name="connsiteY91" fmla="*/ 2402874 h 6858000"/>
              <a:gd name="connsiteX92" fmla="*/ 297070 w 1364418"/>
              <a:gd name="connsiteY92" fmla="*/ 2381443 h 6858000"/>
              <a:gd name="connsiteX93" fmla="*/ 273399 w 1364418"/>
              <a:gd name="connsiteY93" fmla="*/ 2261920 h 6858000"/>
              <a:gd name="connsiteX94" fmla="*/ 263286 w 1364418"/>
              <a:gd name="connsiteY94" fmla="*/ 2195378 h 6858000"/>
              <a:gd name="connsiteX95" fmla="*/ 247503 w 1364418"/>
              <a:gd name="connsiteY95" fmla="*/ 2155135 h 6858000"/>
              <a:gd name="connsiteX96" fmla="*/ 244961 w 1364418"/>
              <a:gd name="connsiteY96" fmla="*/ 2118008 h 6858000"/>
              <a:gd name="connsiteX97" fmla="*/ 245954 w 1364418"/>
              <a:gd name="connsiteY97" fmla="*/ 2050531 h 6858000"/>
              <a:gd name="connsiteX98" fmla="*/ 237760 w 1364418"/>
              <a:gd name="connsiteY98" fmla="*/ 1963269 h 6858000"/>
              <a:gd name="connsiteX99" fmla="*/ 218938 w 1364418"/>
              <a:gd name="connsiteY99" fmla="*/ 1906352 h 6858000"/>
              <a:gd name="connsiteX100" fmla="*/ 195495 w 1364418"/>
              <a:gd name="connsiteY100" fmla="*/ 1861531 h 6858000"/>
              <a:gd name="connsiteX101" fmla="*/ 149294 w 1364418"/>
              <a:gd name="connsiteY101" fmla="*/ 1732919 h 6858000"/>
              <a:gd name="connsiteX102" fmla="*/ 121605 w 1364418"/>
              <a:gd name="connsiteY102" fmla="*/ 1663540 h 6858000"/>
              <a:gd name="connsiteX103" fmla="*/ 120731 w 1364418"/>
              <a:gd name="connsiteY103" fmla="*/ 1615777 h 6858000"/>
              <a:gd name="connsiteX104" fmla="*/ 101526 w 1364418"/>
              <a:gd name="connsiteY104" fmla="*/ 1563678 h 6858000"/>
              <a:gd name="connsiteX105" fmla="*/ 114606 w 1364418"/>
              <a:gd name="connsiteY105" fmla="*/ 1519474 h 6858000"/>
              <a:gd name="connsiteX106" fmla="*/ 107348 w 1364418"/>
              <a:gd name="connsiteY106" fmla="*/ 1477995 h 6858000"/>
              <a:gd name="connsiteX107" fmla="*/ 93433 w 1364418"/>
              <a:gd name="connsiteY107" fmla="*/ 1373769 h 6858000"/>
              <a:gd name="connsiteX108" fmla="*/ 101740 w 1364418"/>
              <a:gd name="connsiteY108" fmla="*/ 1307086 h 6858000"/>
              <a:gd name="connsiteX109" fmla="*/ 102928 w 1364418"/>
              <a:gd name="connsiteY109" fmla="*/ 1189033 h 6858000"/>
              <a:gd name="connsiteX110" fmla="*/ 107613 w 1364418"/>
              <a:gd name="connsiteY110" fmla="*/ 1168288 h 6858000"/>
              <a:gd name="connsiteX111" fmla="*/ 99895 w 1364418"/>
              <a:gd name="connsiteY111" fmla="*/ 1142577 h 6858000"/>
              <a:gd name="connsiteX112" fmla="*/ 89201 w 1364418"/>
              <a:gd name="connsiteY112" fmla="*/ 1088484 h 6858000"/>
              <a:gd name="connsiteX113" fmla="*/ 77937 w 1364418"/>
              <a:gd name="connsiteY113" fmla="*/ 1016103 h 6858000"/>
              <a:gd name="connsiteX114" fmla="*/ 79393 w 1364418"/>
              <a:gd name="connsiteY114" fmla="*/ 954054 h 6858000"/>
              <a:gd name="connsiteX115" fmla="*/ 90309 w 1364418"/>
              <a:gd name="connsiteY115" fmla="*/ 921368 h 6858000"/>
              <a:gd name="connsiteX116" fmla="*/ 74258 w 1364418"/>
              <a:gd name="connsiteY116" fmla="*/ 896999 h 6858000"/>
              <a:gd name="connsiteX117" fmla="*/ 43666 w 1364418"/>
              <a:gd name="connsiteY117" fmla="*/ 821517 h 6858000"/>
              <a:gd name="connsiteX118" fmla="*/ 22616 w 1364418"/>
              <a:gd name="connsiteY118" fmla="*/ 751353 h 6858000"/>
              <a:gd name="connsiteX119" fmla="*/ 22174 w 1364418"/>
              <a:gd name="connsiteY119" fmla="*/ 721230 h 6858000"/>
              <a:gd name="connsiteX120" fmla="*/ 7845 w 1364418"/>
              <a:gd name="connsiteY120" fmla="*/ 681659 h 6858000"/>
              <a:gd name="connsiteX121" fmla="*/ 31306 w 1364418"/>
              <a:gd name="connsiteY121" fmla="*/ 619315 h 6858000"/>
              <a:gd name="connsiteX122" fmla="*/ 15184 w 1364418"/>
              <a:gd name="connsiteY122" fmla="*/ 585934 h 6858000"/>
              <a:gd name="connsiteX123" fmla="*/ 22258 w 1364418"/>
              <a:gd name="connsiteY123" fmla="*/ 538948 h 6858000"/>
              <a:gd name="connsiteX124" fmla="*/ 26166 w 1364418"/>
              <a:gd name="connsiteY124" fmla="*/ 525163 h 6858000"/>
              <a:gd name="connsiteX125" fmla="*/ 52290 w 1364418"/>
              <a:gd name="connsiteY125" fmla="*/ 446567 h 6858000"/>
              <a:gd name="connsiteX126" fmla="*/ 51538 w 1364418"/>
              <a:gd name="connsiteY126" fmla="*/ 393828 h 6858000"/>
              <a:gd name="connsiteX127" fmla="*/ 51368 w 1364418"/>
              <a:gd name="connsiteY127" fmla="*/ 353137 h 6858000"/>
              <a:gd name="connsiteX128" fmla="*/ 55970 w 1364418"/>
              <a:gd name="connsiteY128" fmla="*/ 321428 h 6858000"/>
              <a:gd name="connsiteX129" fmla="*/ 57061 w 1364418"/>
              <a:gd name="connsiteY129" fmla="*/ 275771 h 6858000"/>
              <a:gd name="connsiteX130" fmla="*/ 74088 w 1364418"/>
              <a:gd name="connsiteY130" fmla="*/ 212860 h 6858000"/>
              <a:gd name="connsiteX131" fmla="*/ 65798 w 1364418"/>
              <a:gd name="connsiteY131" fmla="*/ 144983 h 6858000"/>
              <a:gd name="connsiteX132" fmla="*/ 78082 w 1364418"/>
              <a:gd name="connsiteY132" fmla="*/ 55288 h 6858000"/>
              <a:gd name="connsiteX133" fmla="*/ 37636 w 1364418"/>
              <a:gd name="connsiteY133" fmla="*/ 0 h 6858000"/>
              <a:gd name="connsiteX0" fmla="*/ 37636 w 1364418"/>
              <a:gd name="connsiteY0" fmla="*/ 0 h 6889521"/>
              <a:gd name="connsiteX1" fmla="*/ 1364418 w 1364418"/>
              <a:gd name="connsiteY1" fmla="*/ 0 h 6889521"/>
              <a:gd name="connsiteX2" fmla="*/ 1364418 w 1364418"/>
              <a:gd name="connsiteY2" fmla="*/ 6858000 h 6889521"/>
              <a:gd name="connsiteX3" fmla="*/ 101112 w 1364418"/>
              <a:gd name="connsiteY3" fmla="*/ 6857735 h 6889521"/>
              <a:gd name="connsiteX4" fmla="*/ 222208 w 1364418"/>
              <a:gd name="connsiteY4" fmla="*/ 6882355 h 6889521"/>
              <a:gd name="connsiteX5" fmla="*/ 209564 w 1364418"/>
              <a:gd name="connsiteY5" fmla="*/ 6777899 h 6889521"/>
              <a:gd name="connsiteX6" fmla="*/ 240339 w 1364418"/>
              <a:gd name="connsiteY6" fmla="*/ 6711686 h 6889521"/>
              <a:gd name="connsiteX7" fmla="*/ 286686 w 1364418"/>
              <a:gd name="connsiteY7" fmla="*/ 6664994 h 6889521"/>
              <a:gd name="connsiteX8" fmla="*/ 339152 w 1364418"/>
              <a:gd name="connsiteY8" fmla="*/ 6471804 h 6889521"/>
              <a:gd name="connsiteX9" fmla="*/ 334570 w 1364418"/>
              <a:gd name="connsiteY9" fmla="*/ 6389835 h 6889521"/>
              <a:gd name="connsiteX10" fmla="*/ 317792 w 1364418"/>
              <a:gd name="connsiteY10" fmla="*/ 6324679 h 6889521"/>
              <a:gd name="connsiteX11" fmla="*/ 278227 w 1364418"/>
              <a:gd name="connsiteY11" fmla="*/ 6280046 h 6889521"/>
              <a:gd name="connsiteX12" fmla="*/ 288000 w 1364418"/>
              <a:gd name="connsiteY12" fmla="*/ 6252834 h 6889521"/>
              <a:gd name="connsiteX13" fmla="*/ 265992 w 1364418"/>
              <a:gd name="connsiteY13" fmla="*/ 6202459 h 6889521"/>
              <a:gd name="connsiteX14" fmla="*/ 264790 w 1364418"/>
              <a:gd name="connsiteY14" fmla="*/ 6153037 h 6889521"/>
              <a:gd name="connsiteX15" fmla="*/ 280205 w 1364418"/>
              <a:gd name="connsiteY15" fmla="*/ 6078132 h 6889521"/>
              <a:gd name="connsiteX16" fmla="*/ 267592 w 1364418"/>
              <a:gd name="connsiteY16" fmla="*/ 6028119 h 6889521"/>
              <a:gd name="connsiteX17" fmla="*/ 252821 w 1364418"/>
              <a:gd name="connsiteY17" fmla="*/ 5926735 h 6889521"/>
              <a:gd name="connsiteX18" fmla="*/ 302333 w 1364418"/>
              <a:gd name="connsiteY18" fmla="*/ 5712857 h 6889521"/>
              <a:gd name="connsiteX19" fmla="*/ 332131 w 1364418"/>
              <a:gd name="connsiteY19" fmla="*/ 5660491 h 6889521"/>
              <a:gd name="connsiteX20" fmla="*/ 341254 w 1364418"/>
              <a:gd name="connsiteY20" fmla="*/ 5563435 h 6889521"/>
              <a:gd name="connsiteX21" fmla="*/ 368130 w 1364418"/>
              <a:gd name="connsiteY21" fmla="*/ 5437125 h 6889521"/>
              <a:gd name="connsiteX22" fmla="*/ 381698 w 1364418"/>
              <a:gd name="connsiteY22" fmla="*/ 5396260 h 6889521"/>
              <a:gd name="connsiteX23" fmla="*/ 397679 w 1364418"/>
              <a:gd name="connsiteY23" fmla="*/ 5330009 h 6889521"/>
              <a:gd name="connsiteX24" fmla="*/ 431172 w 1364418"/>
              <a:gd name="connsiteY24" fmla="*/ 5273739 h 6889521"/>
              <a:gd name="connsiteX25" fmla="*/ 440771 w 1364418"/>
              <a:gd name="connsiteY25" fmla="*/ 5241779 h 6889521"/>
              <a:gd name="connsiteX26" fmla="*/ 451997 w 1364418"/>
              <a:gd name="connsiteY26" fmla="*/ 5225268 h 6889521"/>
              <a:gd name="connsiteX27" fmla="*/ 453017 w 1364418"/>
              <a:gd name="connsiteY27" fmla="*/ 5217684 h 6889521"/>
              <a:gd name="connsiteX28" fmla="*/ 460358 w 1364418"/>
              <a:gd name="connsiteY28" fmla="*/ 5193377 h 6889521"/>
              <a:gd name="connsiteX29" fmla="*/ 463661 w 1364418"/>
              <a:gd name="connsiteY29" fmla="*/ 5179288 h 6889521"/>
              <a:gd name="connsiteX30" fmla="*/ 464645 w 1364418"/>
              <a:gd name="connsiteY30" fmla="*/ 5173621 h 6889521"/>
              <a:gd name="connsiteX31" fmla="*/ 460279 w 1364418"/>
              <a:gd name="connsiteY31" fmla="*/ 5159961 h 6889521"/>
              <a:gd name="connsiteX32" fmla="*/ 466956 w 1364418"/>
              <a:gd name="connsiteY32" fmla="*/ 5144295 h 6889521"/>
              <a:gd name="connsiteX33" fmla="*/ 463889 w 1364418"/>
              <a:gd name="connsiteY33" fmla="*/ 5125185 h 6889521"/>
              <a:gd name="connsiteX34" fmla="*/ 470719 w 1364418"/>
              <a:gd name="connsiteY34" fmla="*/ 5121884 h 6889521"/>
              <a:gd name="connsiteX35" fmla="*/ 477755 w 1364418"/>
              <a:gd name="connsiteY35" fmla="*/ 5067850 h 6889521"/>
              <a:gd name="connsiteX36" fmla="*/ 480486 w 1364418"/>
              <a:gd name="connsiteY36" fmla="*/ 5060861 h 6889521"/>
              <a:gd name="connsiteX37" fmla="*/ 477190 w 1364418"/>
              <a:gd name="connsiteY37" fmla="*/ 5034192 h 6889521"/>
              <a:gd name="connsiteX38" fmla="*/ 478744 w 1364418"/>
              <a:gd name="connsiteY38" fmla="*/ 4993030 h 6889521"/>
              <a:gd name="connsiteX39" fmla="*/ 485653 w 1364418"/>
              <a:gd name="connsiteY39" fmla="*/ 4946844 h 6889521"/>
              <a:gd name="connsiteX40" fmla="*/ 481509 w 1364418"/>
              <a:gd name="connsiteY40" fmla="*/ 4932692 h 6889521"/>
              <a:gd name="connsiteX41" fmla="*/ 496912 w 1364418"/>
              <a:gd name="connsiteY41" fmla="*/ 4858827 h 6889521"/>
              <a:gd name="connsiteX42" fmla="*/ 502815 w 1364418"/>
              <a:gd name="connsiteY42" fmla="*/ 4821170 h 6889521"/>
              <a:gd name="connsiteX43" fmla="*/ 507548 w 1364418"/>
              <a:gd name="connsiteY43" fmla="*/ 4780965 h 6889521"/>
              <a:gd name="connsiteX44" fmla="*/ 508841 w 1364418"/>
              <a:gd name="connsiteY44" fmla="*/ 4750867 h 6889521"/>
              <a:gd name="connsiteX45" fmla="*/ 506648 w 1364418"/>
              <a:gd name="connsiteY45" fmla="*/ 4690749 h 6889521"/>
              <a:gd name="connsiteX46" fmla="*/ 502128 w 1364418"/>
              <a:gd name="connsiteY46" fmla="*/ 4584173 h 6889521"/>
              <a:gd name="connsiteX47" fmla="*/ 497211 w 1364418"/>
              <a:gd name="connsiteY47" fmla="*/ 4444346 h 6889521"/>
              <a:gd name="connsiteX48" fmla="*/ 493776 w 1364418"/>
              <a:gd name="connsiteY48" fmla="*/ 4375228 h 6889521"/>
              <a:gd name="connsiteX49" fmla="*/ 474429 w 1364418"/>
              <a:gd name="connsiteY49" fmla="*/ 4214165 h 6889521"/>
              <a:gd name="connsiteX50" fmla="*/ 478502 w 1364418"/>
              <a:gd name="connsiteY50" fmla="*/ 4090296 h 6889521"/>
              <a:gd name="connsiteX51" fmla="*/ 463758 w 1364418"/>
              <a:gd name="connsiteY51" fmla="*/ 4033999 h 6889521"/>
              <a:gd name="connsiteX52" fmla="*/ 464907 w 1364418"/>
              <a:gd name="connsiteY52" fmla="*/ 4031933 h 6889521"/>
              <a:gd name="connsiteX53" fmla="*/ 463483 w 1364418"/>
              <a:gd name="connsiteY53" fmla="*/ 4013953 h 6889521"/>
              <a:gd name="connsiteX54" fmla="*/ 449778 w 1364418"/>
              <a:gd name="connsiteY54" fmla="*/ 3974753 h 6889521"/>
              <a:gd name="connsiteX55" fmla="*/ 451376 w 1364418"/>
              <a:gd name="connsiteY55" fmla="*/ 3969950 h 6889521"/>
              <a:gd name="connsiteX56" fmla="*/ 444798 w 1364418"/>
              <a:gd name="connsiteY56" fmla="*/ 3933779 h 6889521"/>
              <a:gd name="connsiteX57" fmla="*/ 446129 w 1364418"/>
              <a:gd name="connsiteY57" fmla="*/ 3933093 h 6889521"/>
              <a:gd name="connsiteX58" fmla="*/ 450483 w 1364418"/>
              <a:gd name="connsiteY58" fmla="*/ 3922082 h 6889521"/>
              <a:gd name="connsiteX59" fmla="*/ 455561 w 1364418"/>
              <a:gd name="connsiteY59" fmla="*/ 3901461 h 6889521"/>
              <a:gd name="connsiteX60" fmla="*/ 478155 w 1364418"/>
              <a:gd name="connsiteY60" fmla="*/ 3813873 h 6889521"/>
              <a:gd name="connsiteX61" fmla="*/ 477580 w 1364418"/>
              <a:gd name="connsiteY61" fmla="*/ 3806161 h 6889521"/>
              <a:gd name="connsiteX62" fmla="*/ 477887 w 1364418"/>
              <a:gd name="connsiteY62" fmla="*/ 3805957 h 6889521"/>
              <a:gd name="connsiteX63" fmla="*/ 477914 w 1364418"/>
              <a:gd name="connsiteY63" fmla="*/ 3797724 h 6889521"/>
              <a:gd name="connsiteX64" fmla="*/ 476529 w 1364418"/>
              <a:gd name="connsiteY64" fmla="*/ 3792098 h 6889521"/>
              <a:gd name="connsiteX65" fmla="*/ 475413 w 1364418"/>
              <a:gd name="connsiteY65" fmla="*/ 3777135 h 6889521"/>
              <a:gd name="connsiteX66" fmla="*/ 477146 w 1364418"/>
              <a:gd name="connsiteY66" fmla="*/ 3771656 h 6889521"/>
              <a:gd name="connsiteX67" fmla="*/ 480889 w 1364418"/>
              <a:gd name="connsiteY67" fmla="*/ 3769007 h 6889521"/>
              <a:gd name="connsiteX68" fmla="*/ 480355 w 1364418"/>
              <a:gd name="connsiteY68" fmla="*/ 3767709 h 6889521"/>
              <a:gd name="connsiteX69" fmla="*/ 489051 w 1364418"/>
              <a:gd name="connsiteY69" fmla="*/ 3738082 h 6889521"/>
              <a:gd name="connsiteX70" fmla="*/ 496397 w 1364418"/>
              <a:gd name="connsiteY70" fmla="*/ 3673397 h 6889521"/>
              <a:gd name="connsiteX71" fmla="*/ 495693 w 1364418"/>
              <a:gd name="connsiteY71" fmla="*/ 3637109 h 6889521"/>
              <a:gd name="connsiteX72" fmla="*/ 499136 w 1364418"/>
              <a:gd name="connsiteY72" fmla="*/ 3536883 h 6889521"/>
              <a:gd name="connsiteX73" fmla="*/ 506674 w 1364418"/>
              <a:gd name="connsiteY73" fmla="*/ 3435652 h 6889521"/>
              <a:gd name="connsiteX74" fmla="*/ 508345 w 1364418"/>
              <a:gd name="connsiteY74" fmla="*/ 3307769 h 6889521"/>
              <a:gd name="connsiteX75" fmla="*/ 525908 w 1364418"/>
              <a:gd name="connsiteY75" fmla="*/ 3250522 h 6889521"/>
              <a:gd name="connsiteX76" fmla="*/ 526333 w 1364418"/>
              <a:gd name="connsiteY76" fmla="*/ 3229163 h 6889521"/>
              <a:gd name="connsiteX77" fmla="*/ 528156 w 1364418"/>
              <a:gd name="connsiteY77" fmla="*/ 3217217 h 6889521"/>
              <a:gd name="connsiteX78" fmla="*/ 514991 w 1364418"/>
              <a:gd name="connsiteY78" fmla="*/ 3183755 h 6889521"/>
              <a:gd name="connsiteX79" fmla="*/ 515492 w 1364418"/>
              <a:gd name="connsiteY79" fmla="*/ 3178642 h 6889521"/>
              <a:gd name="connsiteX80" fmla="*/ 503092 w 1364418"/>
              <a:gd name="connsiteY80" fmla="*/ 3158586 h 6889521"/>
              <a:gd name="connsiteX81" fmla="*/ 488277 w 1364418"/>
              <a:gd name="connsiteY81" fmla="*/ 3129034 h 6889521"/>
              <a:gd name="connsiteX82" fmla="*/ 488942 w 1364418"/>
              <a:gd name="connsiteY82" fmla="*/ 3126682 h 6889521"/>
              <a:gd name="connsiteX83" fmla="*/ 479810 w 1364418"/>
              <a:gd name="connsiteY83" fmla="*/ 3114519 h 6889521"/>
              <a:gd name="connsiteX84" fmla="*/ 466419 w 1364418"/>
              <a:gd name="connsiteY84" fmla="*/ 3106272 h 6889521"/>
              <a:gd name="connsiteX85" fmla="*/ 439149 w 1364418"/>
              <a:gd name="connsiteY85" fmla="*/ 2958185 h 6889521"/>
              <a:gd name="connsiteX86" fmla="*/ 381763 w 1364418"/>
              <a:gd name="connsiteY86" fmla="*/ 2762989 h 6889521"/>
              <a:gd name="connsiteX87" fmla="*/ 330681 w 1364418"/>
              <a:gd name="connsiteY87" fmla="*/ 2554718 h 6889521"/>
              <a:gd name="connsiteX88" fmla="*/ 310775 w 1364418"/>
              <a:gd name="connsiteY88" fmla="*/ 2485734 h 6889521"/>
              <a:gd name="connsiteX89" fmla="*/ 301498 w 1364418"/>
              <a:gd name="connsiteY89" fmla="*/ 2447068 h 6889521"/>
              <a:gd name="connsiteX90" fmla="*/ 288459 w 1364418"/>
              <a:gd name="connsiteY90" fmla="*/ 2425819 h 6889521"/>
              <a:gd name="connsiteX91" fmla="*/ 294458 w 1364418"/>
              <a:gd name="connsiteY91" fmla="*/ 2402874 h 6889521"/>
              <a:gd name="connsiteX92" fmla="*/ 297070 w 1364418"/>
              <a:gd name="connsiteY92" fmla="*/ 2381443 h 6889521"/>
              <a:gd name="connsiteX93" fmla="*/ 273399 w 1364418"/>
              <a:gd name="connsiteY93" fmla="*/ 2261920 h 6889521"/>
              <a:gd name="connsiteX94" fmla="*/ 263286 w 1364418"/>
              <a:gd name="connsiteY94" fmla="*/ 2195378 h 6889521"/>
              <a:gd name="connsiteX95" fmla="*/ 247503 w 1364418"/>
              <a:gd name="connsiteY95" fmla="*/ 2155135 h 6889521"/>
              <a:gd name="connsiteX96" fmla="*/ 244961 w 1364418"/>
              <a:gd name="connsiteY96" fmla="*/ 2118008 h 6889521"/>
              <a:gd name="connsiteX97" fmla="*/ 245954 w 1364418"/>
              <a:gd name="connsiteY97" fmla="*/ 2050531 h 6889521"/>
              <a:gd name="connsiteX98" fmla="*/ 237760 w 1364418"/>
              <a:gd name="connsiteY98" fmla="*/ 1963269 h 6889521"/>
              <a:gd name="connsiteX99" fmla="*/ 218938 w 1364418"/>
              <a:gd name="connsiteY99" fmla="*/ 1906352 h 6889521"/>
              <a:gd name="connsiteX100" fmla="*/ 195495 w 1364418"/>
              <a:gd name="connsiteY100" fmla="*/ 1861531 h 6889521"/>
              <a:gd name="connsiteX101" fmla="*/ 149294 w 1364418"/>
              <a:gd name="connsiteY101" fmla="*/ 1732919 h 6889521"/>
              <a:gd name="connsiteX102" fmla="*/ 121605 w 1364418"/>
              <a:gd name="connsiteY102" fmla="*/ 1663540 h 6889521"/>
              <a:gd name="connsiteX103" fmla="*/ 120731 w 1364418"/>
              <a:gd name="connsiteY103" fmla="*/ 1615777 h 6889521"/>
              <a:gd name="connsiteX104" fmla="*/ 101526 w 1364418"/>
              <a:gd name="connsiteY104" fmla="*/ 1563678 h 6889521"/>
              <a:gd name="connsiteX105" fmla="*/ 114606 w 1364418"/>
              <a:gd name="connsiteY105" fmla="*/ 1519474 h 6889521"/>
              <a:gd name="connsiteX106" fmla="*/ 107348 w 1364418"/>
              <a:gd name="connsiteY106" fmla="*/ 1477995 h 6889521"/>
              <a:gd name="connsiteX107" fmla="*/ 93433 w 1364418"/>
              <a:gd name="connsiteY107" fmla="*/ 1373769 h 6889521"/>
              <a:gd name="connsiteX108" fmla="*/ 101740 w 1364418"/>
              <a:gd name="connsiteY108" fmla="*/ 1307086 h 6889521"/>
              <a:gd name="connsiteX109" fmla="*/ 102928 w 1364418"/>
              <a:gd name="connsiteY109" fmla="*/ 1189033 h 6889521"/>
              <a:gd name="connsiteX110" fmla="*/ 107613 w 1364418"/>
              <a:gd name="connsiteY110" fmla="*/ 1168288 h 6889521"/>
              <a:gd name="connsiteX111" fmla="*/ 99895 w 1364418"/>
              <a:gd name="connsiteY111" fmla="*/ 1142577 h 6889521"/>
              <a:gd name="connsiteX112" fmla="*/ 89201 w 1364418"/>
              <a:gd name="connsiteY112" fmla="*/ 1088484 h 6889521"/>
              <a:gd name="connsiteX113" fmla="*/ 77937 w 1364418"/>
              <a:gd name="connsiteY113" fmla="*/ 1016103 h 6889521"/>
              <a:gd name="connsiteX114" fmla="*/ 79393 w 1364418"/>
              <a:gd name="connsiteY114" fmla="*/ 954054 h 6889521"/>
              <a:gd name="connsiteX115" fmla="*/ 90309 w 1364418"/>
              <a:gd name="connsiteY115" fmla="*/ 921368 h 6889521"/>
              <a:gd name="connsiteX116" fmla="*/ 74258 w 1364418"/>
              <a:gd name="connsiteY116" fmla="*/ 896999 h 6889521"/>
              <a:gd name="connsiteX117" fmla="*/ 43666 w 1364418"/>
              <a:gd name="connsiteY117" fmla="*/ 821517 h 6889521"/>
              <a:gd name="connsiteX118" fmla="*/ 22616 w 1364418"/>
              <a:gd name="connsiteY118" fmla="*/ 751353 h 6889521"/>
              <a:gd name="connsiteX119" fmla="*/ 22174 w 1364418"/>
              <a:gd name="connsiteY119" fmla="*/ 721230 h 6889521"/>
              <a:gd name="connsiteX120" fmla="*/ 7845 w 1364418"/>
              <a:gd name="connsiteY120" fmla="*/ 681659 h 6889521"/>
              <a:gd name="connsiteX121" fmla="*/ 31306 w 1364418"/>
              <a:gd name="connsiteY121" fmla="*/ 619315 h 6889521"/>
              <a:gd name="connsiteX122" fmla="*/ 15184 w 1364418"/>
              <a:gd name="connsiteY122" fmla="*/ 585934 h 6889521"/>
              <a:gd name="connsiteX123" fmla="*/ 22258 w 1364418"/>
              <a:gd name="connsiteY123" fmla="*/ 538948 h 6889521"/>
              <a:gd name="connsiteX124" fmla="*/ 26166 w 1364418"/>
              <a:gd name="connsiteY124" fmla="*/ 525163 h 6889521"/>
              <a:gd name="connsiteX125" fmla="*/ 52290 w 1364418"/>
              <a:gd name="connsiteY125" fmla="*/ 446567 h 6889521"/>
              <a:gd name="connsiteX126" fmla="*/ 51538 w 1364418"/>
              <a:gd name="connsiteY126" fmla="*/ 393828 h 6889521"/>
              <a:gd name="connsiteX127" fmla="*/ 51368 w 1364418"/>
              <a:gd name="connsiteY127" fmla="*/ 353137 h 6889521"/>
              <a:gd name="connsiteX128" fmla="*/ 55970 w 1364418"/>
              <a:gd name="connsiteY128" fmla="*/ 321428 h 6889521"/>
              <a:gd name="connsiteX129" fmla="*/ 57061 w 1364418"/>
              <a:gd name="connsiteY129" fmla="*/ 275771 h 6889521"/>
              <a:gd name="connsiteX130" fmla="*/ 74088 w 1364418"/>
              <a:gd name="connsiteY130" fmla="*/ 212860 h 6889521"/>
              <a:gd name="connsiteX131" fmla="*/ 65798 w 1364418"/>
              <a:gd name="connsiteY131" fmla="*/ 144983 h 6889521"/>
              <a:gd name="connsiteX132" fmla="*/ 78082 w 1364418"/>
              <a:gd name="connsiteY132" fmla="*/ 55288 h 6889521"/>
              <a:gd name="connsiteX133" fmla="*/ 37636 w 1364418"/>
              <a:gd name="connsiteY133" fmla="*/ 0 h 6889521"/>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64484 w 1364418"/>
              <a:gd name="connsiteY5" fmla="*/ 6716710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64484 w 1364418"/>
              <a:gd name="connsiteY5" fmla="*/ 6716710 h 6858000"/>
              <a:gd name="connsiteX6" fmla="*/ 280651 w 1364418"/>
              <a:gd name="connsiteY6" fmla="*/ 6639873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81996 w 1364418"/>
              <a:gd name="connsiteY4" fmla="*/ 6792972 h 6858000"/>
              <a:gd name="connsiteX5" fmla="*/ 264484 w 1364418"/>
              <a:gd name="connsiteY5" fmla="*/ 6716710 h 6858000"/>
              <a:gd name="connsiteX6" fmla="*/ 280651 w 1364418"/>
              <a:gd name="connsiteY6" fmla="*/ 6639873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364418" h="6858000">
                <a:moveTo>
                  <a:pt x="37636" y="0"/>
                </a:moveTo>
                <a:lnTo>
                  <a:pt x="1364418" y="0"/>
                </a:lnTo>
                <a:lnTo>
                  <a:pt x="1364418" y="6858000"/>
                </a:lnTo>
                <a:lnTo>
                  <a:pt x="245974" y="6857735"/>
                </a:lnTo>
                <a:cubicBezTo>
                  <a:pt x="246649" y="6829312"/>
                  <a:pt x="258792" y="6817314"/>
                  <a:pt x="281996" y="6792972"/>
                </a:cubicBezTo>
                <a:cubicBezTo>
                  <a:pt x="288036" y="6763449"/>
                  <a:pt x="261498" y="6738121"/>
                  <a:pt x="264484" y="6716710"/>
                </a:cubicBezTo>
                <a:cubicBezTo>
                  <a:pt x="264597" y="6714739"/>
                  <a:pt x="280538" y="6641844"/>
                  <a:pt x="280651" y="6639873"/>
                </a:cubicBezTo>
                <a:cubicBezTo>
                  <a:pt x="296114" y="6596543"/>
                  <a:pt x="335196" y="6519339"/>
                  <a:pt x="339152" y="6471804"/>
                </a:cubicBezTo>
                <a:lnTo>
                  <a:pt x="334570" y="6389835"/>
                </a:lnTo>
                <a:cubicBezTo>
                  <a:pt x="334613" y="6357588"/>
                  <a:pt x="338883" y="6333072"/>
                  <a:pt x="317792" y="6324679"/>
                </a:cubicBezTo>
                <a:cubicBezTo>
                  <a:pt x="308402" y="6306381"/>
                  <a:pt x="279168" y="6293695"/>
                  <a:pt x="278227" y="6280046"/>
                </a:cubicBezTo>
                <a:cubicBezTo>
                  <a:pt x="281050" y="6269969"/>
                  <a:pt x="290039" y="6265765"/>
                  <a:pt x="288000" y="6252834"/>
                </a:cubicBezTo>
                <a:lnTo>
                  <a:pt x="265992" y="6202459"/>
                </a:lnTo>
                <a:cubicBezTo>
                  <a:pt x="264772" y="6196814"/>
                  <a:pt x="268092" y="6158095"/>
                  <a:pt x="264790" y="6153037"/>
                </a:cubicBezTo>
                <a:cubicBezTo>
                  <a:pt x="302335" y="6114354"/>
                  <a:pt x="260378" y="6128837"/>
                  <a:pt x="280205" y="6078132"/>
                </a:cubicBezTo>
                <a:cubicBezTo>
                  <a:pt x="283657" y="6049622"/>
                  <a:pt x="275724" y="6059673"/>
                  <a:pt x="267592" y="6028119"/>
                </a:cubicBezTo>
                <a:cubicBezTo>
                  <a:pt x="277113" y="5988572"/>
                  <a:pt x="234727" y="5976018"/>
                  <a:pt x="252821" y="5926735"/>
                </a:cubicBezTo>
                <a:cubicBezTo>
                  <a:pt x="290324" y="5823532"/>
                  <a:pt x="288016" y="5757776"/>
                  <a:pt x="302333" y="5712857"/>
                </a:cubicBezTo>
                <a:cubicBezTo>
                  <a:pt x="310258" y="5688518"/>
                  <a:pt x="328236" y="5675288"/>
                  <a:pt x="332131" y="5660491"/>
                </a:cubicBezTo>
                <a:cubicBezTo>
                  <a:pt x="345782" y="5622696"/>
                  <a:pt x="344964" y="5595787"/>
                  <a:pt x="341254" y="5563435"/>
                </a:cubicBezTo>
                <a:cubicBezTo>
                  <a:pt x="335745" y="5537661"/>
                  <a:pt x="359171" y="5479228"/>
                  <a:pt x="368130" y="5437125"/>
                </a:cubicBezTo>
                <a:cubicBezTo>
                  <a:pt x="379868" y="5399640"/>
                  <a:pt x="373836" y="5420657"/>
                  <a:pt x="381698" y="5396260"/>
                </a:cubicBezTo>
                <a:cubicBezTo>
                  <a:pt x="395995" y="5391935"/>
                  <a:pt x="389433" y="5350429"/>
                  <a:pt x="397679" y="5330009"/>
                </a:cubicBezTo>
                <a:cubicBezTo>
                  <a:pt x="405925" y="5309589"/>
                  <a:pt x="420210" y="5291626"/>
                  <a:pt x="431172" y="5273739"/>
                </a:cubicBezTo>
                <a:cubicBezTo>
                  <a:pt x="426568" y="5263245"/>
                  <a:pt x="432286" y="5253790"/>
                  <a:pt x="440771" y="5241779"/>
                </a:cubicBezTo>
                <a:lnTo>
                  <a:pt x="451997" y="5225268"/>
                </a:lnTo>
                <a:lnTo>
                  <a:pt x="453017" y="5217684"/>
                </a:lnTo>
                <a:cubicBezTo>
                  <a:pt x="455252" y="5208685"/>
                  <a:pt x="458044" y="5200600"/>
                  <a:pt x="460358" y="5193377"/>
                </a:cubicBezTo>
                <a:lnTo>
                  <a:pt x="463661" y="5179288"/>
                </a:lnTo>
                <a:lnTo>
                  <a:pt x="464645" y="5173621"/>
                </a:lnTo>
                <a:lnTo>
                  <a:pt x="460279" y="5159961"/>
                </a:lnTo>
                <a:lnTo>
                  <a:pt x="466956" y="5144295"/>
                </a:lnTo>
                <a:lnTo>
                  <a:pt x="463889" y="5125185"/>
                </a:lnTo>
                <a:cubicBezTo>
                  <a:pt x="466252" y="5124475"/>
                  <a:pt x="468554" y="5123363"/>
                  <a:pt x="470719" y="5121884"/>
                </a:cubicBezTo>
                <a:lnTo>
                  <a:pt x="477755" y="5067850"/>
                </a:lnTo>
                <a:lnTo>
                  <a:pt x="480486" y="5060861"/>
                </a:lnTo>
                <a:lnTo>
                  <a:pt x="477190" y="5034192"/>
                </a:lnTo>
                <a:cubicBezTo>
                  <a:pt x="476699" y="5019824"/>
                  <a:pt x="477403" y="5006180"/>
                  <a:pt x="478744" y="4993030"/>
                </a:cubicBezTo>
                <a:lnTo>
                  <a:pt x="485653" y="4946844"/>
                </a:lnTo>
                <a:lnTo>
                  <a:pt x="481509" y="4932692"/>
                </a:lnTo>
                <a:cubicBezTo>
                  <a:pt x="481214" y="4911802"/>
                  <a:pt x="495319" y="4880686"/>
                  <a:pt x="496912" y="4858827"/>
                </a:cubicBezTo>
                <a:lnTo>
                  <a:pt x="502815" y="4821170"/>
                </a:lnTo>
                <a:lnTo>
                  <a:pt x="507548" y="4780965"/>
                </a:lnTo>
                <a:lnTo>
                  <a:pt x="508841" y="4750867"/>
                </a:lnTo>
                <a:lnTo>
                  <a:pt x="506648" y="4690749"/>
                </a:lnTo>
                <a:cubicBezTo>
                  <a:pt x="512729" y="4654213"/>
                  <a:pt x="491337" y="4623546"/>
                  <a:pt x="502128" y="4584173"/>
                </a:cubicBezTo>
                <a:cubicBezTo>
                  <a:pt x="488693" y="4519562"/>
                  <a:pt x="492047" y="4501522"/>
                  <a:pt x="497211" y="4444346"/>
                </a:cubicBezTo>
                <a:cubicBezTo>
                  <a:pt x="511033" y="4454946"/>
                  <a:pt x="497584" y="4394050"/>
                  <a:pt x="493776" y="4375228"/>
                </a:cubicBezTo>
                <a:cubicBezTo>
                  <a:pt x="491426" y="4334791"/>
                  <a:pt x="480594" y="4270639"/>
                  <a:pt x="474429" y="4214165"/>
                </a:cubicBezTo>
                <a:cubicBezTo>
                  <a:pt x="465297" y="4170832"/>
                  <a:pt x="480280" y="4120324"/>
                  <a:pt x="478502" y="4090296"/>
                </a:cubicBezTo>
                <a:lnTo>
                  <a:pt x="463758" y="4033999"/>
                </a:lnTo>
                <a:lnTo>
                  <a:pt x="464907" y="4031933"/>
                </a:lnTo>
                <a:cubicBezTo>
                  <a:pt x="467040" y="4022997"/>
                  <a:pt x="465967" y="4017669"/>
                  <a:pt x="463483" y="4013953"/>
                </a:cubicBezTo>
                <a:lnTo>
                  <a:pt x="449778" y="3974753"/>
                </a:lnTo>
                <a:lnTo>
                  <a:pt x="451376" y="3969950"/>
                </a:lnTo>
                <a:lnTo>
                  <a:pt x="444798" y="3933779"/>
                </a:lnTo>
                <a:lnTo>
                  <a:pt x="446129" y="3933093"/>
                </a:lnTo>
                <a:cubicBezTo>
                  <a:pt x="448961" y="3930731"/>
                  <a:pt x="450769" y="3927433"/>
                  <a:pt x="450483" y="3922082"/>
                </a:cubicBezTo>
                <a:cubicBezTo>
                  <a:pt x="471740" y="3927556"/>
                  <a:pt x="458283" y="3917724"/>
                  <a:pt x="455561" y="3901461"/>
                </a:cubicBezTo>
                <a:cubicBezTo>
                  <a:pt x="460173" y="3883426"/>
                  <a:pt x="474485" y="3829756"/>
                  <a:pt x="478155" y="3813873"/>
                </a:cubicBezTo>
                <a:cubicBezTo>
                  <a:pt x="477963" y="3811302"/>
                  <a:pt x="477772" y="3808732"/>
                  <a:pt x="477580" y="3806161"/>
                </a:cubicBezTo>
                <a:lnTo>
                  <a:pt x="477887" y="3805957"/>
                </a:lnTo>
                <a:cubicBezTo>
                  <a:pt x="478443" y="3804175"/>
                  <a:pt x="478509" y="3801600"/>
                  <a:pt x="477914" y="3797724"/>
                </a:cubicBezTo>
                <a:lnTo>
                  <a:pt x="476529" y="3792098"/>
                </a:lnTo>
                <a:lnTo>
                  <a:pt x="475413" y="3777135"/>
                </a:lnTo>
                <a:lnTo>
                  <a:pt x="477146" y="3771656"/>
                </a:lnTo>
                <a:lnTo>
                  <a:pt x="480889" y="3769007"/>
                </a:lnTo>
                <a:lnTo>
                  <a:pt x="480355" y="3767709"/>
                </a:lnTo>
                <a:cubicBezTo>
                  <a:pt x="472854" y="3758603"/>
                  <a:pt x="462858" y="3757457"/>
                  <a:pt x="489051" y="3738082"/>
                </a:cubicBezTo>
                <a:cubicBezTo>
                  <a:pt x="476420" y="3716230"/>
                  <a:pt x="492614" y="3707883"/>
                  <a:pt x="496397" y="3673397"/>
                </a:cubicBezTo>
                <a:cubicBezTo>
                  <a:pt x="485059" y="3661788"/>
                  <a:pt x="488117" y="3649813"/>
                  <a:pt x="495693" y="3637109"/>
                </a:cubicBezTo>
                <a:cubicBezTo>
                  <a:pt x="488827" y="3605834"/>
                  <a:pt x="498565" y="3573837"/>
                  <a:pt x="499136" y="3536883"/>
                </a:cubicBezTo>
                <a:cubicBezTo>
                  <a:pt x="483096" y="3500539"/>
                  <a:pt x="506170" y="3475121"/>
                  <a:pt x="506674" y="3435652"/>
                </a:cubicBezTo>
                <a:cubicBezTo>
                  <a:pt x="508209" y="3397466"/>
                  <a:pt x="505139" y="3338624"/>
                  <a:pt x="508345" y="3307769"/>
                </a:cubicBezTo>
                <a:cubicBezTo>
                  <a:pt x="522826" y="3292381"/>
                  <a:pt x="493343" y="3256540"/>
                  <a:pt x="525908" y="3250522"/>
                </a:cubicBezTo>
                <a:cubicBezTo>
                  <a:pt x="519705" y="3235893"/>
                  <a:pt x="504475" y="3230937"/>
                  <a:pt x="526333" y="3229163"/>
                </a:cubicBezTo>
                <a:cubicBezTo>
                  <a:pt x="524884" y="3224149"/>
                  <a:pt x="525919" y="3220404"/>
                  <a:pt x="528156" y="3217217"/>
                </a:cubicBezTo>
                <a:lnTo>
                  <a:pt x="514991" y="3183755"/>
                </a:lnTo>
                <a:lnTo>
                  <a:pt x="515492" y="3178642"/>
                </a:lnTo>
                <a:lnTo>
                  <a:pt x="503092" y="3158586"/>
                </a:lnTo>
                <a:lnTo>
                  <a:pt x="488277" y="3129034"/>
                </a:lnTo>
                <a:lnTo>
                  <a:pt x="488942" y="3126682"/>
                </a:lnTo>
                <a:lnTo>
                  <a:pt x="479810" y="3114519"/>
                </a:lnTo>
                <a:cubicBezTo>
                  <a:pt x="476044" y="3110886"/>
                  <a:pt x="471657" y="3108020"/>
                  <a:pt x="466419" y="3106272"/>
                </a:cubicBezTo>
                <a:cubicBezTo>
                  <a:pt x="479357" y="3049949"/>
                  <a:pt x="446991" y="3011906"/>
                  <a:pt x="439149" y="2958185"/>
                </a:cubicBezTo>
                <a:cubicBezTo>
                  <a:pt x="423473" y="2895670"/>
                  <a:pt x="402616" y="2832884"/>
                  <a:pt x="381763" y="2762989"/>
                </a:cubicBezTo>
                <a:cubicBezTo>
                  <a:pt x="340504" y="2718141"/>
                  <a:pt x="357875" y="2611979"/>
                  <a:pt x="330681" y="2554718"/>
                </a:cubicBezTo>
                <a:cubicBezTo>
                  <a:pt x="354561" y="2510384"/>
                  <a:pt x="312857" y="2522616"/>
                  <a:pt x="310775" y="2485734"/>
                </a:cubicBezTo>
                <a:cubicBezTo>
                  <a:pt x="283880" y="2505125"/>
                  <a:pt x="334754" y="2437857"/>
                  <a:pt x="301498" y="2447068"/>
                </a:cubicBezTo>
                <a:cubicBezTo>
                  <a:pt x="302171" y="2440064"/>
                  <a:pt x="286502" y="2432988"/>
                  <a:pt x="288459" y="2425819"/>
                </a:cubicBezTo>
                <a:lnTo>
                  <a:pt x="294458" y="2402874"/>
                </a:lnTo>
                <a:lnTo>
                  <a:pt x="297070" y="2381443"/>
                </a:lnTo>
                <a:cubicBezTo>
                  <a:pt x="291389" y="2355877"/>
                  <a:pt x="281925" y="2295004"/>
                  <a:pt x="273399" y="2261920"/>
                </a:cubicBezTo>
                <a:cubicBezTo>
                  <a:pt x="264489" y="2250852"/>
                  <a:pt x="256407" y="2208397"/>
                  <a:pt x="263286" y="2195378"/>
                </a:cubicBezTo>
                <a:cubicBezTo>
                  <a:pt x="262597" y="2185499"/>
                  <a:pt x="238753" y="2164596"/>
                  <a:pt x="247503" y="2155135"/>
                </a:cubicBezTo>
                <a:cubicBezTo>
                  <a:pt x="257474" y="2141929"/>
                  <a:pt x="229406" y="2121310"/>
                  <a:pt x="244961" y="2118008"/>
                </a:cubicBezTo>
                <a:cubicBezTo>
                  <a:pt x="225493" y="2103116"/>
                  <a:pt x="245373" y="2072196"/>
                  <a:pt x="245954" y="2050531"/>
                </a:cubicBezTo>
                <a:cubicBezTo>
                  <a:pt x="228015" y="2040209"/>
                  <a:pt x="246924" y="2004931"/>
                  <a:pt x="237760" y="1963269"/>
                </a:cubicBezTo>
                <a:cubicBezTo>
                  <a:pt x="217314" y="1952304"/>
                  <a:pt x="249162" y="1930958"/>
                  <a:pt x="218938" y="1906352"/>
                </a:cubicBezTo>
                <a:cubicBezTo>
                  <a:pt x="211894" y="1889396"/>
                  <a:pt x="204207" y="1891128"/>
                  <a:pt x="195495" y="1861531"/>
                </a:cubicBezTo>
                <a:cubicBezTo>
                  <a:pt x="152756" y="1820122"/>
                  <a:pt x="167197" y="1775736"/>
                  <a:pt x="149294" y="1732919"/>
                </a:cubicBezTo>
                <a:cubicBezTo>
                  <a:pt x="132272" y="1683226"/>
                  <a:pt x="131129" y="1708347"/>
                  <a:pt x="121605" y="1663540"/>
                </a:cubicBezTo>
                <a:cubicBezTo>
                  <a:pt x="131383" y="1652207"/>
                  <a:pt x="129824" y="1627305"/>
                  <a:pt x="120731" y="1615777"/>
                </a:cubicBezTo>
                <a:cubicBezTo>
                  <a:pt x="113324" y="1591298"/>
                  <a:pt x="125561" y="1582061"/>
                  <a:pt x="101526" y="1563678"/>
                </a:cubicBezTo>
                <a:cubicBezTo>
                  <a:pt x="118336" y="1562186"/>
                  <a:pt x="95368" y="1514217"/>
                  <a:pt x="114606" y="1519474"/>
                </a:cubicBezTo>
                <a:cubicBezTo>
                  <a:pt x="124662" y="1497831"/>
                  <a:pt x="99126" y="1498809"/>
                  <a:pt x="107348" y="1477995"/>
                </a:cubicBezTo>
                <a:cubicBezTo>
                  <a:pt x="102372" y="1450946"/>
                  <a:pt x="98082" y="1395585"/>
                  <a:pt x="93433" y="1373769"/>
                </a:cubicBezTo>
                <a:lnTo>
                  <a:pt x="101740" y="1307086"/>
                </a:lnTo>
                <a:cubicBezTo>
                  <a:pt x="61518" y="1238798"/>
                  <a:pt x="128597" y="1302829"/>
                  <a:pt x="102928" y="1189033"/>
                </a:cubicBezTo>
                <a:cubicBezTo>
                  <a:pt x="96991" y="1183619"/>
                  <a:pt x="100433" y="1168361"/>
                  <a:pt x="107613" y="1168288"/>
                </a:cubicBezTo>
                <a:cubicBezTo>
                  <a:pt x="104521" y="1161401"/>
                  <a:pt x="88898" y="1146763"/>
                  <a:pt x="99895" y="1142577"/>
                </a:cubicBezTo>
                <a:cubicBezTo>
                  <a:pt x="98248" y="1123927"/>
                  <a:pt x="94639" y="1105753"/>
                  <a:pt x="89201" y="1088484"/>
                </a:cubicBezTo>
                <a:lnTo>
                  <a:pt x="77937" y="1016103"/>
                </a:lnTo>
                <a:cubicBezTo>
                  <a:pt x="78422" y="988163"/>
                  <a:pt x="78908" y="981994"/>
                  <a:pt x="79393" y="954054"/>
                </a:cubicBezTo>
                <a:cubicBezTo>
                  <a:pt x="74607" y="950500"/>
                  <a:pt x="84928" y="922140"/>
                  <a:pt x="90309" y="921368"/>
                </a:cubicBezTo>
                <a:cubicBezTo>
                  <a:pt x="87566" y="916400"/>
                  <a:pt x="66268" y="901306"/>
                  <a:pt x="74258" y="896999"/>
                </a:cubicBezTo>
                <a:cubicBezTo>
                  <a:pt x="69492" y="868759"/>
                  <a:pt x="58957" y="842759"/>
                  <a:pt x="43666" y="821517"/>
                </a:cubicBezTo>
                <a:cubicBezTo>
                  <a:pt x="35059" y="797243"/>
                  <a:pt x="27646" y="764612"/>
                  <a:pt x="22616" y="751353"/>
                </a:cubicBezTo>
                <a:cubicBezTo>
                  <a:pt x="22469" y="741312"/>
                  <a:pt x="22321" y="731271"/>
                  <a:pt x="22174" y="721230"/>
                </a:cubicBezTo>
                <a:lnTo>
                  <a:pt x="7845" y="681659"/>
                </a:lnTo>
                <a:cubicBezTo>
                  <a:pt x="-21513" y="678654"/>
                  <a:pt x="41748" y="630810"/>
                  <a:pt x="31306" y="619315"/>
                </a:cubicBezTo>
                <a:cubicBezTo>
                  <a:pt x="37997" y="611016"/>
                  <a:pt x="17724" y="592108"/>
                  <a:pt x="15184" y="585934"/>
                </a:cubicBezTo>
                <a:cubicBezTo>
                  <a:pt x="14724" y="571597"/>
                  <a:pt x="22718" y="553285"/>
                  <a:pt x="22258" y="538948"/>
                </a:cubicBezTo>
                <a:cubicBezTo>
                  <a:pt x="22152" y="531703"/>
                  <a:pt x="26272" y="532408"/>
                  <a:pt x="26166" y="525163"/>
                </a:cubicBezTo>
                <a:cubicBezTo>
                  <a:pt x="28507" y="511668"/>
                  <a:pt x="56166" y="464433"/>
                  <a:pt x="52290" y="446567"/>
                </a:cubicBezTo>
                <a:cubicBezTo>
                  <a:pt x="47300" y="425186"/>
                  <a:pt x="52062" y="408582"/>
                  <a:pt x="51538" y="393828"/>
                </a:cubicBezTo>
                <a:cubicBezTo>
                  <a:pt x="51481" y="380264"/>
                  <a:pt x="51425" y="366701"/>
                  <a:pt x="51368" y="353137"/>
                </a:cubicBezTo>
                <a:cubicBezTo>
                  <a:pt x="50053" y="345863"/>
                  <a:pt x="61696" y="333814"/>
                  <a:pt x="55970" y="321428"/>
                </a:cubicBezTo>
                <a:cubicBezTo>
                  <a:pt x="56334" y="306209"/>
                  <a:pt x="56697" y="290990"/>
                  <a:pt x="57061" y="275771"/>
                </a:cubicBezTo>
                <a:cubicBezTo>
                  <a:pt x="46146" y="254441"/>
                  <a:pt x="87623" y="243671"/>
                  <a:pt x="74088" y="212860"/>
                </a:cubicBezTo>
                <a:cubicBezTo>
                  <a:pt x="92367" y="188146"/>
                  <a:pt x="68261" y="179672"/>
                  <a:pt x="65798" y="144983"/>
                </a:cubicBezTo>
                <a:cubicBezTo>
                  <a:pt x="52661" y="119338"/>
                  <a:pt x="79134" y="90517"/>
                  <a:pt x="78082" y="55288"/>
                </a:cubicBezTo>
                <a:lnTo>
                  <a:pt x="37636"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0792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pPr>
              <a:lnSpc>
                <a:spcPct val="90000"/>
              </a:lnSpc>
            </a:pPr>
            <a:br>
              <a:rPr lang="tr-TR" sz="2100" b="1"/>
            </a:br>
            <a:r>
              <a:rPr lang="tr-TR" sz="2100" b="1" err="1"/>
              <a:t>Menstural</a:t>
            </a:r>
            <a:r>
              <a:rPr lang="tr-TR" sz="2100" b="1"/>
              <a:t> </a:t>
            </a:r>
            <a:r>
              <a:rPr lang="tr-TR" sz="2100" b="1" err="1"/>
              <a:t>siklus</a:t>
            </a:r>
            <a:r>
              <a:rPr lang="tr-TR" sz="2100" b="1"/>
              <a:t> fizyolojisi</a:t>
            </a:r>
            <a:br>
              <a:rPr lang="tr-TR" sz="2100" b="1"/>
            </a:br>
            <a:endParaRPr lang="tr-TR" sz="2100" b="1"/>
          </a:p>
        </p:txBody>
      </p:sp>
      <p:graphicFrame>
        <p:nvGraphicFramePr>
          <p:cNvPr id="11" name="İçerik Yer Tutucusu 2">
            <a:extLst>
              <a:ext uri="{FF2B5EF4-FFF2-40B4-BE49-F238E27FC236}">
                <a16:creationId xmlns:a16="http://schemas.microsoft.com/office/drawing/2014/main" id="{33B4128E-7523-657A-B727-5C17F56C4E7F}"/>
              </a:ext>
            </a:extLst>
          </p:cNvPr>
          <p:cNvGraphicFramePr>
            <a:graphicFrameLocks noGrp="1"/>
          </p:cNvGraphicFramePr>
          <p:nvPr>
            <p:ph idx="1"/>
            <p:extLst>
              <p:ext uri="{D42A27DB-BD31-4B8C-83A1-F6EECF244321}">
                <p14:modId xmlns:p14="http://schemas.microsoft.com/office/powerpoint/2010/main" val="236098739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24998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6128F3BD-7564-4310-B528-888E64F87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0FDFF1B0-78E5-BE91-47A3-5712DBC2F7FC}"/>
              </a:ext>
            </a:extLst>
          </p:cNvPr>
          <p:cNvSpPr>
            <a:spLocks noGrp="1"/>
          </p:cNvSpPr>
          <p:nvPr>
            <p:ph idx="1"/>
          </p:nvPr>
        </p:nvSpPr>
        <p:spPr>
          <a:xfrm>
            <a:off x="852776" y="2147358"/>
            <a:ext cx="6411289" cy="4076394"/>
          </a:xfrm>
        </p:spPr>
        <p:txBody>
          <a:bodyPr>
            <a:normAutofit/>
          </a:bodyPr>
          <a:lstStyle/>
          <a:p>
            <a:r>
              <a:rPr lang="tr-TR" sz="1600"/>
              <a:t>Kanama miktarının durumu, patolojik bulgulara göre bazen siklusun 5-26 günleri arasında verilen P tedavileri gerekli ve etkili olabilir.</a:t>
            </a:r>
          </a:p>
          <a:p>
            <a:r>
              <a:rPr lang="tr-TR" sz="1600"/>
              <a:t> Progesteron salgılayan rahimiçi sistemler (Mirena) kanama kontrolünde iyi bir seçenektir. </a:t>
            </a:r>
          </a:p>
          <a:p>
            <a:r>
              <a:rPr lang="tr-TR" sz="1600"/>
              <a:t>Danazol veya GnRH analogları da tedavide kullanılmakla beraber yan etkileri ve maliyetleri dolayısı ile kadın hastalıkları ve doğum uzmanları aracılığı ile kullanılması uygundur.</a:t>
            </a:r>
          </a:p>
          <a:p>
            <a:r>
              <a:rPr lang="tr-TR" sz="1600"/>
              <a:t> Antifibrinolitik ajanlar (traneksamik asit) ve NSAID grubu ilaçlar da kanama azaltıcı olarak kullanılabilirler.</a:t>
            </a:r>
          </a:p>
          <a:p>
            <a:r>
              <a:rPr lang="tr-TR" sz="1600"/>
              <a:t> Anemi varlığında hastaya demir preparatları verilmesi gereklidir.</a:t>
            </a:r>
          </a:p>
          <a:p>
            <a:r>
              <a:rPr lang="tr-TR" sz="1600"/>
              <a:t> Tedavide kanama yoğunluğunun azaltılması, menstrüel düzensizliğin ve hiperplazinin önlenmesi, aneminin iyileştirilmesi, hayat kalitesinin yükseltilmesi ve anksiyetenin giderilmesi amaçlanır.</a:t>
            </a:r>
          </a:p>
        </p:txBody>
      </p:sp>
      <p:sp>
        <p:nvSpPr>
          <p:cNvPr id="17" name="Freeform: Shape 9">
            <a:extLst>
              <a:ext uri="{FF2B5EF4-FFF2-40B4-BE49-F238E27FC236}">
                <a16:creationId xmlns:a16="http://schemas.microsoft.com/office/drawing/2014/main" id="{82AA3C4E-019E-440F-87AB-67EFA9BE6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116842" y="-2"/>
            <a:ext cx="1026164" cy="6858000"/>
          </a:xfrm>
          <a:custGeom>
            <a:avLst/>
            <a:gdLst>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57645 w 1605470"/>
              <a:gd name="connsiteY188" fmla="*/ 474761 h 6858000"/>
              <a:gd name="connsiteX189" fmla="*/ 201693 w 1605470"/>
              <a:gd name="connsiteY189" fmla="*/ 469651 h 6858000"/>
              <a:gd name="connsiteX190" fmla="*/ 195012 w 1605470"/>
              <a:gd name="connsiteY190" fmla="*/ 448559 h 6858000"/>
              <a:gd name="connsiteX191" fmla="*/ 201434 w 1605470"/>
              <a:gd name="connsiteY191" fmla="*/ 441529 h 6858000"/>
              <a:gd name="connsiteX192" fmla="*/ 200655 w 1605470"/>
              <a:gd name="connsiteY192" fmla="*/ 428927 h 6858000"/>
              <a:gd name="connsiteX193" fmla="*/ 190059 w 1605470"/>
              <a:gd name="connsiteY193" fmla="*/ 430161 h 6858000"/>
              <a:gd name="connsiteX194" fmla="*/ 184450 w 1605470"/>
              <a:gd name="connsiteY194" fmla="*/ 396240 h 6858000"/>
              <a:gd name="connsiteX195" fmla="*/ 146196 w 1605470"/>
              <a:gd name="connsiteY195" fmla="*/ 358810 h 6858000"/>
              <a:gd name="connsiteX196" fmla="*/ 124571 w 1605470"/>
              <a:gd name="connsiteY196" fmla="*/ 302178 h 6858000"/>
              <a:gd name="connsiteX197" fmla="*/ 103243 w 1605470"/>
              <a:gd name="connsiteY197" fmla="*/ 211375 h 6858000"/>
              <a:gd name="connsiteX198" fmla="*/ 94571 w 1605470"/>
              <a:gd name="connsiteY198" fmla="*/ 184179 h 6858000"/>
              <a:gd name="connsiteX199" fmla="*/ 13437 w 1605470"/>
              <a:gd name="connsiteY199" fmla="*/ 19287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01693 w 1605470"/>
              <a:gd name="connsiteY188" fmla="*/ 469651 h 6858000"/>
              <a:gd name="connsiteX189" fmla="*/ 195012 w 1605470"/>
              <a:gd name="connsiteY189" fmla="*/ 448559 h 6858000"/>
              <a:gd name="connsiteX190" fmla="*/ 201434 w 1605470"/>
              <a:gd name="connsiteY190" fmla="*/ 441529 h 6858000"/>
              <a:gd name="connsiteX191" fmla="*/ 200655 w 1605470"/>
              <a:gd name="connsiteY191" fmla="*/ 428927 h 6858000"/>
              <a:gd name="connsiteX192" fmla="*/ 190059 w 1605470"/>
              <a:gd name="connsiteY192" fmla="*/ 430161 h 6858000"/>
              <a:gd name="connsiteX193" fmla="*/ 184450 w 1605470"/>
              <a:gd name="connsiteY193" fmla="*/ 396240 h 6858000"/>
              <a:gd name="connsiteX194" fmla="*/ 146196 w 1605470"/>
              <a:gd name="connsiteY194" fmla="*/ 358810 h 6858000"/>
              <a:gd name="connsiteX195" fmla="*/ 124571 w 1605470"/>
              <a:gd name="connsiteY195" fmla="*/ 302178 h 6858000"/>
              <a:gd name="connsiteX196" fmla="*/ 103243 w 1605470"/>
              <a:gd name="connsiteY196" fmla="*/ 211375 h 6858000"/>
              <a:gd name="connsiteX197" fmla="*/ 94571 w 1605470"/>
              <a:gd name="connsiteY197" fmla="*/ 184179 h 6858000"/>
              <a:gd name="connsiteX198" fmla="*/ 13437 w 1605470"/>
              <a:gd name="connsiteY198" fmla="*/ 19287 h 6858000"/>
              <a:gd name="connsiteX199" fmla="*/ 0 w 1605470"/>
              <a:gd name="connsiteY19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613412 w 1605470"/>
              <a:gd name="connsiteY132" fmla="*/ 2731184 h 6858000"/>
              <a:gd name="connsiteX133" fmla="*/ 555080 w 1605470"/>
              <a:gd name="connsiteY133" fmla="*/ 2538816 h 6858000"/>
              <a:gd name="connsiteX134" fmla="*/ 551827 w 1605470"/>
              <a:gd name="connsiteY134" fmla="*/ 2485734 h 6858000"/>
              <a:gd name="connsiteX135" fmla="*/ 525179 w 1605470"/>
              <a:gd name="connsiteY135" fmla="*/ 2447068 h 6858000"/>
              <a:gd name="connsiteX136" fmla="*/ 529511 w 1605470"/>
              <a:gd name="connsiteY136" fmla="*/ 2425819 h 6858000"/>
              <a:gd name="connsiteX137" fmla="*/ 530521 w 1605470"/>
              <a:gd name="connsiteY137" fmla="*/ 2422066 h 6858000"/>
              <a:gd name="connsiteX138" fmla="*/ 528878 w 1605470"/>
              <a:gd name="connsiteY138" fmla="*/ 2408971 h 6858000"/>
              <a:gd name="connsiteX139" fmla="*/ 535510 w 1605470"/>
              <a:gd name="connsiteY139" fmla="*/ 2402874 h 6858000"/>
              <a:gd name="connsiteX140" fmla="*/ 538122 w 1605470"/>
              <a:gd name="connsiteY140" fmla="*/ 2381443 h 6858000"/>
              <a:gd name="connsiteX141" fmla="*/ 533116 w 1605470"/>
              <a:gd name="connsiteY141" fmla="*/ 2358011 h 6858000"/>
              <a:gd name="connsiteX142" fmla="*/ 501423 w 1605470"/>
              <a:gd name="connsiteY142" fmla="*/ 2249479 h 6858000"/>
              <a:gd name="connsiteX143" fmla="*/ 486968 w 1605470"/>
              <a:gd name="connsiteY143" fmla="*/ 2182937 h 6858000"/>
              <a:gd name="connsiteX144" fmla="*/ 488555 w 1605470"/>
              <a:gd name="connsiteY144" fmla="*/ 2155135 h 6858000"/>
              <a:gd name="connsiteX145" fmla="*/ 486013 w 1605470"/>
              <a:gd name="connsiteY145" fmla="*/ 2118008 h 6858000"/>
              <a:gd name="connsiteX146" fmla="*/ 487006 w 1605470"/>
              <a:gd name="connsiteY146" fmla="*/ 2050531 h 6858000"/>
              <a:gd name="connsiteX147" fmla="*/ 478812 w 1605470"/>
              <a:gd name="connsiteY147" fmla="*/ 1963269 h 6858000"/>
              <a:gd name="connsiteX148" fmla="*/ 442619 w 1605470"/>
              <a:gd name="connsiteY148" fmla="*/ 1910499 h 6858000"/>
              <a:gd name="connsiteX149" fmla="*/ 446785 w 1605470"/>
              <a:gd name="connsiteY149" fmla="*/ 1903212 h 6858000"/>
              <a:gd name="connsiteX150" fmla="*/ 436547 w 1605470"/>
              <a:gd name="connsiteY150" fmla="*/ 1861531 h 6858000"/>
              <a:gd name="connsiteX151" fmla="*/ 364290 w 1605470"/>
              <a:gd name="connsiteY151" fmla="*/ 1728772 h 6858000"/>
              <a:gd name="connsiteX152" fmla="*/ 345287 w 1605470"/>
              <a:gd name="connsiteY152" fmla="*/ 1646953 h 6858000"/>
              <a:gd name="connsiteX153" fmla="*/ 344412 w 1605470"/>
              <a:gd name="connsiteY153" fmla="*/ 1615777 h 6858000"/>
              <a:gd name="connsiteX154" fmla="*/ 342578 w 1605470"/>
              <a:gd name="connsiteY154" fmla="*/ 1563678 h 6858000"/>
              <a:gd name="connsiteX155" fmla="*/ 355658 w 1605470"/>
              <a:gd name="connsiteY155" fmla="*/ 1519474 h 6858000"/>
              <a:gd name="connsiteX156" fmla="*/ 348400 w 1605470"/>
              <a:gd name="connsiteY156" fmla="*/ 1477995 h 6858000"/>
              <a:gd name="connsiteX157" fmla="*/ 328025 w 1605470"/>
              <a:gd name="connsiteY157" fmla="*/ 1475165 h 6858000"/>
              <a:gd name="connsiteX158" fmla="*/ 326326 w 1605470"/>
              <a:gd name="connsiteY158" fmla="*/ 1428585 h 6858000"/>
              <a:gd name="connsiteX159" fmla="*/ 325799 w 1605470"/>
              <a:gd name="connsiteY159" fmla="*/ 1357181 h 6858000"/>
              <a:gd name="connsiteX160" fmla="*/ 320507 w 1605470"/>
              <a:gd name="connsiteY160" fmla="*/ 1347099 h 6858000"/>
              <a:gd name="connsiteX161" fmla="*/ 335347 w 1605470"/>
              <a:gd name="connsiteY161" fmla="*/ 1334233 h 6858000"/>
              <a:gd name="connsiteX162" fmla="*/ 342792 w 1605470"/>
              <a:gd name="connsiteY162" fmla="*/ 1307086 h 6858000"/>
              <a:gd name="connsiteX163" fmla="*/ 343980 w 1605470"/>
              <a:gd name="connsiteY163" fmla="*/ 1189033 h 6858000"/>
              <a:gd name="connsiteX164" fmla="*/ 348665 w 1605470"/>
              <a:gd name="connsiteY164" fmla="*/ 1168288 h 6858000"/>
              <a:gd name="connsiteX165" fmla="*/ 340947 w 1605470"/>
              <a:gd name="connsiteY165" fmla="*/ 1142577 h 6858000"/>
              <a:gd name="connsiteX166" fmla="*/ 330253 w 1605470"/>
              <a:gd name="connsiteY166" fmla="*/ 1088484 h 6858000"/>
              <a:gd name="connsiteX167" fmla="*/ 314647 w 1605470"/>
              <a:gd name="connsiteY167" fmla="*/ 1053424 h 6858000"/>
              <a:gd name="connsiteX168" fmla="*/ 322906 w 1605470"/>
              <a:gd name="connsiteY168" fmla="*/ 1044367 h 6858000"/>
              <a:gd name="connsiteX169" fmla="*/ 326818 w 1605470"/>
              <a:gd name="connsiteY169" fmla="*/ 1022828 h 6858000"/>
              <a:gd name="connsiteX170" fmla="*/ 320445 w 1605470"/>
              <a:gd name="connsiteY170" fmla="*/ 932283 h 6858000"/>
              <a:gd name="connsiteX171" fmla="*/ 322681 w 1605470"/>
              <a:gd name="connsiteY171" fmla="*/ 915925 h 6858000"/>
              <a:gd name="connsiteX172" fmla="*/ 315310 w 1605470"/>
              <a:gd name="connsiteY172" fmla="*/ 896999 h 6858000"/>
              <a:gd name="connsiteX173" fmla="*/ 284718 w 1605470"/>
              <a:gd name="connsiteY173" fmla="*/ 821517 h 6858000"/>
              <a:gd name="connsiteX174" fmla="*/ 270682 w 1605470"/>
              <a:gd name="connsiteY174" fmla="*/ 786519 h 6858000"/>
              <a:gd name="connsiteX175" fmla="*/ 265483 w 1605470"/>
              <a:gd name="connsiteY175" fmla="*/ 784963 h 6858000"/>
              <a:gd name="connsiteX176" fmla="*/ 270939 w 1605470"/>
              <a:gd name="connsiteY176" fmla="*/ 776648 h 6858000"/>
              <a:gd name="connsiteX177" fmla="*/ 263668 w 1605470"/>
              <a:gd name="connsiteY177" fmla="*/ 751353 h 6858000"/>
              <a:gd name="connsiteX178" fmla="*/ 254540 w 1605470"/>
              <a:gd name="connsiteY178" fmla="*/ 741965 h 6858000"/>
              <a:gd name="connsiteX179" fmla="*/ 252501 w 1605470"/>
              <a:gd name="connsiteY179" fmla="*/ 724635 h 6858000"/>
              <a:gd name="connsiteX180" fmla="*/ 248897 w 1605470"/>
              <a:gd name="connsiteY180" fmla="*/ 681659 h 6858000"/>
              <a:gd name="connsiteX181" fmla="*/ 234316 w 1605470"/>
              <a:gd name="connsiteY181" fmla="*/ 635218 h 6858000"/>
              <a:gd name="connsiteX182" fmla="*/ 239327 w 1605470"/>
              <a:gd name="connsiteY182" fmla="*/ 613763 h 6858000"/>
              <a:gd name="connsiteX183" fmla="*/ 225269 w 1605470"/>
              <a:gd name="connsiteY183" fmla="*/ 598582 h 6858000"/>
              <a:gd name="connsiteX184" fmla="*/ 224950 w 1605470"/>
              <a:gd name="connsiteY184" fmla="*/ 576846 h 6858000"/>
              <a:gd name="connsiteX185" fmla="*/ 204632 w 1605470"/>
              <a:gd name="connsiteY185" fmla="*/ 553868 h 6858000"/>
              <a:gd name="connsiteX186" fmla="*/ 239317 w 1605470"/>
              <a:gd name="connsiteY186" fmla="*/ 517614 h 6858000"/>
              <a:gd name="connsiteX187" fmla="*/ 201693 w 1605470"/>
              <a:gd name="connsiteY187" fmla="*/ 469651 h 6858000"/>
              <a:gd name="connsiteX188" fmla="*/ 195012 w 1605470"/>
              <a:gd name="connsiteY188" fmla="*/ 448559 h 6858000"/>
              <a:gd name="connsiteX189" fmla="*/ 201434 w 1605470"/>
              <a:gd name="connsiteY189" fmla="*/ 441529 h 6858000"/>
              <a:gd name="connsiteX190" fmla="*/ 200655 w 1605470"/>
              <a:gd name="connsiteY190" fmla="*/ 428927 h 6858000"/>
              <a:gd name="connsiteX191" fmla="*/ 190059 w 1605470"/>
              <a:gd name="connsiteY191" fmla="*/ 430161 h 6858000"/>
              <a:gd name="connsiteX192" fmla="*/ 184450 w 1605470"/>
              <a:gd name="connsiteY192" fmla="*/ 396240 h 6858000"/>
              <a:gd name="connsiteX193" fmla="*/ 146196 w 1605470"/>
              <a:gd name="connsiteY193" fmla="*/ 358810 h 6858000"/>
              <a:gd name="connsiteX194" fmla="*/ 124571 w 1605470"/>
              <a:gd name="connsiteY194" fmla="*/ 302178 h 6858000"/>
              <a:gd name="connsiteX195" fmla="*/ 103243 w 1605470"/>
              <a:gd name="connsiteY195" fmla="*/ 211375 h 6858000"/>
              <a:gd name="connsiteX196" fmla="*/ 94571 w 1605470"/>
              <a:gd name="connsiteY196" fmla="*/ 184179 h 6858000"/>
              <a:gd name="connsiteX197" fmla="*/ 13437 w 1605470"/>
              <a:gd name="connsiteY197" fmla="*/ 19287 h 6858000"/>
              <a:gd name="connsiteX198" fmla="*/ 0 w 1605470"/>
              <a:gd name="connsiteY19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13412 w 1605470"/>
              <a:gd name="connsiteY131" fmla="*/ 2731184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63668 w 1605470"/>
              <a:gd name="connsiteY175" fmla="*/ 751353 h 6858000"/>
              <a:gd name="connsiteX176" fmla="*/ 254540 w 1605470"/>
              <a:gd name="connsiteY176" fmla="*/ 741965 h 6858000"/>
              <a:gd name="connsiteX177" fmla="*/ 252501 w 1605470"/>
              <a:gd name="connsiteY177" fmla="*/ 724635 h 6858000"/>
              <a:gd name="connsiteX178" fmla="*/ 248897 w 1605470"/>
              <a:gd name="connsiteY178" fmla="*/ 681659 h 6858000"/>
              <a:gd name="connsiteX179" fmla="*/ 234316 w 1605470"/>
              <a:gd name="connsiteY179" fmla="*/ 635218 h 6858000"/>
              <a:gd name="connsiteX180" fmla="*/ 239327 w 1605470"/>
              <a:gd name="connsiteY180" fmla="*/ 613763 h 6858000"/>
              <a:gd name="connsiteX181" fmla="*/ 225269 w 1605470"/>
              <a:gd name="connsiteY181" fmla="*/ 598582 h 6858000"/>
              <a:gd name="connsiteX182" fmla="*/ 224950 w 1605470"/>
              <a:gd name="connsiteY182" fmla="*/ 576846 h 6858000"/>
              <a:gd name="connsiteX183" fmla="*/ 204632 w 1605470"/>
              <a:gd name="connsiteY183" fmla="*/ 553868 h 6858000"/>
              <a:gd name="connsiteX184" fmla="*/ 239317 w 1605470"/>
              <a:gd name="connsiteY184" fmla="*/ 517614 h 6858000"/>
              <a:gd name="connsiteX185" fmla="*/ 201693 w 1605470"/>
              <a:gd name="connsiteY185" fmla="*/ 469651 h 6858000"/>
              <a:gd name="connsiteX186" fmla="*/ 195012 w 1605470"/>
              <a:gd name="connsiteY186" fmla="*/ 448559 h 6858000"/>
              <a:gd name="connsiteX187" fmla="*/ 201434 w 1605470"/>
              <a:gd name="connsiteY187" fmla="*/ 441529 h 6858000"/>
              <a:gd name="connsiteX188" fmla="*/ 200655 w 1605470"/>
              <a:gd name="connsiteY188" fmla="*/ 428927 h 6858000"/>
              <a:gd name="connsiteX189" fmla="*/ 190059 w 1605470"/>
              <a:gd name="connsiteY189" fmla="*/ 430161 h 6858000"/>
              <a:gd name="connsiteX190" fmla="*/ 184450 w 1605470"/>
              <a:gd name="connsiteY190" fmla="*/ 396240 h 6858000"/>
              <a:gd name="connsiteX191" fmla="*/ 146196 w 1605470"/>
              <a:gd name="connsiteY191" fmla="*/ 358810 h 6858000"/>
              <a:gd name="connsiteX192" fmla="*/ 124571 w 1605470"/>
              <a:gd name="connsiteY192" fmla="*/ 302178 h 6858000"/>
              <a:gd name="connsiteX193" fmla="*/ 103243 w 1605470"/>
              <a:gd name="connsiteY193" fmla="*/ 211375 h 6858000"/>
              <a:gd name="connsiteX194" fmla="*/ 94571 w 1605470"/>
              <a:gd name="connsiteY194" fmla="*/ 184179 h 6858000"/>
              <a:gd name="connsiteX195" fmla="*/ 13437 w 1605470"/>
              <a:gd name="connsiteY195" fmla="*/ 19287 h 6858000"/>
              <a:gd name="connsiteX196" fmla="*/ 0 w 1605470"/>
              <a:gd name="connsiteY19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3668 w 1605470"/>
              <a:gd name="connsiteY174" fmla="*/ 751353 h 6858000"/>
              <a:gd name="connsiteX175" fmla="*/ 254540 w 1605470"/>
              <a:gd name="connsiteY175" fmla="*/ 741965 h 6858000"/>
              <a:gd name="connsiteX176" fmla="*/ 252501 w 1605470"/>
              <a:gd name="connsiteY176" fmla="*/ 724635 h 6858000"/>
              <a:gd name="connsiteX177" fmla="*/ 248897 w 1605470"/>
              <a:gd name="connsiteY177" fmla="*/ 681659 h 6858000"/>
              <a:gd name="connsiteX178" fmla="*/ 234316 w 1605470"/>
              <a:gd name="connsiteY178" fmla="*/ 635218 h 6858000"/>
              <a:gd name="connsiteX179" fmla="*/ 239327 w 1605470"/>
              <a:gd name="connsiteY179" fmla="*/ 613763 h 6858000"/>
              <a:gd name="connsiteX180" fmla="*/ 225269 w 1605470"/>
              <a:gd name="connsiteY180" fmla="*/ 598582 h 6858000"/>
              <a:gd name="connsiteX181" fmla="*/ 224950 w 1605470"/>
              <a:gd name="connsiteY181" fmla="*/ 576846 h 6858000"/>
              <a:gd name="connsiteX182" fmla="*/ 204632 w 1605470"/>
              <a:gd name="connsiteY182" fmla="*/ 553868 h 6858000"/>
              <a:gd name="connsiteX183" fmla="*/ 239317 w 1605470"/>
              <a:gd name="connsiteY183" fmla="*/ 517614 h 6858000"/>
              <a:gd name="connsiteX184" fmla="*/ 201693 w 1605470"/>
              <a:gd name="connsiteY184" fmla="*/ 469651 h 6858000"/>
              <a:gd name="connsiteX185" fmla="*/ 195012 w 1605470"/>
              <a:gd name="connsiteY185" fmla="*/ 448559 h 6858000"/>
              <a:gd name="connsiteX186" fmla="*/ 201434 w 1605470"/>
              <a:gd name="connsiteY186" fmla="*/ 441529 h 6858000"/>
              <a:gd name="connsiteX187" fmla="*/ 200655 w 1605470"/>
              <a:gd name="connsiteY187" fmla="*/ 428927 h 6858000"/>
              <a:gd name="connsiteX188" fmla="*/ 190059 w 1605470"/>
              <a:gd name="connsiteY188" fmla="*/ 430161 h 6858000"/>
              <a:gd name="connsiteX189" fmla="*/ 184450 w 1605470"/>
              <a:gd name="connsiteY189" fmla="*/ 396240 h 6858000"/>
              <a:gd name="connsiteX190" fmla="*/ 146196 w 1605470"/>
              <a:gd name="connsiteY190" fmla="*/ 358810 h 6858000"/>
              <a:gd name="connsiteX191" fmla="*/ 124571 w 1605470"/>
              <a:gd name="connsiteY191" fmla="*/ 302178 h 6858000"/>
              <a:gd name="connsiteX192" fmla="*/ 103243 w 1605470"/>
              <a:gd name="connsiteY192" fmla="*/ 211375 h 6858000"/>
              <a:gd name="connsiteX193" fmla="*/ 94571 w 1605470"/>
              <a:gd name="connsiteY193" fmla="*/ 184179 h 6858000"/>
              <a:gd name="connsiteX194" fmla="*/ 13437 w 1605470"/>
              <a:gd name="connsiteY194" fmla="*/ 19287 h 6858000"/>
              <a:gd name="connsiteX195" fmla="*/ 0 w 1605470"/>
              <a:gd name="connsiteY19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63668 w 1605470"/>
              <a:gd name="connsiteY173" fmla="*/ 751353 h 6858000"/>
              <a:gd name="connsiteX174" fmla="*/ 254540 w 1605470"/>
              <a:gd name="connsiteY174" fmla="*/ 741965 h 6858000"/>
              <a:gd name="connsiteX175" fmla="*/ 252501 w 1605470"/>
              <a:gd name="connsiteY175" fmla="*/ 724635 h 6858000"/>
              <a:gd name="connsiteX176" fmla="*/ 248897 w 1605470"/>
              <a:gd name="connsiteY176" fmla="*/ 681659 h 6858000"/>
              <a:gd name="connsiteX177" fmla="*/ 234316 w 1605470"/>
              <a:gd name="connsiteY177" fmla="*/ 635218 h 6858000"/>
              <a:gd name="connsiteX178" fmla="*/ 239327 w 1605470"/>
              <a:gd name="connsiteY178" fmla="*/ 613763 h 6858000"/>
              <a:gd name="connsiteX179" fmla="*/ 225269 w 1605470"/>
              <a:gd name="connsiteY179" fmla="*/ 598582 h 6858000"/>
              <a:gd name="connsiteX180" fmla="*/ 224950 w 1605470"/>
              <a:gd name="connsiteY180" fmla="*/ 576846 h 6858000"/>
              <a:gd name="connsiteX181" fmla="*/ 204632 w 1605470"/>
              <a:gd name="connsiteY181" fmla="*/ 553868 h 6858000"/>
              <a:gd name="connsiteX182" fmla="*/ 239317 w 1605470"/>
              <a:gd name="connsiteY182" fmla="*/ 517614 h 6858000"/>
              <a:gd name="connsiteX183" fmla="*/ 201693 w 1605470"/>
              <a:gd name="connsiteY183" fmla="*/ 469651 h 6858000"/>
              <a:gd name="connsiteX184" fmla="*/ 195012 w 1605470"/>
              <a:gd name="connsiteY184" fmla="*/ 448559 h 6858000"/>
              <a:gd name="connsiteX185" fmla="*/ 201434 w 1605470"/>
              <a:gd name="connsiteY185" fmla="*/ 441529 h 6858000"/>
              <a:gd name="connsiteX186" fmla="*/ 200655 w 1605470"/>
              <a:gd name="connsiteY186" fmla="*/ 428927 h 6858000"/>
              <a:gd name="connsiteX187" fmla="*/ 190059 w 1605470"/>
              <a:gd name="connsiteY187" fmla="*/ 430161 h 6858000"/>
              <a:gd name="connsiteX188" fmla="*/ 184450 w 1605470"/>
              <a:gd name="connsiteY188" fmla="*/ 396240 h 6858000"/>
              <a:gd name="connsiteX189" fmla="*/ 146196 w 1605470"/>
              <a:gd name="connsiteY189" fmla="*/ 358810 h 6858000"/>
              <a:gd name="connsiteX190" fmla="*/ 124571 w 1605470"/>
              <a:gd name="connsiteY190" fmla="*/ 302178 h 6858000"/>
              <a:gd name="connsiteX191" fmla="*/ 103243 w 1605470"/>
              <a:gd name="connsiteY191" fmla="*/ 211375 h 6858000"/>
              <a:gd name="connsiteX192" fmla="*/ 94571 w 1605470"/>
              <a:gd name="connsiteY192" fmla="*/ 184179 h 6858000"/>
              <a:gd name="connsiteX193" fmla="*/ 13437 w 1605470"/>
              <a:gd name="connsiteY193" fmla="*/ 19287 h 6858000"/>
              <a:gd name="connsiteX194" fmla="*/ 0 w 1605470"/>
              <a:gd name="connsiteY19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01423 w 1605470"/>
              <a:gd name="connsiteY140" fmla="*/ 2249479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6326 w 1605470"/>
              <a:gd name="connsiteY155" fmla="*/ 1428585 h 6858000"/>
              <a:gd name="connsiteX156" fmla="*/ 325799 w 1605470"/>
              <a:gd name="connsiteY156" fmla="*/ 1357181 h 6858000"/>
              <a:gd name="connsiteX157" fmla="*/ 320507 w 1605470"/>
              <a:gd name="connsiteY157" fmla="*/ 1347099 h 6858000"/>
              <a:gd name="connsiteX158" fmla="*/ 335347 w 1605470"/>
              <a:gd name="connsiteY158" fmla="*/ 1334233 h 6858000"/>
              <a:gd name="connsiteX159" fmla="*/ 342792 w 1605470"/>
              <a:gd name="connsiteY159" fmla="*/ 1307086 h 6858000"/>
              <a:gd name="connsiteX160" fmla="*/ 343980 w 1605470"/>
              <a:gd name="connsiteY160" fmla="*/ 1189033 h 6858000"/>
              <a:gd name="connsiteX161" fmla="*/ 348665 w 1605470"/>
              <a:gd name="connsiteY161" fmla="*/ 1168288 h 6858000"/>
              <a:gd name="connsiteX162" fmla="*/ 340947 w 1605470"/>
              <a:gd name="connsiteY162" fmla="*/ 1142577 h 6858000"/>
              <a:gd name="connsiteX163" fmla="*/ 330253 w 1605470"/>
              <a:gd name="connsiteY163" fmla="*/ 1088484 h 6858000"/>
              <a:gd name="connsiteX164" fmla="*/ 314647 w 1605470"/>
              <a:gd name="connsiteY164" fmla="*/ 1053424 h 6858000"/>
              <a:gd name="connsiteX165" fmla="*/ 322906 w 1605470"/>
              <a:gd name="connsiteY165" fmla="*/ 1044367 h 6858000"/>
              <a:gd name="connsiteX166" fmla="*/ 326818 w 1605470"/>
              <a:gd name="connsiteY166" fmla="*/ 1022828 h 6858000"/>
              <a:gd name="connsiteX167" fmla="*/ 320445 w 1605470"/>
              <a:gd name="connsiteY167" fmla="*/ 932283 h 6858000"/>
              <a:gd name="connsiteX168" fmla="*/ 322681 w 1605470"/>
              <a:gd name="connsiteY168" fmla="*/ 915925 h 6858000"/>
              <a:gd name="connsiteX169" fmla="*/ 315310 w 1605470"/>
              <a:gd name="connsiteY169" fmla="*/ 896999 h 6858000"/>
              <a:gd name="connsiteX170" fmla="*/ 284718 w 1605470"/>
              <a:gd name="connsiteY170" fmla="*/ 821517 h 6858000"/>
              <a:gd name="connsiteX171" fmla="*/ 263668 w 1605470"/>
              <a:gd name="connsiteY171" fmla="*/ 751353 h 6858000"/>
              <a:gd name="connsiteX172" fmla="*/ 254540 w 1605470"/>
              <a:gd name="connsiteY172" fmla="*/ 741965 h 6858000"/>
              <a:gd name="connsiteX173" fmla="*/ 252501 w 1605470"/>
              <a:gd name="connsiteY173" fmla="*/ 724635 h 6858000"/>
              <a:gd name="connsiteX174" fmla="*/ 248897 w 1605470"/>
              <a:gd name="connsiteY174" fmla="*/ 681659 h 6858000"/>
              <a:gd name="connsiteX175" fmla="*/ 234316 w 1605470"/>
              <a:gd name="connsiteY175" fmla="*/ 635218 h 6858000"/>
              <a:gd name="connsiteX176" fmla="*/ 239327 w 1605470"/>
              <a:gd name="connsiteY176" fmla="*/ 613763 h 6858000"/>
              <a:gd name="connsiteX177" fmla="*/ 225269 w 1605470"/>
              <a:gd name="connsiteY177" fmla="*/ 598582 h 6858000"/>
              <a:gd name="connsiteX178" fmla="*/ 224950 w 1605470"/>
              <a:gd name="connsiteY178" fmla="*/ 576846 h 6858000"/>
              <a:gd name="connsiteX179" fmla="*/ 204632 w 1605470"/>
              <a:gd name="connsiteY179" fmla="*/ 553868 h 6858000"/>
              <a:gd name="connsiteX180" fmla="*/ 239317 w 1605470"/>
              <a:gd name="connsiteY180" fmla="*/ 517614 h 6858000"/>
              <a:gd name="connsiteX181" fmla="*/ 201693 w 1605470"/>
              <a:gd name="connsiteY181" fmla="*/ 469651 h 6858000"/>
              <a:gd name="connsiteX182" fmla="*/ 195012 w 1605470"/>
              <a:gd name="connsiteY182" fmla="*/ 448559 h 6858000"/>
              <a:gd name="connsiteX183" fmla="*/ 201434 w 1605470"/>
              <a:gd name="connsiteY183" fmla="*/ 441529 h 6858000"/>
              <a:gd name="connsiteX184" fmla="*/ 200655 w 1605470"/>
              <a:gd name="connsiteY184" fmla="*/ 428927 h 6858000"/>
              <a:gd name="connsiteX185" fmla="*/ 190059 w 1605470"/>
              <a:gd name="connsiteY185" fmla="*/ 430161 h 6858000"/>
              <a:gd name="connsiteX186" fmla="*/ 184450 w 1605470"/>
              <a:gd name="connsiteY186" fmla="*/ 396240 h 6858000"/>
              <a:gd name="connsiteX187" fmla="*/ 146196 w 1605470"/>
              <a:gd name="connsiteY187" fmla="*/ 358810 h 6858000"/>
              <a:gd name="connsiteX188" fmla="*/ 124571 w 1605470"/>
              <a:gd name="connsiteY188" fmla="*/ 302178 h 6858000"/>
              <a:gd name="connsiteX189" fmla="*/ 103243 w 1605470"/>
              <a:gd name="connsiteY189" fmla="*/ 211375 h 6858000"/>
              <a:gd name="connsiteX190" fmla="*/ 94571 w 1605470"/>
              <a:gd name="connsiteY190" fmla="*/ 184179 h 6858000"/>
              <a:gd name="connsiteX191" fmla="*/ 13437 w 1605470"/>
              <a:gd name="connsiteY191" fmla="*/ 19287 h 6858000"/>
              <a:gd name="connsiteX192" fmla="*/ 0 w 1605470"/>
              <a:gd name="connsiteY19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2475 w 1605470"/>
              <a:gd name="connsiteY165" fmla="*/ 1002093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36360 w 1605470"/>
              <a:gd name="connsiteY163" fmla="*/ 1045131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42792 w 1605470"/>
              <a:gd name="connsiteY157" fmla="*/ 1307086 h 6858000"/>
              <a:gd name="connsiteX158" fmla="*/ 343980 w 1605470"/>
              <a:gd name="connsiteY158" fmla="*/ 1189033 h 6858000"/>
              <a:gd name="connsiteX159" fmla="*/ 348665 w 1605470"/>
              <a:gd name="connsiteY159" fmla="*/ 1168288 h 6858000"/>
              <a:gd name="connsiteX160" fmla="*/ 340947 w 1605470"/>
              <a:gd name="connsiteY160" fmla="*/ 1142577 h 6858000"/>
              <a:gd name="connsiteX161" fmla="*/ 330253 w 1605470"/>
              <a:gd name="connsiteY161" fmla="*/ 1088484 h 6858000"/>
              <a:gd name="connsiteX162" fmla="*/ 336360 w 1605470"/>
              <a:gd name="connsiteY162" fmla="*/ 1045131 h 6858000"/>
              <a:gd name="connsiteX163" fmla="*/ 322475 w 1605470"/>
              <a:gd name="connsiteY163" fmla="*/ 1002093 h 6858000"/>
              <a:gd name="connsiteX164" fmla="*/ 320445 w 1605470"/>
              <a:gd name="connsiteY164" fmla="*/ 932283 h 6858000"/>
              <a:gd name="connsiteX165" fmla="*/ 322681 w 1605470"/>
              <a:gd name="connsiteY165" fmla="*/ 915925 h 6858000"/>
              <a:gd name="connsiteX166" fmla="*/ 315310 w 1605470"/>
              <a:gd name="connsiteY166" fmla="*/ 896999 h 6858000"/>
              <a:gd name="connsiteX167" fmla="*/ 284718 w 1605470"/>
              <a:gd name="connsiteY167" fmla="*/ 821517 h 6858000"/>
              <a:gd name="connsiteX168" fmla="*/ 263668 w 1605470"/>
              <a:gd name="connsiteY168" fmla="*/ 751353 h 6858000"/>
              <a:gd name="connsiteX169" fmla="*/ 254540 w 1605470"/>
              <a:gd name="connsiteY169" fmla="*/ 741965 h 6858000"/>
              <a:gd name="connsiteX170" fmla="*/ 252501 w 1605470"/>
              <a:gd name="connsiteY170" fmla="*/ 724635 h 6858000"/>
              <a:gd name="connsiteX171" fmla="*/ 248897 w 1605470"/>
              <a:gd name="connsiteY171" fmla="*/ 681659 h 6858000"/>
              <a:gd name="connsiteX172" fmla="*/ 234316 w 1605470"/>
              <a:gd name="connsiteY172" fmla="*/ 635218 h 6858000"/>
              <a:gd name="connsiteX173" fmla="*/ 239327 w 1605470"/>
              <a:gd name="connsiteY173" fmla="*/ 613763 h 6858000"/>
              <a:gd name="connsiteX174" fmla="*/ 225269 w 1605470"/>
              <a:gd name="connsiteY174" fmla="*/ 598582 h 6858000"/>
              <a:gd name="connsiteX175" fmla="*/ 224950 w 1605470"/>
              <a:gd name="connsiteY175" fmla="*/ 576846 h 6858000"/>
              <a:gd name="connsiteX176" fmla="*/ 204632 w 1605470"/>
              <a:gd name="connsiteY176" fmla="*/ 553868 h 6858000"/>
              <a:gd name="connsiteX177" fmla="*/ 239317 w 1605470"/>
              <a:gd name="connsiteY177" fmla="*/ 517614 h 6858000"/>
              <a:gd name="connsiteX178" fmla="*/ 201693 w 1605470"/>
              <a:gd name="connsiteY178" fmla="*/ 469651 h 6858000"/>
              <a:gd name="connsiteX179" fmla="*/ 195012 w 1605470"/>
              <a:gd name="connsiteY179" fmla="*/ 448559 h 6858000"/>
              <a:gd name="connsiteX180" fmla="*/ 201434 w 1605470"/>
              <a:gd name="connsiteY180" fmla="*/ 441529 h 6858000"/>
              <a:gd name="connsiteX181" fmla="*/ 200655 w 1605470"/>
              <a:gd name="connsiteY181" fmla="*/ 428927 h 6858000"/>
              <a:gd name="connsiteX182" fmla="*/ 190059 w 1605470"/>
              <a:gd name="connsiteY182" fmla="*/ 430161 h 6858000"/>
              <a:gd name="connsiteX183" fmla="*/ 184450 w 1605470"/>
              <a:gd name="connsiteY183" fmla="*/ 396240 h 6858000"/>
              <a:gd name="connsiteX184" fmla="*/ 146196 w 1605470"/>
              <a:gd name="connsiteY184" fmla="*/ 358810 h 6858000"/>
              <a:gd name="connsiteX185" fmla="*/ 124571 w 1605470"/>
              <a:gd name="connsiteY185" fmla="*/ 302178 h 6858000"/>
              <a:gd name="connsiteX186" fmla="*/ 103243 w 1605470"/>
              <a:gd name="connsiteY186" fmla="*/ 211375 h 6858000"/>
              <a:gd name="connsiteX187" fmla="*/ 94571 w 1605470"/>
              <a:gd name="connsiteY187" fmla="*/ 184179 h 6858000"/>
              <a:gd name="connsiteX188" fmla="*/ 13437 w 1605470"/>
              <a:gd name="connsiteY188" fmla="*/ 19287 h 6858000"/>
              <a:gd name="connsiteX189" fmla="*/ 0 w 1605470"/>
              <a:gd name="connsiteY18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632 w 1605470"/>
              <a:gd name="connsiteY174" fmla="*/ 553868 h 6858000"/>
              <a:gd name="connsiteX175" fmla="*/ 239317 w 1605470"/>
              <a:gd name="connsiteY175" fmla="*/ 517614 h 6858000"/>
              <a:gd name="connsiteX176" fmla="*/ 201693 w 1605470"/>
              <a:gd name="connsiteY176" fmla="*/ 469651 h 6858000"/>
              <a:gd name="connsiteX177" fmla="*/ 195012 w 1605470"/>
              <a:gd name="connsiteY177" fmla="*/ 448559 h 6858000"/>
              <a:gd name="connsiteX178" fmla="*/ 201434 w 1605470"/>
              <a:gd name="connsiteY178" fmla="*/ 441529 h 6858000"/>
              <a:gd name="connsiteX179" fmla="*/ 200655 w 1605470"/>
              <a:gd name="connsiteY179" fmla="*/ 428927 h 6858000"/>
              <a:gd name="connsiteX180" fmla="*/ 190059 w 1605470"/>
              <a:gd name="connsiteY180" fmla="*/ 430161 h 6858000"/>
              <a:gd name="connsiteX181" fmla="*/ 184450 w 1605470"/>
              <a:gd name="connsiteY181" fmla="*/ 396240 h 6858000"/>
              <a:gd name="connsiteX182" fmla="*/ 146196 w 1605470"/>
              <a:gd name="connsiteY182" fmla="*/ 358810 h 6858000"/>
              <a:gd name="connsiteX183" fmla="*/ 124571 w 1605470"/>
              <a:gd name="connsiteY183" fmla="*/ 302178 h 6858000"/>
              <a:gd name="connsiteX184" fmla="*/ 103243 w 1605470"/>
              <a:gd name="connsiteY184" fmla="*/ 211375 h 6858000"/>
              <a:gd name="connsiteX185" fmla="*/ 94571 w 1605470"/>
              <a:gd name="connsiteY185" fmla="*/ 184179 h 6858000"/>
              <a:gd name="connsiteX186" fmla="*/ 13437 w 1605470"/>
              <a:gd name="connsiteY186" fmla="*/ 19287 h 6858000"/>
              <a:gd name="connsiteX187" fmla="*/ 0 w 1605470"/>
              <a:gd name="connsiteY18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46196 w 1605470"/>
              <a:gd name="connsiteY181" fmla="*/ 358810 h 6858000"/>
              <a:gd name="connsiteX182" fmla="*/ 124571 w 1605470"/>
              <a:gd name="connsiteY182" fmla="*/ 302178 h 6858000"/>
              <a:gd name="connsiteX183" fmla="*/ 103243 w 1605470"/>
              <a:gd name="connsiteY183" fmla="*/ 211375 h 6858000"/>
              <a:gd name="connsiteX184" fmla="*/ 94571 w 1605470"/>
              <a:gd name="connsiteY184" fmla="*/ 184179 h 6858000"/>
              <a:gd name="connsiteX185" fmla="*/ 13437 w 1605470"/>
              <a:gd name="connsiteY185" fmla="*/ 19287 h 6858000"/>
              <a:gd name="connsiteX186" fmla="*/ 0 w 1605470"/>
              <a:gd name="connsiteY18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576 w 1605470"/>
              <a:gd name="connsiteY174" fmla="*/ 530055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0868 w 1605470"/>
              <a:gd name="connsiteY81" fmla="*/ 4048827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19207 w 1605470"/>
              <a:gd name="connsiteY93" fmla="*/ 3813873 h 6858000"/>
              <a:gd name="connsiteX94" fmla="*/ 718632 w 1605470"/>
              <a:gd name="connsiteY94" fmla="*/ 3806161 h 6858000"/>
              <a:gd name="connsiteX95" fmla="*/ 718939 w 1605470"/>
              <a:gd name="connsiteY95" fmla="*/ 3805957 h 6858000"/>
              <a:gd name="connsiteX96" fmla="*/ 718966 w 1605470"/>
              <a:gd name="connsiteY96" fmla="*/ 3797724 h 6858000"/>
              <a:gd name="connsiteX97" fmla="*/ 717581 w 1605470"/>
              <a:gd name="connsiteY97" fmla="*/ 3792098 h 6858000"/>
              <a:gd name="connsiteX98" fmla="*/ 716465 w 1605470"/>
              <a:gd name="connsiteY98" fmla="*/ 3777135 h 6858000"/>
              <a:gd name="connsiteX99" fmla="*/ 718198 w 1605470"/>
              <a:gd name="connsiteY99" fmla="*/ 3771656 h 6858000"/>
              <a:gd name="connsiteX100" fmla="*/ 721941 w 1605470"/>
              <a:gd name="connsiteY100" fmla="*/ 3769007 h 6858000"/>
              <a:gd name="connsiteX101" fmla="*/ 721407 w 1605470"/>
              <a:gd name="connsiteY101" fmla="*/ 3767709 h 6858000"/>
              <a:gd name="connsiteX102" fmla="*/ 730103 w 1605470"/>
              <a:gd name="connsiteY102" fmla="*/ 3738082 h 6858000"/>
              <a:gd name="connsiteX103" fmla="*/ 737449 w 1605470"/>
              <a:gd name="connsiteY103" fmla="*/ 3673397 h 6858000"/>
              <a:gd name="connsiteX104" fmla="*/ 736745 w 1605470"/>
              <a:gd name="connsiteY104" fmla="*/ 3637109 h 6858000"/>
              <a:gd name="connsiteX105" fmla="*/ 740188 w 1605470"/>
              <a:gd name="connsiteY105" fmla="*/ 3536883 h 6858000"/>
              <a:gd name="connsiteX106" fmla="*/ 747726 w 1605470"/>
              <a:gd name="connsiteY106" fmla="*/ 3435652 h 6858000"/>
              <a:gd name="connsiteX107" fmla="*/ 774383 w 1605470"/>
              <a:gd name="connsiteY107" fmla="*/ 3381564 h 6858000"/>
              <a:gd name="connsiteX108" fmla="*/ 774870 w 1605470"/>
              <a:gd name="connsiteY108" fmla="*/ 3375761 h 6858000"/>
              <a:gd name="connsiteX109" fmla="*/ 770510 w 1605470"/>
              <a:gd name="connsiteY109" fmla="*/ 3361844 h 6858000"/>
              <a:gd name="connsiteX110" fmla="*/ 767933 w 1605470"/>
              <a:gd name="connsiteY110" fmla="*/ 3356929 h 6858000"/>
              <a:gd name="connsiteX111" fmla="*/ 766158 w 1605470"/>
              <a:gd name="connsiteY111" fmla="*/ 3349058 h 6858000"/>
              <a:gd name="connsiteX112" fmla="*/ 766414 w 1605470"/>
              <a:gd name="connsiteY112" fmla="*/ 3348763 h 6858000"/>
              <a:gd name="connsiteX113" fmla="*/ 764166 w 1605470"/>
              <a:gd name="connsiteY113" fmla="*/ 3341588 h 6858000"/>
              <a:gd name="connsiteX114" fmla="*/ 749397 w 1605470"/>
              <a:gd name="connsiteY114" fmla="*/ 3307769 h 6858000"/>
              <a:gd name="connsiteX115" fmla="*/ 766960 w 1605470"/>
              <a:gd name="connsiteY115" fmla="*/ 3250522 h 6858000"/>
              <a:gd name="connsiteX116" fmla="*/ 767385 w 1605470"/>
              <a:gd name="connsiteY116" fmla="*/ 3229163 h 6858000"/>
              <a:gd name="connsiteX117" fmla="*/ 769208 w 1605470"/>
              <a:gd name="connsiteY117" fmla="*/ 3217217 h 6858000"/>
              <a:gd name="connsiteX118" fmla="*/ 770350 w 1605470"/>
              <a:gd name="connsiteY118" fmla="*/ 3216125 h 6858000"/>
              <a:gd name="connsiteX119" fmla="*/ 756043 w 1605470"/>
              <a:gd name="connsiteY119" fmla="*/ 3183755 h 6858000"/>
              <a:gd name="connsiteX120" fmla="*/ 756544 w 1605470"/>
              <a:gd name="connsiteY120" fmla="*/ 3178642 h 6858000"/>
              <a:gd name="connsiteX121" fmla="*/ 744144 w 1605470"/>
              <a:gd name="connsiteY121" fmla="*/ 3158586 h 6858000"/>
              <a:gd name="connsiteX122" fmla="*/ 739378 w 1605470"/>
              <a:gd name="connsiteY122" fmla="*/ 3147669 h 6858000"/>
              <a:gd name="connsiteX123" fmla="*/ 734648 w 1605470"/>
              <a:gd name="connsiteY123" fmla="*/ 3145733 h 6858000"/>
              <a:gd name="connsiteX124" fmla="*/ 729329 w 1605470"/>
              <a:gd name="connsiteY124" fmla="*/ 3129034 h 6858000"/>
              <a:gd name="connsiteX125" fmla="*/ 729994 w 1605470"/>
              <a:gd name="connsiteY125" fmla="*/ 3126682 h 6858000"/>
              <a:gd name="connsiteX126" fmla="*/ 720862 w 1605470"/>
              <a:gd name="connsiteY126" fmla="*/ 3114519 h 6858000"/>
              <a:gd name="connsiteX127" fmla="*/ 707471 w 1605470"/>
              <a:gd name="connsiteY127" fmla="*/ 3106272 h 6858000"/>
              <a:gd name="connsiteX128" fmla="*/ 680201 w 1605470"/>
              <a:gd name="connsiteY128" fmla="*/ 2958185 h 6858000"/>
              <a:gd name="connsiteX129" fmla="*/ 622815 w 1605470"/>
              <a:gd name="connsiteY129" fmla="*/ 2762989 h 6858000"/>
              <a:gd name="connsiteX130" fmla="*/ 571733 w 1605470"/>
              <a:gd name="connsiteY130" fmla="*/ 2554718 h 6858000"/>
              <a:gd name="connsiteX131" fmla="*/ 551827 w 1605470"/>
              <a:gd name="connsiteY131" fmla="*/ 2485734 h 6858000"/>
              <a:gd name="connsiteX132" fmla="*/ 542550 w 1605470"/>
              <a:gd name="connsiteY132" fmla="*/ 2447068 h 6858000"/>
              <a:gd name="connsiteX133" fmla="*/ 529511 w 1605470"/>
              <a:gd name="connsiteY133" fmla="*/ 2425819 h 6858000"/>
              <a:gd name="connsiteX134" fmla="*/ 528878 w 1605470"/>
              <a:gd name="connsiteY134" fmla="*/ 2408971 h 6858000"/>
              <a:gd name="connsiteX135" fmla="*/ 535510 w 1605470"/>
              <a:gd name="connsiteY135" fmla="*/ 2402874 h 6858000"/>
              <a:gd name="connsiteX136" fmla="*/ 538122 w 1605470"/>
              <a:gd name="connsiteY136" fmla="*/ 2381443 h 6858000"/>
              <a:gd name="connsiteX137" fmla="*/ 514451 w 1605470"/>
              <a:gd name="connsiteY137" fmla="*/ 2261920 h 6858000"/>
              <a:gd name="connsiteX138" fmla="*/ 486968 w 1605470"/>
              <a:gd name="connsiteY138" fmla="*/ 2182937 h 6858000"/>
              <a:gd name="connsiteX139" fmla="*/ 488555 w 1605470"/>
              <a:gd name="connsiteY139" fmla="*/ 2155135 h 6858000"/>
              <a:gd name="connsiteX140" fmla="*/ 486013 w 1605470"/>
              <a:gd name="connsiteY140" fmla="*/ 2118008 h 6858000"/>
              <a:gd name="connsiteX141" fmla="*/ 487006 w 1605470"/>
              <a:gd name="connsiteY141" fmla="*/ 2050531 h 6858000"/>
              <a:gd name="connsiteX142" fmla="*/ 478812 w 1605470"/>
              <a:gd name="connsiteY142" fmla="*/ 1963269 h 6858000"/>
              <a:gd name="connsiteX143" fmla="*/ 442619 w 1605470"/>
              <a:gd name="connsiteY143" fmla="*/ 1910499 h 6858000"/>
              <a:gd name="connsiteX144" fmla="*/ 446785 w 1605470"/>
              <a:gd name="connsiteY144" fmla="*/ 1903212 h 6858000"/>
              <a:gd name="connsiteX145" fmla="*/ 436547 w 1605470"/>
              <a:gd name="connsiteY145" fmla="*/ 1861531 h 6858000"/>
              <a:gd name="connsiteX146" fmla="*/ 390346 w 1605470"/>
              <a:gd name="connsiteY146" fmla="*/ 1732919 h 6858000"/>
              <a:gd name="connsiteX147" fmla="*/ 362657 w 1605470"/>
              <a:gd name="connsiteY147" fmla="*/ 1663540 h 6858000"/>
              <a:gd name="connsiteX148" fmla="*/ 361783 w 1605470"/>
              <a:gd name="connsiteY148" fmla="*/ 1615777 h 6858000"/>
              <a:gd name="connsiteX149" fmla="*/ 342578 w 1605470"/>
              <a:gd name="connsiteY149" fmla="*/ 1563678 h 6858000"/>
              <a:gd name="connsiteX150" fmla="*/ 355658 w 1605470"/>
              <a:gd name="connsiteY150" fmla="*/ 1519474 h 6858000"/>
              <a:gd name="connsiteX151" fmla="*/ 348400 w 1605470"/>
              <a:gd name="connsiteY151" fmla="*/ 1477995 h 6858000"/>
              <a:gd name="connsiteX152" fmla="*/ 334485 w 1605470"/>
              <a:gd name="connsiteY152" fmla="*/ 1373769 h 6858000"/>
              <a:gd name="connsiteX153" fmla="*/ 342792 w 1605470"/>
              <a:gd name="connsiteY153" fmla="*/ 1307086 h 6858000"/>
              <a:gd name="connsiteX154" fmla="*/ 343980 w 1605470"/>
              <a:gd name="connsiteY154" fmla="*/ 1189033 h 6858000"/>
              <a:gd name="connsiteX155" fmla="*/ 348665 w 1605470"/>
              <a:gd name="connsiteY155" fmla="*/ 1168288 h 6858000"/>
              <a:gd name="connsiteX156" fmla="*/ 340947 w 1605470"/>
              <a:gd name="connsiteY156" fmla="*/ 1142577 h 6858000"/>
              <a:gd name="connsiteX157" fmla="*/ 330253 w 1605470"/>
              <a:gd name="connsiteY157" fmla="*/ 1088484 h 6858000"/>
              <a:gd name="connsiteX158" fmla="*/ 318989 w 1605470"/>
              <a:gd name="connsiteY158" fmla="*/ 1016103 h 6858000"/>
              <a:gd name="connsiteX159" fmla="*/ 320445 w 1605470"/>
              <a:gd name="connsiteY159" fmla="*/ 932283 h 6858000"/>
              <a:gd name="connsiteX160" fmla="*/ 322681 w 1605470"/>
              <a:gd name="connsiteY160" fmla="*/ 915925 h 6858000"/>
              <a:gd name="connsiteX161" fmla="*/ 315310 w 1605470"/>
              <a:gd name="connsiteY161" fmla="*/ 896999 h 6858000"/>
              <a:gd name="connsiteX162" fmla="*/ 284718 w 1605470"/>
              <a:gd name="connsiteY162" fmla="*/ 821517 h 6858000"/>
              <a:gd name="connsiteX163" fmla="*/ 263668 w 1605470"/>
              <a:gd name="connsiteY163" fmla="*/ 751353 h 6858000"/>
              <a:gd name="connsiteX164" fmla="*/ 263226 w 1605470"/>
              <a:gd name="connsiteY164" fmla="*/ 721230 h 6858000"/>
              <a:gd name="connsiteX165" fmla="*/ 248897 w 1605470"/>
              <a:gd name="connsiteY165" fmla="*/ 681659 h 6858000"/>
              <a:gd name="connsiteX166" fmla="*/ 234316 w 1605470"/>
              <a:gd name="connsiteY166" fmla="*/ 635218 h 6858000"/>
              <a:gd name="connsiteX167" fmla="*/ 239327 w 1605470"/>
              <a:gd name="connsiteY167" fmla="*/ 613763 h 6858000"/>
              <a:gd name="connsiteX168" fmla="*/ 225269 w 1605470"/>
              <a:gd name="connsiteY168" fmla="*/ 598582 h 6858000"/>
              <a:gd name="connsiteX169" fmla="*/ 224950 w 1605470"/>
              <a:gd name="connsiteY169" fmla="*/ 576846 h 6858000"/>
              <a:gd name="connsiteX170" fmla="*/ 204576 w 1605470"/>
              <a:gd name="connsiteY170" fmla="*/ 530055 h 6858000"/>
              <a:gd name="connsiteX171" fmla="*/ 219064 w 1605470"/>
              <a:gd name="connsiteY171" fmla="*/ 469651 h 6858000"/>
              <a:gd name="connsiteX172" fmla="*/ 195012 w 1605470"/>
              <a:gd name="connsiteY172" fmla="*/ 448559 h 6858000"/>
              <a:gd name="connsiteX173" fmla="*/ 201434 w 1605470"/>
              <a:gd name="connsiteY173" fmla="*/ 441529 h 6858000"/>
              <a:gd name="connsiteX174" fmla="*/ 200655 w 1605470"/>
              <a:gd name="connsiteY174" fmla="*/ 428927 h 6858000"/>
              <a:gd name="connsiteX175" fmla="*/ 190059 w 1605470"/>
              <a:gd name="connsiteY175" fmla="*/ 430161 h 6858000"/>
              <a:gd name="connsiteX176" fmla="*/ 167079 w 1605470"/>
              <a:gd name="connsiteY176" fmla="*/ 367211 h 6858000"/>
              <a:gd name="connsiteX177" fmla="*/ 124571 w 1605470"/>
              <a:gd name="connsiteY177" fmla="*/ 302178 h 6858000"/>
              <a:gd name="connsiteX178" fmla="*/ 103243 w 1605470"/>
              <a:gd name="connsiteY178" fmla="*/ 211375 h 6858000"/>
              <a:gd name="connsiteX179" fmla="*/ 94571 w 1605470"/>
              <a:gd name="connsiteY179" fmla="*/ 184179 h 6858000"/>
              <a:gd name="connsiteX180" fmla="*/ 13437 w 1605470"/>
              <a:gd name="connsiteY180" fmla="*/ 19287 h 6858000"/>
              <a:gd name="connsiteX181" fmla="*/ 0 w 1605470"/>
              <a:gd name="connsiteY18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47700 w 1605470"/>
              <a:gd name="connsiteY75" fmla="*/ 4690749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935 w 1605470"/>
              <a:gd name="connsiteY68" fmla="*/ 4821504 h 6858000"/>
              <a:gd name="connsiteX69" fmla="*/ 732118 w 1605470"/>
              <a:gd name="connsiteY69" fmla="*/ 4801535 h 6858000"/>
              <a:gd name="connsiteX70" fmla="*/ 739787 w 1605470"/>
              <a:gd name="connsiteY70" fmla="*/ 4797794 h 6858000"/>
              <a:gd name="connsiteX71" fmla="*/ 741081 w 1605470"/>
              <a:gd name="connsiteY71" fmla="*/ 4784526 h 6858000"/>
              <a:gd name="connsiteX72" fmla="*/ 742865 w 1605470"/>
              <a:gd name="connsiteY72" fmla="*/ 4781211 h 6858000"/>
              <a:gd name="connsiteX73" fmla="*/ 751652 w 1605470"/>
              <a:gd name="connsiteY73" fmla="*/ 4761984 h 6858000"/>
              <a:gd name="connsiteX74" fmla="*/ 747700 w 1605470"/>
              <a:gd name="connsiteY74" fmla="*/ 4690749 h 6858000"/>
              <a:gd name="connsiteX75" fmla="*/ 743180 w 1605470"/>
              <a:gd name="connsiteY75" fmla="*/ 4613201 h 6858000"/>
              <a:gd name="connsiteX76" fmla="*/ 738263 w 1605470"/>
              <a:gd name="connsiteY76" fmla="*/ 4444346 h 6858000"/>
              <a:gd name="connsiteX77" fmla="*/ 756542 w 1605470"/>
              <a:gd name="connsiteY77" fmla="*/ 4350346 h 6858000"/>
              <a:gd name="connsiteX78" fmla="*/ 715481 w 1605470"/>
              <a:gd name="connsiteY78" fmla="*/ 4214165 h 6858000"/>
              <a:gd name="connsiteX79" fmla="*/ 719554 w 1605470"/>
              <a:gd name="connsiteY79" fmla="*/ 4090296 h 6858000"/>
              <a:gd name="connsiteX80" fmla="*/ 704810 w 1605470"/>
              <a:gd name="connsiteY80" fmla="*/ 4033999 h 6858000"/>
              <a:gd name="connsiteX81" fmla="*/ 705959 w 1605470"/>
              <a:gd name="connsiteY81" fmla="*/ 4031933 h 6858000"/>
              <a:gd name="connsiteX82" fmla="*/ 704535 w 1605470"/>
              <a:gd name="connsiteY82" fmla="*/ 4013953 h 6858000"/>
              <a:gd name="connsiteX83" fmla="*/ 700443 w 1605470"/>
              <a:gd name="connsiteY83" fmla="*/ 4010511 h 6858000"/>
              <a:gd name="connsiteX84" fmla="*/ 698282 w 1605470"/>
              <a:gd name="connsiteY84" fmla="*/ 3998331 h 6858000"/>
              <a:gd name="connsiteX85" fmla="*/ 690830 w 1605470"/>
              <a:gd name="connsiteY85" fmla="*/ 3974753 h 6858000"/>
              <a:gd name="connsiteX86" fmla="*/ 692428 w 1605470"/>
              <a:gd name="connsiteY86" fmla="*/ 3969950 h 6858000"/>
              <a:gd name="connsiteX87" fmla="*/ 685850 w 1605470"/>
              <a:gd name="connsiteY87" fmla="*/ 3933779 h 6858000"/>
              <a:gd name="connsiteX88" fmla="*/ 687181 w 1605470"/>
              <a:gd name="connsiteY88" fmla="*/ 3933093 h 6858000"/>
              <a:gd name="connsiteX89" fmla="*/ 691535 w 1605470"/>
              <a:gd name="connsiteY89" fmla="*/ 3922082 h 6858000"/>
              <a:gd name="connsiteX90" fmla="*/ 696613 w 1605470"/>
              <a:gd name="connsiteY90" fmla="*/ 3901461 h 6858000"/>
              <a:gd name="connsiteX91" fmla="*/ 719207 w 1605470"/>
              <a:gd name="connsiteY91" fmla="*/ 3813873 h 6858000"/>
              <a:gd name="connsiteX92" fmla="*/ 718632 w 1605470"/>
              <a:gd name="connsiteY92" fmla="*/ 3806161 h 6858000"/>
              <a:gd name="connsiteX93" fmla="*/ 718939 w 1605470"/>
              <a:gd name="connsiteY93" fmla="*/ 3805957 h 6858000"/>
              <a:gd name="connsiteX94" fmla="*/ 718966 w 1605470"/>
              <a:gd name="connsiteY94" fmla="*/ 3797724 h 6858000"/>
              <a:gd name="connsiteX95" fmla="*/ 717581 w 1605470"/>
              <a:gd name="connsiteY95" fmla="*/ 3792098 h 6858000"/>
              <a:gd name="connsiteX96" fmla="*/ 716465 w 1605470"/>
              <a:gd name="connsiteY96" fmla="*/ 3777135 h 6858000"/>
              <a:gd name="connsiteX97" fmla="*/ 718198 w 1605470"/>
              <a:gd name="connsiteY97" fmla="*/ 3771656 h 6858000"/>
              <a:gd name="connsiteX98" fmla="*/ 721941 w 1605470"/>
              <a:gd name="connsiteY98" fmla="*/ 3769007 h 6858000"/>
              <a:gd name="connsiteX99" fmla="*/ 721407 w 1605470"/>
              <a:gd name="connsiteY99" fmla="*/ 3767709 h 6858000"/>
              <a:gd name="connsiteX100" fmla="*/ 730103 w 1605470"/>
              <a:gd name="connsiteY100" fmla="*/ 3738082 h 6858000"/>
              <a:gd name="connsiteX101" fmla="*/ 737449 w 1605470"/>
              <a:gd name="connsiteY101" fmla="*/ 3673397 h 6858000"/>
              <a:gd name="connsiteX102" fmla="*/ 736745 w 1605470"/>
              <a:gd name="connsiteY102" fmla="*/ 3637109 h 6858000"/>
              <a:gd name="connsiteX103" fmla="*/ 740188 w 1605470"/>
              <a:gd name="connsiteY103" fmla="*/ 3536883 h 6858000"/>
              <a:gd name="connsiteX104" fmla="*/ 747726 w 1605470"/>
              <a:gd name="connsiteY104" fmla="*/ 3435652 h 6858000"/>
              <a:gd name="connsiteX105" fmla="*/ 774383 w 1605470"/>
              <a:gd name="connsiteY105" fmla="*/ 3381564 h 6858000"/>
              <a:gd name="connsiteX106" fmla="*/ 774870 w 1605470"/>
              <a:gd name="connsiteY106" fmla="*/ 3375761 h 6858000"/>
              <a:gd name="connsiteX107" fmla="*/ 770510 w 1605470"/>
              <a:gd name="connsiteY107" fmla="*/ 3361844 h 6858000"/>
              <a:gd name="connsiteX108" fmla="*/ 767933 w 1605470"/>
              <a:gd name="connsiteY108" fmla="*/ 3356929 h 6858000"/>
              <a:gd name="connsiteX109" fmla="*/ 766158 w 1605470"/>
              <a:gd name="connsiteY109" fmla="*/ 3349058 h 6858000"/>
              <a:gd name="connsiteX110" fmla="*/ 766414 w 1605470"/>
              <a:gd name="connsiteY110" fmla="*/ 3348763 h 6858000"/>
              <a:gd name="connsiteX111" fmla="*/ 764166 w 1605470"/>
              <a:gd name="connsiteY111" fmla="*/ 3341588 h 6858000"/>
              <a:gd name="connsiteX112" fmla="*/ 749397 w 1605470"/>
              <a:gd name="connsiteY112" fmla="*/ 3307769 h 6858000"/>
              <a:gd name="connsiteX113" fmla="*/ 766960 w 1605470"/>
              <a:gd name="connsiteY113" fmla="*/ 3250522 h 6858000"/>
              <a:gd name="connsiteX114" fmla="*/ 767385 w 1605470"/>
              <a:gd name="connsiteY114" fmla="*/ 3229163 h 6858000"/>
              <a:gd name="connsiteX115" fmla="*/ 769208 w 1605470"/>
              <a:gd name="connsiteY115" fmla="*/ 3217217 h 6858000"/>
              <a:gd name="connsiteX116" fmla="*/ 770350 w 1605470"/>
              <a:gd name="connsiteY116" fmla="*/ 3216125 h 6858000"/>
              <a:gd name="connsiteX117" fmla="*/ 756043 w 1605470"/>
              <a:gd name="connsiteY117" fmla="*/ 3183755 h 6858000"/>
              <a:gd name="connsiteX118" fmla="*/ 756544 w 1605470"/>
              <a:gd name="connsiteY118" fmla="*/ 3178642 h 6858000"/>
              <a:gd name="connsiteX119" fmla="*/ 744144 w 1605470"/>
              <a:gd name="connsiteY119" fmla="*/ 3158586 h 6858000"/>
              <a:gd name="connsiteX120" fmla="*/ 739378 w 1605470"/>
              <a:gd name="connsiteY120" fmla="*/ 3147669 h 6858000"/>
              <a:gd name="connsiteX121" fmla="*/ 734648 w 1605470"/>
              <a:gd name="connsiteY121" fmla="*/ 3145733 h 6858000"/>
              <a:gd name="connsiteX122" fmla="*/ 729329 w 1605470"/>
              <a:gd name="connsiteY122" fmla="*/ 3129034 h 6858000"/>
              <a:gd name="connsiteX123" fmla="*/ 729994 w 1605470"/>
              <a:gd name="connsiteY123" fmla="*/ 3126682 h 6858000"/>
              <a:gd name="connsiteX124" fmla="*/ 720862 w 1605470"/>
              <a:gd name="connsiteY124" fmla="*/ 3114519 h 6858000"/>
              <a:gd name="connsiteX125" fmla="*/ 707471 w 1605470"/>
              <a:gd name="connsiteY125" fmla="*/ 3106272 h 6858000"/>
              <a:gd name="connsiteX126" fmla="*/ 680201 w 1605470"/>
              <a:gd name="connsiteY126" fmla="*/ 2958185 h 6858000"/>
              <a:gd name="connsiteX127" fmla="*/ 622815 w 1605470"/>
              <a:gd name="connsiteY127" fmla="*/ 2762989 h 6858000"/>
              <a:gd name="connsiteX128" fmla="*/ 571733 w 1605470"/>
              <a:gd name="connsiteY128" fmla="*/ 2554718 h 6858000"/>
              <a:gd name="connsiteX129" fmla="*/ 551827 w 1605470"/>
              <a:gd name="connsiteY129" fmla="*/ 2485734 h 6858000"/>
              <a:gd name="connsiteX130" fmla="*/ 542550 w 1605470"/>
              <a:gd name="connsiteY130" fmla="*/ 2447068 h 6858000"/>
              <a:gd name="connsiteX131" fmla="*/ 529511 w 1605470"/>
              <a:gd name="connsiteY131" fmla="*/ 2425819 h 6858000"/>
              <a:gd name="connsiteX132" fmla="*/ 528878 w 1605470"/>
              <a:gd name="connsiteY132" fmla="*/ 2408971 h 6858000"/>
              <a:gd name="connsiteX133" fmla="*/ 535510 w 1605470"/>
              <a:gd name="connsiteY133" fmla="*/ 2402874 h 6858000"/>
              <a:gd name="connsiteX134" fmla="*/ 538122 w 1605470"/>
              <a:gd name="connsiteY134" fmla="*/ 2381443 h 6858000"/>
              <a:gd name="connsiteX135" fmla="*/ 514451 w 1605470"/>
              <a:gd name="connsiteY135" fmla="*/ 2261920 h 6858000"/>
              <a:gd name="connsiteX136" fmla="*/ 486968 w 1605470"/>
              <a:gd name="connsiteY136" fmla="*/ 2182937 h 6858000"/>
              <a:gd name="connsiteX137" fmla="*/ 488555 w 1605470"/>
              <a:gd name="connsiteY137" fmla="*/ 2155135 h 6858000"/>
              <a:gd name="connsiteX138" fmla="*/ 486013 w 1605470"/>
              <a:gd name="connsiteY138" fmla="*/ 2118008 h 6858000"/>
              <a:gd name="connsiteX139" fmla="*/ 487006 w 1605470"/>
              <a:gd name="connsiteY139" fmla="*/ 2050531 h 6858000"/>
              <a:gd name="connsiteX140" fmla="*/ 478812 w 1605470"/>
              <a:gd name="connsiteY140" fmla="*/ 1963269 h 6858000"/>
              <a:gd name="connsiteX141" fmla="*/ 442619 w 1605470"/>
              <a:gd name="connsiteY141" fmla="*/ 1910499 h 6858000"/>
              <a:gd name="connsiteX142" fmla="*/ 446785 w 1605470"/>
              <a:gd name="connsiteY142" fmla="*/ 1903212 h 6858000"/>
              <a:gd name="connsiteX143" fmla="*/ 436547 w 1605470"/>
              <a:gd name="connsiteY143" fmla="*/ 1861531 h 6858000"/>
              <a:gd name="connsiteX144" fmla="*/ 390346 w 1605470"/>
              <a:gd name="connsiteY144" fmla="*/ 1732919 h 6858000"/>
              <a:gd name="connsiteX145" fmla="*/ 362657 w 1605470"/>
              <a:gd name="connsiteY145" fmla="*/ 1663540 h 6858000"/>
              <a:gd name="connsiteX146" fmla="*/ 361783 w 1605470"/>
              <a:gd name="connsiteY146" fmla="*/ 1615777 h 6858000"/>
              <a:gd name="connsiteX147" fmla="*/ 342578 w 1605470"/>
              <a:gd name="connsiteY147" fmla="*/ 1563678 h 6858000"/>
              <a:gd name="connsiteX148" fmla="*/ 355658 w 1605470"/>
              <a:gd name="connsiteY148" fmla="*/ 1519474 h 6858000"/>
              <a:gd name="connsiteX149" fmla="*/ 348400 w 1605470"/>
              <a:gd name="connsiteY149" fmla="*/ 1477995 h 6858000"/>
              <a:gd name="connsiteX150" fmla="*/ 334485 w 1605470"/>
              <a:gd name="connsiteY150" fmla="*/ 1373769 h 6858000"/>
              <a:gd name="connsiteX151" fmla="*/ 342792 w 1605470"/>
              <a:gd name="connsiteY151" fmla="*/ 1307086 h 6858000"/>
              <a:gd name="connsiteX152" fmla="*/ 343980 w 1605470"/>
              <a:gd name="connsiteY152" fmla="*/ 1189033 h 6858000"/>
              <a:gd name="connsiteX153" fmla="*/ 348665 w 1605470"/>
              <a:gd name="connsiteY153" fmla="*/ 1168288 h 6858000"/>
              <a:gd name="connsiteX154" fmla="*/ 340947 w 1605470"/>
              <a:gd name="connsiteY154" fmla="*/ 1142577 h 6858000"/>
              <a:gd name="connsiteX155" fmla="*/ 330253 w 1605470"/>
              <a:gd name="connsiteY155" fmla="*/ 1088484 h 6858000"/>
              <a:gd name="connsiteX156" fmla="*/ 318989 w 1605470"/>
              <a:gd name="connsiteY156" fmla="*/ 1016103 h 6858000"/>
              <a:gd name="connsiteX157" fmla="*/ 320445 w 1605470"/>
              <a:gd name="connsiteY157" fmla="*/ 932283 h 6858000"/>
              <a:gd name="connsiteX158" fmla="*/ 322681 w 1605470"/>
              <a:gd name="connsiteY158" fmla="*/ 915925 h 6858000"/>
              <a:gd name="connsiteX159" fmla="*/ 315310 w 1605470"/>
              <a:gd name="connsiteY159" fmla="*/ 896999 h 6858000"/>
              <a:gd name="connsiteX160" fmla="*/ 284718 w 1605470"/>
              <a:gd name="connsiteY160" fmla="*/ 821517 h 6858000"/>
              <a:gd name="connsiteX161" fmla="*/ 263668 w 1605470"/>
              <a:gd name="connsiteY161" fmla="*/ 751353 h 6858000"/>
              <a:gd name="connsiteX162" fmla="*/ 263226 w 1605470"/>
              <a:gd name="connsiteY162" fmla="*/ 721230 h 6858000"/>
              <a:gd name="connsiteX163" fmla="*/ 248897 w 1605470"/>
              <a:gd name="connsiteY163" fmla="*/ 681659 h 6858000"/>
              <a:gd name="connsiteX164" fmla="*/ 234316 w 1605470"/>
              <a:gd name="connsiteY164" fmla="*/ 635218 h 6858000"/>
              <a:gd name="connsiteX165" fmla="*/ 239327 w 1605470"/>
              <a:gd name="connsiteY165" fmla="*/ 613763 h 6858000"/>
              <a:gd name="connsiteX166" fmla="*/ 225269 w 1605470"/>
              <a:gd name="connsiteY166" fmla="*/ 598582 h 6858000"/>
              <a:gd name="connsiteX167" fmla="*/ 224950 w 1605470"/>
              <a:gd name="connsiteY167" fmla="*/ 576846 h 6858000"/>
              <a:gd name="connsiteX168" fmla="*/ 204576 w 1605470"/>
              <a:gd name="connsiteY168" fmla="*/ 530055 h 6858000"/>
              <a:gd name="connsiteX169" fmla="*/ 219064 w 1605470"/>
              <a:gd name="connsiteY169" fmla="*/ 469651 h 6858000"/>
              <a:gd name="connsiteX170" fmla="*/ 195012 w 1605470"/>
              <a:gd name="connsiteY170" fmla="*/ 448559 h 6858000"/>
              <a:gd name="connsiteX171" fmla="*/ 201434 w 1605470"/>
              <a:gd name="connsiteY171" fmla="*/ 441529 h 6858000"/>
              <a:gd name="connsiteX172" fmla="*/ 200655 w 1605470"/>
              <a:gd name="connsiteY172" fmla="*/ 428927 h 6858000"/>
              <a:gd name="connsiteX173" fmla="*/ 190059 w 1605470"/>
              <a:gd name="connsiteY173" fmla="*/ 430161 h 6858000"/>
              <a:gd name="connsiteX174" fmla="*/ 167079 w 1605470"/>
              <a:gd name="connsiteY174" fmla="*/ 367211 h 6858000"/>
              <a:gd name="connsiteX175" fmla="*/ 124571 w 1605470"/>
              <a:gd name="connsiteY175" fmla="*/ 302178 h 6858000"/>
              <a:gd name="connsiteX176" fmla="*/ 103243 w 1605470"/>
              <a:gd name="connsiteY176" fmla="*/ 211375 h 6858000"/>
              <a:gd name="connsiteX177" fmla="*/ 94571 w 1605470"/>
              <a:gd name="connsiteY177" fmla="*/ 184179 h 6858000"/>
              <a:gd name="connsiteX178" fmla="*/ 13437 w 1605470"/>
              <a:gd name="connsiteY178" fmla="*/ 19287 h 6858000"/>
              <a:gd name="connsiteX179" fmla="*/ 0 w 1605470"/>
              <a:gd name="connsiteY17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31653 w 1605470"/>
              <a:gd name="connsiteY39" fmla="*/ 5604904 h 6858000"/>
              <a:gd name="connsiteX40" fmla="*/ 539863 w 1605470"/>
              <a:gd name="connsiteY40" fmla="*/ 5604298 h 6858000"/>
              <a:gd name="connsiteX41" fmla="*/ 552319 w 1605470"/>
              <a:gd name="connsiteY41" fmla="*/ 5587997 h 6858000"/>
              <a:gd name="connsiteX42" fmla="*/ 559710 w 1605470"/>
              <a:gd name="connsiteY42" fmla="*/ 5564796 h 6858000"/>
              <a:gd name="connsiteX43" fmla="*/ 587214 w 1605470"/>
              <a:gd name="connsiteY43" fmla="*/ 5451511 h 6858000"/>
              <a:gd name="connsiteX44" fmla="*/ 608019 w 1605470"/>
              <a:gd name="connsiteY44" fmla="*/ 5385461 h 6858000"/>
              <a:gd name="connsiteX45" fmla="*/ 622750 w 1605470"/>
              <a:gd name="connsiteY45" fmla="*/ 5363084 h 6858000"/>
              <a:gd name="connsiteX46" fmla="*/ 638731 w 1605470"/>
              <a:gd name="connsiteY46" fmla="*/ 5330009 h 6858000"/>
              <a:gd name="connsiteX47" fmla="*/ 672224 w 1605470"/>
              <a:gd name="connsiteY47" fmla="*/ 5273739 h 6858000"/>
              <a:gd name="connsiteX48" fmla="*/ 681823 w 1605470"/>
              <a:gd name="connsiteY48" fmla="*/ 5241779 h 6858000"/>
              <a:gd name="connsiteX49" fmla="*/ 693049 w 1605470"/>
              <a:gd name="connsiteY49" fmla="*/ 5225268 h 6858000"/>
              <a:gd name="connsiteX50" fmla="*/ 694069 w 1605470"/>
              <a:gd name="connsiteY50" fmla="*/ 5217684 h 6858000"/>
              <a:gd name="connsiteX51" fmla="*/ 701410 w 1605470"/>
              <a:gd name="connsiteY51" fmla="*/ 5193377 h 6858000"/>
              <a:gd name="connsiteX52" fmla="*/ 704713 w 1605470"/>
              <a:gd name="connsiteY52" fmla="*/ 5179288 h 6858000"/>
              <a:gd name="connsiteX53" fmla="*/ 705697 w 1605470"/>
              <a:gd name="connsiteY53" fmla="*/ 5173621 h 6858000"/>
              <a:gd name="connsiteX54" fmla="*/ 701331 w 1605470"/>
              <a:gd name="connsiteY54" fmla="*/ 5159961 h 6858000"/>
              <a:gd name="connsiteX55" fmla="*/ 708008 w 1605470"/>
              <a:gd name="connsiteY55" fmla="*/ 5144295 h 6858000"/>
              <a:gd name="connsiteX56" fmla="*/ 704941 w 1605470"/>
              <a:gd name="connsiteY56" fmla="*/ 5125185 h 6858000"/>
              <a:gd name="connsiteX57" fmla="*/ 711771 w 1605470"/>
              <a:gd name="connsiteY57" fmla="*/ 5121884 h 6858000"/>
              <a:gd name="connsiteX58" fmla="*/ 721092 w 1605470"/>
              <a:gd name="connsiteY58" fmla="*/ 5108383 h 6858000"/>
              <a:gd name="connsiteX59" fmla="*/ 717045 w 1605470"/>
              <a:gd name="connsiteY59" fmla="*/ 5094705 h 6858000"/>
              <a:gd name="connsiteX60" fmla="*/ 718807 w 1605470"/>
              <a:gd name="connsiteY60" fmla="*/ 5067850 h 6858000"/>
              <a:gd name="connsiteX61" fmla="*/ 721538 w 1605470"/>
              <a:gd name="connsiteY61" fmla="*/ 5060861 h 6858000"/>
              <a:gd name="connsiteX62" fmla="*/ 718242 w 1605470"/>
              <a:gd name="connsiteY62" fmla="*/ 5034192 h 6858000"/>
              <a:gd name="connsiteX63" fmla="*/ 719796 w 1605470"/>
              <a:gd name="connsiteY63" fmla="*/ 4993030 h 6858000"/>
              <a:gd name="connsiteX64" fmla="*/ 726705 w 1605470"/>
              <a:gd name="connsiteY64" fmla="*/ 4946844 h 6858000"/>
              <a:gd name="connsiteX65" fmla="*/ 722561 w 1605470"/>
              <a:gd name="connsiteY65" fmla="*/ 4932692 h 6858000"/>
              <a:gd name="connsiteX66" fmla="*/ 724935 w 1605470"/>
              <a:gd name="connsiteY66" fmla="*/ 4821504 h 6858000"/>
              <a:gd name="connsiteX67" fmla="*/ 732118 w 1605470"/>
              <a:gd name="connsiteY67" fmla="*/ 4801535 h 6858000"/>
              <a:gd name="connsiteX68" fmla="*/ 739787 w 1605470"/>
              <a:gd name="connsiteY68" fmla="*/ 4797794 h 6858000"/>
              <a:gd name="connsiteX69" fmla="*/ 741081 w 1605470"/>
              <a:gd name="connsiteY69" fmla="*/ 4784526 h 6858000"/>
              <a:gd name="connsiteX70" fmla="*/ 742865 w 1605470"/>
              <a:gd name="connsiteY70" fmla="*/ 4781211 h 6858000"/>
              <a:gd name="connsiteX71" fmla="*/ 751652 w 1605470"/>
              <a:gd name="connsiteY71" fmla="*/ 4761984 h 6858000"/>
              <a:gd name="connsiteX72" fmla="*/ 747700 w 1605470"/>
              <a:gd name="connsiteY72" fmla="*/ 4690749 h 6858000"/>
              <a:gd name="connsiteX73" fmla="*/ 743180 w 1605470"/>
              <a:gd name="connsiteY73" fmla="*/ 4613201 h 6858000"/>
              <a:gd name="connsiteX74" fmla="*/ 738263 w 1605470"/>
              <a:gd name="connsiteY74" fmla="*/ 4444346 h 6858000"/>
              <a:gd name="connsiteX75" fmla="*/ 756542 w 1605470"/>
              <a:gd name="connsiteY75" fmla="*/ 4350346 h 6858000"/>
              <a:gd name="connsiteX76" fmla="*/ 715481 w 1605470"/>
              <a:gd name="connsiteY76" fmla="*/ 4214165 h 6858000"/>
              <a:gd name="connsiteX77" fmla="*/ 719554 w 1605470"/>
              <a:gd name="connsiteY77" fmla="*/ 4090296 h 6858000"/>
              <a:gd name="connsiteX78" fmla="*/ 704810 w 1605470"/>
              <a:gd name="connsiteY78" fmla="*/ 4033999 h 6858000"/>
              <a:gd name="connsiteX79" fmla="*/ 705959 w 1605470"/>
              <a:gd name="connsiteY79" fmla="*/ 4031933 h 6858000"/>
              <a:gd name="connsiteX80" fmla="*/ 704535 w 1605470"/>
              <a:gd name="connsiteY80" fmla="*/ 4013953 h 6858000"/>
              <a:gd name="connsiteX81" fmla="*/ 700443 w 1605470"/>
              <a:gd name="connsiteY81" fmla="*/ 4010511 h 6858000"/>
              <a:gd name="connsiteX82" fmla="*/ 698282 w 1605470"/>
              <a:gd name="connsiteY82" fmla="*/ 3998331 h 6858000"/>
              <a:gd name="connsiteX83" fmla="*/ 690830 w 1605470"/>
              <a:gd name="connsiteY83" fmla="*/ 3974753 h 6858000"/>
              <a:gd name="connsiteX84" fmla="*/ 692428 w 1605470"/>
              <a:gd name="connsiteY84" fmla="*/ 3969950 h 6858000"/>
              <a:gd name="connsiteX85" fmla="*/ 685850 w 1605470"/>
              <a:gd name="connsiteY85" fmla="*/ 3933779 h 6858000"/>
              <a:gd name="connsiteX86" fmla="*/ 687181 w 1605470"/>
              <a:gd name="connsiteY86" fmla="*/ 3933093 h 6858000"/>
              <a:gd name="connsiteX87" fmla="*/ 691535 w 1605470"/>
              <a:gd name="connsiteY87" fmla="*/ 3922082 h 6858000"/>
              <a:gd name="connsiteX88" fmla="*/ 696613 w 1605470"/>
              <a:gd name="connsiteY88" fmla="*/ 3901461 h 6858000"/>
              <a:gd name="connsiteX89" fmla="*/ 719207 w 1605470"/>
              <a:gd name="connsiteY89" fmla="*/ 3813873 h 6858000"/>
              <a:gd name="connsiteX90" fmla="*/ 718632 w 1605470"/>
              <a:gd name="connsiteY90" fmla="*/ 3806161 h 6858000"/>
              <a:gd name="connsiteX91" fmla="*/ 718939 w 1605470"/>
              <a:gd name="connsiteY91" fmla="*/ 3805957 h 6858000"/>
              <a:gd name="connsiteX92" fmla="*/ 718966 w 1605470"/>
              <a:gd name="connsiteY92" fmla="*/ 3797724 h 6858000"/>
              <a:gd name="connsiteX93" fmla="*/ 717581 w 1605470"/>
              <a:gd name="connsiteY93" fmla="*/ 3792098 h 6858000"/>
              <a:gd name="connsiteX94" fmla="*/ 716465 w 1605470"/>
              <a:gd name="connsiteY94" fmla="*/ 3777135 h 6858000"/>
              <a:gd name="connsiteX95" fmla="*/ 718198 w 1605470"/>
              <a:gd name="connsiteY95" fmla="*/ 3771656 h 6858000"/>
              <a:gd name="connsiteX96" fmla="*/ 721941 w 1605470"/>
              <a:gd name="connsiteY96" fmla="*/ 3769007 h 6858000"/>
              <a:gd name="connsiteX97" fmla="*/ 721407 w 1605470"/>
              <a:gd name="connsiteY97" fmla="*/ 3767709 h 6858000"/>
              <a:gd name="connsiteX98" fmla="*/ 730103 w 1605470"/>
              <a:gd name="connsiteY98" fmla="*/ 3738082 h 6858000"/>
              <a:gd name="connsiteX99" fmla="*/ 737449 w 1605470"/>
              <a:gd name="connsiteY99" fmla="*/ 3673397 h 6858000"/>
              <a:gd name="connsiteX100" fmla="*/ 736745 w 1605470"/>
              <a:gd name="connsiteY100" fmla="*/ 3637109 h 6858000"/>
              <a:gd name="connsiteX101" fmla="*/ 740188 w 1605470"/>
              <a:gd name="connsiteY101" fmla="*/ 3536883 h 6858000"/>
              <a:gd name="connsiteX102" fmla="*/ 747726 w 1605470"/>
              <a:gd name="connsiteY102" fmla="*/ 3435652 h 6858000"/>
              <a:gd name="connsiteX103" fmla="*/ 774383 w 1605470"/>
              <a:gd name="connsiteY103" fmla="*/ 3381564 h 6858000"/>
              <a:gd name="connsiteX104" fmla="*/ 774870 w 1605470"/>
              <a:gd name="connsiteY104" fmla="*/ 3375761 h 6858000"/>
              <a:gd name="connsiteX105" fmla="*/ 770510 w 1605470"/>
              <a:gd name="connsiteY105" fmla="*/ 3361844 h 6858000"/>
              <a:gd name="connsiteX106" fmla="*/ 767933 w 1605470"/>
              <a:gd name="connsiteY106" fmla="*/ 3356929 h 6858000"/>
              <a:gd name="connsiteX107" fmla="*/ 766158 w 1605470"/>
              <a:gd name="connsiteY107" fmla="*/ 3349058 h 6858000"/>
              <a:gd name="connsiteX108" fmla="*/ 766414 w 1605470"/>
              <a:gd name="connsiteY108" fmla="*/ 3348763 h 6858000"/>
              <a:gd name="connsiteX109" fmla="*/ 764166 w 1605470"/>
              <a:gd name="connsiteY109" fmla="*/ 3341588 h 6858000"/>
              <a:gd name="connsiteX110" fmla="*/ 749397 w 1605470"/>
              <a:gd name="connsiteY110" fmla="*/ 3307769 h 6858000"/>
              <a:gd name="connsiteX111" fmla="*/ 766960 w 1605470"/>
              <a:gd name="connsiteY111" fmla="*/ 3250522 h 6858000"/>
              <a:gd name="connsiteX112" fmla="*/ 767385 w 1605470"/>
              <a:gd name="connsiteY112" fmla="*/ 3229163 h 6858000"/>
              <a:gd name="connsiteX113" fmla="*/ 769208 w 1605470"/>
              <a:gd name="connsiteY113" fmla="*/ 3217217 h 6858000"/>
              <a:gd name="connsiteX114" fmla="*/ 770350 w 1605470"/>
              <a:gd name="connsiteY114" fmla="*/ 3216125 h 6858000"/>
              <a:gd name="connsiteX115" fmla="*/ 756043 w 1605470"/>
              <a:gd name="connsiteY115" fmla="*/ 3183755 h 6858000"/>
              <a:gd name="connsiteX116" fmla="*/ 756544 w 1605470"/>
              <a:gd name="connsiteY116" fmla="*/ 3178642 h 6858000"/>
              <a:gd name="connsiteX117" fmla="*/ 744144 w 1605470"/>
              <a:gd name="connsiteY117" fmla="*/ 3158586 h 6858000"/>
              <a:gd name="connsiteX118" fmla="*/ 739378 w 1605470"/>
              <a:gd name="connsiteY118" fmla="*/ 3147669 h 6858000"/>
              <a:gd name="connsiteX119" fmla="*/ 734648 w 1605470"/>
              <a:gd name="connsiteY119" fmla="*/ 3145733 h 6858000"/>
              <a:gd name="connsiteX120" fmla="*/ 729329 w 1605470"/>
              <a:gd name="connsiteY120" fmla="*/ 3129034 h 6858000"/>
              <a:gd name="connsiteX121" fmla="*/ 729994 w 1605470"/>
              <a:gd name="connsiteY121" fmla="*/ 3126682 h 6858000"/>
              <a:gd name="connsiteX122" fmla="*/ 720862 w 1605470"/>
              <a:gd name="connsiteY122" fmla="*/ 3114519 h 6858000"/>
              <a:gd name="connsiteX123" fmla="*/ 707471 w 1605470"/>
              <a:gd name="connsiteY123" fmla="*/ 3106272 h 6858000"/>
              <a:gd name="connsiteX124" fmla="*/ 680201 w 1605470"/>
              <a:gd name="connsiteY124" fmla="*/ 2958185 h 6858000"/>
              <a:gd name="connsiteX125" fmla="*/ 622815 w 1605470"/>
              <a:gd name="connsiteY125" fmla="*/ 2762989 h 6858000"/>
              <a:gd name="connsiteX126" fmla="*/ 571733 w 1605470"/>
              <a:gd name="connsiteY126" fmla="*/ 2554718 h 6858000"/>
              <a:gd name="connsiteX127" fmla="*/ 551827 w 1605470"/>
              <a:gd name="connsiteY127" fmla="*/ 2485734 h 6858000"/>
              <a:gd name="connsiteX128" fmla="*/ 542550 w 1605470"/>
              <a:gd name="connsiteY128" fmla="*/ 2447068 h 6858000"/>
              <a:gd name="connsiteX129" fmla="*/ 529511 w 1605470"/>
              <a:gd name="connsiteY129" fmla="*/ 2425819 h 6858000"/>
              <a:gd name="connsiteX130" fmla="*/ 528878 w 1605470"/>
              <a:gd name="connsiteY130" fmla="*/ 2408971 h 6858000"/>
              <a:gd name="connsiteX131" fmla="*/ 535510 w 1605470"/>
              <a:gd name="connsiteY131" fmla="*/ 2402874 h 6858000"/>
              <a:gd name="connsiteX132" fmla="*/ 538122 w 1605470"/>
              <a:gd name="connsiteY132" fmla="*/ 2381443 h 6858000"/>
              <a:gd name="connsiteX133" fmla="*/ 514451 w 1605470"/>
              <a:gd name="connsiteY133" fmla="*/ 2261920 h 6858000"/>
              <a:gd name="connsiteX134" fmla="*/ 486968 w 1605470"/>
              <a:gd name="connsiteY134" fmla="*/ 2182937 h 6858000"/>
              <a:gd name="connsiteX135" fmla="*/ 488555 w 1605470"/>
              <a:gd name="connsiteY135" fmla="*/ 2155135 h 6858000"/>
              <a:gd name="connsiteX136" fmla="*/ 486013 w 1605470"/>
              <a:gd name="connsiteY136" fmla="*/ 2118008 h 6858000"/>
              <a:gd name="connsiteX137" fmla="*/ 487006 w 1605470"/>
              <a:gd name="connsiteY137" fmla="*/ 2050531 h 6858000"/>
              <a:gd name="connsiteX138" fmla="*/ 478812 w 1605470"/>
              <a:gd name="connsiteY138" fmla="*/ 1963269 h 6858000"/>
              <a:gd name="connsiteX139" fmla="*/ 442619 w 1605470"/>
              <a:gd name="connsiteY139" fmla="*/ 1910499 h 6858000"/>
              <a:gd name="connsiteX140" fmla="*/ 446785 w 1605470"/>
              <a:gd name="connsiteY140" fmla="*/ 1903212 h 6858000"/>
              <a:gd name="connsiteX141" fmla="*/ 436547 w 1605470"/>
              <a:gd name="connsiteY141" fmla="*/ 1861531 h 6858000"/>
              <a:gd name="connsiteX142" fmla="*/ 390346 w 1605470"/>
              <a:gd name="connsiteY142" fmla="*/ 1732919 h 6858000"/>
              <a:gd name="connsiteX143" fmla="*/ 362657 w 1605470"/>
              <a:gd name="connsiteY143" fmla="*/ 1663540 h 6858000"/>
              <a:gd name="connsiteX144" fmla="*/ 361783 w 1605470"/>
              <a:gd name="connsiteY144" fmla="*/ 1615777 h 6858000"/>
              <a:gd name="connsiteX145" fmla="*/ 342578 w 1605470"/>
              <a:gd name="connsiteY145" fmla="*/ 1563678 h 6858000"/>
              <a:gd name="connsiteX146" fmla="*/ 355658 w 1605470"/>
              <a:gd name="connsiteY146" fmla="*/ 1519474 h 6858000"/>
              <a:gd name="connsiteX147" fmla="*/ 348400 w 1605470"/>
              <a:gd name="connsiteY147" fmla="*/ 1477995 h 6858000"/>
              <a:gd name="connsiteX148" fmla="*/ 334485 w 1605470"/>
              <a:gd name="connsiteY148" fmla="*/ 1373769 h 6858000"/>
              <a:gd name="connsiteX149" fmla="*/ 342792 w 1605470"/>
              <a:gd name="connsiteY149" fmla="*/ 1307086 h 6858000"/>
              <a:gd name="connsiteX150" fmla="*/ 343980 w 1605470"/>
              <a:gd name="connsiteY150" fmla="*/ 1189033 h 6858000"/>
              <a:gd name="connsiteX151" fmla="*/ 348665 w 1605470"/>
              <a:gd name="connsiteY151" fmla="*/ 1168288 h 6858000"/>
              <a:gd name="connsiteX152" fmla="*/ 340947 w 1605470"/>
              <a:gd name="connsiteY152" fmla="*/ 1142577 h 6858000"/>
              <a:gd name="connsiteX153" fmla="*/ 330253 w 1605470"/>
              <a:gd name="connsiteY153" fmla="*/ 1088484 h 6858000"/>
              <a:gd name="connsiteX154" fmla="*/ 318989 w 1605470"/>
              <a:gd name="connsiteY154" fmla="*/ 1016103 h 6858000"/>
              <a:gd name="connsiteX155" fmla="*/ 320445 w 1605470"/>
              <a:gd name="connsiteY155" fmla="*/ 932283 h 6858000"/>
              <a:gd name="connsiteX156" fmla="*/ 322681 w 1605470"/>
              <a:gd name="connsiteY156" fmla="*/ 915925 h 6858000"/>
              <a:gd name="connsiteX157" fmla="*/ 315310 w 1605470"/>
              <a:gd name="connsiteY157" fmla="*/ 896999 h 6858000"/>
              <a:gd name="connsiteX158" fmla="*/ 284718 w 1605470"/>
              <a:gd name="connsiteY158" fmla="*/ 821517 h 6858000"/>
              <a:gd name="connsiteX159" fmla="*/ 263668 w 1605470"/>
              <a:gd name="connsiteY159" fmla="*/ 751353 h 6858000"/>
              <a:gd name="connsiteX160" fmla="*/ 263226 w 1605470"/>
              <a:gd name="connsiteY160" fmla="*/ 721230 h 6858000"/>
              <a:gd name="connsiteX161" fmla="*/ 248897 w 1605470"/>
              <a:gd name="connsiteY161" fmla="*/ 681659 h 6858000"/>
              <a:gd name="connsiteX162" fmla="*/ 234316 w 1605470"/>
              <a:gd name="connsiteY162" fmla="*/ 635218 h 6858000"/>
              <a:gd name="connsiteX163" fmla="*/ 239327 w 1605470"/>
              <a:gd name="connsiteY163" fmla="*/ 613763 h 6858000"/>
              <a:gd name="connsiteX164" fmla="*/ 225269 w 1605470"/>
              <a:gd name="connsiteY164" fmla="*/ 598582 h 6858000"/>
              <a:gd name="connsiteX165" fmla="*/ 224950 w 1605470"/>
              <a:gd name="connsiteY165" fmla="*/ 576846 h 6858000"/>
              <a:gd name="connsiteX166" fmla="*/ 204576 w 1605470"/>
              <a:gd name="connsiteY166" fmla="*/ 530055 h 6858000"/>
              <a:gd name="connsiteX167" fmla="*/ 219064 w 1605470"/>
              <a:gd name="connsiteY167" fmla="*/ 469651 h 6858000"/>
              <a:gd name="connsiteX168" fmla="*/ 195012 w 1605470"/>
              <a:gd name="connsiteY168" fmla="*/ 448559 h 6858000"/>
              <a:gd name="connsiteX169" fmla="*/ 201434 w 1605470"/>
              <a:gd name="connsiteY169" fmla="*/ 441529 h 6858000"/>
              <a:gd name="connsiteX170" fmla="*/ 200655 w 1605470"/>
              <a:gd name="connsiteY170" fmla="*/ 428927 h 6858000"/>
              <a:gd name="connsiteX171" fmla="*/ 190059 w 1605470"/>
              <a:gd name="connsiteY171" fmla="*/ 430161 h 6858000"/>
              <a:gd name="connsiteX172" fmla="*/ 167079 w 1605470"/>
              <a:gd name="connsiteY172" fmla="*/ 367211 h 6858000"/>
              <a:gd name="connsiteX173" fmla="*/ 124571 w 1605470"/>
              <a:gd name="connsiteY173" fmla="*/ 302178 h 6858000"/>
              <a:gd name="connsiteX174" fmla="*/ 103243 w 1605470"/>
              <a:gd name="connsiteY174" fmla="*/ 211375 h 6858000"/>
              <a:gd name="connsiteX175" fmla="*/ 94571 w 1605470"/>
              <a:gd name="connsiteY175" fmla="*/ 184179 h 6858000"/>
              <a:gd name="connsiteX176" fmla="*/ 13437 w 1605470"/>
              <a:gd name="connsiteY176" fmla="*/ 19287 h 6858000"/>
              <a:gd name="connsiteX177" fmla="*/ 0 w 1605470"/>
              <a:gd name="connsiteY17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59710 w 1605470"/>
              <a:gd name="connsiteY41" fmla="*/ 5564796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8807 w 1605470"/>
              <a:gd name="connsiteY58" fmla="*/ 5067850 h 6858000"/>
              <a:gd name="connsiteX59" fmla="*/ 721538 w 1605470"/>
              <a:gd name="connsiteY59" fmla="*/ 5060861 h 6858000"/>
              <a:gd name="connsiteX60" fmla="*/ 718242 w 1605470"/>
              <a:gd name="connsiteY60" fmla="*/ 5034192 h 6858000"/>
              <a:gd name="connsiteX61" fmla="*/ 719796 w 1605470"/>
              <a:gd name="connsiteY61" fmla="*/ 4993030 h 6858000"/>
              <a:gd name="connsiteX62" fmla="*/ 726705 w 1605470"/>
              <a:gd name="connsiteY62" fmla="*/ 4946844 h 6858000"/>
              <a:gd name="connsiteX63" fmla="*/ 722561 w 1605470"/>
              <a:gd name="connsiteY63" fmla="*/ 4932692 h 6858000"/>
              <a:gd name="connsiteX64" fmla="*/ 724935 w 1605470"/>
              <a:gd name="connsiteY64" fmla="*/ 4821504 h 6858000"/>
              <a:gd name="connsiteX65" fmla="*/ 732118 w 1605470"/>
              <a:gd name="connsiteY65" fmla="*/ 4801535 h 6858000"/>
              <a:gd name="connsiteX66" fmla="*/ 739787 w 1605470"/>
              <a:gd name="connsiteY66" fmla="*/ 4797794 h 6858000"/>
              <a:gd name="connsiteX67" fmla="*/ 741081 w 1605470"/>
              <a:gd name="connsiteY67" fmla="*/ 4784526 h 6858000"/>
              <a:gd name="connsiteX68" fmla="*/ 742865 w 1605470"/>
              <a:gd name="connsiteY68" fmla="*/ 4781211 h 6858000"/>
              <a:gd name="connsiteX69" fmla="*/ 751652 w 1605470"/>
              <a:gd name="connsiteY69" fmla="*/ 4761984 h 6858000"/>
              <a:gd name="connsiteX70" fmla="*/ 747700 w 1605470"/>
              <a:gd name="connsiteY70" fmla="*/ 4690749 h 6858000"/>
              <a:gd name="connsiteX71" fmla="*/ 743180 w 1605470"/>
              <a:gd name="connsiteY71" fmla="*/ 4584173 h 6858000"/>
              <a:gd name="connsiteX72" fmla="*/ 738263 w 1605470"/>
              <a:gd name="connsiteY72" fmla="*/ 4444346 h 6858000"/>
              <a:gd name="connsiteX73" fmla="*/ 756542 w 1605470"/>
              <a:gd name="connsiteY73" fmla="*/ 4350346 h 6858000"/>
              <a:gd name="connsiteX74" fmla="*/ 715481 w 1605470"/>
              <a:gd name="connsiteY74" fmla="*/ 4214165 h 6858000"/>
              <a:gd name="connsiteX75" fmla="*/ 719554 w 1605470"/>
              <a:gd name="connsiteY75" fmla="*/ 4090296 h 6858000"/>
              <a:gd name="connsiteX76" fmla="*/ 704810 w 1605470"/>
              <a:gd name="connsiteY76" fmla="*/ 4033999 h 6858000"/>
              <a:gd name="connsiteX77" fmla="*/ 705959 w 1605470"/>
              <a:gd name="connsiteY77" fmla="*/ 4031933 h 6858000"/>
              <a:gd name="connsiteX78" fmla="*/ 704535 w 1605470"/>
              <a:gd name="connsiteY78" fmla="*/ 4013953 h 6858000"/>
              <a:gd name="connsiteX79" fmla="*/ 700443 w 1605470"/>
              <a:gd name="connsiteY79" fmla="*/ 4010511 h 6858000"/>
              <a:gd name="connsiteX80" fmla="*/ 698282 w 1605470"/>
              <a:gd name="connsiteY80" fmla="*/ 3998331 h 6858000"/>
              <a:gd name="connsiteX81" fmla="*/ 690830 w 1605470"/>
              <a:gd name="connsiteY81" fmla="*/ 3974753 h 6858000"/>
              <a:gd name="connsiteX82" fmla="*/ 692428 w 1605470"/>
              <a:gd name="connsiteY82" fmla="*/ 3969950 h 6858000"/>
              <a:gd name="connsiteX83" fmla="*/ 685850 w 1605470"/>
              <a:gd name="connsiteY83" fmla="*/ 3933779 h 6858000"/>
              <a:gd name="connsiteX84" fmla="*/ 687181 w 1605470"/>
              <a:gd name="connsiteY84" fmla="*/ 3933093 h 6858000"/>
              <a:gd name="connsiteX85" fmla="*/ 691535 w 1605470"/>
              <a:gd name="connsiteY85" fmla="*/ 3922082 h 6858000"/>
              <a:gd name="connsiteX86" fmla="*/ 696613 w 1605470"/>
              <a:gd name="connsiteY86" fmla="*/ 3901461 h 6858000"/>
              <a:gd name="connsiteX87" fmla="*/ 719207 w 1605470"/>
              <a:gd name="connsiteY87" fmla="*/ 3813873 h 6858000"/>
              <a:gd name="connsiteX88" fmla="*/ 718632 w 1605470"/>
              <a:gd name="connsiteY88" fmla="*/ 3806161 h 6858000"/>
              <a:gd name="connsiteX89" fmla="*/ 718939 w 1605470"/>
              <a:gd name="connsiteY89" fmla="*/ 3805957 h 6858000"/>
              <a:gd name="connsiteX90" fmla="*/ 718966 w 1605470"/>
              <a:gd name="connsiteY90" fmla="*/ 3797724 h 6858000"/>
              <a:gd name="connsiteX91" fmla="*/ 717581 w 1605470"/>
              <a:gd name="connsiteY91" fmla="*/ 3792098 h 6858000"/>
              <a:gd name="connsiteX92" fmla="*/ 716465 w 1605470"/>
              <a:gd name="connsiteY92" fmla="*/ 3777135 h 6858000"/>
              <a:gd name="connsiteX93" fmla="*/ 718198 w 1605470"/>
              <a:gd name="connsiteY93" fmla="*/ 3771656 h 6858000"/>
              <a:gd name="connsiteX94" fmla="*/ 721941 w 1605470"/>
              <a:gd name="connsiteY94" fmla="*/ 3769007 h 6858000"/>
              <a:gd name="connsiteX95" fmla="*/ 721407 w 1605470"/>
              <a:gd name="connsiteY95" fmla="*/ 3767709 h 6858000"/>
              <a:gd name="connsiteX96" fmla="*/ 730103 w 1605470"/>
              <a:gd name="connsiteY96" fmla="*/ 3738082 h 6858000"/>
              <a:gd name="connsiteX97" fmla="*/ 737449 w 1605470"/>
              <a:gd name="connsiteY97" fmla="*/ 3673397 h 6858000"/>
              <a:gd name="connsiteX98" fmla="*/ 736745 w 1605470"/>
              <a:gd name="connsiteY98" fmla="*/ 3637109 h 6858000"/>
              <a:gd name="connsiteX99" fmla="*/ 740188 w 1605470"/>
              <a:gd name="connsiteY99" fmla="*/ 3536883 h 6858000"/>
              <a:gd name="connsiteX100" fmla="*/ 747726 w 1605470"/>
              <a:gd name="connsiteY100" fmla="*/ 3435652 h 6858000"/>
              <a:gd name="connsiteX101" fmla="*/ 774383 w 1605470"/>
              <a:gd name="connsiteY101" fmla="*/ 3381564 h 6858000"/>
              <a:gd name="connsiteX102" fmla="*/ 774870 w 1605470"/>
              <a:gd name="connsiteY102" fmla="*/ 3375761 h 6858000"/>
              <a:gd name="connsiteX103" fmla="*/ 770510 w 1605470"/>
              <a:gd name="connsiteY103" fmla="*/ 3361844 h 6858000"/>
              <a:gd name="connsiteX104" fmla="*/ 767933 w 1605470"/>
              <a:gd name="connsiteY104" fmla="*/ 3356929 h 6858000"/>
              <a:gd name="connsiteX105" fmla="*/ 766158 w 1605470"/>
              <a:gd name="connsiteY105" fmla="*/ 3349058 h 6858000"/>
              <a:gd name="connsiteX106" fmla="*/ 766414 w 1605470"/>
              <a:gd name="connsiteY106" fmla="*/ 3348763 h 6858000"/>
              <a:gd name="connsiteX107" fmla="*/ 764166 w 1605470"/>
              <a:gd name="connsiteY107" fmla="*/ 3341588 h 6858000"/>
              <a:gd name="connsiteX108" fmla="*/ 749397 w 1605470"/>
              <a:gd name="connsiteY108" fmla="*/ 3307769 h 6858000"/>
              <a:gd name="connsiteX109" fmla="*/ 766960 w 1605470"/>
              <a:gd name="connsiteY109" fmla="*/ 3250522 h 6858000"/>
              <a:gd name="connsiteX110" fmla="*/ 767385 w 1605470"/>
              <a:gd name="connsiteY110" fmla="*/ 3229163 h 6858000"/>
              <a:gd name="connsiteX111" fmla="*/ 769208 w 1605470"/>
              <a:gd name="connsiteY111" fmla="*/ 3217217 h 6858000"/>
              <a:gd name="connsiteX112" fmla="*/ 770350 w 1605470"/>
              <a:gd name="connsiteY112" fmla="*/ 3216125 h 6858000"/>
              <a:gd name="connsiteX113" fmla="*/ 756043 w 1605470"/>
              <a:gd name="connsiteY113" fmla="*/ 3183755 h 6858000"/>
              <a:gd name="connsiteX114" fmla="*/ 756544 w 1605470"/>
              <a:gd name="connsiteY114" fmla="*/ 3178642 h 6858000"/>
              <a:gd name="connsiteX115" fmla="*/ 744144 w 1605470"/>
              <a:gd name="connsiteY115" fmla="*/ 3158586 h 6858000"/>
              <a:gd name="connsiteX116" fmla="*/ 739378 w 1605470"/>
              <a:gd name="connsiteY116" fmla="*/ 3147669 h 6858000"/>
              <a:gd name="connsiteX117" fmla="*/ 734648 w 1605470"/>
              <a:gd name="connsiteY117" fmla="*/ 3145733 h 6858000"/>
              <a:gd name="connsiteX118" fmla="*/ 729329 w 1605470"/>
              <a:gd name="connsiteY118" fmla="*/ 3129034 h 6858000"/>
              <a:gd name="connsiteX119" fmla="*/ 729994 w 1605470"/>
              <a:gd name="connsiteY119" fmla="*/ 3126682 h 6858000"/>
              <a:gd name="connsiteX120" fmla="*/ 720862 w 1605470"/>
              <a:gd name="connsiteY120" fmla="*/ 3114519 h 6858000"/>
              <a:gd name="connsiteX121" fmla="*/ 707471 w 1605470"/>
              <a:gd name="connsiteY121" fmla="*/ 3106272 h 6858000"/>
              <a:gd name="connsiteX122" fmla="*/ 680201 w 1605470"/>
              <a:gd name="connsiteY122" fmla="*/ 2958185 h 6858000"/>
              <a:gd name="connsiteX123" fmla="*/ 622815 w 1605470"/>
              <a:gd name="connsiteY123" fmla="*/ 2762989 h 6858000"/>
              <a:gd name="connsiteX124" fmla="*/ 571733 w 1605470"/>
              <a:gd name="connsiteY124" fmla="*/ 2554718 h 6858000"/>
              <a:gd name="connsiteX125" fmla="*/ 551827 w 1605470"/>
              <a:gd name="connsiteY125" fmla="*/ 2485734 h 6858000"/>
              <a:gd name="connsiteX126" fmla="*/ 542550 w 1605470"/>
              <a:gd name="connsiteY126" fmla="*/ 2447068 h 6858000"/>
              <a:gd name="connsiteX127" fmla="*/ 529511 w 1605470"/>
              <a:gd name="connsiteY127" fmla="*/ 2425819 h 6858000"/>
              <a:gd name="connsiteX128" fmla="*/ 528878 w 1605470"/>
              <a:gd name="connsiteY128" fmla="*/ 2408971 h 6858000"/>
              <a:gd name="connsiteX129" fmla="*/ 535510 w 1605470"/>
              <a:gd name="connsiteY129" fmla="*/ 2402874 h 6858000"/>
              <a:gd name="connsiteX130" fmla="*/ 538122 w 1605470"/>
              <a:gd name="connsiteY130" fmla="*/ 2381443 h 6858000"/>
              <a:gd name="connsiteX131" fmla="*/ 514451 w 1605470"/>
              <a:gd name="connsiteY131" fmla="*/ 2261920 h 6858000"/>
              <a:gd name="connsiteX132" fmla="*/ 486968 w 1605470"/>
              <a:gd name="connsiteY132" fmla="*/ 2182937 h 6858000"/>
              <a:gd name="connsiteX133" fmla="*/ 488555 w 1605470"/>
              <a:gd name="connsiteY133" fmla="*/ 2155135 h 6858000"/>
              <a:gd name="connsiteX134" fmla="*/ 486013 w 1605470"/>
              <a:gd name="connsiteY134" fmla="*/ 2118008 h 6858000"/>
              <a:gd name="connsiteX135" fmla="*/ 487006 w 1605470"/>
              <a:gd name="connsiteY135" fmla="*/ 2050531 h 6858000"/>
              <a:gd name="connsiteX136" fmla="*/ 478812 w 1605470"/>
              <a:gd name="connsiteY136" fmla="*/ 1963269 h 6858000"/>
              <a:gd name="connsiteX137" fmla="*/ 442619 w 1605470"/>
              <a:gd name="connsiteY137" fmla="*/ 1910499 h 6858000"/>
              <a:gd name="connsiteX138" fmla="*/ 446785 w 1605470"/>
              <a:gd name="connsiteY138" fmla="*/ 1903212 h 6858000"/>
              <a:gd name="connsiteX139" fmla="*/ 436547 w 1605470"/>
              <a:gd name="connsiteY139" fmla="*/ 1861531 h 6858000"/>
              <a:gd name="connsiteX140" fmla="*/ 390346 w 1605470"/>
              <a:gd name="connsiteY140" fmla="*/ 1732919 h 6858000"/>
              <a:gd name="connsiteX141" fmla="*/ 362657 w 1605470"/>
              <a:gd name="connsiteY141" fmla="*/ 1663540 h 6858000"/>
              <a:gd name="connsiteX142" fmla="*/ 361783 w 1605470"/>
              <a:gd name="connsiteY142" fmla="*/ 1615777 h 6858000"/>
              <a:gd name="connsiteX143" fmla="*/ 342578 w 1605470"/>
              <a:gd name="connsiteY143" fmla="*/ 1563678 h 6858000"/>
              <a:gd name="connsiteX144" fmla="*/ 355658 w 1605470"/>
              <a:gd name="connsiteY144" fmla="*/ 1519474 h 6858000"/>
              <a:gd name="connsiteX145" fmla="*/ 348400 w 1605470"/>
              <a:gd name="connsiteY145" fmla="*/ 1477995 h 6858000"/>
              <a:gd name="connsiteX146" fmla="*/ 334485 w 1605470"/>
              <a:gd name="connsiteY146" fmla="*/ 1373769 h 6858000"/>
              <a:gd name="connsiteX147" fmla="*/ 342792 w 1605470"/>
              <a:gd name="connsiteY147" fmla="*/ 1307086 h 6858000"/>
              <a:gd name="connsiteX148" fmla="*/ 343980 w 1605470"/>
              <a:gd name="connsiteY148" fmla="*/ 1189033 h 6858000"/>
              <a:gd name="connsiteX149" fmla="*/ 348665 w 1605470"/>
              <a:gd name="connsiteY149" fmla="*/ 1168288 h 6858000"/>
              <a:gd name="connsiteX150" fmla="*/ 340947 w 1605470"/>
              <a:gd name="connsiteY150" fmla="*/ 1142577 h 6858000"/>
              <a:gd name="connsiteX151" fmla="*/ 330253 w 1605470"/>
              <a:gd name="connsiteY151" fmla="*/ 1088484 h 6858000"/>
              <a:gd name="connsiteX152" fmla="*/ 318989 w 1605470"/>
              <a:gd name="connsiteY152" fmla="*/ 1016103 h 6858000"/>
              <a:gd name="connsiteX153" fmla="*/ 320445 w 1605470"/>
              <a:gd name="connsiteY153" fmla="*/ 932283 h 6858000"/>
              <a:gd name="connsiteX154" fmla="*/ 322681 w 1605470"/>
              <a:gd name="connsiteY154" fmla="*/ 915925 h 6858000"/>
              <a:gd name="connsiteX155" fmla="*/ 315310 w 1605470"/>
              <a:gd name="connsiteY155" fmla="*/ 896999 h 6858000"/>
              <a:gd name="connsiteX156" fmla="*/ 284718 w 1605470"/>
              <a:gd name="connsiteY156" fmla="*/ 821517 h 6858000"/>
              <a:gd name="connsiteX157" fmla="*/ 263668 w 1605470"/>
              <a:gd name="connsiteY157" fmla="*/ 751353 h 6858000"/>
              <a:gd name="connsiteX158" fmla="*/ 263226 w 1605470"/>
              <a:gd name="connsiteY158" fmla="*/ 721230 h 6858000"/>
              <a:gd name="connsiteX159" fmla="*/ 248897 w 1605470"/>
              <a:gd name="connsiteY159" fmla="*/ 681659 h 6858000"/>
              <a:gd name="connsiteX160" fmla="*/ 234316 w 1605470"/>
              <a:gd name="connsiteY160" fmla="*/ 635218 h 6858000"/>
              <a:gd name="connsiteX161" fmla="*/ 239327 w 1605470"/>
              <a:gd name="connsiteY161" fmla="*/ 613763 h 6858000"/>
              <a:gd name="connsiteX162" fmla="*/ 225269 w 1605470"/>
              <a:gd name="connsiteY162" fmla="*/ 598582 h 6858000"/>
              <a:gd name="connsiteX163" fmla="*/ 224950 w 1605470"/>
              <a:gd name="connsiteY163" fmla="*/ 576846 h 6858000"/>
              <a:gd name="connsiteX164" fmla="*/ 204576 w 1605470"/>
              <a:gd name="connsiteY164" fmla="*/ 530055 h 6858000"/>
              <a:gd name="connsiteX165" fmla="*/ 219064 w 1605470"/>
              <a:gd name="connsiteY165" fmla="*/ 469651 h 6858000"/>
              <a:gd name="connsiteX166" fmla="*/ 195012 w 1605470"/>
              <a:gd name="connsiteY166" fmla="*/ 448559 h 6858000"/>
              <a:gd name="connsiteX167" fmla="*/ 201434 w 1605470"/>
              <a:gd name="connsiteY167" fmla="*/ 441529 h 6858000"/>
              <a:gd name="connsiteX168" fmla="*/ 200655 w 1605470"/>
              <a:gd name="connsiteY168" fmla="*/ 428927 h 6858000"/>
              <a:gd name="connsiteX169" fmla="*/ 190059 w 1605470"/>
              <a:gd name="connsiteY169" fmla="*/ 430161 h 6858000"/>
              <a:gd name="connsiteX170" fmla="*/ 167079 w 1605470"/>
              <a:gd name="connsiteY170" fmla="*/ 367211 h 6858000"/>
              <a:gd name="connsiteX171" fmla="*/ 124571 w 1605470"/>
              <a:gd name="connsiteY171" fmla="*/ 302178 h 6858000"/>
              <a:gd name="connsiteX172" fmla="*/ 103243 w 1605470"/>
              <a:gd name="connsiteY172" fmla="*/ 211375 h 6858000"/>
              <a:gd name="connsiteX173" fmla="*/ 94571 w 1605470"/>
              <a:gd name="connsiteY173" fmla="*/ 184179 h 6858000"/>
              <a:gd name="connsiteX174" fmla="*/ 13437 w 1605470"/>
              <a:gd name="connsiteY174" fmla="*/ 19287 h 6858000"/>
              <a:gd name="connsiteX175" fmla="*/ 0 w 1605470"/>
              <a:gd name="connsiteY17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18807 w 1605470"/>
              <a:gd name="connsiteY57" fmla="*/ 5067850 h 6858000"/>
              <a:gd name="connsiteX58" fmla="*/ 721538 w 1605470"/>
              <a:gd name="connsiteY58" fmla="*/ 5060861 h 6858000"/>
              <a:gd name="connsiteX59" fmla="*/ 718242 w 1605470"/>
              <a:gd name="connsiteY59" fmla="*/ 5034192 h 6858000"/>
              <a:gd name="connsiteX60" fmla="*/ 719796 w 1605470"/>
              <a:gd name="connsiteY60" fmla="*/ 4993030 h 6858000"/>
              <a:gd name="connsiteX61" fmla="*/ 726705 w 1605470"/>
              <a:gd name="connsiteY61" fmla="*/ 4946844 h 6858000"/>
              <a:gd name="connsiteX62" fmla="*/ 722561 w 1605470"/>
              <a:gd name="connsiteY62" fmla="*/ 4932692 h 6858000"/>
              <a:gd name="connsiteX63" fmla="*/ 724935 w 1605470"/>
              <a:gd name="connsiteY63" fmla="*/ 4821504 h 6858000"/>
              <a:gd name="connsiteX64" fmla="*/ 732118 w 1605470"/>
              <a:gd name="connsiteY64" fmla="*/ 4801535 h 6858000"/>
              <a:gd name="connsiteX65" fmla="*/ 739787 w 1605470"/>
              <a:gd name="connsiteY65" fmla="*/ 4797794 h 6858000"/>
              <a:gd name="connsiteX66" fmla="*/ 741081 w 1605470"/>
              <a:gd name="connsiteY66" fmla="*/ 4784526 h 6858000"/>
              <a:gd name="connsiteX67" fmla="*/ 742865 w 1605470"/>
              <a:gd name="connsiteY67" fmla="*/ 4781211 h 6858000"/>
              <a:gd name="connsiteX68" fmla="*/ 751652 w 1605470"/>
              <a:gd name="connsiteY68" fmla="*/ 4761984 h 6858000"/>
              <a:gd name="connsiteX69" fmla="*/ 747700 w 1605470"/>
              <a:gd name="connsiteY69" fmla="*/ 4690749 h 6858000"/>
              <a:gd name="connsiteX70" fmla="*/ 743180 w 1605470"/>
              <a:gd name="connsiteY70" fmla="*/ 4584173 h 6858000"/>
              <a:gd name="connsiteX71" fmla="*/ 738263 w 1605470"/>
              <a:gd name="connsiteY71" fmla="*/ 4444346 h 6858000"/>
              <a:gd name="connsiteX72" fmla="*/ 756542 w 1605470"/>
              <a:gd name="connsiteY72" fmla="*/ 4350346 h 6858000"/>
              <a:gd name="connsiteX73" fmla="*/ 715481 w 1605470"/>
              <a:gd name="connsiteY73" fmla="*/ 4214165 h 6858000"/>
              <a:gd name="connsiteX74" fmla="*/ 719554 w 1605470"/>
              <a:gd name="connsiteY74" fmla="*/ 4090296 h 6858000"/>
              <a:gd name="connsiteX75" fmla="*/ 704810 w 1605470"/>
              <a:gd name="connsiteY75" fmla="*/ 4033999 h 6858000"/>
              <a:gd name="connsiteX76" fmla="*/ 705959 w 1605470"/>
              <a:gd name="connsiteY76" fmla="*/ 4031933 h 6858000"/>
              <a:gd name="connsiteX77" fmla="*/ 704535 w 1605470"/>
              <a:gd name="connsiteY77" fmla="*/ 4013953 h 6858000"/>
              <a:gd name="connsiteX78" fmla="*/ 700443 w 1605470"/>
              <a:gd name="connsiteY78" fmla="*/ 4010511 h 6858000"/>
              <a:gd name="connsiteX79" fmla="*/ 698282 w 1605470"/>
              <a:gd name="connsiteY79" fmla="*/ 3998331 h 6858000"/>
              <a:gd name="connsiteX80" fmla="*/ 690830 w 1605470"/>
              <a:gd name="connsiteY80" fmla="*/ 3974753 h 6858000"/>
              <a:gd name="connsiteX81" fmla="*/ 692428 w 1605470"/>
              <a:gd name="connsiteY81" fmla="*/ 3969950 h 6858000"/>
              <a:gd name="connsiteX82" fmla="*/ 685850 w 1605470"/>
              <a:gd name="connsiteY82" fmla="*/ 3933779 h 6858000"/>
              <a:gd name="connsiteX83" fmla="*/ 687181 w 1605470"/>
              <a:gd name="connsiteY83" fmla="*/ 3933093 h 6858000"/>
              <a:gd name="connsiteX84" fmla="*/ 691535 w 1605470"/>
              <a:gd name="connsiteY84" fmla="*/ 3922082 h 6858000"/>
              <a:gd name="connsiteX85" fmla="*/ 696613 w 1605470"/>
              <a:gd name="connsiteY85" fmla="*/ 3901461 h 6858000"/>
              <a:gd name="connsiteX86" fmla="*/ 719207 w 1605470"/>
              <a:gd name="connsiteY86" fmla="*/ 3813873 h 6858000"/>
              <a:gd name="connsiteX87" fmla="*/ 718632 w 1605470"/>
              <a:gd name="connsiteY87" fmla="*/ 3806161 h 6858000"/>
              <a:gd name="connsiteX88" fmla="*/ 718939 w 1605470"/>
              <a:gd name="connsiteY88" fmla="*/ 3805957 h 6858000"/>
              <a:gd name="connsiteX89" fmla="*/ 718966 w 1605470"/>
              <a:gd name="connsiteY89" fmla="*/ 3797724 h 6858000"/>
              <a:gd name="connsiteX90" fmla="*/ 717581 w 1605470"/>
              <a:gd name="connsiteY90" fmla="*/ 3792098 h 6858000"/>
              <a:gd name="connsiteX91" fmla="*/ 716465 w 1605470"/>
              <a:gd name="connsiteY91" fmla="*/ 3777135 h 6858000"/>
              <a:gd name="connsiteX92" fmla="*/ 718198 w 1605470"/>
              <a:gd name="connsiteY92" fmla="*/ 3771656 h 6858000"/>
              <a:gd name="connsiteX93" fmla="*/ 721941 w 1605470"/>
              <a:gd name="connsiteY93" fmla="*/ 3769007 h 6858000"/>
              <a:gd name="connsiteX94" fmla="*/ 721407 w 1605470"/>
              <a:gd name="connsiteY94" fmla="*/ 3767709 h 6858000"/>
              <a:gd name="connsiteX95" fmla="*/ 730103 w 1605470"/>
              <a:gd name="connsiteY95" fmla="*/ 3738082 h 6858000"/>
              <a:gd name="connsiteX96" fmla="*/ 737449 w 1605470"/>
              <a:gd name="connsiteY96" fmla="*/ 3673397 h 6858000"/>
              <a:gd name="connsiteX97" fmla="*/ 736745 w 1605470"/>
              <a:gd name="connsiteY97" fmla="*/ 3637109 h 6858000"/>
              <a:gd name="connsiteX98" fmla="*/ 740188 w 1605470"/>
              <a:gd name="connsiteY98" fmla="*/ 3536883 h 6858000"/>
              <a:gd name="connsiteX99" fmla="*/ 747726 w 1605470"/>
              <a:gd name="connsiteY99" fmla="*/ 3435652 h 6858000"/>
              <a:gd name="connsiteX100" fmla="*/ 774383 w 1605470"/>
              <a:gd name="connsiteY100" fmla="*/ 3381564 h 6858000"/>
              <a:gd name="connsiteX101" fmla="*/ 774870 w 1605470"/>
              <a:gd name="connsiteY101" fmla="*/ 3375761 h 6858000"/>
              <a:gd name="connsiteX102" fmla="*/ 770510 w 1605470"/>
              <a:gd name="connsiteY102" fmla="*/ 3361844 h 6858000"/>
              <a:gd name="connsiteX103" fmla="*/ 767933 w 1605470"/>
              <a:gd name="connsiteY103" fmla="*/ 3356929 h 6858000"/>
              <a:gd name="connsiteX104" fmla="*/ 766158 w 1605470"/>
              <a:gd name="connsiteY104" fmla="*/ 3349058 h 6858000"/>
              <a:gd name="connsiteX105" fmla="*/ 766414 w 1605470"/>
              <a:gd name="connsiteY105" fmla="*/ 3348763 h 6858000"/>
              <a:gd name="connsiteX106" fmla="*/ 764166 w 1605470"/>
              <a:gd name="connsiteY106" fmla="*/ 3341588 h 6858000"/>
              <a:gd name="connsiteX107" fmla="*/ 749397 w 1605470"/>
              <a:gd name="connsiteY107" fmla="*/ 3307769 h 6858000"/>
              <a:gd name="connsiteX108" fmla="*/ 766960 w 1605470"/>
              <a:gd name="connsiteY108" fmla="*/ 3250522 h 6858000"/>
              <a:gd name="connsiteX109" fmla="*/ 767385 w 1605470"/>
              <a:gd name="connsiteY109" fmla="*/ 3229163 h 6858000"/>
              <a:gd name="connsiteX110" fmla="*/ 769208 w 1605470"/>
              <a:gd name="connsiteY110" fmla="*/ 3217217 h 6858000"/>
              <a:gd name="connsiteX111" fmla="*/ 770350 w 1605470"/>
              <a:gd name="connsiteY111" fmla="*/ 3216125 h 6858000"/>
              <a:gd name="connsiteX112" fmla="*/ 756043 w 1605470"/>
              <a:gd name="connsiteY112" fmla="*/ 3183755 h 6858000"/>
              <a:gd name="connsiteX113" fmla="*/ 756544 w 1605470"/>
              <a:gd name="connsiteY113" fmla="*/ 3178642 h 6858000"/>
              <a:gd name="connsiteX114" fmla="*/ 744144 w 1605470"/>
              <a:gd name="connsiteY114" fmla="*/ 3158586 h 6858000"/>
              <a:gd name="connsiteX115" fmla="*/ 739378 w 1605470"/>
              <a:gd name="connsiteY115" fmla="*/ 3147669 h 6858000"/>
              <a:gd name="connsiteX116" fmla="*/ 734648 w 1605470"/>
              <a:gd name="connsiteY116" fmla="*/ 3145733 h 6858000"/>
              <a:gd name="connsiteX117" fmla="*/ 729329 w 1605470"/>
              <a:gd name="connsiteY117" fmla="*/ 3129034 h 6858000"/>
              <a:gd name="connsiteX118" fmla="*/ 729994 w 1605470"/>
              <a:gd name="connsiteY118" fmla="*/ 3126682 h 6858000"/>
              <a:gd name="connsiteX119" fmla="*/ 720862 w 1605470"/>
              <a:gd name="connsiteY119" fmla="*/ 3114519 h 6858000"/>
              <a:gd name="connsiteX120" fmla="*/ 707471 w 1605470"/>
              <a:gd name="connsiteY120" fmla="*/ 3106272 h 6858000"/>
              <a:gd name="connsiteX121" fmla="*/ 680201 w 1605470"/>
              <a:gd name="connsiteY121" fmla="*/ 2958185 h 6858000"/>
              <a:gd name="connsiteX122" fmla="*/ 622815 w 1605470"/>
              <a:gd name="connsiteY122" fmla="*/ 2762989 h 6858000"/>
              <a:gd name="connsiteX123" fmla="*/ 571733 w 1605470"/>
              <a:gd name="connsiteY123" fmla="*/ 2554718 h 6858000"/>
              <a:gd name="connsiteX124" fmla="*/ 551827 w 1605470"/>
              <a:gd name="connsiteY124" fmla="*/ 2485734 h 6858000"/>
              <a:gd name="connsiteX125" fmla="*/ 542550 w 1605470"/>
              <a:gd name="connsiteY125" fmla="*/ 2447068 h 6858000"/>
              <a:gd name="connsiteX126" fmla="*/ 529511 w 1605470"/>
              <a:gd name="connsiteY126" fmla="*/ 2425819 h 6858000"/>
              <a:gd name="connsiteX127" fmla="*/ 528878 w 1605470"/>
              <a:gd name="connsiteY127" fmla="*/ 2408971 h 6858000"/>
              <a:gd name="connsiteX128" fmla="*/ 535510 w 1605470"/>
              <a:gd name="connsiteY128" fmla="*/ 2402874 h 6858000"/>
              <a:gd name="connsiteX129" fmla="*/ 538122 w 1605470"/>
              <a:gd name="connsiteY129" fmla="*/ 2381443 h 6858000"/>
              <a:gd name="connsiteX130" fmla="*/ 514451 w 1605470"/>
              <a:gd name="connsiteY130" fmla="*/ 2261920 h 6858000"/>
              <a:gd name="connsiteX131" fmla="*/ 486968 w 1605470"/>
              <a:gd name="connsiteY131" fmla="*/ 2182937 h 6858000"/>
              <a:gd name="connsiteX132" fmla="*/ 488555 w 1605470"/>
              <a:gd name="connsiteY132" fmla="*/ 2155135 h 6858000"/>
              <a:gd name="connsiteX133" fmla="*/ 486013 w 1605470"/>
              <a:gd name="connsiteY133" fmla="*/ 2118008 h 6858000"/>
              <a:gd name="connsiteX134" fmla="*/ 487006 w 1605470"/>
              <a:gd name="connsiteY134" fmla="*/ 2050531 h 6858000"/>
              <a:gd name="connsiteX135" fmla="*/ 478812 w 1605470"/>
              <a:gd name="connsiteY135" fmla="*/ 1963269 h 6858000"/>
              <a:gd name="connsiteX136" fmla="*/ 442619 w 1605470"/>
              <a:gd name="connsiteY136" fmla="*/ 1910499 h 6858000"/>
              <a:gd name="connsiteX137" fmla="*/ 446785 w 1605470"/>
              <a:gd name="connsiteY137" fmla="*/ 1903212 h 6858000"/>
              <a:gd name="connsiteX138" fmla="*/ 436547 w 1605470"/>
              <a:gd name="connsiteY138" fmla="*/ 1861531 h 6858000"/>
              <a:gd name="connsiteX139" fmla="*/ 390346 w 1605470"/>
              <a:gd name="connsiteY139" fmla="*/ 1732919 h 6858000"/>
              <a:gd name="connsiteX140" fmla="*/ 362657 w 1605470"/>
              <a:gd name="connsiteY140" fmla="*/ 1663540 h 6858000"/>
              <a:gd name="connsiteX141" fmla="*/ 361783 w 1605470"/>
              <a:gd name="connsiteY141" fmla="*/ 1615777 h 6858000"/>
              <a:gd name="connsiteX142" fmla="*/ 342578 w 1605470"/>
              <a:gd name="connsiteY142" fmla="*/ 1563678 h 6858000"/>
              <a:gd name="connsiteX143" fmla="*/ 355658 w 1605470"/>
              <a:gd name="connsiteY143" fmla="*/ 1519474 h 6858000"/>
              <a:gd name="connsiteX144" fmla="*/ 348400 w 1605470"/>
              <a:gd name="connsiteY144" fmla="*/ 1477995 h 6858000"/>
              <a:gd name="connsiteX145" fmla="*/ 334485 w 1605470"/>
              <a:gd name="connsiteY145" fmla="*/ 1373769 h 6858000"/>
              <a:gd name="connsiteX146" fmla="*/ 342792 w 1605470"/>
              <a:gd name="connsiteY146" fmla="*/ 1307086 h 6858000"/>
              <a:gd name="connsiteX147" fmla="*/ 343980 w 1605470"/>
              <a:gd name="connsiteY147" fmla="*/ 1189033 h 6858000"/>
              <a:gd name="connsiteX148" fmla="*/ 348665 w 1605470"/>
              <a:gd name="connsiteY148" fmla="*/ 1168288 h 6858000"/>
              <a:gd name="connsiteX149" fmla="*/ 340947 w 1605470"/>
              <a:gd name="connsiteY149" fmla="*/ 1142577 h 6858000"/>
              <a:gd name="connsiteX150" fmla="*/ 330253 w 1605470"/>
              <a:gd name="connsiteY150" fmla="*/ 1088484 h 6858000"/>
              <a:gd name="connsiteX151" fmla="*/ 318989 w 1605470"/>
              <a:gd name="connsiteY151" fmla="*/ 1016103 h 6858000"/>
              <a:gd name="connsiteX152" fmla="*/ 320445 w 1605470"/>
              <a:gd name="connsiteY152" fmla="*/ 932283 h 6858000"/>
              <a:gd name="connsiteX153" fmla="*/ 322681 w 1605470"/>
              <a:gd name="connsiteY153" fmla="*/ 915925 h 6858000"/>
              <a:gd name="connsiteX154" fmla="*/ 315310 w 1605470"/>
              <a:gd name="connsiteY154" fmla="*/ 896999 h 6858000"/>
              <a:gd name="connsiteX155" fmla="*/ 284718 w 1605470"/>
              <a:gd name="connsiteY155" fmla="*/ 821517 h 6858000"/>
              <a:gd name="connsiteX156" fmla="*/ 263668 w 1605470"/>
              <a:gd name="connsiteY156" fmla="*/ 751353 h 6858000"/>
              <a:gd name="connsiteX157" fmla="*/ 263226 w 1605470"/>
              <a:gd name="connsiteY157" fmla="*/ 721230 h 6858000"/>
              <a:gd name="connsiteX158" fmla="*/ 248897 w 1605470"/>
              <a:gd name="connsiteY158" fmla="*/ 681659 h 6858000"/>
              <a:gd name="connsiteX159" fmla="*/ 234316 w 1605470"/>
              <a:gd name="connsiteY159" fmla="*/ 635218 h 6858000"/>
              <a:gd name="connsiteX160" fmla="*/ 239327 w 1605470"/>
              <a:gd name="connsiteY160" fmla="*/ 613763 h 6858000"/>
              <a:gd name="connsiteX161" fmla="*/ 225269 w 1605470"/>
              <a:gd name="connsiteY161" fmla="*/ 598582 h 6858000"/>
              <a:gd name="connsiteX162" fmla="*/ 224950 w 1605470"/>
              <a:gd name="connsiteY162" fmla="*/ 576846 h 6858000"/>
              <a:gd name="connsiteX163" fmla="*/ 204576 w 1605470"/>
              <a:gd name="connsiteY163" fmla="*/ 530055 h 6858000"/>
              <a:gd name="connsiteX164" fmla="*/ 219064 w 1605470"/>
              <a:gd name="connsiteY164" fmla="*/ 469651 h 6858000"/>
              <a:gd name="connsiteX165" fmla="*/ 195012 w 1605470"/>
              <a:gd name="connsiteY165" fmla="*/ 448559 h 6858000"/>
              <a:gd name="connsiteX166" fmla="*/ 201434 w 1605470"/>
              <a:gd name="connsiteY166" fmla="*/ 441529 h 6858000"/>
              <a:gd name="connsiteX167" fmla="*/ 200655 w 1605470"/>
              <a:gd name="connsiteY167" fmla="*/ 428927 h 6858000"/>
              <a:gd name="connsiteX168" fmla="*/ 190059 w 1605470"/>
              <a:gd name="connsiteY168" fmla="*/ 430161 h 6858000"/>
              <a:gd name="connsiteX169" fmla="*/ 167079 w 1605470"/>
              <a:gd name="connsiteY169" fmla="*/ 367211 h 6858000"/>
              <a:gd name="connsiteX170" fmla="*/ 124571 w 1605470"/>
              <a:gd name="connsiteY170" fmla="*/ 302178 h 6858000"/>
              <a:gd name="connsiteX171" fmla="*/ 103243 w 1605470"/>
              <a:gd name="connsiteY171" fmla="*/ 211375 h 6858000"/>
              <a:gd name="connsiteX172" fmla="*/ 94571 w 1605470"/>
              <a:gd name="connsiteY172" fmla="*/ 184179 h 6858000"/>
              <a:gd name="connsiteX173" fmla="*/ 13437 w 1605470"/>
              <a:gd name="connsiteY173" fmla="*/ 19287 h 6858000"/>
              <a:gd name="connsiteX174" fmla="*/ 0 w 1605470"/>
              <a:gd name="connsiteY17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87214 w 1605470"/>
              <a:gd name="connsiteY41" fmla="*/ 5451511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63084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91557 w 1605470"/>
              <a:gd name="connsiteY40" fmla="*/ 5476393 h 6858000"/>
              <a:gd name="connsiteX41" fmla="*/ 622750 w 1605470"/>
              <a:gd name="connsiteY41" fmla="*/ 5396260 h 6858000"/>
              <a:gd name="connsiteX42" fmla="*/ 638731 w 1605470"/>
              <a:gd name="connsiteY42" fmla="*/ 5330009 h 6858000"/>
              <a:gd name="connsiteX43" fmla="*/ 672224 w 1605470"/>
              <a:gd name="connsiteY43" fmla="*/ 5273739 h 6858000"/>
              <a:gd name="connsiteX44" fmla="*/ 681823 w 1605470"/>
              <a:gd name="connsiteY44" fmla="*/ 5241779 h 6858000"/>
              <a:gd name="connsiteX45" fmla="*/ 693049 w 1605470"/>
              <a:gd name="connsiteY45" fmla="*/ 5225268 h 6858000"/>
              <a:gd name="connsiteX46" fmla="*/ 694069 w 1605470"/>
              <a:gd name="connsiteY46" fmla="*/ 5217684 h 6858000"/>
              <a:gd name="connsiteX47" fmla="*/ 701410 w 1605470"/>
              <a:gd name="connsiteY47" fmla="*/ 5193377 h 6858000"/>
              <a:gd name="connsiteX48" fmla="*/ 704713 w 1605470"/>
              <a:gd name="connsiteY48" fmla="*/ 5179288 h 6858000"/>
              <a:gd name="connsiteX49" fmla="*/ 705697 w 1605470"/>
              <a:gd name="connsiteY49" fmla="*/ 5173621 h 6858000"/>
              <a:gd name="connsiteX50" fmla="*/ 701331 w 1605470"/>
              <a:gd name="connsiteY50" fmla="*/ 5159961 h 6858000"/>
              <a:gd name="connsiteX51" fmla="*/ 708008 w 1605470"/>
              <a:gd name="connsiteY51" fmla="*/ 5144295 h 6858000"/>
              <a:gd name="connsiteX52" fmla="*/ 704941 w 1605470"/>
              <a:gd name="connsiteY52" fmla="*/ 5125185 h 6858000"/>
              <a:gd name="connsiteX53" fmla="*/ 711771 w 1605470"/>
              <a:gd name="connsiteY53" fmla="*/ 5121884 h 6858000"/>
              <a:gd name="connsiteX54" fmla="*/ 718807 w 1605470"/>
              <a:gd name="connsiteY54" fmla="*/ 5067850 h 6858000"/>
              <a:gd name="connsiteX55" fmla="*/ 721538 w 1605470"/>
              <a:gd name="connsiteY55" fmla="*/ 5060861 h 6858000"/>
              <a:gd name="connsiteX56" fmla="*/ 718242 w 1605470"/>
              <a:gd name="connsiteY56" fmla="*/ 5034192 h 6858000"/>
              <a:gd name="connsiteX57" fmla="*/ 719796 w 1605470"/>
              <a:gd name="connsiteY57" fmla="*/ 4993030 h 6858000"/>
              <a:gd name="connsiteX58" fmla="*/ 726705 w 1605470"/>
              <a:gd name="connsiteY58" fmla="*/ 4946844 h 6858000"/>
              <a:gd name="connsiteX59" fmla="*/ 722561 w 1605470"/>
              <a:gd name="connsiteY59" fmla="*/ 4932692 h 6858000"/>
              <a:gd name="connsiteX60" fmla="*/ 737964 w 1605470"/>
              <a:gd name="connsiteY60" fmla="*/ 4858827 h 6858000"/>
              <a:gd name="connsiteX61" fmla="*/ 732118 w 1605470"/>
              <a:gd name="connsiteY61" fmla="*/ 4801535 h 6858000"/>
              <a:gd name="connsiteX62" fmla="*/ 739787 w 1605470"/>
              <a:gd name="connsiteY62" fmla="*/ 4797794 h 6858000"/>
              <a:gd name="connsiteX63" fmla="*/ 741081 w 1605470"/>
              <a:gd name="connsiteY63" fmla="*/ 4784526 h 6858000"/>
              <a:gd name="connsiteX64" fmla="*/ 742865 w 1605470"/>
              <a:gd name="connsiteY64" fmla="*/ 4781211 h 6858000"/>
              <a:gd name="connsiteX65" fmla="*/ 751652 w 1605470"/>
              <a:gd name="connsiteY65" fmla="*/ 4761984 h 6858000"/>
              <a:gd name="connsiteX66" fmla="*/ 747700 w 1605470"/>
              <a:gd name="connsiteY66" fmla="*/ 4690749 h 6858000"/>
              <a:gd name="connsiteX67" fmla="*/ 743180 w 1605470"/>
              <a:gd name="connsiteY67" fmla="*/ 4584173 h 6858000"/>
              <a:gd name="connsiteX68" fmla="*/ 738263 w 1605470"/>
              <a:gd name="connsiteY68" fmla="*/ 4444346 h 6858000"/>
              <a:gd name="connsiteX69" fmla="*/ 734828 w 1605470"/>
              <a:gd name="connsiteY69" fmla="*/ 4375228 h 6858000"/>
              <a:gd name="connsiteX70" fmla="*/ 715481 w 1605470"/>
              <a:gd name="connsiteY70" fmla="*/ 4214165 h 6858000"/>
              <a:gd name="connsiteX71" fmla="*/ 719554 w 1605470"/>
              <a:gd name="connsiteY71" fmla="*/ 4090296 h 6858000"/>
              <a:gd name="connsiteX72" fmla="*/ 704810 w 1605470"/>
              <a:gd name="connsiteY72" fmla="*/ 4033999 h 6858000"/>
              <a:gd name="connsiteX73" fmla="*/ 705959 w 1605470"/>
              <a:gd name="connsiteY73" fmla="*/ 4031933 h 6858000"/>
              <a:gd name="connsiteX74" fmla="*/ 704535 w 1605470"/>
              <a:gd name="connsiteY74" fmla="*/ 4013953 h 6858000"/>
              <a:gd name="connsiteX75" fmla="*/ 700443 w 1605470"/>
              <a:gd name="connsiteY75" fmla="*/ 4010511 h 6858000"/>
              <a:gd name="connsiteX76" fmla="*/ 698282 w 1605470"/>
              <a:gd name="connsiteY76" fmla="*/ 3998331 h 6858000"/>
              <a:gd name="connsiteX77" fmla="*/ 690830 w 1605470"/>
              <a:gd name="connsiteY77" fmla="*/ 3974753 h 6858000"/>
              <a:gd name="connsiteX78" fmla="*/ 692428 w 1605470"/>
              <a:gd name="connsiteY78" fmla="*/ 3969950 h 6858000"/>
              <a:gd name="connsiteX79" fmla="*/ 685850 w 1605470"/>
              <a:gd name="connsiteY79" fmla="*/ 3933779 h 6858000"/>
              <a:gd name="connsiteX80" fmla="*/ 687181 w 1605470"/>
              <a:gd name="connsiteY80" fmla="*/ 3933093 h 6858000"/>
              <a:gd name="connsiteX81" fmla="*/ 691535 w 1605470"/>
              <a:gd name="connsiteY81" fmla="*/ 3922082 h 6858000"/>
              <a:gd name="connsiteX82" fmla="*/ 696613 w 1605470"/>
              <a:gd name="connsiteY82" fmla="*/ 3901461 h 6858000"/>
              <a:gd name="connsiteX83" fmla="*/ 719207 w 1605470"/>
              <a:gd name="connsiteY83" fmla="*/ 3813873 h 6858000"/>
              <a:gd name="connsiteX84" fmla="*/ 718632 w 1605470"/>
              <a:gd name="connsiteY84" fmla="*/ 3806161 h 6858000"/>
              <a:gd name="connsiteX85" fmla="*/ 718939 w 1605470"/>
              <a:gd name="connsiteY85" fmla="*/ 3805957 h 6858000"/>
              <a:gd name="connsiteX86" fmla="*/ 718966 w 1605470"/>
              <a:gd name="connsiteY86" fmla="*/ 3797724 h 6858000"/>
              <a:gd name="connsiteX87" fmla="*/ 717581 w 1605470"/>
              <a:gd name="connsiteY87" fmla="*/ 3792098 h 6858000"/>
              <a:gd name="connsiteX88" fmla="*/ 716465 w 1605470"/>
              <a:gd name="connsiteY88" fmla="*/ 3777135 h 6858000"/>
              <a:gd name="connsiteX89" fmla="*/ 718198 w 1605470"/>
              <a:gd name="connsiteY89" fmla="*/ 3771656 h 6858000"/>
              <a:gd name="connsiteX90" fmla="*/ 721941 w 1605470"/>
              <a:gd name="connsiteY90" fmla="*/ 3769007 h 6858000"/>
              <a:gd name="connsiteX91" fmla="*/ 721407 w 1605470"/>
              <a:gd name="connsiteY91" fmla="*/ 3767709 h 6858000"/>
              <a:gd name="connsiteX92" fmla="*/ 730103 w 1605470"/>
              <a:gd name="connsiteY92" fmla="*/ 3738082 h 6858000"/>
              <a:gd name="connsiteX93" fmla="*/ 737449 w 1605470"/>
              <a:gd name="connsiteY93" fmla="*/ 3673397 h 6858000"/>
              <a:gd name="connsiteX94" fmla="*/ 736745 w 1605470"/>
              <a:gd name="connsiteY94" fmla="*/ 3637109 h 6858000"/>
              <a:gd name="connsiteX95" fmla="*/ 740188 w 1605470"/>
              <a:gd name="connsiteY95" fmla="*/ 3536883 h 6858000"/>
              <a:gd name="connsiteX96" fmla="*/ 747726 w 1605470"/>
              <a:gd name="connsiteY96" fmla="*/ 3435652 h 6858000"/>
              <a:gd name="connsiteX97" fmla="*/ 774383 w 1605470"/>
              <a:gd name="connsiteY97" fmla="*/ 3381564 h 6858000"/>
              <a:gd name="connsiteX98" fmla="*/ 774870 w 1605470"/>
              <a:gd name="connsiteY98" fmla="*/ 3375761 h 6858000"/>
              <a:gd name="connsiteX99" fmla="*/ 770510 w 1605470"/>
              <a:gd name="connsiteY99" fmla="*/ 3361844 h 6858000"/>
              <a:gd name="connsiteX100" fmla="*/ 767933 w 1605470"/>
              <a:gd name="connsiteY100" fmla="*/ 3356929 h 6858000"/>
              <a:gd name="connsiteX101" fmla="*/ 766158 w 1605470"/>
              <a:gd name="connsiteY101" fmla="*/ 3349058 h 6858000"/>
              <a:gd name="connsiteX102" fmla="*/ 766414 w 1605470"/>
              <a:gd name="connsiteY102" fmla="*/ 3348763 h 6858000"/>
              <a:gd name="connsiteX103" fmla="*/ 764166 w 1605470"/>
              <a:gd name="connsiteY103" fmla="*/ 3341588 h 6858000"/>
              <a:gd name="connsiteX104" fmla="*/ 749397 w 1605470"/>
              <a:gd name="connsiteY104" fmla="*/ 3307769 h 6858000"/>
              <a:gd name="connsiteX105" fmla="*/ 766960 w 1605470"/>
              <a:gd name="connsiteY105" fmla="*/ 3250522 h 6858000"/>
              <a:gd name="connsiteX106" fmla="*/ 767385 w 1605470"/>
              <a:gd name="connsiteY106" fmla="*/ 3229163 h 6858000"/>
              <a:gd name="connsiteX107" fmla="*/ 769208 w 1605470"/>
              <a:gd name="connsiteY107" fmla="*/ 3217217 h 6858000"/>
              <a:gd name="connsiteX108" fmla="*/ 770350 w 1605470"/>
              <a:gd name="connsiteY108" fmla="*/ 3216125 h 6858000"/>
              <a:gd name="connsiteX109" fmla="*/ 756043 w 1605470"/>
              <a:gd name="connsiteY109" fmla="*/ 3183755 h 6858000"/>
              <a:gd name="connsiteX110" fmla="*/ 756544 w 1605470"/>
              <a:gd name="connsiteY110" fmla="*/ 3178642 h 6858000"/>
              <a:gd name="connsiteX111" fmla="*/ 744144 w 1605470"/>
              <a:gd name="connsiteY111" fmla="*/ 3158586 h 6858000"/>
              <a:gd name="connsiteX112" fmla="*/ 739378 w 1605470"/>
              <a:gd name="connsiteY112" fmla="*/ 3147669 h 6858000"/>
              <a:gd name="connsiteX113" fmla="*/ 734648 w 1605470"/>
              <a:gd name="connsiteY113" fmla="*/ 3145733 h 6858000"/>
              <a:gd name="connsiteX114" fmla="*/ 729329 w 1605470"/>
              <a:gd name="connsiteY114" fmla="*/ 3129034 h 6858000"/>
              <a:gd name="connsiteX115" fmla="*/ 729994 w 1605470"/>
              <a:gd name="connsiteY115" fmla="*/ 3126682 h 6858000"/>
              <a:gd name="connsiteX116" fmla="*/ 720862 w 1605470"/>
              <a:gd name="connsiteY116" fmla="*/ 3114519 h 6858000"/>
              <a:gd name="connsiteX117" fmla="*/ 707471 w 1605470"/>
              <a:gd name="connsiteY117" fmla="*/ 3106272 h 6858000"/>
              <a:gd name="connsiteX118" fmla="*/ 680201 w 1605470"/>
              <a:gd name="connsiteY118" fmla="*/ 2958185 h 6858000"/>
              <a:gd name="connsiteX119" fmla="*/ 622815 w 1605470"/>
              <a:gd name="connsiteY119" fmla="*/ 2762989 h 6858000"/>
              <a:gd name="connsiteX120" fmla="*/ 571733 w 1605470"/>
              <a:gd name="connsiteY120" fmla="*/ 2554718 h 6858000"/>
              <a:gd name="connsiteX121" fmla="*/ 551827 w 1605470"/>
              <a:gd name="connsiteY121" fmla="*/ 2485734 h 6858000"/>
              <a:gd name="connsiteX122" fmla="*/ 542550 w 1605470"/>
              <a:gd name="connsiteY122" fmla="*/ 2447068 h 6858000"/>
              <a:gd name="connsiteX123" fmla="*/ 529511 w 1605470"/>
              <a:gd name="connsiteY123" fmla="*/ 2425819 h 6858000"/>
              <a:gd name="connsiteX124" fmla="*/ 528878 w 1605470"/>
              <a:gd name="connsiteY124" fmla="*/ 2408971 h 6858000"/>
              <a:gd name="connsiteX125" fmla="*/ 535510 w 1605470"/>
              <a:gd name="connsiteY125" fmla="*/ 2402874 h 6858000"/>
              <a:gd name="connsiteX126" fmla="*/ 538122 w 1605470"/>
              <a:gd name="connsiteY126" fmla="*/ 2381443 h 6858000"/>
              <a:gd name="connsiteX127" fmla="*/ 514451 w 1605470"/>
              <a:gd name="connsiteY127" fmla="*/ 2261920 h 6858000"/>
              <a:gd name="connsiteX128" fmla="*/ 504338 w 1605470"/>
              <a:gd name="connsiteY128" fmla="*/ 2195378 h 6858000"/>
              <a:gd name="connsiteX129" fmla="*/ 488555 w 1605470"/>
              <a:gd name="connsiteY129" fmla="*/ 2155135 h 6858000"/>
              <a:gd name="connsiteX130" fmla="*/ 486013 w 1605470"/>
              <a:gd name="connsiteY130" fmla="*/ 2118008 h 6858000"/>
              <a:gd name="connsiteX131" fmla="*/ 487006 w 1605470"/>
              <a:gd name="connsiteY131" fmla="*/ 2050531 h 6858000"/>
              <a:gd name="connsiteX132" fmla="*/ 478812 w 1605470"/>
              <a:gd name="connsiteY132" fmla="*/ 1963269 h 6858000"/>
              <a:gd name="connsiteX133" fmla="*/ 459990 w 1605470"/>
              <a:gd name="connsiteY133" fmla="*/ 1906352 h 6858000"/>
              <a:gd name="connsiteX134" fmla="*/ 436547 w 1605470"/>
              <a:gd name="connsiteY134" fmla="*/ 1861531 h 6858000"/>
              <a:gd name="connsiteX135" fmla="*/ 390346 w 1605470"/>
              <a:gd name="connsiteY135" fmla="*/ 1732919 h 6858000"/>
              <a:gd name="connsiteX136" fmla="*/ 362657 w 1605470"/>
              <a:gd name="connsiteY136" fmla="*/ 1663540 h 6858000"/>
              <a:gd name="connsiteX137" fmla="*/ 361783 w 1605470"/>
              <a:gd name="connsiteY137" fmla="*/ 1615777 h 6858000"/>
              <a:gd name="connsiteX138" fmla="*/ 342578 w 1605470"/>
              <a:gd name="connsiteY138" fmla="*/ 1563678 h 6858000"/>
              <a:gd name="connsiteX139" fmla="*/ 355658 w 1605470"/>
              <a:gd name="connsiteY139" fmla="*/ 1519474 h 6858000"/>
              <a:gd name="connsiteX140" fmla="*/ 348400 w 1605470"/>
              <a:gd name="connsiteY140" fmla="*/ 1477995 h 6858000"/>
              <a:gd name="connsiteX141" fmla="*/ 334485 w 1605470"/>
              <a:gd name="connsiteY141" fmla="*/ 1373769 h 6858000"/>
              <a:gd name="connsiteX142" fmla="*/ 342792 w 1605470"/>
              <a:gd name="connsiteY142" fmla="*/ 1307086 h 6858000"/>
              <a:gd name="connsiteX143" fmla="*/ 343980 w 1605470"/>
              <a:gd name="connsiteY143" fmla="*/ 1189033 h 6858000"/>
              <a:gd name="connsiteX144" fmla="*/ 348665 w 1605470"/>
              <a:gd name="connsiteY144" fmla="*/ 1168288 h 6858000"/>
              <a:gd name="connsiteX145" fmla="*/ 340947 w 1605470"/>
              <a:gd name="connsiteY145" fmla="*/ 1142577 h 6858000"/>
              <a:gd name="connsiteX146" fmla="*/ 330253 w 1605470"/>
              <a:gd name="connsiteY146" fmla="*/ 1088484 h 6858000"/>
              <a:gd name="connsiteX147" fmla="*/ 318989 w 1605470"/>
              <a:gd name="connsiteY147" fmla="*/ 1016103 h 6858000"/>
              <a:gd name="connsiteX148" fmla="*/ 320445 w 1605470"/>
              <a:gd name="connsiteY148" fmla="*/ 932283 h 6858000"/>
              <a:gd name="connsiteX149" fmla="*/ 322681 w 1605470"/>
              <a:gd name="connsiteY149" fmla="*/ 915925 h 6858000"/>
              <a:gd name="connsiteX150" fmla="*/ 315310 w 1605470"/>
              <a:gd name="connsiteY150" fmla="*/ 896999 h 6858000"/>
              <a:gd name="connsiteX151" fmla="*/ 284718 w 1605470"/>
              <a:gd name="connsiteY151" fmla="*/ 821517 h 6858000"/>
              <a:gd name="connsiteX152" fmla="*/ 263668 w 1605470"/>
              <a:gd name="connsiteY152" fmla="*/ 751353 h 6858000"/>
              <a:gd name="connsiteX153" fmla="*/ 263226 w 1605470"/>
              <a:gd name="connsiteY153" fmla="*/ 721230 h 6858000"/>
              <a:gd name="connsiteX154" fmla="*/ 248897 w 1605470"/>
              <a:gd name="connsiteY154" fmla="*/ 681659 h 6858000"/>
              <a:gd name="connsiteX155" fmla="*/ 234316 w 1605470"/>
              <a:gd name="connsiteY155" fmla="*/ 635218 h 6858000"/>
              <a:gd name="connsiteX156" fmla="*/ 239327 w 1605470"/>
              <a:gd name="connsiteY156" fmla="*/ 613763 h 6858000"/>
              <a:gd name="connsiteX157" fmla="*/ 225269 w 1605470"/>
              <a:gd name="connsiteY157" fmla="*/ 598582 h 6858000"/>
              <a:gd name="connsiteX158" fmla="*/ 224950 w 1605470"/>
              <a:gd name="connsiteY158" fmla="*/ 576846 h 6858000"/>
              <a:gd name="connsiteX159" fmla="*/ 204576 w 1605470"/>
              <a:gd name="connsiteY159" fmla="*/ 530055 h 6858000"/>
              <a:gd name="connsiteX160" fmla="*/ 219064 w 1605470"/>
              <a:gd name="connsiteY160" fmla="*/ 469651 h 6858000"/>
              <a:gd name="connsiteX161" fmla="*/ 195012 w 1605470"/>
              <a:gd name="connsiteY161" fmla="*/ 448559 h 6858000"/>
              <a:gd name="connsiteX162" fmla="*/ 201434 w 1605470"/>
              <a:gd name="connsiteY162" fmla="*/ 441529 h 6858000"/>
              <a:gd name="connsiteX163" fmla="*/ 200655 w 1605470"/>
              <a:gd name="connsiteY163" fmla="*/ 428927 h 6858000"/>
              <a:gd name="connsiteX164" fmla="*/ 190059 w 1605470"/>
              <a:gd name="connsiteY164" fmla="*/ 430161 h 6858000"/>
              <a:gd name="connsiteX165" fmla="*/ 167079 w 1605470"/>
              <a:gd name="connsiteY165" fmla="*/ 367211 h 6858000"/>
              <a:gd name="connsiteX166" fmla="*/ 124571 w 1605470"/>
              <a:gd name="connsiteY166" fmla="*/ 302178 h 6858000"/>
              <a:gd name="connsiteX167" fmla="*/ 103243 w 1605470"/>
              <a:gd name="connsiteY167" fmla="*/ 211375 h 6858000"/>
              <a:gd name="connsiteX168" fmla="*/ 94571 w 1605470"/>
              <a:gd name="connsiteY168" fmla="*/ 184179 h 6858000"/>
              <a:gd name="connsiteX169" fmla="*/ 13437 w 1605470"/>
              <a:gd name="connsiteY169" fmla="*/ 19287 h 6858000"/>
              <a:gd name="connsiteX170" fmla="*/ 0 w 1605470"/>
              <a:gd name="connsiteY17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7933 w 1605470"/>
              <a:gd name="connsiteY98" fmla="*/ 3356929 h 6858000"/>
              <a:gd name="connsiteX99" fmla="*/ 766158 w 1605470"/>
              <a:gd name="connsiteY99" fmla="*/ 3349058 h 6858000"/>
              <a:gd name="connsiteX100" fmla="*/ 766414 w 1605470"/>
              <a:gd name="connsiteY100" fmla="*/ 3348763 h 6858000"/>
              <a:gd name="connsiteX101" fmla="*/ 764166 w 1605470"/>
              <a:gd name="connsiteY101" fmla="*/ 3341588 h 6858000"/>
              <a:gd name="connsiteX102" fmla="*/ 749397 w 1605470"/>
              <a:gd name="connsiteY102" fmla="*/ 3307769 h 6858000"/>
              <a:gd name="connsiteX103" fmla="*/ 766960 w 1605470"/>
              <a:gd name="connsiteY103" fmla="*/ 3250522 h 6858000"/>
              <a:gd name="connsiteX104" fmla="*/ 767385 w 1605470"/>
              <a:gd name="connsiteY104" fmla="*/ 3229163 h 6858000"/>
              <a:gd name="connsiteX105" fmla="*/ 769208 w 1605470"/>
              <a:gd name="connsiteY105" fmla="*/ 3217217 h 6858000"/>
              <a:gd name="connsiteX106" fmla="*/ 770350 w 1605470"/>
              <a:gd name="connsiteY106" fmla="*/ 3216125 h 6858000"/>
              <a:gd name="connsiteX107" fmla="*/ 756043 w 1605470"/>
              <a:gd name="connsiteY107" fmla="*/ 3183755 h 6858000"/>
              <a:gd name="connsiteX108" fmla="*/ 756544 w 1605470"/>
              <a:gd name="connsiteY108" fmla="*/ 3178642 h 6858000"/>
              <a:gd name="connsiteX109" fmla="*/ 744144 w 1605470"/>
              <a:gd name="connsiteY109" fmla="*/ 3158586 h 6858000"/>
              <a:gd name="connsiteX110" fmla="*/ 739378 w 1605470"/>
              <a:gd name="connsiteY110" fmla="*/ 3147669 h 6858000"/>
              <a:gd name="connsiteX111" fmla="*/ 734648 w 1605470"/>
              <a:gd name="connsiteY111" fmla="*/ 3145733 h 6858000"/>
              <a:gd name="connsiteX112" fmla="*/ 729329 w 1605470"/>
              <a:gd name="connsiteY112" fmla="*/ 3129034 h 6858000"/>
              <a:gd name="connsiteX113" fmla="*/ 729994 w 1605470"/>
              <a:gd name="connsiteY113" fmla="*/ 3126682 h 6858000"/>
              <a:gd name="connsiteX114" fmla="*/ 720862 w 1605470"/>
              <a:gd name="connsiteY114" fmla="*/ 3114519 h 6858000"/>
              <a:gd name="connsiteX115" fmla="*/ 707471 w 1605470"/>
              <a:gd name="connsiteY115" fmla="*/ 3106272 h 6858000"/>
              <a:gd name="connsiteX116" fmla="*/ 680201 w 1605470"/>
              <a:gd name="connsiteY116" fmla="*/ 2958185 h 6858000"/>
              <a:gd name="connsiteX117" fmla="*/ 622815 w 1605470"/>
              <a:gd name="connsiteY117" fmla="*/ 2762989 h 6858000"/>
              <a:gd name="connsiteX118" fmla="*/ 571733 w 1605470"/>
              <a:gd name="connsiteY118" fmla="*/ 2554718 h 6858000"/>
              <a:gd name="connsiteX119" fmla="*/ 551827 w 1605470"/>
              <a:gd name="connsiteY119" fmla="*/ 2485734 h 6858000"/>
              <a:gd name="connsiteX120" fmla="*/ 542550 w 1605470"/>
              <a:gd name="connsiteY120" fmla="*/ 2447068 h 6858000"/>
              <a:gd name="connsiteX121" fmla="*/ 529511 w 1605470"/>
              <a:gd name="connsiteY121" fmla="*/ 2425819 h 6858000"/>
              <a:gd name="connsiteX122" fmla="*/ 528878 w 1605470"/>
              <a:gd name="connsiteY122" fmla="*/ 2408971 h 6858000"/>
              <a:gd name="connsiteX123" fmla="*/ 535510 w 1605470"/>
              <a:gd name="connsiteY123" fmla="*/ 2402874 h 6858000"/>
              <a:gd name="connsiteX124" fmla="*/ 538122 w 1605470"/>
              <a:gd name="connsiteY124" fmla="*/ 2381443 h 6858000"/>
              <a:gd name="connsiteX125" fmla="*/ 514451 w 1605470"/>
              <a:gd name="connsiteY125" fmla="*/ 2261920 h 6858000"/>
              <a:gd name="connsiteX126" fmla="*/ 504338 w 1605470"/>
              <a:gd name="connsiteY126" fmla="*/ 2195378 h 6858000"/>
              <a:gd name="connsiteX127" fmla="*/ 488555 w 1605470"/>
              <a:gd name="connsiteY127" fmla="*/ 2155135 h 6858000"/>
              <a:gd name="connsiteX128" fmla="*/ 486013 w 1605470"/>
              <a:gd name="connsiteY128" fmla="*/ 2118008 h 6858000"/>
              <a:gd name="connsiteX129" fmla="*/ 487006 w 1605470"/>
              <a:gd name="connsiteY129" fmla="*/ 2050531 h 6858000"/>
              <a:gd name="connsiteX130" fmla="*/ 478812 w 1605470"/>
              <a:gd name="connsiteY130" fmla="*/ 1963269 h 6858000"/>
              <a:gd name="connsiteX131" fmla="*/ 459990 w 1605470"/>
              <a:gd name="connsiteY131" fmla="*/ 1906352 h 6858000"/>
              <a:gd name="connsiteX132" fmla="*/ 436547 w 1605470"/>
              <a:gd name="connsiteY132" fmla="*/ 1861531 h 6858000"/>
              <a:gd name="connsiteX133" fmla="*/ 390346 w 1605470"/>
              <a:gd name="connsiteY133" fmla="*/ 1732919 h 6858000"/>
              <a:gd name="connsiteX134" fmla="*/ 362657 w 1605470"/>
              <a:gd name="connsiteY134" fmla="*/ 1663540 h 6858000"/>
              <a:gd name="connsiteX135" fmla="*/ 361783 w 1605470"/>
              <a:gd name="connsiteY135" fmla="*/ 1615777 h 6858000"/>
              <a:gd name="connsiteX136" fmla="*/ 342578 w 1605470"/>
              <a:gd name="connsiteY136" fmla="*/ 1563678 h 6858000"/>
              <a:gd name="connsiteX137" fmla="*/ 355658 w 1605470"/>
              <a:gd name="connsiteY137" fmla="*/ 1519474 h 6858000"/>
              <a:gd name="connsiteX138" fmla="*/ 348400 w 1605470"/>
              <a:gd name="connsiteY138" fmla="*/ 1477995 h 6858000"/>
              <a:gd name="connsiteX139" fmla="*/ 334485 w 1605470"/>
              <a:gd name="connsiteY139" fmla="*/ 1373769 h 6858000"/>
              <a:gd name="connsiteX140" fmla="*/ 342792 w 1605470"/>
              <a:gd name="connsiteY140" fmla="*/ 1307086 h 6858000"/>
              <a:gd name="connsiteX141" fmla="*/ 343980 w 1605470"/>
              <a:gd name="connsiteY141" fmla="*/ 1189033 h 6858000"/>
              <a:gd name="connsiteX142" fmla="*/ 348665 w 1605470"/>
              <a:gd name="connsiteY142" fmla="*/ 1168288 h 6858000"/>
              <a:gd name="connsiteX143" fmla="*/ 340947 w 1605470"/>
              <a:gd name="connsiteY143" fmla="*/ 1142577 h 6858000"/>
              <a:gd name="connsiteX144" fmla="*/ 330253 w 1605470"/>
              <a:gd name="connsiteY144" fmla="*/ 1088484 h 6858000"/>
              <a:gd name="connsiteX145" fmla="*/ 318989 w 1605470"/>
              <a:gd name="connsiteY145" fmla="*/ 1016103 h 6858000"/>
              <a:gd name="connsiteX146" fmla="*/ 320445 w 1605470"/>
              <a:gd name="connsiteY146" fmla="*/ 932283 h 6858000"/>
              <a:gd name="connsiteX147" fmla="*/ 322681 w 1605470"/>
              <a:gd name="connsiteY147" fmla="*/ 915925 h 6858000"/>
              <a:gd name="connsiteX148" fmla="*/ 315310 w 1605470"/>
              <a:gd name="connsiteY148" fmla="*/ 896999 h 6858000"/>
              <a:gd name="connsiteX149" fmla="*/ 284718 w 1605470"/>
              <a:gd name="connsiteY149" fmla="*/ 821517 h 6858000"/>
              <a:gd name="connsiteX150" fmla="*/ 263668 w 1605470"/>
              <a:gd name="connsiteY150" fmla="*/ 751353 h 6858000"/>
              <a:gd name="connsiteX151" fmla="*/ 263226 w 1605470"/>
              <a:gd name="connsiteY151" fmla="*/ 721230 h 6858000"/>
              <a:gd name="connsiteX152" fmla="*/ 248897 w 1605470"/>
              <a:gd name="connsiteY152" fmla="*/ 681659 h 6858000"/>
              <a:gd name="connsiteX153" fmla="*/ 234316 w 1605470"/>
              <a:gd name="connsiteY153" fmla="*/ 635218 h 6858000"/>
              <a:gd name="connsiteX154" fmla="*/ 239327 w 1605470"/>
              <a:gd name="connsiteY154" fmla="*/ 613763 h 6858000"/>
              <a:gd name="connsiteX155" fmla="*/ 225269 w 1605470"/>
              <a:gd name="connsiteY155" fmla="*/ 598582 h 6858000"/>
              <a:gd name="connsiteX156" fmla="*/ 224950 w 1605470"/>
              <a:gd name="connsiteY156" fmla="*/ 576846 h 6858000"/>
              <a:gd name="connsiteX157" fmla="*/ 204576 w 1605470"/>
              <a:gd name="connsiteY157" fmla="*/ 530055 h 6858000"/>
              <a:gd name="connsiteX158" fmla="*/ 219064 w 1605470"/>
              <a:gd name="connsiteY158" fmla="*/ 469651 h 6858000"/>
              <a:gd name="connsiteX159" fmla="*/ 195012 w 1605470"/>
              <a:gd name="connsiteY159" fmla="*/ 448559 h 6858000"/>
              <a:gd name="connsiteX160" fmla="*/ 201434 w 1605470"/>
              <a:gd name="connsiteY160" fmla="*/ 441529 h 6858000"/>
              <a:gd name="connsiteX161" fmla="*/ 200655 w 1605470"/>
              <a:gd name="connsiteY161" fmla="*/ 428927 h 6858000"/>
              <a:gd name="connsiteX162" fmla="*/ 190059 w 1605470"/>
              <a:gd name="connsiteY162" fmla="*/ 430161 h 6858000"/>
              <a:gd name="connsiteX163" fmla="*/ 167079 w 1605470"/>
              <a:gd name="connsiteY163" fmla="*/ 367211 h 6858000"/>
              <a:gd name="connsiteX164" fmla="*/ 124571 w 1605470"/>
              <a:gd name="connsiteY164" fmla="*/ 302178 h 6858000"/>
              <a:gd name="connsiteX165" fmla="*/ 103243 w 1605470"/>
              <a:gd name="connsiteY165" fmla="*/ 211375 h 6858000"/>
              <a:gd name="connsiteX166" fmla="*/ 94571 w 1605470"/>
              <a:gd name="connsiteY166" fmla="*/ 184179 h 6858000"/>
              <a:gd name="connsiteX167" fmla="*/ 13437 w 1605470"/>
              <a:gd name="connsiteY167" fmla="*/ 19287 h 6858000"/>
              <a:gd name="connsiteX168" fmla="*/ 0 w 1605470"/>
              <a:gd name="connsiteY16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6158 w 1605470"/>
              <a:gd name="connsiteY98" fmla="*/ 3349058 h 6858000"/>
              <a:gd name="connsiteX99" fmla="*/ 766414 w 1605470"/>
              <a:gd name="connsiteY99" fmla="*/ 3348763 h 6858000"/>
              <a:gd name="connsiteX100" fmla="*/ 764166 w 1605470"/>
              <a:gd name="connsiteY100" fmla="*/ 3341588 h 6858000"/>
              <a:gd name="connsiteX101" fmla="*/ 749397 w 1605470"/>
              <a:gd name="connsiteY101" fmla="*/ 3307769 h 6858000"/>
              <a:gd name="connsiteX102" fmla="*/ 766960 w 1605470"/>
              <a:gd name="connsiteY102" fmla="*/ 3250522 h 6858000"/>
              <a:gd name="connsiteX103" fmla="*/ 767385 w 1605470"/>
              <a:gd name="connsiteY103" fmla="*/ 3229163 h 6858000"/>
              <a:gd name="connsiteX104" fmla="*/ 769208 w 1605470"/>
              <a:gd name="connsiteY104" fmla="*/ 3217217 h 6858000"/>
              <a:gd name="connsiteX105" fmla="*/ 770350 w 1605470"/>
              <a:gd name="connsiteY105" fmla="*/ 3216125 h 6858000"/>
              <a:gd name="connsiteX106" fmla="*/ 756043 w 1605470"/>
              <a:gd name="connsiteY106" fmla="*/ 3183755 h 6858000"/>
              <a:gd name="connsiteX107" fmla="*/ 756544 w 1605470"/>
              <a:gd name="connsiteY107" fmla="*/ 3178642 h 6858000"/>
              <a:gd name="connsiteX108" fmla="*/ 744144 w 1605470"/>
              <a:gd name="connsiteY108" fmla="*/ 3158586 h 6858000"/>
              <a:gd name="connsiteX109" fmla="*/ 739378 w 1605470"/>
              <a:gd name="connsiteY109" fmla="*/ 3147669 h 6858000"/>
              <a:gd name="connsiteX110" fmla="*/ 734648 w 1605470"/>
              <a:gd name="connsiteY110" fmla="*/ 3145733 h 6858000"/>
              <a:gd name="connsiteX111" fmla="*/ 729329 w 1605470"/>
              <a:gd name="connsiteY111" fmla="*/ 3129034 h 6858000"/>
              <a:gd name="connsiteX112" fmla="*/ 729994 w 1605470"/>
              <a:gd name="connsiteY112" fmla="*/ 3126682 h 6858000"/>
              <a:gd name="connsiteX113" fmla="*/ 720862 w 1605470"/>
              <a:gd name="connsiteY113" fmla="*/ 3114519 h 6858000"/>
              <a:gd name="connsiteX114" fmla="*/ 707471 w 1605470"/>
              <a:gd name="connsiteY114" fmla="*/ 3106272 h 6858000"/>
              <a:gd name="connsiteX115" fmla="*/ 680201 w 1605470"/>
              <a:gd name="connsiteY115" fmla="*/ 2958185 h 6858000"/>
              <a:gd name="connsiteX116" fmla="*/ 622815 w 1605470"/>
              <a:gd name="connsiteY116" fmla="*/ 2762989 h 6858000"/>
              <a:gd name="connsiteX117" fmla="*/ 571733 w 1605470"/>
              <a:gd name="connsiteY117" fmla="*/ 2554718 h 6858000"/>
              <a:gd name="connsiteX118" fmla="*/ 551827 w 1605470"/>
              <a:gd name="connsiteY118" fmla="*/ 2485734 h 6858000"/>
              <a:gd name="connsiteX119" fmla="*/ 542550 w 1605470"/>
              <a:gd name="connsiteY119" fmla="*/ 2447068 h 6858000"/>
              <a:gd name="connsiteX120" fmla="*/ 529511 w 1605470"/>
              <a:gd name="connsiteY120" fmla="*/ 2425819 h 6858000"/>
              <a:gd name="connsiteX121" fmla="*/ 528878 w 1605470"/>
              <a:gd name="connsiteY121" fmla="*/ 2408971 h 6858000"/>
              <a:gd name="connsiteX122" fmla="*/ 535510 w 1605470"/>
              <a:gd name="connsiteY122" fmla="*/ 2402874 h 6858000"/>
              <a:gd name="connsiteX123" fmla="*/ 538122 w 1605470"/>
              <a:gd name="connsiteY123" fmla="*/ 2381443 h 6858000"/>
              <a:gd name="connsiteX124" fmla="*/ 514451 w 1605470"/>
              <a:gd name="connsiteY124" fmla="*/ 2261920 h 6858000"/>
              <a:gd name="connsiteX125" fmla="*/ 504338 w 1605470"/>
              <a:gd name="connsiteY125" fmla="*/ 2195378 h 6858000"/>
              <a:gd name="connsiteX126" fmla="*/ 488555 w 1605470"/>
              <a:gd name="connsiteY126" fmla="*/ 2155135 h 6858000"/>
              <a:gd name="connsiteX127" fmla="*/ 486013 w 1605470"/>
              <a:gd name="connsiteY127" fmla="*/ 2118008 h 6858000"/>
              <a:gd name="connsiteX128" fmla="*/ 487006 w 1605470"/>
              <a:gd name="connsiteY128" fmla="*/ 2050531 h 6858000"/>
              <a:gd name="connsiteX129" fmla="*/ 478812 w 1605470"/>
              <a:gd name="connsiteY129" fmla="*/ 1963269 h 6858000"/>
              <a:gd name="connsiteX130" fmla="*/ 459990 w 1605470"/>
              <a:gd name="connsiteY130" fmla="*/ 1906352 h 6858000"/>
              <a:gd name="connsiteX131" fmla="*/ 436547 w 1605470"/>
              <a:gd name="connsiteY131" fmla="*/ 1861531 h 6858000"/>
              <a:gd name="connsiteX132" fmla="*/ 390346 w 1605470"/>
              <a:gd name="connsiteY132" fmla="*/ 1732919 h 6858000"/>
              <a:gd name="connsiteX133" fmla="*/ 362657 w 1605470"/>
              <a:gd name="connsiteY133" fmla="*/ 1663540 h 6858000"/>
              <a:gd name="connsiteX134" fmla="*/ 361783 w 1605470"/>
              <a:gd name="connsiteY134" fmla="*/ 1615777 h 6858000"/>
              <a:gd name="connsiteX135" fmla="*/ 342578 w 1605470"/>
              <a:gd name="connsiteY135" fmla="*/ 1563678 h 6858000"/>
              <a:gd name="connsiteX136" fmla="*/ 355658 w 1605470"/>
              <a:gd name="connsiteY136" fmla="*/ 1519474 h 6858000"/>
              <a:gd name="connsiteX137" fmla="*/ 348400 w 1605470"/>
              <a:gd name="connsiteY137" fmla="*/ 1477995 h 6858000"/>
              <a:gd name="connsiteX138" fmla="*/ 334485 w 1605470"/>
              <a:gd name="connsiteY138" fmla="*/ 1373769 h 6858000"/>
              <a:gd name="connsiteX139" fmla="*/ 342792 w 1605470"/>
              <a:gd name="connsiteY139" fmla="*/ 1307086 h 6858000"/>
              <a:gd name="connsiteX140" fmla="*/ 343980 w 1605470"/>
              <a:gd name="connsiteY140" fmla="*/ 1189033 h 6858000"/>
              <a:gd name="connsiteX141" fmla="*/ 348665 w 1605470"/>
              <a:gd name="connsiteY141" fmla="*/ 1168288 h 6858000"/>
              <a:gd name="connsiteX142" fmla="*/ 340947 w 1605470"/>
              <a:gd name="connsiteY142" fmla="*/ 1142577 h 6858000"/>
              <a:gd name="connsiteX143" fmla="*/ 330253 w 1605470"/>
              <a:gd name="connsiteY143" fmla="*/ 1088484 h 6858000"/>
              <a:gd name="connsiteX144" fmla="*/ 318989 w 1605470"/>
              <a:gd name="connsiteY144" fmla="*/ 1016103 h 6858000"/>
              <a:gd name="connsiteX145" fmla="*/ 320445 w 1605470"/>
              <a:gd name="connsiteY145" fmla="*/ 932283 h 6858000"/>
              <a:gd name="connsiteX146" fmla="*/ 322681 w 1605470"/>
              <a:gd name="connsiteY146" fmla="*/ 915925 h 6858000"/>
              <a:gd name="connsiteX147" fmla="*/ 315310 w 1605470"/>
              <a:gd name="connsiteY147" fmla="*/ 896999 h 6858000"/>
              <a:gd name="connsiteX148" fmla="*/ 284718 w 1605470"/>
              <a:gd name="connsiteY148" fmla="*/ 821517 h 6858000"/>
              <a:gd name="connsiteX149" fmla="*/ 263668 w 1605470"/>
              <a:gd name="connsiteY149" fmla="*/ 751353 h 6858000"/>
              <a:gd name="connsiteX150" fmla="*/ 263226 w 1605470"/>
              <a:gd name="connsiteY150" fmla="*/ 721230 h 6858000"/>
              <a:gd name="connsiteX151" fmla="*/ 248897 w 1605470"/>
              <a:gd name="connsiteY151" fmla="*/ 681659 h 6858000"/>
              <a:gd name="connsiteX152" fmla="*/ 234316 w 1605470"/>
              <a:gd name="connsiteY152" fmla="*/ 635218 h 6858000"/>
              <a:gd name="connsiteX153" fmla="*/ 239327 w 1605470"/>
              <a:gd name="connsiteY153" fmla="*/ 613763 h 6858000"/>
              <a:gd name="connsiteX154" fmla="*/ 225269 w 1605470"/>
              <a:gd name="connsiteY154" fmla="*/ 598582 h 6858000"/>
              <a:gd name="connsiteX155" fmla="*/ 224950 w 1605470"/>
              <a:gd name="connsiteY155" fmla="*/ 576846 h 6858000"/>
              <a:gd name="connsiteX156" fmla="*/ 204576 w 1605470"/>
              <a:gd name="connsiteY156" fmla="*/ 530055 h 6858000"/>
              <a:gd name="connsiteX157" fmla="*/ 219064 w 1605470"/>
              <a:gd name="connsiteY157" fmla="*/ 469651 h 6858000"/>
              <a:gd name="connsiteX158" fmla="*/ 195012 w 1605470"/>
              <a:gd name="connsiteY158" fmla="*/ 448559 h 6858000"/>
              <a:gd name="connsiteX159" fmla="*/ 201434 w 1605470"/>
              <a:gd name="connsiteY159" fmla="*/ 441529 h 6858000"/>
              <a:gd name="connsiteX160" fmla="*/ 200655 w 1605470"/>
              <a:gd name="connsiteY160" fmla="*/ 428927 h 6858000"/>
              <a:gd name="connsiteX161" fmla="*/ 190059 w 1605470"/>
              <a:gd name="connsiteY161" fmla="*/ 430161 h 6858000"/>
              <a:gd name="connsiteX162" fmla="*/ 167079 w 1605470"/>
              <a:gd name="connsiteY162" fmla="*/ 367211 h 6858000"/>
              <a:gd name="connsiteX163" fmla="*/ 124571 w 1605470"/>
              <a:gd name="connsiteY163" fmla="*/ 302178 h 6858000"/>
              <a:gd name="connsiteX164" fmla="*/ 103243 w 1605470"/>
              <a:gd name="connsiteY164" fmla="*/ 211375 h 6858000"/>
              <a:gd name="connsiteX165" fmla="*/ 94571 w 1605470"/>
              <a:gd name="connsiteY165" fmla="*/ 184179 h 6858000"/>
              <a:gd name="connsiteX166" fmla="*/ 13437 w 1605470"/>
              <a:gd name="connsiteY166" fmla="*/ 19287 h 6858000"/>
              <a:gd name="connsiteX167" fmla="*/ 0 w 1605470"/>
              <a:gd name="connsiteY16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6414 w 1605470"/>
              <a:gd name="connsiteY98" fmla="*/ 3348763 h 6858000"/>
              <a:gd name="connsiteX99" fmla="*/ 764166 w 1605470"/>
              <a:gd name="connsiteY99" fmla="*/ 3341588 h 6858000"/>
              <a:gd name="connsiteX100" fmla="*/ 749397 w 1605470"/>
              <a:gd name="connsiteY100" fmla="*/ 3307769 h 6858000"/>
              <a:gd name="connsiteX101" fmla="*/ 766960 w 1605470"/>
              <a:gd name="connsiteY101" fmla="*/ 3250522 h 6858000"/>
              <a:gd name="connsiteX102" fmla="*/ 767385 w 1605470"/>
              <a:gd name="connsiteY102" fmla="*/ 3229163 h 6858000"/>
              <a:gd name="connsiteX103" fmla="*/ 769208 w 1605470"/>
              <a:gd name="connsiteY103" fmla="*/ 3217217 h 6858000"/>
              <a:gd name="connsiteX104" fmla="*/ 770350 w 1605470"/>
              <a:gd name="connsiteY104" fmla="*/ 3216125 h 6858000"/>
              <a:gd name="connsiteX105" fmla="*/ 756043 w 1605470"/>
              <a:gd name="connsiteY105" fmla="*/ 3183755 h 6858000"/>
              <a:gd name="connsiteX106" fmla="*/ 756544 w 1605470"/>
              <a:gd name="connsiteY106" fmla="*/ 3178642 h 6858000"/>
              <a:gd name="connsiteX107" fmla="*/ 744144 w 1605470"/>
              <a:gd name="connsiteY107" fmla="*/ 3158586 h 6858000"/>
              <a:gd name="connsiteX108" fmla="*/ 739378 w 1605470"/>
              <a:gd name="connsiteY108" fmla="*/ 3147669 h 6858000"/>
              <a:gd name="connsiteX109" fmla="*/ 734648 w 1605470"/>
              <a:gd name="connsiteY109" fmla="*/ 3145733 h 6858000"/>
              <a:gd name="connsiteX110" fmla="*/ 729329 w 1605470"/>
              <a:gd name="connsiteY110" fmla="*/ 3129034 h 6858000"/>
              <a:gd name="connsiteX111" fmla="*/ 729994 w 1605470"/>
              <a:gd name="connsiteY111" fmla="*/ 3126682 h 6858000"/>
              <a:gd name="connsiteX112" fmla="*/ 720862 w 1605470"/>
              <a:gd name="connsiteY112" fmla="*/ 3114519 h 6858000"/>
              <a:gd name="connsiteX113" fmla="*/ 707471 w 1605470"/>
              <a:gd name="connsiteY113" fmla="*/ 3106272 h 6858000"/>
              <a:gd name="connsiteX114" fmla="*/ 680201 w 1605470"/>
              <a:gd name="connsiteY114" fmla="*/ 2958185 h 6858000"/>
              <a:gd name="connsiteX115" fmla="*/ 622815 w 1605470"/>
              <a:gd name="connsiteY115" fmla="*/ 2762989 h 6858000"/>
              <a:gd name="connsiteX116" fmla="*/ 571733 w 1605470"/>
              <a:gd name="connsiteY116" fmla="*/ 2554718 h 6858000"/>
              <a:gd name="connsiteX117" fmla="*/ 551827 w 1605470"/>
              <a:gd name="connsiteY117" fmla="*/ 2485734 h 6858000"/>
              <a:gd name="connsiteX118" fmla="*/ 542550 w 1605470"/>
              <a:gd name="connsiteY118" fmla="*/ 2447068 h 6858000"/>
              <a:gd name="connsiteX119" fmla="*/ 529511 w 1605470"/>
              <a:gd name="connsiteY119" fmla="*/ 2425819 h 6858000"/>
              <a:gd name="connsiteX120" fmla="*/ 528878 w 1605470"/>
              <a:gd name="connsiteY120" fmla="*/ 2408971 h 6858000"/>
              <a:gd name="connsiteX121" fmla="*/ 535510 w 1605470"/>
              <a:gd name="connsiteY121" fmla="*/ 2402874 h 6858000"/>
              <a:gd name="connsiteX122" fmla="*/ 538122 w 1605470"/>
              <a:gd name="connsiteY122" fmla="*/ 2381443 h 6858000"/>
              <a:gd name="connsiteX123" fmla="*/ 514451 w 1605470"/>
              <a:gd name="connsiteY123" fmla="*/ 2261920 h 6858000"/>
              <a:gd name="connsiteX124" fmla="*/ 504338 w 1605470"/>
              <a:gd name="connsiteY124" fmla="*/ 2195378 h 6858000"/>
              <a:gd name="connsiteX125" fmla="*/ 488555 w 1605470"/>
              <a:gd name="connsiteY125" fmla="*/ 2155135 h 6858000"/>
              <a:gd name="connsiteX126" fmla="*/ 486013 w 1605470"/>
              <a:gd name="connsiteY126" fmla="*/ 2118008 h 6858000"/>
              <a:gd name="connsiteX127" fmla="*/ 487006 w 1605470"/>
              <a:gd name="connsiteY127" fmla="*/ 2050531 h 6858000"/>
              <a:gd name="connsiteX128" fmla="*/ 478812 w 1605470"/>
              <a:gd name="connsiteY128" fmla="*/ 1963269 h 6858000"/>
              <a:gd name="connsiteX129" fmla="*/ 459990 w 1605470"/>
              <a:gd name="connsiteY129" fmla="*/ 1906352 h 6858000"/>
              <a:gd name="connsiteX130" fmla="*/ 436547 w 1605470"/>
              <a:gd name="connsiteY130" fmla="*/ 1861531 h 6858000"/>
              <a:gd name="connsiteX131" fmla="*/ 390346 w 1605470"/>
              <a:gd name="connsiteY131" fmla="*/ 1732919 h 6858000"/>
              <a:gd name="connsiteX132" fmla="*/ 362657 w 1605470"/>
              <a:gd name="connsiteY132" fmla="*/ 1663540 h 6858000"/>
              <a:gd name="connsiteX133" fmla="*/ 361783 w 1605470"/>
              <a:gd name="connsiteY133" fmla="*/ 1615777 h 6858000"/>
              <a:gd name="connsiteX134" fmla="*/ 342578 w 1605470"/>
              <a:gd name="connsiteY134" fmla="*/ 1563678 h 6858000"/>
              <a:gd name="connsiteX135" fmla="*/ 355658 w 1605470"/>
              <a:gd name="connsiteY135" fmla="*/ 1519474 h 6858000"/>
              <a:gd name="connsiteX136" fmla="*/ 348400 w 1605470"/>
              <a:gd name="connsiteY136" fmla="*/ 1477995 h 6858000"/>
              <a:gd name="connsiteX137" fmla="*/ 334485 w 1605470"/>
              <a:gd name="connsiteY137" fmla="*/ 1373769 h 6858000"/>
              <a:gd name="connsiteX138" fmla="*/ 342792 w 1605470"/>
              <a:gd name="connsiteY138" fmla="*/ 1307086 h 6858000"/>
              <a:gd name="connsiteX139" fmla="*/ 343980 w 1605470"/>
              <a:gd name="connsiteY139" fmla="*/ 1189033 h 6858000"/>
              <a:gd name="connsiteX140" fmla="*/ 348665 w 1605470"/>
              <a:gd name="connsiteY140" fmla="*/ 1168288 h 6858000"/>
              <a:gd name="connsiteX141" fmla="*/ 340947 w 1605470"/>
              <a:gd name="connsiteY141" fmla="*/ 1142577 h 6858000"/>
              <a:gd name="connsiteX142" fmla="*/ 330253 w 1605470"/>
              <a:gd name="connsiteY142" fmla="*/ 1088484 h 6858000"/>
              <a:gd name="connsiteX143" fmla="*/ 318989 w 1605470"/>
              <a:gd name="connsiteY143" fmla="*/ 1016103 h 6858000"/>
              <a:gd name="connsiteX144" fmla="*/ 320445 w 1605470"/>
              <a:gd name="connsiteY144" fmla="*/ 932283 h 6858000"/>
              <a:gd name="connsiteX145" fmla="*/ 322681 w 1605470"/>
              <a:gd name="connsiteY145" fmla="*/ 915925 h 6858000"/>
              <a:gd name="connsiteX146" fmla="*/ 315310 w 1605470"/>
              <a:gd name="connsiteY146" fmla="*/ 896999 h 6858000"/>
              <a:gd name="connsiteX147" fmla="*/ 284718 w 1605470"/>
              <a:gd name="connsiteY147" fmla="*/ 821517 h 6858000"/>
              <a:gd name="connsiteX148" fmla="*/ 263668 w 1605470"/>
              <a:gd name="connsiteY148" fmla="*/ 751353 h 6858000"/>
              <a:gd name="connsiteX149" fmla="*/ 263226 w 1605470"/>
              <a:gd name="connsiteY149" fmla="*/ 721230 h 6858000"/>
              <a:gd name="connsiteX150" fmla="*/ 248897 w 1605470"/>
              <a:gd name="connsiteY150" fmla="*/ 681659 h 6858000"/>
              <a:gd name="connsiteX151" fmla="*/ 234316 w 1605470"/>
              <a:gd name="connsiteY151" fmla="*/ 635218 h 6858000"/>
              <a:gd name="connsiteX152" fmla="*/ 239327 w 1605470"/>
              <a:gd name="connsiteY152" fmla="*/ 613763 h 6858000"/>
              <a:gd name="connsiteX153" fmla="*/ 225269 w 1605470"/>
              <a:gd name="connsiteY153" fmla="*/ 598582 h 6858000"/>
              <a:gd name="connsiteX154" fmla="*/ 224950 w 1605470"/>
              <a:gd name="connsiteY154" fmla="*/ 576846 h 6858000"/>
              <a:gd name="connsiteX155" fmla="*/ 204576 w 1605470"/>
              <a:gd name="connsiteY155" fmla="*/ 530055 h 6858000"/>
              <a:gd name="connsiteX156" fmla="*/ 219064 w 1605470"/>
              <a:gd name="connsiteY156" fmla="*/ 469651 h 6858000"/>
              <a:gd name="connsiteX157" fmla="*/ 195012 w 1605470"/>
              <a:gd name="connsiteY157" fmla="*/ 448559 h 6858000"/>
              <a:gd name="connsiteX158" fmla="*/ 201434 w 1605470"/>
              <a:gd name="connsiteY158" fmla="*/ 441529 h 6858000"/>
              <a:gd name="connsiteX159" fmla="*/ 200655 w 1605470"/>
              <a:gd name="connsiteY159" fmla="*/ 428927 h 6858000"/>
              <a:gd name="connsiteX160" fmla="*/ 190059 w 1605470"/>
              <a:gd name="connsiteY160" fmla="*/ 430161 h 6858000"/>
              <a:gd name="connsiteX161" fmla="*/ 167079 w 1605470"/>
              <a:gd name="connsiteY161" fmla="*/ 367211 h 6858000"/>
              <a:gd name="connsiteX162" fmla="*/ 124571 w 1605470"/>
              <a:gd name="connsiteY162" fmla="*/ 302178 h 6858000"/>
              <a:gd name="connsiteX163" fmla="*/ 103243 w 1605470"/>
              <a:gd name="connsiteY163" fmla="*/ 211375 h 6858000"/>
              <a:gd name="connsiteX164" fmla="*/ 94571 w 1605470"/>
              <a:gd name="connsiteY164" fmla="*/ 184179 h 6858000"/>
              <a:gd name="connsiteX165" fmla="*/ 13437 w 1605470"/>
              <a:gd name="connsiteY165" fmla="*/ 19287 h 6858000"/>
              <a:gd name="connsiteX166" fmla="*/ 0 w 1605470"/>
              <a:gd name="connsiteY16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4166 w 1605470"/>
              <a:gd name="connsiteY98" fmla="*/ 3341588 h 6858000"/>
              <a:gd name="connsiteX99" fmla="*/ 749397 w 1605470"/>
              <a:gd name="connsiteY99" fmla="*/ 3307769 h 6858000"/>
              <a:gd name="connsiteX100" fmla="*/ 766960 w 1605470"/>
              <a:gd name="connsiteY100" fmla="*/ 3250522 h 6858000"/>
              <a:gd name="connsiteX101" fmla="*/ 767385 w 1605470"/>
              <a:gd name="connsiteY101" fmla="*/ 3229163 h 6858000"/>
              <a:gd name="connsiteX102" fmla="*/ 769208 w 1605470"/>
              <a:gd name="connsiteY102" fmla="*/ 3217217 h 6858000"/>
              <a:gd name="connsiteX103" fmla="*/ 770350 w 1605470"/>
              <a:gd name="connsiteY103" fmla="*/ 3216125 h 6858000"/>
              <a:gd name="connsiteX104" fmla="*/ 756043 w 1605470"/>
              <a:gd name="connsiteY104" fmla="*/ 3183755 h 6858000"/>
              <a:gd name="connsiteX105" fmla="*/ 756544 w 1605470"/>
              <a:gd name="connsiteY105" fmla="*/ 3178642 h 6858000"/>
              <a:gd name="connsiteX106" fmla="*/ 744144 w 1605470"/>
              <a:gd name="connsiteY106" fmla="*/ 3158586 h 6858000"/>
              <a:gd name="connsiteX107" fmla="*/ 739378 w 1605470"/>
              <a:gd name="connsiteY107" fmla="*/ 3147669 h 6858000"/>
              <a:gd name="connsiteX108" fmla="*/ 734648 w 1605470"/>
              <a:gd name="connsiteY108" fmla="*/ 3145733 h 6858000"/>
              <a:gd name="connsiteX109" fmla="*/ 729329 w 1605470"/>
              <a:gd name="connsiteY109" fmla="*/ 3129034 h 6858000"/>
              <a:gd name="connsiteX110" fmla="*/ 729994 w 1605470"/>
              <a:gd name="connsiteY110" fmla="*/ 3126682 h 6858000"/>
              <a:gd name="connsiteX111" fmla="*/ 720862 w 1605470"/>
              <a:gd name="connsiteY111" fmla="*/ 3114519 h 6858000"/>
              <a:gd name="connsiteX112" fmla="*/ 707471 w 1605470"/>
              <a:gd name="connsiteY112" fmla="*/ 3106272 h 6858000"/>
              <a:gd name="connsiteX113" fmla="*/ 680201 w 1605470"/>
              <a:gd name="connsiteY113" fmla="*/ 2958185 h 6858000"/>
              <a:gd name="connsiteX114" fmla="*/ 622815 w 1605470"/>
              <a:gd name="connsiteY114" fmla="*/ 2762989 h 6858000"/>
              <a:gd name="connsiteX115" fmla="*/ 571733 w 1605470"/>
              <a:gd name="connsiteY115" fmla="*/ 2554718 h 6858000"/>
              <a:gd name="connsiteX116" fmla="*/ 551827 w 1605470"/>
              <a:gd name="connsiteY116" fmla="*/ 2485734 h 6858000"/>
              <a:gd name="connsiteX117" fmla="*/ 542550 w 1605470"/>
              <a:gd name="connsiteY117" fmla="*/ 2447068 h 6858000"/>
              <a:gd name="connsiteX118" fmla="*/ 529511 w 1605470"/>
              <a:gd name="connsiteY118" fmla="*/ 2425819 h 6858000"/>
              <a:gd name="connsiteX119" fmla="*/ 528878 w 1605470"/>
              <a:gd name="connsiteY119" fmla="*/ 2408971 h 6858000"/>
              <a:gd name="connsiteX120" fmla="*/ 535510 w 1605470"/>
              <a:gd name="connsiteY120" fmla="*/ 2402874 h 6858000"/>
              <a:gd name="connsiteX121" fmla="*/ 538122 w 1605470"/>
              <a:gd name="connsiteY121" fmla="*/ 2381443 h 6858000"/>
              <a:gd name="connsiteX122" fmla="*/ 514451 w 1605470"/>
              <a:gd name="connsiteY122" fmla="*/ 2261920 h 6858000"/>
              <a:gd name="connsiteX123" fmla="*/ 504338 w 1605470"/>
              <a:gd name="connsiteY123" fmla="*/ 2195378 h 6858000"/>
              <a:gd name="connsiteX124" fmla="*/ 488555 w 1605470"/>
              <a:gd name="connsiteY124" fmla="*/ 2155135 h 6858000"/>
              <a:gd name="connsiteX125" fmla="*/ 486013 w 1605470"/>
              <a:gd name="connsiteY125" fmla="*/ 2118008 h 6858000"/>
              <a:gd name="connsiteX126" fmla="*/ 487006 w 1605470"/>
              <a:gd name="connsiteY126" fmla="*/ 2050531 h 6858000"/>
              <a:gd name="connsiteX127" fmla="*/ 478812 w 1605470"/>
              <a:gd name="connsiteY127" fmla="*/ 1963269 h 6858000"/>
              <a:gd name="connsiteX128" fmla="*/ 459990 w 1605470"/>
              <a:gd name="connsiteY128" fmla="*/ 1906352 h 6858000"/>
              <a:gd name="connsiteX129" fmla="*/ 436547 w 1605470"/>
              <a:gd name="connsiteY129" fmla="*/ 1861531 h 6858000"/>
              <a:gd name="connsiteX130" fmla="*/ 390346 w 1605470"/>
              <a:gd name="connsiteY130" fmla="*/ 1732919 h 6858000"/>
              <a:gd name="connsiteX131" fmla="*/ 362657 w 1605470"/>
              <a:gd name="connsiteY131" fmla="*/ 1663540 h 6858000"/>
              <a:gd name="connsiteX132" fmla="*/ 361783 w 1605470"/>
              <a:gd name="connsiteY132" fmla="*/ 1615777 h 6858000"/>
              <a:gd name="connsiteX133" fmla="*/ 342578 w 1605470"/>
              <a:gd name="connsiteY133" fmla="*/ 1563678 h 6858000"/>
              <a:gd name="connsiteX134" fmla="*/ 355658 w 1605470"/>
              <a:gd name="connsiteY134" fmla="*/ 1519474 h 6858000"/>
              <a:gd name="connsiteX135" fmla="*/ 348400 w 1605470"/>
              <a:gd name="connsiteY135" fmla="*/ 1477995 h 6858000"/>
              <a:gd name="connsiteX136" fmla="*/ 334485 w 1605470"/>
              <a:gd name="connsiteY136" fmla="*/ 1373769 h 6858000"/>
              <a:gd name="connsiteX137" fmla="*/ 342792 w 1605470"/>
              <a:gd name="connsiteY137" fmla="*/ 1307086 h 6858000"/>
              <a:gd name="connsiteX138" fmla="*/ 343980 w 1605470"/>
              <a:gd name="connsiteY138" fmla="*/ 1189033 h 6858000"/>
              <a:gd name="connsiteX139" fmla="*/ 348665 w 1605470"/>
              <a:gd name="connsiteY139" fmla="*/ 1168288 h 6858000"/>
              <a:gd name="connsiteX140" fmla="*/ 340947 w 1605470"/>
              <a:gd name="connsiteY140" fmla="*/ 1142577 h 6858000"/>
              <a:gd name="connsiteX141" fmla="*/ 330253 w 1605470"/>
              <a:gd name="connsiteY141" fmla="*/ 1088484 h 6858000"/>
              <a:gd name="connsiteX142" fmla="*/ 318989 w 1605470"/>
              <a:gd name="connsiteY142" fmla="*/ 1016103 h 6858000"/>
              <a:gd name="connsiteX143" fmla="*/ 320445 w 1605470"/>
              <a:gd name="connsiteY143" fmla="*/ 932283 h 6858000"/>
              <a:gd name="connsiteX144" fmla="*/ 322681 w 1605470"/>
              <a:gd name="connsiteY144" fmla="*/ 915925 h 6858000"/>
              <a:gd name="connsiteX145" fmla="*/ 315310 w 1605470"/>
              <a:gd name="connsiteY145" fmla="*/ 896999 h 6858000"/>
              <a:gd name="connsiteX146" fmla="*/ 284718 w 1605470"/>
              <a:gd name="connsiteY146" fmla="*/ 821517 h 6858000"/>
              <a:gd name="connsiteX147" fmla="*/ 263668 w 1605470"/>
              <a:gd name="connsiteY147" fmla="*/ 751353 h 6858000"/>
              <a:gd name="connsiteX148" fmla="*/ 263226 w 1605470"/>
              <a:gd name="connsiteY148" fmla="*/ 721230 h 6858000"/>
              <a:gd name="connsiteX149" fmla="*/ 248897 w 1605470"/>
              <a:gd name="connsiteY149" fmla="*/ 681659 h 6858000"/>
              <a:gd name="connsiteX150" fmla="*/ 234316 w 1605470"/>
              <a:gd name="connsiteY150" fmla="*/ 635218 h 6858000"/>
              <a:gd name="connsiteX151" fmla="*/ 239327 w 1605470"/>
              <a:gd name="connsiteY151" fmla="*/ 613763 h 6858000"/>
              <a:gd name="connsiteX152" fmla="*/ 225269 w 1605470"/>
              <a:gd name="connsiteY152" fmla="*/ 598582 h 6858000"/>
              <a:gd name="connsiteX153" fmla="*/ 224950 w 1605470"/>
              <a:gd name="connsiteY153" fmla="*/ 576846 h 6858000"/>
              <a:gd name="connsiteX154" fmla="*/ 204576 w 1605470"/>
              <a:gd name="connsiteY154" fmla="*/ 530055 h 6858000"/>
              <a:gd name="connsiteX155" fmla="*/ 219064 w 1605470"/>
              <a:gd name="connsiteY155" fmla="*/ 469651 h 6858000"/>
              <a:gd name="connsiteX156" fmla="*/ 195012 w 1605470"/>
              <a:gd name="connsiteY156" fmla="*/ 448559 h 6858000"/>
              <a:gd name="connsiteX157" fmla="*/ 201434 w 1605470"/>
              <a:gd name="connsiteY157" fmla="*/ 441529 h 6858000"/>
              <a:gd name="connsiteX158" fmla="*/ 200655 w 1605470"/>
              <a:gd name="connsiteY158" fmla="*/ 428927 h 6858000"/>
              <a:gd name="connsiteX159" fmla="*/ 190059 w 1605470"/>
              <a:gd name="connsiteY159" fmla="*/ 430161 h 6858000"/>
              <a:gd name="connsiteX160" fmla="*/ 167079 w 1605470"/>
              <a:gd name="connsiteY160" fmla="*/ 367211 h 6858000"/>
              <a:gd name="connsiteX161" fmla="*/ 124571 w 1605470"/>
              <a:gd name="connsiteY161" fmla="*/ 302178 h 6858000"/>
              <a:gd name="connsiteX162" fmla="*/ 103243 w 1605470"/>
              <a:gd name="connsiteY162" fmla="*/ 211375 h 6858000"/>
              <a:gd name="connsiteX163" fmla="*/ 94571 w 1605470"/>
              <a:gd name="connsiteY163" fmla="*/ 184179 h 6858000"/>
              <a:gd name="connsiteX164" fmla="*/ 13437 w 1605470"/>
              <a:gd name="connsiteY164" fmla="*/ 19287 h 6858000"/>
              <a:gd name="connsiteX165" fmla="*/ 0 w 1605470"/>
              <a:gd name="connsiteY16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49397 w 1605470"/>
              <a:gd name="connsiteY98" fmla="*/ 3307769 h 6858000"/>
              <a:gd name="connsiteX99" fmla="*/ 766960 w 1605470"/>
              <a:gd name="connsiteY99" fmla="*/ 3250522 h 6858000"/>
              <a:gd name="connsiteX100" fmla="*/ 767385 w 1605470"/>
              <a:gd name="connsiteY100" fmla="*/ 3229163 h 6858000"/>
              <a:gd name="connsiteX101" fmla="*/ 769208 w 1605470"/>
              <a:gd name="connsiteY101" fmla="*/ 3217217 h 6858000"/>
              <a:gd name="connsiteX102" fmla="*/ 770350 w 1605470"/>
              <a:gd name="connsiteY102" fmla="*/ 3216125 h 6858000"/>
              <a:gd name="connsiteX103" fmla="*/ 756043 w 1605470"/>
              <a:gd name="connsiteY103" fmla="*/ 3183755 h 6858000"/>
              <a:gd name="connsiteX104" fmla="*/ 756544 w 1605470"/>
              <a:gd name="connsiteY104" fmla="*/ 3178642 h 6858000"/>
              <a:gd name="connsiteX105" fmla="*/ 744144 w 1605470"/>
              <a:gd name="connsiteY105" fmla="*/ 3158586 h 6858000"/>
              <a:gd name="connsiteX106" fmla="*/ 739378 w 1605470"/>
              <a:gd name="connsiteY106" fmla="*/ 3147669 h 6858000"/>
              <a:gd name="connsiteX107" fmla="*/ 734648 w 1605470"/>
              <a:gd name="connsiteY107" fmla="*/ 3145733 h 6858000"/>
              <a:gd name="connsiteX108" fmla="*/ 729329 w 1605470"/>
              <a:gd name="connsiteY108" fmla="*/ 3129034 h 6858000"/>
              <a:gd name="connsiteX109" fmla="*/ 729994 w 1605470"/>
              <a:gd name="connsiteY109" fmla="*/ 3126682 h 6858000"/>
              <a:gd name="connsiteX110" fmla="*/ 720862 w 1605470"/>
              <a:gd name="connsiteY110" fmla="*/ 3114519 h 6858000"/>
              <a:gd name="connsiteX111" fmla="*/ 707471 w 1605470"/>
              <a:gd name="connsiteY111" fmla="*/ 3106272 h 6858000"/>
              <a:gd name="connsiteX112" fmla="*/ 680201 w 1605470"/>
              <a:gd name="connsiteY112" fmla="*/ 2958185 h 6858000"/>
              <a:gd name="connsiteX113" fmla="*/ 622815 w 1605470"/>
              <a:gd name="connsiteY113" fmla="*/ 2762989 h 6858000"/>
              <a:gd name="connsiteX114" fmla="*/ 571733 w 1605470"/>
              <a:gd name="connsiteY114" fmla="*/ 2554718 h 6858000"/>
              <a:gd name="connsiteX115" fmla="*/ 551827 w 1605470"/>
              <a:gd name="connsiteY115" fmla="*/ 2485734 h 6858000"/>
              <a:gd name="connsiteX116" fmla="*/ 542550 w 1605470"/>
              <a:gd name="connsiteY116" fmla="*/ 2447068 h 6858000"/>
              <a:gd name="connsiteX117" fmla="*/ 529511 w 1605470"/>
              <a:gd name="connsiteY117" fmla="*/ 2425819 h 6858000"/>
              <a:gd name="connsiteX118" fmla="*/ 528878 w 1605470"/>
              <a:gd name="connsiteY118" fmla="*/ 2408971 h 6858000"/>
              <a:gd name="connsiteX119" fmla="*/ 535510 w 1605470"/>
              <a:gd name="connsiteY119" fmla="*/ 2402874 h 6858000"/>
              <a:gd name="connsiteX120" fmla="*/ 538122 w 1605470"/>
              <a:gd name="connsiteY120" fmla="*/ 2381443 h 6858000"/>
              <a:gd name="connsiteX121" fmla="*/ 514451 w 1605470"/>
              <a:gd name="connsiteY121" fmla="*/ 2261920 h 6858000"/>
              <a:gd name="connsiteX122" fmla="*/ 504338 w 1605470"/>
              <a:gd name="connsiteY122" fmla="*/ 2195378 h 6858000"/>
              <a:gd name="connsiteX123" fmla="*/ 488555 w 1605470"/>
              <a:gd name="connsiteY123" fmla="*/ 2155135 h 6858000"/>
              <a:gd name="connsiteX124" fmla="*/ 486013 w 1605470"/>
              <a:gd name="connsiteY124" fmla="*/ 2118008 h 6858000"/>
              <a:gd name="connsiteX125" fmla="*/ 487006 w 1605470"/>
              <a:gd name="connsiteY125" fmla="*/ 2050531 h 6858000"/>
              <a:gd name="connsiteX126" fmla="*/ 478812 w 1605470"/>
              <a:gd name="connsiteY126" fmla="*/ 1963269 h 6858000"/>
              <a:gd name="connsiteX127" fmla="*/ 459990 w 1605470"/>
              <a:gd name="connsiteY127" fmla="*/ 1906352 h 6858000"/>
              <a:gd name="connsiteX128" fmla="*/ 436547 w 1605470"/>
              <a:gd name="connsiteY128" fmla="*/ 1861531 h 6858000"/>
              <a:gd name="connsiteX129" fmla="*/ 390346 w 1605470"/>
              <a:gd name="connsiteY129" fmla="*/ 1732919 h 6858000"/>
              <a:gd name="connsiteX130" fmla="*/ 362657 w 1605470"/>
              <a:gd name="connsiteY130" fmla="*/ 1663540 h 6858000"/>
              <a:gd name="connsiteX131" fmla="*/ 361783 w 1605470"/>
              <a:gd name="connsiteY131" fmla="*/ 1615777 h 6858000"/>
              <a:gd name="connsiteX132" fmla="*/ 342578 w 1605470"/>
              <a:gd name="connsiteY132" fmla="*/ 1563678 h 6858000"/>
              <a:gd name="connsiteX133" fmla="*/ 355658 w 1605470"/>
              <a:gd name="connsiteY133" fmla="*/ 1519474 h 6858000"/>
              <a:gd name="connsiteX134" fmla="*/ 348400 w 1605470"/>
              <a:gd name="connsiteY134" fmla="*/ 1477995 h 6858000"/>
              <a:gd name="connsiteX135" fmla="*/ 334485 w 1605470"/>
              <a:gd name="connsiteY135" fmla="*/ 1373769 h 6858000"/>
              <a:gd name="connsiteX136" fmla="*/ 342792 w 1605470"/>
              <a:gd name="connsiteY136" fmla="*/ 1307086 h 6858000"/>
              <a:gd name="connsiteX137" fmla="*/ 343980 w 1605470"/>
              <a:gd name="connsiteY137" fmla="*/ 1189033 h 6858000"/>
              <a:gd name="connsiteX138" fmla="*/ 348665 w 1605470"/>
              <a:gd name="connsiteY138" fmla="*/ 1168288 h 6858000"/>
              <a:gd name="connsiteX139" fmla="*/ 340947 w 1605470"/>
              <a:gd name="connsiteY139" fmla="*/ 1142577 h 6858000"/>
              <a:gd name="connsiteX140" fmla="*/ 330253 w 1605470"/>
              <a:gd name="connsiteY140" fmla="*/ 1088484 h 6858000"/>
              <a:gd name="connsiteX141" fmla="*/ 318989 w 1605470"/>
              <a:gd name="connsiteY141" fmla="*/ 1016103 h 6858000"/>
              <a:gd name="connsiteX142" fmla="*/ 320445 w 1605470"/>
              <a:gd name="connsiteY142" fmla="*/ 932283 h 6858000"/>
              <a:gd name="connsiteX143" fmla="*/ 322681 w 1605470"/>
              <a:gd name="connsiteY143" fmla="*/ 915925 h 6858000"/>
              <a:gd name="connsiteX144" fmla="*/ 315310 w 1605470"/>
              <a:gd name="connsiteY144" fmla="*/ 896999 h 6858000"/>
              <a:gd name="connsiteX145" fmla="*/ 284718 w 1605470"/>
              <a:gd name="connsiteY145" fmla="*/ 821517 h 6858000"/>
              <a:gd name="connsiteX146" fmla="*/ 263668 w 1605470"/>
              <a:gd name="connsiteY146" fmla="*/ 751353 h 6858000"/>
              <a:gd name="connsiteX147" fmla="*/ 263226 w 1605470"/>
              <a:gd name="connsiteY147" fmla="*/ 721230 h 6858000"/>
              <a:gd name="connsiteX148" fmla="*/ 248897 w 1605470"/>
              <a:gd name="connsiteY148" fmla="*/ 681659 h 6858000"/>
              <a:gd name="connsiteX149" fmla="*/ 234316 w 1605470"/>
              <a:gd name="connsiteY149" fmla="*/ 635218 h 6858000"/>
              <a:gd name="connsiteX150" fmla="*/ 239327 w 1605470"/>
              <a:gd name="connsiteY150" fmla="*/ 613763 h 6858000"/>
              <a:gd name="connsiteX151" fmla="*/ 225269 w 1605470"/>
              <a:gd name="connsiteY151" fmla="*/ 598582 h 6858000"/>
              <a:gd name="connsiteX152" fmla="*/ 224950 w 1605470"/>
              <a:gd name="connsiteY152" fmla="*/ 576846 h 6858000"/>
              <a:gd name="connsiteX153" fmla="*/ 204576 w 1605470"/>
              <a:gd name="connsiteY153" fmla="*/ 530055 h 6858000"/>
              <a:gd name="connsiteX154" fmla="*/ 219064 w 1605470"/>
              <a:gd name="connsiteY154" fmla="*/ 469651 h 6858000"/>
              <a:gd name="connsiteX155" fmla="*/ 195012 w 1605470"/>
              <a:gd name="connsiteY155" fmla="*/ 448559 h 6858000"/>
              <a:gd name="connsiteX156" fmla="*/ 201434 w 1605470"/>
              <a:gd name="connsiteY156" fmla="*/ 441529 h 6858000"/>
              <a:gd name="connsiteX157" fmla="*/ 200655 w 1605470"/>
              <a:gd name="connsiteY157" fmla="*/ 428927 h 6858000"/>
              <a:gd name="connsiteX158" fmla="*/ 190059 w 1605470"/>
              <a:gd name="connsiteY158" fmla="*/ 430161 h 6858000"/>
              <a:gd name="connsiteX159" fmla="*/ 167079 w 1605470"/>
              <a:gd name="connsiteY159" fmla="*/ 367211 h 6858000"/>
              <a:gd name="connsiteX160" fmla="*/ 124571 w 1605470"/>
              <a:gd name="connsiteY160" fmla="*/ 302178 h 6858000"/>
              <a:gd name="connsiteX161" fmla="*/ 103243 w 1605470"/>
              <a:gd name="connsiteY161" fmla="*/ 211375 h 6858000"/>
              <a:gd name="connsiteX162" fmla="*/ 94571 w 1605470"/>
              <a:gd name="connsiteY162" fmla="*/ 184179 h 6858000"/>
              <a:gd name="connsiteX163" fmla="*/ 13437 w 1605470"/>
              <a:gd name="connsiteY163" fmla="*/ 19287 h 6858000"/>
              <a:gd name="connsiteX164" fmla="*/ 0 w 1605470"/>
              <a:gd name="connsiteY16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49397 w 1605470"/>
              <a:gd name="connsiteY97" fmla="*/ 3307769 h 6858000"/>
              <a:gd name="connsiteX98" fmla="*/ 766960 w 1605470"/>
              <a:gd name="connsiteY98" fmla="*/ 3250522 h 6858000"/>
              <a:gd name="connsiteX99" fmla="*/ 767385 w 1605470"/>
              <a:gd name="connsiteY99" fmla="*/ 3229163 h 6858000"/>
              <a:gd name="connsiteX100" fmla="*/ 769208 w 1605470"/>
              <a:gd name="connsiteY100" fmla="*/ 3217217 h 6858000"/>
              <a:gd name="connsiteX101" fmla="*/ 770350 w 1605470"/>
              <a:gd name="connsiteY101" fmla="*/ 3216125 h 6858000"/>
              <a:gd name="connsiteX102" fmla="*/ 756043 w 1605470"/>
              <a:gd name="connsiteY102" fmla="*/ 3183755 h 6858000"/>
              <a:gd name="connsiteX103" fmla="*/ 756544 w 1605470"/>
              <a:gd name="connsiteY103" fmla="*/ 3178642 h 6858000"/>
              <a:gd name="connsiteX104" fmla="*/ 744144 w 1605470"/>
              <a:gd name="connsiteY104" fmla="*/ 3158586 h 6858000"/>
              <a:gd name="connsiteX105" fmla="*/ 739378 w 1605470"/>
              <a:gd name="connsiteY105" fmla="*/ 3147669 h 6858000"/>
              <a:gd name="connsiteX106" fmla="*/ 734648 w 1605470"/>
              <a:gd name="connsiteY106" fmla="*/ 3145733 h 6858000"/>
              <a:gd name="connsiteX107" fmla="*/ 729329 w 1605470"/>
              <a:gd name="connsiteY107" fmla="*/ 3129034 h 6858000"/>
              <a:gd name="connsiteX108" fmla="*/ 729994 w 1605470"/>
              <a:gd name="connsiteY108" fmla="*/ 3126682 h 6858000"/>
              <a:gd name="connsiteX109" fmla="*/ 720862 w 1605470"/>
              <a:gd name="connsiteY109" fmla="*/ 3114519 h 6858000"/>
              <a:gd name="connsiteX110" fmla="*/ 707471 w 1605470"/>
              <a:gd name="connsiteY110" fmla="*/ 3106272 h 6858000"/>
              <a:gd name="connsiteX111" fmla="*/ 680201 w 1605470"/>
              <a:gd name="connsiteY111" fmla="*/ 2958185 h 6858000"/>
              <a:gd name="connsiteX112" fmla="*/ 622815 w 1605470"/>
              <a:gd name="connsiteY112" fmla="*/ 2762989 h 6858000"/>
              <a:gd name="connsiteX113" fmla="*/ 571733 w 1605470"/>
              <a:gd name="connsiteY113" fmla="*/ 2554718 h 6858000"/>
              <a:gd name="connsiteX114" fmla="*/ 551827 w 1605470"/>
              <a:gd name="connsiteY114" fmla="*/ 2485734 h 6858000"/>
              <a:gd name="connsiteX115" fmla="*/ 542550 w 1605470"/>
              <a:gd name="connsiteY115" fmla="*/ 2447068 h 6858000"/>
              <a:gd name="connsiteX116" fmla="*/ 529511 w 1605470"/>
              <a:gd name="connsiteY116" fmla="*/ 2425819 h 6858000"/>
              <a:gd name="connsiteX117" fmla="*/ 528878 w 1605470"/>
              <a:gd name="connsiteY117" fmla="*/ 2408971 h 6858000"/>
              <a:gd name="connsiteX118" fmla="*/ 535510 w 1605470"/>
              <a:gd name="connsiteY118" fmla="*/ 2402874 h 6858000"/>
              <a:gd name="connsiteX119" fmla="*/ 538122 w 1605470"/>
              <a:gd name="connsiteY119" fmla="*/ 2381443 h 6858000"/>
              <a:gd name="connsiteX120" fmla="*/ 514451 w 1605470"/>
              <a:gd name="connsiteY120" fmla="*/ 2261920 h 6858000"/>
              <a:gd name="connsiteX121" fmla="*/ 504338 w 1605470"/>
              <a:gd name="connsiteY121" fmla="*/ 2195378 h 6858000"/>
              <a:gd name="connsiteX122" fmla="*/ 488555 w 1605470"/>
              <a:gd name="connsiteY122" fmla="*/ 2155135 h 6858000"/>
              <a:gd name="connsiteX123" fmla="*/ 486013 w 1605470"/>
              <a:gd name="connsiteY123" fmla="*/ 2118008 h 6858000"/>
              <a:gd name="connsiteX124" fmla="*/ 487006 w 1605470"/>
              <a:gd name="connsiteY124" fmla="*/ 2050531 h 6858000"/>
              <a:gd name="connsiteX125" fmla="*/ 478812 w 1605470"/>
              <a:gd name="connsiteY125" fmla="*/ 1963269 h 6858000"/>
              <a:gd name="connsiteX126" fmla="*/ 459990 w 1605470"/>
              <a:gd name="connsiteY126" fmla="*/ 1906352 h 6858000"/>
              <a:gd name="connsiteX127" fmla="*/ 436547 w 1605470"/>
              <a:gd name="connsiteY127" fmla="*/ 1861531 h 6858000"/>
              <a:gd name="connsiteX128" fmla="*/ 390346 w 1605470"/>
              <a:gd name="connsiteY128" fmla="*/ 1732919 h 6858000"/>
              <a:gd name="connsiteX129" fmla="*/ 362657 w 1605470"/>
              <a:gd name="connsiteY129" fmla="*/ 1663540 h 6858000"/>
              <a:gd name="connsiteX130" fmla="*/ 361783 w 1605470"/>
              <a:gd name="connsiteY130" fmla="*/ 1615777 h 6858000"/>
              <a:gd name="connsiteX131" fmla="*/ 342578 w 1605470"/>
              <a:gd name="connsiteY131" fmla="*/ 1563678 h 6858000"/>
              <a:gd name="connsiteX132" fmla="*/ 355658 w 1605470"/>
              <a:gd name="connsiteY132" fmla="*/ 1519474 h 6858000"/>
              <a:gd name="connsiteX133" fmla="*/ 348400 w 1605470"/>
              <a:gd name="connsiteY133" fmla="*/ 1477995 h 6858000"/>
              <a:gd name="connsiteX134" fmla="*/ 334485 w 1605470"/>
              <a:gd name="connsiteY134" fmla="*/ 1373769 h 6858000"/>
              <a:gd name="connsiteX135" fmla="*/ 342792 w 1605470"/>
              <a:gd name="connsiteY135" fmla="*/ 1307086 h 6858000"/>
              <a:gd name="connsiteX136" fmla="*/ 343980 w 1605470"/>
              <a:gd name="connsiteY136" fmla="*/ 1189033 h 6858000"/>
              <a:gd name="connsiteX137" fmla="*/ 348665 w 1605470"/>
              <a:gd name="connsiteY137" fmla="*/ 1168288 h 6858000"/>
              <a:gd name="connsiteX138" fmla="*/ 340947 w 1605470"/>
              <a:gd name="connsiteY138" fmla="*/ 1142577 h 6858000"/>
              <a:gd name="connsiteX139" fmla="*/ 330253 w 1605470"/>
              <a:gd name="connsiteY139" fmla="*/ 1088484 h 6858000"/>
              <a:gd name="connsiteX140" fmla="*/ 318989 w 1605470"/>
              <a:gd name="connsiteY140" fmla="*/ 1016103 h 6858000"/>
              <a:gd name="connsiteX141" fmla="*/ 320445 w 1605470"/>
              <a:gd name="connsiteY141" fmla="*/ 932283 h 6858000"/>
              <a:gd name="connsiteX142" fmla="*/ 322681 w 1605470"/>
              <a:gd name="connsiteY142" fmla="*/ 915925 h 6858000"/>
              <a:gd name="connsiteX143" fmla="*/ 315310 w 1605470"/>
              <a:gd name="connsiteY143" fmla="*/ 896999 h 6858000"/>
              <a:gd name="connsiteX144" fmla="*/ 284718 w 1605470"/>
              <a:gd name="connsiteY144" fmla="*/ 821517 h 6858000"/>
              <a:gd name="connsiteX145" fmla="*/ 263668 w 1605470"/>
              <a:gd name="connsiteY145" fmla="*/ 751353 h 6858000"/>
              <a:gd name="connsiteX146" fmla="*/ 263226 w 1605470"/>
              <a:gd name="connsiteY146" fmla="*/ 721230 h 6858000"/>
              <a:gd name="connsiteX147" fmla="*/ 248897 w 1605470"/>
              <a:gd name="connsiteY147" fmla="*/ 681659 h 6858000"/>
              <a:gd name="connsiteX148" fmla="*/ 234316 w 1605470"/>
              <a:gd name="connsiteY148" fmla="*/ 635218 h 6858000"/>
              <a:gd name="connsiteX149" fmla="*/ 239327 w 1605470"/>
              <a:gd name="connsiteY149" fmla="*/ 613763 h 6858000"/>
              <a:gd name="connsiteX150" fmla="*/ 225269 w 1605470"/>
              <a:gd name="connsiteY150" fmla="*/ 598582 h 6858000"/>
              <a:gd name="connsiteX151" fmla="*/ 224950 w 1605470"/>
              <a:gd name="connsiteY151" fmla="*/ 576846 h 6858000"/>
              <a:gd name="connsiteX152" fmla="*/ 204576 w 1605470"/>
              <a:gd name="connsiteY152" fmla="*/ 530055 h 6858000"/>
              <a:gd name="connsiteX153" fmla="*/ 219064 w 1605470"/>
              <a:gd name="connsiteY153" fmla="*/ 469651 h 6858000"/>
              <a:gd name="connsiteX154" fmla="*/ 195012 w 1605470"/>
              <a:gd name="connsiteY154" fmla="*/ 448559 h 6858000"/>
              <a:gd name="connsiteX155" fmla="*/ 201434 w 1605470"/>
              <a:gd name="connsiteY155" fmla="*/ 441529 h 6858000"/>
              <a:gd name="connsiteX156" fmla="*/ 200655 w 1605470"/>
              <a:gd name="connsiteY156" fmla="*/ 428927 h 6858000"/>
              <a:gd name="connsiteX157" fmla="*/ 190059 w 1605470"/>
              <a:gd name="connsiteY157" fmla="*/ 430161 h 6858000"/>
              <a:gd name="connsiteX158" fmla="*/ 167079 w 1605470"/>
              <a:gd name="connsiteY158" fmla="*/ 367211 h 6858000"/>
              <a:gd name="connsiteX159" fmla="*/ 124571 w 1605470"/>
              <a:gd name="connsiteY159" fmla="*/ 302178 h 6858000"/>
              <a:gd name="connsiteX160" fmla="*/ 103243 w 1605470"/>
              <a:gd name="connsiteY160" fmla="*/ 211375 h 6858000"/>
              <a:gd name="connsiteX161" fmla="*/ 94571 w 1605470"/>
              <a:gd name="connsiteY161" fmla="*/ 184179 h 6858000"/>
              <a:gd name="connsiteX162" fmla="*/ 13437 w 1605470"/>
              <a:gd name="connsiteY162" fmla="*/ 19287 h 6858000"/>
              <a:gd name="connsiteX163" fmla="*/ 0 w 1605470"/>
              <a:gd name="connsiteY16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28878 w 1605470"/>
              <a:gd name="connsiteY116" fmla="*/ 2408971 h 6858000"/>
              <a:gd name="connsiteX117" fmla="*/ 535510 w 1605470"/>
              <a:gd name="connsiteY117" fmla="*/ 2402874 h 6858000"/>
              <a:gd name="connsiteX118" fmla="*/ 538122 w 1605470"/>
              <a:gd name="connsiteY118" fmla="*/ 2381443 h 6858000"/>
              <a:gd name="connsiteX119" fmla="*/ 514451 w 1605470"/>
              <a:gd name="connsiteY119" fmla="*/ 2261920 h 6858000"/>
              <a:gd name="connsiteX120" fmla="*/ 504338 w 1605470"/>
              <a:gd name="connsiteY120" fmla="*/ 2195378 h 6858000"/>
              <a:gd name="connsiteX121" fmla="*/ 488555 w 1605470"/>
              <a:gd name="connsiteY121" fmla="*/ 2155135 h 6858000"/>
              <a:gd name="connsiteX122" fmla="*/ 486013 w 1605470"/>
              <a:gd name="connsiteY122" fmla="*/ 2118008 h 6858000"/>
              <a:gd name="connsiteX123" fmla="*/ 487006 w 1605470"/>
              <a:gd name="connsiteY123" fmla="*/ 2050531 h 6858000"/>
              <a:gd name="connsiteX124" fmla="*/ 478812 w 1605470"/>
              <a:gd name="connsiteY124" fmla="*/ 1963269 h 6858000"/>
              <a:gd name="connsiteX125" fmla="*/ 459990 w 1605470"/>
              <a:gd name="connsiteY125" fmla="*/ 1906352 h 6858000"/>
              <a:gd name="connsiteX126" fmla="*/ 436547 w 1605470"/>
              <a:gd name="connsiteY126" fmla="*/ 1861531 h 6858000"/>
              <a:gd name="connsiteX127" fmla="*/ 390346 w 1605470"/>
              <a:gd name="connsiteY127" fmla="*/ 1732919 h 6858000"/>
              <a:gd name="connsiteX128" fmla="*/ 362657 w 1605470"/>
              <a:gd name="connsiteY128" fmla="*/ 1663540 h 6858000"/>
              <a:gd name="connsiteX129" fmla="*/ 361783 w 1605470"/>
              <a:gd name="connsiteY129" fmla="*/ 1615777 h 6858000"/>
              <a:gd name="connsiteX130" fmla="*/ 342578 w 1605470"/>
              <a:gd name="connsiteY130" fmla="*/ 1563678 h 6858000"/>
              <a:gd name="connsiteX131" fmla="*/ 355658 w 1605470"/>
              <a:gd name="connsiteY131" fmla="*/ 1519474 h 6858000"/>
              <a:gd name="connsiteX132" fmla="*/ 348400 w 1605470"/>
              <a:gd name="connsiteY132" fmla="*/ 1477995 h 6858000"/>
              <a:gd name="connsiteX133" fmla="*/ 334485 w 1605470"/>
              <a:gd name="connsiteY133" fmla="*/ 1373769 h 6858000"/>
              <a:gd name="connsiteX134" fmla="*/ 342792 w 1605470"/>
              <a:gd name="connsiteY134" fmla="*/ 1307086 h 6858000"/>
              <a:gd name="connsiteX135" fmla="*/ 343980 w 1605470"/>
              <a:gd name="connsiteY135" fmla="*/ 1189033 h 6858000"/>
              <a:gd name="connsiteX136" fmla="*/ 348665 w 1605470"/>
              <a:gd name="connsiteY136" fmla="*/ 1168288 h 6858000"/>
              <a:gd name="connsiteX137" fmla="*/ 340947 w 1605470"/>
              <a:gd name="connsiteY137" fmla="*/ 1142577 h 6858000"/>
              <a:gd name="connsiteX138" fmla="*/ 330253 w 1605470"/>
              <a:gd name="connsiteY138" fmla="*/ 1088484 h 6858000"/>
              <a:gd name="connsiteX139" fmla="*/ 318989 w 1605470"/>
              <a:gd name="connsiteY139" fmla="*/ 1016103 h 6858000"/>
              <a:gd name="connsiteX140" fmla="*/ 320445 w 1605470"/>
              <a:gd name="connsiteY140" fmla="*/ 932283 h 6858000"/>
              <a:gd name="connsiteX141" fmla="*/ 322681 w 1605470"/>
              <a:gd name="connsiteY141" fmla="*/ 915925 h 6858000"/>
              <a:gd name="connsiteX142" fmla="*/ 315310 w 1605470"/>
              <a:gd name="connsiteY142" fmla="*/ 896999 h 6858000"/>
              <a:gd name="connsiteX143" fmla="*/ 284718 w 1605470"/>
              <a:gd name="connsiteY143" fmla="*/ 821517 h 6858000"/>
              <a:gd name="connsiteX144" fmla="*/ 263668 w 1605470"/>
              <a:gd name="connsiteY144" fmla="*/ 751353 h 6858000"/>
              <a:gd name="connsiteX145" fmla="*/ 263226 w 1605470"/>
              <a:gd name="connsiteY145" fmla="*/ 721230 h 6858000"/>
              <a:gd name="connsiteX146" fmla="*/ 248897 w 1605470"/>
              <a:gd name="connsiteY146" fmla="*/ 681659 h 6858000"/>
              <a:gd name="connsiteX147" fmla="*/ 234316 w 1605470"/>
              <a:gd name="connsiteY147" fmla="*/ 635218 h 6858000"/>
              <a:gd name="connsiteX148" fmla="*/ 239327 w 1605470"/>
              <a:gd name="connsiteY148" fmla="*/ 613763 h 6858000"/>
              <a:gd name="connsiteX149" fmla="*/ 225269 w 1605470"/>
              <a:gd name="connsiteY149" fmla="*/ 598582 h 6858000"/>
              <a:gd name="connsiteX150" fmla="*/ 224950 w 1605470"/>
              <a:gd name="connsiteY150" fmla="*/ 576846 h 6858000"/>
              <a:gd name="connsiteX151" fmla="*/ 204576 w 1605470"/>
              <a:gd name="connsiteY151" fmla="*/ 530055 h 6858000"/>
              <a:gd name="connsiteX152" fmla="*/ 219064 w 1605470"/>
              <a:gd name="connsiteY152" fmla="*/ 469651 h 6858000"/>
              <a:gd name="connsiteX153" fmla="*/ 195012 w 1605470"/>
              <a:gd name="connsiteY153" fmla="*/ 448559 h 6858000"/>
              <a:gd name="connsiteX154" fmla="*/ 201434 w 1605470"/>
              <a:gd name="connsiteY154" fmla="*/ 441529 h 6858000"/>
              <a:gd name="connsiteX155" fmla="*/ 200655 w 1605470"/>
              <a:gd name="connsiteY155" fmla="*/ 428927 h 6858000"/>
              <a:gd name="connsiteX156" fmla="*/ 190059 w 1605470"/>
              <a:gd name="connsiteY156" fmla="*/ 430161 h 6858000"/>
              <a:gd name="connsiteX157" fmla="*/ 167079 w 1605470"/>
              <a:gd name="connsiteY157" fmla="*/ 367211 h 6858000"/>
              <a:gd name="connsiteX158" fmla="*/ 124571 w 1605470"/>
              <a:gd name="connsiteY158" fmla="*/ 302178 h 6858000"/>
              <a:gd name="connsiteX159" fmla="*/ 103243 w 1605470"/>
              <a:gd name="connsiteY159" fmla="*/ 211375 h 6858000"/>
              <a:gd name="connsiteX160" fmla="*/ 94571 w 1605470"/>
              <a:gd name="connsiteY160" fmla="*/ 184179 h 6858000"/>
              <a:gd name="connsiteX161" fmla="*/ 13437 w 1605470"/>
              <a:gd name="connsiteY161" fmla="*/ 19287 h 6858000"/>
              <a:gd name="connsiteX162" fmla="*/ 0 w 1605470"/>
              <a:gd name="connsiteY16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35510 w 1605470"/>
              <a:gd name="connsiteY116" fmla="*/ 2402874 h 6858000"/>
              <a:gd name="connsiteX117" fmla="*/ 538122 w 1605470"/>
              <a:gd name="connsiteY117" fmla="*/ 2381443 h 6858000"/>
              <a:gd name="connsiteX118" fmla="*/ 514451 w 1605470"/>
              <a:gd name="connsiteY118" fmla="*/ 2261920 h 6858000"/>
              <a:gd name="connsiteX119" fmla="*/ 504338 w 1605470"/>
              <a:gd name="connsiteY119" fmla="*/ 2195378 h 6858000"/>
              <a:gd name="connsiteX120" fmla="*/ 488555 w 1605470"/>
              <a:gd name="connsiteY120" fmla="*/ 2155135 h 6858000"/>
              <a:gd name="connsiteX121" fmla="*/ 486013 w 1605470"/>
              <a:gd name="connsiteY121" fmla="*/ 2118008 h 6858000"/>
              <a:gd name="connsiteX122" fmla="*/ 487006 w 1605470"/>
              <a:gd name="connsiteY122" fmla="*/ 2050531 h 6858000"/>
              <a:gd name="connsiteX123" fmla="*/ 478812 w 1605470"/>
              <a:gd name="connsiteY123" fmla="*/ 1963269 h 6858000"/>
              <a:gd name="connsiteX124" fmla="*/ 459990 w 1605470"/>
              <a:gd name="connsiteY124" fmla="*/ 1906352 h 6858000"/>
              <a:gd name="connsiteX125" fmla="*/ 436547 w 1605470"/>
              <a:gd name="connsiteY125" fmla="*/ 1861531 h 6858000"/>
              <a:gd name="connsiteX126" fmla="*/ 390346 w 1605470"/>
              <a:gd name="connsiteY126" fmla="*/ 1732919 h 6858000"/>
              <a:gd name="connsiteX127" fmla="*/ 362657 w 1605470"/>
              <a:gd name="connsiteY127" fmla="*/ 1663540 h 6858000"/>
              <a:gd name="connsiteX128" fmla="*/ 361783 w 1605470"/>
              <a:gd name="connsiteY128" fmla="*/ 1615777 h 6858000"/>
              <a:gd name="connsiteX129" fmla="*/ 342578 w 1605470"/>
              <a:gd name="connsiteY129" fmla="*/ 1563678 h 6858000"/>
              <a:gd name="connsiteX130" fmla="*/ 355658 w 1605470"/>
              <a:gd name="connsiteY130" fmla="*/ 1519474 h 6858000"/>
              <a:gd name="connsiteX131" fmla="*/ 348400 w 1605470"/>
              <a:gd name="connsiteY131" fmla="*/ 1477995 h 6858000"/>
              <a:gd name="connsiteX132" fmla="*/ 334485 w 1605470"/>
              <a:gd name="connsiteY132" fmla="*/ 1373769 h 6858000"/>
              <a:gd name="connsiteX133" fmla="*/ 342792 w 1605470"/>
              <a:gd name="connsiteY133" fmla="*/ 1307086 h 6858000"/>
              <a:gd name="connsiteX134" fmla="*/ 343980 w 1605470"/>
              <a:gd name="connsiteY134" fmla="*/ 1189033 h 6858000"/>
              <a:gd name="connsiteX135" fmla="*/ 348665 w 1605470"/>
              <a:gd name="connsiteY135" fmla="*/ 1168288 h 6858000"/>
              <a:gd name="connsiteX136" fmla="*/ 340947 w 1605470"/>
              <a:gd name="connsiteY136" fmla="*/ 1142577 h 6858000"/>
              <a:gd name="connsiteX137" fmla="*/ 330253 w 1605470"/>
              <a:gd name="connsiteY137" fmla="*/ 1088484 h 6858000"/>
              <a:gd name="connsiteX138" fmla="*/ 318989 w 1605470"/>
              <a:gd name="connsiteY138" fmla="*/ 1016103 h 6858000"/>
              <a:gd name="connsiteX139" fmla="*/ 320445 w 1605470"/>
              <a:gd name="connsiteY139" fmla="*/ 932283 h 6858000"/>
              <a:gd name="connsiteX140" fmla="*/ 322681 w 1605470"/>
              <a:gd name="connsiteY140" fmla="*/ 915925 h 6858000"/>
              <a:gd name="connsiteX141" fmla="*/ 315310 w 1605470"/>
              <a:gd name="connsiteY141" fmla="*/ 896999 h 6858000"/>
              <a:gd name="connsiteX142" fmla="*/ 284718 w 1605470"/>
              <a:gd name="connsiteY142" fmla="*/ 821517 h 6858000"/>
              <a:gd name="connsiteX143" fmla="*/ 263668 w 1605470"/>
              <a:gd name="connsiteY143" fmla="*/ 751353 h 6858000"/>
              <a:gd name="connsiteX144" fmla="*/ 263226 w 1605470"/>
              <a:gd name="connsiteY144" fmla="*/ 721230 h 6858000"/>
              <a:gd name="connsiteX145" fmla="*/ 248897 w 1605470"/>
              <a:gd name="connsiteY145" fmla="*/ 681659 h 6858000"/>
              <a:gd name="connsiteX146" fmla="*/ 234316 w 1605470"/>
              <a:gd name="connsiteY146" fmla="*/ 635218 h 6858000"/>
              <a:gd name="connsiteX147" fmla="*/ 239327 w 1605470"/>
              <a:gd name="connsiteY147" fmla="*/ 613763 h 6858000"/>
              <a:gd name="connsiteX148" fmla="*/ 225269 w 1605470"/>
              <a:gd name="connsiteY148" fmla="*/ 598582 h 6858000"/>
              <a:gd name="connsiteX149" fmla="*/ 224950 w 1605470"/>
              <a:gd name="connsiteY149" fmla="*/ 576846 h 6858000"/>
              <a:gd name="connsiteX150" fmla="*/ 204576 w 1605470"/>
              <a:gd name="connsiteY150" fmla="*/ 530055 h 6858000"/>
              <a:gd name="connsiteX151" fmla="*/ 219064 w 1605470"/>
              <a:gd name="connsiteY151" fmla="*/ 469651 h 6858000"/>
              <a:gd name="connsiteX152" fmla="*/ 195012 w 1605470"/>
              <a:gd name="connsiteY152" fmla="*/ 448559 h 6858000"/>
              <a:gd name="connsiteX153" fmla="*/ 201434 w 1605470"/>
              <a:gd name="connsiteY153" fmla="*/ 441529 h 6858000"/>
              <a:gd name="connsiteX154" fmla="*/ 200655 w 1605470"/>
              <a:gd name="connsiteY154" fmla="*/ 428927 h 6858000"/>
              <a:gd name="connsiteX155" fmla="*/ 190059 w 1605470"/>
              <a:gd name="connsiteY155" fmla="*/ 430161 h 6858000"/>
              <a:gd name="connsiteX156" fmla="*/ 167079 w 1605470"/>
              <a:gd name="connsiteY156" fmla="*/ 367211 h 6858000"/>
              <a:gd name="connsiteX157" fmla="*/ 124571 w 1605470"/>
              <a:gd name="connsiteY157" fmla="*/ 302178 h 6858000"/>
              <a:gd name="connsiteX158" fmla="*/ 103243 w 1605470"/>
              <a:gd name="connsiteY158" fmla="*/ 211375 h 6858000"/>
              <a:gd name="connsiteX159" fmla="*/ 94571 w 1605470"/>
              <a:gd name="connsiteY159" fmla="*/ 184179 h 6858000"/>
              <a:gd name="connsiteX160" fmla="*/ 13437 w 1605470"/>
              <a:gd name="connsiteY160" fmla="*/ 19287 h 6858000"/>
              <a:gd name="connsiteX161" fmla="*/ 0 w 1605470"/>
              <a:gd name="connsiteY16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34648 w 1605470"/>
              <a:gd name="connsiteY104" fmla="*/ 3145733 h 6858000"/>
              <a:gd name="connsiteX105" fmla="*/ 729329 w 1605470"/>
              <a:gd name="connsiteY105" fmla="*/ 3129034 h 6858000"/>
              <a:gd name="connsiteX106" fmla="*/ 729994 w 1605470"/>
              <a:gd name="connsiteY106" fmla="*/ 3126682 h 6858000"/>
              <a:gd name="connsiteX107" fmla="*/ 720862 w 1605470"/>
              <a:gd name="connsiteY107" fmla="*/ 3114519 h 6858000"/>
              <a:gd name="connsiteX108" fmla="*/ 707471 w 1605470"/>
              <a:gd name="connsiteY108" fmla="*/ 3106272 h 6858000"/>
              <a:gd name="connsiteX109" fmla="*/ 680201 w 1605470"/>
              <a:gd name="connsiteY109" fmla="*/ 2958185 h 6858000"/>
              <a:gd name="connsiteX110" fmla="*/ 622815 w 1605470"/>
              <a:gd name="connsiteY110" fmla="*/ 2762989 h 6858000"/>
              <a:gd name="connsiteX111" fmla="*/ 571733 w 1605470"/>
              <a:gd name="connsiteY111" fmla="*/ 2554718 h 6858000"/>
              <a:gd name="connsiteX112" fmla="*/ 551827 w 1605470"/>
              <a:gd name="connsiteY112" fmla="*/ 2485734 h 6858000"/>
              <a:gd name="connsiteX113" fmla="*/ 542550 w 1605470"/>
              <a:gd name="connsiteY113" fmla="*/ 2447068 h 6858000"/>
              <a:gd name="connsiteX114" fmla="*/ 529511 w 1605470"/>
              <a:gd name="connsiteY114" fmla="*/ 2425819 h 6858000"/>
              <a:gd name="connsiteX115" fmla="*/ 535510 w 1605470"/>
              <a:gd name="connsiteY115" fmla="*/ 2402874 h 6858000"/>
              <a:gd name="connsiteX116" fmla="*/ 538122 w 1605470"/>
              <a:gd name="connsiteY116" fmla="*/ 2381443 h 6858000"/>
              <a:gd name="connsiteX117" fmla="*/ 514451 w 1605470"/>
              <a:gd name="connsiteY117" fmla="*/ 2261920 h 6858000"/>
              <a:gd name="connsiteX118" fmla="*/ 504338 w 1605470"/>
              <a:gd name="connsiteY118" fmla="*/ 2195378 h 6858000"/>
              <a:gd name="connsiteX119" fmla="*/ 488555 w 1605470"/>
              <a:gd name="connsiteY119" fmla="*/ 2155135 h 6858000"/>
              <a:gd name="connsiteX120" fmla="*/ 486013 w 1605470"/>
              <a:gd name="connsiteY120" fmla="*/ 2118008 h 6858000"/>
              <a:gd name="connsiteX121" fmla="*/ 487006 w 1605470"/>
              <a:gd name="connsiteY121" fmla="*/ 2050531 h 6858000"/>
              <a:gd name="connsiteX122" fmla="*/ 478812 w 1605470"/>
              <a:gd name="connsiteY122" fmla="*/ 1963269 h 6858000"/>
              <a:gd name="connsiteX123" fmla="*/ 459990 w 1605470"/>
              <a:gd name="connsiteY123" fmla="*/ 1906352 h 6858000"/>
              <a:gd name="connsiteX124" fmla="*/ 436547 w 1605470"/>
              <a:gd name="connsiteY124" fmla="*/ 1861531 h 6858000"/>
              <a:gd name="connsiteX125" fmla="*/ 390346 w 1605470"/>
              <a:gd name="connsiteY125" fmla="*/ 1732919 h 6858000"/>
              <a:gd name="connsiteX126" fmla="*/ 362657 w 1605470"/>
              <a:gd name="connsiteY126" fmla="*/ 1663540 h 6858000"/>
              <a:gd name="connsiteX127" fmla="*/ 361783 w 1605470"/>
              <a:gd name="connsiteY127" fmla="*/ 1615777 h 6858000"/>
              <a:gd name="connsiteX128" fmla="*/ 342578 w 1605470"/>
              <a:gd name="connsiteY128" fmla="*/ 1563678 h 6858000"/>
              <a:gd name="connsiteX129" fmla="*/ 355658 w 1605470"/>
              <a:gd name="connsiteY129" fmla="*/ 1519474 h 6858000"/>
              <a:gd name="connsiteX130" fmla="*/ 348400 w 1605470"/>
              <a:gd name="connsiteY130" fmla="*/ 1477995 h 6858000"/>
              <a:gd name="connsiteX131" fmla="*/ 334485 w 1605470"/>
              <a:gd name="connsiteY131" fmla="*/ 1373769 h 6858000"/>
              <a:gd name="connsiteX132" fmla="*/ 342792 w 1605470"/>
              <a:gd name="connsiteY132" fmla="*/ 1307086 h 6858000"/>
              <a:gd name="connsiteX133" fmla="*/ 343980 w 1605470"/>
              <a:gd name="connsiteY133" fmla="*/ 1189033 h 6858000"/>
              <a:gd name="connsiteX134" fmla="*/ 348665 w 1605470"/>
              <a:gd name="connsiteY134" fmla="*/ 1168288 h 6858000"/>
              <a:gd name="connsiteX135" fmla="*/ 340947 w 1605470"/>
              <a:gd name="connsiteY135" fmla="*/ 1142577 h 6858000"/>
              <a:gd name="connsiteX136" fmla="*/ 330253 w 1605470"/>
              <a:gd name="connsiteY136" fmla="*/ 1088484 h 6858000"/>
              <a:gd name="connsiteX137" fmla="*/ 318989 w 1605470"/>
              <a:gd name="connsiteY137" fmla="*/ 1016103 h 6858000"/>
              <a:gd name="connsiteX138" fmla="*/ 320445 w 1605470"/>
              <a:gd name="connsiteY138" fmla="*/ 932283 h 6858000"/>
              <a:gd name="connsiteX139" fmla="*/ 322681 w 1605470"/>
              <a:gd name="connsiteY139" fmla="*/ 915925 h 6858000"/>
              <a:gd name="connsiteX140" fmla="*/ 315310 w 1605470"/>
              <a:gd name="connsiteY140" fmla="*/ 896999 h 6858000"/>
              <a:gd name="connsiteX141" fmla="*/ 284718 w 1605470"/>
              <a:gd name="connsiteY141" fmla="*/ 821517 h 6858000"/>
              <a:gd name="connsiteX142" fmla="*/ 263668 w 1605470"/>
              <a:gd name="connsiteY142" fmla="*/ 751353 h 6858000"/>
              <a:gd name="connsiteX143" fmla="*/ 263226 w 1605470"/>
              <a:gd name="connsiteY143" fmla="*/ 721230 h 6858000"/>
              <a:gd name="connsiteX144" fmla="*/ 248897 w 1605470"/>
              <a:gd name="connsiteY144" fmla="*/ 681659 h 6858000"/>
              <a:gd name="connsiteX145" fmla="*/ 234316 w 1605470"/>
              <a:gd name="connsiteY145" fmla="*/ 635218 h 6858000"/>
              <a:gd name="connsiteX146" fmla="*/ 239327 w 1605470"/>
              <a:gd name="connsiteY146" fmla="*/ 613763 h 6858000"/>
              <a:gd name="connsiteX147" fmla="*/ 225269 w 1605470"/>
              <a:gd name="connsiteY147" fmla="*/ 598582 h 6858000"/>
              <a:gd name="connsiteX148" fmla="*/ 224950 w 1605470"/>
              <a:gd name="connsiteY148" fmla="*/ 576846 h 6858000"/>
              <a:gd name="connsiteX149" fmla="*/ 204576 w 1605470"/>
              <a:gd name="connsiteY149" fmla="*/ 530055 h 6858000"/>
              <a:gd name="connsiteX150" fmla="*/ 219064 w 1605470"/>
              <a:gd name="connsiteY150" fmla="*/ 469651 h 6858000"/>
              <a:gd name="connsiteX151" fmla="*/ 195012 w 1605470"/>
              <a:gd name="connsiteY151" fmla="*/ 448559 h 6858000"/>
              <a:gd name="connsiteX152" fmla="*/ 201434 w 1605470"/>
              <a:gd name="connsiteY152" fmla="*/ 441529 h 6858000"/>
              <a:gd name="connsiteX153" fmla="*/ 200655 w 1605470"/>
              <a:gd name="connsiteY153" fmla="*/ 428927 h 6858000"/>
              <a:gd name="connsiteX154" fmla="*/ 190059 w 1605470"/>
              <a:gd name="connsiteY154" fmla="*/ 430161 h 6858000"/>
              <a:gd name="connsiteX155" fmla="*/ 167079 w 1605470"/>
              <a:gd name="connsiteY155" fmla="*/ 367211 h 6858000"/>
              <a:gd name="connsiteX156" fmla="*/ 124571 w 1605470"/>
              <a:gd name="connsiteY156" fmla="*/ 302178 h 6858000"/>
              <a:gd name="connsiteX157" fmla="*/ 103243 w 1605470"/>
              <a:gd name="connsiteY157" fmla="*/ 211375 h 6858000"/>
              <a:gd name="connsiteX158" fmla="*/ 94571 w 1605470"/>
              <a:gd name="connsiteY158" fmla="*/ 184179 h 6858000"/>
              <a:gd name="connsiteX159" fmla="*/ 13437 w 1605470"/>
              <a:gd name="connsiteY159" fmla="*/ 19287 h 6858000"/>
              <a:gd name="connsiteX160" fmla="*/ 0 w 1605470"/>
              <a:gd name="connsiteY16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29329 w 1605470"/>
              <a:gd name="connsiteY104" fmla="*/ 3129034 h 6858000"/>
              <a:gd name="connsiteX105" fmla="*/ 729994 w 1605470"/>
              <a:gd name="connsiteY105" fmla="*/ 3126682 h 6858000"/>
              <a:gd name="connsiteX106" fmla="*/ 720862 w 1605470"/>
              <a:gd name="connsiteY106" fmla="*/ 3114519 h 6858000"/>
              <a:gd name="connsiteX107" fmla="*/ 707471 w 1605470"/>
              <a:gd name="connsiteY107" fmla="*/ 3106272 h 6858000"/>
              <a:gd name="connsiteX108" fmla="*/ 680201 w 1605470"/>
              <a:gd name="connsiteY108" fmla="*/ 2958185 h 6858000"/>
              <a:gd name="connsiteX109" fmla="*/ 622815 w 1605470"/>
              <a:gd name="connsiteY109" fmla="*/ 2762989 h 6858000"/>
              <a:gd name="connsiteX110" fmla="*/ 571733 w 1605470"/>
              <a:gd name="connsiteY110" fmla="*/ 2554718 h 6858000"/>
              <a:gd name="connsiteX111" fmla="*/ 551827 w 1605470"/>
              <a:gd name="connsiteY111" fmla="*/ 2485734 h 6858000"/>
              <a:gd name="connsiteX112" fmla="*/ 542550 w 1605470"/>
              <a:gd name="connsiteY112" fmla="*/ 2447068 h 6858000"/>
              <a:gd name="connsiteX113" fmla="*/ 529511 w 1605470"/>
              <a:gd name="connsiteY113" fmla="*/ 2425819 h 6858000"/>
              <a:gd name="connsiteX114" fmla="*/ 535510 w 1605470"/>
              <a:gd name="connsiteY114" fmla="*/ 2402874 h 6858000"/>
              <a:gd name="connsiteX115" fmla="*/ 538122 w 1605470"/>
              <a:gd name="connsiteY115" fmla="*/ 2381443 h 6858000"/>
              <a:gd name="connsiteX116" fmla="*/ 514451 w 1605470"/>
              <a:gd name="connsiteY116" fmla="*/ 2261920 h 6858000"/>
              <a:gd name="connsiteX117" fmla="*/ 504338 w 1605470"/>
              <a:gd name="connsiteY117" fmla="*/ 2195378 h 6858000"/>
              <a:gd name="connsiteX118" fmla="*/ 488555 w 1605470"/>
              <a:gd name="connsiteY118" fmla="*/ 2155135 h 6858000"/>
              <a:gd name="connsiteX119" fmla="*/ 486013 w 1605470"/>
              <a:gd name="connsiteY119" fmla="*/ 2118008 h 6858000"/>
              <a:gd name="connsiteX120" fmla="*/ 487006 w 1605470"/>
              <a:gd name="connsiteY120" fmla="*/ 2050531 h 6858000"/>
              <a:gd name="connsiteX121" fmla="*/ 478812 w 1605470"/>
              <a:gd name="connsiteY121" fmla="*/ 1963269 h 6858000"/>
              <a:gd name="connsiteX122" fmla="*/ 459990 w 1605470"/>
              <a:gd name="connsiteY122" fmla="*/ 1906352 h 6858000"/>
              <a:gd name="connsiteX123" fmla="*/ 436547 w 1605470"/>
              <a:gd name="connsiteY123" fmla="*/ 1861531 h 6858000"/>
              <a:gd name="connsiteX124" fmla="*/ 390346 w 1605470"/>
              <a:gd name="connsiteY124" fmla="*/ 1732919 h 6858000"/>
              <a:gd name="connsiteX125" fmla="*/ 362657 w 1605470"/>
              <a:gd name="connsiteY125" fmla="*/ 1663540 h 6858000"/>
              <a:gd name="connsiteX126" fmla="*/ 361783 w 1605470"/>
              <a:gd name="connsiteY126" fmla="*/ 1615777 h 6858000"/>
              <a:gd name="connsiteX127" fmla="*/ 342578 w 1605470"/>
              <a:gd name="connsiteY127" fmla="*/ 1563678 h 6858000"/>
              <a:gd name="connsiteX128" fmla="*/ 355658 w 1605470"/>
              <a:gd name="connsiteY128" fmla="*/ 1519474 h 6858000"/>
              <a:gd name="connsiteX129" fmla="*/ 348400 w 1605470"/>
              <a:gd name="connsiteY129" fmla="*/ 1477995 h 6858000"/>
              <a:gd name="connsiteX130" fmla="*/ 334485 w 1605470"/>
              <a:gd name="connsiteY130" fmla="*/ 1373769 h 6858000"/>
              <a:gd name="connsiteX131" fmla="*/ 342792 w 1605470"/>
              <a:gd name="connsiteY131" fmla="*/ 1307086 h 6858000"/>
              <a:gd name="connsiteX132" fmla="*/ 343980 w 1605470"/>
              <a:gd name="connsiteY132" fmla="*/ 1189033 h 6858000"/>
              <a:gd name="connsiteX133" fmla="*/ 348665 w 1605470"/>
              <a:gd name="connsiteY133" fmla="*/ 1168288 h 6858000"/>
              <a:gd name="connsiteX134" fmla="*/ 340947 w 1605470"/>
              <a:gd name="connsiteY134" fmla="*/ 1142577 h 6858000"/>
              <a:gd name="connsiteX135" fmla="*/ 330253 w 1605470"/>
              <a:gd name="connsiteY135" fmla="*/ 1088484 h 6858000"/>
              <a:gd name="connsiteX136" fmla="*/ 318989 w 1605470"/>
              <a:gd name="connsiteY136" fmla="*/ 1016103 h 6858000"/>
              <a:gd name="connsiteX137" fmla="*/ 320445 w 1605470"/>
              <a:gd name="connsiteY137" fmla="*/ 932283 h 6858000"/>
              <a:gd name="connsiteX138" fmla="*/ 322681 w 1605470"/>
              <a:gd name="connsiteY138" fmla="*/ 915925 h 6858000"/>
              <a:gd name="connsiteX139" fmla="*/ 315310 w 1605470"/>
              <a:gd name="connsiteY139" fmla="*/ 896999 h 6858000"/>
              <a:gd name="connsiteX140" fmla="*/ 284718 w 1605470"/>
              <a:gd name="connsiteY140" fmla="*/ 821517 h 6858000"/>
              <a:gd name="connsiteX141" fmla="*/ 263668 w 1605470"/>
              <a:gd name="connsiteY141" fmla="*/ 751353 h 6858000"/>
              <a:gd name="connsiteX142" fmla="*/ 263226 w 1605470"/>
              <a:gd name="connsiteY142" fmla="*/ 721230 h 6858000"/>
              <a:gd name="connsiteX143" fmla="*/ 248897 w 1605470"/>
              <a:gd name="connsiteY143" fmla="*/ 681659 h 6858000"/>
              <a:gd name="connsiteX144" fmla="*/ 234316 w 1605470"/>
              <a:gd name="connsiteY144" fmla="*/ 635218 h 6858000"/>
              <a:gd name="connsiteX145" fmla="*/ 239327 w 1605470"/>
              <a:gd name="connsiteY145" fmla="*/ 613763 h 6858000"/>
              <a:gd name="connsiteX146" fmla="*/ 225269 w 1605470"/>
              <a:gd name="connsiteY146" fmla="*/ 598582 h 6858000"/>
              <a:gd name="connsiteX147" fmla="*/ 224950 w 1605470"/>
              <a:gd name="connsiteY147" fmla="*/ 576846 h 6858000"/>
              <a:gd name="connsiteX148" fmla="*/ 204576 w 1605470"/>
              <a:gd name="connsiteY148" fmla="*/ 530055 h 6858000"/>
              <a:gd name="connsiteX149" fmla="*/ 219064 w 1605470"/>
              <a:gd name="connsiteY149" fmla="*/ 469651 h 6858000"/>
              <a:gd name="connsiteX150" fmla="*/ 195012 w 1605470"/>
              <a:gd name="connsiteY150" fmla="*/ 448559 h 6858000"/>
              <a:gd name="connsiteX151" fmla="*/ 201434 w 1605470"/>
              <a:gd name="connsiteY151" fmla="*/ 441529 h 6858000"/>
              <a:gd name="connsiteX152" fmla="*/ 200655 w 1605470"/>
              <a:gd name="connsiteY152" fmla="*/ 428927 h 6858000"/>
              <a:gd name="connsiteX153" fmla="*/ 190059 w 1605470"/>
              <a:gd name="connsiteY153" fmla="*/ 430161 h 6858000"/>
              <a:gd name="connsiteX154" fmla="*/ 167079 w 1605470"/>
              <a:gd name="connsiteY154" fmla="*/ 367211 h 6858000"/>
              <a:gd name="connsiteX155" fmla="*/ 124571 w 1605470"/>
              <a:gd name="connsiteY155" fmla="*/ 302178 h 6858000"/>
              <a:gd name="connsiteX156" fmla="*/ 103243 w 1605470"/>
              <a:gd name="connsiteY156" fmla="*/ 211375 h 6858000"/>
              <a:gd name="connsiteX157" fmla="*/ 94571 w 1605470"/>
              <a:gd name="connsiteY157" fmla="*/ 184179 h 6858000"/>
              <a:gd name="connsiteX158" fmla="*/ 13437 w 1605470"/>
              <a:gd name="connsiteY158" fmla="*/ 19287 h 6858000"/>
              <a:gd name="connsiteX159" fmla="*/ 0 w 1605470"/>
              <a:gd name="connsiteY15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29329 w 1605470"/>
              <a:gd name="connsiteY103" fmla="*/ 3129034 h 6858000"/>
              <a:gd name="connsiteX104" fmla="*/ 729994 w 1605470"/>
              <a:gd name="connsiteY104" fmla="*/ 3126682 h 6858000"/>
              <a:gd name="connsiteX105" fmla="*/ 720862 w 1605470"/>
              <a:gd name="connsiteY105" fmla="*/ 3114519 h 6858000"/>
              <a:gd name="connsiteX106" fmla="*/ 707471 w 1605470"/>
              <a:gd name="connsiteY106" fmla="*/ 3106272 h 6858000"/>
              <a:gd name="connsiteX107" fmla="*/ 680201 w 1605470"/>
              <a:gd name="connsiteY107" fmla="*/ 2958185 h 6858000"/>
              <a:gd name="connsiteX108" fmla="*/ 622815 w 1605470"/>
              <a:gd name="connsiteY108" fmla="*/ 2762989 h 6858000"/>
              <a:gd name="connsiteX109" fmla="*/ 571733 w 1605470"/>
              <a:gd name="connsiteY109" fmla="*/ 2554718 h 6858000"/>
              <a:gd name="connsiteX110" fmla="*/ 551827 w 1605470"/>
              <a:gd name="connsiteY110" fmla="*/ 2485734 h 6858000"/>
              <a:gd name="connsiteX111" fmla="*/ 542550 w 1605470"/>
              <a:gd name="connsiteY111" fmla="*/ 2447068 h 6858000"/>
              <a:gd name="connsiteX112" fmla="*/ 529511 w 1605470"/>
              <a:gd name="connsiteY112" fmla="*/ 2425819 h 6858000"/>
              <a:gd name="connsiteX113" fmla="*/ 535510 w 1605470"/>
              <a:gd name="connsiteY113" fmla="*/ 2402874 h 6858000"/>
              <a:gd name="connsiteX114" fmla="*/ 538122 w 1605470"/>
              <a:gd name="connsiteY114" fmla="*/ 2381443 h 6858000"/>
              <a:gd name="connsiteX115" fmla="*/ 514451 w 1605470"/>
              <a:gd name="connsiteY115" fmla="*/ 2261920 h 6858000"/>
              <a:gd name="connsiteX116" fmla="*/ 504338 w 1605470"/>
              <a:gd name="connsiteY116" fmla="*/ 2195378 h 6858000"/>
              <a:gd name="connsiteX117" fmla="*/ 488555 w 1605470"/>
              <a:gd name="connsiteY117" fmla="*/ 2155135 h 6858000"/>
              <a:gd name="connsiteX118" fmla="*/ 486013 w 1605470"/>
              <a:gd name="connsiteY118" fmla="*/ 2118008 h 6858000"/>
              <a:gd name="connsiteX119" fmla="*/ 487006 w 1605470"/>
              <a:gd name="connsiteY119" fmla="*/ 2050531 h 6858000"/>
              <a:gd name="connsiteX120" fmla="*/ 478812 w 1605470"/>
              <a:gd name="connsiteY120" fmla="*/ 1963269 h 6858000"/>
              <a:gd name="connsiteX121" fmla="*/ 459990 w 1605470"/>
              <a:gd name="connsiteY121" fmla="*/ 1906352 h 6858000"/>
              <a:gd name="connsiteX122" fmla="*/ 436547 w 1605470"/>
              <a:gd name="connsiteY122" fmla="*/ 1861531 h 6858000"/>
              <a:gd name="connsiteX123" fmla="*/ 390346 w 1605470"/>
              <a:gd name="connsiteY123" fmla="*/ 1732919 h 6858000"/>
              <a:gd name="connsiteX124" fmla="*/ 362657 w 1605470"/>
              <a:gd name="connsiteY124" fmla="*/ 1663540 h 6858000"/>
              <a:gd name="connsiteX125" fmla="*/ 361783 w 1605470"/>
              <a:gd name="connsiteY125" fmla="*/ 1615777 h 6858000"/>
              <a:gd name="connsiteX126" fmla="*/ 342578 w 1605470"/>
              <a:gd name="connsiteY126" fmla="*/ 1563678 h 6858000"/>
              <a:gd name="connsiteX127" fmla="*/ 355658 w 1605470"/>
              <a:gd name="connsiteY127" fmla="*/ 1519474 h 6858000"/>
              <a:gd name="connsiteX128" fmla="*/ 348400 w 1605470"/>
              <a:gd name="connsiteY128" fmla="*/ 1477995 h 6858000"/>
              <a:gd name="connsiteX129" fmla="*/ 334485 w 1605470"/>
              <a:gd name="connsiteY129" fmla="*/ 1373769 h 6858000"/>
              <a:gd name="connsiteX130" fmla="*/ 342792 w 1605470"/>
              <a:gd name="connsiteY130" fmla="*/ 1307086 h 6858000"/>
              <a:gd name="connsiteX131" fmla="*/ 343980 w 1605470"/>
              <a:gd name="connsiteY131" fmla="*/ 1189033 h 6858000"/>
              <a:gd name="connsiteX132" fmla="*/ 348665 w 1605470"/>
              <a:gd name="connsiteY132" fmla="*/ 1168288 h 6858000"/>
              <a:gd name="connsiteX133" fmla="*/ 340947 w 1605470"/>
              <a:gd name="connsiteY133" fmla="*/ 1142577 h 6858000"/>
              <a:gd name="connsiteX134" fmla="*/ 330253 w 1605470"/>
              <a:gd name="connsiteY134" fmla="*/ 1088484 h 6858000"/>
              <a:gd name="connsiteX135" fmla="*/ 318989 w 1605470"/>
              <a:gd name="connsiteY135" fmla="*/ 1016103 h 6858000"/>
              <a:gd name="connsiteX136" fmla="*/ 320445 w 1605470"/>
              <a:gd name="connsiteY136" fmla="*/ 932283 h 6858000"/>
              <a:gd name="connsiteX137" fmla="*/ 322681 w 1605470"/>
              <a:gd name="connsiteY137" fmla="*/ 915925 h 6858000"/>
              <a:gd name="connsiteX138" fmla="*/ 315310 w 1605470"/>
              <a:gd name="connsiteY138" fmla="*/ 896999 h 6858000"/>
              <a:gd name="connsiteX139" fmla="*/ 284718 w 1605470"/>
              <a:gd name="connsiteY139" fmla="*/ 821517 h 6858000"/>
              <a:gd name="connsiteX140" fmla="*/ 263668 w 1605470"/>
              <a:gd name="connsiteY140" fmla="*/ 751353 h 6858000"/>
              <a:gd name="connsiteX141" fmla="*/ 263226 w 1605470"/>
              <a:gd name="connsiteY141" fmla="*/ 721230 h 6858000"/>
              <a:gd name="connsiteX142" fmla="*/ 248897 w 1605470"/>
              <a:gd name="connsiteY142" fmla="*/ 681659 h 6858000"/>
              <a:gd name="connsiteX143" fmla="*/ 234316 w 1605470"/>
              <a:gd name="connsiteY143" fmla="*/ 635218 h 6858000"/>
              <a:gd name="connsiteX144" fmla="*/ 239327 w 1605470"/>
              <a:gd name="connsiteY144" fmla="*/ 613763 h 6858000"/>
              <a:gd name="connsiteX145" fmla="*/ 225269 w 1605470"/>
              <a:gd name="connsiteY145" fmla="*/ 598582 h 6858000"/>
              <a:gd name="connsiteX146" fmla="*/ 224950 w 1605470"/>
              <a:gd name="connsiteY146" fmla="*/ 576846 h 6858000"/>
              <a:gd name="connsiteX147" fmla="*/ 204576 w 1605470"/>
              <a:gd name="connsiteY147" fmla="*/ 530055 h 6858000"/>
              <a:gd name="connsiteX148" fmla="*/ 219064 w 1605470"/>
              <a:gd name="connsiteY148" fmla="*/ 469651 h 6858000"/>
              <a:gd name="connsiteX149" fmla="*/ 195012 w 1605470"/>
              <a:gd name="connsiteY149" fmla="*/ 448559 h 6858000"/>
              <a:gd name="connsiteX150" fmla="*/ 201434 w 1605470"/>
              <a:gd name="connsiteY150" fmla="*/ 441529 h 6858000"/>
              <a:gd name="connsiteX151" fmla="*/ 200655 w 1605470"/>
              <a:gd name="connsiteY151" fmla="*/ 428927 h 6858000"/>
              <a:gd name="connsiteX152" fmla="*/ 190059 w 1605470"/>
              <a:gd name="connsiteY152" fmla="*/ 430161 h 6858000"/>
              <a:gd name="connsiteX153" fmla="*/ 167079 w 1605470"/>
              <a:gd name="connsiteY153" fmla="*/ 367211 h 6858000"/>
              <a:gd name="connsiteX154" fmla="*/ 124571 w 1605470"/>
              <a:gd name="connsiteY154" fmla="*/ 302178 h 6858000"/>
              <a:gd name="connsiteX155" fmla="*/ 103243 w 1605470"/>
              <a:gd name="connsiteY155" fmla="*/ 211375 h 6858000"/>
              <a:gd name="connsiteX156" fmla="*/ 94571 w 1605470"/>
              <a:gd name="connsiteY156" fmla="*/ 184179 h 6858000"/>
              <a:gd name="connsiteX157" fmla="*/ 13437 w 1605470"/>
              <a:gd name="connsiteY157" fmla="*/ 19287 h 6858000"/>
              <a:gd name="connsiteX158" fmla="*/ 0 w 1605470"/>
              <a:gd name="connsiteY15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0830 w 1605470"/>
              <a:gd name="connsiteY75" fmla="*/ 3974753 h 6858000"/>
              <a:gd name="connsiteX76" fmla="*/ 692428 w 1605470"/>
              <a:gd name="connsiteY76" fmla="*/ 3969950 h 6858000"/>
              <a:gd name="connsiteX77" fmla="*/ 685850 w 1605470"/>
              <a:gd name="connsiteY77" fmla="*/ 3933779 h 6858000"/>
              <a:gd name="connsiteX78" fmla="*/ 687181 w 1605470"/>
              <a:gd name="connsiteY78" fmla="*/ 3933093 h 6858000"/>
              <a:gd name="connsiteX79" fmla="*/ 691535 w 1605470"/>
              <a:gd name="connsiteY79" fmla="*/ 3922082 h 6858000"/>
              <a:gd name="connsiteX80" fmla="*/ 696613 w 1605470"/>
              <a:gd name="connsiteY80" fmla="*/ 3901461 h 6858000"/>
              <a:gd name="connsiteX81" fmla="*/ 719207 w 1605470"/>
              <a:gd name="connsiteY81" fmla="*/ 3813873 h 6858000"/>
              <a:gd name="connsiteX82" fmla="*/ 718632 w 1605470"/>
              <a:gd name="connsiteY82" fmla="*/ 3806161 h 6858000"/>
              <a:gd name="connsiteX83" fmla="*/ 718939 w 1605470"/>
              <a:gd name="connsiteY83" fmla="*/ 3805957 h 6858000"/>
              <a:gd name="connsiteX84" fmla="*/ 718966 w 1605470"/>
              <a:gd name="connsiteY84" fmla="*/ 3797724 h 6858000"/>
              <a:gd name="connsiteX85" fmla="*/ 717581 w 1605470"/>
              <a:gd name="connsiteY85" fmla="*/ 3792098 h 6858000"/>
              <a:gd name="connsiteX86" fmla="*/ 716465 w 1605470"/>
              <a:gd name="connsiteY86" fmla="*/ 3777135 h 6858000"/>
              <a:gd name="connsiteX87" fmla="*/ 718198 w 1605470"/>
              <a:gd name="connsiteY87" fmla="*/ 3771656 h 6858000"/>
              <a:gd name="connsiteX88" fmla="*/ 721941 w 1605470"/>
              <a:gd name="connsiteY88" fmla="*/ 3769007 h 6858000"/>
              <a:gd name="connsiteX89" fmla="*/ 721407 w 1605470"/>
              <a:gd name="connsiteY89" fmla="*/ 3767709 h 6858000"/>
              <a:gd name="connsiteX90" fmla="*/ 730103 w 1605470"/>
              <a:gd name="connsiteY90" fmla="*/ 3738082 h 6858000"/>
              <a:gd name="connsiteX91" fmla="*/ 737449 w 1605470"/>
              <a:gd name="connsiteY91" fmla="*/ 3673397 h 6858000"/>
              <a:gd name="connsiteX92" fmla="*/ 736745 w 1605470"/>
              <a:gd name="connsiteY92" fmla="*/ 3637109 h 6858000"/>
              <a:gd name="connsiteX93" fmla="*/ 740188 w 1605470"/>
              <a:gd name="connsiteY93" fmla="*/ 3536883 h 6858000"/>
              <a:gd name="connsiteX94" fmla="*/ 747726 w 1605470"/>
              <a:gd name="connsiteY94" fmla="*/ 3435652 h 6858000"/>
              <a:gd name="connsiteX95" fmla="*/ 749397 w 1605470"/>
              <a:gd name="connsiteY95" fmla="*/ 3307769 h 6858000"/>
              <a:gd name="connsiteX96" fmla="*/ 766960 w 1605470"/>
              <a:gd name="connsiteY96" fmla="*/ 3250522 h 6858000"/>
              <a:gd name="connsiteX97" fmla="*/ 767385 w 1605470"/>
              <a:gd name="connsiteY97" fmla="*/ 3229163 h 6858000"/>
              <a:gd name="connsiteX98" fmla="*/ 769208 w 1605470"/>
              <a:gd name="connsiteY98" fmla="*/ 3217217 h 6858000"/>
              <a:gd name="connsiteX99" fmla="*/ 756043 w 1605470"/>
              <a:gd name="connsiteY99" fmla="*/ 3183755 h 6858000"/>
              <a:gd name="connsiteX100" fmla="*/ 756544 w 1605470"/>
              <a:gd name="connsiteY100" fmla="*/ 3178642 h 6858000"/>
              <a:gd name="connsiteX101" fmla="*/ 744144 w 1605470"/>
              <a:gd name="connsiteY101" fmla="*/ 3158586 h 6858000"/>
              <a:gd name="connsiteX102" fmla="*/ 729329 w 1605470"/>
              <a:gd name="connsiteY102" fmla="*/ 3129034 h 6858000"/>
              <a:gd name="connsiteX103" fmla="*/ 729994 w 1605470"/>
              <a:gd name="connsiteY103" fmla="*/ 3126682 h 6858000"/>
              <a:gd name="connsiteX104" fmla="*/ 720862 w 1605470"/>
              <a:gd name="connsiteY104" fmla="*/ 3114519 h 6858000"/>
              <a:gd name="connsiteX105" fmla="*/ 707471 w 1605470"/>
              <a:gd name="connsiteY105" fmla="*/ 3106272 h 6858000"/>
              <a:gd name="connsiteX106" fmla="*/ 680201 w 1605470"/>
              <a:gd name="connsiteY106" fmla="*/ 2958185 h 6858000"/>
              <a:gd name="connsiteX107" fmla="*/ 622815 w 1605470"/>
              <a:gd name="connsiteY107" fmla="*/ 2762989 h 6858000"/>
              <a:gd name="connsiteX108" fmla="*/ 571733 w 1605470"/>
              <a:gd name="connsiteY108" fmla="*/ 2554718 h 6858000"/>
              <a:gd name="connsiteX109" fmla="*/ 551827 w 1605470"/>
              <a:gd name="connsiteY109" fmla="*/ 2485734 h 6858000"/>
              <a:gd name="connsiteX110" fmla="*/ 542550 w 1605470"/>
              <a:gd name="connsiteY110" fmla="*/ 2447068 h 6858000"/>
              <a:gd name="connsiteX111" fmla="*/ 529511 w 1605470"/>
              <a:gd name="connsiteY111" fmla="*/ 2425819 h 6858000"/>
              <a:gd name="connsiteX112" fmla="*/ 535510 w 1605470"/>
              <a:gd name="connsiteY112" fmla="*/ 2402874 h 6858000"/>
              <a:gd name="connsiteX113" fmla="*/ 538122 w 1605470"/>
              <a:gd name="connsiteY113" fmla="*/ 2381443 h 6858000"/>
              <a:gd name="connsiteX114" fmla="*/ 514451 w 1605470"/>
              <a:gd name="connsiteY114" fmla="*/ 2261920 h 6858000"/>
              <a:gd name="connsiteX115" fmla="*/ 504338 w 1605470"/>
              <a:gd name="connsiteY115" fmla="*/ 2195378 h 6858000"/>
              <a:gd name="connsiteX116" fmla="*/ 488555 w 1605470"/>
              <a:gd name="connsiteY116" fmla="*/ 2155135 h 6858000"/>
              <a:gd name="connsiteX117" fmla="*/ 486013 w 1605470"/>
              <a:gd name="connsiteY117" fmla="*/ 2118008 h 6858000"/>
              <a:gd name="connsiteX118" fmla="*/ 487006 w 1605470"/>
              <a:gd name="connsiteY118" fmla="*/ 2050531 h 6858000"/>
              <a:gd name="connsiteX119" fmla="*/ 478812 w 1605470"/>
              <a:gd name="connsiteY119" fmla="*/ 1963269 h 6858000"/>
              <a:gd name="connsiteX120" fmla="*/ 459990 w 1605470"/>
              <a:gd name="connsiteY120" fmla="*/ 1906352 h 6858000"/>
              <a:gd name="connsiteX121" fmla="*/ 436547 w 1605470"/>
              <a:gd name="connsiteY121" fmla="*/ 1861531 h 6858000"/>
              <a:gd name="connsiteX122" fmla="*/ 390346 w 1605470"/>
              <a:gd name="connsiteY122" fmla="*/ 1732919 h 6858000"/>
              <a:gd name="connsiteX123" fmla="*/ 362657 w 1605470"/>
              <a:gd name="connsiteY123" fmla="*/ 1663540 h 6858000"/>
              <a:gd name="connsiteX124" fmla="*/ 361783 w 1605470"/>
              <a:gd name="connsiteY124" fmla="*/ 1615777 h 6858000"/>
              <a:gd name="connsiteX125" fmla="*/ 342578 w 1605470"/>
              <a:gd name="connsiteY125" fmla="*/ 1563678 h 6858000"/>
              <a:gd name="connsiteX126" fmla="*/ 355658 w 1605470"/>
              <a:gd name="connsiteY126" fmla="*/ 1519474 h 6858000"/>
              <a:gd name="connsiteX127" fmla="*/ 348400 w 1605470"/>
              <a:gd name="connsiteY127" fmla="*/ 1477995 h 6858000"/>
              <a:gd name="connsiteX128" fmla="*/ 334485 w 1605470"/>
              <a:gd name="connsiteY128" fmla="*/ 1373769 h 6858000"/>
              <a:gd name="connsiteX129" fmla="*/ 342792 w 1605470"/>
              <a:gd name="connsiteY129" fmla="*/ 1307086 h 6858000"/>
              <a:gd name="connsiteX130" fmla="*/ 343980 w 1605470"/>
              <a:gd name="connsiteY130" fmla="*/ 1189033 h 6858000"/>
              <a:gd name="connsiteX131" fmla="*/ 348665 w 1605470"/>
              <a:gd name="connsiteY131" fmla="*/ 1168288 h 6858000"/>
              <a:gd name="connsiteX132" fmla="*/ 340947 w 1605470"/>
              <a:gd name="connsiteY132" fmla="*/ 1142577 h 6858000"/>
              <a:gd name="connsiteX133" fmla="*/ 330253 w 1605470"/>
              <a:gd name="connsiteY133" fmla="*/ 1088484 h 6858000"/>
              <a:gd name="connsiteX134" fmla="*/ 318989 w 1605470"/>
              <a:gd name="connsiteY134" fmla="*/ 1016103 h 6858000"/>
              <a:gd name="connsiteX135" fmla="*/ 320445 w 1605470"/>
              <a:gd name="connsiteY135" fmla="*/ 932283 h 6858000"/>
              <a:gd name="connsiteX136" fmla="*/ 322681 w 1605470"/>
              <a:gd name="connsiteY136" fmla="*/ 915925 h 6858000"/>
              <a:gd name="connsiteX137" fmla="*/ 315310 w 1605470"/>
              <a:gd name="connsiteY137" fmla="*/ 896999 h 6858000"/>
              <a:gd name="connsiteX138" fmla="*/ 284718 w 1605470"/>
              <a:gd name="connsiteY138" fmla="*/ 821517 h 6858000"/>
              <a:gd name="connsiteX139" fmla="*/ 263668 w 1605470"/>
              <a:gd name="connsiteY139" fmla="*/ 751353 h 6858000"/>
              <a:gd name="connsiteX140" fmla="*/ 263226 w 1605470"/>
              <a:gd name="connsiteY140" fmla="*/ 721230 h 6858000"/>
              <a:gd name="connsiteX141" fmla="*/ 248897 w 1605470"/>
              <a:gd name="connsiteY141" fmla="*/ 681659 h 6858000"/>
              <a:gd name="connsiteX142" fmla="*/ 234316 w 1605470"/>
              <a:gd name="connsiteY142" fmla="*/ 635218 h 6858000"/>
              <a:gd name="connsiteX143" fmla="*/ 239327 w 1605470"/>
              <a:gd name="connsiteY143" fmla="*/ 613763 h 6858000"/>
              <a:gd name="connsiteX144" fmla="*/ 225269 w 1605470"/>
              <a:gd name="connsiteY144" fmla="*/ 598582 h 6858000"/>
              <a:gd name="connsiteX145" fmla="*/ 224950 w 1605470"/>
              <a:gd name="connsiteY145" fmla="*/ 576846 h 6858000"/>
              <a:gd name="connsiteX146" fmla="*/ 204576 w 1605470"/>
              <a:gd name="connsiteY146" fmla="*/ 530055 h 6858000"/>
              <a:gd name="connsiteX147" fmla="*/ 219064 w 1605470"/>
              <a:gd name="connsiteY147" fmla="*/ 469651 h 6858000"/>
              <a:gd name="connsiteX148" fmla="*/ 195012 w 1605470"/>
              <a:gd name="connsiteY148" fmla="*/ 448559 h 6858000"/>
              <a:gd name="connsiteX149" fmla="*/ 201434 w 1605470"/>
              <a:gd name="connsiteY149" fmla="*/ 441529 h 6858000"/>
              <a:gd name="connsiteX150" fmla="*/ 200655 w 1605470"/>
              <a:gd name="connsiteY150" fmla="*/ 428927 h 6858000"/>
              <a:gd name="connsiteX151" fmla="*/ 190059 w 1605470"/>
              <a:gd name="connsiteY151" fmla="*/ 430161 h 6858000"/>
              <a:gd name="connsiteX152" fmla="*/ 167079 w 1605470"/>
              <a:gd name="connsiteY152" fmla="*/ 367211 h 6858000"/>
              <a:gd name="connsiteX153" fmla="*/ 124571 w 1605470"/>
              <a:gd name="connsiteY153" fmla="*/ 302178 h 6858000"/>
              <a:gd name="connsiteX154" fmla="*/ 103243 w 1605470"/>
              <a:gd name="connsiteY154" fmla="*/ 211375 h 6858000"/>
              <a:gd name="connsiteX155" fmla="*/ 94571 w 1605470"/>
              <a:gd name="connsiteY155" fmla="*/ 184179 h 6858000"/>
              <a:gd name="connsiteX156" fmla="*/ 13437 w 1605470"/>
              <a:gd name="connsiteY156" fmla="*/ 19287 h 6858000"/>
              <a:gd name="connsiteX157" fmla="*/ 0 w 1605470"/>
              <a:gd name="connsiteY15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219064 w 1605470"/>
              <a:gd name="connsiteY146" fmla="*/ 469651 h 6858000"/>
              <a:gd name="connsiteX147" fmla="*/ 195012 w 1605470"/>
              <a:gd name="connsiteY147" fmla="*/ 448559 h 6858000"/>
              <a:gd name="connsiteX148" fmla="*/ 201434 w 1605470"/>
              <a:gd name="connsiteY148" fmla="*/ 441529 h 6858000"/>
              <a:gd name="connsiteX149" fmla="*/ 200655 w 1605470"/>
              <a:gd name="connsiteY149" fmla="*/ 428927 h 6858000"/>
              <a:gd name="connsiteX150" fmla="*/ 190059 w 1605470"/>
              <a:gd name="connsiteY150" fmla="*/ 430161 h 6858000"/>
              <a:gd name="connsiteX151" fmla="*/ 167079 w 1605470"/>
              <a:gd name="connsiteY151" fmla="*/ 367211 h 6858000"/>
              <a:gd name="connsiteX152" fmla="*/ 124571 w 1605470"/>
              <a:gd name="connsiteY152" fmla="*/ 302178 h 6858000"/>
              <a:gd name="connsiteX153" fmla="*/ 103243 w 1605470"/>
              <a:gd name="connsiteY153" fmla="*/ 211375 h 6858000"/>
              <a:gd name="connsiteX154" fmla="*/ 94571 w 1605470"/>
              <a:gd name="connsiteY154" fmla="*/ 184179 h 6858000"/>
              <a:gd name="connsiteX155" fmla="*/ 13437 w 1605470"/>
              <a:gd name="connsiteY155" fmla="*/ 19287 h 6858000"/>
              <a:gd name="connsiteX156" fmla="*/ 0 w 1605470"/>
              <a:gd name="connsiteY15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13437 w 1605470"/>
              <a:gd name="connsiteY154" fmla="*/ 19287 h 6858000"/>
              <a:gd name="connsiteX155" fmla="*/ 0 w 1605470"/>
              <a:gd name="connsiteY15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48685 w 1605470"/>
              <a:gd name="connsiteY154" fmla="*/ 13677 h 6858000"/>
              <a:gd name="connsiteX155" fmla="*/ 0 w 1605470"/>
              <a:gd name="connsiteY155" fmla="*/ 0 h 6858000"/>
              <a:gd name="connsiteX0" fmla="*/ 48246 w 1556785"/>
              <a:gd name="connsiteY0" fmla="*/ 0 h 6858000"/>
              <a:gd name="connsiteX1" fmla="*/ 1556785 w 1556785"/>
              <a:gd name="connsiteY1" fmla="*/ 0 h 6858000"/>
              <a:gd name="connsiteX2" fmla="*/ 1556785 w 1556785"/>
              <a:gd name="connsiteY2" fmla="*/ 6858000 h 6858000"/>
              <a:gd name="connsiteX3" fmla="*/ 105420 w 1556785"/>
              <a:gd name="connsiteY3" fmla="*/ 6858000 h 6858000"/>
              <a:gd name="connsiteX4" fmla="*/ 105561 w 1556785"/>
              <a:gd name="connsiteY4" fmla="*/ 6857735 h 6858000"/>
              <a:gd name="connsiteX5" fmla="*/ 117610 w 1556785"/>
              <a:gd name="connsiteY5" fmla="*/ 6809549 h 6858000"/>
              <a:gd name="connsiteX6" fmla="*/ 149821 w 1556785"/>
              <a:gd name="connsiteY6" fmla="*/ 6715115 h 6858000"/>
              <a:gd name="connsiteX7" fmla="*/ 159672 w 1556785"/>
              <a:gd name="connsiteY7" fmla="*/ 6680170 h 6858000"/>
              <a:gd name="connsiteX8" fmla="*/ 185222 w 1556785"/>
              <a:gd name="connsiteY8" fmla="*/ 6621207 h 6858000"/>
              <a:gd name="connsiteX9" fmla="*/ 201879 w 1556785"/>
              <a:gd name="connsiteY9" fmla="*/ 6596265 h 6858000"/>
              <a:gd name="connsiteX10" fmla="*/ 201758 w 1556785"/>
              <a:gd name="connsiteY10" fmla="*/ 6594818 h 6858000"/>
              <a:gd name="connsiteX11" fmla="*/ 206003 w 1556785"/>
              <a:gd name="connsiteY11" fmla="*/ 6593735 h 6858000"/>
              <a:gd name="connsiteX12" fmla="*/ 209200 w 1556785"/>
              <a:gd name="connsiteY12" fmla="*/ 6589172 h 6858000"/>
              <a:gd name="connsiteX13" fmla="*/ 212494 w 1556785"/>
              <a:gd name="connsiteY13" fmla="*/ 6574442 h 6858000"/>
              <a:gd name="connsiteX14" fmla="*/ 212834 w 1556785"/>
              <a:gd name="connsiteY14" fmla="*/ 6568530 h 6858000"/>
              <a:gd name="connsiteX15" fmla="*/ 215243 w 1556785"/>
              <a:gd name="connsiteY15" fmla="*/ 6560674 h 6858000"/>
              <a:gd name="connsiteX16" fmla="*/ 215588 w 1556785"/>
              <a:gd name="connsiteY16" fmla="*/ 6560598 h 6858000"/>
              <a:gd name="connsiteX17" fmla="*/ 217285 w 1556785"/>
              <a:gd name="connsiteY17" fmla="*/ 6553006 h 6858000"/>
              <a:gd name="connsiteX18" fmla="*/ 221981 w 1556785"/>
              <a:gd name="connsiteY18" fmla="*/ 6514360 h 6858000"/>
              <a:gd name="connsiteX19" fmla="*/ 263635 w 1556785"/>
              <a:gd name="connsiteY19" fmla="*/ 6478062 h 6858000"/>
              <a:gd name="connsiteX20" fmla="*/ 274324 w 1556785"/>
              <a:gd name="connsiteY20" fmla="*/ 6460325 h 6858000"/>
              <a:gd name="connsiteX21" fmla="*/ 281557 w 1556785"/>
              <a:gd name="connsiteY21" fmla="*/ 6451488 h 6858000"/>
              <a:gd name="connsiteX22" fmla="*/ 282992 w 1556785"/>
              <a:gd name="connsiteY22" fmla="*/ 6451348 h 6858000"/>
              <a:gd name="connsiteX23" fmla="*/ 287350 w 1556785"/>
              <a:gd name="connsiteY23" fmla="*/ 6414240 h 6858000"/>
              <a:gd name="connsiteX24" fmla="*/ 290226 w 1556785"/>
              <a:gd name="connsiteY24" fmla="*/ 6410269 h 6858000"/>
              <a:gd name="connsiteX25" fmla="*/ 290126 w 1556785"/>
              <a:gd name="connsiteY25" fmla="*/ 6384857 h 6858000"/>
              <a:gd name="connsiteX26" fmla="*/ 291643 w 1556785"/>
              <a:gd name="connsiteY26" fmla="*/ 6372381 h 6858000"/>
              <a:gd name="connsiteX27" fmla="*/ 288837 w 1556785"/>
              <a:gd name="connsiteY27" fmla="*/ 6367510 h 6858000"/>
              <a:gd name="connsiteX28" fmla="*/ 292717 w 1556785"/>
              <a:gd name="connsiteY28" fmla="*/ 6349778 h 6858000"/>
              <a:gd name="connsiteX29" fmla="*/ 294382 w 1556785"/>
              <a:gd name="connsiteY29" fmla="*/ 6348250 h 6858000"/>
              <a:gd name="connsiteX30" fmla="*/ 310416 w 1556785"/>
              <a:gd name="connsiteY30" fmla="*/ 6281972 h 6858000"/>
              <a:gd name="connsiteX31" fmla="*/ 321179 w 1556785"/>
              <a:gd name="connsiteY31" fmla="*/ 6211940 h 6858000"/>
              <a:gd name="connsiteX32" fmla="*/ 362674 w 1556785"/>
              <a:gd name="connsiteY32" fmla="*/ 6113913 h 6858000"/>
              <a:gd name="connsiteX33" fmla="*/ 366967 w 1556785"/>
              <a:gd name="connsiteY33" fmla="*/ 6028119 h 6858000"/>
              <a:gd name="connsiteX34" fmla="*/ 393747 w 1556785"/>
              <a:gd name="connsiteY34" fmla="*/ 5934687 h 6858000"/>
              <a:gd name="connsiteX35" fmla="*/ 427759 w 1556785"/>
              <a:gd name="connsiteY35" fmla="*/ 5765594 h 6858000"/>
              <a:gd name="connsiteX36" fmla="*/ 459595 w 1556785"/>
              <a:gd name="connsiteY36" fmla="*/ 5693685 h 6858000"/>
              <a:gd name="connsiteX37" fmla="*/ 479650 w 1556785"/>
              <a:gd name="connsiteY37" fmla="*/ 5665173 h 6858000"/>
              <a:gd name="connsiteX38" fmla="*/ 513367 w 1556785"/>
              <a:gd name="connsiteY38" fmla="*/ 5563435 h 6858000"/>
              <a:gd name="connsiteX39" fmla="*/ 542872 w 1556785"/>
              <a:gd name="connsiteY39" fmla="*/ 5476393 h 6858000"/>
              <a:gd name="connsiteX40" fmla="*/ 574065 w 1556785"/>
              <a:gd name="connsiteY40" fmla="*/ 5396260 h 6858000"/>
              <a:gd name="connsiteX41" fmla="*/ 590046 w 1556785"/>
              <a:gd name="connsiteY41" fmla="*/ 5330009 h 6858000"/>
              <a:gd name="connsiteX42" fmla="*/ 623539 w 1556785"/>
              <a:gd name="connsiteY42" fmla="*/ 5273739 h 6858000"/>
              <a:gd name="connsiteX43" fmla="*/ 633138 w 1556785"/>
              <a:gd name="connsiteY43" fmla="*/ 5241779 h 6858000"/>
              <a:gd name="connsiteX44" fmla="*/ 644364 w 1556785"/>
              <a:gd name="connsiteY44" fmla="*/ 5225268 h 6858000"/>
              <a:gd name="connsiteX45" fmla="*/ 645384 w 1556785"/>
              <a:gd name="connsiteY45" fmla="*/ 5217684 h 6858000"/>
              <a:gd name="connsiteX46" fmla="*/ 652725 w 1556785"/>
              <a:gd name="connsiteY46" fmla="*/ 5193377 h 6858000"/>
              <a:gd name="connsiteX47" fmla="*/ 656028 w 1556785"/>
              <a:gd name="connsiteY47" fmla="*/ 5179288 h 6858000"/>
              <a:gd name="connsiteX48" fmla="*/ 657012 w 1556785"/>
              <a:gd name="connsiteY48" fmla="*/ 5173621 h 6858000"/>
              <a:gd name="connsiteX49" fmla="*/ 652646 w 1556785"/>
              <a:gd name="connsiteY49" fmla="*/ 5159961 h 6858000"/>
              <a:gd name="connsiteX50" fmla="*/ 659323 w 1556785"/>
              <a:gd name="connsiteY50" fmla="*/ 5144295 h 6858000"/>
              <a:gd name="connsiteX51" fmla="*/ 656256 w 1556785"/>
              <a:gd name="connsiteY51" fmla="*/ 5125185 h 6858000"/>
              <a:gd name="connsiteX52" fmla="*/ 663086 w 1556785"/>
              <a:gd name="connsiteY52" fmla="*/ 5121884 h 6858000"/>
              <a:gd name="connsiteX53" fmla="*/ 670122 w 1556785"/>
              <a:gd name="connsiteY53" fmla="*/ 5067850 h 6858000"/>
              <a:gd name="connsiteX54" fmla="*/ 672853 w 1556785"/>
              <a:gd name="connsiteY54" fmla="*/ 5060861 h 6858000"/>
              <a:gd name="connsiteX55" fmla="*/ 669557 w 1556785"/>
              <a:gd name="connsiteY55" fmla="*/ 5034192 h 6858000"/>
              <a:gd name="connsiteX56" fmla="*/ 671111 w 1556785"/>
              <a:gd name="connsiteY56" fmla="*/ 4993030 h 6858000"/>
              <a:gd name="connsiteX57" fmla="*/ 678020 w 1556785"/>
              <a:gd name="connsiteY57" fmla="*/ 4946844 h 6858000"/>
              <a:gd name="connsiteX58" fmla="*/ 673876 w 1556785"/>
              <a:gd name="connsiteY58" fmla="*/ 4932692 h 6858000"/>
              <a:gd name="connsiteX59" fmla="*/ 689279 w 1556785"/>
              <a:gd name="connsiteY59" fmla="*/ 4858827 h 6858000"/>
              <a:gd name="connsiteX60" fmla="*/ 683433 w 1556785"/>
              <a:gd name="connsiteY60" fmla="*/ 4801535 h 6858000"/>
              <a:gd name="connsiteX61" fmla="*/ 691102 w 1556785"/>
              <a:gd name="connsiteY61" fmla="*/ 4797794 h 6858000"/>
              <a:gd name="connsiteX62" fmla="*/ 692396 w 1556785"/>
              <a:gd name="connsiteY62" fmla="*/ 4784526 h 6858000"/>
              <a:gd name="connsiteX63" fmla="*/ 694180 w 1556785"/>
              <a:gd name="connsiteY63" fmla="*/ 4781211 h 6858000"/>
              <a:gd name="connsiteX64" fmla="*/ 702967 w 1556785"/>
              <a:gd name="connsiteY64" fmla="*/ 4761984 h 6858000"/>
              <a:gd name="connsiteX65" fmla="*/ 699015 w 1556785"/>
              <a:gd name="connsiteY65" fmla="*/ 4690749 h 6858000"/>
              <a:gd name="connsiteX66" fmla="*/ 694495 w 1556785"/>
              <a:gd name="connsiteY66" fmla="*/ 4584173 h 6858000"/>
              <a:gd name="connsiteX67" fmla="*/ 689578 w 1556785"/>
              <a:gd name="connsiteY67" fmla="*/ 4444346 h 6858000"/>
              <a:gd name="connsiteX68" fmla="*/ 686143 w 1556785"/>
              <a:gd name="connsiteY68" fmla="*/ 4375228 h 6858000"/>
              <a:gd name="connsiteX69" fmla="*/ 666796 w 1556785"/>
              <a:gd name="connsiteY69" fmla="*/ 4214165 h 6858000"/>
              <a:gd name="connsiteX70" fmla="*/ 670869 w 1556785"/>
              <a:gd name="connsiteY70" fmla="*/ 4090296 h 6858000"/>
              <a:gd name="connsiteX71" fmla="*/ 656125 w 1556785"/>
              <a:gd name="connsiteY71" fmla="*/ 4033999 h 6858000"/>
              <a:gd name="connsiteX72" fmla="*/ 657274 w 1556785"/>
              <a:gd name="connsiteY72" fmla="*/ 4031933 h 6858000"/>
              <a:gd name="connsiteX73" fmla="*/ 655850 w 1556785"/>
              <a:gd name="connsiteY73" fmla="*/ 4013953 h 6858000"/>
              <a:gd name="connsiteX74" fmla="*/ 642145 w 1556785"/>
              <a:gd name="connsiteY74" fmla="*/ 3974753 h 6858000"/>
              <a:gd name="connsiteX75" fmla="*/ 643743 w 1556785"/>
              <a:gd name="connsiteY75" fmla="*/ 3969950 h 6858000"/>
              <a:gd name="connsiteX76" fmla="*/ 637165 w 1556785"/>
              <a:gd name="connsiteY76" fmla="*/ 3933779 h 6858000"/>
              <a:gd name="connsiteX77" fmla="*/ 638496 w 1556785"/>
              <a:gd name="connsiteY77" fmla="*/ 3933093 h 6858000"/>
              <a:gd name="connsiteX78" fmla="*/ 642850 w 1556785"/>
              <a:gd name="connsiteY78" fmla="*/ 3922082 h 6858000"/>
              <a:gd name="connsiteX79" fmla="*/ 647928 w 1556785"/>
              <a:gd name="connsiteY79" fmla="*/ 3901461 h 6858000"/>
              <a:gd name="connsiteX80" fmla="*/ 670522 w 1556785"/>
              <a:gd name="connsiteY80" fmla="*/ 3813873 h 6858000"/>
              <a:gd name="connsiteX81" fmla="*/ 669947 w 1556785"/>
              <a:gd name="connsiteY81" fmla="*/ 3806161 h 6858000"/>
              <a:gd name="connsiteX82" fmla="*/ 670254 w 1556785"/>
              <a:gd name="connsiteY82" fmla="*/ 3805957 h 6858000"/>
              <a:gd name="connsiteX83" fmla="*/ 670281 w 1556785"/>
              <a:gd name="connsiteY83" fmla="*/ 3797724 h 6858000"/>
              <a:gd name="connsiteX84" fmla="*/ 668896 w 1556785"/>
              <a:gd name="connsiteY84" fmla="*/ 3792098 h 6858000"/>
              <a:gd name="connsiteX85" fmla="*/ 667780 w 1556785"/>
              <a:gd name="connsiteY85" fmla="*/ 3777135 h 6858000"/>
              <a:gd name="connsiteX86" fmla="*/ 669513 w 1556785"/>
              <a:gd name="connsiteY86" fmla="*/ 3771656 h 6858000"/>
              <a:gd name="connsiteX87" fmla="*/ 673256 w 1556785"/>
              <a:gd name="connsiteY87" fmla="*/ 3769007 h 6858000"/>
              <a:gd name="connsiteX88" fmla="*/ 672722 w 1556785"/>
              <a:gd name="connsiteY88" fmla="*/ 3767709 h 6858000"/>
              <a:gd name="connsiteX89" fmla="*/ 681418 w 1556785"/>
              <a:gd name="connsiteY89" fmla="*/ 3738082 h 6858000"/>
              <a:gd name="connsiteX90" fmla="*/ 688764 w 1556785"/>
              <a:gd name="connsiteY90" fmla="*/ 3673397 h 6858000"/>
              <a:gd name="connsiteX91" fmla="*/ 688060 w 1556785"/>
              <a:gd name="connsiteY91" fmla="*/ 3637109 h 6858000"/>
              <a:gd name="connsiteX92" fmla="*/ 691503 w 1556785"/>
              <a:gd name="connsiteY92" fmla="*/ 3536883 h 6858000"/>
              <a:gd name="connsiteX93" fmla="*/ 699041 w 1556785"/>
              <a:gd name="connsiteY93" fmla="*/ 3435652 h 6858000"/>
              <a:gd name="connsiteX94" fmla="*/ 700712 w 1556785"/>
              <a:gd name="connsiteY94" fmla="*/ 3307769 h 6858000"/>
              <a:gd name="connsiteX95" fmla="*/ 718275 w 1556785"/>
              <a:gd name="connsiteY95" fmla="*/ 3250522 h 6858000"/>
              <a:gd name="connsiteX96" fmla="*/ 718700 w 1556785"/>
              <a:gd name="connsiteY96" fmla="*/ 3229163 h 6858000"/>
              <a:gd name="connsiteX97" fmla="*/ 720523 w 1556785"/>
              <a:gd name="connsiteY97" fmla="*/ 3217217 h 6858000"/>
              <a:gd name="connsiteX98" fmla="*/ 707358 w 1556785"/>
              <a:gd name="connsiteY98" fmla="*/ 3183755 h 6858000"/>
              <a:gd name="connsiteX99" fmla="*/ 707859 w 1556785"/>
              <a:gd name="connsiteY99" fmla="*/ 3178642 h 6858000"/>
              <a:gd name="connsiteX100" fmla="*/ 695459 w 1556785"/>
              <a:gd name="connsiteY100" fmla="*/ 3158586 h 6858000"/>
              <a:gd name="connsiteX101" fmla="*/ 680644 w 1556785"/>
              <a:gd name="connsiteY101" fmla="*/ 3129034 h 6858000"/>
              <a:gd name="connsiteX102" fmla="*/ 681309 w 1556785"/>
              <a:gd name="connsiteY102" fmla="*/ 3126682 h 6858000"/>
              <a:gd name="connsiteX103" fmla="*/ 672177 w 1556785"/>
              <a:gd name="connsiteY103" fmla="*/ 3114519 h 6858000"/>
              <a:gd name="connsiteX104" fmla="*/ 658786 w 1556785"/>
              <a:gd name="connsiteY104" fmla="*/ 3106272 h 6858000"/>
              <a:gd name="connsiteX105" fmla="*/ 631516 w 1556785"/>
              <a:gd name="connsiteY105" fmla="*/ 2958185 h 6858000"/>
              <a:gd name="connsiteX106" fmla="*/ 574130 w 1556785"/>
              <a:gd name="connsiteY106" fmla="*/ 2762989 h 6858000"/>
              <a:gd name="connsiteX107" fmla="*/ 523048 w 1556785"/>
              <a:gd name="connsiteY107" fmla="*/ 2554718 h 6858000"/>
              <a:gd name="connsiteX108" fmla="*/ 503142 w 1556785"/>
              <a:gd name="connsiteY108" fmla="*/ 2485734 h 6858000"/>
              <a:gd name="connsiteX109" fmla="*/ 493865 w 1556785"/>
              <a:gd name="connsiteY109" fmla="*/ 2447068 h 6858000"/>
              <a:gd name="connsiteX110" fmla="*/ 480826 w 1556785"/>
              <a:gd name="connsiteY110" fmla="*/ 2425819 h 6858000"/>
              <a:gd name="connsiteX111" fmla="*/ 486825 w 1556785"/>
              <a:gd name="connsiteY111" fmla="*/ 2402874 h 6858000"/>
              <a:gd name="connsiteX112" fmla="*/ 489437 w 1556785"/>
              <a:gd name="connsiteY112" fmla="*/ 2381443 h 6858000"/>
              <a:gd name="connsiteX113" fmla="*/ 465766 w 1556785"/>
              <a:gd name="connsiteY113" fmla="*/ 2261920 h 6858000"/>
              <a:gd name="connsiteX114" fmla="*/ 455653 w 1556785"/>
              <a:gd name="connsiteY114" fmla="*/ 2195378 h 6858000"/>
              <a:gd name="connsiteX115" fmla="*/ 439870 w 1556785"/>
              <a:gd name="connsiteY115" fmla="*/ 2155135 h 6858000"/>
              <a:gd name="connsiteX116" fmla="*/ 437328 w 1556785"/>
              <a:gd name="connsiteY116" fmla="*/ 2118008 h 6858000"/>
              <a:gd name="connsiteX117" fmla="*/ 438321 w 1556785"/>
              <a:gd name="connsiteY117" fmla="*/ 2050531 h 6858000"/>
              <a:gd name="connsiteX118" fmla="*/ 430127 w 1556785"/>
              <a:gd name="connsiteY118" fmla="*/ 1963269 h 6858000"/>
              <a:gd name="connsiteX119" fmla="*/ 411305 w 1556785"/>
              <a:gd name="connsiteY119" fmla="*/ 1906352 h 6858000"/>
              <a:gd name="connsiteX120" fmla="*/ 387862 w 1556785"/>
              <a:gd name="connsiteY120" fmla="*/ 1861531 h 6858000"/>
              <a:gd name="connsiteX121" fmla="*/ 341661 w 1556785"/>
              <a:gd name="connsiteY121" fmla="*/ 1732919 h 6858000"/>
              <a:gd name="connsiteX122" fmla="*/ 313972 w 1556785"/>
              <a:gd name="connsiteY122" fmla="*/ 1663540 h 6858000"/>
              <a:gd name="connsiteX123" fmla="*/ 313098 w 1556785"/>
              <a:gd name="connsiteY123" fmla="*/ 1615777 h 6858000"/>
              <a:gd name="connsiteX124" fmla="*/ 293893 w 1556785"/>
              <a:gd name="connsiteY124" fmla="*/ 1563678 h 6858000"/>
              <a:gd name="connsiteX125" fmla="*/ 306973 w 1556785"/>
              <a:gd name="connsiteY125" fmla="*/ 1519474 h 6858000"/>
              <a:gd name="connsiteX126" fmla="*/ 299715 w 1556785"/>
              <a:gd name="connsiteY126" fmla="*/ 1477995 h 6858000"/>
              <a:gd name="connsiteX127" fmla="*/ 285800 w 1556785"/>
              <a:gd name="connsiteY127" fmla="*/ 1373769 h 6858000"/>
              <a:gd name="connsiteX128" fmla="*/ 294107 w 1556785"/>
              <a:gd name="connsiteY128" fmla="*/ 1307086 h 6858000"/>
              <a:gd name="connsiteX129" fmla="*/ 295295 w 1556785"/>
              <a:gd name="connsiteY129" fmla="*/ 1189033 h 6858000"/>
              <a:gd name="connsiteX130" fmla="*/ 299980 w 1556785"/>
              <a:gd name="connsiteY130" fmla="*/ 1168288 h 6858000"/>
              <a:gd name="connsiteX131" fmla="*/ 292262 w 1556785"/>
              <a:gd name="connsiteY131" fmla="*/ 1142577 h 6858000"/>
              <a:gd name="connsiteX132" fmla="*/ 281568 w 1556785"/>
              <a:gd name="connsiteY132" fmla="*/ 1088484 h 6858000"/>
              <a:gd name="connsiteX133" fmla="*/ 270304 w 1556785"/>
              <a:gd name="connsiteY133" fmla="*/ 1016103 h 6858000"/>
              <a:gd name="connsiteX134" fmla="*/ 271760 w 1556785"/>
              <a:gd name="connsiteY134" fmla="*/ 932283 h 6858000"/>
              <a:gd name="connsiteX135" fmla="*/ 273996 w 1556785"/>
              <a:gd name="connsiteY135" fmla="*/ 915925 h 6858000"/>
              <a:gd name="connsiteX136" fmla="*/ 266625 w 1556785"/>
              <a:gd name="connsiteY136" fmla="*/ 896999 h 6858000"/>
              <a:gd name="connsiteX137" fmla="*/ 236033 w 1556785"/>
              <a:gd name="connsiteY137" fmla="*/ 821517 h 6858000"/>
              <a:gd name="connsiteX138" fmla="*/ 214983 w 1556785"/>
              <a:gd name="connsiteY138" fmla="*/ 751353 h 6858000"/>
              <a:gd name="connsiteX139" fmla="*/ 214541 w 1556785"/>
              <a:gd name="connsiteY139" fmla="*/ 721230 h 6858000"/>
              <a:gd name="connsiteX140" fmla="*/ 200212 w 1556785"/>
              <a:gd name="connsiteY140" fmla="*/ 681659 h 6858000"/>
              <a:gd name="connsiteX141" fmla="*/ 185631 w 1556785"/>
              <a:gd name="connsiteY141" fmla="*/ 635218 h 6858000"/>
              <a:gd name="connsiteX142" fmla="*/ 190642 w 1556785"/>
              <a:gd name="connsiteY142" fmla="*/ 613763 h 6858000"/>
              <a:gd name="connsiteX143" fmla="*/ 176584 w 1556785"/>
              <a:gd name="connsiteY143" fmla="*/ 598582 h 6858000"/>
              <a:gd name="connsiteX144" fmla="*/ 176265 w 1556785"/>
              <a:gd name="connsiteY144" fmla="*/ 576846 h 6858000"/>
              <a:gd name="connsiteX145" fmla="*/ 155891 w 1556785"/>
              <a:gd name="connsiteY145" fmla="*/ 530055 h 6858000"/>
              <a:gd name="connsiteX146" fmla="*/ 146327 w 1556785"/>
              <a:gd name="connsiteY146" fmla="*/ 448559 h 6858000"/>
              <a:gd name="connsiteX147" fmla="*/ 152749 w 1556785"/>
              <a:gd name="connsiteY147" fmla="*/ 441529 h 6858000"/>
              <a:gd name="connsiteX148" fmla="*/ 151970 w 1556785"/>
              <a:gd name="connsiteY148" fmla="*/ 428927 h 6858000"/>
              <a:gd name="connsiteX149" fmla="*/ 141374 w 1556785"/>
              <a:gd name="connsiteY149" fmla="*/ 430161 h 6858000"/>
              <a:gd name="connsiteX150" fmla="*/ 118394 w 1556785"/>
              <a:gd name="connsiteY150" fmla="*/ 367211 h 6858000"/>
              <a:gd name="connsiteX151" fmla="*/ 75886 w 1556785"/>
              <a:gd name="connsiteY151" fmla="*/ 302178 h 6858000"/>
              <a:gd name="connsiteX152" fmla="*/ 54558 w 1556785"/>
              <a:gd name="connsiteY152" fmla="*/ 211375 h 6858000"/>
              <a:gd name="connsiteX153" fmla="*/ 45886 w 1556785"/>
              <a:gd name="connsiteY153" fmla="*/ 184179 h 6858000"/>
              <a:gd name="connsiteX154" fmla="*/ 0 w 1556785"/>
              <a:gd name="connsiteY154" fmla="*/ 13677 h 6858000"/>
              <a:gd name="connsiteX155" fmla="*/ 48246 w 1556785"/>
              <a:gd name="connsiteY155" fmla="*/ 0 h 6858000"/>
              <a:gd name="connsiteX0" fmla="*/ 6323 w 1514862"/>
              <a:gd name="connsiteY0" fmla="*/ 0 h 6858000"/>
              <a:gd name="connsiteX1" fmla="*/ 1514862 w 1514862"/>
              <a:gd name="connsiteY1" fmla="*/ 0 h 6858000"/>
              <a:gd name="connsiteX2" fmla="*/ 1514862 w 1514862"/>
              <a:gd name="connsiteY2" fmla="*/ 6858000 h 6858000"/>
              <a:gd name="connsiteX3" fmla="*/ 63497 w 1514862"/>
              <a:gd name="connsiteY3" fmla="*/ 6858000 h 6858000"/>
              <a:gd name="connsiteX4" fmla="*/ 63638 w 1514862"/>
              <a:gd name="connsiteY4" fmla="*/ 6857735 h 6858000"/>
              <a:gd name="connsiteX5" fmla="*/ 75687 w 1514862"/>
              <a:gd name="connsiteY5" fmla="*/ 6809549 h 6858000"/>
              <a:gd name="connsiteX6" fmla="*/ 107898 w 1514862"/>
              <a:gd name="connsiteY6" fmla="*/ 6715115 h 6858000"/>
              <a:gd name="connsiteX7" fmla="*/ 117749 w 1514862"/>
              <a:gd name="connsiteY7" fmla="*/ 6680170 h 6858000"/>
              <a:gd name="connsiteX8" fmla="*/ 143299 w 1514862"/>
              <a:gd name="connsiteY8" fmla="*/ 6621207 h 6858000"/>
              <a:gd name="connsiteX9" fmla="*/ 159956 w 1514862"/>
              <a:gd name="connsiteY9" fmla="*/ 6596265 h 6858000"/>
              <a:gd name="connsiteX10" fmla="*/ 159835 w 1514862"/>
              <a:gd name="connsiteY10" fmla="*/ 6594818 h 6858000"/>
              <a:gd name="connsiteX11" fmla="*/ 164080 w 1514862"/>
              <a:gd name="connsiteY11" fmla="*/ 6593735 h 6858000"/>
              <a:gd name="connsiteX12" fmla="*/ 167277 w 1514862"/>
              <a:gd name="connsiteY12" fmla="*/ 6589172 h 6858000"/>
              <a:gd name="connsiteX13" fmla="*/ 170571 w 1514862"/>
              <a:gd name="connsiteY13" fmla="*/ 6574442 h 6858000"/>
              <a:gd name="connsiteX14" fmla="*/ 170911 w 1514862"/>
              <a:gd name="connsiteY14" fmla="*/ 6568530 h 6858000"/>
              <a:gd name="connsiteX15" fmla="*/ 173320 w 1514862"/>
              <a:gd name="connsiteY15" fmla="*/ 6560674 h 6858000"/>
              <a:gd name="connsiteX16" fmla="*/ 173665 w 1514862"/>
              <a:gd name="connsiteY16" fmla="*/ 6560598 h 6858000"/>
              <a:gd name="connsiteX17" fmla="*/ 175362 w 1514862"/>
              <a:gd name="connsiteY17" fmla="*/ 6553006 h 6858000"/>
              <a:gd name="connsiteX18" fmla="*/ 180058 w 1514862"/>
              <a:gd name="connsiteY18" fmla="*/ 6514360 h 6858000"/>
              <a:gd name="connsiteX19" fmla="*/ 221712 w 1514862"/>
              <a:gd name="connsiteY19" fmla="*/ 6478062 h 6858000"/>
              <a:gd name="connsiteX20" fmla="*/ 232401 w 1514862"/>
              <a:gd name="connsiteY20" fmla="*/ 6460325 h 6858000"/>
              <a:gd name="connsiteX21" fmla="*/ 239634 w 1514862"/>
              <a:gd name="connsiteY21" fmla="*/ 6451488 h 6858000"/>
              <a:gd name="connsiteX22" fmla="*/ 241069 w 1514862"/>
              <a:gd name="connsiteY22" fmla="*/ 6451348 h 6858000"/>
              <a:gd name="connsiteX23" fmla="*/ 245427 w 1514862"/>
              <a:gd name="connsiteY23" fmla="*/ 6414240 h 6858000"/>
              <a:gd name="connsiteX24" fmla="*/ 248303 w 1514862"/>
              <a:gd name="connsiteY24" fmla="*/ 6410269 h 6858000"/>
              <a:gd name="connsiteX25" fmla="*/ 248203 w 1514862"/>
              <a:gd name="connsiteY25" fmla="*/ 6384857 h 6858000"/>
              <a:gd name="connsiteX26" fmla="*/ 249720 w 1514862"/>
              <a:gd name="connsiteY26" fmla="*/ 6372381 h 6858000"/>
              <a:gd name="connsiteX27" fmla="*/ 246914 w 1514862"/>
              <a:gd name="connsiteY27" fmla="*/ 6367510 h 6858000"/>
              <a:gd name="connsiteX28" fmla="*/ 250794 w 1514862"/>
              <a:gd name="connsiteY28" fmla="*/ 6349778 h 6858000"/>
              <a:gd name="connsiteX29" fmla="*/ 252459 w 1514862"/>
              <a:gd name="connsiteY29" fmla="*/ 6348250 h 6858000"/>
              <a:gd name="connsiteX30" fmla="*/ 268493 w 1514862"/>
              <a:gd name="connsiteY30" fmla="*/ 6281972 h 6858000"/>
              <a:gd name="connsiteX31" fmla="*/ 279256 w 1514862"/>
              <a:gd name="connsiteY31" fmla="*/ 6211940 h 6858000"/>
              <a:gd name="connsiteX32" fmla="*/ 320751 w 1514862"/>
              <a:gd name="connsiteY32" fmla="*/ 6113913 h 6858000"/>
              <a:gd name="connsiteX33" fmla="*/ 325044 w 1514862"/>
              <a:gd name="connsiteY33" fmla="*/ 6028119 h 6858000"/>
              <a:gd name="connsiteX34" fmla="*/ 351824 w 1514862"/>
              <a:gd name="connsiteY34" fmla="*/ 5934687 h 6858000"/>
              <a:gd name="connsiteX35" fmla="*/ 385836 w 1514862"/>
              <a:gd name="connsiteY35" fmla="*/ 5765594 h 6858000"/>
              <a:gd name="connsiteX36" fmla="*/ 417672 w 1514862"/>
              <a:gd name="connsiteY36" fmla="*/ 5693685 h 6858000"/>
              <a:gd name="connsiteX37" fmla="*/ 437727 w 1514862"/>
              <a:gd name="connsiteY37" fmla="*/ 5665173 h 6858000"/>
              <a:gd name="connsiteX38" fmla="*/ 471444 w 1514862"/>
              <a:gd name="connsiteY38" fmla="*/ 5563435 h 6858000"/>
              <a:gd name="connsiteX39" fmla="*/ 500949 w 1514862"/>
              <a:gd name="connsiteY39" fmla="*/ 5476393 h 6858000"/>
              <a:gd name="connsiteX40" fmla="*/ 532142 w 1514862"/>
              <a:gd name="connsiteY40" fmla="*/ 5396260 h 6858000"/>
              <a:gd name="connsiteX41" fmla="*/ 548123 w 1514862"/>
              <a:gd name="connsiteY41" fmla="*/ 5330009 h 6858000"/>
              <a:gd name="connsiteX42" fmla="*/ 581616 w 1514862"/>
              <a:gd name="connsiteY42" fmla="*/ 5273739 h 6858000"/>
              <a:gd name="connsiteX43" fmla="*/ 591215 w 1514862"/>
              <a:gd name="connsiteY43" fmla="*/ 5241779 h 6858000"/>
              <a:gd name="connsiteX44" fmla="*/ 602441 w 1514862"/>
              <a:gd name="connsiteY44" fmla="*/ 5225268 h 6858000"/>
              <a:gd name="connsiteX45" fmla="*/ 603461 w 1514862"/>
              <a:gd name="connsiteY45" fmla="*/ 5217684 h 6858000"/>
              <a:gd name="connsiteX46" fmla="*/ 610802 w 1514862"/>
              <a:gd name="connsiteY46" fmla="*/ 5193377 h 6858000"/>
              <a:gd name="connsiteX47" fmla="*/ 614105 w 1514862"/>
              <a:gd name="connsiteY47" fmla="*/ 5179288 h 6858000"/>
              <a:gd name="connsiteX48" fmla="*/ 615089 w 1514862"/>
              <a:gd name="connsiteY48" fmla="*/ 5173621 h 6858000"/>
              <a:gd name="connsiteX49" fmla="*/ 610723 w 1514862"/>
              <a:gd name="connsiteY49" fmla="*/ 5159961 h 6858000"/>
              <a:gd name="connsiteX50" fmla="*/ 617400 w 1514862"/>
              <a:gd name="connsiteY50" fmla="*/ 5144295 h 6858000"/>
              <a:gd name="connsiteX51" fmla="*/ 614333 w 1514862"/>
              <a:gd name="connsiteY51" fmla="*/ 5125185 h 6858000"/>
              <a:gd name="connsiteX52" fmla="*/ 621163 w 1514862"/>
              <a:gd name="connsiteY52" fmla="*/ 5121884 h 6858000"/>
              <a:gd name="connsiteX53" fmla="*/ 628199 w 1514862"/>
              <a:gd name="connsiteY53" fmla="*/ 5067850 h 6858000"/>
              <a:gd name="connsiteX54" fmla="*/ 630930 w 1514862"/>
              <a:gd name="connsiteY54" fmla="*/ 5060861 h 6858000"/>
              <a:gd name="connsiteX55" fmla="*/ 627634 w 1514862"/>
              <a:gd name="connsiteY55" fmla="*/ 5034192 h 6858000"/>
              <a:gd name="connsiteX56" fmla="*/ 629188 w 1514862"/>
              <a:gd name="connsiteY56" fmla="*/ 4993030 h 6858000"/>
              <a:gd name="connsiteX57" fmla="*/ 636097 w 1514862"/>
              <a:gd name="connsiteY57" fmla="*/ 4946844 h 6858000"/>
              <a:gd name="connsiteX58" fmla="*/ 631953 w 1514862"/>
              <a:gd name="connsiteY58" fmla="*/ 4932692 h 6858000"/>
              <a:gd name="connsiteX59" fmla="*/ 647356 w 1514862"/>
              <a:gd name="connsiteY59" fmla="*/ 4858827 h 6858000"/>
              <a:gd name="connsiteX60" fmla="*/ 641510 w 1514862"/>
              <a:gd name="connsiteY60" fmla="*/ 4801535 h 6858000"/>
              <a:gd name="connsiteX61" fmla="*/ 649179 w 1514862"/>
              <a:gd name="connsiteY61" fmla="*/ 4797794 h 6858000"/>
              <a:gd name="connsiteX62" fmla="*/ 650473 w 1514862"/>
              <a:gd name="connsiteY62" fmla="*/ 4784526 h 6858000"/>
              <a:gd name="connsiteX63" fmla="*/ 652257 w 1514862"/>
              <a:gd name="connsiteY63" fmla="*/ 4781211 h 6858000"/>
              <a:gd name="connsiteX64" fmla="*/ 661044 w 1514862"/>
              <a:gd name="connsiteY64" fmla="*/ 4761984 h 6858000"/>
              <a:gd name="connsiteX65" fmla="*/ 657092 w 1514862"/>
              <a:gd name="connsiteY65" fmla="*/ 4690749 h 6858000"/>
              <a:gd name="connsiteX66" fmla="*/ 652572 w 1514862"/>
              <a:gd name="connsiteY66" fmla="*/ 4584173 h 6858000"/>
              <a:gd name="connsiteX67" fmla="*/ 647655 w 1514862"/>
              <a:gd name="connsiteY67" fmla="*/ 4444346 h 6858000"/>
              <a:gd name="connsiteX68" fmla="*/ 644220 w 1514862"/>
              <a:gd name="connsiteY68" fmla="*/ 4375228 h 6858000"/>
              <a:gd name="connsiteX69" fmla="*/ 624873 w 1514862"/>
              <a:gd name="connsiteY69" fmla="*/ 4214165 h 6858000"/>
              <a:gd name="connsiteX70" fmla="*/ 628946 w 1514862"/>
              <a:gd name="connsiteY70" fmla="*/ 4090296 h 6858000"/>
              <a:gd name="connsiteX71" fmla="*/ 614202 w 1514862"/>
              <a:gd name="connsiteY71" fmla="*/ 4033999 h 6858000"/>
              <a:gd name="connsiteX72" fmla="*/ 615351 w 1514862"/>
              <a:gd name="connsiteY72" fmla="*/ 4031933 h 6858000"/>
              <a:gd name="connsiteX73" fmla="*/ 613927 w 1514862"/>
              <a:gd name="connsiteY73" fmla="*/ 4013953 h 6858000"/>
              <a:gd name="connsiteX74" fmla="*/ 600222 w 1514862"/>
              <a:gd name="connsiteY74" fmla="*/ 3974753 h 6858000"/>
              <a:gd name="connsiteX75" fmla="*/ 601820 w 1514862"/>
              <a:gd name="connsiteY75" fmla="*/ 3969950 h 6858000"/>
              <a:gd name="connsiteX76" fmla="*/ 595242 w 1514862"/>
              <a:gd name="connsiteY76" fmla="*/ 3933779 h 6858000"/>
              <a:gd name="connsiteX77" fmla="*/ 596573 w 1514862"/>
              <a:gd name="connsiteY77" fmla="*/ 3933093 h 6858000"/>
              <a:gd name="connsiteX78" fmla="*/ 600927 w 1514862"/>
              <a:gd name="connsiteY78" fmla="*/ 3922082 h 6858000"/>
              <a:gd name="connsiteX79" fmla="*/ 606005 w 1514862"/>
              <a:gd name="connsiteY79" fmla="*/ 3901461 h 6858000"/>
              <a:gd name="connsiteX80" fmla="*/ 628599 w 1514862"/>
              <a:gd name="connsiteY80" fmla="*/ 3813873 h 6858000"/>
              <a:gd name="connsiteX81" fmla="*/ 628024 w 1514862"/>
              <a:gd name="connsiteY81" fmla="*/ 3806161 h 6858000"/>
              <a:gd name="connsiteX82" fmla="*/ 628331 w 1514862"/>
              <a:gd name="connsiteY82" fmla="*/ 3805957 h 6858000"/>
              <a:gd name="connsiteX83" fmla="*/ 628358 w 1514862"/>
              <a:gd name="connsiteY83" fmla="*/ 3797724 h 6858000"/>
              <a:gd name="connsiteX84" fmla="*/ 626973 w 1514862"/>
              <a:gd name="connsiteY84" fmla="*/ 3792098 h 6858000"/>
              <a:gd name="connsiteX85" fmla="*/ 625857 w 1514862"/>
              <a:gd name="connsiteY85" fmla="*/ 3777135 h 6858000"/>
              <a:gd name="connsiteX86" fmla="*/ 627590 w 1514862"/>
              <a:gd name="connsiteY86" fmla="*/ 3771656 h 6858000"/>
              <a:gd name="connsiteX87" fmla="*/ 631333 w 1514862"/>
              <a:gd name="connsiteY87" fmla="*/ 3769007 h 6858000"/>
              <a:gd name="connsiteX88" fmla="*/ 630799 w 1514862"/>
              <a:gd name="connsiteY88" fmla="*/ 3767709 h 6858000"/>
              <a:gd name="connsiteX89" fmla="*/ 639495 w 1514862"/>
              <a:gd name="connsiteY89" fmla="*/ 3738082 h 6858000"/>
              <a:gd name="connsiteX90" fmla="*/ 646841 w 1514862"/>
              <a:gd name="connsiteY90" fmla="*/ 3673397 h 6858000"/>
              <a:gd name="connsiteX91" fmla="*/ 646137 w 1514862"/>
              <a:gd name="connsiteY91" fmla="*/ 3637109 h 6858000"/>
              <a:gd name="connsiteX92" fmla="*/ 649580 w 1514862"/>
              <a:gd name="connsiteY92" fmla="*/ 3536883 h 6858000"/>
              <a:gd name="connsiteX93" fmla="*/ 657118 w 1514862"/>
              <a:gd name="connsiteY93" fmla="*/ 3435652 h 6858000"/>
              <a:gd name="connsiteX94" fmla="*/ 658789 w 1514862"/>
              <a:gd name="connsiteY94" fmla="*/ 3307769 h 6858000"/>
              <a:gd name="connsiteX95" fmla="*/ 676352 w 1514862"/>
              <a:gd name="connsiteY95" fmla="*/ 3250522 h 6858000"/>
              <a:gd name="connsiteX96" fmla="*/ 676777 w 1514862"/>
              <a:gd name="connsiteY96" fmla="*/ 3229163 h 6858000"/>
              <a:gd name="connsiteX97" fmla="*/ 678600 w 1514862"/>
              <a:gd name="connsiteY97" fmla="*/ 3217217 h 6858000"/>
              <a:gd name="connsiteX98" fmla="*/ 665435 w 1514862"/>
              <a:gd name="connsiteY98" fmla="*/ 3183755 h 6858000"/>
              <a:gd name="connsiteX99" fmla="*/ 665936 w 1514862"/>
              <a:gd name="connsiteY99" fmla="*/ 3178642 h 6858000"/>
              <a:gd name="connsiteX100" fmla="*/ 653536 w 1514862"/>
              <a:gd name="connsiteY100" fmla="*/ 3158586 h 6858000"/>
              <a:gd name="connsiteX101" fmla="*/ 638721 w 1514862"/>
              <a:gd name="connsiteY101" fmla="*/ 3129034 h 6858000"/>
              <a:gd name="connsiteX102" fmla="*/ 639386 w 1514862"/>
              <a:gd name="connsiteY102" fmla="*/ 3126682 h 6858000"/>
              <a:gd name="connsiteX103" fmla="*/ 630254 w 1514862"/>
              <a:gd name="connsiteY103" fmla="*/ 3114519 h 6858000"/>
              <a:gd name="connsiteX104" fmla="*/ 616863 w 1514862"/>
              <a:gd name="connsiteY104" fmla="*/ 3106272 h 6858000"/>
              <a:gd name="connsiteX105" fmla="*/ 589593 w 1514862"/>
              <a:gd name="connsiteY105" fmla="*/ 2958185 h 6858000"/>
              <a:gd name="connsiteX106" fmla="*/ 532207 w 1514862"/>
              <a:gd name="connsiteY106" fmla="*/ 2762989 h 6858000"/>
              <a:gd name="connsiteX107" fmla="*/ 481125 w 1514862"/>
              <a:gd name="connsiteY107" fmla="*/ 2554718 h 6858000"/>
              <a:gd name="connsiteX108" fmla="*/ 461219 w 1514862"/>
              <a:gd name="connsiteY108" fmla="*/ 2485734 h 6858000"/>
              <a:gd name="connsiteX109" fmla="*/ 451942 w 1514862"/>
              <a:gd name="connsiteY109" fmla="*/ 2447068 h 6858000"/>
              <a:gd name="connsiteX110" fmla="*/ 438903 w 1514862"/>
              <a:gd name="connsiteY110" fmla="*/ 2425819 h 6858000"/>
              <a:gd name="connsiteX111" fmla="*/ 444902 w 1514862"/>
              <a:gd name="connsiteY111" fmla="*/ 2402874 h 6858000"/>
              <a:gd name="connsiteX112" fmla="*/ 447514 w 1514862"/>
              <a:gd name="connsiteY112" fmla="*/ 2381443 h 6858000"/>
              <a:gd name="connsiteX113" fmla="*/ 423843 w 1514862"/>
              <a:gd name="connsiteY113" fmla="*/ 2261920 h 6858000"/>
              <a:gd name="connsiteX114" fmla="*/ 413730 w 1514862"/>
              <a:gd name="connsiteY114" fmla="*/ 2195378 h 6858000"/>
              <a:gd name="connsiteX115" fmla="*/ 397947 w 1514862"/>
              <a:gd name="connsiteY115" fmla="*/ 2155135 h 6858000"/>
              <a:gd name="connsiteX116" fmla="*/ 395405 w 1514862"/>
              <a:gd name="connsiteY116" fmla="*/ 2118008 h 6858000"/>
              <a:gd name="connsiteX117" fmla="*/ 396398 w 1514862"/>
              <a:gd name="connsiteY117" fmla="*/ 2050531 h 6858000"/>
              <a:gd name="connsiteX118" fmla="*/ 388204 w 1514862"/>
              <a:gd name="connsiteY118" fmla="*/ 1963269 h 6858000"/>
              <a:gd name="connsiteX119" fmla="*/ 369382 w 1514862"/>
              <a:gd name="connsiteY119" fmla="*/ 1906352 h 6858000"/>
              <a:gd name="connsiteX120" fmla="*/ 345939 w 1514862"/>
              <a:gd name="connsiteY120" fmla="*/ 1861531 h 6858000"/>
              <a:gd name="connsiteX121" fmla="*/ 299738 w 1514862"/>
              <a:gd name="connsiteY121" fmla="*/ 1732919 h 6858000"/>
              <a:gd name="connsiteX122" fmla="*/ 272049 w 1514862"/>
              <a:gd name="connsiteY122" fmla="*/ 1663540 h 6858000"/>
              <a:gd name="connsiteX123" fmla="*/ 271175 w 1514862"/>
              <a:gd name="connsiteY123" fmla="*/ 1615777 h 6858000"/>
              <a:gd name="connsiteX124" fmla="*/ 251970 w 1514862"/>
              <a:gd name="connsiteY124" fmla="*/ 1563678 h 6858000"/>
              <a:gd name="connsiteX125" fmla="*/ 265050 w 1514862"/>
              <a:gd name="connsiteY125" fmla="*/ 1519474 h 6858000"/>
              <a:gd name="connsiteX126" fmla="*/ 257792 w 1514862"/>
              <a:gd name="connsiteY126" fmla="*/ 1477995 h 6858000"/>
              <a:gd name="connsiteX127" fmla="*/ 243877 w 1514862"/>
              <a:gd name="connsiteY127" fmla="*/ 1373769 h 6858000"/>
              <a:gd name="connsiteX128" fmla="*/ 252184 w 1514862"/>
              <a:gd name="connsiteY128" fmla="*/ 1307086 h 6858000"/>
              <a:gd name="connsiteX129" fmla="*/ 253372 w 1514862"/>
              <a:gd name="connsiteY129" fmla="*/ 1189033 h 6858000"/>
              <a:gd name="connsiteX130" fmla="*/ 258057 w 1514862"/>
              <a:gd name="connsiteY130" fmla="*/ 1168288 h 6858000"/>
              <a:gd name="connsiteX131" fmla="*/ 250339 w 1514862"/>
              <a:gd name="connsiteY131" fmla="*/ 1142577 h 6858000"/>
              <a:gd name="connsiteX132" fmla="*/ 239645 w 1514862"/>
              <a:gd name="connsiteY132" fmla="*/ 1088484 h 6858000"/>
              <a:gd name="connsiteX133" fmla="*/ 228381 w 1514862"/>
              <a:gd name="connsiteY133" fmla="*/ 1016103 h 6858000"/>
              <a:gd name="connsiteX134" fmla="*/ 229837 w 1514862"/>
              <a:gd name="connsiteY134" fmla="*/ 932283 h 6858000"/>
              <a:gd name="connsiteX135" fmla="*/ 232073 w 1514862"/>
              <a:gd name="connsiteY135" fmla="*/ 915925 h 6858000"/>
              <a:gd name="connsiteX136" fmla="*/ 224702 w 1514862"/>
              <a:gd name="connsiteY136" fmla="*/ 896999 h 6858000"/>
              <a:gd name="connsiteX137" fmla="*/ 194110 w 1514862"/>
              <a:gd name="connsiteY137" fmla="*/ 821517 h 6858000"/>
              <a:gd name="connsiteX138" fmla="*/ 173060 w 1514862"/>
              <a:gd name="connsiteY138" fmla="*/ 751353 h 6858000"/>
              <a:gd name="connsiteX139" fmla="*/ 172618 w 1514862"/>
              <a:gd name="connsiteY139" fmla="*/ 721230 h 6858000"/>
              <a:gd name="connsiteX140" fmla="*/ 158289 w 1514862"/>
              <a:gd name="connsiteY140" fmla="*/ 681659 h 6858000"/>
              <a:gd name="connsiteX141" fmla="*/ 143708 w 1514862"/>
              <a:gd name="connsiteY141" fmla="*/ 635218 h 6858000"/>
              <a:gd name="connsiteX142" fmla="*/ 148719 w 1514862"/>
              <a:gd name="connsiteY142" fmla="*/ 613763 h 6858000"/>
              <a:gd name="connsiteX143" fmla="*/ 134661 w 1514862"/>
              <a:gd name="connsiteY143" fmla="*/ 598582 h 6858000"/>
              <a:gd name="connsiteX144" fmla="*/ 134342 w 1514862"/>
              <a:gd name="connsiteY144" fmla="*/ 576846 h 6858000"/>
              <a:gd name="connsiteX145" fmla="*/ 113968 w 1514862"/>
              <a:gd name="connsiteY145" fmla="*/ 530055 h 6858000"/>
              <a:gd name="connsiteX146" fmla="*/ 104404 w 1514862"/>
              <a:gd name="connsiteY146" fmla="*/ 448559 h 6858000"/>
              <a:gd name="connsiteX147" fmla="*/ 110826 w 1514862"/>
              <a:gd name="connsiteY147" fmla="*/ 441529 h 6858000"/>
              <a:gd name="connsiteX148" fmla="*/ 110047 w 1514862"/>
              <a:gd name="connsiteY148" fmla="*/ 428927 h 6858000"/>
              <a:gd name="connsiteX149" fmla="*/ 99451 w 1514862"/>
              <a:gd name="connsiteY149" fmla="*/ 430161 h 6858000"/>
              <a:gd name="connsiteX150" fmla="*/ 76471 w 1514862"/>
              <a:gd name="connsiteY150" fmla="*/ 367211 h 6858000"/>
              <a:gd name="connsiteX151" fmla="*/ 33963 w 1514862"/>
              <a:gd name="connsiteY151" fmla="*/ 302178 h 6858000"/>
              <a:gd name="connsiteX152" fmla="*/ 12635 w 1514862"/>
              <a:gd name="connsiteY152" fmla="*/ 211375 h 6858000"/>
              <a:gd name="connsiteX153" fmla="*/ 3963 w 1514862"/>
              <a:gd name="connsiteY153" fmla="*/ 184179 h 6858000"/>
              <a:gd name="connsiteX154" fmla="*/ 25635 w 1514862"/>
              <a:gd name="connsiteY154" fmla="*/ 47336 h 6858000"/>
              <a:gd name="connsiteX155" fmla="*/ 6323 w 1514862"/>
              <a:gd name="connsiteY155"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6312 w 1508539"/>
              <a:gd name="connsiteY152" fmla="*/ 211375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0191 w 1508539"/>
              <a:gd name="connsiteY149" fmla="*/ 404917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106893 w 1508539"/>
              <a:gd name="connsiteY146" fmla="*/ 46538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4721 w 1508539"/>
              <a:gd name="connsiteY63" fmla="*/ 4761984 h 6858000"/>
              <a:gd name="connsiteX64" fmla="*/ 650769 w 1508539"/>
              <a:gd name="connsiteY64" fmla="*/ 4690749 h 6858000"/>
              <a:gd name="connsiteX65" fmla="*/ 646249 w 1508539"/>
              <a:gd name="connsiteY65" fmla="*/ 4584173 h 6858000"/>
              <a:gd name="connsiteX66" fmla="*/ 641332 w 1508539"/>
              <a:gd name="connsiteY66" fmla="*/ 4444346 h 6858000"/>
              <a:gd name="connsiteX67" fmla="*/ 637897 w 1508539"/>
              <a:gd name="connsiteY67" fmla="*/ 4375228 h 6858000"/>
              <a:gd name="connsiteX68" fmla="*/ 618550 w 1508539"/>
              <a:gd name="connsiteY68" fmla="*/ 4214165 h 6858000"/>
              <a:gd name="connsiteX69" fmla="*/ 622623 w 1508539"/>
              <a:gd name="connsiteY69" fmla="*/ 4090296 h 6858000"/>
              <a:gd name="connsiteX70" fmla="*/ 607879 w 1508539"/>
              <a:gd name="connsiteY70" fmla="*/ 4033999 h 6858000"/>
              <a:gd name="connsiteX71" fmla="*/ 609028 w 1508539"/>
              <a:gd name="connsiteY71" fmla="*/ 4031933 h 6858000"/>
              <a:gd name="connsiteX72" fmla="*/ 607604 w 1508539"/>
              <a:gd name="connsiteY72" fmla="*/ 4013953 h 6858000"/>
              <a:gd name="connsiteX73" fmla="*/ 593899 w 1508539"/>
              <a:gd name="connsiteY73" fmla="*/ 3974753 h 6858000"/>
              <a:gd name="connsiteX74" fmla="*/ 595497 w 1508539"/>
              <a:gd name="connsiteY74" fmla="*/ 3969950 h 6858000"/>
              <a:gd name="connsiteX75" fmla="*/ 588919 w 1508539"/>
              <a:gd name="connsiteY75" fmla="*/ 3933779 h 6858000"/>
              <a:gd name="connsiteX76" fmla="*/ 590250 w 1508539"/>
              <a:gd name="connsiteY76" fmla="*/ 3933093 h 6858000"/>
              <a:gd name="connsiteX77" fmla="*/ 594604 w 1508539"/>
              <a:gd name="connsiteY77" fmla="*/ 3922082 h 6858000"/>
              <a:gd name="connsiteX78" fmla="*/ 599682 w 1508539"/>
              <a:gd name="connsiteY78" fmla="*/ 3901461 h 6858000"/>
              <a:gd name="connsiteX79" fmla="*/ 622276 w 1508539"/>
              <a:gd name="connsiteY79" fmla="*/ 3813873 h 6858000"/>
              <a:gd name="connsiteX80" fmla="*/ 621701 w 1508539"/>
              <a:gd name="connsiteY80" fmla="*/ 3806161 h 6858000"/>
              <a:gd name="connsiteX81" fmla="*/ 622008 w 1508539"/>
              <a:gd name="connsiteY81" fmla="*/ 3805957 h 6858000"/>
              <a:gd name="connsiteX82" fmla="*/ 622035 w 1508539"/>
              <a:gd name="connsiteY82" fmla="*/ 3797724 h 6858000"/>
              <a:gd name="connsiteX83" fmla="*/ 620650 w 1508539"/>
              <a:gd name="connsiteY83" fmla="*/ 3792098 h 6858000"/>
              <a:gd name="connsiteX84" fmla="*/ 619534 w 1508539"/>
              <a:gd name="connsiteY84" fmla="*/ 3777135 h 6858000"/>
              <a:gd name="connsiteX85" fmla="*/ 621267 w 1508539"/>
              <a:gd name="connsiteY85" fmla="*/ 3771656 h 6858000"/>
              <a:gd name="connsiteX86" fmla="*/ 625010 w 1508539"/>
              <a:gd name="connsiteY86" fmla="*/ 3769007 h 6858000"/>
              <a:gd name="connsiteX87" fmla="*/ 624476 w 1508539"/>
              <a:gd name="connsiteY87" fmla="*/ 3767709 h 6858000"/>
              <a:gd name="connsiteX88" fmla="*/ 633172 w 1508539"/>
              <a:gd name="connsiteY88" fmla="*/ 3738082 h 6858000"/>
              <a:gd name="connsiteX89" fmla="*/ 640518 w 1508539"/>
              <a:gd name="connsiteY89" fmla="*/ 3673397 h 6858000"/>
              <a:gd name="connsiteX90" fmla="*/ 639814 w 1508539"/>
              <a:gd name="connsiteY90" fmla="*/ 3637109 h 6858000"/>
              <a:gd name="connsiteX91" fmla="*/ 643257 w 1508539"/>
              <a:gd name="connsiteY91" fmla="*/ 3536883 h 6858000"/>
              <a:gd name="connsiteX92" fmla="*/ 650795 w 1508539"/>
              <a:gd name="connsiteY92" fmla="*/ 3435652 h 6858000"/>
              <a:gd name="connsiteX93" fmla="*/ 652466 w 1508539"/>
              <a:gd name="connsiteY93" fmla="*/ 3307769 h 6858000"/>
              <a:gd name="connsiteX94" fmla="*/ 670029 w 1508539"/>
              <a:gd name="connsiteY94" fmla="*/ 3250522 h 6858000"/>
              <a:gd name="connsiteX95" fmla="*/ 670454 w 1508539"/>
              <a:gd name="connsiteY95" fmla="*/ 3229163 h 6858000"/>
              <a:gd name="connsiteX96" fmla="*/ 672277 w 1508539"/>
              <a:gd name="connsiteY96" fmla="*/ 3217217 h 6858000"/>
              <a:gd name="connsiteX97" fmla="*/ 659112 w 1508539"/>
              <a:gd name="connsiteY97" fmla="*/ 3183755 h 6858000"/>
              <a:gd name="connsiteX98" fmla="*/ 659613 w 1508539"/>
              <a:gd name="connsiteY98" fmla="*/ 3178642 h 6858000"/>
              <a:gd name="connsiteX99" fmla="*/ 647213 w 1508539"/>
              <a:gd name="connsiteY99" fmla="*/ 3158586 h 6858000"/>
              <a:gd name="connsiteX100" fmla="*/ 632398 w 1508539"/>
              <a:gd name="connsiteY100" fmla="*/ 3129034 h 6858000"/>
              <a:gd name="connsiteX101" fmla="*/ 633063 w 1508539"/>
              <a:gd name="connsiteY101" fmla="*/ 3126682 h 6858000"/>
              <a:gd name="connsiteX102" fmla="*/ 623931 w 1508539"/>
              <a:gd name="connsiteY102" fmla="*/ 3114519 h 6858000"/>
              <a:gd name="connsiteX103" fmla="*/ 610540 w 1508539"/>
              <a:gd name="connsiteY103" fmla="*/ 3106272 h 6858000"/>
              <a:gd name="connsiteX104" fmla="*/ 583270 w 1508539"/>
              <a:gd name="connsiteY104" fmla="*/ 2958185 h 6858000"/>
              <a:gd name="connsiteX105" fmla="*/ 525884 w 1508539"/>
              <a:gd name="connsiteY105" fmla="*/ 2762989 h 6858000"/>
              <a:gd name="connsiteX106" fmla="*/ 474802 w 1508539"/>
              <a:gd name="connsiteY106" fmla="*/ 2554718 h 6858000"/>
              <a:gd name="connsiteX107" fmla="*/ 454896 w 1508539"/>
              <a:gd name="connsiteY107" fmla="*/ 2485734 h 6858000"/>
              <a:gd name="connsiteX108" fmla="*/ 445619 w 1508539"/>
              <a:gd name="connsiteY108" fmla="*/ 2447068 h 6858000"/>
              <a:gd name="connsiteX109" fmla="*/ 432580 w 1508539"/>
              <a:gd name="connsiteY109" fmla="*/ 2425819 h 6858000"/>
              <a:gd name="connsiteX110" fmla="*/ 438579 w 1508539"/>
              <a:gd name="connsiteY110" fmla="*/ 2402874 h 6858000"/>
              <a:gd name="connsiteX111" fmla="*/ 441191 w 1508539"/>
              <a:gd name="connsiteY111" fmla="*/ 2381443 h 6858000"/>
              <a:gd name="connsiteX112" fmla="*/ 417520 w 1508539"/>
              <a:gd name="connsiteY112" fmla="*/ 2261920 h 6858000"/>
              <a:gd name="connsiteX113" fmla="*/ 407407 w 1508539"/>
              <a:gd name="connsiteY113" fmla="*/ 2195378 h 6858000"/>
              <a:gd name="connsiteX114" fmla="*/ 391624 w 1508539"/>
              <a:gd name="connsiteY114" fmla="*/ 2155135 h 6858000"/>
              <a:gd name="connsiteX115" fmla="*/ 389082 w 1508539"/>
              <a:gd name="connsiteY115" fmla="*/ 2118008 h 6858000"/>
              <a:gd name="connsiteX116" fmla="*/ 390075 w 1508539"/>
              <a:gd name="connsiteY116" fmla="*/ 2050531 h 6858000"/>
              <a:gd name="connsiteX117" fmla="*/ 381881 w 1508539"/>
              <a:gd name="connsiteY117" fmla="*/ 1963269 h 6858000"/>
              <a:gd name="connsiteX118" fmla="*/ 363059 w 1508539"/>
              <a:gd name="connsiteY118" fmla="*/ 1906352 h 6858000"/>
              <a:gd name="connsiteX119" fmla="*/ 339616 w 1508539"/>
              <a:gd name="connsiteY119" fmla="*/ 1861531 h 6858000"/>
              <a:gd name="connsiteX120" fmla="*/ 293415 w 1508539"/>
              <a:gd name="connsiteY120" fmla="*/ 1732919 h 6858000"/>
              <a:gd name="connsiteX121" fmla="*/ 265726 w 1508539"/>
              <a:gd name="connsiteY121" fmla="*/ 1663540 h 6858000"/>
              <a:gd name="connsiteX122" fmla="*/ 264852 w 1508539"/>
              <a:gd name="connsiteY122" fmla="*/ 1615777 h 6858000"/>
              <a:gd name="connsiteX123" fmla="*/ 245647 w 1508539"/>
              <a:gd name="connsiteY123" fmla="*/ 1563678 h 6858000"/>
              <a:gd name="connsiteX124" fmla="*/ 258727 w 1508539"/>
              <a:gd name="connsiteY124" fmla="*/ 1519474 h 6858000"/>
              <a:gd name="connsiteX125" fmla="*/ 251469 w 1508539"/>
              <a:gd name="connsiteY125" fmla="*/ 1477995 h 6858000"/>
              <a:gd name="connsiteX126" fmla="*/ 237554 w 1508539"/>
              <a:gd name="connsiteY126" fmla="*/ 1373769 h 6858000"/>
              <a:gd name="connsiteX127" fmla="*/ 245861 w 1508539"/>
              <a:gd name="connsiteY127" fmla="*/ 1307086 h 6858000"/>
              <a:gd name="connsiteX128" fmla="*/ 247049 w 1508539"/>
              <a:gd name="connsiteY128" fmla="*/ 1189033 h 6858000"/>
              <a:gd name="connsiteX129" fmla="*/ 251734 w 1508539"/>
              <a:gd name="connsiteY129" fmla="*/ 1168288 h 6858000"/>
              <a:gd name="connsiteX130" fmla="*/ 244016 w 1508539"/>
              <a:gd name="connsiteY130" fmla="*/ 1142577 h 6858000"/>
              <a:gd name="connsiteX131" fmla="*/ 233322 w 1508539"/>
              <a:gd name="connsiteY131" fmla="*/ 1088484 h 6858000"/>
              <a:gd name="connsiteX132" fmla="*/ 222058 w 1508539"/>
              <a:gd name="connsiteY132" fmla="*/ 1016103 h 6858000"/>
              <a:gd name="connsiteX133" fmla="*/ 223514 w 1508539"/>
              <a:gd name="connsiteY133" fmla="*/ 932283 h 6858000"/>
              <a:gd name="connsiteX134" fmla="*/ 225750 w 1508539"/>
              <a:gd name="connsiteY134" fmla="*/ 915925 h 6858000"/>
              <a:gd name="connsiteX135" fmla="*/ 218379 w 1508539"/>
              <a:gd name="connsiteY135" fmla="*/ 896999 h 6858000"/>
              <a:gd name="connsiteX136" fmla="*/ 187787 w 1508539"/>
              <a:gd name="connsiteY136" fmla="*/ 821517 h 6858000"/>
              <a:gd name="connsiteX137" fmla="*/ 166737 w 1508539"/>
              <a:gd name="connsiteY137" fmla="*/ 751353 h 6858000"/>
              <a:gd name="connsiteX138" fmla="*/ 166295 w 1508539"/>
              <a:gd name="connsiteY138" fmla="*/ 721230 h 6858000"/>
              <a:gd name="connsiteX139" fmla="*/ 151966 w 1508539"/>
              <a:gd name="connsiteY139" fmla="*/ 681659 h 6858000"/>
              <a:gd name="connsiteX140" fmla="*/ 137385 w 1508539"/>
              <a:gd name="connsiteY140" fmla="*/ 635218 h 6858000"/>
              <a:gd name="connsiteX141" fmla="*/ 142396 w 1508539"/>
              <a:gd name="connsiteY141" fmla="*/ 613763 h 6858000"/>
              <a:gd name="connsiteX142" fmla="*/ 128338 w 1508539"/>
              <a:gd name="connsiteY142" fmla="*/ 598582 h 6858000"/>
              <a:gd name="connsiteX143" fmla="*/ 128019 w 1508539"/>
              <a:gd name="connsiteY143" fmla="*/ 576846 h 6858000"/>
              <a:gd name="connsiteX144" fmla="*/ 107645 w 1508539"/>
              <a:gd name="connsiteY144" fmla="*/ 530055 h 6858000"/>
              <a:gd name="connsiteX145" fmla="*/ 106893 w 1508539"/>
              <a:gd name="connsiteY145" fmla="*/ 465389 h 6858000"/>
              <a:gd name="connsiteX146" fmla="*/ 89816 w 1508539"/>
              <a:gd name="connsiteY146" fmla="*/ 424699 h 6858000"/>
              <a:gd name="connsiteX147" fmla="*/ 90191 w 1508539"/>
              <a:gd name="connsiteY147" fmla="*/ 404917 h 6858000"/>
              <a:gd name="connsiteX148" fmla="*/ 70148 w 1508539"/>
              <a:gd name="connsiteY148" fmla="*/ 367211 h 6858000"/>
              <a:gd name="connsiteX149" fmla="*/ 36452 w 1508539"/>
              <a:gd name="connsiteY149" fmla="*/ 268519 h 6858000"/>
              <a:gd name="connsiteX150" fmla="*/ 23935 w 1508539"/>
              <a:gd name="connsiteY150" fmla="*/ 160886 h 6858000"/>
              <a:gd name="connsiteX151" fmla="*/ 19312 w 1508539"/>
              <a:gd name="connsiteY151" fmla="*/ 47336 h 6858000"/>
              <a:gd name="connsiteX152" fmla="*/ 0 w 1508539"/>
              <a:gd name="connsiteY152"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46936 w 1508539"/>
              <a:gd name="connsiteY60" fmla="*/ 4821170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3397 w 1508539"/>
              <a:gd name="connsiteY25" fmla="*/ 6372381 h 6858000"/>
              <a:gd name="connsiteX26" fmla="*/ 240591 w 1508539"/>
              <a:gd name="connsiteY26" fmla="*/ 6367510 h 6858000"/>
              <a:gd name="connsiteX27" fmla="*/ 244471 w 1508539"/>
              <a:gd name="connsiteY27" fmla="*/ 6349778 h 6858000"/>
              <a:gd name="connsiteX28" fmla="*/ 246136 w 1508539"/>
              <a:gd name="connsiteY28" fmla="*/ 6348250 h 6858000"/>
              <a:gd name="connsiteX29" fmla="*/ 262170 w 1508539"/>
              <a:gd name="connsiteY29" fmla="*/ 6281972 h 6858000"/>
              <a:gd name="connsiteX30" fmla="*/ 272933 w 1508539"/>
              <a:gd name="connsiteY30" fmla="*/ 6211940 h 6858000"/>
              <a:gd name="connsiteX31" fmla="*/ 314428 w 1508539"/>
              <a:gd name="connsiteY31" fmla="*/ 6113913 h 6858000"/>
              <a:gd name="connsiteX32" fmla="*/ 318721 w 1508539"/>
              <a:gd name="connsiteY32" fmla="*/ 6028119 h 6858000"/>
              <a:gd name="connsiteX33" fmla="*/ 345501 w 1508539"/>
              <a:gd name="connsiteY33" fmla="*/ 5934687 h 6858000"/>
              <a:gd name="connsiteX34" fmla="*/ 379513 w 1508539"/>
              <a:gd name="connsiteY34" fmla="*/ 5765594 h 6858000"/>
              <a:gd name="connsiteX35" fmla="*/ 411349 w 1508539"/>
              <a:gd name="connsiteY35" fmla="*/ 5693685 h 6858000"/>
              <a:gd name="connsiteX36" fmla="*/ 431404 w 1508539"/>
              <a:gd name="connsiteY36" fmla="*/ 5665173 h 6858000"/>
              <a:gd name="connsiteX37" fmla="*/ 465121 w 1508539"/>
              <a:gd name="connsiteY37" fmla="*/ 5563435 h 6858000"/>
              <a:gd name="connsiteX38" fmla="*/ 494626 w 1508539"/>
              <a:gd name="connsiteY38" fmla="*/ 5476393 h 6858000"/>
              <a:gd name="connsiteX39" fmla="*/ 525819 w 1508539"/>
              <a:gd name="connsiteY39" fmla="*/ 5396260 h 6858000"/>
              <a:gd name="connsiteX40" fmla="*/ 541800 w 1508539"/>
              <a:gd name="connsiteY40" fmla="*/ 5330009 h 6858000"/>
              <a:gd name="connsiteX41" fmla="*/ 575293 w 1508539"/>
              <a:gd name="connsiteY41" fmla="*/ 5273739 h 6858000"/>
              <a:gd name="connsiteX42" fmla="*/ 584892 w 1508539"/>
              <a:gd name="connsiteY42" fmla="*/ 5241779 h 6858000"/>
              <a:gd name="connsiteX43" fmla="*/ 596118 w 1508539"/>
              <a:gd name="connsiteY43" fmla="*/ 5225268 h 6858000"/>
              <a:gd name="connsiteX44" fmla="*/ 597138 w 1508539"/>
              <a:gd name="connsiteY44" fmla="*/ 5217684 h 6858000"/>
              <a:gd name="connsiteX45" fmla="*/ 604479 w 1508539"/>
              <a:gd name="connsiteY45" fmla="*/ 5193377 h 6858000"/>
              <a:gd name="connsiteX46" fmla="*/ 607782 w 1508539"/>
              <a:gd name="connsiteY46" fmla="*/ 5179288 h 6858000"/>
              <a:gd name="connsiteX47" fmla="*/ 608766 w 1508539"/>
              <a:gd name="connsiteY47" fmla="*/ 5173621 h 6858000"/>
              <a:gd name="connsiteX48" fmla="*/ 604400 w 1508539"/>
              <a:gd name="connsiteY48" fmla="*/ 5159961 h 6858000"/>
              <a:gd name="connsiteX49" fmla="*/ 611077 w 1508539"/>
              <a:gd name="connsiteY49" fmla="*/ 5144295 h 6858000"/>
              <a:gd name="connsiteX50" fmla="*/ 608010 w 1508539"/>
              <a:gd name="connsiteY50" fmla="*/ 5125185 h 6858000"/>
              <a:gd name="connsiteX51" fmla="*/ 614840 w 1508539"/>
              <a:gd name="connsiteY51" fmla="*/ 5121884 h 6858000"/>
              <a:gd name="connsiteX52" fmla="*/ 621876 w 1508539"/>
              <a:gd name="connsiteY52" fmla="*/ 5067850 h 6858000"/>
              <a:gd name="connsiteX53" fmla="*/ 624607 w 1508539"/>
              <a:gd name="connsiteY53" fmla="*/ 5060861 h 6858000"/>
              <a:gd name="connsiteX54" fmla="*/ 621311 w 1508539"/>
              <a:gd name="connsiteY54" fmla="*/ 5034192 h 6858000"/>
              <a:gd name="connsiteX55" fmla="*/ 622865 w 1508539"/>
              <a:gd name="connsiteY55" fmla="*/ 4993030 h 6858000"/>
              <a:gd name="connsiteX56" fmla="*/ 629774 w 1508539"/>
              <a:gd name="connsiteY56" fmla="*/ 4946844 h 6858000"/>
              <a:gd name="connsiteX57" fmla="*/ 625630 w 1508539"/>
              <a:gd name="connsiteY57" fmla="*/ 4932692 h 6858000"/>
              <a:gd name="connsiteX58" fmla="*/ 641033 w 1508539"/>
              <a:gd name="connsiteY58" fmla="*/ 4858827 h 6858000"/>
              <a:gd name="connsiteX59" fmla="*/ 646936 w 1508539"/>
              <a:gd name="connsiteY59" fmla="*/ 4821170 h 6858000"/>
              <a:gd name="connsiteX60" fmla="*/ 651669 w 1508539"/>
              <a:gd name="connsiteY60" fmla="*/ 4780965 h 6858000"/>
              <a:gd name="connsiteX61" fmla="*/ 652962 w 1508539"/>
              <a:gd name="connsiteY61" fmla="*/ 4750867 h 6858000"/>
              <a:gd name="connsiteX62" fmla="*/ 650769 w 1508539"/>
              <a:gd name="connsiteY62" fmla="*/ 4690749 h 6858000"/>
              <a:gd name="connsiteX63" fmla="*/ 646249 w 1508539"/>
              <a:gd name="connsiteY63" fmla="*/ 4584173 h 6858000"/>
              <a:gd name="connsiteX64" fmla="*/ 641332 w 1508539"/>
              <a:gd name="connsiteY64" fmla="*/ 4444346 h 6858000"/>
              <a:gd name="connsiteX65" fmla="*/ 637897 w 1508539"/>
              <a:gd name="connsiteY65" fmla="*/ 4375228 h 6858000"/>
              <a:gd name="connsiteX66" fmla="*/ 618550 w 1508539"/>
              <a:gd name="connsiteY66" fmla="*/ 4214165 h 6858000"/>
              <a:gd name="connsiteX67" fmla="*/ 622623 w 1508539"/>
              <a:gd name="connsiteY67" fmla="*/ 4090296 h 6858000"/>
              <a:gd name="connsiteX68" fmla="*/ 607879 w 1508539"/>
              <a:gd name="connsiteY68" fmla="*/ 4033999 h 6858000"/>
              <a:gd name="connsiteX69" fmla="*/ 609028 w 1508539"/>
              <a:gd name="connsiteY69" fmla="*/ 4031933 h 6858000"/>
              <a:gd name="connsiteX70" fmla="*/ 607604 w 1508539"/>
              <a:gd name="connsiteY70" fmla="*/ 4013953 h 6858000"/>
              <a:gd name="connsiteX71" fmla="*/ 593899 w 1508539"/>
              <a:gd name="connsiteY71" fmla="*/ 3974753 h 6858000"/>
              <a:gd name="connsiteX72" fmla="*/ 595497 w 1508539"/>
              <a:gd name="connsiteY72" fmla="*/ 3969950 h 6858000"/>
              <a:gd name="connsiteX73" fmla="*/ 588919 w 1508539"/>
              <a:gd name="connsiteY73" fmla="*/ 3933779 h 6858000"/>
              <a:gd name="connsiteX74" fmla="*/ 590250 w 1508539"/>
              <a:gd name="connsiteY74" fmla="*/ 3933093 h 6858000"/>
              <a:gd name="connsiteX75" fmla="*/ 594604 w 1508539"/>
              <a:gd name="connsiteY75" fmla="*/ 3922082 h 6858000"/>
              <a:gd name="connsiteX76" fmla="*/ 599682 w 1508539"/>
              <a:gd name="connsiteY76" fmla="*/ 3901461 h 6858000"/>
              <a:gd name="connsiteX77" fmla="*/ 622276 w 1508539"/>
              <a:gd name="connsiteY77" fmla="*/ 3813873 h 6858000"/>
              <a:gd name="connsiteX78" fmla="*/ 621701 w 1508539"/>
              <a:gd name="connsiteY78" fmla="*/ 3806161 h 6858000"/>
              <a:gd name="connsiteX79" fmla="*/ 622008 w 1508539"/>
              <a:gd name="connsiteY79" fmla="*/ 3805957 h 6858000"/>
              <a:gd name="connsiteX80" fmla="*/ 622035 w 1508539"/>
              <a:gd name="connsiteY80" fmla="*/ 3797724 h 6858000"/>
              <a:gd name="connsiteX81" fmla="*/ 620650 w 1508539"/>
              <a:gd name="connsiteY81" fmla="*/ 3792098 h 6858000"/>
              <a:gd name="connsiteX82" fmla="*/ 619534 w 1508539"/>
              <a:gd name="connsiteY82" fmla="*/ 3777135 h 6858000"/>
              <a:gd name="connsiteX83" fmla="*/ 621267 w 1508539"/>
              <a:gd name="connsiteY83" fmla="*/ 3771656 h 6858000"/>
              <a:gd name="connsiteX84" fmla="*/ 625010 w 1508539"/>
              <a:gd name="connsiteY84" fmla="*/ 3769007 h 6858000"/>
              <a:gd name="connsiteX85" fmla="*/ 624476 w 1508539"/>
              <a:gd name="connsiteY85" fmla="*/ 3767709 h 6858000"/>
              <a:gd name="connsiteX86" fmla="*/ 633172 w 1508539"/>
              <a:gd name="connsiteY86" fmla="*/ 3738082 h 6858000"/>
              <a:gd name="connsiteX87" fmla="*/ 640518 w 1508539"/>
              <a:gd name="connsiteY87" fmla="*/ 3673397 h 6858000"/>
              <a:gd name="connsiteX88" fmla="*/ 639814 w 1508539"/>
              <a:gd name="connsiteY88" fmla="*/ 3637109 h 6858000"/>
              <a:gd name="connsiteX89" fmla="*/ 643257 w 1508539"/>
              <a:gd name="connsiteY89" fmla="*/ 3536883 h 6858000"/>
              <a:gd name="connsiteX90" fmla="*/ 650795 w 1508539"/>
              <a:gd name="connsiteY90" fmla="*/ 3435652 h 6858000"/>
              <a:gd name="connsiteX91" fmla="*/ 652466 w 1508539"/>
              <a:gd name="connsiteY91" fmla="*/ 3307769 h 6858000"/>
              <a:gd name="connsiteX92" fmla="*/ 670029 w 1508539"/>
              <a:gd name="connsiteY92" fmla="*/ 3250522 h 6858000"/>
              <a:gd name="connsiteX93" fmla="*/ 670454 w 1508539"/>
              <a:gd name="connsiteY93" fmla="*/ 3229163 h 6858000"/>
              <a:gd name="connsiteX94" fmla="*/ 672277 w 1508539"/>
              <a:gd name="connsiteY94" fmla="*/ 3217217 h 6858000"/>
              <a:gd name="connsiteX95" fmla="*/ 659112 w 1508539"/>
              <a:gd name="connsiteY95" fmla="*/ 3183755 h 6858000"/>
              <a:gd name="connsiteX96" fmla="*/ 659613 w 1508539"/>
              <a:gd name="connsiteY96" fmla="*/ 3178642 h 6858000"/>
              <a:gd name="connsiteX97" fmla="*/ 647213 w 1508539"/>
              <a:gd name="connsiteY97" fmla="*/ 3158586 h 6858000"/>
              <a:gd name="connsiteX98" fmla="*/ 632398 w 1508539"/>
              <a:gd name="connsiteY98" fmla="*/ 3129034 h 6858000"/>
              <a:gd name="connsiteX99" fmla="*/ 633063 w 1508539"/>
              <a:gd name="connsiteY99" fmla="*/ 3126682 h 6858000"/>
              <a:gd name="connsiteX100" fmla="*/ 623931 w 1508539"/>
              <a:gd name="connsiteY100" fmla="*/ 3114519 h 6858000"/>
              <a:gd name="connsiteX101" fmla="*/ 610540 w 1508539"/>
              <a:gd name="connsiteY101" fmla="*/ 3106272 h 6858000"/>
              <a:gd name="connsiteX102" fmla="*/ 583270 w 1508539"/>
              <a:gd name="connsiteY102" fmla="*/ 2958185 h 6858000"/>
              <a:gd name="connsiteX103" fmla="*/ 525884 w 1508539"/>
              <a:gd name="connsiteY103" fmla="*/ 2762989 h 6858000"/>
              <a:gd name="connsiteX104" fmla="*/ 474802 w 1508539"/>
              <a:gd name="connsiteY104" fmla="*/ 2554718 h 6858000"/>
              <a:gd name="connsiteX105" fmla="*/ 454896 w 1508539"/>
              <a:gd name="connsiteY105" fmla="*/ 2485734 h 6858000"/>
              <a:gd name="connsiteX106" fmla="*/ 445619 w 1508539"/>
              <a:gd name="connsiteY106" fmla="*/ 2447068 h 6858000"/>
              <a:gd name="connsiteX107" fmla="*/ 432580 w 1508539"/>
              <a:gd name="connsiteY107" fmla="*/ 2425819 h 6858000"/>
              <a:gd name="connsiteX108" fmla="*/ 438579 w 1508539"/>
              <a:gd name="connsiteY108" fmla="*/ 2402874 h 6858000"/>
              <a:gd name="connsiteX109" fmla="*/ 441191 w 1508539"/>
              <a:gd name="connsiteY109" fmla="*/ 2381443 h 6858000"/>
              <a:gd name="connsiteX110" fmla="*/ 417520 w 1508539"/>
              <a:gd name="connsiteY110" fmla="*/ 2261920 h 6858000"/>
              <a:gd name="connsiteX111" fmla="*/ 407407 w 1508539"/>
              <a:gd name="connsiteY111" fmla="*/ 2195378 h 6858000"/>
              <a:gd name="connsiteX112" fmla="*/ 391624 w 1508539"/>
              <a:gd name="connsiteY112" fmla="*/ 2155135 h 6858000"/>
              <a:gd name="connsiteX113" fmla="*/ 389082 w 1508539"/>
              <a:gd name="connsiteY113" fmla="*/ 2118008 h 6858000"/>
              <a:gd name="connsiteX114" fmla="*/ 390075 w 1508539"/>
              <a:gd name="connsiteY114" fmla="*/ 2050531 h 6858000"/>
              <a:gd name="connsiteX115" fmla="*/ 381881 w 1508539"/>
              <a:gd name="connsiteY115" fmla="*/ 1963269 h 6858000"/>
              <a:gd name="connsiteX116" fmla="*/ 363059 w 1508539"/>
              <a:gd name="connsiteY116" fmla="*/ 1906352 h 6858000"/>
              <a:gd name="connsiteX117" fmla="*/ 339616 w 1508539"/>
              <a:gd name="connsiteY117" fmla="*/ 1861531 h 6858000"/>
              <a:gd name="connsiteX118" fmla="*/ 293415 w 1508539"/>
              <a:gd name="connsiteY118" fmla="*/ 1732919 h 6858000"/>
              <a:gd name="connsiteX119" fmla="*/ 265726 w 1508539"/>
              <a:gd name="connsiteY119" fmla="*/ 1663540 h 6858000"/>
              <a:gd name="connsiteX120" fmla="*/ 264852 w 1508539"/>
              <a:gd name="connsiteY120" fmla="*/ 1615777 h 6858000"/>
              <a:gd name="connsiteX121" fmla="*/ 245647 w 1508539"/>
              <a:gd name="connsiteY121" fmla="*/ 1563678 h 6858000"/>
              <a:gd name="connsiteX122" fmla="*/ 258727 w 1508539"/>
              <a:gd name="connsiteY122" fmla="*/ 1519474 h 6858000"/>
              <a:gd name="connsiteX123" fmla="*/ 251469 w 1508539"/>
              <a:gd name="connsiteY123" fmla="*/ 1477995 h 6858000"/>
              <a:gd name="connsiteX124" fmla="*/ 237554 w 1508539"/>
              <a:gd name="connsiteY124" fmla="*/ 1373769 h 6858000"/>
              <a:gd name="connsiteX125" fmla="*/ 245861 w 1508539"/>
              <a:gd name="connsiteY125" fmla="*/ 1307086 h 6858000"/>
              <a:gd name="connsiteX126" fmla="*/ 247049 w 1508539"/>
              <a:gd name="connsiteY126" fmla="*/ 1189033 h 6858000"/>
              <a:gd name="connsiteX127" fmla="*/ 251734 w 1508539"/>
              <a:gd name="connsiteY127" fmla="*/ 1168288 h 6858000"/>
              <a:gd name="connsiteX128" fmla="*/ 244016 w 1508539"/>
              <a:gd name="connsiteY128" fmla="*/ 1142577 h 6858000"/>
              <a:gd name="connsiteX129" fmla="*/ 233322 w 1508539"/>
              <a:gd name="connsiteY129" fmla="*/ 1088484 h 6858000"/>
              <a:gd name="connsiteX130" fmla="*/ 222058 w 1508539"/>
              <a:gd name="connsiteY130" fmla="*/ 1016103 h 6858000"/>
              <a:gd name="connsiteX131" fmla="*/ 223514 w 1508539"/>
              <a:gd name="connsiteY131" fmla="*/ 932283 h 6858000"/>
              <a:gd name="connsiteX132" fmla="*/ 225750 w 1508539"/>
              <a:gd name="connsiteY132" fmla="*/ 915925 h 6858000"/>
              <a:gd name="connsiteX133" fmla="*/ 218379 w 1508539"/>
              <a:gd name="connsiteY133" fmla="*/ 896999 h 6858000"/>
              <a:gd name="connsiteX134" fmla="*/ 187787 w 1508539"/>
              <a:gd name="connsiteY134" fmla="*/ 821517 h 6858000"/>
              <a:gd name="connsiteX135" fmla="*/ 166737 w 1508539"/>
              <a:gd name="connsiteY135" fmla="*/ 751353 h 6858000"/>
              <a:gd name="connsiteX136" fmla="*/ 166295 w 1508539"/>
              <a:gd name="connsiteY136" fmla="*/ 721230 h 6858000"/>
              <a:gd name="connsiteX137" fmla="*/ 151966 w 1508539"/>
              <a:gd name="connsiteY137" fmla="*/ 681659 h 6858000"/>
              <a:gd name="connsiteX138" fmla="*/ 137385 w 1508539"/>
              <a:gd name="connsiteY138" fmla="*/ 635218 h 6858000"/>
              <a:gd name="connsiteX139" fmla="*/ 142396 w 1508539"/>
              <a:gd name="connsiteY139" fmla="*/ 613763 h 6858000"/>
              <a:gd name="connsiteX140" fmla="*/ 128338 w 1508539"/>
              <a:gd name="connsiteY140" fmla="*/ 598582 h 6858000"/>
              <a:gd name="connsiteX141" fmla="*/ 128019 w 1508539"/>
              <a:gd name="connsiteY141" fmla="*/ 576846 h 6858000"/>
              <a:gd name="connsiteX142" fmla="*/ 107645 w 1508539"/>
              <a:gd name="connsiteY142" fmla="*/ 530055 h 6858000"/>
              <a:gd name="connsiteX143" fmla="*/ 106893 w 1508539"/>
              <a:gd name="connsiteY143" fmla="*/ 465389 h 6858000"/>
              <a:gd name="connsiteX144" fmla="*/ 89816 w 1508539"/>
              <a:gd name="connsiteY144" fmla="*/ 424699 h 6858000"/>
              <a:gd name="connsiteX145" fmla="*/ 90191 w 1508539"/>
              <a:gd name="connsiteY145" fmla="*/ 404917 h 6858000"/>
              <a:gd name="connsiteX146" fmla="*/ 70148 w 1508539"/>
              <a:gd name="connsiteY146" fmla="*/ 367211 h 6858000"/>
              <a:gd name="connsiteX147" fmla="*/ 36452 w 1508539"/>
              <a:gd name="connsiteY147" fmla="*/ 268519 h 6858000"/>
              <a:gd name="connsiteX148" fmla="*/ 23935 w 1508539"/>
              <a:gd name="connsiteY148" fmla="*/ 160886 h 6858000"/>
              <a:gd name="connsiteX149" fmla="*/ 19312 w 1508539"/>
              <a:gd name="connsiteY149" fmla="*/ 47336 h 6858000"/>
              <a:gd name="connsiteX150" fmla="*/ 0 w 1508539"/>
              <a:gd name="connsiteY150"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139560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69364 w 1508539"/>
              <a:gd name="connsiteY4" fmla="*/ 6809549 h 6858000"/>
              <a:gd name="connsiteX5" fmla="*/ 101575 w 1508539"/>
              <a:gd name="connsiteY5" fmla="*/ 6715115 h 6858000"/>
              <a:gd name="connsiteX6" fmla="*/ 111426 w 1508539"/>
              <a:gd name="connsiteY6" fmla="*/ 6680170 h 6858000"/>
              <a:gd name="connsiteX7" fmla="*/ 136976 w 1508539"/>
              <a:gd name="connsiteY7" fmla="*/ 6621207 h 6858000"/>
              <a:gd name="connsiteX8" fmla="*/ 153633 w 1508539"/>
              <a:gd name="connsiteY8" fmla="*/ 6596265 h 6858000"/>
              <a:gd name="connsiteX9" fmla="*/ 153512 w 1508539"/>
              <a:gd name="connsiteY9" fmla="*/ 6594818 h 6858000"/>
              <a:gd name="connsiteX10" fmla="*/ 157757 w 1508539"/>
              <a:gd name="connsiteY10" fmla="*/ 6593735 h 6858000"/>
              <a:gd name="connsiteX11" fmla="*/ 160954 w 1508539"/>
              <a:gd name="connsiteY11" fmla="*/ 6589172 h 6858000"/>
              <a:gd name="connsiteX12" fmla="*/ 164248 w 1508539"/>
              <a:gd name="connsiteY12" fmla="*/ 6574442 h 6858000"/>
              <a:gd name="connsiteX13" fmla="*/ 164588 w 1508539"/>
              <a:gd name="connsiteY13" fmla="*/ 6568530 h 6858000"/>
              <a:gd name="connsiteX14" fmla="*/ 166997 w 1508539"/>
              <a:gd name="connsiteY14" fmla="*/ 6560674 h 6858000"/>
              <a:gd name="connsiteX15" fmla="*/ 167342 w 1508539"/>
              <a:gd name="connsiteY15" fmla="*/ 6560598 h 6858000"/>
              <a:gd name="connsiteX16" fmla="*/ 169039 w 1508539"/>
              <a:gd name="connsiteY16" fmla="*/ 6553006 h 6858000"/>
              <a:gd name="connsiteX17" fmla="*/ 173735 w 1508539"/>
              <a:gd name="connsiteY17" fmla="*/ 6514360 h 6858000"/>
              <a:gd name="connsiteX18" fmla="*/ 215389 w 1508539"/>
              <a:gd name="connsiteY18" fmla="*/ 6478062 h 6858000"/>
              <a:gd name="connsiteX19" fmla="*/ 226078 w 1508539"/>
              <a:gd name="connsiteY19" fmla="*/ 6460325 h 6858000"/>
              <a:gd name="connsiteX20" fmla="*/ 233311 w 1508539"/>
              <a:gd name="connsiteY20" fmla="*/ 6451488 h 6858000"/>
              <a:gd name="connsiteX21" fmla="*/ 234746 w 1508539"/>
              <a:gd name="connsiteY21" fmla="*/ 6451348 h 6858000"/>
              <a:gd name="connsiteX22" fmla="*/ 239104 w 1508539"/>
              <a:gd name="connsiteY22" fmla="*/ 6414240 h 6858000"/>
              <a:gd name="connsiteX23" fmla="*/ 241880 w 1508539"/>
              <a:gd name="connsiteY23" fmla="*/ 6384857 h 6858000"/>
              <a:gd name="connsiteX24" fmla="*/ 240591 w 1508539"/>
              <a:gd name="connsiteY24" fmla="*/ 6367510 h 6858000"/>
              <a:gd name="connsiteX25" fmla="*/ 244471 w 1508539"/>
              <a:gd name="connsiteY25" fmla="*/ 6349778 h 6858000"/>
              <a:gd name="connsiteX26" fmla="*/ 246136 w 1508539"/>
              <a:gd name="connsiteY26" fmla="*/ 6348250 h 6858000"/>
              <a:gd name="connsiteX27" fmla="*/ 262170 w 1508539"/>
              <a:gd name="connsiteY27" fmla="*/ 6281972 h 6858000"/>
              <a:gd name="connsiteX28" fmla="*/ 272933 w 1508539"/>
              <a:gd name="connsiteY28" fmla="*/ 6211940 h 6858000"/>
              <a:gd name="connsiteX29" fmla="*/ 314428 w 1508539"/>
              <a:gd name="connsiteY29" fmla="*/ 6113913 h 6858000"/>
              <a:gd name="connsiteX30" fmla="*/ 318721 w 1508539"/>
              <a:gd name="connsiteY30" fmla="*/ 6028119 h 6858000"/>
              <a:gd name="connsiteX31" fmla="*/ 345501 w 1508539"/>
              <a:gd name="connsiteY31" fmla="*/ 5934687 h 6858000"/>
              <a:gd name="connsiteX32" fmla="*/ 379513 w 1508539"/>
              <a:gd name="connsiteY32" fmla="*/ 5765594 h 6858000"/>
              <a:gd name="connsiteX33" fmla="*/ 411349 w 1508539"/>
              <a:gd name="connsiteY33" fmla="*/ 5693685 h 6858000"/>
              <a:gd name="connsiteX34" fmla="*/ 431404 w 1508539"/>
              <a:gd name="connsiteY34" fmla="*/ 5665173 h 6858000"/>
              <a:gd name="connsiteX35" fmla="*/ 465121 w 1508539"/>
              <a:gd name="connsiteY35" fmla="*/ 5563435 h 6858000"/>
              <a:gd name="connsiteX36" fmla="*/ 494626 w 1508539"/>
              <a:gd name="connsiteY36" fmla="*/ 5476393 h 6858000"/>
              <a:gd name="connsiteX37" fmla="*/ 525819 w 1508539"/>
              <a:gd name="connsiteY37" fmla="*/ 5396260 h 6858000"/>
              <a:gd name="connsiteX38" fmla="*/ 541800 w 1508539"/>
              <a:gd name="connsiteY38" fmla="*/ 5330009 h 6858000"/>
              <a:gd name="connsiteX39" fmla="*/ 575293 w 1508539"/>
              <a:gd name="connsiteY39" fmla="*/ 5273739 h 6858000"/>
              <a:gd name="connsiteX40" fmla="*/ 584892 w 1508539"/>
              <a:gd name="connsiteY40" fmla="*/ 5241779 h 6858000"/>
              <a:gd name="connsiteX41" fmla="*/ 596118 w 1508539"/>
              <a:gd name="connsiteY41" fmla="*/ 5225268 h 6858000"/>
              <a:gd name="connsiteX42" fmla="*/ 597138 w 1508539"/>
              <a:gd name="connsiteY42" fmla="*/ 5217684 h 6858000"/>
              <a:gd name="connsiteX43" fmla="*/ 604479 w 1508539"/>
              <a:gd name="connsiteY43" fmla="*/ 5193377 h 6858000"/>
              <a:gd name="connsiteX44" fmla="*/ 607782 w 1508539"/>
              <a:gd name="connsiteY44" fmla="*/ 5179288 h 6858000"/>
              <a:gd name="connsiteX45" fmla="*/ 608766 w 1508539"/>
              <a:gd name="connsiteY45" fmla="*/ 5173621 h 6858000"/>
              <a:gd name="connsiteX46" fmla="*/ 604400 w 1508539"/>
              <a:gd name="connsiteY46" fmla="*/ 5159961 h 6858000"/>
              <a:gd name="connsiteX47" fmla="*/ 611077 w 1508539"/>
              <a:gd name="connsiteY47" fmla="*/ 5144295 h 6858000"/>
              <a:gd name="connsiteX48" fmla="*/ 608010 w 1508539"/>
              <a:gd name="connsiteY48" fmla="*/ 5125185 h 6858000"/>
              <a:gd name="connsiteX49" fmla="*/ 614840 w 1508539"/>
              <a:gd name="connsiteY49" fmla="*/ 5121884 h 6858000"/>
              <a:gd name="connsiteX50" fmla="*/ 621876 w 1508539"/>
              <a:gd name="connsiteY50" fmla="*/ 5067850 h 6858000"/>
              <a:gd name="connsiteX51" fmla="*/ 624607 w 1508539"/>
              <a:gd name="connsiteY51" fmla="*/ 5060861 h 6858000"/>
              <a:gd name="connsiteX52" fmla="*/ 621311 w 1508539"/>
              <a:gd name="connsiteY52" fmla="*/ 5034192 h 6858000"/>
              <a:gd name="connsiteX53" fmla="*/ 622865 w 1508539"/>
              <a:gd name="connsiteY53" fmla="*/ 4993030 h 6858000"/>
              <a:gd name="connsiteX54" fmla="*/ 629774 w 1508539"/>
              <a:gd name="connsiteY54" fmla="*/ 4946844 h 6858000"/>
              <a:gd name="connsiteX55" fmla="*/ 625630 w 1508539"/>
              <a:gd name="connsiteY55" fmla="*/ 4932692 h 6858000"/>
              <a:gd name="connsiteX56" fmla="*/ 641033 w 1508539"/>
              <a:gd name="connsiteY56" fmla="*/ 4858827 h 6858000"/>
              <a:gd name="connsiteX57" fmla="*/ 646936 w 1508539"/>
              <a:gd name="connsiteY57" fmla="*/ 4821170 h 6858000"/>
              <a:gd name="connsiteX58" fmla="*/ 651669 w 1508539"/>
              <a:gd name="connsiteY58" fmla="*/ 4780965 h 6858000"/>
              <a:gd name="connsiteX59" fmla="*/ 652962 w 1508539"/>
              <a:gd name="connsiteY59" fmla="*/ 4750867 h 6858000"/>
              <a:gd name="connsiteX60" fmla="*/ 650769 w 1508539"/>
              <a:gd name="connsiteY60" fmla="*/ 4690749 h 6858000"/>
              <a:gd name="connsiteX61" fmla="*/ 646249 w 1508539"/>
              <a:gd name="connsiteY61" fmla="*/ 4584173 h 6858000"/>
              <a:gd name="connsiteX62" fmla="*/ 641332 w 1508539"/>
              <a:gd name="connsiteY62" fmla="*/ 4444346 h 6858000"/>
              <a:gd name="connsiteX63" fmla="*/ 637897 w 1508539"/>
              <a:gd name="connsiteY63" fmla="*/ 4375228 h 6858000"/>
              <a:gd name="connsiteX64" fmla="*/ 618550 w 1508539"/>
              <a:gd name="connsiteY64" fmla="*/ 4214165 h 6858000"/>
              <a:gd name="connsiteX65" fmla="*/ 622623 w 1508539"/>
              <a:gd name="connsiteY65" fmla="*/ 4090296 h 6858000"/>
              <a:gd name="connsiteX66" fmla="*/ 607879 w 1508539"/>
              <a:gd name="connsiteY66" fmla="*/ 4033999 h 6858000"/>
              <a:gd name="connsiteX67" fmla="*/ 609028 w 1508539"/>
              <a:gd name="connsiteY67" fmla="*/ 4031933 h 6858000"/>
              <a:gd name="connsiteX68" fmla="*/ 607604 w 1508539"/>
              <a:gd name="connsiteY68" fmla="*/ 4013953 h 6858000"/>
              <a:gd name="connsiteX69" fmla="*/ 593899 w 1508539"/>
              <a:gd name="connsiteY69" fmla="*/ 3974753 h 6858000"/>
              <a:gd name="connsiteX70" fmla="*/ 595497 w 1508539"/>
              <a:gd name="connsiteY70" fmla="*/ 3969950 h 6858000"/>
              <a:gd name="connsiteX71" fmla="*/ 588919 w 1508539"/>
              <a:gd name="connsiteY71" fmla="*/ 3933779 h 6858000"/>
              <a:gd name="connsiteX72" fmla="*/ 590250 w 1508539"/>
              <a:gd name="connsiteY72" fmla="*/ 3933093 h 6858000"/>
              <a:gd name="connsiteX73" fmla="*/ 594604 w 1508539"/>
              <a:gd name="connsiteY73" fmla="*/ 3922082 h 6858000"/>
              <a:gd name="connsiteX74" fmla="*/ 599682 w 1508539"/>
              <a:gd name="connsiteY74" fmla="*/ 3901461 h 6858000"/>
              <a:gd name="connsiteX75" fmla="*/ 622276 w 1508539"/>
              <a:gd name="connsiteY75" fmla="*/ 3813873 h 6858000"/>
              <a:gd name="connsiteX76" fmla="*/ 621701 w 1508539"/>
              <a:gd name="connsiteY76" fmla="*/ 3806161 h 6858000"/>
              <a:gd name="connsiteX77" fmla="*/ 622008 w 1508539"/>
              <a:gd name="connsiteY77" fmla="*/ 3805957 h 6858000"/>
              <a:gd name="connsiteX78" fmla="*/ 622035 w 1508539"/>
              <a:gd name="connsiteY78" fmla="*/ 3797724 h 6858000"/>
              <a:gd name="connsiteX79" fmla="*/ 620650 w 1508539"/>
              <a:gd name="connsiteY79" fmla="*/ 3792098 h 6858000"/>
              <a:gd name="connsiteX80" fmla="*/ 619534 w 1508539"/>
              <a:gd name="connsiteY80" fmla="*/ 3777135 h 6858000"/>
              <a:gd name="connsiteX81" fmla="*/ 621267 w 1508539"/>
              <a:gd name="connsiteY81" fmla="*/ 3771656 h 6858000"/>
              <a:gd name="connsiteX82" fmla="*/ 625010 w 1508539"/>
              <a:gd name="connsiteY82" fmla="*/ 3769007 h 6858000"/>
              <a:gd name="connsiteX83" fmla="*/ 624476 w 1508539"/>
              <a:gd name="connsiteY83" fmla="*/ 3767709 h 6858000"/>
              <a:gd name="connsiteX84" fmla="*/ 633172 w 1508539"/>
              <a:gd name="connsiteY84" fmla="*/ 3738082 h 6858000"/>
              <a:gd name="connsiteX85" fmla="*/ 640518 w 1508539"/>
              <a:gd name="connsiteY85" fmla="*/ 3673397 h 6858000"/>
              <a:gd name="connsiteX86" fmla="*/ 639814 w 1508539"/>
              <a:gd name="connsiteY86" fmla="*/ 3637109 h 6858000"/>
              <a:gd name="connsiteX87" fmla="*/ 643257 w 1508539"/>
              <a:gd name="connsiteY87" fmla="*/ 3536883 h 6858000"/>
              <a:gd name="connsiteX88" fmla="*/ 650795 w 1508539"/>
              <a:gd name="connsiteY88" fmla="*/ 3435652 h 6858000"/>
              <a:gd name="connsiteX89" fmla="*/ 652466 w 1508539"/>
              <a:gd name="connsiteY89" fmla="*/ 3307769 h 6858000"/>
              <a:gd name="connsiteX90" fmla="*/ 670029 w 1508539"/>
              <a:gd name="connsiteY90" fmla="*/ 3250522 h 6858000"/>
              <a:gd name="connsiteX91" fmla="*/ 670454 w 1508539"/>
              <a:gd name="connsiteY91" fmla="*/ 3229163 h 6858000"/>
              <a:gd name="connsiteX92" fmla="*/ 672277 w 1508539"/>
              <a:gd name="connsiteY92" fmla="*/ 3217217 h 6858000"/>
              <a:gd name="connsiteX93" fmla="*/ 659112 w 1508539"/>
              <a:gd name="connsiteY93" fmla="*/ 3183755 h 6858000"/>
              <a:gd name="connsiteX94" fmla="*/ 659613 w 1508539"/>
              <a:gd name="connsiteY94" fmla="*/ 3178642 h 6858000"/>
              <a:gd name="connsiteX95" fmla="*/ 647213 w 1508539"/>
              <a:gd name="connsiteY95" fmla="*/ 3158586 h 6858000"/>
              <a:gd name="connsiteX96" fmla="*/ 632398 w 1508539"/>
              <a:gd name="connsiteY96" fmla="*/ 3129034 h 6858000"/>
              <a:gd name="connsiteX97" fmla="*/ 633063 w 1508539"/>
              <a:gd name="connsiteY97" fmla="*/ 3126682 h 6858000"/>
              <a:gd name="connsiteX98" fmla="*/ 623931 w 1508539"/>
              <a:gd name="connsiteY98" fmla="*/ 3114519 h 6858000"/>
              <a:gd name="connsiteX99" fmla="*/ 610540 w 1508539"/>
              <a:gd name="connsiteY99" fmla="*/ 3106272 h 6858000"/>
              <a:gd name="connsiteX100" fmla="*/ 583270 w 1508539"/>
              <a:gd name="connsiteY100" fmla="*/ 2958185 h 6858000"/>
              <a:gd name="connsiteX101" fmla="*/ 525884 w 1508539"/>
              <a:gd name="connsiteY101" fmla="*/ 2762989 h 6858000"/>
              <a:gd name="connsiteX102" fmla="*/ 474802 w 1508539"/>
              <a:gd name="connsiteY102" fmla="*/ 2554718 h 6858000"/>
              <a:gd name="connsiteX103" fmla="*/ 454896 w 1508539"/>
              <a:gd name="connsiteY103" fmla="*/ 2485734 h 6858000"/>
              <a:gd name="connsiteX104" fmla="*/ 445619 w 1508539"/>
              <a:gd name="connsiteY104" fmla="*/ 2447068 h 6858000"/>
              <a:gd name="connsiteX105" fmla="*/ 432580 w 1508539"/>
              <a:gd name="connsiteY105" fmla="*/ 2425819 h 6858000"/>
              <a:gd name="connsiteX106" fmla="*/ 438579 w 1508539"/>
              <a:gd name="connsiteY106" fmla="*/ 2402874 h 6858000"/>
              <a:gd name="connsiteX107" fmla="*/ 441191 w 1508539"/>
              <a:gd name="connsiteY107" fmla="*/ 2381443 h 6858000"/>
              <a:gd name="connsiteX108" fmla="*/ 417520 w 1508539"/>
              <a:gd name="connsiteY108" fmla="*/ 2261920 h 6858000"/>
              <a:gd name="connsiteX109" fmla="*/ 407407 w 1508539"/>
              <a:gd name="connsiteY109" fmla="*/ 2195378 h 6858000"/>
              <a:gd name="connsiteX110" fmla="*/ 391624 w 1508539"/>
              <a:gd name="connsiteY110" fmla="*/ 2155135 h 6858000"/>
              <a:gd name="connsiteX111" fmla="*/ 389082 w 1508539"/>
              <a:gd name="connsiteY111" fmla="*/ 2118008 h 6858000"/>
              <a:gd name="connsiteX112" fmla="*/ 390075 w 1508539"/>
              <a:gd name="connsiteY112" fmla="*/ 2050531 h 6858000"/>
              <a:gd name="connsiteX113" fmla="*/ 381881 w 1508539"/>
              <a:gd name="connsiteY113" fmla="*/ 1963269 h 6858000"/>
              <a:gd name="connsiteX114" fmla="*/ 363059 w 1508539"/>
              <a:gd name="connsiteY114" fmla="*/ 1906352 h 6858000"/>
              <a:gd name="connsiteX115" fmla="*/ 339616 w 1508539"/>
              <a:gd name="connsiteY115" fmla="*/ 1861531 h 6858000"/>
              <a:gd name="connsiteX116" fmla="*/ 293415 w 1508539"/>
              <a:gd name="connsiteY116" fmla="*/ 1732919 h 6858000"/>
              <a:gd name="connsiteX117" fmla="*/ 265726 w 1508539"/>
              <a:gd name="connsiteY117" fmla="*/ 1663540 h 6858000"/>
              <a:gd name="connsiteX118" fmla="*/ 264852 w 1508539"/>
              <a:gd name="connsiteY118" fmla="*/ 1615777 h 6858000"/>
              <a:gd name="connsiteX119" fmla="*/ 245647 w 1508539"/>
              <a:gd name="connsiteY119" fmla="*/ 1563678 h 6858000"/>
              <a:gd name="connsiteX120" fmla="*/ 258727 w 1508539"/>
              <a:gd name="connsiteY120" fmla="*/ 1519474 h 6858000"/>
              <a:gd name="connsiteX121" fmla="*/ 251469 w 1508539"/>
              <a:gd name="connsiteY121" fmla="*/ 1477995 h 6858000"/>
              <a:gd name="connsiteX122" fmla="*/ 237554 w 1508539"/>
              <a:gd name="connsiteY122" fmla="*/ 1373769 h 6858000"/>
              <a:gd name="connsiteX123" fmla="*/ 245861 w 1508539"/>
              <a:gd name="connsiteY123" fmla="*/ 1307086 h 6858000"/>
              <a:gd name="connsiteX124" fmla="*/ 247049 w 1508539"/>
              <a:gd name="connsiteY124" fmla="*/ 1189033 h 6858000"/>
              <a:gd name="connsiteX125" fmla="*/ 251734 w 1508539"/>
              <a:gd name="connsiteY125" fmla="*/ 1168288 h 6858000"/>
              <a:gd name="connsiteX126" fmla="*/ 244016 w 1508539"/>
              <a:gd name="connsiteY126" fmla="*/ 1142577 h 6858000"/>
              <a:gd name="connsiteX127" fmla="*/ 233322 w 1508539"/>
              <a:gd name="connsiteY127" fmla="*/ 1088484 h 6858000"/>
              <a:gd name="connsiteX128" fmla="*/ 222058 w 1508539"/>
              <a:gd name="connsiteY128" fmla="*/ 1016103 h 6858000"/>
              <a:gd name="connsiteX129" fmla="*/ 223514 w 1508539"/>
              <a:gd name="connsiteY129" fmla="*/ 932283 h 6858000"/>
              <a:gd name="connsiteX130" fmla="*/ 225750 w 1508539"/>
              <a:gd name="connsiteY130" fmla="*/ 915925 h 6858000"/>
              <a:gd name="connsiteX131" fmla="*/ 218379 w 1508539"/>
              <a:gd name="connsiteY131" fmla="*/ 896999 h 6858000"/>
              <a:gd name="connsiteX132" fmla="*/ 187787 w 1508539"/>
              <a:gd name="connsiteY132" fmla="*/ 821517 h 6858000"/>
              <a:gd name="connsiteX133" fmla="*/ 166737 w 1508539"/>
              <a:gd name="connsiteY133" fmla="*/ 751353 h 6858000"/>
              <a:gd name="connsiteX134" fmla="*/ 166295 w 1508539"/>
              <a:gd name="connsiteY134" fmla="*/ 721230 h 6858000"/>
              <a:gd name="connsiteX135" fmla="*/ 151966 w 1508539"/>
              <a:gd name="connsiteY135" fmla="*/ 681659 h 6858000"/>
              <a:gd name="connsiteX136" fmla="*/ 137385 w 1508539"/>
              <a:gd name="connsiteY136" fmla="*/ 635218 h 6858000"/>
              <a:gd name="connsiteX137" fmla="*/ 142396 w 1508539"/>
              <a:gd name="connsiteY137" fmla="*/ 613763 h 6858000"/>
              <a:gd name="connsiteX138" fmla="*/ 128338 w 1508539"/>
              <a:gd name="connsiteY138" fmla="*/ 598582 h 6858000"/>
              <a:gd name="connsiteX139" fmla="*/ 128019 w 1508539"/>
              <a:gd name="connsiteY139" fmla="*/ 576846 h 6858000"/>
              <a:gd name="connsiteX140" fmla="*/ 107645 w 1508539"/>
              <a:gd name="connsiteY140" fmla="*/ 530055 h 6858000"/>
              <a:gd name="connsiteX141" fmla="*/ 106893 w 1508539"/>
              <a:gd name="connsiteY141" fmla="*/ 465389 h 6858000"/>
              <a:gd name="connsiteX142" fmla="*/ 89816 w 1508539"/>
              <a:gd name="connsiteY142" fmla="*/ 424699 h 6858000"/>
              <a:gd name="connsiteX143" fmla="*/ 90191 w 1508539"/>
              <a:gd name="connsiteY143" fmla="*/ 404917 h 6858000"/>
              <a:gd name="connsiteX144" fmla="*/ 70148 w 1508539"/>
              <a:gd name="connsiteY144" fmla="*/ 367211 h 6858000"/>
              <a:gd name="connsiteX145" fmla="*/ 36452 w 1508539"/>
              <a:gd name="connsiteY145" fmla="*/ 268519 h 6858000"/>
              <a:gd name="connsiteX146" fmla="*/ 23935 w 1508539"/>
              <a:gd name="connsiteY146" fmla="*/ 160886 h 6858000"/>
              <a:gd name="connsiteX147" fmla="*/ 19312 w 1508539"/>
              <a:gd name="connsiteY147" fmla="*/ 47336 h 6858000"/>
              <a:gd name="connsiteX148" fmla="*/ 0 w 1508539"/>
              <a:gd name="connsiteY148"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173735 w 1508539"/>
              <a:gd name="connsiteY15" fmla="*/ 6514360 h 6858000"/>
              <a:gd name="connsiteX16" fmla="*/ 215389 w 1508539"/>
              <a:gd name="connsiteY16" fmla="*/ 6478062 h 6858000"/>
              <a:gd name="connsiteX17" fmla="*/ 226078 w 1508539"/>
              <a:gd name="connsiteY17" fmla="*/ 6460325 h 6858000"/>
              <a:gd name="connsiteX18" fmla="*/ 233311 w 1508539"/>
              <a:gd name="connsiteY18" fmla="*/ 6451488 h 6858000"/>
              <a:gd name="connsiteX19" fmla="*/ 234746 w 1508539"/>
              <a:gd name="connsiteY19" fmla="*/ 6451348 h 6858000"/>
              <a:gd name="connsiteX20" fmla="*/ 239104 w 1508539"/>
              <a:gd name="connsiteY20" fmla="*/ 6414240 h 6858000"/>
              <a:gd name="connsiteX21" fmla="*/ 241880 w 1508539"/>
              <a:gd name="connsiteY21" fmla="*/ 6384857 h 6858000"/>
              <a:gd name="connsiteX22" fmla="*/ 240591 w 1508539"/>
              <a:gd name="connsiteY22" fmla="*/ 6367510 h 6858000"/>
              <a:gd name="connsiteX23" fmla="*/ 244471 w 1508539"/>
              <a:gd name="connsiteY23" fmla="*/ 6349778 h 6858000"/>
              <a:gd name="connsiteX24" fmla="*/ 246136 w 1508539"/>
              <a:gd name="connsiteY24" fmla="*/ 6348250 h 6858000"/>
              <a:gd name="connsiteX25" fmla="*/ 262170 w 1508539"/>
              <a:gd name="connsiteY25" fmla="*/ 6281972 h 6858000"/>
              <a:gd name="connsiteX26" fmla="*/ 272933 w 1508539"/>
              <a:gd name="connsiteY26" fmla="*/ 6211940 h 6858000"/>
              <a:gd name="connsiteX27" fmla="*/ 314428 w 1508539"/>
              <a:gd name="connsiteY27" fmla="*/ 6113913 h 6858000"/>
              <a:gd name="connsiteX28" fmla="*/ 318721 w 1508539"/>
              <a:gd name="connsiteY28" fmla="*/ 6028119 h 6858000"/>
              <a:gd name="connsiteX29" fmla="*/ 345501 w 1508539"/>
              <a:gd name="connsiteY29" fmla="*/ 5934687 h 6858000"/>
              <a:gd name="connsiteX30" fmla="*/ 379513 w 1508539"/>
              <a:gd name="connsiteY30" fmla="*/ 5765594 h 6858000"/>
              <a:gd name="connsiteX31" fmla="*/ 411349 w 1508539"/>
              <a:gd name="connsiteY31" fmla="*/ 5693685 h 6858000"/>
              <a:gd name="connsiteX32" fmla="*/ 431404 w 1508539"/>
              <a:gd name="connsiteY32" fmla="*/ 5665173 h 6858000"/>
              <a:gd name="connsiteX33" fmla="*/ 465121 w 1508539"/>
              <a:gd name="connsiteY33" fmla="*/ 5563435 h 6858000"/>
              <a:gd name="connsiteX34" fmla="*/ 494626 w 1508539"/>
              <a:gd name="connsiteY34" fmla="*/ 5476393 h 6858000"/>
              <a:gd name="connsiteX35" fmla="*/ 525819 w 1508539"/>
              <a:gd name="connsiteY35" fmla="*/ 5396260 h 6858000"/>
              <a:gd name="connsiteX36" fmla="*/ 541800 w 1508539"/>
              <a:gd name="connsiteY36" fmla="*/ 5330009 h 6858000"/>
              <a:gd name="connsiteX37" fmla="*/ 575293 w 1508539"/>
              <a:gd name="connsiteY37" fmla="*/ 5273739 h 6858000"/>
              <a:gd name="connsiteX38" fmla="*/ 584892 w 1508539"/>
              <a:gd name="connsiteY38" fmla="*/ 5241779 h 6858000"/>
              <a:gd name="connsiteX39" fmla="*/ 596118 w 1508539"/>
              <a:gd name="connsiteY39" fmla="*/ 5225268 h 6858000"/>
              <a:gd name="connsiteX40" fmla="*/ 597138 w 1508539"/>
              <a:gd name="connsiteY40" fmla="*/ 5217684 h 6858000"/>
              <a:gd name="connsiteX41" fmla="*/ 604479 w 1508539"/>
              <a:gd name="connsiteY41" fmla="*/ 5193377 h 6858000"/>
              <a:gd name="connsiteX42" fmla="*/ 607782 w 1508539"/>
              <a:gd name="connsiteY42" fmla="*/ 5179288 h 6858000"/>
              <a:gd name="connsiteX43" fmla="*/ 608766 w 1508539"/>
              <a:gd name="connsiteY43" fmla="*/ 5173621 h 6858000"/>
              <a:gd name="connsiteX44" fmla="*/ 604400 w 1508539"/>
              <a:gd name="connsiteY44" fmla="*/ 5159961 h 6858000"/>
              <a:gd name="connsiteX45" fmla="*/ 611077 w 1508539"/>
              <a:gd name="connsiteY45" fmla="*/ 5144295 h 6858000"/>
              <a:gd name="connsiteX46" fmla="*/ 608010 w 1508539"/>
              <a:gd name="connsiteY46" fmla="*/ 5125185 h 6858000"/>
              <a:gd name="connsiteX47" fmla="*/ 614840 w 1508539"/>
              <a:gd name="connsiteY47" fmla="*/ 5121884 h 6858000"/>
              <a:gd name="connsiteX48" fmla="*/ 621876 w 1508539"/>
              <a:gd name="connsiteY48" fmla="*/ 5067850 h 6858000"/>
              <a:gd name="connsiteX49" fmla="*/ 624607 w 1508539"/>
              <a:gd name="connsiteY49" fmla="*/ 5060861 h 6858000"/>
              <a:gd name="connsiteX50" fmla="*/ 621311 w 1508539"/>
              <a:gd name="connsiteY50" fmla="*/ 5034192 h 6858000"/>
              <a:gd name="connsiteX51" fmla="*/ 622865 w 1508539"/>
              <a:gd name="connsiteY51" fmla="*/ 4993030 h 6858000"/>
              <a:gd name="connsiteX52" fmla="*/ 629774 w 1508539"/>
              <a:gd name="connsiteY52" fmla="*/ 4946844 h 6858000"/>
              <a:gd name="connsiteX53" fmla="*/ 625630 w 1508539"/>
              <a:gd name="connsiteY53" fmla="*/ 4932692 h 6858000"/>
              <a:gd name="connsiteX54" fmla="*/ 641033 w 1508539"/>
              <a:gd name="connsiteY54" fmla="*/ 4858827 h 6858000"/>
              <a:gd name="connsiteX55" fmla="*/ 646936 w 1508539"/>
              <a:gd name="connsiteY55" fmla="*/ 4821170 h 6858000"/>
              <a:gd name="connsiteX56" fmla="*/ 651669 w 1508539"/>
              <a:gd name="connsiteY56" fmla="*/ 4780965 h 6858000"/>
              <a:gd name="connsiteX57" fmla="*/ 652962 w 1508539"/>
              <a:gd name="connsiteY57" fmla="*/ 4750867 h 6858000"/>
              <a:gd name="connsiteX58" fmla="*/ 650769 w 1508539"/>
              <a:gd name="connsiteY58" fmla="*/ 4690749 h 6858000"/>
              <a:gd name="connsiteX59" fmla="*/ 646249 w 1508539"/>
              <a:gd name="connsiteY59" fmla="*/ 4584173 h 6858000"/>
              <a:gd name="connsiteX60" fmla="*/ 641332 w 1508539"/>
              <a:gd name="connsiteY60" fmla="*/ 4444346 h 6858000"/>
              <a:gd name="connsiteX61" fmla="*/ 637897 w 1508539"/>
              <a:gd name="connsiteY61" fmla="*/ 4375228 h 6858000"/>
              <a:gd name="connsiteX62" fmla="*/ 618550 w 1508539"/>
              <a:gd name="connsiteY62" fmla="*/ 4214165 h 6858000"/>
              <a:gd name="connsiteX63" fmla="*/ 622623 w 1508539"/>
              <a:gd name="connsiteY63" fmla="*/ 4090296 h 6858000"/>
              <a:gd name="connsiteX64" fmla="*/ 607879 w 1508539"/>
              <a:gd name="connsiteY64" fmla="*/ 4033999 h 6858000"/>
              <a:gd name="connsiteX65" fmla="*/ 609028 w 1508539"/>
              <a:gd name="connsiteY65" fmla="*/ 4031933 h 6858000"/>
              <a:gd name="connsiteX66" fmla="*/ 607604 w 1508539"/>
              <a:gd name="connsiteY66" fmla="*/ 4013953 h 6858000"/>
              <a:gd name="connsiteX67" fmla="*/ 593899 w 1508539"/>
              <a:gd name="connsiteY67" fmla="*/ 3974753 h 6858000"/>
              <a:gd name="connsiteX68" fmla="*/ 595497 w 1508539"/>
              <a:gd name="connsiteY68" fmla="*/ 3969950 h 6858000"/>
              <a:gd name="connsiteX69" fmla="*/ 588919 w 1508539"/>
              <a:gd name="connsiteY69" fmla="*/ 3933779 h 6858000"/>
              <a:gd name="connsiteX70" fmla="*/ 590250 w 1508539"/>
              <a:gd name="connsiteY70" fmla="*/ 3933093 h 6858000"/>
              <a:gd name="connsiteX71" fmla="*/ 594604 w 1508539"/>
              <a:gd name="connsiteY71" fmla="*/ 3922082 h 6858000"/>
              <a:gd name="connsiteX72" fmla="*/ 599682 w 1508539"/>
              <a:gd name="connsiteY72" fmla="*/ 3901461 h 6858000"/>
              <a:gd name="connsiteX73" fmla="*/ 622276 w 1508539"/>
              <a:gd name="connsiteY73" fmla="*/ 3813873 h 6858000"/>
              <a:gd name="connsiteX74" fmla="*/ 621701 w 1508539"/>
              <a:gd name="connsiteY74" fmla="*/ 3806161 h 6858000"/>
              <a:gd name="connsiteX75" fmla="*/ 622008 w 1508539"/>
              <a:gd name="connsiteY75" fmla="*/ 3805957 h 6858000"/>
              <a:gd name="connsiteX76" fmla="*/ 622035 w 1508539"/>
              <a:gd name="connsiteY76" fmla="*/ 3797724 h 6858000"/>
              <a:gd name="connsiteX77" fmla="*/ 620650 w 1508539"/>
              <a:gd name="connsiteY77" fmla="*/ 3792098 h 6858000"/>
              <a:gd name="connsiteX78" fmla="*/ 619534 w 1508539"/>
              <a:gd name="connsiteY78" fmla="*/ 3777135 h 6858000"/>
              <a:gd name="connsiteX79" fmla="*/ 621267 w 1508539"/>
              <a:gd name="connsiteY79" fmla="*/ 3771656 h 6858000"/>
              <a:gd name="connsiteX80" fmla="*/ 625010 w 1508539"/>
              <a:gd name="connsiteY80" fmla="*/ 3769007 h 6858000"/>
              <a:gd name="connsiteX81" fmla="*/ 624476 w 1508539"/>
              <a:gd name="connsiteY81" fmla="*/ 3767709 h 6858000"/>
              <a:gd name="connsiteX82" fmla="*/ 633172 w 1508539"/>
              <a:gd name="connsiteY82" fmla="*/ 3738082 h 6858000"/>
              <a:gd name="connsiteX83" fmla="*/ 640518 w 1508539"/>
              <a:gd name="connsiteY83" fmla="*/ 3673397 h 6858000"/>
              <a:gd name="connsiteX84" fmla="*/ 639814 w 1508539"/>
              <a:gd name="connsiteY84" fmla="*/ 3637109 h 6858000"/>
              <a:gd name="connsiteX85" fmla="*/ 643257 w 1508539"/>
              <a:gd name="connsiteY85" fmla="*/ 3536883 h 6858000"/>
              <a:gd name="connsiteX86" fmla="*/ 650795 w 1508539"/>
              <a:gd name="connsiteY86" fmla="*/ 3435652 h 6858000"/>
              <a:gd name="connsiteX87" fmla="*/ 652466 w 1508539"/>
              <a:gd name="connsiteY87" fmla="*/ 3307769 h 6858000"/>
              <a:gd name="connsiteX88" fmla="*/ 670029 w 1508539"/>
              <a:gd name="connsiteY88" fmla="*/ 3250522 h 6858000"/>
              <a:gd name="connsiteX89" fmla="*/ 670454 w 1508539"/>
              <a:gd name="connsiteY89" fmla="*/ 3229163 h 6858000"/>
              <a:gd name="connsiteX90" fmla="*/ 672277 w 1508539"/>
              <a:gd name="connsiteY90" fmla="*/ 3217217 h 6858000"/>
              <a:gd name="connsiteX91" fmla="*/ 659112 w 1508539"/>
              <a:gd name="connsiteY91" fmla="*/ 3183755 h 6858000"/>
              <a:gd name="connsiteX92" fmla="*/ 659613 w 1508539"/>
              <a:gd name="connsiteY92" fmla="*/ 3178642 h 6858000"/>
              <a:gd name="connsiteX93" fmla="*/ 647213 w 1508539"/>
              <a:gd name="connsiteY93" fmla="*/ 3158586 h 6858000"/>
              <a:gd name="connsiteX94" fmla="*/ 632398 w 1508539"/>
              <a:gd name="connsiteY94" fmla="*/ 3129034 h 6858000"/>
              <a:gd name="connsiteX95" fmla="*/ 633063 w 1508539"/>
              <a:gd name="connsiteY95" fmla="*/ 3126682 h 6858000"/>
              <a:gd name="connsiteX96" fmla="*/ 623931 w 1508539"/>
              <a:gd name="connsiteY96" fmla="*/ 3114519 h 6858000"/>
              <a:gd name="connsiteX97" fmla="*/ 610540 w 1508539"/>
              <a:gd name="connsiteY97" fmla="*/ 3106272 h 6858000"/>
              <a:gd name="connsiteX98" fmla="*/ 583270 w 1508539"/>
              <a:gd name="connsiteY98" fmla="*/ 2958185 h 6858000"/>
              <a:gd name="connsiteX99" fmla="*/ 525884 w 1508539"/>
              <a:gd name="connsiteY99" fmla="*/ 2762989 h 6858000"/>
              <a:gd name="connsiteX100" fmla="*/ 474802 w 1508539"/>
              <a:gd name="connsiteY100" fmla="*/ 2554718 h 6858000"/>
              <a:gd name="connsiteX101" fmla="*/ 454896 w 1508539"/>
              <a:gd name="connsiteY101" fmla="*/ 2485734 h 6858000"/>
              <a:gd name="connsiteX102" fmla="*/ 445619 w 1508539"/>
              <a:gd name="connsiteY102" fmla="*/ 2447068 h 6858000"/>
              <a:gd name="connsiteX103" fmla="*/ 432580 w 1508539"/>
              <a:gd name="connsiteY103" fmla="*/ 2425819 h 6858000"/>
              <a:gd name="connsiteX104" fmla="*/ 438579 w 1508539"/>
              <a:gd name="connsiteY104" fmla="*/ 2402874 h 6858000"/>
              <a:gd name="connsiteX105" fmla="*/ 441191 w 1508539"/>
              <a:gd name="connsiteY105" fmla="*/ 2381443 h 6858000"/>
              <a:gd name="connsiteX106" fmla="*/ 417520 w 1508539"/>
              <a:gd name="connsiteY106" fmla="*/ 2261920 h 6858000"/>
              <a:gd name="connsiteX107" fmla="*/ 407407 w 1508539"/>
              <a:gd name="connsiteY107" fmla="*/ 2195378 h 6858000"/>
              <a:gd name="connsiteX108" fmla="*/ 391624 w 1508539"/>
              <a:gd name="connsiteY108" fmla="*/ 2155135 h 6858000"/>
              <a:gd name="connsiteX109" fmla="*/ 389082 w 1508539"/>
              <a:gd name="connsiteY109" fmla="*/ 2118008 h 6858000"/>
              <a:gd name="connsiteX110" fmla="*/ 390075 w 1508539"/>
              <a:gd name="connsiteY110" fmla="*/ 2050531 h 6858000"/>
              <a:gd name="connsiteX111" fmla="*/ 381881 w 1508539"/>
              <a:gd name="connsiteY111" fmla="*/ 1963269 h 6858000"/>
              <a:gd name="connsiteX112" fmla="*/ 363059 w 1508539"/>
              <a:gd name="connsiteY112" fmla="*/ 1906352 h 6858000"/>
              <a:gd name="connsiteX113" fmla="*/ 339616 w 1508539"/>
              <a:gd name="connsiteY113" fmla="*/ 1861531 h 6858000"/>
              <a:gd name="connsiteX114" fmla="*/ 293415 w 1508539"/>
              <a:gd name="connsiteY114" fmla="*/ 1732919 h 6858000"/>
              <a:gd name="connsiteX115" fmla="*/ 265726 w 1508539"/>
              <a:gd name="connsiteY115" fmla="*/ 1663540 h 6858000"/>
              <a:gd name="connsiteX116" fmla="*/ 264852 w 1508539"/>
              <a:gd name="connsiteY116" fmla="*/ 1615777 h 6858000"/>
              <a:gd name="connsiteX117" fmla="*/ 245647 w 1508539"/>
              <a:gd name="connsiteY117" fmla="*/ 1563678 h 6858000"/>
              <a:gd name="connsiteX118" fmla="*/ 258727 w 1508539"/>
              <a:gd name="connsiteY118" fmla="*/ 1519474 h 6858000"/>
              <a:gd name="connsiteX119" fmla="*/ 251469 w 1508539"/>
              <a:gd name="connsiteY119" fmla="*/ 1477995 h 6858000"/>
              <a:gd name="connsiteX120" fmla="*/ 237554 w 1508539"/>
              <a:gd name="connsiteY120" fmla="*/ 1373769 h 6858000"/>
              <a:gd name="connsiteX121" fmla="*/ 245861 w 1508539"/>
              <a:gd name="connsiteY121" fmla="*/ 1307086 h 6858000"/>
              <a:gd name="connsiteX122" fmla="*/ 247049 w 1508539"/>
              <a:gd name="connsiteY122" fmla="*/ 1189033 h 6858000"/>
              <a:gd name="connsiteX123" fmla="*/ 251734 w 1508539"/>
              <a:gd name="connsiteY123" fmla="*/ 1168288 h 6858000"/>
              <a:gd name="connsiteX124" fmla="*/ 244016 w 1508539"/>
              <a:gd name="connsiteY124" fmla="*/ 1142577 h 6858000"/>
              <a:gd name="connsiteX125" fmla="*/ 233322 w 1508539"/>
              <a:gd name="connsiteY125" fmla="*/ 1088484 h 6858000"/>
              <a:gd name="connsiteX126" fmla="*/ 222058 w 1508539"/>
              <a:gd name="connsiteY126" fmla="*/ 1016103 h 6858000"/>
              <a:gd name="connsiteX127" fmla="*/ 223514 w 1508539"/>
              <a:gd name="connsiteY127" fmla="*/ 932283 h 6858000"/>
              <a:gd name="connsiteX128" fmla="*/ 225750 w 1508539"/>
              <a:gd name="connsiteY128" fmla="*/ 915925 h 6858000"/>
              <a:gd name="connsiteX129" fmla="*/ 218379 w 1508539"/>
              <a:gd name="connsiteY129" fmla="*/ 896999 h 6858000"/>
              <a:gd name="connsiteX130" fmla="*/ 187787 w 1508539"/>
              <a:gd name="connsiteY130" fmla="*/ 821517 h 6858000"/>
              <a:gd name="connsiteX131" fmla="*/ 166737 w 1508539"/>
              <a:gd name="connsiteY131" fmla="*/ 751353 h 6858000"/>
              <a:gd name="connsiteX132" fmla="*/ 166295 w 1508539"/>
              <a:gd name="connsiteY132" fmla="*/ 721230 h 6858000"/>
              <a:gd name="connsiteX133" fmla="*/ 151966 w 1508539"/>
              <a:gd name="connsiteY133" fmla="*/ 681659 h 6858000"/>
              <a:gd name="connsiteX134" fmla="*/ 137385 w 1508539"/>
              <a:gd name="connsiteY134" fmla="*/ 635218 h 6858000"/>
              <a:gd name="connsiteX135" fmla="*/ 142396 w 1508539"/>
              <a:gd name="connsiteY135" fmla="*/ 613763 h 6858000"/>
              <a:gd name="connsiteX136" fmla="*/ 128338 w 1508539"/>
              <a:gd name="connsiteY136" fmla="*/ 598582 h 6858000"/>
              <a:gd name="connsiteX137" fmla="*/ 128019 w 1508539"/>
              <a:gd name="connsiteY137" fmla="*/ 576846 h 6858000"/>
              <a:gd name="connsiteX138" fmla="*/ 107645 w 1508539"/>
              <a:gd name="connsiteY138" fmla="*/ 530055 h 6858000"/>
              <a:gd name="connsiteX139" fmla="*/ 106893 w 1508539"/>
              <a:gd name="connsiteY139" fmla="*/ 465389 h 6858000"/>
              <a:gd name="connsiteX140" fmla="*/ 89816 w 1508539"/>
              <a:gd name="connsiteY140" fmla="*/ 424699 h 6858000"/>
              <a:gd name="connsiteX141" fmla="*/ 90191 w 1508539"/>
              <a:gd name="connsiteY141" fmla="*/ 404917 h 6858000"/>
              <a:gd name="connsiteX142" fmla="*/ 70148 w 1508539"/>
              <a:gd name="connsiteY142" fmla="*/ 367211 h 6858000"/>
              <a:gd name="connsiteX143" fmla="*/ 36452 w 1508539"/>
              <a:gd name="connsiteY143" fmla="*/ 268519 h 6858000"/>
              <a:gd name="connsiteX144" fmla="*/ 23935 w 1508539"/>
              <a:gd name="connsiteY144" fmla="*/ 160886 h 6858000"/>
              <a:gd name="connsiteX145" fmla="*/ 19312 w 1508539"/>
              <a:gd name="connsiteY145" fmla="*/ 47336 h 6858000"/>
              <a:gd name="connsiteX146" fmla="*/ 0 w 1508539"/>
              <a:gd name="connsiteY146"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201349 w 1508539"/>
              <a:gd name="connsiteY14" fmla="*/ 6530567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64248 w 1508539"/>
              <a:gd name="connsiteY9" fmla="*/ 6574442 h 6858000"/>
              <a:gd name="connsiteX10" fmla="*/ 164588 w 1508539"/>
              <a:gd name="connsiteY10" fmla="*/ 6568530 h 6858000"/>
              <a:gd name="connsiteX11" fmla="*/ 166997 w 1508539"/>
              <a:gd name="connsiteY11" fmla="*/ 6560674 h 6858000"/>
              <a:gd name="connsiteX12" fmla="*/ 167342 w 1508539"/>
              <a:gd name="connsiteY12" fmla="*/ 6560598 h 6858000"/>
              <a:gd name="connsiteX13" fmla="*/ 201349 w 1508539"/>
              <a:gd name="connsiteY13" fmla="*/ 6530567 h 6858000"/>
              <a:gd name="connsiteX14" fmla="*/ 215389 w 1508539"/>
              <a:gd name="connsiteY14" fmla="*/ 6478062 h 6858000"/>
              <a:gd name="connsiteX15" fmla="*/ 226078 w 1508539"/>
              <a:gd name="connsiteY15" fmla="*/ 6460325 h 6858000"/>
              <a:gd name="connsiteX16" fmla="*/ 233311 w 1508539"/>
              <a:gd name="connsiteY16" fmla="*/ 6451488 h 6858000"/>
              <a:gd name="connsiteX17" fmla="*/ 234746 w 1508539"/>
              <a:gd name="connsiteY17" fmla="*/ 6451348 h 6858000"/>
              <a:gd name="connsiteX18" fmla="*/ 239104 w 1508539"/>
              <a:gd name="connsiteY18" fmla="*/ 6414240 h 6858000"/>
              <a:gd name="connsiteX19" fmla="*/ 241880 w 1508539"/>
              <a:gd name="connsiteY19" fmla="*/ 6384857 h 6858000"/>
              <a:gd name="connsiteX20" fmla="*/ 240591 w 1508539"/>
              <a:gd name="connsiteY20" fmla="*/ 6367510 h 6858000"/>
              <a:gd name="connsiteX21" fmla="*/ 244471 w 1508539"/>
              <a:gd name="connsiteY21" fmla="*/ 6349778 h 6858000"/>
              <a:gd name="connsiteX22" fmla="*/ 246136 w 1508539"/>
              <a:gd name="connsiteY22" fmla="*/ 6348250 h 6858000"/>
              <a:gd name="connsiteX23" fmla="*/ 262170 w 1508539"/>
              <a:gd name="connsiteY23" fmla="*/ 6281972 h 6858000"/>
              <a:gd name="connsiteX24" fmla="*/ 272933 w 1508539"/>
              <a:gd name="connsiteY24" fmla="*/ 6211940 h 6858000"/>
              <a:gd name="connsiteX25" fmla="*/ 314428 w 1508539"/>
              <a:gd name="connsiteY25" fmla="*/ 6113913 h 6858000"/>
              <a:gd name="connsiteX26" fmla="*/ 318721 w 1508539"/>
              <a:gd name="connsiteY26" fmla="*/ 6028119 h 6858000"/>
              <a:gd name="connsiteX27" fmla="*/ 345501 w 1508539"/>
              <a:gd name="connsiteY27" fmla="*/ 5934687 h 6858000"/>
              <a:gd name="connsiteX28" fmla="*/ 379513 w 1508539"/>
              <a:gd name="connsiteY28" fmla="*/ 5765594 h 6858000"/>
              <a:gd name="connsiteX29" fmla="*/ 411349 w 1508539"/>
              <a:gd name="connsiteY29" fmla="*/ 5693685 h 6858000"/>
              <a:gd name="connsiteX30" fmla="*/ 431404 w 1508539"/>
              <a:gd name="connsiteY30" fmla="*/ 5665173 h 6858000"/>
              <a:gd name="connsiteX31" fmla="*/ 465121 w 1508539"/>
              <a:gd name="connsiteY31" fmla="*/ 5563435 h 6858000"/>
              <a:gd name="connsiteX32" fmla="*/ 494626 w 1508539"/>
              <a:gd name="connsiteY32" fmla="*/ 5476393 h 6858000"/>
              <a:gd name="connsiteX33" fmla="*/ 525819 w 1508539"/>
              <a:gd name="connsiteY33" fmla="*/ 5396260 h 6858000"/>
              <a:gd name="connsiteX34" fmla="*/ 541800 w 1508539"/>
              <a:gd name="connsiteY34" fmla="*/ 5330009 h 6858000"/>
              <a:gd name="connsiteX35" fmla="*/ 575293 w 1508539"/>
              <a:gd name="connsiteY35" fmla="*/ 5273739 h 6858000"/>
              <a:gd name="connsiteX36" fmla="*/ 584892 w 1508539"/>
              <a:gd name="connsiteY36" fmla="*/ 5241779 h 6858000"/>
              <a:gd name="connsiteX37" fmla="*/ 596118 w 1508539"/>
              <a:gd name="connsiteY37" fmla="*/ 5225268 h 6858000"/>
              <a:gd name="connsiteX38" fmla="*/ 597138 w 1508539"/>
              <a:gd name="connsiteY38" fmla="*/ 5217684 h 6858000"/>
              <a:gd name="connsiteX39" fmla="*/ 604479 w 1508539"/>
              <a:gd name="connsiteY39" fmla="*/ 5193377 h 6858000"/>
              <a:gd name="connsiteX40" fmla="*/ 607782 w 1508539"/>
              <a:gd name="connsiteY40" fmla="*/ 5179288 h 6858000"/>
              <a:gd name="connsiteX41" fmla="*/ 608766 w 1508539"/>
              <a:gd name="connsiteY41" fmla="*/ 5173621 h 6858000"/>
              <a:gd name="connsiteX42" fmla="*/ 604400 w 1508539"/>
              <a:gd name="connsiteY42" fmla="*/ 5159961 h 6858000"/>
              <a:gd name="connsiteX43" fmla="*/ 611077 w 1508539"/>
              <a:gd name="connsiteY43" fmla="*/ 5144295 h 6858000"/>
              <a:gd name="connsiteX44" fmla="*/ 608010 w 1508539"/>
              <a:gd name="connsiteY44" fmla="*/ 5125185 h 6858000"/>
              <a:gd name="connsiteX45" fmla="*/ 614840 w 1508539"/>
              <a:gd name="connsiteY45" fmla="*/ 5121884 h 6858000"/>
              <a:gd name="connsiteX46" fmla="*/ 621876 w 1508539"/>
              <a:gd name="connsiteY46" fmla="*/ 5067850 h 6858000"/>
              <a:gd name="connsiteX47" fmla="*/ 624607 w 1508539"/>
              <a:gd name="connsiteY47" fmla="*/ 5060861 h 6858000"/>
              <a:gd name="connsiteX48" fmla="*/ 621311 w 1508539"/>
              <a:gd name="connsiteY48" fmla="*/ 5034192 h 6858000"/>
              <a:gd name="connsiteX49" fmla="*/ 622865 w 1508539"/>
              <a:gd name="connsiteY49" fmla="*/ 4993030 h 6858000"/>
              <a:gd name="connsiteX50" fmla="*/ 629774 w 1508539"/>
              <a:gd name="connsiteY50" fmla="*/ 4946844 h 6858000"/>
              <a:gd name="connsiteX51" fmla="*/ 625630 w 1508539"/>
              <a:gd name="connsiteY51" fmla="*/ 4932692 h 6858000"/>
              <a:gd name="connsiteX52" fmla="*/ 641033 w 1508539"/>
              <a:gd name="connsiteY52" fmla="*/ 4858827 h 6858000"/>
              <a:gd name="connsiteX53" fmla="*/ 646936 w 1508539"/>
              <a:gd name="connsiteY53" fmla="*/ 4821170 h 6858000"/>
              <a:gd name="connsiteX54" fmla="*/ 651669 w 1508539"/>
              <a:gd name="connsiteY54" fmla="*/ 4780965 h 6858000"/>
              <a:gd name="connsiteX55" fmla="*/ 652962 w 1508539"/>
              <a:gd name="connsiteY55" fmla="*/ 4750867 h 6858000"/>
              <a:gd name="connsiteX56" fmla="*/ 650769 w 1508539"/>
              <a:gd name="connsiteY56" fmla="*/ 4690749 h 6858000"/>
              <a:gd name="connsiteX57" fmla="*/ 646249 w 1508539"/>
              <a:gd name="connsiteY57" fmla="*/ 4584173 h 6858000"/>
              <a:gd name="connsiteX58" fmla="*/ 641332 w 1508539"/>
              <a:gd name="connsiteY58" fmla="*/ 4444346 h 6858000"/>
              <a:gd name="connsiteX59" fmla="*/ 637897 w 1508539"/>
              <a:gd name="connsiteY59" fmla="*/ 4375228 h 6858000"/>
              <a:gd name="connsiteX60" fmla="*/ 618550 w 1508539"/>
              <a:gd name="connsiteY60" fmla="*/ 4214165 h 6858000"/>
              <a:gd name="connsiteX61" fmla="*/ 622623 w 1508539"/>
              <a:gd name="connsiteY61" fmla="*/ 4090296 h 6858000"/>
              <a:gd name="connsiteX62" fmla="*/ 607879 w 1508539"/>
              <a:gd name="connsiteY62" fmla="*/ 4033999 h 6858000"/>
              <a:gd name="connsiteX63" fmla="*/ 609028 w 1508539"/>
              <a:gd name="connsiteY63" fmla="*/ 4031933 h 6858000"/>
              <a:gd name="connsiteX64" fmla="*/ 607604 w 1508539"/>
              <a:gd name="connsiteY64" fmla="*/ 4013953 h 6858000"/>
              <a:gd name="connsiteX65" fmla="*/ 593899 w 1508539"/>
              <a:gd name="connsiteY65" fmla="*/ 3974753 h 6858000"/>
              <a:gd name="connsiteX66" fmla="*/ 595497 w 1508539"/>
              <a:gd name="connsiteY66" fmla="*/ 3969950 h 6858000"/>
              <a:gd name="connsiteX67" fmla="*/ 588919 w 1508539"/>
              <a:gd name="connsiteY67" fmla="*/ 3933779 h 6858000"/>
              <a:gd name="connsiteX68" fmla="*/ 590250 w 1508539"/>
              <a:gd name="connsiteY68" fmla="*/ 3933093 h 6858000"/>
              <a:gd name="connsiteX69" fmla="*/ 594604 w 1508539"/>
              <a:gd name="connsiteY69" fmla="*/ 3922082 h 6858000"/>
              <a:gd name="connsiteX70" fmla="*/ 599682 w 1508539"/>
              <a:gd name="connsiteY70" fmla="*/ 3901461 h 6858000"/>
              <a:gd name="connsiteX71" fmla="*/ 622276 w 1508539"/>
              <a:gd name="connsiteY71" fmla="*/ 3813873 h 6858000"/>
              <a:gd name="connsiteX72" fmla="*/ 621701 w 1508539"/>
              <a:gd name="connsiteY72" fmla="*/ 3806161 h 6858000"/>
              <a:gd name="connsiteX73" fmla="*/ 622008 w 1508539"/>
              <a:gd name="connsiteY73" fmla="*/ 3805957 h 6858000"/>
              <a:gd name="connsiteX74" fmla="*/ 622035 w 1508539"/>
              <a:gd name="connsiteY74" fmla="*/ 3797724 h 6858000"/>
              <a:gd name="connsiteX75" fmla="*/ 620650 w 1508539"/>
              <a:gd name="connsiteY75" fmla="*/ 3792098 h 6858000"/>
              <a:gd name="connsiteX76" fmla="*/ 619534 w 1508539"/>
              <a:gd name="connsiteY76" fmla="*/ 3777135 h 6858000"/>
              <a:gd name="connsiteX77" fmla="*/ 621267 w 1508539"/>
              <a:gd name="connsiteY77" fmla="*/ 3771656 h 6858000"/>
              <a:gd name="connsiteX78" fmla="*/ 625010 w 1508539"/>
              <a:gd name="connsiteY78" fmla="*/ 3769007 h 6858000"/>
              <a:gd name="connsiteX79" fmla="*/ 624476 w 1508539"/>
              <a:gd name="connsiteY79" fmla="*/ 3767709 h 6858000"/>
              <a:gd name="connsiteX80" fmla="*/ 633172 w 1508539"/>
              <a:gd name="connsiteY80" fmla="*/ 3738082 h 6858000"/>
              <a:gd name="connsiteX81" fmla="*/ 640518 w 1508539"/>
              <a:gd name="connsiteY81" fmla="*/ 3673397 h 6858000"/>
              <a:gd name="connsiteX82" fmla="*/ 639814 w 1508539"/>
              <a:gd name="connsiteY82" fmla="*/ 3637109 h 6858000"/>
              <a:gd name="connsiteX83" fmla="*/ 643257 w 1508539"/>
              <a:gd name="connsiteY83" fmla="*/ 3536883 h 6858000"/>
              <a:gd name="connsiteX84" fmla="*/ 650795 w 1508539"/>
              <a:gd name="connsiteY84" fmla="*/ 3435652 h 6858000"/>
              <a:gd name="connsiteX85" fmla="*/ 652466 w 1508539"/>
              <a:gd name="connsiteY85" fmla="*/ 3307769 h 6858000"/>
              <a:gd name="connsiteX86" fmla="*/ 670029 w 1508539"/>
              <a:gd name="connsiteY86" fmla="*/ 3250522 h 6858000"/>
              <a:gd name="connsiteX87" fmla="*/ 670454 w 1508539"/>
              <a:gd name="connsiteY87" fmla="*/ 3229163 h 6858000"/>
              <a:gd name="connsiteX88" fmla="*/ 672277 w 1508539"/>
              <a:gd name="connsiteY88" fmla="*/ 3217217 h 6858000"/>
              <a:gd name="connsiteX89" fmla="*/ 659112 w 1508539"/>
              <a:gd name="connsiteY89" fmla="*/ 3183755 h 6858000"/>
              <a:gd name="connsiteX90" fmla="*/ 659613 w 1508539"/>
              <a:gd name="connsiteY90" fmla="*/ 3178642 h 6858000"/>
              <a:gd name="connsiteX91" fmla="*/ 647213 w 1508539"/>
              <a:gd name="connsiteY91" fmla="*/ 3158586 h 6858000"/>
              <a:gd name="connsiteX92" fmla="*/ 632398 w 1508539"/>
              <a:gd name="connsiteY92" fmla="*/ 3129034 h 6858000"/>
              <a:gd name="connsiteX93" fmla="*/ 633063 w 1508539"/>
              <a:gd name="connsiteY93" fmla="*/ 3126682 h 6858000"/>
              <a:gd name="connsiteX94" fmla="*/ 623931 w 1508539"/>
              <a:gd name="connsiteY94" fmla="*/ 3114519 h 6858000"/>
              <a:gd name="connsiteX95" fmla="*/ 610540 w 1508539"/>
              <a:gd name="connsiteY95" fmla="*/ 3106272 h 6858000"/>
              <a:gd name="connsiteX96" fmla="*/ 583270 w 1508539"/>
              <a:gd name="connsiteY96" fmla="*/ 2958185 h 6858000"/>
              <a:gd name="connsiteX97" fmla="*/ 525884 w 1508539"/>
              <a:gd name="connsiteY97" fmla="*/ 2762989 h 6858000"/>
              <a:gd name="connsiteX98" fmla="*/ 474802 w 1508539"/>
              <a:gd name="connsiteY98" fmla="*/ 2554718 h 6858000"/>
              <a:gd name="connsiteX99" fmla="*/ 454896 w 1508539"/>
              <a:gd name="connsiteY99" fmla="*/ 2485734 h 6858000"/>
              <a:gd name="connsiteX100" fmla="*/ 445619 w 1508539"/>
              <a:gd name="connsiteY100" fmla="*/ 2447068 h 6858000"/>
              <a:gd name="connsiteX101" fmla="*/ 432580 w 1508539"/>
              <a:gd name="connsiteY101" fmla="*/ 2425819 h 6858000"/>
              <a:gd name="connsiteX102" fmla="*/ 438579 w 1508539"/>
              <a:gd name="connsiteY102" fmla="*/ 2402874 h 6858000"/>
              <a:gd name="connsiteX103" fmla="*/ 441191 w 1508539"/>
              <a:gd name="connsiteY103" fmla="*/ 2381443 h 6858000"/>
              <a:gd name="connsiteX104" fmla="*/ 417520 w 1508539"/>
              <a:gd name="connsiteY104" fmla="*/ 2261920 h 6858000"/>
              <a:gd name="connsiteX105" fmla="*/ 407407 w 1508539"/>
              <a:gd name="connsiteY105" fmla="*/ 2195378 h 6858000"/>
              <a:gd name="connsiteX106" fmla="*/ 391624 w 1508539"/>
              <a:gd name="connsiteY106" fmla="*/ 2155135 h 6858000"/>
              <a:gd name="connsiteX107" fmla="*/ 389082 w 1508539"/>
              <a:gd name="connsiteY107" fmla="*/ 2118008 h 6858000"/>
              <a:gd name="connsiteX108" fmla="*/ 390075 w 1508539"/>
              <a:gd name="connsiteY108" fmla="*/ 2050531 h 6858000"/>
              <a:gd name="connsiteX109" fmla="*/ 381881 w 1508539"/>
              <a:gd name="connsiteY109" fmla="*/ 1963269 h 6858000"/>
              <a:gd name="connsiteX110" fmla="*/ 363059 w 1508539"/>
              <a:gd name="connsiteY110" fmla="*/ 1906352 h 6858000"/>
              <a:gd name="connsiteX111" fmla="*/ 339616 w 1508539"/>
              <a:gd name="connsiteY111" fmla="*/ 1861531 h 6858000"/>
              <a:gd name="connsiteX112" fmla="*/ 293415 w 1508539"/>
              <a:gd name="connsiteY112" fmla="*/ 1732919 h 6858000"/>
              <a:gd name="connsiteX113" fmla="*/ 265726 w 1508539"/>
              <a:gd name="connsiteY113" fmla="*/ 1663540 h 6858000"/>
              <a:gd name="connsiteX114" fmla="*/ 264852 w 1508539"/>
              <a:gd name="connsiteY114" fmla="*/ 1615777 h 6858000"/>
              <a:gd name="connsiteX115" fmla="*/ 245647 w 1508539"/>
              <a:gd name="connsiteY115" fmla="*/ 1563678 h 6858000"/>
              <a:gd name="connsiteX116" fmla="*/ 258727 w 1508539"/>
              <a:gd name="connsiteY116" fmla="*/ 1519474 h 6858000"/>
              <a:gd name="connsiteX117" fmla="*/ 251469 w 1508539"/>
              <a:gd name="connsiteY117" fmla="*/ 1477995 h 6858000"/>
              <a:gd name="connsiteX118" fmla="*/ 237554 w 1508539"/>
              <a:gd name="connsiteY118" fmla="*/ 1373769 h 6858000"/>
              <a:gd name="connsiteX119" fmla="*/ 245861 w 1508539"/>
              <a:gd name="connsiteY119" fmla="*/ 1307086 h 6858000"/>
              <a:gd name="connsiteX120" fmla="*/ 247049 w 1508539"/>
              <a:gd name="connsiteY120" fmla="*/ 1189033 h 6858000"/>
              <a:gd name="connsiteX121" fmla="*/ 251734 w 1508539"/>
              <a:gd name="connsiteY121" fmla="*/ 1168288 h 6858000"/>
              <a:gd name="connsiteX122" fmla="*/ 244016 w 1508539"/>
              <a:gd name="connsiteY122" fmla="*/ 1142577 h 6858000"/>
              <a:gd name="connsiteX123" fmla="*/ 233322 w 1508539"/>
              <a:gd name="connsiteY123" fmla="*/ 1088484 h 6858000"/>
              <a:gd name="connsiteX124" fmla="*/ 222058 w 1508539"/>
              <a:gd name="connsiteY124" fmla="*/ 1016103 h 6858000"/>
              <a:gd name="connsiteX125" fmla="*/ 223514 w 1508539"/>
              <a:gd name="connsiteY125" fmla="*/ 932283 h 6858000"/>
              <a:gd name="connsiteX126" fmla="*/ 225750 w 1508539"/>
              <a:gd name="connsiteY126" fmla="*/ 915925 h 6858000"/>
              <a:gd name="connsiteX127" fmla="*/ 218379 w 1508539"/>
              <a:gd name="connsiteY127" fmla="*/ 896999 h 6858000"/>
              <a:gd name="connsiteX128" fmla="*/ 187787 w 1508539"/>
              <a:gd name="connsiteY128" fmla="*/ 821517 h 6858000"/>
              <a:gd name="connsiteX129" fmla="*/ 166737 w 1508539"/>
              <a:gd name="connsiteY129" fmla="*/ 751353 h 6858000"/>
              <a:gd name="connsiteX130" fmla="*/ 166295 w 1508539"/>
              <a:gd name="connsiteY130" fmla="*/ 721230 h 6858000"/>
              <a:gd name="connsiteX131" fmla="*/ 151966 w 1508539"/>
              <a:gd name="connsiteY131" fmla="*/ 681659 h 6858000"/>
              <a:gd name="connsiteX132" fmla="*/ 137385 w 1508539"/>
              <a:gd name="connsiteY132" fmla="*/ 635218 h 6858000"/>
              <a:gd name="connsiteX133" fmla="*/ 142396 w 1508539"/>
              <a:gd name="connsiteY133" fmla="*/ 613763 h 6858000"/>
              <a:gd name="connsiteX134" fmla="*/ 128338 w 1508539"/>
              <a:gd name="connsiteY134" fmla="*/ 598582 h 6858000"/>
              <a:gd name="connsiteX135" fmla="*/ 128019 w 1508539"/>
              <a:gd name="connsiteY135" fmla="*/ 576846 h 6858000"/>
              <a:gd name="connsiteX136" fmla="*/ 107645 w 1508539"/>
              <a:gd name="connsiteY136" fmla="*/ 530055 h 6858000"/>
              <a:gd name="connsiteX137" fmla="*/ 106893 w 1508539"/>
              <a:gd name="connsiteY137" fmla="*/ 465389 h 6858000"/>
              <a:gd name="connsiteX138" fmla="*/ 89816 w 1508539"/>
              <a:gd name="connsiteY138" fmla="*/ 424699 h 6858000"/>
              <a:gd name="connsiteX139" fmla="*/ 90191 w 1508539"/>
              <a:gd name="connsiteY139" fmla="*/ 404917 h 6858000"/>
              <a:gd name="connsiteX140" fmla="*/ 70148 w 1508539"/>
              <a:gd name="connsiteY140" fmla="*/ 367211 h 6858000"/>
              <a:gd name="connsiteX141" fmla="*/ 36452 w 1508539"/>
              <a:gd name="connsiteY141" fmla="*/ 268519 h 6858000"/>
              <a:gd name="connsiteX142" fmla="*/ 23935 w 1508539"/>
              <a:gd name="connsiteY142" fmla="*/ 160886 h 6858000"/>
              <a:gd name="connsiteX143" fmla="*/ 19312 w 1508539"/>
              <a:gd name="connsiteY143" fmla="*/ 47336 h 6858000"/>
              <a:gd name="connsiteX144" fmla="*/ 0 w 1508539"/>
              <a:gd name="connsiteY144"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379513 w 1508539"/>
              <a:gd name="connsiteY27" fmla="*/ 5765594 h 6858000"/>
              <a:gd name="connsiteX28" fmla="*/ 411349 w 1508539"/>
              <a:gd name="connsiteY28" fmla="*/ 5693685 h 6858000"/>
              <a:gd name="connsiteX29" fmla="*/ 431404 w 1508539"/>
              <a:gd name="connsiteY29" fmla="*/ 5665173 h 6858000"/>
              <a:gd name="connsiteX30" fmla="*/ 465121 w 1508539"/>
              <a:gd name="connsiteY30" fmla="*/ 5563435 h 6858000"/>
              <a:gd name="connsiteX31" fmla="*/ 494626 w 1508539"/>
              <a:gd name="connsiteY31" fmla="*/ 5476393 h 6858000"/>
              <a:gd name="connsiteX32" fmla="*/ 525819 w 1508539"/>
              <a:gd name="connsiteY32" fmla="*/ 5396260 h 6858000"/>
              <a:gd name="connsiteX33" fmla="*/ 541800 w 1508539"/>
              <a:gd name="connsiteY33" fmla="*/ 5330009 h 6858000"/>
              <a:gd name="connsiteX34" fmla="*/ 575293 w 1508539"/>
              <a:gd name="connsiteY34" fmla="*/ 5273739 h 6858000"/>
              <a:gd name="connsiteX35" fmla="*/ 584892 w 1508539"/>
              <a:gd name="connsiteY35" fmla="*/ 5241779 h 6858000"/>
              <a:gd name="connsiteX36" fmla="*/ 596118 w 1508539"/>
              <a:gd name="connsiteY36" fmla="*/ 5225268 h 6858000"/>
              <a:gd name="connsiteX37" fmla="*/ 597138 w 1508539"/>
              <a:gd name="connsiteY37" fmla="*/ 5217684 h 6858000"/>
              <a:gd name="connsiteX38" fmla="*/ 604479 w 1508539"/>
              <a:gd name="connsiteY38" fmla="*/ 5193377 h 6858000"/>
              <a:gd name="connsiteX39" fmla="*/ 607782 w 1508539"/>
              <a:gd name="connsiteY39" fmla="*/ 5179288 h 6858000"/>
              <a:gd name="connsiteX40" fmla="*/ 608766 w 1508539"/>
              <a:gd name="connsiteY40" fmla="*/ 5173621 h 6858000"/>
              <a:gd name="connsiteX41" fmla="*/ 604400 w 1508539"/>
              <a:gd name="connsiteY41" fmla="*/ 5159961 h 6858000"/>
              <a:gd name="connsiteX42" fmla="*/ 611077 w 1508539"/>
              <a:gd name="connsiteY42" fmla="*/ 5144295 h 6858000"/>
              <a:gd name="connsiteX43" fmla="*/ 608010 w 1508539"/>
              <a:gd name="connsiteY43" fmla="*/ 5125185 h 6858000"/>
              <a:gd name="connsiteX44" fmla="*/ 614840 w 1508539"/>
              <a:gd name="connsiteY44" fmla="*/ 5121884 h 6858000"/>
              <a:gd name="connsiteX45" fmla="*/ 621876 w 1508539"/>
              <a:gd name="connsiteY45" fmla="*/ 5067850 h 6858000"/>
              <a:gd name="connsiteX46" fmla="*/ 624607 w 1508539"/>
              <a:gd name="connsiteY46" fmla="*/ 5060861 h 6858000"/>
              <a:gd name="connsiteX47" fmla="*/ 621311 w 1508539"/>
              <a:gd name="connsiteY47" fmla="*/ 5034192 h 6858000"/>
              <a:gd name="connsiteX48" fmla="*/ 622865 w 1508539"/>
              <a:gd name="connsiteY48" fmla="*/ 4993030 h 6858000"/>
              <a:gd name="connsiteX49" fmla="*/ 629774 w 1508539"/>
              <a:gd name="connsiteY49" fmla="*/ 4946844 h 6858000"/>
              <a:gd name="connsiteX50" fmla="*/ 625630 w 1508539"/>
              <a:gd name="connsiteY50" fmla="*/ 4932692 h 6858000"/>
              <a:gd name="connsiteX51" fmla="*/ 641033 w 1508539"/>
              <a:gd name="connsiteY51" fmla="*/ 4858827 h 6858000"/>
              <a:gd name="connsiteX52" fmla="*/ 646936 w 1508539"/>
              <a:gd name="connsiteY52" fmla="*/ 4821170 h 6858000"/>
              <a:gd name="connsiteX53" fmla="*/ 651669 w 1508539"/>
              <a:gd name="connsiteY53" fmla="*/ 4780965 h 6858000"/>
              <a:gd name="connsiteX54" fmla="*/ 652962 w 1508539"/>
              <a:gd name="connsiteY54" fmla="*/ 4750867 h 6858000"/>
              <a:gd name="connsiteX55" fmla="*/ 650769 w 1508539"/>
              <a:gd name="connsiteY55" fmla="*/ 4690749 h 6858000"/>
              <a:gd name="connsiteX56" fmla="*/ 646249 w 1508539"/>
              <a:gd name="connsiteY56" fmla="*/ 4584173 h 6858000"/>
              <a:gd name="connsiteX57" fmla="*/ 641332 w 1508539"/>
              <a:gd name="connsiteY57" fmla="*/ 4444346 h 6858000"/>
              <a:gd name="connsiteX58" fmla="*/ 637897 w 1508539"/>
              <a:gd name="connsiteY58" fmla="*/ 4375228 h 6858000"/>
              <a:gd name="connsiteX59" fmla="*/ 618550 w 1508539"/>
              <a:gd name="connsiteY59" fmla="*/ 4214165 h 6858000"/>
              <a:gd name="connsiteX60" fmla="*/ 622623 w 1508539"/>
              <a:gd name="connsiteY60" fmla="*/ 4090296 h 6858000"/>
              <a:gd name="connsiteX61" fmla="*/ 607879 w 1508539"/>
              <a:gd name="connsiteY61" fmla="*/ 4033999 h 6858000"/>
              <a:gd name="connsiteX62" fmla="*/ 609028 w 1508539"/>
              <a:gd name="connsiteY62" fmla="*/ 4031933 h 6858000"/>
              <a:gd name="connsiteX63" fmla="*/ 607604 w 1508539"/>
              <a:gd name="connsiteY63" fmla="*/ 4013953 h 6858000"/>
              <a:gd name="connsiteX64" fmla="*/ 593899 w 1508539"/>
              <a:gd name="connsiteY64" fmla="*/ 3974753 h 6858000"/>
              <a:gd name="connsiteX65" fmla="*/ 595497 w 1508539"/>
              <a:gd name="connsiteY65" fmla="*/ 3969950 h 6858000"/>
              <a:gd name="connsiteX66" fmla="*/ 588919 w 1508539"/>
              <a:gd name="connsiteY66" fmla="*/ 3933779 h 6858000"/>
              <a:gd name="connsiteX67" fmla="*/ 590250 w 1508539"/>
              <a:gd name="connsiteY67" fmla="*/ 3933093 h 6858000"/>
              <a:gd name="connsiteX68" fmla="*/ 594604 w 1508539"/>
              <a:gd name="connsiteY68" fmla="*/ 3922082 h 6858000"/>
              <a:gd name="connsiteX69" fmla="*/ 599682 w 1508539"/>
              <a:gd name="connsiteY69" fmla="*/ 3901461 h 6858000"/>
              <a:gd name="connsiteX70" fmla="*/ 622276 w 1508539"/>
              <a:gd name="connsiteY70" fmla="*/ 3813873 h 6858000"/>
              <a:gd name="connsiteX71" fmla="*/ 621701 w 1508539"/>
              <a:gd name="connsiteY71" fmla="*/ 3806161 h 6858000"/>
              <a:gd name="connsiteX72" fmla="*/ 622008 w 1508539"/>
              <a:gd name="connsiteY72" fmla="*/ 3805957 h 6858000"/>
              <a:gd name="connsiteX73" fmla="*/ 622035 w 1508539"/>
              <a:gd name="connsiteY73" fmla="*/ 3797724 h 6858000"/>
              <a:gd name="connsiteX74" fmla="*/ 620650 w 1508539"/>
              <a:gd name="connsiteY74" fmla="*/ 3792098 h 6858000"/>
              <a:gd name="connsiteX75" fmla="*/ 619534 w 1508539"/>
              <a:gd name="connsiteY75" fmla="*/ 3777135 h 6858000"/>
              <a:gd name="connsiteX76" fmla="*/ 621267 w 1508539"/>
              <a:gd name="connsiteY76" fmla="*/ 3771656 h 6858000"/>
              <a:gd name="connsiteX77" fmla="*/ 625010 w 1508539"/>
              <a:gd name="connsiteY77" fmla="*/ 3769007 h 6858000"/>
              <a:gd name="connsiteX78" fmla="*/ 624476 w 1508539"/>
              <a:gd name="connsiteY78" fmla="*/ 3767709 h 6858000"/>
              <a:gd name="connsiteX79" fmla="*/ 633172 w 1508539"/>
              <a:gd name="connsiteY79" fmla="*/ 3738082 h 6858000"/>
              <a:gd name="connsiteX80" fmla="*/ 640518 w 1508539"/>
              <a:gd name="connsiteY80" fmla="*/ 3673397 h 6858000"/>
              <a:gd name="connsiteX81" fmla="*/ 639814 w 1508539"/>
              <a:gd name="connsiteY81" fmla="*/ 3637109 h 6858000"/>
              <a:gd name="connsiteX82" fmla="*/ 643257 w 1508539"/>
              <a:gd name="connsiteY82" fmla="*/ 3536883 h 6858000"/>
              <a:gd name="connsiteX83" fmla="*/ 650795 w 1508539"/>
              <a:gd name="connsiteY83" fmla="*/ 3435652 h 6858000"/>
              <a:gd name="connsiteX84" fmla="*/ 652466 w 1508539"/>
              <a:gd name="connsiteY84" fmla="*/ 3307769 h 6858000"/>
              <a:gd name="connsiteX85" fmla="*/ 670029 w 1508539"/>
              <a:gd name="connsiteY85" fmla="*/ 3250522 h 6858000"/>
              <a:gd name="connsiteX86" fmla="*/ 670454 w 1508539"/>
              <a:gd name="connsiteY86" fmla="*/ 3229163 h 6858000"/>
              <a:gd name="connsiteX87" fmla="*/ 672277 w 1508539"/>
              <a:gd name="connsiteY87" fmla="*/ 3217217 h 6858000"/>
              <a:gd name="connsiteX88" fmla="*/ 659112 w 1508539"/>
              <a:gd name="connsiteY88" fmla="*/ 3183755 h 6858000"/>
              <a:gd name="connsiteX89" fmla="*/ 659613 w 1508539"/>
              <a:gd name="connsiteY89" fmla="*/ 3178642 h 6858000"/>
              <a:gd name="connsiteX90" fmla="*/ 647213 w 1508539"/>
              <a:gd name="connsiteY90" fmla="*/ 3158586 h 6858000"/>
              <a:gd name="connsiteX91" fmla="*/ 632398 w 1508539"/>
              <a:gd name="connsiteY91" fmla="*/ 3129034 h 6858000"/>
              <a:gd name="connsiteX92" fmla="*/ 633063 w 1508539"/>
              <a:gd name="connsiteY92" fmla="*/ 3126682 h 6858000"/>
              <a:gd name="connsiteX93" fmla="*/ 623931 w 1508539"/>
              <a:gd name="connsiteY93" fmla="*/ 3114519 h 6858000"/>
              <a:gd name="connsiteX94" fmla="*/ 610540 w 1508539"/>
              <a:gd name="connsiteY94" fmla="*/ 3106272 h 6858000"/>
              <a:gd name="connsiteX95" fmla="*/ 583270 w 1508539"/>
              <a:gd name="connsiteY95" fmla="*/ 2958185 h 6858000"/>
              <a:gd name="connsiteX96" fmla="*/ 525884 w 1508539"/>
              <a:gd name="connsiteY96" fmla="*/ 2762989 h 6858000"/>
              <a:gd name="connsiteX97" fmla="*/ 474802 w 1508539"/>
              <a:gd name="connsiteY97" fmla="*/ 2554718 h 6858000"/>
              <a:gd name="connsiteX98" fmla="*/ 454896 w 1508539"/>
              <a:gd name="connsiteY98" fmla="*/ 2485734 h 6858000"/>
              <a:gd name="connsiteX99" fmla="*/ 445619 w 1508539"/>
              <a:gd name="connsiteY99" fmla="*/ 2447068 h 6858000"/>
              <a:gd name="connsiteX100" fmla="*/ 432580 w 1508539"/>
              <a:gd name="connsiteY100" fmla="*/ 2425819 h 6858000"/>
              <a:gd name="connsiteX101" fmla="*/ 438579 w 1508539"/>
              <a:gd name="connsiteY101" fmla="*/ 2402874 h 6858000"/>
              <a:gd name="connsiteX102" fmla="*/ 441191 w 1508539"/>
              <a:gd name="connsiteY102" fmla="*/ 2381443 h 6858000"/>
              <a:gd name="connsiteX103" fmla="*/ 417520 w 1508539"/>
              <a:gd name="connsiteY103" fmla="*/ 2261920 h 6858000"/>
              <a:gd name="connsiteX104" fmla="*/ 407407 w 1508539"/>
              <a:gd name="connsiteY104" fmla="*/ 2195378 h 6858000"/>
              <a:gd name="connsiteX105" fmla="*/ 391624 w 1508539"/>
              <a:gd name="connsiteY105" fmla="*/ 2155135 h 6858000"/>
              <a:gd name="connsiteX106" fmla="*/ 389082 w 1508539"/>
              <a:gd name="connsiteY106" fmla="*/ 2118008 h 6858000"/>
              <a:gd name="connsiteX107" fmla="*/ 390075 w 1508539"/>
              <a:gd name="connsiteY107" fmla="*/ 2050531 h 6858000"/>
              <a:gd name="connsiteX108" fmla="*/ 381881 w 1508539"/>
              <a:gd name="connsiteY108" fmla="*/ 1963269 h 6858000"/>
              <a:gd name="connsiteX109" fmla="*/ 363059 w 1508539"/>
              <a:gd name="connsiteY109" fmla="*/ 1906352 h 6858000"/>
              <a:gd name="connsiteX110" fmla="*/ 339616 w 1508539"/>
              <a:gd name="connsiteY110" fmla="*/ 1861531 h 6858000"/>
              <a:gd name="connsiteX111" fmla="*/ 293415 w 1508539"/>
              <a:gd name="connsiteY111" fmla="*/ 1732919 h 6858000"/>
              <a:gd name="connsiteX112" fmla="*/ 265726 w 1508539"/>
              <a:gd name="connsiteY112" fmla="*/ 1663540 h 6858000"/>
              <a:gd name="connsiteX113" fmla="*/ 264852 w 1508539"/>
              <a:gd name="connsiteY113" fmla="*/ 1615777 h 6858000"/>
              <a:gd name="connsiteX114" fmla="*/ 245647 w 1508539"/>
              <a:gd name="connsiteY114" fmla="*/ 1563678 h 6858000"/>
              <a:gd name="connsiteX115" fmla="*/ 258727 w 1508539"/>
              <a:gd name="connsiteY115" fmla="*/ 1519474 h 6858000"/>
              <a:gd name="connsiteX116" fmla="*/ 251469 w 1508539"/>
              <a:gd name="connsiteY116" fmla="*/ 1477995 h 6858000"/>
              <a:gd name="connsiteX117" fmla="*/ 237554 w 1508539"/>
              <a:gd name="connsiteY117" fmla="*/ 1373769 h 6858000"/>
              <a:gd name="connsiteX118" fmla="*/ 245861 w 1508539"/>
              <a:gd name="connsiteY118" fmla="*/ 1307086 h 6858000"/>
              <a:gd name="connsiteX119" fmla="*/ 247049 w 1508539"/>
              <a:gd name="connsiteY119" fmla="*/ 1189033 h 6858000"/>
              <a:gd name="connsiteX120" fmla="*/ 251734 w 1508539"/>
              <a:gd name="connsiteY120" fmla="*/ 1168288 h 6858000"/>
              <a:gd name="connsiteX121" fmla="*/ 244016 w 1508539"/>
              <a:gd name="connsiteY121" fmla="*/ 1142577 h 6858000"/>
              <a:gd name="connsiteX122" fmla="*/ 233322 w 1508539"/>
              <a:gd name="connsiteY122" fmla="*/ 1088484 h 6858000"/>
              <a:gd name="connsiteX123" fmla="*/ 222058 w 1508539"/>
              <a:gd name="connsiteY123" fmla="*/ 1016103 h 6858000"/>
              <a:gd name="connsiteX124" fmla="*/ 223514 w 1508539"/>
              <a:gd name="connsiteY124" fmla="*/ 932283 h 6858000"/>
              <a:gd name="connsiteX125" fmla="*/ 225750 w 1508539"/>
              <a:gd name="connsiteY125" fmla="*/ 915925 h 6858000"/>
              <a:gd name="connsiteX126" fmla="*/ 218379 w 1508539"/>
              <a:gd name="connsiteY126" fmla="*/ 896999 h 6858000"/>
              <a:gd name="connsiteX127" fmla="*/ 187787 w 1508539"/>
              <a:gd name="connsiteY127" fmla="*/ 821517 h 6858000"/>
              <a:gd name="connsiteX128" fmla="*/ 166737 w 1508539"/>
              <a:gd name="connsiteY128" fmla="*/ 751353 h 6858000"/>
              <a:gd name="connsiteX129" fmla="*/ 166295 w 1508539"/>
              <a:gd name="connsiteY129" fmla="*/ 721230 h 6858000"/>
              <a:gd name="connsiteX130" fmla="*/ 151966 w 1508539"/>
              <a:gd name="connsiteY130" fmla="*/ 681659 h 6858000"/>
              <a:gd name="connsiteX131" fmla="*/ 137385 w 1508539"/>
              <a:gd name="connsiteY131" fmla="*/ 635218 h 6858000"/>
              <a:gd name="connsiteX132" fmla="*/ 142396 w 1508539"/>
              <a:gd name="connsiteY132" fmla="*/ 613763 h 6858000"/>
              <a:gd name="connsiteX133" fmla="*/ 128338 w 1508539"/>
              <a:gd name="connsiteY133" fmla="*/ 598582 h 6858000"/>
              <a:gd name="connsiteX134" fmla="*/ 128019 w 1508539"/>
              <a:gd name="connsiteY134" fmla="*/ 576846 h 6858000"/>
              <a:gd name="connsiteX135" fmla="*/ 107645 w 1508539"/>
              <a:gd name="connsiteY135" fmla="*/ 530055 h 6858000"/>
              <a:gd name="connsiteX136" fmla="*/ 106893 w 1508539"/>
              <a:gd name="connsiteY136" fmla="*/ 465389 h 6858000"/>
              <a:gd name="connsiteX137" fmla="*/ 89816 w 1508539"/>
              <a:gd name="connsiteY137" fmla="*/ 424699 h 6858000"/>
              <a:gd name="connsiteX138" fmla="*/ 90191 w 1508539"/>
              <a:gd name="connsiteY138" fmla="*/ 404917 h 6858000"/>
              <a:gd name="connsiteX139" fmla="*/ 70148 w 1508539"/>
              <a:gd name="connsiteY139" fmla="*/ 367211 h 6858000"/>
              <a:gd name="connsiteX140" fmla="*/ 36452 w 1508539"/>
              <a:gd name="connsiteY140" fmla="*/ 268519 h 6858000"/>
              <a:gd name="connsiteX141" fmla="*/ 23935 w 1508539"/>
              <a:gd name="connsiteY141" fmla="*/ 160886 h 6858000"/>
              <a:gd name="connsiteX142" fmla="*/ 19312 w 1508539"/>
              <a:gd name="connsiteY142" fmla="*/ 47336 h 6858000"/>
              <a:gd name="connsiteX143" fmla="*/ 0 w 1508539"/>
              <a:gd name="connsiteY143"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90557 w 1508539"/>
              <a:gd name="connsiteY23" fmla="*/ 6153037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167342 w 1508539"/>
              <a:gd name="connsiteY10" fmla="*/ 6560598 h 6858000"/>
              <a:gd name="connsiteX11" fmla="*/ 201349 w 1508539"/>
              <a:gd name="connsiteY11" fmla="*/ 6530567 h 6858000"/>
              <a:gd name="connsiteX12" fmla="*/ 215389 w 1508539"/>
              <a:gd name="connsiteY12" fmla="*/ 6478062 h 6858000"/>
              <a:gd name="connsiteX13" fmla="*/ 226078 w 1508539"/>
              <a:gd name="connsiteY13" fmla="*/ 6460325 h 6858000"/>
              <a:gd name="connsiteX14" fmla="*/ 233311 w 1508539"/>
              <a:gd name="connsiteY14" fmla="*/ 6451488 h 6858000"/>
              <a:gd name="connsiteX15" fmla="*/ 234746 w 1508539"/>
              <a:gd name="connsiteY15" fmla="*/ 6451348 h 6858000"/>
              <a:gd name="connsiteX16" fmla="*/ 239104 w 1508539"/>
              <a:gd name="connsiteY16" fmla="*/ 6414240 h 6858000"/>
              <a:gd name="connsiteX17" fmla="*/ 241880 w 1508539"/>
              <a:gd name="connsiteY17" fmla="*/ 6384857 h 6858000"/>
              <a:gd name="connsiteX18" fmla="*/ 240591 w 1508539"/>
              <a:gd name="connsiteY18" fmla="*/ 6367510 h 6858000"/>
              <a:gd name="connsiteX19" fmla="*/ 244471 w 1508539"/>
              <a:gd name="connsiteY19" fmla="*/ 6349778 h 6858000"/>
              <a:gd name="connsiteX20" fmla="*/ 246136 w 1508539"/>
              <a:gd name="connsiteY20" fmla="*/ 6348250 h 6858000"/>
              <a:gd name="connsiteX21" fmla="*/ 262170 w 1508539"/>
              <a:gd name="connsiteY21" fmla="*/ 6281972 h 6858000"/>
              <a:gd name="connsiteX22" fmla="*/ 290557 w 1508539"/>
              <a:gd name="connsiteY22" fmla="*/ 6153037 h 6858000"/>
              <a:gd name="connsiteX23" fmla="*/ 314428 w 1508539"/>
              <a:gd name="connsiteY23" fmla="*/ 6113913 h 6858000"/>
              <a:gd name="connsiteX24" fmla="*/ 318721 w 1508539"/>
              <a:gd name="connsiteY24" fmla="*/ 6028119 h 6858000"/>
              <a:gd name="connsiteX25" fmla="*/ 363126 w 1508539"/>
              <a:gd name="connsiteY25" fmla="*/ 5934687 h 6858000"/>
              <a:gd name="connsiteX26" fmla="*/ 408411 w 1508539"/>
              <a:gd name="connsiteY26" fmla="*/ 5704905 h 6858000"/>
              <a:gd name="connsiteX27" fmla="*/ 431404 w 1508539"/>
              <a:gd name="connsiteY27" fmla="*/ 5665173 h 6858000"/>
              <a:gd name="connsiteX28" fmla="*/ 465121 w 1508539"/>
              <a:gd name="connsiteY28" fmla="*/ 5563435 h 6858000"/>
              <a:gd name="connsiteX29" fmla="*/ 494626 w 1508539"/>
              <a:gd name="connsiteY29" fmla="*/ 5476393 h 6858000"/>
              <a:gd name="connsiteX30" fmla="*/ 525819 w 1508539"/>
              <a:gd name="connsiteY30" fmla="*/ 5396260 h 6858000"/>
              <a:gd name="connsiteX31" fmla="*/ 541800 w 1508539"/>
              <a:gd name="connsiteY31" fmla="*/ 5330009 h 6858000"/>
              <a:gd name="connsiteX32" fmla="*/ 575293 w 1508539"/>
              <a:gd name="connsiteY32" fmla="*/ 5273739 h 6858000"/>
              <a:gd name="connsiteX33" fmla="*/ 584892 w 1508539"/>
              <a:gd name="connsiteY33" fmla="*/ 5241779 h 6858000"/>
              <a:gd name="connsiteX34" fmla="*/ 596118 w 1508539"/>
              <a:gd name="connsiteY34" fmla="*/ 5225268 h 6858000"/>
              <a:gd name="connsiteX35" fmla="*/ 597138 w 1508539"/>
              <a:gd name="connsiteY35" fmla="*/ 5217684 h 6858000"/>
              <a:gd name="connsiteX36" fmla="*/ 604479 w 1508539"/>
              <a:gd name="connsiteY36" fmla="*/ 5193377 h 6858000"/>
              <a:gd name="connsiteX37" fmla="*/ 607782 w 1508539"/>
              <a:gd name="connsiteY37" fmla="*/ 5179288 h 6858000"/>
              <a:gd name="connsiteX38" fmla="*/ 608766 w 1508539"/>
              <a:gd name="connsiteY38" fmla="*/ 5173621 h 6858000"/>
              <a:gd name="connsiteX39" fmla="*/ 604400 w 1508539"/>
              <a:gd name="connsiteY39" fmla="*/ 5159961 h 6858000"/>
              <a:gd name="connsiteX40" fmla="*/ 611077 w 1508539"/>
              <a:gd name="connsiteY40" fmla="*/ 5144295 h 6858000"/>
              <a:gd name="connsiteX41" fmla="*/ 608010 w 1508539"/>
              <a:gd name="connsiteY41" fmla="*/ 5125185 h 6858000"/>
              <a:gd name="connsiteX42" fmla="*/ 614840 w 1508539"/>
              <a:gd name="connsiteY42" fmla="*/ 5121884 h 6858000"/>
              <a:gd name="connsiteX43" fmla="*/ 621876 w 1508539"/>
              <a:gd name="connsiteY43" fmla="*/ 5067850 h 6858000"/>
              <a:gd name="connsiteX44" fmla="*/ 624607 w 1508539"/>
              <a:gd name="connsiteY44" fmla="*/ 5060861 h 6858000"/>
              <a:gd name="connsiteX45" fmla="*/ 621311 w 1508539"/>
              <a:gd name="connsiteY45" fmla="*/ 5034192 h 6858000"/>
              <a:gd name="connsiteX46" fmla="*/ 622865 w 1508539"/>
              <a:gd name="connsiteY46" fmla="*/ 4993030 h 6858000"/>
              <a:gd name="connsiteX47" fmla="*/ 629774 w 1508539"/>
              <a:gd name="connsiteY47" fmla="*/ 4946844 h 6858000"/>
              <a:gd name="connsiteX48" fmla="*/ 625630 w 1508539"/>
              <a:gd name="connsiteY48" fmla="*/ 4932692 h 6858000"/>
              <a:gd name="connsiteX49" fmla="*/ 641033 w 1508539"/>
              <a:gd name="connsiteY49" fmla="*/ 4858827 h 6858000"/>
              <a:gd name="connsiteX50" fmla="*/ 646936 w 1508539"/>
              <a:gd name="connsiteY50" fmla="*/ 4821170 h 6858000"/>
              <a:gd name="connsiteX51" fmla="*/ 651669 w 1508539"/>
              <a:gd name="connsiteY51" fmla="*/ 4780965 h 6858000"/>
              <a:gd name="connsiteX52" fmla="*/ 652962 w 1508539"/>
              <a:gd name="connsiteY52" fmla="*/ 4750867 h 6858000"/>
              <a:gd name="connsiteX53" fmla="*/ 650769 w 1508539"/>
              <a:gd name="connsiteY53" fmla="*/ 4690749 h 6858000"/>
              <a:gd name="connsiteX54" fmla="*/ 646249 w 1508539"/>
              <a:gd name="connsiteY54" fmla="*/ 4584173 h 6858000"/>
              <a:gd name="connsiteX55" fmla="*/ 641332 w 1508539"/>
              <a:gd name="connsiteY55" fmla="*/ 4444346 h 6858000"/>
              <a:gd name="connsiteX56" fmla="*/ 637897 w 1508539"/>
              <a:gd name="connsiteY56" fmla="*/ 4375228 h 6858000"/>
              <a:gd name="connsiteX57" fmla="*/ 618550 w 1508539"/>
              <a:gd name="connsiteY57" fmla="*/ 4214165 h 6858000"/>
              <a:gd name="connsiteX58" fmla="*/ 622623 w 1508539"/>
              <a:gd name="connsiteY58" fmla="*/ 4090296 h 6858000"/>
              <a:gd name="connsiteX59" fmla="*/ 607879 w 1508539"/>
              <a:gd name="connsiteY59" fmla="*/ 4033999 h 6858000"/>
              <a:gd name="connsiteX60" fmla="*/ 609028 w 1508539"/>
              <a:gd name="connsiteY60" fmla="*/ 4031933 h 6858000"/>
              <a:gd name="connsiteX61" fmla="*/ 607604 w 1508539"/>
              <a:gd name="connsiteY61" fmla="*/ 4013953 h 6858000"/>
              <a:gd name="connsiteX62" fmla="*/ 593899 w 1508539"/>
              <a:gd name="connsiteY62" fmla="*/ 3974753 h 6858000"/>
              <a:gd name="connsiteX63" fmla="*/ 595497 w 1508539"/>
              <a:gd name="connsiteY63" fmla="*/ 3969950 h 6858000"/>
              <a:gd name="connsiteX64" fmla="*/ 588919 w 1508539"/>
              <a:gd name="connsiteY64" fmla="*/ 3933779 h 6858000"/>
              <a:gd name="connsiteX65" fmla="*/ 590250 w 1508539"/>
              <a:gd name="connsiteY65" fmla="*/ 3933093 h 6858000"/>
              <a:gd name="connsiteX66" fmla="*/ 594604 w 1508539"/>
              <a:gd name="connsiteY66" fmla="*/ 3922082 h 6858000"/>
              <a:gd name="connsiteX67" fmla="*/ 599682 w 1508539"/>
              <a:gd name="connsiteY67" fmla="*/ 3901461 h 6858000"/>
              <a:gd name="connsiteX68" fmla="*/ 622276 w 1508539"/>
              <a:gd name="connsiteY68" fmla="*/ 3813873 h 6858000"/>
              <a:gd name="connsiteX69" fmla="*/ 621701 w 1508539"/>
              <a:gd name="connsiteY69" fmla="*/ 3806161 h 6858000"/>
              <a:gd name="connsiteX70" fmla="*/ 622008 w 1508539"/>
              <a:gd name="connsiteY70" fmla="*/ 3805957 h 6858000"/>
              <a:gd name="connsiteX71" fmla="*/ 622035 w 1508539"/>
              <a:gd name="connsiteY71" fmla="*/ 3797724 h 6858000"/>
              <a:gd name="connsiteX72" fmla="*/ 620650 w 1508539"/>
              <a:gd name="connsiteY72" fmla="*/ 3792098 h 6858000"/>
              <a:gd name="connsiteX73" fmla="*/ 619534 w 1508539"/>
              <a:gd name="connsiteY73" fmla="*/ 3777135 h 6858000"/>
              <a:gd name="connsiteX74" fmla="*/ 621267 w 1508539"/>
              <a:gd name="connsiteY74" fmla="*/ 3771656 h 6858000"/>
              <a:gd name="connsiteX75" fmla="*/ 625010 w 1508539"/>
              <a:gd name="connsiteY75" fmla="*/ 3769007 h 6858000"/>
              <a:gd name="connsiteX76" fmla="*/ 624476 w 1508539"/>
              <a:gd name="connsiteY76" fmla="*/ 3767709 h 6858000"/>
              <a:gd name="connsiteX77" fmla="*/ 633172 w 1508539"/>
              <a:gd name="connsiteY77" fmla="*/ 3738082 h 6858000"/>
              <a:gd name="connsiteX78" fmla="*/ 640518 w 1508539"/>
              <a:gd name="connsiteY78" fmla="*/ 3673397 h 6858000"/>
              <a:gd name="connsiteX79" fmla="*/ 639814 w 1508539"/>
              <a:gd name="connsiteY79" fmla="*/ 3637109 h 6858000"/>
              <a:gd name="connsiteX80" fmla="*/ 643257 w 1508539"/>
              <a:gd name="connsiteY80" fmla="*/ 3536883 h 6858000"/>
              <a:gd name="connsiteX81" fmla="*/ 650795 w 1508539"/>
              <a:gd name="connsiteY81" fmla="*/ 3435652 h 6858000"/>
              <a:gd name="connsiteX82" fmla="*/ 652466 w 1508539"/>
              <a:gd name="connsiteY82" fmla="*/ 3307769 h 6858000"/>
              <a:gd name="connsiteX83" fmla="*/ 670029 w 1508539"/>
              <a:gd name="connsiteY83" fmla="*/ 3250522 h 6858000"/>
              <a:gd name="connsiteX84" fmla="*/ 670454 w 1508539"/>
              <a:gd name="connsiteY84" fmla="*/ 3229163 h 6858000"/>
              <a:gd name="connsiteX85" fmla="*/ 672277 w 1508539"/>
              <a:gd name="connsiteY85" fmla="*/ 3217217 h 6858000"/>
              <a:gd name="connsiteX86" fmla="*/ 659112 w 1508539"/>
              <a:gd name="connsiteY86" fmla="*/ 3183755 h 6858000"/>
              <a:gd name="connsiteX87" fmla="*/ 659613 w 1508539"/>
              <a:gd name="connsiteY87" fmla="*/ 3178642 h 6858000"/>
              <a:gd name="connsiteX88" fmla="*/ 647213 w 1508539"/>
              <a:gd name="connsiteY88" fmla="*/ 3158586 h 6858000"/>
              <a:gd name="connsiteX89" fmla="*/ 632398 w 1508539"/>
              <a:gd name="connsiteY89" fmla="*/ 3129034 h 6858000"/>
              <a:gd name="connsiteX90" fmla="*/ 633063 w 1508539"/>
              <a:gd name="connsiteY90" fmla="*/ 3126682 h 6858000"/>
              <a:gd name="connsiteX91" fmla="*/ 623931 w 1508539"/>
              <a:gd name="connsiteY91" fmla="*/ 3114519 h 6858000"/>
              <a:gd name="connsiteX92" fmla="*/ 610540 w 1508539"/>
              <a:gd name="connsiteY92" fmla="*/ 3106272 h 6858000"/>
              <a:gd name="connsiteX93" fmla="*/ 583270 w 1508539"/>
              <a:gd name="connsiteY93" fmla="*/ 2958185 h 6858000"/>
              <a:gd name="connsiteX94" fmla="*/ 525884 w 1508539"/>
              <a:gd name="connsiteY94" fmla="*/ 2762989 h 6858000"/>
              <a:gd name="connsiteX95" fmla="*/ 474802 w 1508539"/>
              <a:gd name="connsiteY95" fmla="*/ 2554718 h 6858000"/>
              <a:gd name="connsiteX96" fmla="*/ 454896 w 1508539"/>
              <a:gd name="connsiteY96" fmla="*/ 2485734 h 6858000"/>
              <a:gd name="connsiteX97" fmla="*/ 445619 w 1508539"/>
              <a:gd name="connsiteY97" fmla="*/ 2447068 h 6858000"/>
              <a:gd name="connsiteX98" fmla="*/ 432580 w 1508539"/>
              <a:gd name="connsiteY98" fmla="*/ 2425819 h 6858000"/>
              <a:gd name="connsiteX99" fmla="*/ 438579 w 1508539"/>
              <a:gd name="connsiteY99" fmla="*/ 2402874 h 6858000"/>
              <a:gd name="connsiteX100" fmla="*/ 441191 w 1508539"/>
              <a:gd name="connsiteY100" fmla="*/ 2381443 h 6858000"/>
              <a:gd name="connsiteX101" fmla="*/ 417520 w 1508539"/>
              <a:gd name="connsiteY101" fmla="*/ 2261920 h 6858000"/>
              <a:gd name="connsiteX102" fmla="*/ 407407 w 1508539"/>
              <a:gd name="connsiteY102" fmla="*/ 2195378 h 6858000"/>
              <a:gd name="connsiteX103" fmla="*/ 391624 w 1508539"/>
              <a:gd name="connsiteY103" fmla="*/ 2155135 h 6858000"/>
              <a:gd name="connsiteX104" fmla="*/ 389082 w 1508539"/>
              <a:gd name="connsiteY104" fmla="*/ 2118008 h 6858000"/>
              <a:gd name="connsiteX105" fmla="*/ 390075 w 1508539"/>
              <a:gd name="connsiteY105" fmla="*/ 2050531 h 6858000"/>
              <a:gd name="connsiteX106" fmla="*/ 381881 w 1508539"/>
              <a:gd name="connsiteY106" fmla="*/ 1963269 h 6858000"/>
              <a:gd name="connsiteX107" fmla="*/ 363059 w 1508539"/>
              <a:gd name="connsiteY107" fmla="*/ 1906352 h 6858000"/>
              <a:gd name="connsiteX108" fmla="*/ 339616 w 1508539"/>
              <a:gd name="connsiteY108" fmla="*/ 1861531 h 6858000"/>
              <a:gd name="connsiteX109" fmla="*/ 293415 w 1508539"/>
              <a:gd name="connsiteY109" fmla="*/ 1732919 h 6858000"/>
              <a:gd name="connsiteX110" fmla="*/ 265726 w 1508539"/>
              <a:gd name="connsiteY110" fmla="*/ 1663540 h 6858000"/>
              <a:gd name="connsiteX111" fmla="*/ 264852 w 1508539"/>
              <a:gd name="connsiteY111" fmla="*/ 1615777 h 6858000"/>
              <a:gd name="connsiteX112" fmla="*/ 245647 w 1508539"/>
              <a:gd name="connsiteY112" fmla="*/ 1563678 h 6858000"/>
              <a:gd name="connsiteX113" fmla="*/ 258727 w 1508539"/>
              <a:gd name="connsiteY113" fmla="*/ 1519474 h 6858000"/>
              <a:gd name="connsiteX114" fmla="*/ 251469 w 1508539"/>
              <a:gd name="connsiteY114" fmla="*/ 1477995 h 6858000"/>
              <a:gd name="connsiteX115" fmla="*/ 237554 w 1508539"/>
              <a:gd name="connsiteY115" fmla="*/ 1373769 h 6858000"/>
              <a:gd name="connsiteX116" fmla="*/ 245861 w 1508539"/>
              <a:gd name="connsiteY116" fmla="*/ 1307086 h 6858000"/>
              <a:gd name="connsiteX117" fmla="*/ 247049 w 1508539"/>
              <a:gd name="connsiteY117" fmla="*/ 1189033 h 6858000"/>
              <a:gd name="connsiteX118" fmla="*/ 251734 w 1508539"/>
              <a:gd name="connsiteY118" fmla="*/ 1168288 h 6858000"/>
              <a:gd name="connsiteX119" fmla="*/ 244016 w 1508539"/>
              <a:gd name="connsiteY119" fmla="*/ 1142577 h 6858000"/>
              <a:gd name="connsiteX120" fmla="*/ 233322 w 1508539"/>
              <a:gd name="connsiteY120" fmla="*/ 1088484 h 6858000"/>
              <a:gd name="connsiteX121" fmla="*/ 222058 w 1508539"/>
              <a:gd name="connsiteY121" fmla="*/ 1016103 h 6858000"/>
              <a:gd name="connsiteX122" fmla="*/ 223514 w 1508539"/>
              <a:gd name="connsiteY122" fmla="*/ 932283 h 6858000"/>
              <a:gd name="connsiteX123" fmla="*/ 225750 w 1508539"/>
              <a:gd name="connsiteY123" fmla="*/ 915925 h 6858000"/>
              <a:gd name="connsiteX124" fmla="*/ 218379 w 1508539"/>
              <a:gd name="connsiteY124" fmla="*/ 896999 h 6858000"/>
              <a:gd name="connsiteX125" fmla="*/ 187787 w 1508539"/>
              <a:gd name="connsiteY125" fmla="*/ 821517 h 6858000"/>
              <a:gd name="connsiteX126" fmla="*/ 166737 w 1508539"/>
              <a:gd name="connsiteY126" fmla="*/ 751353 h 6858000"/>
              <a:gd name="connsiteX127" fmla="*/ 166295 w 1508539"/>
              <a:gd name="connsiteY127" fmla="*/ 721230 h 6858000"/>
              <a:gd name="connsiteX128" fmla="*/ 151966 w 1508539"/>
              <a:gd name="connsiteY128" fmla="*/ 681659 h 6858000"/>
              <a:gd name="connsiteX129" fmla="*/ 137385 w 1508539"/>
              <a:gd name="connsiteY129" fmla="*/ 635218 h 6858000"/>
              <a:gd name="connsiteX130" fmla="*/ 142396 w 1508539"/>
              <a:gd name="connsiteY130" fmla="*/ 613763 h 6858000"/>
              <a:gd name="connsiteX131" fmla="*/ 128338 w 1508539"/>
              <a:gd name="connsiteY131" fmla="*/ 598582 h 6858000"/>
              <a:gd name="connsiteX132" fmla="*/ 128019 w 1508539"/>
              <a:gd name="connsiteY132" fmla="*/ 576846 h 6858000"/>
              <a:gd name="connsiteX133" fmla="*/ 107645 w 1508539"/>
              <a:gd name="connsiteY133" fmla="*/ 530055 h 6858000"/>
              <a:gd name="connsiteX134" fmla="*/ 106893 w 1508539"/>
              <a:gd name="connsiteY134" fmla="*/ 465389 h 6858000"/>
              <a:gd name="connsiteX135" fmla="*/ 89816 w 1508539"/>
              <a:gd name="connsiteY135" fmla="*/ 424699 h 6858000"/>
              <a:gd name="connsiteX136" fmla="*/ 90191 w 1508539"/>
              <a:gd name="connsiteY136" fmla="*/ 404917 h 6858000"/>
              <a:gd name="connsiteX137" fmla="*/ 70148 w 1508539"/>
              <a:gd name="connsiteY137" fmla="*/ 367211 h 6858000"/>
              <a:gd name="connsiteX138" fmla="*/ 36452 w 1508539"/>
              <a:gd name="connsiteY138" fmla="*/ 268519 h 6858000"/>
              <a:gd name="connsiteX139" fmla="*/ 23935 w 1508539"/>
              <a:gd name="connsiteY139" fmla="*/ 160886 h 6858000"/>
              <a:gd name="connsiteX140" fmla="*/ 19312 w 1508539"/>
              <a:gd name="connsiteY140" fmla="*/ 47336 h 6858000"/>
              <a:gd name="connsiteX141" fmla="*/ 0 w 1508539"/>
              <a:gd name="connsiteY141"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201349 w 1508539"/>
              <a:gd name="connsiteY10" fmla="*/ 6530567 h 6858000"/>
              <a:gd name="connsiteX11" fmla="*/ 215389 w 1508539"/>
              <a:gd name="connsiteY11" fmla="*/ 6478062 h 6858000"/>
              <a:gd name="connsiteX12" fmla="*/ 226078 w 1508539"/>
              <a:gd name="connsiteY12" fmla="*/ 6460325 h 6858000"/>
              <a:gd name="connsiteX13" fmla="*/ 233311 w 1508539"/>
              <a:gd name="connsiteY13" fmla="*/ 6451488 h 6858000"/>
              <a:gd name="connsiteX14" fmla="*/ 234746 w 1508539"/>
              <a:gd name="connsiteY14" fmla="*/ 6451348 h 6858000"/>
              <a:gd name="connsiteX15" fmla="*/ 239104 w 1508539"/>
              <a:gd name="connsiteY15" fmla="*/ 6414240 h 6858000"/>
              <a:gd name="connsiteX16" fmla="*/ 241880 w 1508539"/>
              <a:gd name="connsiteY16" fmla="*/ 6384857 h 6858000"/>
              <a:gd name="connsiteX17" fmla="*/ 240591 w 1508539"/>
              <a:gd name="connsiteY17" fmla="*/ 6367510 h 6858000"/>
              <a:gd name="connsiteX18" fmla="*/ 244471 w 1508539"/>
              <a:gd name="connsiteY18" fmla="*/ 6349778 h 6858000"/>
              <a:gd name="connsiteX19" fmla="*/ 246136 w 1508539"/>
              <a:gd name="connsiteY19" fmla="*/ 6348250 h 6858000"/>
              <a:gd name="connsiteX20" fmla="*/ 262170 w 1508539"/>
              <a:gd name="connsiteY20" fmla="*/ 6281972 h 6858000"/>
              <a:gd name="connsiteX21" fmla="*/ 290557 w 1508539"/>
              <a:gd name="connsiteY21" fmla="*/ 6153037 h 6858000"/>
              <a:gd name="connsiteX22" fmla="*/ 314428 w 1508539"/>
              <a:gd name="connsiteY22" fmla="*/ 6113913 h 6858000"/>
              <a:gd name="connsiteX23" fmla="*/ 318721 w 1508539"/>
              <a:gd name="connsiteY23" fmla="*/ 6028119 h 6858000"/>
              <a:gd name="connsiteX24" fmla="*/ 363126 w 1508539"/>
              <a:gd name="connsiteY24" fmla="*/ 5934687 h 6858000"/>
              <a:gd name="connsiteX25" fmla="*/ 408411 w 1508539"/>
              <a:gd name="connsiteY25" fmla="*/ 5704905 h 6858000"/>
              <a:gd name="connsiteX26" fmla="*/ 431404 w 1508539"/>
              <a:gd name="connsiteY26" fmla="*/ 5665173 h 6858000"/>
              <a:gd name="connsiteX27" fmla="*/ 465121 w 1508539"/>
              <a:gd name="connsiteY27" fmla="*/ 5563435 h 6858000"/>
              <a:gd name="connsiteX28" fmla="*/ 494626 w 1508539"/>
              <a:gd name="connsiteY28" fmla="*/ 5476393 h 6858000"/>
              <a:gd name="connsiteX29" fmla="*/ 525819 w 1508539"/>
              <a:gd name="connsiteY29" fmla="*/ 5396260 h 6858000"/>
              <a:gd name="connsiteX30" fmla="*/ 541800 w 1508539"/>
              <a:gd name="connsiteY30" fmla="*/ 5330009 h 6858000"/>
              <a:gd name="connsiteX31" fmla="*/ 575293 w 1508539"/>
              <a:gd name="connsiteY31" fmla="*/ 5273739 h 6858000"/>
              <a:gd name="connsiteX32" fmla="*/ 584892 w 1508539"/>
              <a:gd name="connsiteY32" fmla="*/ 5241779 h 6858000"/>
              <a:gd name="connsiteX33" fmla="*/ 596118 w 1508539"/>
              <a:gd name="connsiteY33" fmla="*/ 5225268 h 6858000"/>
              <a:gd name="connsiteX34" fmla="*/ 597138 w 1508539"/>
              <a:gd name="connsiteY34" fmla="*/ 5217684 h 6858000"/>
              <a:gd name="connsiteX35" fmla="*/ 604479 w 1508539"/>
              <a:gd name="connsiteY35" fmla="*/ 5193377 h 6858000"/>
              <a:gd name="connsiteX36" fmla="*/ 607782 w 1508539"/>
              <a:gd name="connsiteY36" fmla="*/ 5179288 h 6858000"/>
              <a:gd name="connsiteX37" fmla="*/ 608766 w 1508539"/>
              <a:gd name="connsiteY37" fmla="*/ 5173621 h 6858000"/>
              <a:gd name="connsiteX38" fmla="*/ 604400 w 1508539"/>
              <a:gd name="connsiteY38" fmla="*/ 5159961 h 6858000"/>
              <a:gd name="connsiteX39" fmla="*/ 611077 w 1508539"/>
              <a:gd name="connsiteY39" fmla="*/ 5144295 h 6858000"/>
              <a:gd name="connsiteX40" fmla="*/ 608010 w 1508539"/>
              <a:gd name="connsiteY40" fmla="*/ 5125185 h 6858000"/>
              <a:gd name="connsiteX41" fmla="*/ 614840 w 1508539"/>
              <a:gd name="connsiteY41" fmla="*/ 5121884 h 6858000"/>
              <a:gd name="connsiteX42" fmla="*/ 621876 w 1508539"/>
              <a:gd name="connsiteY42" fmla="*/ 5067850 h 6858000"/>
              <a:gd name="connsiteX43" fmla="*/ 624607 w 1508539"/>
              <a:gd name="connsiteY43" fmla="*/ 5060861 h 6858000"/>
              <a:gd name="connsiteX44" fmla="*/ 621311 w 1508539"/>
              <a:gd name="connsiteY44" fmla="*/ 5034192 h 6858000"/>
              <a:gd name="connsiteX45" fmla="*/ 622865 w 1508539"/>
              <a:gd name="connsiteY45" fmla="*/ 4993030 h 6858000"/>
              <a:gd name="connsiteX46" fmla="*/ 629774 w 1508539"/>
              <a:gd name="connsiteY46" fmla="*/ 4946844 h 6858000"/>
              <a:gd name="connsiteX47" fmla="*/ 625630 w 1508539"/>
              <a:gd name="connsiteY47" fmla="*/ 4932692 h 6858000"/>
              <a:gd name="connsiteX48" fmla="*/ 641033 w 1508539"/>
              <a:gd name="connsiteY48" fmla="*/ 4858827 h 6858000"/>
              <a:gd name="connsiteX49" fmla="*/ 646936 w 1508539"/>
              <a:gd name="connsiteY49" fmla="*/ 4821170 h 6858000"/>
              <a:gd name="connsiteX50" fmla="*/ 651669 w 1508539"/>
              <a:gd name="connsiteY50" fmla="*/ 4780965 h 6858000"/>
              <a:gd name="connsiteX51" fmla="*/ 652962 w 1508539"/>
              <a:gd name="connsiteY51" fmla="*/ 4750867 h 6858000"/>
              <a:gd name="connsiteX52" fmla="*/ 650769 w 1508539"/>
              <a:gd name="connsiteY52" fmla="*/ 4690749 h 6858000"/>
              <a:gd name="connsiteX53" fmla="*/ 646249 w 1508539"/>
              <a:gd name="connsiteY53" fmla="*/ 4584173 h 6858000"/>
              <a:gd name="connsiteX54" fmla="*/ 641332 w 1508539"/>
              <a:gd name="connsiteY54" fmla="*/ 4444346 h 6858000"/>
              <a:gd name="connsiteX55" fmla="*/ 637897 w 1508539"/>
              <a:gd name="connsiteY55" fmla="*/ 4375228 h 6858000"/>
              <a:gd name="connsiteX56" fmla="*/ 618550 w 1508539"/>
              <a:gd name="connsiteY56" fmla="*/ 4214165 h 6858000"/>
              <a:gd name="connsiteX57" fmla="*/ 622623 w 1508539"/>
              <a:gd name="connsiteY57" fmla="*/ 4090296 h 6858000"/>
              <a:gd name="connsiteX58" fmla="*/ 607879 w 1508539"/>
              <a:gd name="connsiteY58" fmla="*/ 4033999 h 6858000"/>
              <a:gd name="connsiteX59" fmla="*/ 609028 w 1508539"/>
              <a:gd name="connsiteY59" fmla="*/ 4031933 h 6858000"/>
              <a:gd name="connsiteX60" fmla="*/ 607604 w 1508539"/>
              <a:gd name="connsiteY60" fmla="*/ 4013953 h 6858000"/>
              <a:gd name="connsiteX61" fmla="*/ 593899 w 1508539"/>
              <a:gd name="connsiteY61" fmla="*/ 3974753 h 6858000"/>
              <a:gd name="connsiteX62" fmla="*/ 595497 w 1508539"/>
              <a:gd name="connsiteY62" fmla="*/ 3969950 h 6858000"/>
              <a:gd name="connsiteX63" fmla="*/ 588919 w 1508539"/>
              <a:gd name="connsiteY63" fmla="*/ 3933779 h 6858000"/>
              <a:gd name="connsiteX64" fmla="*/ 590250 w 1508539"/>
              <a:gd name="connsiteY64" fmla="*/ 3933093 h 6858000"/>
              <a:gd name="connsiteX65" fmla="*/ 594604 w 1508539"/>
              <a:gd name="connsiteY65" fmla="*/ 3922082 h 6858000"/>
              <a:gd name="connsiteX66" fmla="*/ 599682 w 1508539"/>
              <a:gd name="connsiteY66" fmla="*/ 3901461 h 6858000"/>
              <a:gd name="connsiteX67" fmla="*/ 622276 w 1508539"/>
              <a:gd name="connsiteY67" fmla="*/ 3813873 h 6858000"/>
              <a:gd name="connsiteX68" fmla="*/ 621701 w 1508539"/>
              <a:gd name="connsiteY68" fmla="*/ 3806161 h 6858000"/>
              <a:gd name="connsiteX69" fmla="*/ 622008 w 1508539"/>
              <a:gd name="connsiteY69" fmla="*/ 3805957 h 6858000"/>
              <a:gd name="connsiteX70" fmla="*/ 622035 w 1508539"/>
              <a:gd name="connsiteY70" fmla="*/ 3797724 h 6858000"/>
              <a:gd name="connsiteX71" fmla="*/ 620650 w 1508539"/>
              <a:gd name="connsiteY71" fmla="*/ 3792098 h 6858000"/>
              <a:gd name="connsiteX72" fmla="*/ 619534 w 1508539"/>
              <a:gd name="connsiteY72" fmla="*/ 3777135 h 6858000"/>
              <a:gd name="connsiteX73" fmla="*/ 621267 w 1508539"/>
              <a:gd name="connsiteY73" fmla="*/ 3771656 h 6858000"/>
              <a:gd name="connsiteX74" fmla="*/ 625010 w 1508539"/>
              <a:gd name="connsiteY74" fmla="*/ 3769007 h 6858000"/>
              <a:gd name="connsiteX75" fmla="*/ 624476 w 1508539"/>
              <a:gd name="connsiteY75" fmla="*/ 3767709 h 6858000"/>
              <a:gd name="connsiteX76" fmla="*/ 633172 w 1508539"/>
              <a:gd name="connsiteY76" fmla="*/ 3738082 h 6858000"/>
              <a:gd name="connsiteX77" fmla="*/ 640518 w 1508539"/>
              <a:gd name="connsiteY77" fmla="*/ 3673397 h 6858000"/>
              <a:gd name="connsiteX78" fmla="*/ 639814 w 1508539"/>
              <a:gd name="connsiteY78" fmla="*/ 3637109 h 6858000"/>
              <a:gd name="connsiteX79" fmla="*/ 643257 w 1508539"/>
              <a:gd name="connsiteY79" fmla="*/ 3536883 h 6858000"/>
              <a:gd name="connsiteX80" fmla="*/ 650795 w 1508539"/>
              <a:gd name="connsiteY80" fmla="*/ 3435652 h 6858000"/>
              <a:gd name="connsiteX81" fmla="*/ 652466 w 1508539"/>
              <a:gd name="connsiteY81" fmla="*/ 3307769 h 6858000"/>
              <a:gd name="connsiteX82" fmla="*/ 670029 w 1508539"/>
              <a:gd name="connsiteY82" fmla="*/ 3250522 h 6858000"/>
              <a:gd name="connsiteX83" fmla="*/ 670454 w 1508539"/>
              <a:gd name="connsiteY83" fmla="*/ 3229163 h 6858000"/>
              <a:gd name="connsiteX84" fmla="*/ 672277 w 1508539"/>
              <a:gd name="connsiteY84" fmla="*/ 3217217 h 6858000"/>
              <a:gd name="connsiteX85" fmla="*/ 659112 w 1508539"/>
              <a:gd name="connsiteY85" fmla="*/ 3183755 h 6858000"/>
              <a:gd name="connsiteX86" fmla="*/ 659613 w 1508539"/>
              <a:gd name="connsiteY86" fmla="*/ 3178642 h 6858000"/>
              <a:gd name="connsiteX87" fmla="*/ 647213 w 1508539"/>
              <a:gd name="connsiteY87" fmla="*/ 3158586 h 6858000"/>
              <a:gd name="connsiteX88" fmla="*/ 632398 w 1508539"/>
              <a:gd name="connsiteY88" fmla="*/ 3129034 h 6858000"/>
              <a:gd name="connsiteX89" fmla="*/ 633063 w 1508539"/>
              <a:gd name="connsiteY89" fmla="*/ 3126682 h 6858000"/>
              <a:gd name="connsiteX90" fmla="*/ 623931 w 1508539"/>
              <a:gd name="connsiteY90" fmla="*/ 3114519 h 6858000"/>
              <a:gd name="connsiteX91" fmla="*/ 610540 w 1508539"/>
              <a:gd name="connsiteY91" fmla="*/ 3106272 h 6858000"/>
              <a:gd name="connsiteX92" fmla="*/ 583270 w 1508539"/>
              <a:gd name="connsiteY92" fmla="*/ 2958185 h 6858000"/>
              <a:gd name="connsiteX93" fmla="*/ 525884 w 1508539"/>
              <a:gd name="connsiteY93" fmla="*/ 2762989 h 6858000"/>
              <a:gd name="connsiteX94" fmla="*/ 474802 w 1508539"/>
              <a:gd name="connsiteY94" fmla="*/ 2554718 h 6858000"/>
              <a:gd name="connsiteX95" fmla="*/ 454896 w 1508539"/>
              <a:gd name="connsiteY95" fmla="*/ 2485734 h 6858000"/>
              <a:gd name="connsiteX96" fmla="*/ 445619 w 1508539"/>
              <a:gd name="connsiteY96" fmla="*/ 2447068 h 6858000"/>
              <a:gd name="connsiteX97" fmla="*/ 432580 w 1508539"/>
              <a:gd name="connsiteY97" fmla="*/ 2425819 h 6858000"/>
              <a:gd name="connsiteX98" fmla="*/ 438579 w 1508539"/>
              <a:gd name="connsiteY98" fmla="*/ 2402874 h 6858000"/>
              <a:gd name="connsiteX99" fmla="*/ 441191 w 1508539"/>
              <a:gd name="connsiteY99" fmla="*/ 2381443 h 6858000"/>
              <a:gd name="connsiteX100" fmla="*/ 417520 w 1508539"/>
              <a:gd name="connsiteY100" fmla="*/ 2261920 h 6858000"/>
              <a:gd name="connsiteX101" fmla="*/ 407407 w 1508539"/>
              <a:gd name="connsiteY101" fmla="*/ 2195378 h 6858000"/>
              <a:gd name="connsiteX102" fmla="*/ 391624 w 1508539"/>
              <a:gd name="connsiteY102" fmla="*/ 2155135 h 6858000"/>
              <a:gd name="connsiteX103" fmla="*/ 389082 w 1508539"/>
              <a:gd name="connsiteY103" fmla="*/ 2118008 h 6858000"/>
              <a:gd name="connsiteX104" fmla="*/ 390075 w 1508539"/>
              <a:gd name="connsiteY104" fmla="*/ 2050531 h 6858000"/>
              <a:gd name="connsiteX105" fmla="*/ 381881 w 1508539"/>
              <a:gd name="connsiteY105" fmla="*/ 1963269 h 6858000"/>
              <a:gd name="connsiteX106" fmla="*/ 363059 w 1508539"/>
              <a:gd name="connsiteY106" fmla="*/ 1906352 h 6858000"/>
              <a:gd name="connsiteX107" fmla="*/ 339616 w 1508539"/>
              <a:gd name="connsiteY107" fmla="*/ 1861531 h 6858000"/>
              <a:gd name="connsiteX108" fmla="*/ 293415 w 1508539"/>
              <a:gd name="connsiteY108" fmla="*/ 1732919 h 6858000"/>
              <a:gd name="connsiteX109" fmla="*/ 265726 w 1508539"/>
              <a:gd name="connsiteY109" fmla="*/ 1663540 h 6858000"/>
              <a:gd name="connsiteX110" fmla="*/ 264852 w 1508539"/>
              <a:gd name="connsiteY110" fmla="*/ 1615777 h 6858000"/>
              <a:gd name="connsiteX111" fmla="*/ 245647 w 1508539"/>
              <a:gd name="connsiteY111" fmla="*/ 1563678 h 6858000"/>
              <a:gd name="connsiteX112" fmla="*/ 258727 w 1508539"/>
              <a:gd name="connsiteY112" fmla="*/ 1519474 h 6858000"/>
              <a:gd name="connsiteX113" fmla="*/ 251469 w 1508539"/>
              <a:gd name="connsiteY113" fmla="*/ 1477995 h 6858000"/>
              <a:gd name="connsiteX114" fmla="*/ 237554 w 1508539"/>
              <a:gd name="connsiteY114" fmla="*/ 1373769 h 6858000"/>
              <a:gd name="connsiteX115" fmla="*/ 245861 w 1508539"/>
              <a:gd name="connsiteY115" fmla="*/ 1307086 h 6858000"/>
              <a:gd name="connsiteX116" fmla="*/ 247049 w 1508539"/>
              <a:gd name="connsiteY116" fmla="*/ 1189033 h 6858000"/>
              <a:gd name="connsiteX117" fmla="*/ 251734 w 1508539"/>
              <a:gd name="connsiteY117" fmla="*/ 1168288 h 6858000"/>
              <a:gd name="connsiteX118" fmla="*/ 244016 w 1508539"/>
              <a:gd name="connsiteY118" fmla="*/ 1142577 h 6858000"/>
              <a:gd name="connsiteX119" fmla="*/ 233322 w 1508539"/>
              <a:gd name="connsiteY119" fmla="*/ 1088484 h 6858000"/>
              <a:gd name="connsiteX120" fmla="*/ 222058 w 1508539"/>
              <a:gd name="connsiteY120" fmla="*/ 1016103 h 6858000"/>
              <a:gd name="connsiteX121" fmla="*/ 223514 w 1508539"/>
              <a:gd name="connsiteY121" fmla="*/ 932283 h 6858000"/>
              <a:gd name="connsiteX122" fmla="*/ 225750 w 1508539"/>
              <a:gd name="connsiteY122" fmla="*/ 915925 h 6858000"/>
              <a:gd name="connsiteX123" fmla="*/ 218379 w 1508539"/>
              <a:gd name="connsiteY123" fmla="*/ 896999 h 6858000"/>
              <a:gd name="connsiteX124" fmla="*/ 187787 w 1508539"/>
              <a:gd name="connsiteY124" fmla="*/ 821517 h 6858000"/>
              <a:gd name="connsiteX125" fmla="*/ 166737 w 1508539"/>
              <a:gd name="connsiteY125" fmla="*/ 751353 h 6858000"/>
              <a:gd name="connsiteX126" fmla="*/ 166295 w 1508539"/>
              <a:gd name="connsiteY126" fmla="*/ 721230 h 6858000"/>
              <a:gd name="connsiteX127" fmla="*/ 151966 w 1508539"/>
              <a:gd name="connsiteY127" fmla="*/ 681659 h 6858000"/>
              <a:gd name="connsiteX128" fmla="*/ 137385 w 1508539"/>
              <a:gd name="connsiteY128" fmla="*/ 635218 h 6858000"/>
              <a:gd name="connsiteX129" fmla="*/ 142396 w 1508539"/>
              <a:gd name="connsiteY129" fmla="*/ 613763 h 6858000"/>
              <a:gd name="connsiteX130" fmla="*/ 128338 w 1508539"/>
              <a:gd name="connsiteY130" fmla="*/ 598582 h 6858000"/>
              <a:gd name="connsiteX131" fmla="*/ 128019 w 1508539"/>
              <a:gd name="connsiteY131" fmla="*/ 576846 h 6858000"/>
              <a:gd name="connsiteX132" fmla="*/ 107645 w 1508539"/>
              <a:gd name="connsiteY132" fmla="*/ 530055 h 6858000"/>
              <a:gd name="connsiteX133" fmla="*/ 106893 w 1508539"/>
              <a:gd name="connsiteY133" fmla="*/ 465389 h 6858000"/>
              <a:gd name="connsiteX134" fmla="*/ 89816 w 1508539"/>
              <a:gd name="connsiteY134" fmla="*/ 424699 h 6858000"/>
              <a:gd name="connsiteX135" fmla="*/ 90191 w 1508539"/>
              <a:gd name="connsiteY135" fmla="*/ 404917 h 6858000"/>
              <a:gd name="connsiteX136" fmla="*/ 70148 w 1508539"/>
              <a:gd name="connsiteY136" fmla="*/ 367211 h 6858000"/>
              <a:gd name="connsiteX137" fmla="*/ 36452 w 1508539"/>
              <a:gd name="connsiteY137" fmla="*/ 268519 h 6858000"/>
              <a:gd name="connsiteX138" fmla="*/ 23935 w 1508539"/>
              <a:gd name="connsiteY138" fmla="*/ 160886 h 6858000"/>
              <a:gd name="connsiteX139" fmla="*/ 19312 w 1508539"/>
              <a:gd name="connsiteY139" fmla="*/ 47336 h 6858000"/>
              <a:gd name="connsiteX140" fmla="*/ 0 w 1508539"/>
              <a:gd name="connsiteY140"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4248 w 1508539"/>
              <a:gd name="connsiteY6" fmla="*/ 6574442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504057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318065 w 1508539"/>
              <a:gd name="connsiteY6" fmla="*/ 6691589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164830 w 1491612"/>
              <a:gd name="connsiteY0" fmla="*/ 0 h 6858000"/>
              <a:gd name="connsiteX1" fmla="*/ 1491612 w 1491612"/>
              <a:gd name="connsiteY1" fmla="*/ 0 h 6858000"/>
              <a:gd name="connsiteX2" fmla="*/ 1491612 w 1491612"/>
              <a:gd name="connsiteY2" fmla="*/ 6858000 h 6858000"/>
              <a:gd name="connsiteX3" fmla="*/ 228306 w 1491612"/>
              <a:gd name="connsiteY3" fmla="*/ 6857735 h 6858000"/>
              <a:gd name="connsiteX4" fmla="*/ 264899 w 1491612"/>
              <a:gd name="connsiteY4" fmla="*/ 6776847 h 6858000"/>
              <a:gd name="connsiteX5" fmla="*/ 276399 w 1491612"/>
              <a:gd name="connsiteY5" fmla="*/ 6737706 h 6858000"/>
              <a:gd name="connsiteX6" fmla="*/ 301138 w 1491612"/>
              <a:gd name="connsiteY6" fmla="*/ 6691589 h 6858000"/>
              <a:gd name="connsiteX7" fmla="*/ 278695 w 1491612"/>
              <a:gd name="connsiteY7" fmla="*/ 6659970 h 6858000"/>
              <a:gd name="connsiteX8" fmla="*/ 293786 w 1491612"/>
              <a:gd name="connsiteY8" fmla="*/ 6636211 h 6858000"/>
              <a:gd name="connsiteX9" fmla="*/ 311230 w 1491612"/>
              <a:gd name="connsiteY9" fmla="*/ 6594177 h 6858000"/>
              <a:gd name="connsiteX10" fmla="*/ 325270 w 1491612"/>
              <a:gd name="connsiteY10" fmla="*/ 6557575 h 6858000"/>
              <a:gd name="connsiteX11" fmla="*/ 378227 w 1491612"/>
              <a:gd name="connsiteY11" fmla="*/ 6492130 h 6858000"/>
              <a:gd name="connsiteX12" fmla="*/ 393914 w 1491612"/>
              <a:gd name="connsiteY12" fmla="*/ 6431610 h 6858000"/>
              <a:gd name="connsiteX13" fmla="*/ 437619 w 1491612"/>
              <a:gd name="connsiteY13" fmla="*/ 6379786 h 6858000"/>
              <a:gd name="connsiteX14" fmla="*/ 420842 w 1491612"/>
              <a:gd name="connsiteY14" fmla="*/ 6334727 h 6858000"/>
              <a:gd name="connsiteX15" fmla="*/ 398257 w 1491612"/>
              <a:gd name="connsiteY15" fmla="*/ 6313295 h 6858000"/>
              <a:gd name="connsiteX16" fmla="*/ 405421 w 1491612"/>
              <a:gd name="connsiteY16" fmla="*/ 6280046 h 6858000"/>
              <a:gd name="connsiteX17" fmla="*/ 388166 w 1491612"/>
              <a:gd name="connsiteY17" fmla="*/ 6270265 h 6858000"/>
              <a:gd name="connsiteX18" fmla="*/ 415194 w 1491612"/>
              <a:gd name="connsiteY18" fmla="*/ 6252834 h 6858000"/>
              <a:gd name="connsiteX19" fmla="*/ 393186 w 1491612"/>
              <a:gd name="connsiteY19" fmla="*/ 6202459 h 6858000"/>
              <a:gd name="connsiteX20" fmla="*/ 391984 w 1491612"/>
              <a:gd name="connsiteY20" fmla="*/ 6153037 h 6858000"/>
              <a:gd name="connsiteX21" fmla="*/ 407399 w 1491612"/>
              <a:gd name="connsiteY21" fmla="*/ 6078132 h 6858000"/>
              <a:gd name="connsiteX22" fmla="*/ 394786 w 1491612"/>
              <a:gd name="connsiteY22" fmla="*/ 6028119 h 6858000"/>
              <a:gd name="connsiteX23" fmla="*/ 380015 w 1491612"/>
              <a:gd name="connsiteY23" fmla="*/ 5926735 h 6858000"/>
              <a:gd name="connsiteX24" fmla="*/ 429527 w 1491612"/>
              <a:gd name="connsiteY24" fmla="*/ 5712857 h 6858000"/>
              <a:gd name="connsiteX25" fmla="*/ 408602 w 1491612"/>
              <a:gd name="connsiteY25" fmla="*/ 5676393 h 6858000"/>
              <a:gd name="connsiteX26" fmla="*/ 448194 w 1491612"/>
              <a:gd name="connsiteY26" fmla="*/ 5563435 h 6858000"/>
              <a:gd name="connsiteX27" fmla="*/ 495324 w 1491612"/>
              <a:gd name="connsiteY27" fmla="*/ 5437125 h 6858000"/>
              <a:gd name="connsiteX28" fmla="*/ 508892 w 1491612"/>
              <a:gd name="connsiteY28" fmla="*/ 5396260 h 6858000"/>
              <a:gd name="connsiteX29" fmla="*/ 524873 w 1491612"/>
              <a:gd name="connsiteY29" fmla="*/ 5330009 h 6858000"/>
              <a:gd name="connsiteX30" fmla="*/ 558366 w 1491612"/>
              <a:gd name="connsiteY30" fmla="*/ 5273739 h 6858000"/>
              <a:gd name="connsiteX31" fmla="*/ 567965 w 1491612"/>
              <a:gd name="connsiteY31" fmla="*/ 5241779 h 6858000"/>
              <a:gd name="connsiteX32" fmla="*/ 579191 w 1491612"/>
              <a:gd name="connsiteY32" fmla="*/ 5225268 h 6858000"/>
              <a:gd name="connsiteX33" fmla="*/ 580211 w 1491612"/>
              <a:gd name="connsiteY33" fmla="*/ 5217684 h 6858000"/>
              <a:gd name="connsiteX34" fmla="*/ 587552 w 1491612"/>
              <a:gd name="connsiteY34" fmla="*/ 5193377 h 6858000"/>
              <a:gd name="connsiteX35" fmla="*/ 590855 w 1491612"/>
              <a:gd name="connsiteY35" fmla="*/ 5179288 h 6858000"/>
              <a:gd name="connsiteX36" fmla="*/ 591839 w 1491612"/>
              <a:gd name="connsiteY36" fmla="*/ 5173621 h 6858000"/>
              <a:gd name="connsiteX37" fmla="*/ 587473 w 1491612"/>
              <a:gd name="connsiteY37" fmla="*/ 5159961 h 6858000"/>
              <a:gd name="connsiteX38" fmla="*/ 594150 w 1491612"/>
              <a:gd name="connsiteY38" fmla="*/ 5144295 h 6858000"/>
              <a:gd name="connsiteX39" fmla="*/ 591083 w 1491612"/>
              <a:gd name="connsiteY39" fmla="*/ 5125185 h 6858000"/>
              <a:gd name="connsiteX40" fmla="*/ 597913 w 1491612"/>
              <a:gd name="connsiteY40" fmla="*/ 5121884 h 6858000"/>
              <a:gd name="connsiteX41" fmla="*/ 604949 w 1491612"/>
              <a:gd name="connsiteY41" fmla="*/ 5067850 h 6858000"/>
              <a:gd name="connsiteX42" fmla="*/ 607680 w 1491612"/>
              <a:gd name="connsiteY42" fmla="*/ 5060861 h 6858000"/>
              <a:gd name="connsiteX43" fmla="*/ 604384 w 1491612"/>
              <a:gd name="connsiteY43" fmla="*/ 5034192 h 6858000"/>
              <a:gd name="connsiteX44" fmla="*/ 605938 w 1491612"/>
              <a:gd name="connsiteY44" fmla="*/ 4993030 h 6858000"/>
              <a:gd name="connsiteX45" fmla="*/ 612847 w 1491612"/>
              <a:gd name="connsiteY45" fmla="*/ 4946844 h 6858000"/>
              <a:gd name="connsiteX46" fmla="*/ 608703 w 1491612"/>
              <a:gd name="connsiteY46" fmla="*/ 4932692 h 6858000"/>
              <a:gd name="connsiteX47" fmla="*/ 624106 w 1491612"/>
              <a:gd name="connsiteY47" fmla="*/ 4858827 h 6858000"/>
              <a:gd name="connsiteX48" fmla="*/ 630009 w 1491612"/>
              <a:gd name="connsiteY48" fmla="*/ 4821170 h 6858000"/>
              <a:gd name="connsiteX49" fmla="*/ 634742 w 1491612"/>
              <a:gd name="connsiteY49" fmla="*/ 4780965 h 6858000"/>
              <a:gd name="connsiteX50" fmla="*/ 636035 w 1491612"/>
              <a:gd name="connsiteY50" fmla="*/ 4750867 h 6858000"/>
              <a:gd name="connsiteX51" fmla="*/ 633842 w 1491612"/>
              <a:gd name="connsiteY51" fmla="*/ 4690749 h 6858000"/>
              <a:gd name="connsiteX52" fmla="*/ 629322 w 1491612"/>
              <a:gd name="connsiteY52" fmla="*/ 4584173 h 6858000"/>
              <a:gd name="connsiteX53" fmla="*/ 624405 w 1491612"/>
              <a:gd name="connsiteY53" fmla="*/ 4444346 h 6858000"/>
              <a:gd name="connsiteX54" fmla="*/ 620970 w 1491612"/>
              <a:gd name="connsiteY54" fmla="*/ 4375228 h 6858000"/>
              <a:gd name="connsiteX55" fmla="*/ 601623 w 1491612"/>
              <a:gd name="connsiteY55" fmla="*/ 4214165 h 6858000"/>
              <a:gd name="connsiteX56" fmla="*/ 605696 w 1491612"/>
              <a:gd name="connsiteY56" fmla="*/ 4090296 h 6858000"/>
              <a:gd name="connsiteX57" fmla="*/ 590952 w 1491612"/>
              <a:gd name="connsiteY57" fmla="*/ 4033999 h 6858000"/>
              <a:gd name="connsiteX58" fmla="*/ 592101 w 1491612"/>
              <a:gd name="connsiteY58" fmla="*/ 4031933 h 6858000"/>
              <a:gd name="connsiteX59" fmla="*/ 590677 w 1491612"/>
              <a:gd name="connsiteY59" fmla="*/ 4013953 h 6858000"/>
              <a:gd name="connsiteX60" fmla="*/ 576972 w 1491612"/>
              <a:gd name="connsiteY60" fmla="*/ 3974753 h 6858000"/>
              <a:gd name="connsiteX61" fmla="*/ 578570 w 1491612"/>
              <a:gd name="connsiteY61" fmla="*/ 3969950 h 6858000"/>
              <a:gd name="connsiteX62" fmla="*/ 571992 w 1491612"/>
              <a:gd name="connsiteY62" fmla="*/ 3933779 h 6858000"/>
              <a:gd name="connsiteX63" fmla="*/ 573323 w 1491612"/>
              <a:gd name="connsiteY63" fmla="*/ 3933093 h 6858000"/>
              <a:gd name="connsiteX64" fmla="*/ 577677 w 1491612"/>
              <a:gd name="connsiteY64" fmla="*/ 3922082 h 6858000"/>
              <a:gd name="connsiteX65" fmla="*/ 582755 w 1491612"/>
              <a:gd name="connsiteY65" fmla="*/ 3901461 h 6858000"/>
              <a:gd name="connsiteX66" fmla="*/ 605349 w 1491612"/>
              <a:gd name="connsiteY66" fmla="*/ 3813873 h 6858000"/>
              <a:gd name="connsiteX67" fmla="*/ 604774 w 1491612"/>
              <a:gd name="connsiteY67" fmla="*/ 3806161 h 6858000"/>
              <a:gd name="connsiteX68" fmla="*/ 605081 w 1491612"/>
              <a:gd name="connsiteY68" fmla="*/ 3805957 h 6858000"/>
              <a:gd name="connsiteX69" fmla="*/ 605108 w 1491612"/>
              <a:gd name="connsiteY69" fmla="*/ 3797724 h 6858000"/>
              <a:gd name="connsiteX70" fmla="*/ 603723 w 1491612"/>
              <a:gd name="connsiteY70" fmla="*/ 3792098 h 6858000"/>
              <a:gd name="connsiteX71" fmla="*/ 602607 w 1491612"/>
              <a:gd name="connsiteY71" fmla="*/ 3777135 h 6858000"/>
              <a:gd name="connsiteX72" fmla="*/ 604340 w 1491612"/>
              <a:gd name="connsiteY72" fmla="*/ 3771656 h 6858000"/>
              <a:gd name="connsiteX73" fmla="*/ 608083 w 1491612"/>
              <a:gd name="connsiteY73" fmla="*/ 3769007 h 6858000"/>
              <a:gd name="connsiteX74" fmla="*/ 607549 w 1491612"/>
              <a:gd name="connsiteY74" fmla="*/ 3767709 h 6858000"/>
              <a:gd name="connsiteX75" fmla="*/ 616245 w 1491612"/>
              <a:gd name="connsiteY75" fmla="*/ 3738082 h 6858000"/>
              <a:gd name="connsiteX76" fmla="*/ 623591 w 1491612"/>
              <a:gd name="connsiteY76" fmla="*/ 3673397 h 6858000"/>
              <a:gd name="connsiteX77" fmla="*/ 622887 w 1491612"/>
              <a:gd name="connsiteY77" fmla="*/ 3637109 h 6858000"/>
              <a:gd name="connsiteX78" fmla="*/ 626330 w 1491612"/>
              <a:gd name="connsiteY78" fmla="*/ 3536883 h 6858000"/>
              <a:gd name="connsiteX79" fmla="*/ 633868 w 1491612"/>
              <a:gd name="connsiteY79" fmla="*/ 3435652 h 6858000"/>
              <a:gd name="connsiteX80" fmla="*/ 635539 w 1491612"/>
              <a:gd name="connsiteY80" fmla="*/ 3307769 h 6858000"/>
              <a:gd name="connsiteX81" fmla="*/ 653102 w 1491612"/>
              <a:gd name="connsiteY81" fmla="*/ 3250522 h 6858000"/>
              <a:gd name="connsiteX82" fmla="*/ 653527 w 1491612"/>
              <a:gd name="connsiteY82" fmla="*/ 3229163 h 6858000"/>
              <a:gd name="connsiteX83" fmla="*/ 655350 w 1491612"/>
              <a:gd name="connsiteY83" fmla="*/ 3217217 h 6858000"/>
              <a:gd name="connsiteX84" fmla="*/ 642185 w 1491612"/>
              <a:gd name="connsiteY84" fmla="*/ 3183755 h 6858000"/>
              <a:gd name="connsiteX85" fmla="*/ 642686 w 1491612"/>
              <a:gd name="connsiteY85" fmla="*/ 3178642 h 6858000"/>
              <a:gd name="connsiteX86" fmla="*/ 630286 w 1491612"/>
              <a:gd name="connsiteY86" fmla="*/ 3158586 h 6858000"/>
              <a:gd name="connsiteX87" fmla="*/ 615471 w 1491612"/>
              <a:gd name="connsiteY87" fmla="*/ 3129034 h 6858000"/>
              <a:gd name="connsiteX88" fmla="*/ 616136 w 1491612"/>
              <a:gd name="connsiteY88" fmla="*/ 3126682 h 6858000"/>
              <a:gd name="connsiteX89" fmla="*/ 607004 w 1491612"/>
              <a:gd name="connsiteY89" fmla="*/ 3114519 h 6858000"/>
              <a:gd name="connsiteX90" fmla="*/ 593613 w 1491612"/>
              <a:gd name="connsiteY90" fmla="*/ 3106272 h 6858000"/>
              <a:gd name="connsiteX91" fmla="*/ 566343 w 1491612"/>
              <a:gd name="connsiteY91" fmla="*/ 2958185 h 6858000"/>
              <a:gd name="connsiteX92" fmla="*/ 508957 w 1491612"/>
              <a:gd name="connsiteY92" fmla="*/ 2762989 h 6858000"/>
              <a:gd name="connsiteX93" fmla="*/ 457875 w 1491612"/>
              <a:gd name="connsiteY93" fmla="*/ 2554718 h 6858000"/>
              <a:gd name="connsiteX94" fmla="*/ 437969 w 1491612"/>
              <a:gd name="connsiteY94" fmla="*/ 2485734 h 6858000"/>
              <a:gd name="connsiteX95" fmla="*/ 428692 w 1491612"/>
              <a:gd name="connsiteY95" fmla="*/ 2447068 h 6858000"/>
              <a:gd name="connsiteX96" fmla="*/ 415653 w 1491612"/>
              <a:gd name="connsiteY96" fmla="*/ 2425819 h 6858000"/>
              <a:gd name="connsiteX97" fmla="*/ 421652 w 1491612"/>
              <a:gd name="connsiteY97" fmla="*/ 2402874 h 6858000"/>
              <a:gd name="connsiteX98" fmla="*/ 424264 w 1491612"/>
              <a:gd name="connsiteY98" fmla="*/ 2381443 h 6858000"/>
              <a:gd name="connsiteX99" fmla="*/ 400593 w 1491612"/>
              <a:gd name="connsiteY99" fmla="*/ 2261920 h 6858000"/>
              <a:gd name="connsiteX100" fmla="*/ 390480 w 1491612"/>
              <a:gd name="connsiteY100" fmla="*/ 2195378 h 6858000"/>
              <a:gd name="connsiteX101" fmla="*/ 374697 w 1491612"/>
              <a:gd name="connsiteY101" fmla="*/ 2155135 h 6858000"/>
              <a:gd name="connsiteX102" fmla="*/ 372155 w 1491612"/>
              <a:gd name="connsiteY102" fmla="*/ 2118008 h 6858000"/>
              <a:gd name="connsiteX103" fmla="*/ 373148 w 1491612"/>
              <a:gd name="connsiteY103" fmla="*/ 2050531 h 6858000"/>
              <a:gd name="connsiteX104" fmla="*/ 364954 w 1491612"/>
              <a:gd name="connsiteY104" fmla="*/ 1963269 h 6858000"/>
              <a:gd name="connsiteX105" fmla="*/ 346132 w 1491612"/>
              <a:gd name="connsiteY105" fmla="*/ 1906352 h 6858000"/>
              <a:gd name="connsiteX106" fmla="*/ 322689 w 1491612"/>
              <a:gd name="connsiteY106" fmla="*/ 1861531 h 6858000"/>
              <a:gd name="connsiteX107" fmla="*/ 276488 w 1491612"/>
              <a:gd name="connsiteY107" fmla="*/ 1732919 h 6858000"/>
              <a:gd name="connsiteX108" fmla="*/ 248799 w 1491612"/>
              <a:gd name="connsiteY108" fmla="*/ 1663540 h 6858000"/>
              <a:gd name="connsiteX109" fmla="*/ 247925 w 1491612"/>
              <a:gd name="connsiteY109" fmla="*/ 1615777 h 6858000"/>
              <a:gd name="connsiteX110" fmla="*/ 228720 w 1491612"/>
              <a:gd name="connsiteY110" fmla="*/ 1563678 h 6858000"/>
              <a:gd name="connsiteX111" fmla="*/ 241800 w 1491612"/>
              <a:gd name="connsiteY111" fmla="*/ 1519474 h 6858000"/>
              <a:gd name="connsiteX112" fmla="*/ 234542 w 1491612"/>
              <a:gd name="connsiteY112" fmla="*/ 1477995 h 6858000"/>
              <a:gd name="connsiteX113" fmla="*/ 220627 w 1491612"/>
              <a:gd name="connsiteY113" fmla="*/ 1373769 h 6858000"/>
              <a:gd name="connsiteX114" fmla="*/ 228934 w 1491612"/>
              <a:gd name="connsiteY114" fmla="*/ 1307086 h 6858000"/>
              <a:gd name="connsiteX115" fmla="*/ 230122 w 1491612"/>
              <a:gd name="connsiteY115" fmla="*/ 1189033 h 6858000"/>
              <a:gd name="connsiteX116" fmla="*/ 234807 w 1491612"/>
              <a:gd name="connsiteY116" fmla="*/ 1168288 h 6858000"/>
              <a:gd name="connsiteX117" fmla="*/ 227089 w 1491612"/>
              <a:gd name="connsiteY117" fmla="*/ 1142577 h 6858000"/>
              <a:gd name="connsiteX118" fmla="*/ 216395 w 1491612"/>
              <a:gd name="connsiteY118" fmla="*/ 1088484 h 6858000"/>
              <a:gd name="connsiteX119" fmla="*/ 205131 w 1491612"/>
              <a:gd name="connsiteY119" fmla="*/ 1016103 h 6858000"/>
              <a:gd name="connsiteX120" fmla="*/ 206587 w 1491612"/>
              <a:gd name="connsiteY120" fmla="*/ 932283 h 6858000"/>
              <a:gd name="connsiteX121" fmla="*/ 208823 w 1491612"/>
              <a:gd name="connsiteY121" fmla="*/ 915925 h 6858000"/>
              <a:gd name="connsiteX122" fmla="*/ 201452 w 1491612"/>
              <a:gd name="connsiteY122" fmla="*/ 896999 h 6858000"/>
              <a:gd name="connsiteX123" fmla="*/ 170860 w 1491612"/>
              <a:gd name="connsiteY123" fmla="*/ 821517 h 6858000"/>
              <a:gd name="connsiteX124" fmla="*/ 149810 w 1491612"/>
              <a:gd name="connsiteY124" fmla="*/ 751353 h 6858000"/>
              <a:gd name="connsiteX125" fmla="*/ 149368 w 1491612"/>
              <a:gd name="connsiteY125" fmla="*/ 721230 h 6858000"/>
              <a:gd name="connsiteX126" fmla="*/ 135039 w 1491612"/>
              <a:gd name="connsiteY126" fmla="*/ 681659 h 6858000"/>
              <a:gd name="connsiteX127" fmla="*/ 120458 w 1491612"/>
              <a:gd name="connsiteY127" fmla="*/ 635218 h 6858000"/>
              <a:gd name="connsiteX128" fmla="*/ 125469 w 1491612"/>
              <a:gd name="connsiteY128" fmla="*/ 613763 h 6858000"/>
              <a:gd name="connsiteX129" fmla="*/ 111411 w 1491612"/>
              <a:gd name="connsiteY129" fmla="*/ 598582 h 6858000"/>
              <a:gd name="connsiteX130" fmla="*/ 111092 w 1491612"/>
              <a:gd name="connsiteY130" fmla="*/ 576846 h 6858000"/>
              <a:gd name="connsiteX131" fmla="*/ 90718 w 1491612"/>
              <a:gd name="connsiteY131" fmla="*/ 530055 h 6858000"/>
              <a:gd name="connsiteX132" fmla="*/ 89966 w 1491612"/>
              <a:gd name="connsiteY132" fmla="*/ 465389 h 6858000"/>
              <a:gd name="connsiteX133" fmla="*/ 72889 w 1491612"/>
              <a:gd name="connsiteY133" fmla="*/ 424699 h 6858000"/>
              <a:gd name="connsiteX134" fmla="*/ 73264 w 1491612"/>
              <a:gd name="connsiteY134" fmla="*/ 404917 h 6858000"/>
              <a:gd name="connsiteX135" fmla="*/ 53221 w 1491612"/>
              <a:gd name="connsiteY135" fmla="*/ 367211 h 6858000"/>
              <a:gd name="connsiteX136" fmla="*/ 19525 w 1491612"/>
              <a:gd name="connsiteY136" fmla="*/ 268519 h 6858000"/>
              <a:gd name="connsiteX137" fmla="*/ 7008 w 1491612"/>
              <a:gd name="connsiteY137" fmla="*/ 160886 h 6858000"/>
              <a:gd name="connsiteX138" fmla="*/ 2385 w 1491612"/>
              <a:gd name="connsiteY138" fmla="*/ 47336 h 6858000"/>
              <a:gd name="connsiteX139" fmla="*/ 164830 w 1491612"/>
              <a:gd name="connsiteY139" fmla="*/ 0 h 6858000"/>
              <a:gd name="connsiteX0" fmla="*/ 158408 w 1485190"/>
              <a:gd name="connsiteY0" fmla="*/ 0 h 6858000"/>
              <a:gd name="connsiteX1" fmla="*/ 1485190 w 1485190"/>
              <a:gd name="connsiteY1" fmla="*/ 0 h 6858000"/>
              <a:gd name="connsiteX2" fmla="*/ 1485190 w 1485190"/>
              <a:gd name="connsiteY2" fmla="*/ 6858000 h 6858000"/>
              <a:gd name="connsiteX3" fmla="*/ 221884 w 1485190"/>
              <a:gd name="connsiteY3" fmla="*/ 6857735 h 6858000"/>
              <a:gd name="connsiteX4" fmla="*/ 258477 w 1485190"/>
              <a:gd name="connsiteY4" fmla="*/ 6776847 h 6858000"/>
              <a:gd name="connsiteX5" fmla="*/ 269977 w 1485190"/>
              <a:gd name="connsiteY5" fmla="*/ 6737706 h 6858000"/>
              <a:gd name="connsiteX6" fmla="*/ 294716 w 1485190"/>
              <a:gd name="connsiteY6" fmla="*/ 6691589 h 6858000"/>
              <a:gd name="connsiteX7" fmla="*/ 272273 w 1485190"/>
              <a:gd name="connsiteY7" fmla="*/ 6659970 h 6858000"/>
              <a:gd name="connsiteX8" fmla="*/ 287364 w 1485190"/>
              <a:gd name="connsiteY8" fmla="*/ 6636211 h 6858000"/>
              <a:gd name="connsiteX9" fmla="*/ 304808 w 1485190"/>
              <a:gd name="connsiteY9" fmla="*/ 6594177 h 6858000"/>
              <a:gd name="connsiteX10" fmla="*/ 318848 w 1485190"/>
              <a:gd name="connsiteY10" fmla="*/ 6557575 h 6858000"/>
              <a:gd name="connsiteX11" fmla="*/ 371805 w 1485190"/>
              <a:gd name="connsiteY11" fmla="*/ 6492130 h 6858000"/>
              <a:gd name="connsiteX12" fmla="*/ 387492 w 1485190"/>
              <a:gd name="connsiteY12" fmla="*/ 6431610 h 6858000"/>
              <a:gd name="connsiteX13" fmla="*/ 431197 w 1485190"/>
              <a:gd name="connsiteY13" fmla="*/ 6379786 h 6858000"/>
              <a:gd name="connsiteX14" fmla="*/ 414420 w 1485190"/>
              <a:gd name="connsiteY14" fmla="*/ 6334727 h 6858000"/>
              <a:gd name="connsiteX15" fmla="*/ 391835 w 1485190"/>
              <a:gd name="connsiteY15" fmla="*/ 6313295 h 6858000"/>
              <a:gd name="connsiteX16" fmla="*/ 398999 w 1485190"/>
              <a:gd name="connsiteY16" fmla="*/ 6280046 h 6858000"/>
              <a:gd name="connsiteX17" fmla="*/ 381744 w 1485190"/>
              <a:gd name="connsiteY17" fmla="*/ 6270265 h 6858000"/>
              <a:gd name="connsiteX18" fmla="*/ 408772 w 1485190"/>
              <a:gd name="connsiteY18" fmla="*/ 6252834 h 6858000"/>
              <a:gd name="connsiteX19" fmla="*/ 386764 w 1485190"/>
              <a:gd name="connsiteY19" fmla="*/ 6202459 h 6858000"/>
              <a:gd name="connsiteX20" fmla="*/ 385562 w 1485190"/>
              <a:gd name="connsiteY20" fmla="*/ 6153037 h 6858000"/>
              <a:gd name="connsiteX21" fmla="*/ 400977 w 1485190"/>
              <a:gd name="connsiteY21" fmla="*/ 6078132 h 6858000"/>
              <a:gd name="connsiteX22" fmla="*/ 388364 w 1485190"/>
              <a:gd name="connsiteY22" fmla="*/ 6028119 h 6858000"/>
              <a:gd name="connsiteX23" fmla="*/ 373593 w 1485190"/>
              <a:gd name="connsiteY23" fmla="*/ 5926735 h 6858000"/>
              <a:gd name="connsiteX24" fmla="*/ 423105 w 1485190"/>
              <a:gd name="connsiteY24" fmla="*/ 5712857 h 6858000"/>
              <a:gd name="connsiteX25" fmla="*/ 402180 w 1485190"/>
              <a:gd name="connsiteY25" fmla="*/ 5676393 h 6858000"/>
              <a:gd name="connsiteX26" fmla="*/ 441772 w 1485190"/>
              <a:gd name="connsiteY26" fmla="*/ 5563435 h 6858000"/>
              <a:gd name="connsiteX27" fmla="*/ 488902 w 1485190"/>
              <a:gd name="connsiteY27" fmla="*/ 5437125 h 6858000"/>
              <a:gd name="connsiteX28" fmla="*/ 502470 w 1485190"/>
              <a:gd name="connsiteY28" fmla="*/ 5396260 h 6858000"/>
              <a:gd name="connsiteX29" fmla="*/ 518451 w 1485190"/>
              <a:gd name="connsiteY29" fmla="*/ 5330009 h 6858000"/>
              <a:gd name="connsiteX30" fmla="*/ 551944 w 1485190"/>
              <a:gd name="connsiteY30" fmla="*/ 5273739 h 6858000"/>
              <a:gd name="connsiteX31" fmla="*/ 561543 w 1485190"/>
              <a:gd name="connsiteY31" fmla="*/ 5241779 h 6858000"/>
              <a:gd name="connsiteX32" fmla="*/ 572769 w 1485190"/>
              <a:gd name="connsiteY32" fmla="*/ 5225268 h 6858000"/>
              <a:gd name="connsiteX33" fmla="*/ 573789 w 1485190"/>
              <a:gd name="connsiteY33" fmla="*/ 5217684 h 6858000"/>
              <a:gd name="connsiteX34" fmla="*/ 581130 w 1485190"/>
              <a:gd name="connsiteY34" fmla="*/ 5193377 h 6858000"/>
              <a:gd name="connsiteX35" fmla="*/ 584433 w 1485190"/>
              <a:gd name="connsiteY35" fmla="*/ 5179288 h 6858000"/>
              <a:gd name="connsiteX36" fmla="*/ 585417 w 1485190"/>
              <a:gd name="connsiteY36" fmla="*/ 5173621 h 6858000"/>
              <a:gd name="connsiteX37" fmla="*/ 581051 w 1485190"/>
              <a:gd name="connsiteY37" fmla="*/ 5159961 h 6858000"/>
              <a:gd name="connsiteX38" fmla="*/ 587728 w 1485190"/>
              <a:gd name="connsiteY38" fmla="*/ 5144295 h 6858000"/>
              <a:gd name="connsiteX39" fmla="*/ 584661 w 1485190"/>
              <a:gd name="connsiteY39" fmla="*/ 5125185 h 6858000"/>
              <a:gd name="connsiteX40" fmla="*/ 591491 w 1485190"/>
              <a:gd name="connsiteY40" fmla="*/ 5121884 h 6858000"/>
              <a:gd name="connsiteX41" fmla="*/ 598527 w 1485190"/>
              <a:gd name="connsiteY41" fmla="*/ 5067850 h 6858000"/>
              <a:gd name="connsiteX42" fmla="*/ 601258 w 1485190"/>
              <a:gd name="connsiteY42" fmla="*/ 5060861 h 6858000"/>
              <a:gd name="connsiteX43" fmla="*/ 597962 w 1485190"/>
              <a:gd name="connsiteY43" fmla="*/ 5034192 h 6858000"/>
              <a:gd name="connsiteX44" fmla="*/ 599516 w 1485190"/>
              <a:gd name="connsiteY44" fmla="*/ 4993030 h 6858000"/>
              <a:gd name="connsiteX45" fmla="*/ 606425 w 1485190"/>
              <a:gd name="connsiteY45" fmla="*/ 4946844 h 6858000"/>
              <a:gd name="connsiteX46" fmla="*/ 602281 w 1485190"/>
              <a:gd name="connsiteY46" fmla="*/ 4932692 h 6858000"/>
              <a:gd name="connsiteX47" fmla="*/ 617684 w 1485190"/>
              <a:gd name="connsiteY47" fmla="*/ 4858827 h 6858000"/>
              <a:gd name="connsiteX48" fmla="*/ 623587 w 1485190"/>
              <a:gd name="connsiteY48" fmla="*/ 4821170 h 6858000"/>
              <a:gd name="connsiteX49" fmla="*/ 628320 w 1485190"/>
              <a:gd name="connsiteY49" fmla="*/ 4780965 h 6858000"/>
              <a:gd name="connsiteX50" fmla="*/ 629613 w 1485190"/>
              <a:gd name="connsiteY50" fmla="*/ 4750867 h 6858000"/>
              <a:gd name="connsiteX51" fmla="*/ 627420 w 1485190"/>
              <a:gd name="connsiteY51" fmla="*/ 4690749 h 6858000"/>
              <a:gd name="connsiteX52" fmla="*/ 622900 w 1485190"/>
              <a:gd name="connsiteY52" fmla="*/ 4584173 h 6858000"/>
              <a:gd name="connsiteX53" fmla="*/ 617983 w 1485190"/>
              <a:gd name="connsiteY53" fmla="*/ 4444346 h 6858000"/>
              <a:gd name="connsiteX54" fmla="*/ 614548 w 1485190"/>
              <a:gd name="connsiteY54" fmla="*/ 4375228 h 6858000"/>
              <a:gd name="connsiteX55" fmla="*/ 595201 w 1485190"/>
              <a:gd name="connsiteY55" fmla="*/ 4214165 h 6858000"/>
              <a:gd name="connsiteX56" fmla="*/ 599274 w 1485190"/>
              <a:gd name="connsiteY56" fmla="*/ 4090296 h 6858000"/>
              <a:gd name="connsiteX57" fmla="*/ 584530 w 1485190"/>
              <a:gd name="connsiteY57" fmla="*/ 4033999 h 6858000"/>
              <a:gd name="connsiteX58" fmla="*/ 585679 w 1485190"/>
              <a:gd name="connsiteY58" fmla="*/ 4031933 h 6858000"/>
              <a:gd name="connsiteX59" fmla="*/ 584255 w 1485190"/>
              <a:gd name="connsiteY59" fmla="*/ 4013953 h 6858000"/>
              <a:gd name="connsiteX60" fmla="*/ 570550 w 1485190"/>
              <a:gd name="connsiteY60" fmla="*/ 3974753 h 6858000"/>
              <a:gd name="connsiteX61" fmla="*/ 572148 w 1485190"/>
              <a:gd name="connsiteY61" fmla="*/ 3969950 h 6858000"/>
              <a:gd name="connsiteX62" fmla="*/ 565570 w 1485190"/>
              <a:gd name="connsiteY62" fmla="*/ 3933779 h 6858000"/>
              <a:gd name="connsiteX63" fmla="*/ 566901 w 1485190"/>
              <a:gd name="connsiteY63" fmla="*/ 3933093 h 6858000"/>
              <a:gd name="connsiteX64" fmla="*/ 571255 w 1485190"/>
              <a:gd name="connsiteY64" fmla="*/ 3922082 h 6858000"/>
              <a:gd name="connsiteX65" fmla="*/ 576333 w 1485190"/>
              <a:gd name="connsiteY65" fmla="*/ 3901461 h 6858000"/>
              <a:gd name="connsiteX66" fmla="*/ 598927 w 1485190"/>
              <a:gd name="connsiteY66" fmla="*/ 3813873 h 6858000"/>
              <a:gd name="connsiteX67" fmla="*/ 598352 w 1485190"/>
              <a:gd name="connsiteY67" fmla="*/ 3806161 h 6858000"/>
              <a:gd name="connsiteX68" fmla="*/ 598659 w 1485190"/>
              <a:gd name="connsiteY68" fmla="*/ 3805957 h 6858000"/>
              <a:gd name="connsiteX69" fmla="*/ 598686 w 1485190"/>
              <a:gd name="connsiteY69" fmla="*/ 3797724 h 6858000"/>
              <a:gd name="connsiteX70" fmla="*/ 597301 w 1485190"/>
              <a:gd name="connsiteY70" fmla="*/ 3792098 h 6858000"/>
              <a:gd name="connsiteX71" fmla="*/ 596185 w 1485190"/>
              <a:gd name="connsiteY71" fmla="*/ 3777135 h 6858000"/>
              <a:gd name="connsiteX72" fmla="*/ 597918 w 1485190"/>
              <a:gd name="connsiteY72" fmla="*/ 3771656 h 6858000"/>
              <a:gd name="connsiteX73" fmla="*/ 601661 w 1485190"/>
              <a:gd name="connsiteY73" fmla="*/ 3769007 h 6858000"/>
              <a:gd name="connsiteX74" fmla="*/ 601127 w 1485190"/>
              <a:gd name="connsiteY74" fmla="*/ 3767709 h 6858000"/>
              <a:gd name="connsiteX75" fmla="*/ 609823 w 1485190"/>
              <a:gd name="connsiteY75" fmla="*/ 3738082 h 6858000"/>
              <a:gd name="connsiteX76" fmla="*/ 617169 w 1485190"/>
              <a:gd name="connsiteY76" fmla="*/ 3673397 h 6858000"/>
              <a:gd name="connsiteX77" fmla="*/ 616465 w 1485190"/>
              <a:gd name="connsiteY77" fmla="*/ 3637109 h 6858000"/>
              <a:gd name="connsiteX78" fmla="*/ 619908 w 1485190"/>
              <a:gd name="connsiteY78" fmla="*/ 3536883 h 6858000"/>
              <a:gd name="connsiteX79" fmla="*/ 627446 w 1485190"/>
              <a:gd name="connsiteY79" fmla="*/ 3435652 h 6858000"/>
              <a:gd name="connsiteX80" fmla="*/ 629117 w 1485190"/>
              <a:gd name="connsiteY80" fmla="*/ 3307769 h 6858000"/>
              <a:gd name="connsiteX81" fmla="*/ 646680 w 1485190"/>
              <a:gd name="connsiteY81" fmla="*/ 3250522 h 6858000"/>
              <a:gd name="connsiteX82" fmla="*/ 647105 w 1485190"/>
              <a:gd name="connsiteY82" fmla="*/ 3229163 h 6858000"/>
              <a:gd name="connsiteX83" fmla="*/ 648928 w 1485190"/>
              <a:gd name="connsiteY83" fmla="*/ 3217217 h 6858000"/>
              <a:gd name="connsiteX84" fmla="*/ 635763 w 1485190"/>
              <a:gd name="connsiteY84" fmla="*/ 3183755 h 6858000"/>
              <a:gd name="connsiteX85" fmla="*/ 636264 w 1485190"/>
              <a:gd name="connsiteY85" fmla="*/ 3178642 h 6858000"/>
              <a:gd name="connsiteX86" fmla="*/ 623864 w 1485190"/>
              <a:gd name="connsiteY86" fmla="*/ 3158586 h 6858000"/>
              <a:gd name="connsiteX87" fmla="*/ 609049 w 1485190"/>
              <a:gd name="connsiteY87" fmla="*/ 3129034 h 6858000"/>
              <a:gd name="connsiteX88" fmla="*/ 609714 w 1485190"/>
              <a:gd name="connsiteY88" fmla="*/ 3126682 h 6858000"/>
              <a:gd name="connsiteX89" fmla="*/ 600582 w 1485190"/>
              <a:gd name="connsiteY89" fmla="*/ 3114519 h 6858000"/>
              <a:gd name="connsiteX90" fmla="*/ 587191 w 1485190"/>
              <a:gd name="connsiteY90" fmla="*/ 3106272 h 6858000"/>
              <a:gd name="connsiteX91" fmla="*/ 559921 w 1485190"/>
              <a:gd name="connsiteY91" fmla="*/ 2958185 h 6858000"/>
              <a:gd name="connsiteX92" fmla="*/ 502535 w 1485190"/>
              <a:gd name="connsiteY92" fmla="*/ 2762989 h 6858000"/>
              <a:gd name="connsiteX93" fmla="*/ 451453 w 1485190"/>
              <a:gd name="connsiteY93" fmla="*/ 2554718 h 6858000"/>
              <a:gd name="connsiteX94" fmla="*/ 431547 w 1485190"/>
              <a:gd name="connsiteY94" fmla="*/ 2485734 h 6858000"/>
              <a:gd name="connsiteX95" fmla="*/ 422270 w 1485190"/>
              <a:gd name="connsiteY95" fmla="*/ 2447068 h 6858000"/>
              <a:gd name="connsiteX96" fmla="*/ 409231 w 1485190"/>
              <a:gd name="connsiteY96" fmla="*/ 2425819 h 6858000"/>
              <a:gd name="connsiteX97" fmla="*/ 415230 w 1485190"/>
              <a:gd name="connsiteY97" fmla="*/ 2402874 h 6858000"/>
              <a:gd name="connsiteX98" fmla="*/ 417842 w 1485190"/>
              <a:gd name="connsiteY98" fmla="*/ 2381443 h 6858000"/>
              <a:gd name="connsiteX99" fmla="*/ 394171 w 1485190"/>
              <a:gd name="connsiteY99" fmla="*/ 2261920 h 6858000"/>
              <a:gd name="connsiteX100" fmla="*/ 384058 w 1485190"/>
              <a:gd name="connsiteY100" fmla="*/ 2195378 h 6858000"/>
              <a:gd name="connsiteX101" fmla="*/ 368275 w 1485190"/>
              <a:gd name="connsiteY101" fmla="*/ 2155135 h 6858000"/>
              <a:gd name="connsiteX102" fmla="*/ 365733 w 1485190"/>
              <a:gd name="connsiteY102" fmla="*/ 2118008 h 6858000"/>
              <a:gd name="connsiteX103" fmla="*/ 366726 w 1485190"/>
              <a:gd name="connsiteY103" fmla="*/ 2050531 h 6858000"/>
              <a:gd name="connsiteX104" fmla="*/ 358532 w 1485190"/>
              <a:gd name="connsiteY104" fmla="*/ 1963269 h 6858000"/>
              <a:gd name="connsiteX105" fmla="*/ 339710 w 1485190"/>
              <a:gd name="connsiteY105" fmla="*/ 1906352 h 6858000"/>
              <a:gd name="connsiteX106" fmla="*/ 316267 w 1485190"/>
              <a:gd name="connsiteY106" fmla="*/ 1861531 h 6858000"/>
              <a:gd name="connsiteX107" fmla="*/ 270066 w 1485190"/>
              <a:gd name="connsiteY107" fmla="*/ 1732919 h 6858000"/>
              <a:gd name="connsiteX108" fmla="*/ 242377 w 1485190"/>
              <a:gd name="connsiteY108" fmla="*/ 1663540 h 6858000"/>
              <a:gd name="connsiteX109" fmla="*/ 241503 w 1485190"/>
              <a:gd name="connsiteY109" fmla="*/ 1615777 h 6858000"/>
              <a:gd name="connsiteX110" fmla="*/ 222298 w 1485190"/>
              <a:gd name="connsiteY110" fmla="*/ 1563678 h 6858000"/>
              <a:gd name="connsiteX111" fmla="*/ 235378 w 1485190"/>
              <a:gd name="connsiteY111" fmla="*/ 1519474 h 6858000"/>
              <a:gd name="connsiteX112" fmla="*/ 228120 w 1485190"/>
              <a:gd name="connsiteY112" fmla="*/ 1477995 h 6858000"/>
              <a:gd name="connsiteX113" fmla="*/ 214205 w 1485190"/>
              <a:gd name="connsiteY113" fmla="*/ 1373769 h 6858000"/>
              <a:gd name="connsiteX114" fmla="*/ 222512 w 1485190"/>
              <a:gd name="connsiteY114" fmla="*/ 1307086 h 6858000"/>
              <a:gd name="connsiteX115" fmla="*/ 223700 w 1485190"/>
              <a:gd name="connsiteY115" fmla="*/ 1189033 h 6858000"/>
              <a:gd name="connsiteX116" fmla="*/ 228385 w 1485190"/>
              <a:gd name="connsiteY116" fmla="*/ 1168288 h 6858000"/>
              <a:gd name="connsiteX117" fmla="*/ 220667 w 1485190"/>
              <a:gd name="connsiteY117" fmla="*/ 1142577 h 6858000"/>
              <a:gd name="connsiteX118" fmla="*/ 209973 w 1485190"/>
              <a:gd name="connsiteY118" fmla="*/ 1088484 h 6858000"/>
              <a:gd name="connsiteX119" fmla="*/ 198709 w 1485190"/>
              <a:gd name="connsiteY119" fmla="*/ 1016103 h 6858000"/>
              <a:gd name="connsiteX120" fmla="*/ 200165 w 1485190"/>
              <a:gd name="connsiteY120" fmla="*/ 932283 h 6858000"/>
              <a:gd name="connsiteX121" fmla="*/ 202401 w 1485190"/>
              <a:gd name="connsiteY121" fmla="*/ 915925 h 6858000"/>
              <a:gd name="connsiteX122" fmla="*/ 195030 w 1485190"/>
              <a:gd name="connsiteY122" fmla="*/ 896999 h 6858000"/>
              <a:gd name="connsiteX123" fmla="*/ 164438 w 1485190"/>
              <a:gd name="connsiteY123" fmla="*/ 821517 h 6858000"/>
              <a:gd name="connsiteX124" fmla="*/ 143388 w 1485190"/>
              <a:gd name="connsiteY124" fmla="*/ 751353 h 6858000"/>
              <a:gd name="connsiteX125" fmla="*/ 142946 w 1485190"/>
              <a:gd name="connsiteY125" fmla="*/ 721230 h 6858000"/>
              <a:gd name="connsiteX126" fmla="*/ 128617 w 1485190"/>
              <a:gd name="connsiteY126" fmla="*/ 681659 h 6858000"/>
              <a:gd name="connsiteX127" fmla="*/ 114036 w 1485190"/>
              <a:gd name="connsiteY127" fmla="*/ 635218 h 6858000"/>
              <a:gd name="connsiteX128" fmla="*/ 119047 w 1485190"/>
              <a:gd name="connsiteY128" fmla="*/ 613763 h 6858000"/>
              <a:gd name="connsiteX129" fmla="*/ 104989 w 1485190"/>
              <a:gd name="connsiteY129" fmla="*/ 598582 h 6858000"/>
              <a:gd name="connsiteX130" fmla="*/ 104670 w 1485190"/>
              <a:gd name="connsiteY130" fmla="*/ 576846 h 6858000"/>
              <a:gd name="connsiteX131" fmla="*/ 84296 w 1485190"/>
              <a:gd name="connsiteY131" fmla="*/ 530055 h 6858000"/>
              <a:gd name="connsiteX132" fmla="*/ 83544 w 1485190"/>
              <a:gd name="connsiteY132" fmla="*/ 465389 h 6858000"/>
              <a:gd name="connsiteX133" fmla="*/ 66467 w 1485190"/>
              <a:gd name="connsiteY133" fmla="*/ 424699 h 6858000"/>
              <a:gd name="connsiteX134" fmla="*/ 66842 w 1485190"/>
              <a:gd name="connsiteY134" fmla="*/ 404917 h 6858000"/>
              <a:gd name="connsiteX135" fmla="*/ 46799 w 1485190"/>
              <a:gd name="connsiteY135" fmla="*/ 367211 h 6858000"/>
              <a:gd name="connsiteX136" fmla="*/ 13103 w 1485190"/>
              <a:gd name="connsiteY136" fmla="*/ 268519 h 6858000"/>
              <a:gd name="connsiteX137" fmla="*/ 586 w 1485190"/>
              <a:gd name="connsiteY137" fmla="*/ 160886 h 6858000"/>
              <a:gd name="connsiteX138" fmla="*/ 198854 w 1485190"/>
              <a:gd name="connsiteY138" fmla="*/ 55288 h 6858000"/>
              <a:gd name="connsiteX139" fmla="*/ 158408 w 1485190"/>
              <a:gd name="connsiteY139" fmla="*/ 0 h 6858000"/>
              <a:gd name="connsiteX0" fmla="*/ 145305 w 1472087"/>
              <a:gd name="connsiteY0" fmla="*/ 0 h 6858000"/>
              <a:gd name="connsiteX1" fmla="*/ 1472087 w 1472087"/>
              <a:gd name="connsiteY1" fmla="*/ 0 h 6858000"/>
              <a:gd name="connsiteX2" fmla="*/ 1472087 w 1472087"/>
              <a:gd name="connsiteY2" fmla="*/ 6858000 h 6858000"/>
              <a:gd name="connsiteX3" fmla="*/ 208781 w 1472087"/>
              <a:gd name="connsiteY3" fmla="*/ 6857735 h 6858000"/>
              <a:gd name="connsiteX4" fmla="*/ 245374 w 1472087"/>
              <a:gd name="connsiteY4" fmla="*/ 6776847 h 6858000"/>
              <a:gd name="connsiteX5" fmla="*/ 256874 w 1472087"/>
              <a:gd name="connsiteY5" fmla="*/ 6737706 h 6858000"/>
              <a:gd name="connsiteX6" fmla="*/ 281613 w 1472087"/>
              <a:gd name="connsiteY6" fmla="*/ 6691589 h 6858000"/>
              <a:gd name="connsiteX7" fmla="*/ 259170 w 1472087"/>
              <a:gd name="connsiteY7" fmla="*/ 6659970 h 6858000"/>
              <a:gd name="connsiteX8" fmla="*/ 274261 w 1472087"/>
              <a:gd name="connsiteY8" fmla="*/ 6636211 h 6858000"/>
              <a:gd name="connsiteX9" fmla="*/ 291705 w 1472087"/>
              <a:gd name="connsiteY9" fmla="*/ 6594177 h 6858000"/>
              <a:gd name="connsiteX10" fmla="*/ 305745 w 1472087"/>
              <a:gd name="connsiteY10" fmla="*/ 6557575 h 6858000"/>
              <a:gd name="connsiteX11" fmla="*/ 358702 w 1472087"/>
              <a:gd name="connsiteY11" fmla="*/ 6492130 h 6858000"/>
              <a:gd name="connsiteX12" fmla="*/ 374389 w 1472087"/>
              <a:gd name="connsiteY12" fmla="*/ 6431610 h 6858000"/>
              <a:gd name="connsiteX13" fmla="*/ 418094 w 1472087"/>
              <a:gd name="connsiteY13" fmla="*/ 6379786 h 6858000"/>
              <a:gd name="connsiteX14" fmla="*/ 401317 w 1472087"/>
              <a:gd name="connsiteY14" fmla="*/ 6334727 h 6858000"/>
              <a:gd name="connsiteX15" fmla="*/ 378732 w 1472087"/>
              <a:gd name="connsiteY15" fmla="*/ 6313295 h 6858000"/>
              <a:gd name="connsiteX16" fmla="*/ 385896 w 1472087"/>
              <a:gd name="connsiteY16" fmla="*/ 6280046 h 6858000"/>
              <a:gd name="connsiteX17" fmla="*/ 368641 w 1472087"/>
              <a:gd name="connsiteY17" fmla="*/ 6270265 h 6858000"/>
              <a:gd name="connsiteX18" fmla="*/ 395669 w 1472087"/>
              <a:gd name="connsiteY18" fmla="*/ 6252834 h 6858000"/>
              <a:gd name="connsiteX19" fmla="*/ 373661 w 1472087"/>
              <a:gd name="connsiteY19" fmla="*/ 6202459 h 6858000"/>
              <a:gd name="connsiteX20" fmla="*/ 372459 w 1472087"/>
              <a:gd name="connsiteY20" fmla="*/ 6153037 h 6858000"/>
              <a:gd name="connsiteX21" fmla="*/ 387874 w 1472087"/>
              <a:gd name="connsiteY21" fmla="*/ 6078132 h 6858000"/>
              <a:gd name="connsiteX22" fmla="*/ 375261 w 1472087"/>
              <a:gd name="connsiteY22" fmla="*/ 6028119 h 6858000"/>
              <a:gd name="connsiteX23" fmla="*/ 360490 w 1472087"/>
              <a:gd name="connsiteY23" fmla="*/ 5926735 h 6858000"/>
              <a:gd name="connsiteX24" fmla="*/ 410002 w 1472087"/>
              <a:gd name="connsiteY24" fmla="*/ 5712857 h 6858000"/>
              <a:gd name="connsiteX25" fmla="*/ 389077 w 1472087"/>
              <a:gd name="connsiteY25" fmla="*/ 5676393 h 6858000"/>
              <a:gd name="connsiteX26" fmla="*/ 428669 w 1472087"/>
              <a:gd name="connsiteY26" fmla="*/ 5563435 h 6858000"/>
              <a:gd name="connsiteX27" fmla="*/ 475799 w 1472087"/>
              <a:gd name="connsiteY27" fmla="*/ 5437125 h 6858000"/>
              <a:gd name="connsiteX28" fmla="*/ 489367 w 1472087"/>
              <a:gd name="connsiteY28" fmla="*/ 5396260 h 6858000"/>
              <a:gd name="connsiteX29" fmla="*/ 505348 w 1472087"/>
              <a:gd name="connsiteY29" fmla="*/ 5330009 h 6858000"/>
              <a:gd name="connsiteX30" fmla="*/ 538841 w 1472087"/>
              <a:gd name="connsiteY30" fmla="*/ 5273739 h 6858000"/>
              <a:gd name="connsiteX31" fmla="*/ 548440 w 1472087"/>
              <a:gd name="connsiteY31" fmla="*/ 5241779 h 6858000"/>
              <a:gd name="connsiteX32" fmla="*/ 559666 w 1472087"/>
              <a:gd name="connsiteY32" fmla="*/ 5225268 h 6858000"/>
              <a:gd name="connsiteX33" fmla="*/ 560686 w 1472087"/>
              <a:gd name="connsiteY33" fmla="*/ 5217684 h 6858000"/>
              <a:gd name="connsiteX34" fmla="*/ 568027 w 1472087"/>
              <a:gd name="connsiteY34" fmla="*/ 5193377 h 6858000"/>
              <a:gd name="connsiteX35" fmla="*/ 571330 w 1472087"/>
              <a:gd name="connsiteY35" fmla="*/ 5179288 h 6858000"/>
              <a:gd name="connsiteX36" fmla="*/ 572314 w 1472087"/>
              <a:gd name="connsiteY36" fmla="*/ 5173621 h 6858000"/>
              <a:gd name="connsiteX37" fmla="*/ 567948 w 1472087"/>
              <a:gd name="connsiteY37" fmla="*/ 5159961 h 6858000"/>
              <a:gd name="connsiteX38" fmla="*/ 574625 w 1472087"/>
              <a:gd name="connsiteY38" fmla="*/ 5144295 h 6858000"/>
              <a:gd name="connsiteX39" fmla="*/ 571558 w 1472087"/>
              <a:gd name="connsiteY39" fmla="*/ 5125185 h 6858000"/>
              <a:gd name="connsiteX40" fmla="*/ 578388 w 1472087"/>
              <a:gd name="connsiteY40" fmla="*/ 5121884 h 6858000"/>
              <a:gd name="connsiteX41" fmla="*/ 585424 w 1472087"/>
              <a:gd name="connsiteY41" fmla="*/ 5067850 h 6858000"/>
              <a:gd name="connsiteX42" fmla="*/ 588155 w 1472087"/>
              <a:gd name="connsiteY42" fmla="*/ 5060861 h 6858000"/>
              <a:gd name="connsiteX43" fmla="*/ 584859 w 1472087"/>
              <a:gd name="connsiteY43" fmla="*/ 5034192 h 6858000"/>
              <a:gd name="connsiteX44" fmla="*/ 586413 w 1472087"/>
              <a:gd name="connsiteY44" fmla="*/ 4993030 h 6858000"/>
              <a:gd name="connsiteX45" fmla="*/ 593322 w 1472087"/>
              <a:gd name="connsiteY45" fmla="*/ 4946844 h 6858000"/>
              <a:gd name="connsiteX46" fmla="*/ 589178 w 1472087"/>
              <a:gd name="connsiteY46" fmla="*/ 4932692 h 6858000"/>
              <a:gd name="connsiteX47" fmla="*/ 604581 w 1472087"/>
              <a:gd name="connsiteY47" fmla="*/ 4858827 h 6858000"/>
              <a:gd name="connsiteX48" fmla="*/ 610484 w 1472087"/>
              <a:gd name="connsiteY48" fmla="*/ 4821170 h 6858000"/>
              <a:gd name="connsiteX49" fmla="*/ 615217 w 1472087"/>
              <a:gd name="connsiteY49" fmla="*/ 4780965 h 6858000"/>
              <a:gd name="connsiteX50" fmla="*/ 616510 w 1472087"/>
              <a:gd name="connsiteY50" fmla="*/ 4750867 h 6858000"/>
              <a:gd name="connsiteX51" fmla="*/ 614317 w 1472087"/>
              <a:gd name="connsiteY51" fmla="*/ 4690749 h 6858000"/>
              <a:gd name="connsiteX52" fmla="*/ 609797 w 1472087"/>
              <a:gd name="connsiteY52" fmla="*/ 4584173 h 6858000"/>
              <a:gd name="connsiteX53" fmla="*/ 604880 w 1472087"/>
              <a:gd name="connsiteY53" fmla="*/ 4444346 h 6858000"/>
              <a:gd name="connsiteX54" fmla="*/ 601445 w 1472087"/>
              <a:gd name="connsiteY54" fmla="*/ 4375228 h 6858000"/>
              <a:gd name="connsiteX55" fmla="*/ 582098 w 1472087"/>
              <a:gd name="connsiteY55" fmla="*/ 4214165 h 6858000"/>
              <a:gd name="connsiteX56" fmla="*/ 586171 w 1472087"/>
              <a:gd name="connsiteY56" fmla="*/ 4090296 h 6858000"/>
              <a:gd name="connsiteX57" fmla="*/ 571427 w 1472087"/>
              <a:gd name="connsiteY57" fmla="*/ 4033999 h 6858000"/>
              <a:gd name="connsiteX58" fmla="*/ 572576 w 1472087"/>
              <a:gd name="connsiteY58" fmla="*/ 4031933 h 6858000"/>
              <a:gd name="connsiteX59" fmla="*/ 571152 w 1472087"/>
              <a:gd name="connsiteY59" fmla="*/ 4013953 h 6858000"/>
              <a:gd name="connsiteX60" fmla="*/ 557447 w 1472087"/>
              <a:gd name="connsiteY60" fmla="*/ 3974753 h 6858000"/>
              <a:gd name="connsiteX61" fmla="*/ 559045 w 1472087"/>
              <a:gd name="connsiteY61" fmla="*/ 3969950 h 6858000"/>
              <a:gd name="connsiteX62" fmla="*/ 552467 w 1472087"/>
              <a:gd name="connsiteY62" fmla="*/ 3933779 h 6858000"/>
              <a:gd name="connsiteX63" fmla="*/ 553798 w 1472087"/>
              <a:gd name="connsiteY63" fmla="*/ 3933093 h 6858000"/>
              <a:gd name="connsiteX64" fmla="*/ 558152 w 1472087"/>
              <a:gd name="connsiteY64" fmla="*/ 3922082 h 6858000"/>
              <a:gd name="connsiteX65" fmla="*/ 563230 w 1472087"/>
              <a:gd name="connsiteY65" fmla="*/ 3901461 h 6858000"/>
              <a:gd name="connsiteX66" fmla="*/ 585824 w 1472087"/>
              <a:gd name="connsiteY66" fmla="*/ 3813873 h 6858000"/>
              <a:gd name="connsiteX67" fmla="*/ 585249 w 1472087"/>
              <a:gd name="connsiteY67" fmla="*/ 3806161 h 6858000"/>
              <a:gd name="connsiteX68" fmla="*/ 585556 w 1472087"/>
              <a:gd name="connsiteY68" fmla="*/ 3805957 h 6858000"/>
              <a:gd name="connsiteX69" fmla="*/ 585583 w 1472087"/>
              <a:gd name="connsiteY69" fmla="*/ 3797724 h 6858000"/>
              <a:gd name="connsiteX70" fmla="*/ 584198 w 1472087"/>
              <a:gd name="connsiteY70" fmla="*/ 3792098 h 6858000"/>
              <a:gd name="connsiteX71" fmla="*/ 583082 w 1472087"/>
              <a:gd name="connsiteY71" fmla="*/ 3777135 h 6858000"/>
              <a:gd name="connsiteX72" fmla="*/ 584815 w 1472087"/>
              <a:gd name="connsiteY72" fmla="*/ 3771656 h 6858000"/>
              <a:gd name="connsiteX73" fmla="*/ 588558 w 1472087"/>
              <a:gd name="connsiteY73" fmla="*/ 3769007 h 6858000"/>
              <a:gd name="connsiteX74" fmla="*/ 588024 w 1472087"/>
              <a:gd name="connsiteY74" fmla="*/ 3767709 h 6858000"/>
              <a:gd name="connsiteX75" fmla="*/ 596720 w 1472087"/>
              <a:gd name="connsiteY75" fmla="*/ 3738082 h 6858000"/>
              <a:gd name="connsiteX76" fmla="*/ 604066 w 1472087"/>
              <a:gd name="connsiteY76" fmla="*/ 3673397 h 6858000"/>
              <a:gd name="connsiteX77" fmla="*/ 603362 w 1472087"/>
              <a:gd name="connsiteY77" fmla="*/ 3637109 h 6858000"/>
              <a:gd name="connsiteX78" fmla="*/ 606805 w 1472087"/>
              <a:gd name="connsiteY78" fmla="*/ 3536883 h 6858000"/>
              <a:gd name="connsiteX79" fmla="*/ 614343 w 1472087"/>
              <a:gd name="connsiteY79" fmla="*/ 3435652 h 6858000"/>
              <a:gd name="connsiteX80" fmla="*/ 616014 w 1472087"/>
              <a:gd name="connsiteY80" fmla="*/ 3307769 h 6858000"/>
              <a:gd name="connsiteX81" fmla="*/ 633577 w 1472087"/>
              <a:gd name="connsiteY81" fmla="*/ 3250522 h 6858000"/>
              <a:gd name="connsiteX82" fmla="*/ 634002 w 1472087"/>
              <a:gd name="connsiteY82" fmla="*/ 3229163 h 6858000"/>
              <a:gd name="connsiteX83" fmla="*/ 635825 w 1472087"/>
              <a:gd name="connsiteY83" fmla="*/ 3217217 h 6858000"/>
              <a:gd name="connsiteX84" fmla="*/ 622660 w 1472087"/>
              <a:gd name="connsiteY84" fmla="*/ 3183755 h 6858000"/>
              <a:gd name="connsiteX85" fmla="*/ 623161 w 1472087"/>
              <a:gd name="connsiteY85" fmla="*/ 3178642 h 6858000"/>
              <a:gd name="connsiteX86" fmla="*/ 610761 w 1472087"/>
              <a:gd name="connsiteY86" fmla="*/ 3158586 h 6858000"/>
              <a:gd name="connsiteX87" fmla="*/ 595946 w 1472087"/>
              <a:gd name="connsiteY87" fmla="*/ 3129034 h 6858000"/>
              <a:gd name="connsiteX88" fmla="*/ 596611 w 1472087"/>
              <a:gd name="connsiteY88" fmla="*/ 3126682 h 6858000"/>
              <a:gd name="connsiteX89" fmla="*/ 587479 w 1472087"/>
              <a:gd name="connsiteY89" fmla="*/ 3114519 h 6858000"/>
              <a:gd name="connsiteX90" fmla="*/ 574088 w 1472087"/>
              <a:gd name="connsiteY90" fmla="*/ 3106272 h 6858000"/>
              <a:gd name="connsiteX91" fmla="*/ 546818 w 1472087"/>
              <a:gd name="connsiteY91" fmla="*/ 2958185 h 6858000"/>
              <a:gd name="connsiteX92" fmla="*/ 489432 w 1472087"/>
              <a:gd name="connsiteY92" fmla="*/ 2762989 h 6858000"/>
              <a:gd name="connsiteX93" fmla="*/ 438350 w 1472087"/>
              <a:gd name="connsiteY93" fmla="*/ 2554718 h 6858000"/>
              <a:gd name="connsiteX94" fmla="*/ 418444 w 1472087"/>
              <a:gd name="connsiteY94" fmla="*/ 2485734 h 6858000"/>
              <a:gd name="connsiteX95" fmla="*/ 409167 w 1472087"/>
              <a:gd name="connsiteY95" fmla="*/ 2447068 h 6858000"/>
              <a:gd name="connsiteX96" fmla="*/ 396128 w 1472087"/>
              <a:gd name="connsiteY96" fmla="*/ 2425819 h 6858000"/>
              <a:gd name="connsiteX97" fmla="*/ 402127 w 1472087"/>
              <a:gd name="connsiteY97" fmla="*/ 2402874 h 6858000"/>
              <a:gd name="connsiteX98" fmla="*/ 404739 w 1472087"/>
              <a:gd name="connsiteY98" fmla="*/ 2381443 h 6858000"/>
              <a:gd name="connsiteX99" fmla="*/ 381068 w 1472087"/>
              <a:gd name="connsiteY99" fmla="*/ 2261920 h 6858000"/>
              <a:gd name="connsiteX100" fmla="*/ 370955 w 1472087"/>
              <a:gd name="connsiteY100" fmla="*/ 2195378 h 6858000"/>
              <a:gd name="connsiteX101" fmla="*/ 355172 w 1472087"/>
              <a:gd name="connsiteY101" fmla="*/ 2155135 h 6858000"/>
              <a:gd name="connsiteX102" fmla="*/ 352630 w 1472087"/>
              <a:gd name="connsiteY102" fmla="*/ 2118008 h 6858000"/>
              <a:gd name="connsiteX103" fmla="*/ 353623 w 1472087"/>
              <a:gd name="connsiteY103" fmla="*/ 2050531 h 6858000"/>
              <a:gd name="connsiteX104" fmla="*/ 345429 w 1472087"/>
              <a:gd name="connsiteY104" fmla="*/ 1963269 h 6858000"/>
              <a:gd name="connsiteX105" fmla="*/ 326607 w 1472087"/>
              <a:gd name="connsiteY105" fmla="*/ 1906352 h 6858000"/>
              <a:gd name="connsiteX106" fmla="*/ 303164 w 1472087"/>
              <a:gd name="connsiteY106" fmla="*/ 1861531 h 6858000"/>
              <a:gd name="connsiteX107" fmla="*/ 256963 w 1472087"/>
              <a:gd name="connsiteY107" fmla="*/ 1732919 h 6858000"/>
              <a:gd name="connsiteX108" fmla="*/ 229274 w 1472087"/>
              <a:gd name="connsiteY108" fmla="*/ 1663540 h 6858000"/>
              <a:gd name="connsiteX109" fmla="*/ 228400 w 1472087"/>
              <a:gd name="connsiteY109" fmla="*/ 1615777 h 6858000"/>
              <a:gd name="connsiteX110" fmla="*/ 209195 w 1472087"/>
              <a:gd name="connsiteY110" fmla="*/ 1563678 h 6858000"/>
              <a:gd name="connsiteX111" fmla="*/ 222275 w 1472087"/>
              <a:gd name="connsiteY111" fmla="*/ 1519474 h 6858000"/>
              <a:gd name="connsiteX112" fmla="*/ 215017 w 1472087"/>
              <a:gd name="connsiteY112" fmla="*/ 1477995 h 6858000"/>
              <a:gd name="connsiteX113" fmla="*/ 201102 w 1472087"/>
              <a:gd name="connsiteY113" fmla="*/ 1373769 h 6858000"/>
              <a:gd name="connsiteX114" fmla="*/ 209409 w 1472087"/>
              <a:gd name="connsiteY114" fmla="*/ 1307086 h 6858000"/>
              <a:gd name="connsiteX115" fmla="*/ 210597 w 1472087"/>
              <a:gd name="connsiteY115" fmla="*/ 1189033 h 6858000"/>
              <a:gd name="connsiteX116" fmla="*/ 215282 w 1472087"/>
              <a:gd name="connsiteY116" fmla="*/ 1168288 h 6858000"/>
              <a:gd name="connsiteX117" fmla="*/ 207564 w 1472087"/>
              <a:gd name="connsiteY117" fmla="*/ 1142577 h 6858000"/>
              <a:gd name="connsiteX118" fmla="*/ 196870 w 1472087"/>
              <a:gd name="connsiteY118" fmla="*/ 1088484 h 6858000"/>
              <a:gd name="connsiteX119" fmla="*/ 185606 w 1472087"/>
              <a:gd name="connsiteY119" fmla="*/ 1016103 h 6858000"/>
              <a:gd name="connsiteX120" fmla="*/ 187062 w 1472087"/>
              <a:gd name="connsiteY120" fmla="*/ 932283 h 6858000"/>
              <a:gd name="connsiteX121" fmla="*/ 189298 w 1472087"/>
              <a:gd name="connsiteY121" fmla="*/ 915925 h 6858000"/>
              <a:gd name="connsiteX122" fmla="*/ 181927 w 1472087"/>
              <a:gd name="connsiteY122" fmla="*/ 896999 h 6858000"/>
              <a:gd name="connsiteX123" fmla="*/ 151335 w 1472087"/>
              <a:gd name="connsiteY123" fmla="*/ 821517 h 6858000"/>
              <a:gd name="connsiteX124" fmla="*/ 130285 w 1472087"/>
              <a:gd name="connsiteY124" fmla="*/ 751353 h 6858000"/>
              <a:gd name="connsiteX125" fmla="*/ 129843 w 1472087"/>
              <a:gd name="connsiteY125" fmla="*/ 721230 h 6858000"/>
              <a:gd name="connsiteX126" fmla="*/ 115514 w 1472087"/>
              <a:gd name="connsiteY126" fmla="*/ 681659 h 6858000"/>
              <a:gd name="connsiteX127" fmla="*/ 100933 w 1472087"/>
              <a:gd name="connsiteY127" fmla="*/ 635218 h 6858000"/>
              <a:gd name="connsiteX128" fmla="*/ 105944 w 1472087"/>
              <a:gd name="connsiteY128" fmla="*/ 613763 h 6858000"/>
              <a:gd name="connsiteX129" fmla="*/ 91886 w 1472087"/>
              <a:gd name="connsiteY129" fmla="*/ 598582 h 6858000"/>
              <a:gd name="connsiteX130" fmla="*/ 91567 w 1472087"/>
              <a:gd name="connsiteY130" fmla="*/ 576846 h 6858000"/>
              <a:gd name="connsiteX131" fmla="*/ 71193 w 1472087"/>
              <a:gd name="connsiteY131" fmla="*/ 530055 h 6858000"/>
              <a:gd name="connsiteX132" fmla="*/ 70441 w 1472087"/>
              <a:gd name="connsiteY132" fmla="*/ 465389 h 6858000"/>
              <a:gd name="connsiteX133" fmla="*/ 53364 w 1472087"/>
              <a:gd name="connsiteY133" fmla="*/ 424699 h 6858000"/>
              <a:gd name="connsiteX134" fmla="*/ 53739 w 1472087"/>
              <a:gd name="connsiteY134" fmla="*/ 404917 h 6858000"/>
              <a:gd name="connsiteX135" fmla="*/ 33696 w 1472087"/>
              <a:gd name="connsiteY135" fmla="*/ 367211 h 6858000"/>
              <a:gd name="connsiteX136" fmla="*/ 0 w 1472087"/>
              <a:gd name="connsiteY136" fmla="*/ 268519 h 6858000"/>
              <a:gd name="connsiteX137" fmla="*/ 173467 w 1472087"/>
              <a:gd name="connsiteY137" fmla="*/ 144983 h 6858000"/>
              <a:gd name="connsiteX138" fmla="*/ 185751 w 1472087"/>
              <a:gd name="connsiteY138" fmla="*/ 55288 h 6858000"/>
              <a:gd name="connsiteX139" fmla="*/ 145305 w 1472087"/>
              <a:gd name="connsiteY139" fmla="*/ 0 h 6858000"/>
              <a:gd name="connsiteX0" fmla="*/ 112107 w 1438889"/>
              <a:gd name="connsiteY0" fmla="*/ 0 h 6858000"/>
              <a:gd name="connsiteX1" fmla="*/ 1438889 w 1438889"/>
              <a:gd name="connsiteY1" fmla="*/ 0 h 6858000"/>
              <a:gd name="connsiteX2" fmla="*/ 1438889 w 1438889"/>
              <a:gd name="connsiteY2" fmla="*/ 6858000 h 6858000"/>
              <a:gd name="connsiteX3" fmla="*/ 175583 w 1438889"/>
              <a:gd name="connsiteY3" fmla="*/ 6857735 h 6858000"/>
              <a:gd name="connsiteX4" fmla="*/ 212176 w 1438889"/>
              <a:gd name="connsiteY4" fmla="*/ 6776847 h 6858000"/>
              <a:gd name="connsiteX5" fmla="*/ 223676 w 1438889"/>
              <a:gd name="connsiteY5" fmla="*/ 6737706 h 6858000"/>
              <a:gd name="connsiteX6" fmla="*/ 248415 w 1438889"/>
              <a:gd name="connsiteY6" fmla="*/ 6691589 h 6858000"/>
              <a:gd name="connsiteX7" fmla="*/ 225972 w 1438889"/>
              <a:gd name="connsiteY7" fmla="*/ 6659970 h 6858000"/>
              <a:gd name="connsiteX8" fmla="*/ 241063 w 1438889"/>
              <a:gd name="connsiteY8" fmla="*/ 6636211 h 6858000"/>
              <a:gd name="connsiteX9" fmla="*/ 258507 w 1438889"/>
              <a:gd name="connsiteY9" fmla="*/ 6594177 h 6858000"/>
              <a:gd name="connsiteX10" fmla="*/ 272547 w 1438889"/>
              <a:gd name="connsiteY10" fmla="*/ 6557575 h 6858000"/>
              <a:gd name="connsiteX11" fmla="*/ 325504 w 1438889"/>
              <a:gd name="connsiteY11" fmla="*/ 6492130 h 6858000"/>
              <a:gd name="connsiteX12" fmla="*/ 341191 w 1438889"/>
              <a:gd name="connsiteY12" fmla="*/ 6431610 h 6858000"/>
              <a:gd name="connsiteX13" fmla="*/ 384896 w 1438889"/>
              <a:gd name="connsiteY13" fmla="*/ 6379786 h 6858000"/>
              <a:gd name="connsiteX14" fmla="*/ 368119 w 1438889"/>
              <a:gd name="connsiteY14" fmla="*/ 6334727 h 6858000"/>
              <a:gd name="connsiteX15" fmla="*/ 345534 w 1438889"/>
              <a:gd name="connsiteY15" fmla="*/ 6313295 h 6858000"/>
              <a:gd name="connsiteX16" fmla="*/ 352698 w 1438889"/>
              <a:gd name="connsiteY16" fmla="*/ 6280046 h 6858000"/>
              <a:gd name="connsiteX17" fmla="*/ 335443 w 1438889"/>
              <a:gd name="connsiteY17" fmla="*/ 6270265 h 6858000"/>
              <a:gd name="connsiteX18" fmla="*/ 362471 w 1438889"/>
              <a:gd name="connsiteY18" fmla="*/ 6252834 h 6858000"/>
              <a:gd name="connsiteX19" fmla="*/ 340463 w 1438889"/>
              <a:gd name="connsiteY19" fmla="*/ 6202459 h 6858000"/>
              <a:gd name="connsiteX20" fmla="*/ 339261 w 1438889"/>
              <a:gd name="connsiteY20" fmla="*/ 6153037 h 6858000"/>
              <a:gd name="connsiteX21" fmla="*/ 354676 w 1438889"/>
              <a:gd name="connsiteY21" fmla="*/ 6078132 h 6858000"/>
              <a:gd name="connsiteX22" fmla="*/ 342063 w 1438889"/>
              <a:gd name="connsiteY22" fmla="*/ 6028119 h 6858000"/>
              <a:gd name="connsiteX23" fmla="*/ 327292 w 1438889"/>
              <a:gd name="connsiteY23" fmla="*/ 5926735 h 6858000"/>
              <a:gd name="connsiteX24" fmla="*/ 376804 w 1438889"/>
              <a:gd name="connsiteY24" fmla="*/ 5712857 h 6858000"/>
              <a:gd name="connsiteX25" fmla="*/ 355879 w 1438889"/>
              <a:gd name="connsiteY25" fmla="*/ 5676393 h 6858000"/>
              <a:gd name="connsiteX26" fmla="*/ 395471 w 1438889"/>
              <a:gd name="connsiteY26" fmla="*/ 5563435 h 6858000"/>
              <a:gd name="connsiteX27" fmla="*/ 442601 w 1438889"/>
              <a:gd name="connsiteY27" fmla="*/ 5437125 h 6858000"/>
              <a:gd name="connsiteX28" fmla="*/ 456169 w 1438889"/>
              <a:gd name="connsiteY28" fmla="*/ 5396260 h 6858000"/>
              <a:gd name="connsiteX29" fmla="*/ 472150 w 1438889"/>
              <a:gd name="connsiteY29" fmla="*/ 5330009 h 6858000"/>
              <a:gd name="connsiteX30" fmla="*/ 505643 w 1438889"/>
              <a:gd name="connsiteY30" fmla="*/ 5273739 h 6858000"/>
              <a:gd name="connsiteX31" fmla="*/ 515242 w 1438889"/>
              <a:gd name="connsiteY31" fmla="*/ 5241779 h 6858000"/>
              <a:gd name="connsiteX32" fmla="*/ 526468 w 1438889"/>
              <a:gd name="connsiteY32" fmla="*/ 5225268 h 6858000"/>
              <a:gd name="connsiteX33" fmla="*/ 527488 w 1438889"/>
              <a:gd name="connsiteY33" fmla="*/ 5217684 h 6858000"/>
              <a:gd name="connsiteX34" fmla="*/ 534829 w 1438889"/>
              <a:gd name="connsiteY34" fmla="*/ 5193377 h 6858000"/>
              <a:gd name="connsiteX35" fmla="*/ 538132 w 1438889"/>
              <a:gd name="connsiteY35" fmla="*/ 5179288 h 6858000"/>
              <a:gd name="connsiteX36" fmla="*/ 539116 w 1438889"/>
              <a:gd name="connsiteY36" fmla="*/ 5173621 h 6858000"/>
              <a:gd name="connsiteX37" fmla="*/ 534750 w 1438889"/>
              <a:gd name="connsiteY37" fmla="*/ 5159961 h 6858000"/>
              <a:gd name="connsiteX38" fmla="*/ 541427 w 1438889"/>
              <a:gd name="connsiteY38" fmla="*/ 5144295 h 6858000"/>
              <a:gd name="connsiteX39" fmla="*/ 538360 w 1438889"/>
              <a:gd name="connsiteY39" fmla="*/ 5125185 h 6858000"/>
              <a:gd name="connsiteX40" fmla="*/ 545190 w 1438889"/>
              <a:gd name="connsiteY40" fmla="*/ 5121884 h 6858000"/>
              <a:gd name="connsiteX41" fmla="*/ 552226 w 1438889"/>
              <a:gd name="connsiteY41" fmla="*/ 5067850 h 6858000"/>
              <a:gd name="connsiteX42" fmla="*/ 554957 w 1438889"/>
              <a:gd name="connsiteY42" fmla="*/ 5060861 h 6858000"/>
              <a:gd name="connsiteX43" fmla="*/ 551661 w 1438889"/>
              <a:gd name="connsiteY43" fmla="*/ 5034192 h 6858000"/>
              <a:gd name="connsiteX44" fmla="*/ 553215 w 1438889"/>
              <a:gd name="connsiteY44" fmla="*/ 4993030 h 6858000"/>
              <a:gd name="connsiteX45" fmla="*/ 560124 w 1438889"/>
              <a:gd name="connsiteY45" fmla="*/ 4946844 h 6858000"/>
              <a:gd name="connsiteX46" fmla="*/ 555980 w 1438889"/>
              <a:gd name="connsiteY46" fmla="*/ 4932692 h 6858000"/>
              <a:gd name="connsiteX47" fmla="*/ 571383 w 1438889"/>
              <a:gd name="connsiteY47" fmla="*/ 4858827 h 6858000"/>
              <a:gd name="connsiteX48" fmla="*/ 577286 w 1438889"/>
              <a:gd name="connsiteY48" fmla="*/ 4821170 h 6858000"/>
              <a:gd name="connsiteX49" fmla="*/ 582019 w 1438889"/>
              <a:gd name="connsiteY49" fmla="*/ 4780965 h 6858000"/>
              <a:gd name="connsiteX50" fmla="*/ 583312 w 1438889"/>
              <a:gd name="connsiteY50" fmla="*/ 4750867 h 6858000"/>
              <a:gd name="connsiteX51" fmla="*/ 581119 w 1438889"/>
              <a:gd name="connsiteY51" fmla="*/ 4690749 h 6858000"/>
              <a:gd name="connsiteX52" fmla="*/ 576599 w 1438889"/>
              <a:gd name="connsiteY52" fmla="*/ 4584173 h 6858000"/>
              <a:gd name="connsiteX53" fmla="*/ 571682 w 1438889"/>
              <a:gd name="connsiteY53" fmla="*/ 4444346 h 6858000"/>
              <a:gd name="connsiteX54" fmla="*/ 568247 w 1438889"/>
              <a:gd name="connsiteY54" fmla="*/ 4375228 h 6858000"/>
              <a:gd name="connsiteX55" fmla="*/ 548900 w 1438889"/>
              <a:gd name="connsiteY55" fmla="*/ 4214165 h 6858000"/>
              <a:gd name="connsiteX56" fmla="*/ 552973 w 1438889"/>
              <a:gd name="connsiteY56" fmla="*/ 4090296 h 6858000"/>
              <a:gd name="connsiteX57" fmla="*/ 538229 w 1438889"/>
              <a:gd name="connsiteY57" fmla="*/ 4033999 h 6858000"/>
              <a:gd name="connsiteX58" fmla="*/ 539378 w 1438889"/>
              <a:gd name="connsiteY58" fmla="*/ 4031933 h 6858000"/>
              <a:gd name="connsiteX59" fmla="*/ 537954 w 1438889"/>
              <a:gd name="connsiteY59" fmla="*/ 4013953 h 6858000"/>
              <a:gd name="connsiteX60" fmla="*/ 524249 w 1438889"/>
              <a:gd name="connsiteY60" fmla="*/ 3974753 h 6858000"/>
              <a:gd name="connsiteX61" fmla="*/ 525847 w 1438889"/>
              <a:gd name="connsiteY61" fmla="*/ 3969950 h 6858000"/>
              <a:gd name="connsiteX62" fmla="*/ 519269 w 1438889"/>
              <a:gd name="connsiteY62" fmla="*/ 3933779 h 6858000"/>
              <a:gd name="connsiteX63" fmla="*/ 520600 w 1438889"/>
              <a:gd name="connsiteY63" fmla="*/ 3933093 h 6858000"/>
              <a:gd name="connsiteX64" fmla="*/ 524954 w 1438889"/>
              <a:gd name="connsiteY64" fmla="*/ 3922082 h 6858000"/>
              <a:gd name="connsiteX65" fmla="*/ 530032 w 1438889"/>
              <a:gd name="connsiteY65" fmla="*/ 3901461 h 6858000"/>
              <a:gd name="connsiteX66" fmla="*/ 552626 w 1438889"/>
              <a:gd name="connsiteY66" fmla="*/ 3813873 h 6858000"/>
              <a:gd name="connsiteX67" fmla="*/ 552051 w 1438889"/>
              <a:gd name="connsiteY67" fmla="*/ 3806161 h 6858000"/>
              <a:gd name="connsiteX68" fmla="*/ 552358 w 1438889"/>
              <a:gd name="connsiteY68" fmla="*/ 3805957 h 6858000"/>
              <a:gd name="connsiteX69" fmla="*/ 552385 w 1438889"/>
              <a:gd name="connsiteY69" fmla="*/ 3797724 h 6858000"/>
              <a:gd name="connsiteX70" fmla="*/ 551000 w 1438889"/>
              <a:gd name="connsiteY70" fmla="*/ 3792098 h 6858000"/>
              <a:gd name="connsiteX71" fmla="*/ 549884 w 1438889"/>
              <a:gd name="connsiteY71" fmla="*/ 3777135 h 6858000"/>
              <a:gd name="connsiteX72" fmla="*/ 551617 w 1438889"/>
              <a:gd name="connsiteY72" fmla="*/ 3771656 h 6858000"/>
              <a:gd name="connsiteX73" fmla="*/ 555360 w 1438889"/>
              <a:gd name="connsiteY73" fmla="*/ 3769007 h 6858000"/>
              <a:gd name="connsiteX74" fmla="*/ 554826 w 1438889"/>
              <a:gd name="connsiteY74" fmla="*/ 3767709 h 6858000"/>
              <a:gd name="connsiteX75" fmla="*/ 563522 w 1438889"/>
              <a:gd name="connsiteY75" fmla="*/ 3738082 h 6858000"/>
              <a:gd name="connsiteX76" fmla="*/ 570868 w 1438889"/>
              <a:gd name="connsiteY76" fmla="*/ 3673397 h 6858000"/>
              <a:gd name="connsiteX77" fmla="*/ 570164 w 1438889"/>
              <a:gd name="connsiteY77" fmla="*/ 3637109 h 6858000"/>
              <a:gd name="connsiteX78" fmla="*/ 573607 w 1438889"/>
              <a:gd name="connsiteY78" fmla="*/ 3536883 h 6858000"/>
              <a:gd name="connsiteX79" fmla="*/ 581145 w 1438889"/>
              <a:gd name="connsiteY79" fmla="*/ 3435652 h 6858000"/>
              <a:gd name="connsiteX80" fmla="*/ 582816 w 1438889"/>
              <a:gd name="connsiteY80" fmla="*/ 3307769 h 6858000"/>
              <a:gd name="connsiteX81" fmla="*/ 600379 w 1438889"/>
              <a:gd name="connsiteY81" fmla="*/ 3250522 h 6858000"/>
              <a:gd name="connsiteX82" fmla="*/ 600804 w 1438889"/>
              <a:gd name="connsiteY82" fmla="*/ 3229163 h 6858000"/>
              <a:gd name="connsiteX83" fmla="*/ 602627 w 1438889"/>
              <a:gd name="connsiteY83" fmla="*/ 3217217 h 6858000"/>
              <a:gd name="connsiteX84" fmla="*/ 589462 w 1438889"/>
              <a:gd name="connsiteY84" fmla="*/ 3183755 h 6858000"/>
              <a:gd name="connsiteX85" fmla="*/ 589963 w 1438889"/>
              <a:gd name="connsiteY85" fmla="*/ 3178642 h 6858000"/>
              <a:gd name="connsiteX86" fmla="*/ 577563 w 1438889"/>
              <a:gd name="connsiteY86" fmla="*/ 3158586 h 6858000"/>
              <a:gd name="connsiteX87" fmla="*/ 562748 w 1438889"/>
              <a:gd name="connsiteY87" fmla="*/ 3129034 h 6858000"/>
              <a:gd name="connsiteX88" fmla="*/ 563413 w 1438889"/>
              <a:gd name="connsiteY88" fmla="*/ 3126682 h 6858000"/>
              <a:gd name="connsiteX89" fmla="*/ 554281 w 1438889"/>
              <a:gd name="connsiteY89" fmla="*/ 3114519 h 6858000"/>
              <a:gd name="connsiteX90" fmla="*/ 540890 w 1438889"/>
              <a:gd name="connsiteY90" fmla="*/ 3106272 h 6858000"/>
              <a:gd name="connsiteX91" fmla="*/ 513620 w 1438889"/>
              <a:gd name="connsiteY91" fmla="*/ 2958185 h 6858000"/>
              <a:gd name="connsiteX92" fmla="*/ 456234 w 1438889"/>
              <a:gd name="connsiteY92" fmla="*/ 2762989 h 6858000"/>
              <a:gd name="connsiteX93" fmla="*/ 405152 w 1438889"/>
              <a:gd name="connsiteY93" fmla="*/ 2554718 h 6858000"/>
              <a:gd name="connsiteX94" fmla="*/ 385246 w 1438889"/>
              <a:gd name="connsiteY94" fmla="*/ 2485734 h 6858000"/>
              <a:gd name="connsiteX95" fmla="*/ 375969 w 1438889"/>
              <a:gd name="connsiteY95" fmla="*/ 2447068 h 6858000"/>
              <a:gd name="connsiteX96" fmla="*/ 362930 w 1438889"/>
              <a:gd name="connsiteY96" fmla="*/ 2425819 h 6858000"/>
              <a:gd name="connsiteX97" fmla="*/ 368929 w 1438889"/>
              <a:gd name="connsiteY97" fmla="*/ 2402874 h 6858000"/>
              <a:gd name="connsiteX98" fmla="*/ 371541 w 1438889"/>
              <a:gd name="connsiteY98" fmla="*/ 2381443 h 6858000"/>
              <a:gd name="connsiteX99" fmla="*/ 347870 w 1438889"/>
              <a:gd name="connsiteY99" fmla="*/ 2261920 h 6858000"/>
              <a:gd name="connsiteX100" fmla="*/ 337757 w 1438889"/>
              <a:gd name="connsiteY100" fmla="*/ 2195378 h 6858000"/>
              <a:gd name="connsiteX101" fmla="*/ 321974 w 1438889"/>
              <a:gd name="connsiteY101" fmla="*/ 2155135 h 6858000"/>
              <a:gd name="connsiteX102" fmla="*/ 319432 w 1438889"/>
              <a:gd name="connsiteY102" fmla="*/ 2118008 h 6858000"/>
              <a:gd name="connsiteX103" fmla="*/ 320425 w 1438889"/>
              <a:gd name="connsiteY103" fmla="*/ 2050531 h 6858000"/>
              <a:gd name="connsiteX104" fmla="*/ 312231 w 1438889"/>
              <a:gd name="connsiteY104" fmla="*/ 1963269 h 6858000"/>
              <a:gd name="connsiteX105" fmla="*/ 293409 w 1438889"/>
              <a:gd name="connsiteY105" fmla="*/ 1906352 h 6858000"/>
              <a:gd name="connsiteX106" fmla="*/ 269966 w 1438889"/>
              <a:gd name="connsiteY106" fmla="*/ 1861531 h 6858000"/>
              <a:gd name="connsiteX107" fmla="*/ 223765 w 1438889"/>
              <a:gd name="connsiteY107" fmla="*/ 1732919 h 6858000"/>
              <a:gd name="connsiteX108" fmla="*/ 196076 w 1438889"/>
              <a:gd name="connsiteY108" fmla="*/ 1663540 h 6858000"/>
              <a:gd name="connsiteX109" fmla="*/ 195202 w 1438889"/>
              <a:gd name="connsiteY109" fmla="*/ 1615777 h 6858000"/>
              <a:gd name="connsiteX110" fmla="*/ 175997 w 1438889"/>
              <a:gd name="connsiteY110" fmla="*/ 1563678 h 6858000"/>
              <a:gd name="connsiteX111" fmla="*/ 189077 w 1438889"/>
              <a:gd name="connsiteY111" fmla="*/ 1519474 h 6858000"/>
              <a:gd name="connsiteX112" fmla="*/ 181819 w 1438889"/>
              <a:gd name="connsiteY112" fmla="*/ 1477995 h 6858000"/>
              <a:gd name="connsiteX113" fmla="*/ 167904 w 1438889"/>
              <a:gd name="connsiteY113" fmla="*/ 1373769 h 6858000"/>
              <a:gd name="connsiteX114" fmla="*/ 176211 w 1438889"/>
              <a:gd name="connsiteY114" fmla="*/ 1307086 h 6858000"/>
              <a:gd name="connsiteX115" fmla="*/ 177399 w 1438889"/>
              <a:gd name="connsiteY115" fmla="*/ 1189033 h 6858000"/>
              <a:gd name="connsiteX116" fmla="*/ 182084 w 1438889"/>
              <a:gd name="connsiteY116" fmla="*/ 1168288 h 6858000"/>
              <a:gd name="connsiteX117" fmla="*/ 174366 w 1438889"/>
              <a:gd name="connsiteY117" fmla="*/ 1142577 h 6858000"/>
              <a:gd name="connsiteX118" fmla="*/ 163672 w 1438889"/>
              <a:gd name="connsiteY118" fmla="*/ 1088484 h 6858000"/>
              <a:gd name="connsiteX119" fmla="*/ 152408 w 1438889"/>
              <a:gd name="connsiteY119" fmla="*/ 1016103 h 6858000"/>
              <a:gd name="connsiteX120" fmla="*/ 153864 w 1438889"/>
              <a:gd name="connsiteY120" fmla="*/ 932283 h 6858000"/>
              <a:gd name="connsiteX121" fmla="*/ 156100 w 1438889"/>
              <a:gd name="connsiteY121" fmla="*/ 915925 h 6858000"/>
              <a:gd name="connsiteX122" fmla="*/ 148729 w 1438889"/>
              <a:gd name="connsiteY122" fmla="*/ 896999 h 6858000"/>
              <a:gd name="connsiteX123" fmla="*/ 118137 w 1438889"/>
              <a:gd name="connsiteY123" fmla="*/ 821517 h 6858000"/>
              <a:gd name="connsiteX124" fmla="*/ 97087 w 1438889"/>
              <a:gd name="connsiteY124" fmla="*/ 751353 h 6858000"/>
              <a:gd name="connsiteX125" fmla="*/ 96645 w 1438889"/>
              <a:gd name="connsiteY125" fmla="*/ 721230 h 6858000"/>
              <a:gd name="connsiteX126" fmla="*/ 82316 w 1438889"/>
              <a:gd name="connsiteY126" fmla="*/ 681659 h 6858000"/>
              <a:gd name="connsiteX127" fmla="*/ 67735 w 1438889"/>
              <a:gd name="connsiteY127" fmla="*/ 635218 h 6858000"/>
              <a:gd name="connsiteX128" fmla="*/ 72746 w 1438889"/>
              <a:gd name="connsiteY128" fmla="*/ 613763 h 6858000"/>
              <a:gd name="connsiteX129" fmla="*/ 58688 w 1438889"/>
              <a:gd name="connsiteY129" fmla="*/ 598582 h 6858000"/>
              <a:gd name="connsiteX130" fmla="*/ 58369 w 1438889"/>
              <a:gd name="connsiteY130" fmla="*/ 576846 h 6858000"/>
              <a:gd name="connsiteX131" fmla="*/ 37995 w 1438889"/>
              <a:gd name="connsiteY131" fmla="*/ 530055 h 6858000"/>
              <a:gd name="connsiteX132" fmla="*/ 37243 w 1438889"/>
              <a:gd name="connsiteY132" fmla="*/ 465389 h 6858000"/>
              <a:gd name="connsiteX133" fmla="*/ 20166 w 1438889"/>
              <a:gd name="connsiteY133" fmla="*/ 424699 h 6858000"/>
              <a:gd name="connsiteX134" fmla="*/ 20541 w 1438889"/>
              <a:gd name="connsiteY134" fmla="*/ 404917 h 6858000"/>
              <a:gd name="connsiteX135" fmla="*/ 498 w 1438889"/>
              <a:gd name="connsiteY135" fmla="*/ 367211 h 6858000"/>
              <a:gd name="connsiteX136" fmla="*/ 148559 w 1438889"/>
              <a:gd name="connsiteY136" fmla="*/ 212860 h 6858000"/>
              <a:gd name="connsiteX137" fmla="*/ 140269 w 1438889"/>
              <a:gd name="connsiteY137" fmla="*/ 144983 h 6858000"/>
              <a:gd name="connsiteX138" fmla="*/ 152553 w 1438889"/>
              <a:gd name="connsiteY138" fmla="*/ 55288 h 6858000"/>
              <a:gd name="connsiteX139" fmla="*/ 112107 w 1438889"/>
              <a:gd name="connsiteY139" fmla="*/ 0 h 6858000"/>
              <a:gd name="connsiteX0" fmla="*/ 92101 w 1418883"/>
              <a:gd name="connsiteY0" fmla="*/ 0 h 6858000"/>
              <a:gd name="connsiteX1" fmla="*/ 1418883 w 1418883"/>
              <a:gd name="connsiteY1" fmla="*/ 0 h 6858000"/>
              <a:gd name="connsiteX2" fmla="*/ 1418883 w 1418883"/>
              <a:gd name="connsiteY2" fmla="*/ 6858000 h 6858000"/>
              <a:gd name="connsiteX3" fmla="*/ 155577 w 1418883"/>
              <a:gd name="connsiteY3" fmla="*/ 6857735 h 6858000"/>
              <a:gd name="connsiteX4" fmla="*/ 192170 w 1418883"/>
              <a:gd name="connsiteY4" fmla="*/ 6776847 h 6858000"/>
              <a:gd name="connsiteX5" fmla="*/ 203670 w 1418883"/>
              <a:gd name="connsiteY5" fmla="*/ 6737706 h 6858000"/>
              <a:gd name="connsiteX6" fmla="*/ 228409 w 1418883"/>
              <a:gd name="connsiteY6" fmla="*/ 6691589 h 6858000"/>
              <a:gd name="connsiteX7" fmla="*/ 205966 w 1418883"/>
              <a:gd name="connsiteY7" fmla="*/ 6659970 h 6858000"/>
              <a:gd name="connsiteX8" fmla="*/ 221057 w 1418883"/>
              <a:gd name="connsiteY8" fmla="*/ 6636211 h 6858000"/>
              <a:gd name="connsiteX9" fmla="*/ 238501 w 1418883"/>
              <a:gd name="connsiteY9" fmla="*/ 6594177 h 6858000"/>
              <a:gd name="connsiteX10" fmla="*/ 252541 w 1418883"/>
              <a:gd name="connsiteY10" fmla="*/ 6557575 h 6858000"/>
              <a:gd name="connsiteX11" fmla="*/ 305498 w 1418883"/>
              <a:gd name="connsiteY11" fmla="*/ 6492130 h 6858000"/>
              <a:gd name="connsiteX12" fmla="*/ 321185 w 1418883"/>
              <a:gd name="connsiteY12" fmla="*/ 6431610 h 6858000"/>
              <a:gd name="connsiteX13" fmla="*/ 364890 w 1418883"/>
              <a:gd name="connsiteY13" fmla="*/ 6379786 h 6858000"/>
              <a:gd name="connsiteX14" fmla="*/ 348113 w 1418883"/>
              <a:gd name="connsiteY14" fmla="*/ 6334727 h 6858000"/>
              <a:gd name="connsiteX15" fmla="*/ 325528 w 1418883"/>
              <a:gd name="connsiteY15" fmla="*/ 6313295 h 6858000"/>
              <a:gd name="connsiteX16" fmla="*/ 332692 w 1418883"/>
              <a:gd name="connsiteY16" fmla="*/ 6280046 h 6858000"/>
              <a:gd name="connsiteX17" fmla="*/ 315437 w 1418883"/>
              <a:gd name="connsiteY17" fmla="*/ 6270265 h 6858000"/>
              <a:gd name="connsiteX18" fmla="*/ 342465 w 1418883"/>
              <a:gd name="connsiteY18" fmla="*/ 6252834 h 6858000"/>
              <a:gd name="connsiteX19" fmla="*/ 320457 w 1418883"/>
              <a:gd name="connsiteY19" fmla="*/ 6202459 h 6858000"/>
              <a:gd name="connsiteX20" fmla="*/ 319255 w 1418883"/>
              <a:gd name="connsiteY20" fmla="*/ 6153037 h 6858000"/>
              <a:gd name="connsiteX21" fmla="*/ 334670 w 1418883"/>
              <a:gd name="connsiteY21" fmla="*/ 6078132 h 6858000"/>
              <a:gd name="connsiteX22" fmla="*/ 322057 w 1418883"/>
              <a:gd name="connsiteY22" fmla="*/ 6028119 h 6858000"/>
              <a:gd name="connsiteX23" fmla="*/ 307286 w 1418883"/>
              <a:gd name="connsiteY23" fmla="*/ 5926735 h 6858000"/>
              <a:gd name="connsiteX24" fmla="*/ 356798 w 1418883"/>
              <a:gd name="connsiteY24" fmla="*/ 5712857 h 6858000"/>
              <a:gd name="connsiteX25" fmla="*/ 335873 w 1418883"/>
              <a:gd name="connsiteY25" fmla="*/ 5676393 h 6858000"/>
              <a:gd name="connsiteX26" fmla="*/ 375465 w 1418883"/>
              <a:gd name="connsiteY26" fmla="*/ 5563435 h 6858000"/>
              <a:gd name="connsiteX27" fmla="*/ 422595 w 1418883"/>
              <a:gd name="connsiteY27" fmla="*/ 5437125 h 6858000"/>
              <a:gd name="connsiteX28" fmla="*/ 436163 w 1418883"/>
              <a:gd name="connsiteY28" fmla="*/ 5396260 h 6858000"/>
              <a:gd name="connsiteX29" fmla="*/ 452144 w 1418883"/>
              <a:gd name="connsiteY29" fmla="*/ 5330009 h 6858000"/>
              <a:gd name="connsiteX30" fmla="*/ 485637 w 1418883"/>
              <a:gd name="connsiteY30" fmla="*/ 5273739 h 6858000"/>
              <a:gd name="connsiteX31" fmla="*/ 495236 w 1418883"/>
              <a:gd name="connsiteY31" fmla="*/ 5241779 h 6858000"/>
              <a:gd name="connsiteX32" fmla="*/ 506462 w 1418883"/>
              <a:gd name="connsiteY32" fmla="*/ 5225268 h 6858000"/>
              <a:gd name="connsiteX33" fmla="*/ 507482 w 1418883"/>
              <a:gd name="connsiteY33" fmla="*/ 5217684 h 6858000"/>
              <a:gd name="connsiteX34" fmla="*/ 514823 w 1418883"/>
              <a:gd name="connsiteY34" fmla="*/ 5193377 h 6858000"/>
              <a:gd name="connsiteX35" fmla="*/ 518126 w 1418883"/>
              <a:gd name="connsiteY35" fmla="*/ 5179288 h 6858000"/>
              <a:gd name="connsiteX36" fmla="*/ 519110 w 1418883"/>
              <a:gd name="connsiteY36" fmla="*/ 5173621 h 6858000"/>
              <a:gd name="connsiteX37" fmla="*/ 514744 w 1418883"/>
              <a:gd name="connsiteY37" fmla="*/ 5159961 h 6858000"/>
              <a:gd name="connsiteX38" fmla="*/ 521421 w 1418883"/>
              <a:gd name="connsiteY38" fmla="*/ 5144295 h 6858000"/>
              <a:gd name="connsiteX39" fmla="*/ 518354 w 1418883"/>
              <a:gd name="connsiteY39" fmla="*/ 5125185 h 6858000"/>
              <a:gd name="connsiteX40" fmla="*/ 525184 w 1418883"/>
              <a:gd name="connsiteY40" fmla="*/ 5121884 h 6858000"/>
              <a:gd name="connsiteX41" fmla="*/ 532220 w 1418883"/>
              <a:gd name="connsiteY41" fmla="*/ 5067850 h 6858000"/>
              <a:gd name="connsiteX42" fmla="*/ 534951 w 1418883"/>
              <a:gd name="connsiteY42" fmla="*/ 5060861 h 6858000"/>
              <a:gd name="connsiteX43" fmla="*/ 531655 w 1418883"/>
              <a:gd name="connsiteY43" fmla="*/ 5034192 h 6858000"/>
              <a:gd name="connsiteX44" fmla="*/ 533209 w 1418883"/>
              <a:gd name="connsiteY44" fmla="*/ 4993030 h 6858000"/>
              <a:gd name="connsiteX45" fmla="*/ 540118 w 1418883"/>
              <a:gd name="connsiteY45" fmla="*/ 4946844 h 6858000"/>
              <a:gd name="connsiteX46" fmla="*/ 535974 w 1418883"/>
              <a:gd name="connsiteY46" fmla="*/ 4932692 h 6858000"/>
              <a:gd name="connsiteX47" fmla="*/ 551377 w 1418883"/>
              <a:gd name="connsiteY47" fmla="*/ 4858827 h 6858000"/>
              <a:gd name="connsiteX48" fmla="*/ 557280 w 1418883"/>
              <a:gd name="connsiteY48" fmla="*/ 4821170 h 6858000"/>
              <a:gd name="connsiteX49" fmla="*/ 562013 w 1418883"/>
              <a:gd name="connsiteY49" fmla="*/ 4780965 h 6858000"/>
              <a:gd name="connsiteX50" fmla="*/ 563306 w 1418883"/>
              <a:gd name="connsiteY50" fmla="*/ 4750867 h 6858000"/>
              <a:gd name="connsiteX51" fmla="*/ 561113 w 1418883"/>
              <a:gd name="connsiteY51" fmla="*/ 4690749 h 6858000"/>
              <a:gd name="connsiteX52" fmla="*/ 556593 w 1418883"/>
              <a:gd name="connsiteY52" fmla="*/ 4584173 h 6858000"/>
              <a:gd name="connsiteX53" fmla="*/ 551676 w 1418883"/>
              <a:gd name="connsiteY53" fmla="*/ 4444346 h 6858000"/>
              <a:gd name="connsiteX54" fmla="*/ 548241 w 1418883"/>
              <a:gd name="connsiteY54" fmla="*/ 4375228 h 6858000"/>
              <a:gd name="connsiteX55" fmla="*/ 528894 w 1418883"/>
              <a:gd name="connsiteY55" fmla="*/ 4214165 h 6858000"/>
              <a:gd name="connsiteX56" fmla="*/ 532967 w 1418883"/>
              <a:gd name="connsiteY56" fmla="*/ 4090296 h 6858000"/>
              <a:gd name="connsiteX57" fmla="*/ 518223 w 1418883"/>
              <a:gd name="connsiteY57" fmla="*/ 4033999 h 6858000"/>
              <a:gd name="connsiteX58" fmla="*/ 519372 w 1418883"/>
              <a:gd name="connsiteY58" fmla="*/ 4031933 h 6858000"/>
              <a:gd name="connsiteX59" fmla="*/ 517948 w 1418883"/>
              <a:gd name="connsiteY59" fmla="*/ 4013953 h 6858000"/>
              <a:gd name="connsiteX60" fmla="*/ 504243 w 1418883"/>
              <a:gd name="connsiteY60" fmla="*/ 3974753 h 6858000"/>
              <a:gd name="connsiteX61" fmla="*/ 505841 w 1418883"/>
              <a:gd name="connsiteY61" fmla="*/ 3969950 h 6858000"/>
              <a:gd name="connsiteX62" fmla="*/ 499263 w 1418883"/>
              <a:gd name="connsiteY62" fmla="*/ 3933779 h 6858000"/>
              <a:gd name="connsiteX63" fmla="*/ 500594 w 1418883"/>
              <a:gd name="connsiteY63" fmla="*/ 3933093 h 6858000"/>
              <a:gd name="connsiteX64" fmla="*/ 504948 w 1418883"/>
              <a:gd name="connsiteY64" fmla="*/ 3922082 h 6858000"/>
              <a:gd name="connsiteX65" fmla="*/ 510026 w 1418883"/>
              <a:gd name="connsiteY65" fmla="*/ 3901461 h 6858000"/>
              <a:gd name="connsiteX66" fmla="*/ 532620 w 1418883"/>
              <a:gd name="connsiteY66" fmla="*/ 3813873 h 6858000"/>
              <a:gd name="connsiteX67" fmla="*/ 532045 w 1418883"/>
              <a:gd name="connsiteY67" fmla="*/ 3806161 h 6858000"/>
              <a:gd name="connsiteX68" fmla="*/ 532352 w 1418883"/>
              <a:gd name="connsiteY68" fmla="*/ 3805957 h 6858000"/>
              <a:gd name="connsiteX69" fmla="*/ 532379 w 1418883"/>
              <a:gd name="connsiteY69" fmla="*/ 3797724 h 6858000"/>
              <a:gd name="connsiteX70" fmla="*/ 530994 w 1418883"/>
              <a:gd name="connsiteY70" fmla="*/ 3792098 h 6858000"/>
              <a:gd name="connsiteX71" fmla="*/ 529878 w 1418883"/>
              <a:gd name="connsiteY71" fmla="*/ 3777135 h 6858000"/>
              <a:gd name="connsiteX72" fmla="*/ 531611 w 1418883"/>
              <a:gd name="connsiteY72" fmla="*/ 3771656 h 6858000"/>
              <a:gd name="connsiteX73" fmla="*/ 535354 w 1418883"/>
              <a:gd name="connsiteY73" fmla="*/ 3769007 h 6858000"/>
              <a:gd name="connsiteX74" fmla="*/ 534820 w 1418883"/>
              <a:gd name="connsiteY74" fmla="*/ 3767709 h 6858000"/>
              <a:gd name="connsiteX75" fmla="*/ 543516 w 1418883"/>
              <a:gd name="connsiteY75" fmla="*/ 3738082 h 6858000"/>
              <a:gd name="connsiteX76" fmla="*/ 550862 w 1418883"/>
              <a:gd name="connsiteY76" fmla="*/ 3673397 h 6858000"/>
              <a:gd name="connsiteX77" fmla="*/ 550158 w 1418883"/>
              <a:gd name="connsiteY77" fmla="*/ 3637109 h 6858000"/>
              <a:gd name="connsiteX78" fmla="*/ 553601 w 1418883"/>
              <a:gd name="connsiteY78" fmla="*/ 3536883 h 6858000"/>
              <a:gd name="connsiteX79" fmla="*/ 561139 w 1418883"/>
              <a:gd name="connsiteY79" fmla="*/ 3435652 h 6858000"/>
              <a:gd name="connsiteX80" fmla="*/ 562810 w 1418883"/>
              <a:gd name="connsiteY80" fmla="*/ 3307769 h 6858000"/>
              <a:gd name="connsiteX81" fmla="*/ 580373 w 1418883"/>
              <a:gd name="connsiteY81" fmla="*/ 3250522 h 6858000"/>
              <a:gd name="connsiteX82" fmla="*/ 580798 w 1418883"/>
              <a:gd name="connsiteY82" fmla="*/ 3229163 h 6858000"/>
              <a:gd name="connsiteX83" fmla="*/ 582621 w 1418883"/>
              <a:gd name="connsiteY83" fmla="*/ 3217217 h 6858000"/>
              <a:gd name="connsiteX84" fmla="*/ 569456 w 1418883"/>
              <a:gd name="connsiteY84" fmla="*/ 3183755 h 6858000"/>
              <a:gd name="connsiteX85" fmla="*/ 569957 w 1418883"/>
              <a:gd name="connsiteY85" fmla="*/ 3178642 h 6858000"/>
              <a:gd name="connsiteX86" fmla="*/ 557557 w 1418883"/>
              <a:gd name="connsiteY86" fmla="*/ 3158586 h 6858000"/>
              <a:gd name="connsiteX87" fmla="*/ 542742 w 1418883"/>
              <a:gd name="connsiteY87" fmla="*/ 3129034 h 6858000"/>
              <a:gd name="connsiteX88" fmla="*/ 543407 w 1418883"/>
              <a:gd name="connsiteY88" fmla="*/ 3126682 h 6858000"/>
              <a:gd name="connsiteX89" fmla="*/ 534275 w 1418883"/>
              <a:gd name="connsiteY89" fmla="*/ 3114519 h 6858000"/>
              <a:gd name="connsiteX90" fmla="*/ 520884 w 1418883"/>
              <a:gd name="connsiteY90" fmla="*/ 3106272 h 6858000"/>
              <a:gd name="connsiteX91" fmla="*/ 493614 w 1418883"/>
              <a:gd name="connsiteY91" fmla="*/ 2958185 h 6858000"/>
              <a:gd name="connsiteX92" fmla="*/ 436228 w 1418883"/>
              <a:gd name="connsiteY92" fmla="*/ 2762989 h 6858000"/>
              <a:gd name="connsiteX93" fmla="*/ 385146 w 1418883"/>
              <a:gd name="connsiteY93" fmla="*/ 2554718 h 6858000"/>
              <a:gd name="connsiteX94" fmla="*/ 365240 w 1418883"/>
              <a:gd name="connsiteY94" fmla="*/ 2485734 h 6858000"/>
              <a:gd name="connsiteX95" fmla="*/ 355963 w 1418883"/>
              <a:gd name="connsiteY95" fmla="*/ 2447068 h 6858000"/>
              <a:gd name="connsiteX96" fmla="*/ 342924 w 1418883"/>
              <a:gd name="connsiteY96" fmla="*/ 2425819 h 6858000"/>
              <a:gd name="connsiteX97" fmla="*/ 348923 w 1418883"/>
              <a:gd name="connsiteY97" fmla="*/ 2402874 h 6858000"/>
              <a:gd name="connsiteX98" fmla="*/ 351535 w 1418883"/>
              <a:gd name="connsiteY98" fmla="*/ 2381443 h 6858000"/>
              <a:gd name="connsiteX99" fmla="*/ 327864 w 1418883"/>
              <a:gd name="connsiteY99" fmla="*/ 2261920 h 6858000"/>
              <a:gd name="connsiteX100" fmla="*/ 317751 w 1418883"/>
              <a:gd name="connsiteY100" fmla="*/ 2195378 h 6858000"/>
              <a:gd name="connsiteX101" fmla="*/ 301968 w 1418883"/>
              <a:gd name="connsiteY101" fmla="*/ 2155135 h 6858000"/>
              <a:gd name="connsiteX102" fmla="*/ 299426 w 1418883"/>
              <a:gd name="connsiteY102" fmla="*/ 2118008 h 6858000"/>
              <a:gd name="connsiteX103" fmla="*/ 300419 w 1418883"/>
              <a:gd name="connsiteY103" fmla="*/ 2050531 h 6858000"/>
              <a:gd name="connsiteX104" fmla="*/ 292225 w 1418883"/>
              <a:gd name="connsiteY104" fmla="*/ 1963269 h 6858000"/>
              <a:gd name="connsiteX105" fmla="*/ 273403 w 1418883"/>
              <a:gd name="connsiteY105" fmla="*/ 1906352 h 6858000"/>
              <a:gd name="connsiteX106" fmla="*/ 249960 w 1418883"/>
              <a:gd name="connsiteY106" fmla="*/ 1861531 h 6858000"/>
              <a:gd name="connsiteX107" fmla="*/ 203759 w 1418883"/>
              <a:gd name="connsiteY107" fmla="*/ 1732919 h 6858000"/>
              <a:gd name="connsiteX108" fmla="*/ 176070 w 1418883"/>
              <a:gd name="connsiteY108" fmla="*/ 1663540 h 6858000"/>
              <a:gd name="connsiteX109" fmla="*/ 175196 w 1418883"/>
              <a:gd name="connsiteY109" fmla="*/ 1615777 h 6858000"/>
              <a:gd name="connsiteX110" fmla="*/ 155991 w 1418883"/>
              <a:gd name="connsiteY110" fmla="*/ 1563678 h 6858000"/>
              <a:gd name="connsiteX111" fmla="*/ 169071 w 1418883"/>
              <a:gd name="connsiteY111" fmla="*/ 1519474 h 6858000"/>
              <a:gd name="connsiteX112" fmla="*/ 161813 w 1418883"/>
              <a:gd name="connsiteY112" fmla="*/ 1477995 h 6858000"/>
              <a:gd name="connsiteX113" fmla="*/ 147898 w 1418883"/>
              <a:gd name="connsiteY113" fmla="*/ 1373769 h 6858000"/>
              <a:gd name="connsiteX114" fmla="*/ 156205 w 1418883"/>
              <a:gd name="connsiteY114" fmla="*/ 1307086 h 6858000"/>
              <a:gd name="connsiteX115" fmla="*/ 157393 w 1418883"/>
              <a:gd name="connsiteY115" fmla="*/ 1189033 h 6858000"/>
              <a:gd name="connsiteX116" fmla="*/ 162078 w 1418883"/>
              <a:gd name="connsiteY116" fmla="*/ 1168288 h 6858000"/>
              <a:gd name="connsiteX117" fmla="*/ 154360 w 1418883"/>
              <a:gd name="connsiteY117" fmla="*/ 1142577 h 6858000"/>
              <a:gd name="connsiteX118" fmla="*/ 143666 w 1418883"/>
              <a:gd name="connsiteY118" fmla="*/ 1088484 h 6858000"/>
              <a:gd name="connsiteX119" fmla="*/ 132402 w 1418883"/>
              <a:gd name="connsiteY119" fmla="*/ 1016103 h 6858000"/>
              <a:gd name="connsiteX120" fmla="*/ 133858 w 1418883"/>
              <a:gd name="connsiteY120" fmla="*/ 932283 h 6858000"/>
              <a:gd name="connsiteX121" fmla="*/ 136094 w 1418883"/>
              <a:gd name="connsiteY121" fmla="*/ 915925 h 6858000"/>
              <a:gd name="connsiteX122" fmla="*/ 128723 w 1418883"/>
              <a:gd name="connsiteY122" fmla="*/ 896999 h 6858000"/>
              <a:gd name="connsiteX123" fmla="*/ 98131 w 1418883"/>
              <a:gd name="connsiteY123" fmla="*/ 821517 h 6858000"/>
              <a:gd name="connsiteX124" fmla="*/ 77081 w 1418883"/>
              <a:gd name="connsiteY124" fmla="*/ 751353 h 6858000"/>
              <a:gd name="connsiteX125" fmla="*/ 76639 w 1418883"/>
              <a:gd name="connsiteY125" fmla="*/ 721230 h 6858000"/>
              <a:gd name="connsiteX126" fmla="*/ 62310 w 1418883"/>
              <a:gd name="connsiteY126" fmla="*/ 681659 h 6858000"/>
              <a:gd name="connsiteX127" fmla="*/ 47729 w 1418883"/>
              <a:gd name="connsiteY127" fmla="*/ 635218 h 6858000"/>
              <a:gd name="connsiteX128" fmla="*/ 52740 w 1418883"/>
              <a:gd name="connsiteY128" fmla="*/ 613763 h 6858000"/>
              <a:gd name="connsiteX129" fmla="*/ 38682 w 1418883"/>
              <a:gd name="connsiteY129" fmla="*/ 598582 h 6858000"/>
              <a:gd name="connsiteX130" fmla="*/ 38363 w 1418883"/>
              <a:gd name="connsiteY130" fmla="*/ 576846 h 6858000"/>
              <a:gd name="connsiteX131" fmla="*/ 17989 w 1418883"/>
              <a:gd name="connsiteY131" fmla="*/ 530055 h 6858000"/>
              <a:gd name="connsiteX132" fmla="*/ 17237 w 1418883"/>
              <a:gd name="connsiteY132" fmla="*/ 465389 h 6858000"/>
              <a:gd name="connsiteX133" fmla="*/ 160 w 1418883"/>
              <a:gd name="connsiteY133" fmla="*/ 424699 h 6858000"/>
              <a:gd name="connsiteX134" fmla="*/ 535 w 1418883"/>
              <a:gd name="connsiteY134" fmla="*/ 404917 h 6858000"/>
              <a:gd name="connsiteX135" fmla="*/ 111526 w 1418883"/>
              <a:gd name="connsiteY135" fmla="*/ 275771 h 6858000"/>
              <a:gd name="connsiteX136" fmla="*/ 128553 w 1418883"/>
              <a:gd name="connsiteY136" fmla="*/ 212860 h 6858000"/>
              <a:gd name="connsiteX137" fmla="*/ 120263 w 1418883"/>
              <a:gd name="connsiteY137" fmla="*/ 144983 h 6858000"/>
              <a:gd name="connsiteX138" fmla="*/ 132547 w 1418883"/>
              <a:gd name="connsiteY138" fmla="*/ 55288 h 6858000"/>
              <a:gd name="connsiteX139" fmla="*/ 92101 w 1418883"/>
              <a:gd name="connsiteY139" fmla="*/ 0 h 6858000"/>
              <a:gd name="connsiteX0" fmla="*/ 91951 w 1418733"/>
              <a:gd name="connsiteY0" fmla="*/ 0 h 6858000"/>
              <a:gd name="connsiteX1" fmla="*/ 1418733 w 1418733"/>
              <a:gd name="connsiteY1" fmla="*/ 0 h 6858000"/>
              <a:gd name="connsiteX2" fmla="*/ 1418733 w 1418733"/>
              <a:gd name="connsiteY2" fmla="*/ 6858000 h 6858000"/>
              <a:gd name="connsiteX3" fmla="*/ 155427 w 1418733"/>
              <a:gd name="connsiteY3" fmla="*/ 6857735 h 6858000"/>
              <a:gd name="connsiteX4" fmla="*/ 192020 w 1418733"/>
              <a:gd name="connsiteY4" fmla="*/ 6776847 h 6858000"/>
              <a:gd name="connsiteX5" fmla="*/ 203520 w 1418733"/>
              <a:gd name="connsiteY5" fmla="*/ 6737706 h 6858000"/>
              <a:gd name="connsiteX6" fmla="*/ 228259 w 1418733"/>
              <a:gd name="connsiteY6" fmla="*/ 6691589 h 6858000"/>
              <a:gd name="connsiteX7" fmla="*/ 205816 w 1418733"/>
              <a:gd name="connsiteY7" fmla="*/ 6659970 h 6858000"/>
              <a:gd name="connsiteX8" fmla="*/ 220907 w 1418733"/>
              <a:gd name="connsiteY8" fmla="*/ 6636211 h 6858000"/>
              <a:gd name="connsiteX9" fmla="*/ 238351 w 1418733"/>
              <a:gd name="connsiteY9" fmla="*/ 6594177 h 6858000"/>
              <a:gd name="connsiteX10" fmla="*/ 252391 w 1418733"/>
              <a:gd name="connsiteY10" fmla="*/ 6557575 h 6858000"/>
              <a:gd name="connsiteX11" fmla="*/ 305348 w 1418733"/>
              <a:gd name="connsiteY11" fmla="*/ 6492130 h 6858000"/>
              <a:gd name="connsiteX12" fmla="*/ 321035 w 1418733"/>
              <a:gd name="connsiteY12" fmla="*/ 6431610 h 6858000"/>
              <a:gd name="connsiteX13" fmla="*/ 364740 w 1418733"/>
              <a:gd name="connsiteY13" fmla="*/ 6379786 h 6858000"/>
              <a:gd name="connsiteX14" fmla="*/ 347963 w 1418733"/>
              <a:gd name="connsiteY14" fmla="*/ 6334727 h 6858000"/>
              <a:gd name="connsiteX15" fmla="*/ 325378 w 1418733"/>
              <a:gd name="connsiteY15" fmla="*/ 6313295 h 6858000"/>
              <a:gd name="connsiteX16" fmla="*/ 332542 w 1418733"/>
              <a:gd name="connsiteY16" fmla="*/ 6280046 h 6858000"/>
              <a:gd name="connsiteX17" fmla="*/ 315287 w 1418733"/>
              <a:gd name="connsiteY17" fmla="*/ 6270265 h 6858000"/>
              <a:gd name="connsiteX18" fmla="*/ 342315 w 1418733"/>
              <a:gd name="connsiteY18" fmla="*/ 6252834 h 6858000"/>
              <a:gd name="connsiteX19" fmla="*/ 320307 w 1418733"/>
              <a:gd name="connsiteY19" fmla="*/ 6202459 h 6858000"/>
              <a:gd name="connsiteX20" fmla="*/ 319105 w 1418733"/>
              <a:gd name="connsiteY20" fmla="*/ 6153037 h 6858000"/>
              <a:gd name="connsiteX21" fmla="*/ 334520 w 1418733"/>
              <a:gd name="connsiteY21" fmla="*/ 6078132 h 6858000"/>
              <a:gd name="connsiteX22" fmla="*/ 321907 w 1418733"/>
              <a:gd name="connsiteY22" fmla="*/ 6028119 h 6858000"/>
              <a:gd name="connsiteX23" fmla="*/ 307136 w 1418733"/>
              <a:gd name="connsiteY23" fmla="*/ 5926735 h 6858000"/>
              <a:gd name="connsiteX24" fmla="*/ 356648 w 1418733"/>
              <a:gd name="connsiteY24" fmla="*/ 5712857 h 6858000"/>
              <a:gd name="connsiteX25" fmla="*/ 335723 w 1418733"/>
              <a:gd name="connsiteY25" fmla="*/ 5676393 h 6858000"/>
              <a:gd name="connsiteX26" fmla="*/ 375315 w 1418733"/>
              <a:gd name="connsiteY26" fmla="*/ 5563435 h 6858000"/>
              <a:gd name="connsiteX27" fmla="*/ 422445 w 1418733"/>
              <a:gd name="connsiteY27" fmla="*/ 5437125 h 6858000"/>
              <a:gd name="connsiteX28" fmla="*/ 436013 w 1418733"/>
              <a:gd name="connsiteY28" fmla="*/ 5396260 h 6858000"/>
              <a:gd name="connsiteX29" fmla="*/ 451994 w 1418733"/>
              <a:gd name="connsiteY29" fmla="*/ 5330009 h 6858000"/>
              <a:gd name="connsiteX30" fmla="*/ 485487 w 1418733"/>
              <a:gd name="connsiteY30" fmla="*/ 5273739 h 6858000"/>
              <a:gd name="connsiteX31" fmla="*/ 495086 w 1418733"/>
              <a:gd name="connsiteY31" fmla="*/ 5241779 h 6858000"/>
              <a:gd name="connsiteX32" fmla="*/ 506312 w 1418733"/>
              <a:gd name="connsiteY32" fmla="*/ 5225268 h 6858000"/>
              <a:gd name="connsiteX33" fmla="*/ 507332 w 1418733"/>
              <a:gd name="connsiteY33" fmla="*/ 5217684 h 6858000"/>
              <a:gd name="connsiteX34" fmla="*/ 514673 w 1418733"/>
              <a:gd name="connsiteY34" fmla="*/ 5193377 h 6858000"/>
              <a:gd name="connsiteX35" fmla="*/ 517976 w 1418733"/>
              <a:gd name="connsiteY35" fmla="*/ 5179288 h 6858000"/>
              <a:gd name="connsiteX36" fmla="*/ 518960 w 1418733"/>
              <a:gd name="connsiteY36" fmla="*/ 5173621 h 6858000"/>
              <a:gd name="connsiteX37" fmla="*/ 514594 w 1418733"/>
              <a:gd name="connsiteY37" fmla="*/ 5159961 h 6858000"/>
              <a:gd name="connsiteX38" fmla="*/ 521271 w 1418733"/>
              <a:gd name="connsiteY38" fmla="*/ 5144295 h 6858000"/>
              <a:gd name="connsiteX39" fmla="*/ 518204 w 1418733"/>
              <a:gd name="connsiteY39" fmla="*/ 5125185 h 6858000"/>
              <a:gd name="connsiteX40" fmla="*/ 525034 w 1418733"/>
              <a:gd name="connsiteY40" fmla="*/ 5121884 h 6858000"/>
              <a:gd name="connsiteX41" fmla="*/ 532070 w 1418733"/>
              <a:gd name="connsiteY41" fmla="*/ 5067850 h 6858000"/>
              <a:gd name="connsiteX42" fmla="*/ 534801 w 1418733"/>
              <a:gd name="connsiteY42" fmla="*/ 5060861 h 6858000"/>
              <a:gd name="connsiteX43" fmla="*/ 531505 w 1418733"/>
              <a:gd name="connsiteY43" fmla="*/ 5034192 h 6858000"/>
              <a:gd name="connsiteX44" fmla="*/ 533059 w 1418733"/>
              <a:gd name="connsiteY44" fmla="*/ 4993030 h 6858000"/>
              <a:gd name="connsiteX45" fmla="*/ 539968 w 1418733"/>
              <a:gd name="connsiteY45" fmla="*/ 4946844 h 6858000"/>
              <a:gd name="connsiteX46" fmla="*/ 535824 w 1418733"/>
              <a:gd name="connsiteY46" fmla="*/ 4932692 h 6858000"/>
              <a:gd name="connsiteX47" fmla="*/ 551227 w 1418733"/>
              <a:gd name="connsiteY47" fmla="*/ 4858827 h 6858000"/>
              <a:gd name="connsiteX48" fmla="*/ 557130 w 1418733"/>
              <a:gd name="connsiteY48" fmla="*/ 4821170 h 6858000"/>
              <a:gd name="connsiteX49" fmla="*/ 561863 w 1418733"/>
              <a:gd name="connsiteY49" fmla="*/ 4780965 h 6858000"/>
              <a:gd name="connsiteX50" fmla="*/ 563156 w 1418733"/>
              <a:gd name="connsiteY50" fmla="*/ 4750867 h 6858000"/>
              <a:gd name="connsiteX51" fmla="*/ 560963 w 1418733"/>
              <a:gd name="connsiteY51" fmla="*/ 4690749 h 6858000"/>
              <a:gd name="connsiteX52" fmla="*/ 556443 w 1418733"/>
              <a:gd name="connsiteY52" fmla="*/ 4584173 h 6858000"/>
              <a:gd name="connsiteX53" fmla="*/ 551526 w 1418733"/>
              <a:gd name="connsiteY53" fmla="*/ 4444346 h 6858000"/>
              <a:gd name="connsiteX54" fmla="*/ 548091 w 1418733"/>
              <a:gd name="connsiteY54" fmla="*/ 4375228 h 6858000"/>
              <a:gd name="connsiteX55" fmla="*/ 528744 w 1418733"/>
              <a:gd name="connsiteY55" fmla="*/ 4214165 h 6858000"/>
              <a:gd name="connsiteX56" fmla="*/ 532817 w 1418733"/>
              <a:gd name="connsiteY56" fmla="*/ 4090296 h 6858000"/>
              <a:gd name="connsiteX57" fmla="*/ 518073 w 1418733"/>
              <a:gd name="connsiteY57" fmla="*/ 4033999 h 6858000"/>
              <a:gd name="connsiteX58" fmla="*/ 519222 w 1418733"/>
              <a:gd name="connsiteY58" fmla="*/ 4031933 h 6858000"/>
              <a:gd name="connsiteX59" fmla="*/ 517798 w 1418733"/>
              <a:gd name="connsiteY59" fmla="*/ 4013953 h 6858000"/>
              <a:gd name="connsiteX60" fmla="*/ 504093 w 1418733"/>
              <a:gd name="connsiteY60" fmla="*/ 3974753 h 6858000"/>
              <a:gd name="connsiteX61" fmla="*/ 505691 w 1418733"/>
              <a:gd name="connsiteY61" fmla="*/ 3969950 h 6858000"/>
              <a:gd name="connsiteX62" fmla="*/ 499113 w 1418733"/>
              <a:gd name="connsiteY62" fmla="*/ 3933779 h 6858000"/>
              <a:gd name="connsiteX63" fmla="*/ 500444 w 1418733"/>
              <a:gd name="connsiteY63" fmla="*/ 3933093 h 6858000"/>
              <a:gd name="connsiteX64" fmla="*/ 504798 w 1418733"/>
              <a:gd name="connsiteY64" fmla="*/ 3922082 h 6858000"/>
              <a:gd name="connsiteX65" fmla="*/ 509876 w 1418733"/>
              <a:gd name="connsiteY65" fmla="*/ 3901461 h 6858000"/>
              <a:gd name="connsiteX66" fmla="*/ 532470 w 1418733"/>
              <a:gd name="connsiteY66" fmla="*/ 3813873 h 6858000"/>
              <a:gd name="connsiteX67" fmla="*/ 531895 w 1418733"/>
              <a:gd name="connsiteY67" fmla="*/ 3806161 h 6858000"/>
              <a:gd name="connsiteX68" fmla="*/ 532202 w 1418733"/>
              <a:gd name="connsiteY68" fmla="*/ 3805957 h 6858000"/>
              <a:gd name="connsiteX69" fmla="*/ 532229 w 1418733"/>
              <a:gd name="connsiteY69" fmla="*/ 3797724 h 6858000"/>
              <a:gd name="connsiteX70" fmla="*/ 530844 w 1418733"/>
              <a:gd name="connsiteY70" fmla="*/ 3792098 h 6858000"/>
              <a:gd name="connsiteX71" fmla="*/ 529728 w 1418733"/>
              <a:gd name="connsiteY71" fmla="*/ 3777135 h 6858000"/>
              <a:gd name="connsiteX72" fmla="*/ 531461 w 1418733"/>
              <a:gd name="connsiteY72" fmla="*/ 3771656 h 6858000"/>
              <a:gd name="connsiteX73" fmla="*/ 535204 w 1418733"/>
              <a:gd name="connsiteY73" fmla="*/ 3769007 h 6858000"/>
              <a:gd name="connsiteX74" fmla="*/ 534670 w 1418733"/>
              <a:gd name="connsiteY74" fmla="*/ 3767709 h 6858000"/>
              <a:gd name="connsiteX75" fmla="*/ 543366 w 1418733"/>
              <a:gd name="connsiteY75" fmla="*/ 3738082 h 6858000"/>
              <a:gd name="connsiteX76" fmla="*/ 550712 w 1418733"/>
              <a:gd name="connsiteY76" fmla="*/ 3673397 h 6858000"/>
              <a:gd name="connsiteX77" fmla="*/ 550008 w 1418733"/>
              <a:gd name="connsiteY77" fmla="*/ 3637109 h 6858000"/>
              <a:gd name="connsiteX78" fmla="*/ 553451 w 1418733"/>
              <a:gd name="connsiteY78" fmla="*/ 3536883 h 6858000"/>
              <a:gd name="connsiteX79" fmla="*/ 560989 w 1418733"/>
              <a:gd name="connsiteY79" fmla="*/ 3435652 h 6858000"/>
              <a:gd name="connsiteX80" fmla="*/ 562660 w 1418733"/>
              <a:gd name="connsiteY80" fmla="*/ 3307769 h 6858000"/>
              <a:gd name="connsiteX81" fmla="*/ 580223 w 1418733"/>
              <a:gd name="connsiteY81" fmla="*/ 3250522 h 6858000"/>
              <a:gd name="connsiteX82" fmla="*/ 580648 w 1418733"/>
              <a:gd name="connsiteY82" fmla="*/ 3229163 h 6858000"/>
              <a:gd name="connsiteX83" fmla="*/ 582471 w 1418733"/>
              <a:gd name="connsiteY83" fmla="*/ 3217217 h 6858000"/>
              <a:gd name="connsiteX84" fmla="*/ 569306 w 1418733"/>
              <a:gd name="connsiteY84" fmla="*/ 3183755 h 6858000"/>
              <a:gd name="connsiteX85" fmla="*/ 569807 w 1418733"/>
              <a:gd name="connsiteY85" fmla="*/ 3178642 h 6858000"/>
              <a:gd name="connsiteX86" fmla="*/ 557407 w 1418733"/>
              <a:gd name="connsiteY86" fmla="*/ 3158586 h 6858000"/>
              <a:gd name="connsiteX87" fmla="*/ 542592 w 1418733"/>
              <a:gd name="connsiteY87" fmla="*/ 3129034 h 6858000"/>
              <a:gd name="connsiteX88" fmla="*/ 543257 w 1418733"/>
              <a:gd name="connsiteY88" fmla="*/ 3126682 h 6858000"/>
              <a:gd name="connsiteX89" fmla="*/ 534125 w 1418733"/>
              <a:gd name="connsiteY89" fmla="*/ 3114519 h 6858000"/>
              <a:gd name="connsiteX90" fmla="*/ 520734 w 1418733"/>
              <a:gd name="connsiteY90" fmla="*/ 3106272 h 6858000"/>
              <a:gd name="connsiteX91" fmla="*/ 493464 w 1418733"/>
              <a:gd name="connsiteY91" fmla="*/ 2958185 h 6858000"/>
              <a:gd name="connsiteX92" fmla="*/ 436078 w 1418733"/>
              <a:gd name="connsiteY92" fmla="*/ 2762989 h 6858000"/>
              <a:gd name="connsiteX93" fmla="*/ 384996 w 1418733"/>
              <a:gd name="connsiteY93" fmla="*/ 2554718 h 6858000"/>
              <a:gd name="connsiteX94" fmla="*/ 365090 w 1418733"/>
              <a:gd name="connsiteY94" fmla="*/ 2485734 h 6858000"/>
              <a:gd name="connsiteX95" fmla="*/ 355813 w 1418733"/>
              <a:gd name="connsiteY95" fmla="*/ 2447068 h 6858000"/>
              <a:gd name="connsiteX96" fmla="*/ 342774 w 1418733"/>
              <a:gd name="connsiteY96" fmla="*/ 2425819 h 6858000"/>
              <a:gd name="connsiteX97" fmla="*/ 348773 w 1418733"/>
              <a:gd name="connsiteY97" fmla="*/ 2402874 h 6858000"/>
              <a:gd name="connsiteX98" fmla="*/ 351385 w 1418733"/>
              <a:gd name="connsiteY98" fmla="*/ 2381443 h 6858000"/>
              <a:gd name="connsiteX99" fmla="*/ 327714 w 1418733"/>
              <a:gd name="connsiteY99" fmla="*/ 2261920 h 6858000"/>
              <a:gd name="connsiteX100" fmla="*/ 317601 w 1418733"/>
              <a:gd name="connsiteY100" fmla="*/ 2195378 h 6858000"/>
              <a:gd name="connsiteX101" fmla="*/ 301818 w 1418733"/>
              <a:gd name="connsiteY101" fmla="*/ 2155135 h 6858000"/>
              <a:gd name="connsiteX102" fmla="*/ 299276 w 1418733"/>
              <a:gd name="connsiteY102" fmla="*/ 2118008 h 6858000"/>
              <a:gd name="connsiteX103" fmla="*/ 300269 w 1418733"/>
              <a:gd name="connsiteY103" fmla="*/ 2050531 h 6858000"/>
              <a:gd name="connsiteX104" fmla="*/ 292075 w 1418733"/>
              <a:gd name="connsiteY104" fmla="*/ 1963269 h 6858000"/>
              <a:gd name="connsiteX105" fmla="*/ 273253 w 1418733"/>
              <a:gd name="connsiteY105" fmla="*/ 1906352 h 6858000"/>
              <a:gd name="connsiteX106" fmla="*/ 249810 w 1418733"/>
              <a:gd name="connsiteY106" fmla="*/ 1861531 h 6858000"/>
              <a:gd name="connsiteX107" fmla="*/ 203609 w 1418733"/>
              <a:gd name="connsiteY107" fmla="*/ 1732919 h 6858000"/>
              <a:gd name="connsiteX108" fmla="*/ 175920 w 1418733"/>
              <a:gd name="connsiteY108" fmla="*/ 1663540 h 6858000"/>
              <a:gd name="connsiteX109" fmla="*/ 175046 w 1418733"/>
              <a:gd name="connsiteY109" fmla="*/ 1615777 h 6858000"/>
              <a:gd name="connsiteX110" fmla="*/ 155841 w 1418733"/>
              <a:gd name="connsiteY110" fmla="*/ 1563678 h 6858000"/>
              <a:gd name="connsiteX111" fmla="*/ 168921 w 1418733"/>
              <a:gd name="connsiteY111" fmla="*/ 1519474 h 6858000"/>
              <a:gd name="connsiteX112" fmla="*/ 161663 w 1418733"/>
              <a:gd name="connsiteY112" fmla="*/ 1477995 h 6858000"/>
              <a:gd name="connsiteX113" fmla="*/ 147748 w 1418733"/>
              <a:gd name="connsiteY113" fmla="*/ 1373769 h 6858000"/>
              <a:gd name="connsiteX114" fmla="*/ 156055 w 1418733"/>
              <a:gd name="connsiteY114" fmla="*/ 1307086 h 6858000"/>
              <a:gd name="connsiteX115" fmla="*/ 157243 w 1418733"/>
              <a:gd name="connsiteY115" fmla="*/ 1189033 h 6858000"/>
              <a:gd name="connsiteX116" fmla="*/ 161928 w 1418733"/>
              <a:gd name="connsiteY116" fmla="*/ 1168288 h 6858000"/>
              <a:gd name="connsiteX117" fmla="*/ 154210 w 1418733"/>
              <a:gd name="connsiteY117" fmla="*/ 1142577 h 6858000"/>
              <a:gd name="connsiteX118" fmla="*/ 143516 w 1418733"/>
              <a:gd name="connsiteY118" fmla="*/ 1088484 h 6858000"/>
              <a:gd name="connsiteX119" fmla="*/ 132252 w 1418733"/>
              <a:gd name="connsiteY119" fmla="*/ 1016103 h 6858000"/>
              <a:gd name="connsiteX120" fmla="*/ 133708 w 1418733"/>
              <a:gd name="connsiteY120" fmla="*/ 932283 h 6858000"/>
              <a:gd name="connsiteX121" fmla="*/ 135944 w 1418733"/>
              <a:gd name="connsiteY121" fmla="*/ 915925 h 6858000"/>
              <a:gd name="connsiteX122" fmla="*/ 128573 w 1418733"/>
              <a:gd name="connsiteY122" fmla="*/ 896999 h 6858000"/>
              <a:gd name="connsiteX123" fmla="*/ 97981 w 1418733"/>
              <a:gd name="connsiteY123" fmla="*/ 821517 h 6858000"/>
              <a:gd name="connsiteX124" fmla="*/ 76931 w 1418733"/>
              <a:gd name="connsiteY124" fmla="*/ 751353 h 6858000"/>
              <a:gd name="connsiteX125" fmla="*/ 76489 w 1418733"/>
              <a:gd name="connsiteY125" fmla="*/ 721230 h 6858000"/>
              <a:gd name="connsiteX126" fmla="*/ 62160 w 1418733"/>
              <a:gd name="connsiteY126" fmla="*/ 681659 h 6858000"/>
              <a:gd name="connsiteX127" fmla="*/ 47579 w 1418733"/>
              <a:gd name="connsiteY127" fmla="*/ 635218 h 6858000"/>
              <a:gd name="connsiteX128" fmla="*/ 52590 w 1418733"/>
              <a:gd name="connsiteY128" fmla="*/ 613763 h 6858000"/>
              <a:gd name="connsiteX129" fmla="*/ 38532 w 1418733"/>
              <a:gd name="connsiteY129" fmla="*/ 598582 h 6858000"/>
              <a:gd name="connsiteX130" fmla="*/ 38213 w 1418733"/>
              <a:gd name="connsiteY130" fmla="*/ 576846 h 6858000"/>
              <a:gd name="connsiteX131" fmla="*/ 17839 w 1418733"/>
              <a:gd name="connsiteY131" fmla="*/ 530055 h 6858000"/>
              <a:gd name="connsiteX132" fmla="*/ 17087 w 1418733"/>
              <a:gd name="connsiteY132" fmla="*/ 465389 h 6858000"/>
              <a:gd name="connsiteX133" fmla="*/ 10 w 1418733"/>
              <a:gd name="connsiteY133" fmla="*/ 424699 h 6858000"/>
              <a:gd name="connsiteX134" fmla="*/ 127193 w 1418733"/>
              <a:gd name="connsiteY134" fmla="*/ 309501 h 6858000"/>
              <a:gd name="connsiteX135" fmla="*/ 111376 w 1418733"/>
              <a:gd name="connsiteY135" fmla="*/ 275771 h 6858000"/>
              <a:gd name="connsiteX136" fmla="*/ 128403 w 1418733"/>
              <a:gd name="connsiteY136" fmla="*/ 212860 h 6858000"/>
              <a:gd name="connsiteX137" fmla="*/ 120113 w 1418733"/>
              <a:gd name="connsiteY137" fmla="*/ 144983 h 6858000"/>
              <a:gd name="connsiteX138" fmla="*/ 132397 w 1418733"/>
              <a:gd name="connsiteY138" fmla="*/ 55288 h 6858000"/>
              <a:gd name="connsiteX139" fmla="*/ 91951 w 1418733"/>
              <a:gd name="connsiteY139" fmla="*/ 0 h 6858000"/>
              <a:gd name="connsiteX0" fmla="*/ 76413 w 1403195"/>
              <a:gd name="connsiteY0" fmla="*/ 0 h 6858000"/>
              <a:gd name="connsiteX1" fmla="*/ 1403195 w 1403195"/>
              <a:gd name="connsiteY1" fmla="*/ 0 h 6858000"/>
              <a:gd name="connsiteX2" fmla="*/ 1403195 w 1403195"/>
              <a:gd name="connsiteY2" fmla="*/ 6858000 h 6858000"/>
              <a:gd name="connsiteX3" fmla="*/ 139889 w 1403195"/>
              <a:gd name="connsiteY3" fmla="*/ 6857735 h 6858000"/>
              <a:gd name="connsiteX4" fmla="*/ 176482 w 1403195"/>
              <a:gd name="connsiteY4" fmla="*/ 6776847 h 6858000"/>
              <a:gd name="connsiteX5" fmla="*/ 187982 w 1403195"/>
              <a:gd name="connsiteY5" fmla="*/ 6737706 h 6858000"/>
              <a:gd name="connsiteX6" fmla="*/ 212721 w 1403195"/>
              <a:gd name="connsiteY6" fmla="*/ 6691589 h 6858000"/>
              <a:gd name="connsiteX7" fmla="*/ 190278 w 1403195"/>
              <a:gd name="connsiteY7" fmla="*/ 6659970 h 6858000"/>
              <a:gd name="connsiteX8" fmla="*/ 205369 w 1403195"/>
              <a:gd name="connsiteY8" fmla="*/ 6636211 h 6858000"/>
              <a:gd name="connsiteX9" fmla="*/ 222813 w 1403195"/>
              <a:gd name="connsiteY9" fmla="*/ 6594177 h 6858000"/>
              <a:gd name="connsiteX10" fmla="*/ 236853 w 1403195"/>
              <a:gd name="connsiteY10" fmla="*/ 6557575 h 6858000"/>
              <a:gd name="connsiteX11" fmla="*/ 289810 w 1403195"/>
              <a:gd name="connsiteY11" fmla="*/ 6492130 h 6858000"/>
              <a:gd name="connsiteX12" fmla="*/ 305497 w 1403195"/>
              <a:gd name="connsiteY12" fmla="*/ 6431610 h 6858000"/>
              <a:gd name="connsiteX13" fmla="*/ 349202 w 1403195"/>
              <a:gd name="connsiteY13" fmla="*/ 6379786 h 6858000"/>
              <a:gd name="connsiteX14" fmla="*/ 332425 w 1403195"/>
              <a:gd name="connsiteY14" fmla="*/ 6334727 h 6858000"/>
              <a:gd name="connsiteX15" fmla="*/ 309840 w 1403195"/>
              <a:gd name="connsiteY15" fmla="*/ 6313295 h 6858000"/>
              <a:gd name="connsiteX16" fmla="*/ 317004 w 1403195"/>
              <a:gd name="connsiteY16" fmla="*/ 6280046 h 6858000"/>
              <a:gd name="connsiteX17" fmla="*/ 299749 w 1403195"/>
              <a:gd name="connsiteY17" fmla="*/ 6270265 h 6858000"/>
              <a:gd name="connsiteX18" fmla="*/ 326777 w 1403195"/>
              <a:gd name="connsiteY18" fmla="*/ 6252834 h 6858000"/>
              <a:gd name="connsiteX19" fmla="*/ 304769 w 1403195"/>
              <a:gd name="connsiteY19" fmla="*/ 6202459 h 6858000"/>
              <a:gd name="connsiteX20" fmla="*/ 303567 w 1403195"/>
              <a:gd name="connsiteY20" fmla="*/ 6153037 h 6858000"/>
              <a:gd name="connsiteX21" fmla="*/ 318982 w 1403195"/>
              <a:gd name="connsiteY21" fmla="*/ 6078132 h 6858000"/>
              <a:gd name="connsiteX22" fmla="*/ 306369 w 1403195"/>
              <a:gd name="connsiteY22" fmla="*/ 6028119 h 6858000"/>
              <a:gd name="connsiteX23" fmla="*/ 291598 w 1403195"/>
              <a:gd name="connsiteY23" fmla="*/ 5926735 h 6858000"/>
              <a:gd name="connsiteX24" fmla="*/ 341110 w 1403195"/>
              <a:gd name="connsiteY24" fmla="*/ 5712857 h 6858000"/>
              <a:gd name="connsiteX25" fmla="*/ 320185 w 1403195"/>
              <a:gd name="connsiteY25" fmla="*/ 5676393 h 6858000"/>
              <a:gd name="connsiteX26" fmla="*/ 359777 w 1403195"/>
              <a:gd name="connsiteY26" fmla="*/ 5563435 h 6858000"/>
              <a:gd name="connsiteX27" fmla="*/ 406907 w 1403195"/>
              <a:gd name="connsiteY27" fmla="*/ 5437125 h 6858000"/>
              <a:gd name="connsiteX28" fmla="*/ 420475 w 1403195"/>
              <a:gd name="connsiteY28" fmla="*/ 5396260 h 6858000"/>
              <a:gd name="connsiteX29" fmla="*/ 436456 w 1403195"/>
              <a:gd name="connsiteY29" fmla="*/ 5330009 h 6858000"/>
              <a:gd name="connsiteX30" fmla="*/ 469949 w 1403195"/>
              <a:gd name="connsiteY30" fmla="*/ 5273739 h 6858000"/>
              <a:gd name="connsiteX31" fmla="*/ 479548 w 1403195"/>
              <a:gd name="connsiteY31" fmla="*/ 5241779 h 6858000"/>
              <a:gd name="connsiteX32" fmla="*/ 490774 w 1403195"/>
              <a:gd name="connsiteY32" fmla="*/ 5225268 h 6858000"/>
              <a:gd name="connsiteX33" fmla="*/ 491794 w 1403195"/>
              <a:gd name="connsiteY33" fmla="*/ 5217684 h 6858000"/>
              <a:gd name="connsiteX34" fmla="*/ 499135 w 1403195"/>
              <a:gd name="connsiteY34" fmla="*/ 5193377 h 6858000"/>
              <a:gd name="connsiteX35" fmla="*/ 502438 w 1403195"/>
              <a:gd name="connsiteY35" fmla="*/ 5179288 h 6858000"/>
              <a:gd name="connsiteX36" fmla="*/ 503422 w 1403195"/>
              <a:gd name="connsiteY36" fmla="*/ 5173621 h 6858000"/>
              <a:gd name="connsiteX37" fmla="*/ 499056 w 1403195"/>
              <a:gd name="connsiteY37" fmla="*/ 5159961 h 6858000"/>
              <a:gd name="connsiteX38" fmla="*/ 505733 w 1403195"/>
              <a:gd name="connsiteY38" fmla="*/ 5144295 h 6858000"/>
              <a:gd name="connsiteX39" fmla="*/ 502666 w 1403195"/>
              <a:gd name="connsiteY39" fmla="*/ 5125185 h 6858000"/>
              <a:gd name="connsiteX40" fmla="*/ 509496 w 1403195"/>
              <a:gd name="connsiteY40" fmla="*/ 5121884 h 6858000"/>
              <a:gd name="connsiteX41" fmla="*/ 516532 w 1403195"/>
              <a:gd name="connsiteY41" fmla="*/ 5067850 h 6858000"/>
              <a:gd name="connsiteX42" fmla="*/ 519263 w 1403195"/>
              <a:gd name="connsiteY42" fmla="*/ 5060861 h 6858000"/>
              <a:gd name="connsiteX43" fmla="*/ 515967 w 1403195"/>
              <a:gd name="connsiteY43" fmla="*/ 5034192 h 6858000"/>
              <a:gd name="connsiteX44" fmla="*/ 517521 w 1403195"/>
              <a:gd name="connsiteY44" fmla="*/ 4993030 h 6858000"/>
              <a:gd name="connsiteX45" fmla="*/ 524430 w 1403195"/>
              <a:gd name="connsiteY45" fmla="*/ 4946844 h 6858000"/>
              <a:gd name="connsiteX46" fmla="*/ 520286 w 1403195"/>
              <a:gd name="connsiteY46" fmla="*/ 4932692 h 6858000"/>
              <a:gd name="connsiteX47" fmla="*/ 535689 w 1403195"/>
              <a:gd name="connsiteY47" fmla="*/ 4858827 h 6858000"/>
              <a:gd name="connsiteX48" fmla="*/ 541592 w 1403195"/>
              <a:gd name="connsiteY48" fmla="*/ 4821170 h 6858000"/>
              <a:gd name="connsiteX49" fmla="*/ 546325 w 1403195"/>
              <a:gd name="connsiteY49" fmla="*/ 4780965 h 6858000"/>
              <a:gd name="connsiteX50" fmla="*/ 547618 w 1403195"/>
              <a:gd name="connsiteY50" fmla="*/ 4750867 h 6858000"/>
              <a:gd name="connsiteX51" fmla="*/ 545425 w 1403195"/>
              <a:gd name="connsiteY51" fmla="*/ 4690749 h 6858000"/>
              <a:gd name="connsiteX52" fmla="*/ 540905 w 1403195"/>
              <a:gd name="connsiteY52" fmla="*/ 4584173 h 6858000"/>
              <a:gd name="connsiteX53" fmla="*/ 535988 w 1403195"/>
              <a:gd name="connsiteY53" fmla="*/ 4444346 h 6858000"/>
              <a:gd name="connsiteX54" fmla="*/ 532553 w 1403195"/>
              <a:gd name="connsiteY54" fmla="*/ 4375228 h 6858000"/>
              <a:gd name="connsiteX55" fmla="*/ 513206 w 1403195"/>
              <a:gd name="connsiteY55" fmla="*/ 4214165 h 6858000"/>
              <a:gd name="connsiteX56" fmla="*/ 517279 w 1403195"/>
              <a:gd name="connsiteY56" fmla="*/ 4090296 h 6858000"/>
              <a:gd name="connsiteX57" fmla="*/ 502535 w 1403195"/>
              <a:gd name="connsiteY57" fmla="*/ 4033999 h 6858000"/>
              <a:gd name="connsiteX58" fmla="*/ 503684 w 1403195"/>
              <a:gd name="connsiteY58" fmla="*/ 4031933 h 6858000"/>
              <a:gd name="connsiteX59" fmla="*/ 502260 w 1403195"/>
              <a:gd name="connsiteY59" fmla="*/ 4013953 h 6858000"/>
              <a:gd name="connsiteX60" fmla="*/ 488555 w 1403195"/>
              <a:gd name="connsiteY60" fmla="*/ 3974753 h 6858000"/>
              <a:gd name="connsiteX61" fmla="*/ 490153 w 1403195"/>
              <a:gd name="connsiteY61" fmla="*/ 3969950 h 6858000"/>
              <a:gd name="connsiteX62" fmla="*/ 483575 w 1403195"/>
              <a:gd name="connsiteY62" fmla="*/ 3933779 h 6858000"/>
              <a:gd name="connsiteX63" fmla="*/ 484906 w 1403195"/>
              <a:gd name="connsiteY63" fmla="*/ 3933093 h 6858000"/>
              <a:gd name="connsiteX64" fmla="*/ 489260 w 1403195"/>
              <a:gd name="connsiteY64" fmla="*/ 3922082 h 6858000"/>
              <a:gd name="connsiteX65" fmla="*/ 494338 w 1403195"/>
              <a:gd name="connsiteY65" fmla="*/ 3901461 h 6858000"/>
              <a:gd name="connsiteX66" fmla="*/ 516932 w 1403195"/>
              <a:gd name="connsiteY66" fmla="*/ 3813873 h 6858000"/>
              <a:gd name="connsiteX67" fmla="*/ 516357 w 1403195"/>
              <a:gd name="connsiteY67" fmla="*/ 3806161 h 6858000"/>
              <a:gd name="connsiteX68" fmla="*/ 516664 w 1403195"/>
              <a:gd name="connsiteY68" fmla="*/ 3805957 h 6858000"/>
              <a:gd name="connsiteX69" fmla="*/ 516691 w 1403195"/>
              <a:gd name="connsiteY69" fmla="*/ 3797724 h 6858000"/>
              <a:gd name="connsiteX70" fmla="*/ 515306 w 1403195"/>
              <a:gd name="connsiteY70" fmla="*/ 3792098 h 6858000"/>
              <a:gd name="connsiteX71" fmla="*/ 514190 w 1403195"/>
              <a:gd name="connsiteY71" fmla="*/ 3777135 h 6858000"/>
              <a:gd name="connsiteX72" fmla="*/ 515923 w 1403195"/>
              <a:gd name="connsiteY72" fmla="*/ 3771656 h 6858000"/>
              <a:gd name="connsiteX73" fmla="*/ 519666 w 1403195"/>
              <a:gd name="connsiteY73" fmla="*/ 3769007 h 6858000"/>
              <a:gd name="connsiteX74" fmla="*/ 519132 w 1403195"/>
              <a:gd name="connsiteY74" fmla="*/ 3767709 h 6858000"/>
              <a:gd name="connsiteX75" fmla="*/ 527828 w 1403195"/>
              <a:gd name="connsiteY75" fmla="*/ 3738082 h 6858000"/>
              <a:gd name="connsiteX76" fmla="*/ 535174 w 1403195"/>
              <a:gd name="connsiteY76" fmla="*/ 3673397 h 6858000"/>
              <a:gd name="connsiteX77" fmla="*/ 534470 w 1403195"/>
              <a:gd name="connsiteY77" fmla="*/ 3637109 h 6858000"/>
              <a:gd name="connsiteX78" fmla="*/ 537913 w 1403195"/>
              <a:gd name="connsiteY78" fmla="*/ 3536883 h 6858000"/>
              <a:gd name="connsiteX79" fmla="*/ 545451 w 1403195"/>
              <a:gd name="connsiteY79" fmla="*/ 3435652 h 6858000"/>
              <a:gd name="connsiteX80" fmla="*/ 547122 w 1403195"/>
              <a:gd name="connsiteY80" fmla="*/ 3307769 h 6858000"/>
              <a:gd name="connsiteX81" fmla="*/ 564685 w 1403195"/>
              <a:gd name="connsiteY81" fmla="*/ 3250522 h 6858000"/>
              <a:gd name="connsiteX82" fmla="*/ 565110 w 1403195"/>
              <a:gd name="connsiteY82" fmla="*/ 3229163 h 6858000"/>
              <a:gd name="connsiteX83" fmla="*/ 566933 w 1403195"/>
              <a:gd name="connsiteY83" fmla="*/ 3217217 h 6858000"/>
              <a:gd name="connsiteX84" fmla="*/ 553768 w 1403195"/>
              <a:gd name="connsiteY84" fmla="*/ 3183755 h 6858000"/>
              <a:gd name="connsiteX85" fmla="*/ 554269 w 1403195"/>
              <a:gd name="connsiteY85" fmla="*/ 3178642 h 6858000"/>
              <a:gd name="connsiteX86" fmla="*/ 541869 w 1403195"/>
              <a:gd name="connsiteY86" fmla="*/ 3158586 h 6858000"/>
              <a:gd name="connsiteX87" fmla="*/ 527054 w 1403195"/>
              <a:gd name="connsiteY87" fmla="*/ 3129034 h 6858000"/>
              <a:gd name="connsiteX88" fmla="*/ 527719 w 1403195"/>
              <a:gd name="connsiteY88" fmla="*/ 3126682 h 6858000"/>
              <a:gd name="connsiteX89" fmla="*/ 518587 w 1403195"/>
              <a:gd name="connsiteY89" fmla="*/ 3114519 h 6858000"/>
              <a:gd name="connsiteX90" fmla="*/ 505196 w 1403195"/>
              <a:gd name="connsiteY90" fmla="*/ 3106272 h 6858000"/>
              <a:gd name="connsiteX91" fmla="*/ 477926 w 1403195"/>
              <a:gd name="connsiteY91" fmla="*/ 2958185 h 6858000"/>
              <a:gd name="connsiteX92" fmla="*/ 420540 w 1403195"/>
              <a:gd name="connsiteY92" fmla="*/ 2762989 h 6858000"/>
              <a:gd name="connsiteX93" fmla="*/ 369458 w 1403195"/>
              <a:gd name="connsiteY93" fmla="*/ 2554718 h 6858000"/>
              <a:gd name="connsiteX94" fmla="*/ 349552 w 1403195"/>
              <a:gd name="connsiteY94" fmla="*/ 2485734 h 6858000"/>
              <a:gd name="connsiteX95" fmla="*/ 340275 w 1403195"/>
              <a:gd name="connsiteY95" fmla="*/ 2447068 h 6858000"/>
              <a:gd name="connsiteX96" fmla="*/ 327236 w 1403195"/>
              <a:gd name="connsiteY96" fmla="*/ 2425819 h 6858000"/>
              <a:gd name="connsiteX97" fmla="*/ 333235 w 1403195"/>
              <a:gd name="connsiteY97" fmla="*/ 2402874 h 6858000"/>
              <a:gd name="connsiteX98" fmla="*/ 335847 w 1403195"/>
              <a:gd name="connsiteY98" fmla="*/ 2381443 h 6858000"/>
              <a:gd name="connsiteX99" fmla="*/ 312176 w 1403195"/>
              <a:gd name="connsiteY99" fmla="*/ 2261920 h 6858000"/>
              <a:gd name="connsiteX100" fmla="*/ 302063 w 1403195"/>
              <a:gd name="connsiteY100" fmla="*/ 2195378 h 6858000"/>
              <a:gd name="connsiteX101" fmla="*/ 286280 w 1403195"/>
              <a:gd name="connsiteY101" fmla="*/ 2155135 h 6858000"/>
              <a:gd name="connsiteX102" fmla="*/ 283738 w 1403195"/>
              <a:gd name="connsiteY102" fmla="*/ 2118008 h 6858000"/>
              <a:gd name="connsiteX103" fmla="*/ 284731 w 1403195"/>
              <a:gd name="connsiteY103" fmla="*/ 2050531 h 6858000"/>
              <a:gd name="connsiteX104" fmla="*/ 276537 w 1403195"/>
              <a:gd name="connsiteY104" fmla="*/ 1963269 h 6858000"/>
              <a:gd name="connsiteX105" fmla="*/ 257715 w 1403195"/>
              <a:gd name="connsiteY105" fmla="*/ 1906352 h 6858000"/>
              <a:gd name="connsiteX106" fmla="*/ 234272 w 1403195"/>
              <a:gd name="connsiteY106" fmla="*/ 1861531 h 6858000"/>
              <a:gd name="connsiteX107" fmla="*/ 188071 w 1403195"/>
              <a:gd name="connsiteY107" fmla="*/ 1732919 h 6858000"/>
              <a:gd name="connsiteX108" fmla="*/ 160382 w 1403195"/>
              <a:gd name="connsiteY108" fmla="*/ 1663540 h 6858000"/>
              <a:gd name="connsiteX109" fmla="*/ 159508 w 1403195"/>
              <a:gd name="connsiteY109" fmla="*/ 1615777 h 6858000"/>
              <a:gd name="connsiteX110" fmla="*/ 140303 w 1403195"/>
              <a:gd name="connsiteY110" fmla="*/ 1563678 h 6858000"/>
              <a:gd name="connsiteX111" fmla="*/ 153383 w 1403195"/>
              <a:gd name="connsiteY111" fmla="*/ 1519474 h 6858000"/>
              <a:gd name="connsiteX112" fmla="*/ 146125 w 1403195"/>
              <a:gd name="connsiteY112" fmla="*/ 1477995 h 6858000"/>
              <a:gd name="connsiteX113" fmla="*/ 132210 w 1403195"/>
              <a:gd name="connsiteY113" fmla="*/ 1373769 h 6858000"/>
              <a:gd name="connsiteX114" fmla="*/ 140517 w 1403195"/>
              <a:gd name="connsiteY114" fmla="*/ 1307086 h 6858000"/>
              <a:gd name="connsiteX115" fmla="*/ 141705 w 1403195"/>
              <a:gd name="connsiteY115" fmla="*/ 1189033 h 6858000"/>
              <a:gd name="connsiteX116" fmla="*/ 146390 w 1403195"/>
              <a:gd name="connsiteY116" fmla="*/ 1168288 h 6858000"/>
              <a:gd name="connsiteX117" fmla="*/ 138672 w 1403195"/>
              <a:gd name="connsiteY117" fmla="*/ 1142577 h 6858000"/>
              <a:gd name="connsiteX118" fmla="*/ 127978 w 1403195"/>
              <a:gd name="connsiteY118" fmla="*/ 1088484 h 6858000"/>
              <a:gd name="connsiteX119" fmla="*/ 116714 w 1403195"/>
              <a:gd name="connsiteY119" fmla="*/ 1016103 h 6858000"/>
              <a:gd name="connsiteX120" fmla="*/ 118170 w 1403195"/>
              <a:gd name="connsiteY120" fmla="*/ 932283 h 6858000"/>
              <a:gd name="connsiteX121" fmla="*/ 120406 w 1403195"/>
              <a:gd name="connsiteY121" fmla="*/ 915925 h 6858000"/>
              <a:gd name="connsiteX122" fmla="*/ 113035 w 1403195"/>
              <a:gd name="connsiteY122" fmla="*/ 896999 h 6858000"/>
              <a:gd name="connsiteX123" fmla="*/ 82443 w 1403195"/>
              <a:gd name="connsiteY123" fmla="*/ 821517 h 6858000"/>
              <a:gd name="connsiteX124" fmla="*/ 61393 w 1403195"/>
              <a:gd name="connsiteY124" fmla="*/ 751353 h 6858000"/>
              <a:gd name="connsiteX125" fmla="*/ 60951 w 1403195"/>
              <a:gd name="connsiteY125" fmla="*/ 721230 h 6858000"/>
              <a:gd name="connsiteX126" fmla="*/ 46622 w 1403195"/>
              <a:gd name="connsiteY126" fmla="*/ 681659 h 6858000"/>
              <a:gd name="connsiteX127" fmla="*/ 32041 w 1403195"/>
              <a:gd name="connsiteY127" fmla="*/ 635218 h 6858000"/>
              <a:gd name="connsiteX128" fmla="*/ 37052 w 1403195"/>
              <a:gd name="connsiteY128" fmla="*/ 613763 h 6858000"/>
              <a:gd name="connsiteX129" fmla="*/ 22994 w 1403195"/>
              <a:gd name="connsiteY129" fmla="*/ 598582 h 6858000"/>
              <a:gd name="connsiteX130" fmla="*/ 22675 w 1403195"/>
              <a:gd name="connsiteY130" fmla="*/ 576846 h 6858000"/>
              <a:gd name="connsiteX131" fmla="*/ 2301 w 1403195"/>
              <a:gd name="connsiteY131" fmla="*/ 530055 h 6858000"/>
              <a:gd name="connsiteX132" fmla="*/ 1549 w 1403195"/>
              <a:gd name="connsiteY132" fmla="*/ 465389 h 6858000"/>
              <a:gd name="connsiteX133" fmla="*/ 90145 w 1403195"/>
              <a:gd name="connsiteY133" fmla="*/ 353137 h 6858000"/>
              <a:gd name="connsiteX134" fmla="*/ 111655 w 1403195"/>
              <a:gd name="connsiteY134" fmla="*/ 309501 h 6858000"/>
              <a:gd name="connsiteX135" fmla="*/ 95838 w 1403195"/>
              <a:gd name="connsiteY135" fmla="*/ 275771 h 6858000"/>
              <a:gd name="connsiteX136" fmla="*/ 112865 w 1403195"/>
              <a:gd name="connsiteY136" fmla="*/ 212860 h 6858000"/>
              <a:gd name="connsiteX137" fmla="*/ 104575 w 1403195"/>
              <a:gd name="connsiteY137" fmla="*/ 144983 h 6858000"/>
              <a:gd name="connsiteX138" fmla="*/ 116859 w 1403195"/>
              <a:gd name="connsiteY138" fmla="*/ 55288 h 6858000"/>
              <a:gd name="connsiteX139" fmla="*/ 76413 w 1403195"/>
              <a:gd name="connsiteY139" fmla="*/ 0 h 6858000"/>
              <a:gd name="connsiteX0" fmla="*/ 74305 w 1401087"/>
              <a:gd name="connsiteY0" fmla="*/ 0 h 6858000"/>
              <a:gd name="connsiteX1" fmla="*/ 1401087 w 1401087"/>
              <a:gd name="connsiteY1" fmla="*/ 0 h 6858000"/>
              <a:gd name="connsiteX2" fmla="*/ 1401087 w 1401087"/>
              <a:gd name="connsiteY2" fmla="*/ 6858000 h 6858000"/>
              <a:gd name="connsiteX3" fmla="*/ 137781 w 1401087"/>
              <a:gd name="connsiteY3" fmla="*/ 6857735 h 6858000"/>
              <a:gd name="connsiteX4" fmla="*/ 174374 w 1401087"/>
              <a:gd name="connsiteY4" fmla="*/ 6776847 h 6858000"/>
              <a:gd name="connsiteX5" fmla="*/ 185874 w 1401087"/>
              <a:gd name="connsiteY5" fmla="*/ 6737706 h 6858000"/>
              <a:gd name="connsiteX6" fmla="*/ 210613 w 1401087"/>
              <a:gd name="connsiteY6" fmla="*/ 6691589 h 6858000"/>
              <a:gd name="connsiteX7" fmla="*/ 188170 w 1401087"/>
              <a:gd name="connsiteY7" fmla="*/ 6659970 h 6858000"/>
              <a:gd name="connsiteX8" fmla="*/ 203261 w 1401087"/>
              <a:gd name="connsiteY8" fmla="*/ 6636211 h 6858000"/>
              <a:gd name="connsiteX9" fmla="*/ 220705 w 1401087"/>
              <a:gd name="connsiteY9" fmla="*/ 6594177 h 6858000"/>
              <a:gd name="connsiteX10" fmla="*/ 234745 w 1401087"/>
              <a:gd name="connsiteY10" fmla="*/ 6557575 h 6858000"/>
              <a:gd name="connsiteX11" fmla="*/ 287702 w 1401087"/>
              <a:gd name="connsiteY11" fmla="*/ 6492130 h 6858000"/>
              <a:gd name="connsiteX12" fmla="*/ 303389 w 1401087"/>
              <a:gd name="connsiteY12" fmla="*/ 6431610 h 6858000"/>
              <a:gd name="connsiteX13" fmla="*/ 347094 w 1401087"/>
              <a:gd name="connsiteY13" fmla="*/ 6379786 h 6858000"/>
              <a:gd name="connsiteX14" fmla="*/ 330317 w 1401087"/>
              <a:gd name="connsiteY14" fmla="*/ 6334727 h 6858000"/>
              <a:gd name="connsiteX15" fmla="*/ 307732 w 1401087"/>
              <a:gd name="connsiteY15" fmla="*/ 6313295 h 6858000"/>
              <a:gd name="connsiteX16" fmla="*/ 314896 w 1401087"/>
              <a:gd name="connsiteY16" fmla="*/ 6280046 h 6858000"/>
              <a:gd name="connsiteX17" fmla="*/ 297641 w 1401087"/>
              <a:gd name="connsiteY17" fmla="*/ 6270265 h 6858000"/>
              <a:gd name="connsiteX18" fmla="*/ 324669 w 1401087"/>
              <a:gd name="connsiteY18" fmla="*/ 6252834 h 6858000"/>
              <a:gd name="connsiteX19" fmla="*/ 302661 w 1401087"/>
              <a:gd name="connsiteY19" fmla="*/ 6202459 h 6858000"/>
              <a:gd name="connsiteX20" fmla="*/ 301459 w 1401087"/>
              <a:gd name="connsiteY20" fmla="*/ 6153037 h 6858000"/>
              <a:gd name="connsiteX21" fmla="*/ 316874 w 1401087"/>
              <a:gd name="connsiteY21" fmla="*/ 6078132 h 6858000"/>
              <a:gd name="connsiteX22" fmla="*/ 304261 w 1401087"/>
              <a:gd name="connsiteY22" fmla="*/ 6028119 h 6858000"/>
              <a:gd name="connsiteX23" fmla="*/ 289490 w 1401087"/>
              <a:gd name="connsiteY23" fmla="*/ 5926735 h 6858000"/>
              <a:gd name="connsiteX24" fmla="*/ 339002 w 1401087"/>
              <a:gd name="connsiteY24" fmla="*/ 5712857 h 6858000"/>
              <a:gd name="connsiteX25" fmla="*/ 318077 w 1401087"/>
              <a:gd name="connsiteY25" fmla="*/ 5676393 h 6858000"/>
              <a:gd name="connsiteX26" fmla="*/ 357669 w 1401087"/>
              <a:gd name="connsiteY26" fmla="*/ 5563435 h 6858000"/>
              <a:gd name="connsiteX27" fmla="*/ 404799 w 1401087"/>
              <a:gd name="connsiteY27" fmla="*/ 5437125 h 6858000"/>
              <a:gd name="connsiteX28" fmla="*/ 418367 w 1401087"/>
              <a:gd name="connsiteY28" fmla="*/ 5396260 h 6858000"/>
              <a:gd name="connsiteX29" fmla="*/ 434348 w 1401087"/>
              <a:gd name="connsiteY29" fmla="*/ 5330009 h 6858000"/>
              <a:gd name="connsiteX30" fmla="*/ 467841 w 1401087"/>
              <a:gd name="connsiteY30" fmla="*/ 5273739 h 6858000"/>
              <a:gd name="connsiteX31" fmla="*/ 477440 w 1401087"/>
              <a:gd name="connsiteY31" fmla="*/ 5241779 h 6858000"/>
              <a:gd name="connsiteX32" fmla="*/ 488666 w 1401087"/>
              <a:gd name="connsiteY32" fmla="*/ 5225268 h 6858000"/>
              <a:gd name="connsiteX33" fmla="*/ 489686 w 1401087"/>
              <a:gd name="connsiteY33" fmla="*/ 5217684 h 6858000"/>
              <a:gd name="connsiteX34" fmla="*/ 497027 w 1401087"/>
              <a:gd name="connsiteY34" fmla="*/ 5193377 h 6858000"/>
              <a:gd name="connsiteX35" fmla="*/ 500330 w 1401087"/>
              <a:gd name="connsiteY35" fmla="*/ 5179288 h 6858000"/>
              <a:gd name="connsiteX36" fmla="*/ 501314 w 1401087"/>
              <a:gd name="connsiteY36" fmla="*/ 5173621 h 6858000"/>
              <a:gd name="connsiteX37" fmla="*/ 496948 w 1401087"/>
              <a:gd name="connsiteY37" fmla="*/ 5159961 h 6858000"/>
              <a:gd name="connsiteX38" fmla="*/ 503625 w 1401087"/>
              <a:gd name="connsiteY38" fmla="*/ 5144295 h 6858000"/>
              <a:gd name="connsiteX39" fmla="*/ 500558 w 1401087"/>
              <a:gd name="connsiteY39" fmla="*/ 5125185 h 6858000"/>
              <a:gd name="connsiteX40" fmla="*/ 507388 w 1401087"/>
              <a:gd name="connsiteY40" fmla="*/ 5121884 h 6858000"/>
              <a:gd name="connsiteX41" fmla="*/ 514424 w 1401087"/>
              <a:gd name="connsiteY41" fmla="*/ 5067850 h 6858000"/>
              <a:gd name="connsiteX42" fmla="*/ 517155 w 1401087"/>
              <a:gd name="connsiteY42" fmla="*/ 5060861 h 6858000"/>
              <a:gd name="connsiteX43" fmla="*/ 513859 w 1401087"/>
              <a:gd name="connsiteY43" fmla="*/ 5034192 h 6858000"/>
              <a:gd name="connsiteX44" fmla="*/ 515413 w 1401087"/>
              <a:gd name="connsiteY44" fmla="*/ 4993030 h 6858000"/>
              <a:gd name="connsiteX45" fmla="*/ 522322 w 1401087"/>
              <a:gd name="connsiteY45" fmla="*/ 4946844 h 6858000"/>
              <a:gd name="connsiteX46" fmla="*/ 518178 w 1401087"/>
              <a:gd name="connsiteY46" fmla="*/ 4932692 h 6858000"/>
              <a:gd name="connsiteX47" fmla="*/ 533581 w 1401087"/>
              <a:gd name="connsiteY47" fmla="*/ 4858827 h 6858000"/>
              <a:gd name="connsiteX48" fmla="*/ 539484 w 1401087"/>
              <a:gd name="connsiteY48" fmla="*/ 4821170 h 6858000"/>
              <a:gd name="connsiteX49" fmla="*/ 544217 w 1401087"/>
              <a:gd name="connsiteY49" fmla="*/ 4780965 h 6858000"/>
              <a:gd name="connsiteX50" fmla="*/ 545510 w 1401087"/>
              <a:gd name="connsiteY50" fmla="*/ 4750867 h 6858000"/>
              <a:gd name="connsiteX51" fmla="*/ 543317 w 1401087"/>
              <a:gd name="connsiteY51" fmla="*/ 4690749 h 6858000"/>
              <a:gd name="connsiteX52" fmla="*/ 538797 w 1401087"/>
              <a:gd name="connsiteY52" fmla="*/ 4584173 h 6858000"/>
              <a:gd name="connsiteX53" fmla="*/ 533880 w 1401087"/>
              <a:gd name="connsiteY53" fmla="*/ 4444346 h 6858000"/>
              <a:gd name="connsiteX54" fmla="*/ 530445 w 1401087"/>
              <a:gd name="connsiteY54" fmla="*/ 4375228 h 6858000"/>
              <a:gd name="connsiteX55" fmla="*/ 511098 w 1401087"/>
              <a:gd name="connsiteY55" fmla="*/ 4214165 h 6858000"/>
              <a:gd name="connsiteX56" fmla="*/ 515171 w 1401087"/>
              <a:gd name="connsiteY56" fmla="*/ 4090296 h 6858000"/>
              <a:gd name="connsiteX57" fmla="*/ 500427 w 1401087"/>
              <a:gd name="connsiteY57" fmla="*/ 4033999 h 6858000"/>
              <a:gd name="connsiteX58" fmla="*/ 501576 w 1401087"/>
              <a:gd name="connsiteY58" fmla="*/ 4031933 h 6858000"/>
              <a:gd name="connsiteX59" fmla="*/ 500152 w 1401087"/>
              <a:gd name="connsiteY59" fmla="*/ 4013953 h 6858000"/>
              <a:gd name="connsiteX60" fmla="*/ 486447 w 1401087"/>
              <a:gd name="connsiteY60" fmla="*/ 3974753 h 6858000"/>
              <a:gd name="connsiteX61" fmla="*/ 488045 w 1401087"/>
              <a:gd name="connsiteY61" fmla="*/ 3969950 h 6858000"/>
              <a:gd name="connsiteX62" fmla="*/ 481467 w 1401087"/>
              <a:gd name="connsiteY62" fmla="*/ 3933779 h 6858000"/>
              <a:gd name="connsiteX63" fmla="*/ 482798 w 1401087"/>
              <a:gd name="connsiteY63" fmla="*/ 3933093 h 6858000"/>
              <a:gd name="connsiteX64" fmla="*/ 487152 w 1401087"/>
              <a:gd name="connsiteY64" fmla="*/ 3922082 h 6858000"/>
              <a:gd name="connsiteX65" fmla="*/ 492230 w 1401087"/>
              <a:gd name="connsiteY65" fmla="*/ 3901461 h 6858000"/>
              <a:gd name="connsiteX66" fmla="*/ 514824 w 1401087"/>
              <a:gd name="connsiteY66" fmla="*/ 3813873 h 6858000"/>
              <a:gd name="connsiteX67" fmla="*/ 514249 w 1401087"/>
              <a:gd name="connsiteY67" fmla="*/ 3806161 h 6858000"/>
              <a:gd name="connsiteX68" fmla="*/ 514556 w 1401087"/>
              <a:gd name="connsiteY68" fmla="*/ 3805957 h 6858000"/>
              <a:gd name="connsiteX69" fmla="*/ 514583 w 1401087"/>
              <a:gd name="connsiteY69" fmla="*/ 3797724 h 6858000"/>
              <a:gd name="connsiteX70" fmla="*/ 513198 w 1401087"/>
              <a:gd name="connsiteY70" fmla="*/ 3792098 h 6858000"/>
              <a:gd name="connsiteX71" fmla="*/ 512082 w 1401087"/>
              <a:gd name="connsiteY71" fmla="*/ 3777135 h 6858000"/>
              <a:gd name="connsiteX72" fmla="*/ 513815 w 1401087"/>
              <a:gd name="connsiteY72" fmla="*/ 3771656 h 6858000"/>
              <a:gd name="connsiteX73" fmla="*/ 517558 w 1401087"/>
              <a:gd name="connsiteY73" fmla="*/ 3769007 h 6858000"/>
              <a:gd name="connsiteX74" fmla="*/ 517024 w 1401087"/>
              <a:gd name="connsiteY74" fmla="*/ 3767709 h 6858000"/>
              <a:gd name="connsiteX75" fmla="*/ 525720 w 1401087"/>
              <a:gd name="connsiteY75" fmla="*/ 3738082 h 6858000"/>
              <a:gd name="connsiteX76" fmla="*/ 533066 w 1401087"/>
              <a:gd name="connsiteY76" fmla="*/ 3673397 h 6858000"/>
              <a:gd name="connsiteX77" fmla="*/ 532362 w 1401087"/>
              <a:gd name="connsiteY77" fmla="*/ 3637109 h 6858000"/>
              <a:gd name="connsiteX78" fmla="*/ 535805 w 1401087"/>
              <a:gd name="connsiteY78" fmla="*/ 3536883 h 6858000"/>
              <a:gd name="connsiteX79" fmla="*/ 543343 w 1401087"/>
              <a:gd name="connsiteY79" fmla="*/ 3435652 h 6858000"/>
              <a:gd name="connsiteX80" fmla="*/ 545014 w 1401087"/>
              <a:gd name="connsiteY80" fmla="*/ 3307769 h 6858000"/>
              <a:gd name="connsiteX81" fmla="*/ 562577 w 1401087"/>
              <a:gd name="connsiteY81" fmla="*/ 3250522 h 6858000"/>
              <a:gd name="connsiteX82" fmla="*/ 563002 w 1401087"/>
              <a:gd name="connsiteY82" fmla="*/ 3229163 h 6858000"/>
              <a:gd name="connsiteX83" fmla="*/ 564825 w 1401087"/>
              <a:gd name="connsiteY83" fmla="*/ 3217217 h 6858000"/>
              <a:gd name="connsiteX84" fmla="*/ 551660 w 1401087"/>
              <a:gd name="connsiteY84" fmla="*/ 3183755 h 6858000"/>
              <a:gd name="connsiteX85" fmla="*/ 552161 w 1401087"/>
              <a:gd name="connsiteY85" fmla="*/ 3178642 h 6858000"/>
              <a:gd name="connsiteX86" fmla="*/ 539761 w 1401087"/>
              <a:gd name="connsiteY86" fmla="*/ 3158586 h 6858000"/>
              <a:gd name="connsiteX87" fmla="*/ 524946 w 1401087"/>
              <a:gd name="connsiteY87" fmla="*/ 3129034 h 6858000"/>
              <a:gd name="connsiteX88" fmla="*/ 525611 w 1401087"/>
              <a:gd name="connsiteY88" fmla="*/ 3126682 h 6858000"/>
              <a:gd name="connsiteX89" fmla="*/ 516479 w 1401087"/>
              <a:gd name="connsiteY89" fmla="*/ 3114519 h 6858000"/>
              <a:gd name="connsiteX90" fmla="*/ 503088 w 1401087"/>
              <a:gd name="connsiteY90" fmla="*/ 3106272 h 6858000"/>
              <a:gd name="connsiteX91" fmla="*/ 475818 w 1401087"/>
              <a:gd name="connsiteY91" fmla="*/ 2958185 h 6858000"/>
              <a:gd name="connsiteX92" fmla="*/ 418432 w 1401087"/>
              <a:gd name="connsiteY92" fmla="*/ 2762989 h 6858000"/>
              <a:gd name="connsiteX93" fmla="*/ 367350 w 1401087"/>
              <a:gd name="connsiteY93" fmla="*/ 2554718 h 6858000"/>
              <a:gd name="connsiteX94" fmla="*/ 347444 w 1401087"/>
              <a:gd name="connsiteY94" fmla="*/ 2485734 h 6858000"/>
              <a:gd name="connsiteX95" fmla="*/ 338167 w 1401087"/>
              <a:gd name="connsiteY95" fmla="*/ 2447068 h 6858000"/>
              <a:gd name="connsiteX96" fmla="*/ 325128 w 1401087"/>
              <a:gd name="connsiteY96" fmla="*/ 2425819 h 6858000"/>
              <a:gd name="connsiteX97" fmla="*/ 331127 w 1401087"/>
              <a:gd name="connsiteY97" fmla="*/ 2402874 h 6858000"/>
              <a:gd name="connsiteX98" fmla="*/ 333739 w 1401087"/>
              <a:gd name="connsiteY98" fmla="*/ 2381443 h 6858000"/>
              <a:gd name="connsiteX99" fmla="*/ 310068 w 1401087"/>
              <a:gd name="connsiteY99" fmla="*/ 2261920 h 6858000"/>
              <a:gd name="connsiteX100" fmla="*/ 299955 w 1401087"/>
              <a:gd name="connsiteY100" fmla="*/ 2195378 h 6858000"/>
              <a:gd name="connsiteX101" fmla="*/ 284172 w 1401087"/>
              <a:gd name="connsiteY101" fmla="*/ 2155135 h 6858000"/>
              <a:gd name="connsiteX102" fmla="*/ 281630 w 1401087"/>
              <a:gd name="connsiteY102" fmla="*/ 2118008 h 6858000"/>
              <a:gd name="connsiteX103" fmla="*/ 282623 w 1401087"/>
              <a:gd name="connsiteY103" fmla="*/ 2050531 h 6858000"/>
              <a:gd name="connsiteX104" fmla="*/ 274429 w 1401087"/>
              <a:gd name="connsiteY104" fmla="*/ 1963269 h 6858000"/>
              <a:gd name="connsiteX105" fmla="*/ 255607 w 1401087"/>
              <a:gd name="connsiteY105" fmla="*/ 1906352 h 6858000"/>
              <a:gd name="connsiteX106" fmla="*/ 232164 w 1401087"/>
              <a:gd name="connsiteY106" fmla="*/ 1861531 h 6858000"/>
              <a:gd name="connsiteX107" fmla="*/ 185963 w 1401087"/>
              <a:gd name="connsiteY107" fmla="*/ 1732919 h 6858000"/>
              <a:gd name="connsiteX108" fmla="*/ 158274 w 1401087"/>
              <a:gd name="connsiteY108" fmla="*/ 1663540 h 6858000"/>
              <a:gd name="connsiteX109" fmla="*/ 157400 w 1401087"/>
              <a:gd name="connsiteY109" fmla="*/ 1615777 h 6858000"/>
              <a:gd name="connsiteX110" fmla="*/ 138195 w 1401087"/>
              <a:gd name="connsiteY110" fmla="*/ 1563678 h 6858000"/>
              <a:gd name="connsiteX111" fmla="*/ 151275 w 1401087"/>
              <a:gd name="connsiteY111" fmla="*/ 1519474 h 6858000"/>
              <a:gd name="connsiteX112" fmla="*/ 144017 w 1401087"/>
              <a:gd name="connsiteY112" fmla="*/ 1477995 h 6858000"/>
              <a:gd name="connsiteX113" fmla="*/ 130102 w 1401087"/>
              <a:gd name="connsiteY113" fmla="*/ 1373769 h 6858000"/>
              <a:gd name="connsiteX114" fmla="*/ 138409 w 1401087"/>
              <a:gd name="connsiteY114" fmla="*/ 1307086 h 6858000"/>
              <a:gd name="connsiteX115" fmla="*/ 139597 w 1401087"/>
              <a:gd name="connsiteY115" fmla="*/ 1189033 h 6858000"/>
              <a:gd name="connsiteX116" fmla="*/ 144282 w 1401087"/>
              <a:gd name="connsiteY116" fmla="*/ 1168288 h 6858000"/>
              <a:gd name="connsiteX117" fmla="*/ 136564 w 1401087"/>
              <a:gd name="connsiteY117" fmla="*/ 1142577 h 6858000"/>
              <a:gd name="connsiteX118" fmla="*/ 125870 w 1401087"/>
              <a:gd name="connsiteY118" fmla="*/ 1088484 h 6858000"/>
              <a:gd name="connsiteX119" fmla="*/ 114606 w 1401087"/>
              <a:gd name="connsiteY119" fmla="*/ 1016103 h 6858000"/>
              <a:gd name="connsiteX120" fmla="*/ 116062 w 1401087"/>
              <a:gd name="connsiteY120" fmla="*/ 932283 h 6858000"/>
              <a:gd name="connsiteX121" fmla="*/ 118298 w 1401087"/>
              <a:gd name="connsiteY121" fmla="*/ 915925 h 6858000"/>
              <a:gd name="connsiteX122" fmla="*/ 110927 w 1401087"/>
              <a:gd name="connsiteY122" fmla="*/ 896999 h 6858000"/>
              <a:gd name="connsiteX123" fmla="*/ 80335 w 1401087"/>
              <a:gd name="connsiteY123" fmla="*/ 821517 h 6858000"/>
              <a:gd name="connsiteX124" fmla="*/ 59285 w 1401087"/>
              <a:gd name="connsiteY124" fmla="*/ 751353 h 6858000"/>
              <a:gd name="connsiteX125" fmla="*/ 58843 w 1401087"/>
              <a:gd name="connsiteY125" fmla="*/ 721230 h 6858000"/>
              <a:gd name="connsiteX126" fmla="*/ 44514 w 1401087"/>
              <a:gd name="connsiteY126" fmla="*/ 681659 h 6858000"/>
              <a:gd name="connsiteX127" fmla="*/ 29933 w 1401087"/>
              <a:gd name="connsiteY127" fmla="*/ 635218 h 6858000"/>
              <a:gd name="connsiteX128" fmla="*/ 34944 w 1401087"/>
              <a:gd name="connsiteY128" fmla="*/ 613763 h 6858000"/>
              <a:gd name="connsiteX129" fmla="*/ 20886 w 1401087"/>
              <a:gd name="connsiteY129" fmla="*/ 598582 h 6858000"/>
              <a:gd name="connsiteX130" fmla="*/ 20567 w 1401087"/>
              <a:gd name="connsiteY130" fmla="*/ 576846 h 6858000"/>
              <a:gd name="connsiteX131" fmla="*/ 193 w 1401087"/>
              <a:gd name="connsiteY131" fmla="*/ 530055 h 6858000"/>
              <a:gd name="connsiteX132" fmla="*/ 88207 w 1401087"/>
              <a:gd name="connsiteY132" fmla="*/ 393828 h 6858000"/>
              <a:gd name="connsiteX133" fmla="*/ 88037 w 1401087"/>
              <a:gd name="connsiteY133" fmla="*/ 353137 h 6858000"/>
              <a:gd name="connsiteX134" fmla="*/ 109547 w 1401087"/>
              <a:gd name="connsiteY134" fmla="*/ 309501 h 6858000"/>
              <a:gd name="connsiteX135" fmla="*/ 93730 w 1401087"/>
              <a:gd name="connsiteY135" fmla="*/ 275771 h 6858000"/>
              <a:gd name="connsiteX136" fmla="*/ 110757 w 1401087"/>
              <a:gd name="connsiteY136" fmla="*/ 212860 h 6858000"/>
              <a:gd name="connsiteX137" fmla="*/ 102467 w 1401087"/>
              <a:gd name="connsiteY137" fmla="*/ 144983 h 6858000"/>
              <a:gd name="connsiteX138" fmla="*/ 114751 w 1401087"/>
              <a:gd name="connsiteY138" fmla="*/ 55288 h 6858000"/>
              <a:gd name="connsiteX139" fmla="*/ 74305 w 1401087"/>
              <a:gd name="connsiteY139" fmla="*/ 0 h 6858000"/>
              <a:gd name="connsiteX0" fmla="*/ 53738 w 1380520"/>
              <a:gd name="connsiteY0" fmla="*/ 0 h 6858000"/>
              <a:gd name="connsiteX1" fmla="*/ 1380520 w 1380520"/>
              <a:gd name="connsiteY1" fmla="*/ 0 h 6858000"/>
              <a:gd name="connsiteX2" fmla="*/ 1380520 w 1380520"/>
              <a:gd name="connsiteY2" fmla="*/ 6858000 h 6858000"/>
              <a:gd name="connsiteX3" fmla="*/ 117214 w 1380520"/>
              <a:gd name="connsiteY3" fmla="*/ 6857735 h 6858000"/>
              <a:gd name="connsiteX4" fmla="*/ 153807 w 1380520"/>
              <a:gd name="connsiteY4" fmla="*/ 6776847 h 6858000"/>
              <a:gd name="connsiteX5" fmla="*/ 165307 w 1380520"/>
              <a:gd name="connsiteY5" fmla="*/ 6737706 h 6858000"/>
              <a:gd name="connsiteX6" fmla="*/ 190046 w 1380520"/>
              <a:gd name="connsiteY6" fmla="*/ 6691589 h 6858000"/>
              <a:gd name="connsiteX7" fmla="*/ 167603 w 1380520"/>
              <a:gd name="connsiteY7" fmla="*/ 6659970 h 6858000"/>
              <a:gd name="connsiteX8" fmla="*/ 182694 w 1380520"/>
              <a:gd name="connsiteY8" fmla="*/ 6636211 h 6858000"/>
              <a:gd name="connsiteX9" fmla="*/ 200138 w 1380520"/>
              <a:gd name="connsiteY9" fmla="*/ 6594177 h 6858000"/>
              <a:gd name="connsiteX10" fmla="*/ 214178 w 1380520"/>
              <a:gd name="connsiteY10" fmla="*/ 6557575 h 6858000"/>
              <a:gd name="connsiteX11" fmla="*/ 267135 w 1380520"/>
              <a:gd name="connsiteY11" fmla="*/ 6492130 h 6858000"/>
              <a:gd name="connsiteX12" fmla="*/ 282822 w 1380520"/>
              <a:gd name="connsiteY12" fmla="*/ 6431610 h 6858000"/>
              <a:gd name="connsiteX13" fmla="*/ 326527 w 1380520"/>
              <a:gd name="connsiteY13" fmla="*/ 6379786 h 6858000"/>
              <a:gd name="connsiteX14" fmla="*/ 309750 w 1380520"/>
              <a:gd name="connsiteY14" fmla="*/ 6334727 h 6858000"/>
              <a:gd name="connsiteX15" fmla="*/ 287165 w 1380520"/>
              <a:gd name="connsiteY15" fmla="*/ 6313295 h 6858000"/>
              <a:gd name="connsiteX16" fmla="*/ 294329 w 1380520"/>
              <a:gd name="connsiteY16" fmla="*/ 6280046 h 6858000"/>
              <a:gd name="connsiteX17" fmla="*/ 277074 w 1380520"/>
              <a:gd name="connsiteY17" fmla="*/ 6270265 h 6858000"/>
              <a:gd name="connsiteX18" fmla="*/ 304102 w 1380520"/>
              <a:gd name="connsiteY18" fmla="*/ 6252834 h 6858000"/>
              <a:gd name="connsiteX19" fmla="*/ 282094 w 1380520"/>
              <a:gd name="connsiteY19" fmla="*/ 6202459 h 6858000"/>
              <a:gd name="connsiteX20" fmla="*/ 280892 w 1380520"/>
              <a:gd name="connsiteY20" fmla="*/ 6153037 h 6858000"/>
              <a:gd name="connsiteX21" fmla="*/ 296307 w 1380520"/>
              <a:gd name="connsiteY21" fmla="*/ 6078132 h 6858000"/>
              <a:gd name="connsiteX22" fmla="*/ 283694 w 1380520"/>
              <a:gd name="connsiteY22" fmla="*/ 6028119 h 6858000"/>
              <a:gd name="connsiteX23" fmla="*/ 268923 w 1380520"/>
              <a:gd name="connsiteY23" fmla="*/ 5926735 h 6858000"/>
              <a:gd name="connsiteX24" fmla="*/ 318435 w 1380520"/>
              <a:gd name="connsiteY24" fmla="*/ 5712857 h 6858000"/>
              <a:gd name="connsiteX25" fmla="*/ 297510 w 1380520"/>
              <a:gd name="connsiteY25" fmla="*/ 5676393 h 6858000"/>
              <a:gd name="connsiteX26" fmla="*/ 337102 w 1380520"/>
              <a:gd name="connsiteY26" fmla="*/ 5563435 h 6858000"/>
              <a:gd name="connsiteX27" fmla="*/ 384232 w 1380520"/>
              <a:gd name="connsiteY27" fmla="*/ 5437125 h 6858000"/>
              <a:gd name="connsiteX28" fmla="*/ 397800 w 1380520"/>
              <a:gd name="connsiteY28" fmla="*/ 5396260 h 6858000"/>
              <a:gd name="connsiteX29" fmla="*/ 413781 w 1380520"/>
              <a:gd name="connsiteY29" fmla="*/ 5330009 h 6858000"/>
              <a:gd name="connsiteX30" fmla="*/ 447274 w 1380520"/>
              <a:gd name="connsiteY30" fmla="*/ 5273739 h 6858000"/>
              <a:gd name="connsiteX31" fmla="*/ 456873 w 1380520"/>
              <a:gd name="connsiteY31" fmla="*/ 5241779 h 6858000"/>
              <a:gd name="connsiteX32" fmla="*/ 468099 w 1380520"/>
              <a:gd name="connsiteY32" fmla="*/ 5225268 h 6858000"/>
              <a:gd name="connsiteX33" fmla="*/ 469119 w 1380520"/>
              <a:gd name="connsiteY33" fmla="*/ 5217684 h 6858000"/>
              <a:gd name="connsiteX34" fmla="*/ 476460 w 1380520"/>
              <a:gd name="connsiteY34" fmla="*/ 5193377 h 6858000"/>
              <a:gd name="connsiteX35" fmla="*/ 479763 w 1380520"/>
              <a:gd name="connsiteY35" fmla="*/ 5179288 h 6858000"/>
              <a:gd name="connsiteX36" fmla="*/ 480747 w 1380520"/>
              <a:gd name="connsiteY36" fmla="*/ 5173621 h 6858000"/>
              <a:gd name="connsiteX37" fmla="*/ 476381 w 1380520"/>
              <a:gd name="connsiteY37" fmla="*/ 5159961 h 6858000"/>
              <a:gd name="connsiteX38" fmla="*/ 483058 w 1380520"/>
              <a:gd name="connsiteY38" fmla="*/ 5144295 h 6858000"/>
              <a:gd name="connsiteX39" fmla="*/ 479991 w 1380520"/>
              <a:gd name="connsiteY39" fmla="*/ 5125185 h 6858000"/>
              <a:gd name="connsiteX40" fmla="*/ 486821 w 1380520"/>
              <a:gd name="connsiteY40" fmla="*/ 5121884 h 6858000"/>
              <a:gd name="connsiteX41" fmla="*/ 493857 w 1380520"/>
              <a:gd name="connsiteY41" fmla="*/ 5067850 h 6858000"/>
              <a:gd name="connsiteX42" fmla="*/ 496588 w 1380520"/>
              <a:gd name="connsiteY42" fmla="*/ 5060861 h 6858000"/>
              <a:gd name="connsiteX43" fmla="*/ 493292 w 1380520"/>
              <a:gd name="connsiteY43" fmla="*/ 5034192 h 6858000"/>
              <a:gd name="connsiteX44" fmla="*/ 494846 w 1380520"/>
              <a:gd name="connsiteY44" fmla="*/ 4993030 h 6858000"/>
              <a:gd name="connsiteX45" fmla="*/ 501755 w 1380520"/>
              <a:gd name="connsiteY45" fmla="*/ 4946844 h 6858000"/>
              <a:gd name="connsiteX46" fmla="*/ 497611 w 1380520"/>
              <a:gd name="connsiteY46" fmla="*/ 4932692 h 6858000"/>
              <a:gd name="connsiteX47" fmla="*/ 513014 w 1380520"/>
              <a:gd name="connsiteY47" fmla="*/ 4858827 h 6858000"/>
              <a:gd name="connsiteX48" fmla="*/ 518917 w 1380520"/>
              <a:gd name="connsiteY48" fmla="*/ 4821170 h 6858000"/>
              <a:gd name="connsiteX49" fmla="*/ 523650 w 1380520"/>
              <a:gd name="connsiteY49" fmla="*/ 4780965 h 6858000"/>
              <a:gd name="connsiteX50" fmla="*/ 524943 w 1380520"/>
              <a:gd name="connsiteY50" fmla="*/ 4750867 h 6858000"/>
              <a:gd name="connsiteX51" fmla="*/ 522750 w 1380520"/>
              <a:gd name="connsiteY51" fmla="*/ 4690749 h 6858000"/>
              <a:gd name="connsiteX52" fmla="*/ 518230 w 1380520"/>
              <a:gd name="connsiteY52" fmla="*/ 4584173 h 6858000"/>
              <a:gd name="connsiteX53" fmla="*/ 513313 w 1380520"/>
              <a:gd name="connsiteY53" fmla="*/ 4444346 h 6858000"/>
              <a:gd name="connsiteX54" fmla="*/ 509878 w 1380520"/>
              <a:gd name="connsiteY54" fmla="*/ 4375228 h 6858000"/>
              <a:gd name="connsiteX55" fmla="*/ 490531 w 1380520"/>
              <a:gd name="connsiteY55" fmla="*/ 4214165 h 6858000"/>
              <a:gd name="connsiteX56" fmla="*/ 494604 w 1380520"/>
              <a:gd name="connsiteY56" fmla="*/ 4090296 h 6858000"/>
              <a:gd name="connsiteX57" fmla="*/ 479860 w 1380520"/>
              <a:gd name="connsiteY57" fmla="*/ 4033999 h 6858000"/>
              <a:gd name="connsiteX58" fmla="*/ 481009 w 1380520"/>
              <a:gd name="connsiteY58" fmla="*/ 4031933 h 6858000"/>
              <a:gd name="connsiteX59" fmla="*/ 479585 w 1380520"/>
              <a:gd name="connsiteY59" fmla="*/ 4013953 h 6858000"/>
              <a:gd name="connsiteX60" fmla="*/ 465880 w 1380520"/>
              <a:gd name="connsiteY60" fmla="*/ 3974753 h 6858000"/>
              <a:gd name="connsiteX61" fmla="*/ 467478 w 1380520"/>
              <a:gd name="connsiteY61" fmla="*/ 3969950 h 6858000"/>
              <a:gd name="connsiteX62" fmla="*/ 460900 w 1380520"/>
              <a:gd name="connsiteY62" fmla="*/ 3933779 h 6858000"/>
              <a:gd name="connsiteX63" fmla="*/ 462231 w 1380520"/>
              <a:gd name="connsiteY63" fmla="*/ 3933093 h 6858000"/>
              <a:gd name="connsiteX64" fmla="*/ 466585 w 1380520"/>
              <a:gd name="connsiteY64" fmla="*/ 3922082 h 6858000"/>
              <a:gd name="connsiteX65" fmla="*/ 471663 w 1380520"/>
              <a:gd name="connsiteY65" fmla="*/ 3901461 h 6858000"/>
              <a:gd name="connsiteX66" fmla="*/ 494257 w 1380520"/>
              <a:gd name="connsiteY66" fmla="*/ 3813873 h 6858000"/>
              <a:gd name="connsiteX67" fmla="*/ 493682 w 1380520"/>
              <a:gd name="connsiteY67" fmla="*/ 3806161 h 6858000"/>
              <a:gd name="connsiteX68" fmla="*/ 493989 w 1380520"/>
              <a:gd name="connsiteY68" fmla="*/ 3805957 h 6858000"/>
              <a:gd name="connsiteX69" fmla="*/ 494016 w 1380520"/>
              <a:gd name="connsiteY69" fmla="*/ 3797724 h 6858000"/>
              <a:gd name="connsiteX70" fmla="*/ 492631 w 1380520"/>
              <a:gd name="connsiteY70" fmla="*/ 3792098 h 6858000"/>
              <a:gd name="connsiteX71" fmla="*/ 491515 w 1380520"/>
              <a:gd name="connsiteY71" fmla="*/ 3777135 h 6858000"/>
              <a:gd name="connsiteX72" fmla="*/ 493248 w 1380520"/>
              <a:gd name="connsiteY72" fmla="*/ 3771656 h 6858000"/>
              <a:gd name="connsiteX73" fmla="*/ 496991 w 1380520"/>
              <a:gd name="connsiteY73" fmla="*/ 3769007 h 6858000"/>
              <a:gd name="connsiteX74" fmla="*/ 496457 w 1380520"/>
              <a:gd name="connsiteY74" fmla="*/ 3767709 h 6858000"/>
              <a:gd name="connsiteX75" fmla="*/ 505153 w 1380520"/>
              <a:gd name="connsiteY75" fmla="*/ 3738082 h 6858000"/>
              <a:gd name="connsiteX76" fmla="*/ 512499 w 1380520"/>
              <a:gd name="connsiteY76" fmla="*/ 3673397 h 6858000"/>
              <a:gd name="connsiteX77" fmla="*/ 511795 w 1380520"/>
              <a:gd name="connsiteY77" fmla="*/ 3637109 h 6858000"/>
              <a:gd name="connsiteX78" fmla="*/ 515238 w 1380520"/>
              <a:gd name="connsiteY78" fmla="*/ 3536883 h 6858000"/>
              <a:gd name="connsiteX79" fmla="*/ 522776 w 1380520"/>
              <a:gd name="connsiteY79" fmla="*/ 3435652 h 6858000"/>
              <a:gd name="connsiteX80" fmla="*/ 524447 w 1380520"/>
              <a:gd name="connsiteY80" fmla="*/ 3307769 h 6858000"/>
              <a:gd name="connsiteX81" fmla="*/ 542010 w 1380520"/>
              <a:gd name="connsiteY81" fmla="*/ 3250522 h 6858000"/>
              <a:gd name="connsiteX82" fmla="*/ 542435 w 1380520"/>
              <a:gd name="connsiteY82" fmla="*/ 3229163 h 6858000"/>
              <a:gd name="connsiteX83" fmla="*/ 544258 w 1380520"/>
              <a:gd name="connsiteY83" fmla="*/ 3217217 h 6858000"/>
              <a:gd name="connsiteX84" fmla="*/ 531093 w 1380520"/>
              <a:gd name="connsiteY84" fmla="*/ 3183755 h 6858000"/>
              <a:gd name="connsiteX85" fmla="*/ 531594 w 1380520"/>
              <a:gd name="connsiteY85" fmla="*/ 3178642 h 6858000"/>
              <a:gd name="connsiteX86" fmla="*/ 519194 w 1380520"/>
              <a:gd name="connsiteY86" fmla="*/ 3158586 h 6858000"/>
              <a:gd name="connsiteX87" fmla="*/ 504379 w 1380520"/>
              <a:gd name="connsiteY87" fmla="*/ 3129034 h 6858000"/>
              <a:gd name="connsiteX88" fmla="*/ 505044 w 1380520"/>
              <a:gd name="connsiteY88" fmla="*/ 3126682 h 6858000"/>
              <a:gd name="connsiteX89" fmla="*/ 495912 w 1380520"/>
              <a:gd name="connsiteY89" fmla="*/ 3114519 h 6858000"/>
              <a:gd name="connsiteX90" fmla="*/ 482521 w 1380520"/>
              <a:gd name="connsiteY90" fmla="*/ 3106272 h 6858000"/>
              <a:gd name="connsiteX91" fmla="*/ 455251 w 1380520"/>
              <a:gd name="connsiteY91" fmla="*/ 2958185 h 6858000"/>
              <a:gd name="connsiteX92" fmla="*/ 397865 w 1380520"/>
              <a:gd name="connsiteY92" fmla="*/ 2762989 h 6858000"/>
              <a:gd name="connsiteX93" fmla="*/ 346783 w 1380520"/>
              <a:gd name="connsiteY93" fmla="*/ 2554718 h 6858000"/>
              <a:gd name="connsiteX94" fmla="*/ 326877 w 1380520"/>
              <a:gd name="connsiteY94" fmla="*/ 2485734 h 6858000"/>
              <a:gd name="connsiteX95" fmla="*/ 317600 w 1380520"/>
              <a:gd name="connsiteY95" fmla="*/ 2447068 h 6858000"/>
              <a:gd name="connsiteX96" fmla="*/ 304561 w 1380520"/>
              <a:gd name="connsiteY96" fmla="*/ 2425819 h 6858000"/>
              <a:gd name="connsiteX97" fmla="*/ 310560 w 1380520"/>
              <a:gd name="connsiteY97" fmla="*/ 2402874 h 6858000"/>
              <a:gd name="connsiteX98" fmla="*/ 313172 w 1380520"/>
              <a:gd name="connsiteY98" fmla="*/ 2381443 h 6858000"/>
              <a:gd name="connsiteX99" fmla="*/ 289501 w 1380520"/>
              <a:gd name="connsiteY99" fmla="*/ 2261920 h 6858000"/>
              <a:gd name="connsiteX100" fmla="*/ 279388 w 1380520"/>
              <a:gd name="connsiteY100" fmla="*/ 2195378 h 6858000"/>
              <a:gd name="connsiteX101" fmla="*/ 263605 w 1380520"/>
              <a:gd name="connsiteY101" fmla="*/ 2155135 h 6858000"/>
              <a:gd name="connsiteX102" fmla="*/ 261063 w 1380520"/>
              <a:gd name="connsiteY102" fmla="*/ 2118008 h 6858000"/>
              <a:gd name="connsiteX103" fmla="*/ 262056 w 1380520"/>
              <a:gd name="connsiteY103" fmla="*/ 2050531 h 6858000"/>
              <a:gd name="connsiteX104" fmla="*/ 253862 w 1380520"/>
              <a:gd name="connsiteY104" fmla="*/ 1963269 h 6858000"/>
              <a:gd name="connsiteX105" fmla="*/ 235040 w 1380520"/>
              <a:gd name="connsiteY105" fmla="*/ 1906352 h 6858000"/>
              <a:gd name="connsiteX106" fmla="*/ 211597 w 1380520"/>
              <a:gd name="connsiteY106" fmla="*/ 1861531 h 6858000"/>
              <a:gd name="connsiteX107" fmla="*/ 165396 w 1380520"/>
              <a:gd name="connsiteY107" fmla="*/ 1732919 h 6858000"/>
              <a:gd name="connsiteX108" fmla="*/ 137707 w 1380520"/>
              <a:gd name="connsiteY108" fmla="*/ 1663540 h 6858000"/>
              <a:gd name="connsiteX109" fmla="*/ 136833 w 1380520"/>
              <a:gd name="connsiteY109" fmla="*/ 1615777 h 6858000"/>
              <a:gd name="connsiteX110" fmla="*/ 117628 w 1380520"/>
              <a:gd name="connsiteY110" fmla="*/ 1563678 h 6858000"/>
              <a:gd name="connsiteX111" fmla="*/ 130708 w 1380520"/>
              <a:gd name="connsiteY111" fmla="*/ 1519474 h 6858000"/>
              <a:gd name="connsiteX112" fmla="*/ 123450 w 1380520"/>
              <a:gd name="connsiteY112" fmla="*/ 1477995 h 6858000"/>
              <a:gd name="connsiteX113" fmla="*/ 109535 w 1380520"/>
              <a:gd name="connsiteY113" fmla="*/ 1373769 h 6858000"/>
              <a:gd name="connsiteX114" fmla="*/ 117842 w 1380520"/>
              <a:gd name="connsiteY114" fmla="*/ 1307086 h 6858000"/>
              <a:gd name="connsiteX115" fmla="*/ 119030 w 1380520"/>
              <a:gd name="connsiteY115" fmla="*/ 1189033 h 6858000"/>
              <a:gd name="connsiteX116" fmla="*/ 123715 w 1380520"/>
              <a:gd name="connsiteY116" fmla="*/ 1168288 h 6858000"/>
              <a:gd name="connsiteX117" fmla="*/ 115997 w 1380520"/>
              <a:gd name="connsiteY117" fmla="*/ 1142577 h 6858000"/>
              <a:gd name="connsiteX118" fmla="*/ 105303 w 1380520"/>
              <a:gd name="connsiteY118" fmla="*/ 1088484 h 6858000"/>
              <a:gd name="connsiteX119" fmla="*/ 94039 w 1380520"/>
              <a:gd name="connsiteY119" fmla="*/ 1016103 h 6858000"/>
              <a:gd name="connsiteX120" fmla="*/ 95495 w 1380520"/>
              <a:gd name="connsiteY120" fmla="*/ 932283 h 6858000"/>
              <a:gd name="connsiteX121" fmla="*/ 97731 w 1380520"/>
              <a:gd name="connsiteY121" fmla="*/ 915925 h 6858000"/>
              <a:gd name="connsiteX122" fmla="*/ 90360 w 1380520"/>
              <a:gd name="connsiteY122" fmla="*/ 896999 h 6858000"/>
              <a:gd name="connsiteX123" fmla="*/ 59768 w 1380520"/>
              <a:gd name="connsiteY123" fmla="*/ 821517 h 6858000"/>
              <a:gd name="connsiteX124" fmla="*/ 38718 w 1380520"/>
              <a:gd name="connsiteY124" fmla="*/ 751353 h 6858000"/>
              <a:gd name="connsiteX125" fmla="*/ 38276 w 1380520"/>
              <a:gd name="connsiteY125" fmla="*/ 721230 h 6858000"/>
              <a:gd name="connsiteX126" fmla="*/ 23947 w 1380520"/>
              <a:gd name="connsiteY126" fmla="*/ 681659 h 6858000"/>
              <a:gd name="connsiteX127" fmla="*/ 9366 w 1380520"/>
              <a:gd name="connsiteY127" fmla="*/ 635218 h 6858000"/>
              <a:gd name="connsiteX128" fmla="*/ 14377 w 1380520"/>
              <a:gd name="connsiteY128" fmla="*/ 613763 h 6858000"/>
              <a:gd name="connsiteX129" fmla="*/ 319 w 1380520"/>
              <a:gd name="connsiteY129" fmla="*/ 598582 h 6858000"/>
              <a:gd name="connsiteX130" fmla="*/ 0 w 1380520"/>
              <a:gd name="connsiteY130" fmla="*/ 576846 h 6858000"/>
              <a:gd name="connsiteX131" fmla="*/ 68392 w 1380520"/>
              <a:gd name="connsiteY131" fmla="*/ 446567 h 6858000"/>
              <a:gd name="connsiteX132" fmla="*/ 67640 w 1380520"/>
              <a:gd name="connsiteY132" fmla="*/ 393828 h 6858000"/>
              <a:gd name="connsiteX133" fmla="*/ 67470 w 1380520"/>
              <a:gd name="connsiteY133" fmla="*/ 353137 h 6858000"/>
              <a:gd name="connsiteX134" fmla="*/ 88980 w 1380520"/>
              <a:gd name="connsiteY134" fmla="*/ 309501 h 6858000"/>
              <a:gd name="connsiteX135" fmla="*/ 73163 w 1380520"/>
              <a:gd name="connsiteY135" fmla="*/ 275771 h 6858000"/>
              <a:gd name="connsiteX136" fmla="*/ 90190 w 1380520"/>
              <a:gd name="connsiteY136" fmla="*/ 212860 h 6858000"/>
              <a:gd name="connsiteX137" fmla="*/ 81900 w 1380520"/>
              <a:gd name="connsiteY137" fmla="*/ 144983 h 6858000"/>
              <a:gd name="connsiteX138" fmla="*/ 94184 w 1380520"/>
              <a:gd name="connsiteY138" fmla="*/ 55288 h 6858000"/>
              <a:gd name="connsiteX139" fmla="*/ 53738 w 1380520"/>
              <a:gd name="connsiteY139" fmla="*/ 0 h 6858000"/>
              <a:gd name="connsiteX0" fmla="*/ 53420 w 1380202"/>
              <a:gd name="connsiteY0" fmla="*/ 0 h 6858000"/>
              <a:gd name="connsiteX1" fmla="*/ 1380202 w 1380202"/>
              <a:gd name="connsiteY1" fmla="*/ 0 h 6858000"/>
              <a:gd name="connsiteX2" fmla="*/ 1380202 w 1380202"/>
              <a:gd name="connsiteY2" fmla="*/ 6858000 h 6858000"/>
              <a:gd name="connsiteX3" fmla="*/ 116896 w 1380202"/>
              <a:gd name="connsiteY3" fmla="*/ 6857735 h 6858000"/>
              <a:gd name="connsiteX4" fmla="*/ 153489 w 1380202"/>
              <a:gd name="connsiteY4" fmla="*/ 6776847 h 6858000"/>
              <a:gd name="connsiteX5" fmla="*/ 164989 w 1380202"/>
              <a:gd name="connsiteY5" fmla="*/ 6737706 h 6858000"/>
              <a:gd name="connsiteX6" fmla="*/ 189728 w 1380202"/>
              <a:gd name="connsiteY6" fmla="*/ 6691589 h 6858000"/>
              <a:gd name="connsiteX7" fmla="*/ 167285 w 1380202"/>
              <a:gd name="connsiteY7" fmla="*/ 6659970 h 6858000"/>
              <a:gd name="connsiteX8" fmla="*/ 182376 w 1380202"/>
              <a:gd name="connsiteY8" fmla="*/ 6636211 h 6858000"/>
              <a:gd name="connsiteX9" fmla="*/ 199820 w 1380202"/>
              <a:gd name="connsiteY9" fmla="*/ 6594177 h 6858000"/>
              <a:gd name="connsiteX10" fmla="*/ 213860 w 1380202"/>
              <a:gd name="connsiteY10" fmla="*/ 6557575 h 6858000"/>
              <a:gd name="connsiteX11" fmla="*/ 266817 w 1380202"/>
              <a:gd name="connsiteY11" fmla="*/ 6492130 h 6858000"/>
              <a:gd name="connsiteX12" fmla="*/ 282504 w 1380202"/>
              <a:gd name="connsiteY12" fmla="*/ 6431610 h 6858000"/>
              <a:gd name="connsiteX13" fmla="*/ 326209 w 1380202"/>
              <a:gd name="connsiteY13" fmla="*/ 6379786 h 6858000"/>
              <a:gd name="connsiteX14" fmla="*/ 309432 w 1380202"/>
              <a:gd name="connsiteY14" fmla="*/ 6334727 h 6858000"/>
              <a:gd name="connsiteX15" fmla="*/ 286847 w 1380202"/>
              <a:gd name="connsiteY15" fmla="*/ 6313295 h 6858000"/>
              <a:gd name="connsiteX16" fmla="*/ 294011 w 1380202"/>
              <a:gd name="connsiteY16" fmla="*/ 6280046 h 6858000"/>
              <a:gd name="connsiteX17" fmla="*/ 276756 w 1380202"/>
              <a:gd name="connsiteY17" fmla="*/ 6270265 h 6858000"/>
              <a:gd name="connsiteX18" fmla="*/ 303784 w 1380202"/>
              <a:gd name="connsiteY18" fmla="*/ 6252834 h 6858000"/>
              <a:gd name="connsiteX19" fmla="*/ 281776 w 1380202"/>
              <a:gd name="connsiteY19" fmla="*/ 6202459 h 6858000"/>
              <a:gd name="connsiteX20" fmla="*/ 280574 w 1380202"/>
              <a:gd name="connsiteY20" fmla="*/ 6153037 h 6858000"/>
              <a:gd name="connsiteX21" fmla="*/ 295989 w 1380202"/>
              <a:gd name="connsiteY21" fmla="*/ 6078132 h 6858000"/>
              <a:gd name="connsiteX22" fmla="*/ 283376 w 1380202"/>
              <a:gd name="connsiteY22" fmla="*/ 6028119 h 6858000"/>
              <a:gd name="connsiteX23" fmla="*/ 268605 w 1380202"/>
              <a:gd name="connsiteY23" fmla="*/ 5926735 h 6858000"/>
              <a:gd name="connsiteX24" fmla="*/ 318117 w 1380202"/>
              <a:gd name="connsiteY24" fmla="*/ 5712857 h 6858000"/>
              <a:gd name="connsiteX25" fmla="*/ 297192 w 1380202"/>
              <a:gd name="connsiteY25" fmla="*/ 5676393 h 6858000"/>
              <a:gd name="connsiteX26" fmla="*/ 336784 w 1380202"/>
              <a:gd name="connsiteY26" fmla="*/ 5563435 h 6858000"/>
              <a:gd name="connsiteX27" fmla="*/ 383914 w 1380202"/>
              <a:gd name="connsiteY27" fmla="*/ 5437125 h 6858000"/>
              <a:gd name="connsiteX28" fmla="*/ 397482 w 1380202"/>
              <a:gd name="connsiteY28" fmla="*/ 5396260 h 6858000"/>
              <a:gd name="connsiteX29" fmla="*/ 413463 w 1380202"/>
              <a:gd name="connsiteY29" fmla="*/ 5330009 h 6858000"/>
              <a:gd name="connsiteX30" fmla="*/ 446956 w 1380202"/>
              <a:gd name="connsiteY30" fmla="*/ 5273739 h 6858000"/>
              <a:gd name="connsiteX31" fmla="*/ 456555 w 1380202"/>
              <a:gd name="connsiteY31" fmla="*/ 5241779 h 6858000"/>
              <a:gd name="connsiteX32" fmla="*/ 467781 w 1380202"/>
              <a:gd name="connsiteY32" fmla="*/ 5225268 h 6858000"/>
              <a:gd name="connsiteX33" fmla="*/ 468801 w 1380202"/>
              <a:gd name="connsiteY33" fmla="*/ 5217684 h 6858000"/>
              <a:gd name="connsiteX34" fmla="*/ 476142 w 1380202"/>
              <a:gd name="connsiteY34" fmla="*/ 5193377 h 6858000"/>
              <a:gd name="connsiteX35" fmla="*/ 479445 w 1380202"/>
              <a:gd name="connsiteY35" fmla="*/ 5179288 h 6858000"/>
              <a:gd name="connsiteX36" fmla="*/ 480429 w 1380202"/>
              <a:gd name="connsiteY36" fmla="*/ 5173621 h 6858000"/>
              <a:gd name="connsiteX37" fmla="*/ 476063 w 1380202"/>
              <a:gd name="connsiteY37" fmla="*/ 5159961 h 6858000"/>
              <a:gd name="connsiteX38" fmla="*/ 482740 w 1380202"/>
              <a:gd name="connsiteY38" fmla="*/ 5144295 h 6858000"/>
              <a:gd name="connsiteX39" fmla="*/ 479673 w 1380202"/>
              <a:gd name="connsiteY39" fmla="*/ 5125185 h 6858000"/>
              <a:gd name="connsiteX40" fmla="*/ 486503 w 1380202"/>
              <a:gd name="connsiteY40" fmla="*/ 5121884 h 6858000"/>
              <a:gd name="connsiteX41" fmla="*/ 493539 w 1380202"/>
              <a:gd name="connsiteY41" fmla="*/ 5067850 h 6858000"/>
              <a:gd name="connsiteX42" fmla="*/ 496270 w 1380202"/>
              <a:gd name="connsiteY42" fmla="*/ 5060861 h 6858000"/>
              <a:gd name="connsiteX43" fmla="*/ 492974 w 1380202"/>
              <a:gd name="connsiteY43" fmla="*/ 5034192 h 6858000"/>
              <a:gd name="connsiteX44" fmla="*/ 494528 w 1380202"/>
              <a:gd name="connsiteY44" fmla="*/ 4993030 h 6858000"/>
              <a:gd name="connsiteX45" fmla="*/ 501437 w 1380202"/>
              <a:gd name="connsiteY45" fmla="*/ 4946844 h 6858000"/>
              <a:gd name="connsiteX46" fmla="*/ 497293 w 1380202"/>
              <a:gd name="connsiteY46" fmla="*/ 4932692 h 6858000"/>
              <a:gd name="connsiteX47" fmla="*/ 512696 w 1380202"/>
              <a:gd name="connsiteY47" fmla="*/ 4858827 h 6858000"/>
              <a:gd name="connsiteX48" fmla="*/ 518599 w 1380202"/>
              <a:gd name="connsiteY48" fmla="*/ 4821170 h 6858000"/>
              <a:gd name="connsiteX49" fmla="*/ 523332 w 1380202"/>
              <a:gd name="connsiteY49" fmla="*/ 4780965 h 6858000"/>
              <a:gd name="connsiteX50" fmla="*/ 524625 w 1380202"/>
              <a:gd name="connsiteY50" fmla="*/ 4750867 h 6858000"/>
              <a:gd name="connsiteX51" fmla="*/ 522432 w 1380202"/>
              <a:gd name="connsiteY51" fmla="*/ 4690749 h 6858000"/>
              <a:gd name="connsiteX52" fmla="*/ 517912 w 1380202"/>
              <a:gd name="connsiteY52" fmla="*/ 4584173 h 6858000"/>
              <a:gd name="connsiteX53" fmla="*/ 512995 w 1380202"/>
              <a:gd name="connsiteY53" fmla="*/ 4444346 h 6858000"/>
              <a:gd name="connsiteX54" fmla="*/ 509560 w 1380202"/>
              <a:gd name="connsiteY54" fmla="*/ 4375228 h 6858000"/>
              <a:gd name="connsiteX55" fmla="*/ 490213 w 1380202"/>
              <a:gd name="connsiteY55" fmla="*/ 4214165 h 6858000"/>
              <a:gd name="connsiteX56" fmla="*/ 494286 w 1380202"/>
              <a:gd name="connsiteY56" fmla="*/ 4090296 h 6858000"/>
              <a:gd name="connsiteX57" fmla="*/ 479542 w 1380202"/>
              <a:gd name="connsiteY57" fmla="*/ 4033999 h 6858000"/>
              <a:gd name="connsiteX58" fmla="*/ 480691 w 1380202"/>
              <a:gd name="connsiteY58" fmla="*/ 4031933 h 6858000"/>
              <a:gd name="connsiteX59" fmla="*/ 479267 w 1380202"/>
              <a:gd name="connsiteY59" fmla="*/ 4013953 h 6858000"/>
              <a:gd name="connsiteX60" fmla="*/ 465562 w 1380202"/>
              <a:gd name="connsiteY60" fmla="*/ 3974753 h 6858000"/>
              <a:gd name="connsiteX61" fmla="*/ 467160 w 1380202"/>
              <a:gd name="connsiteY61" fmla="*/ 3969950 h 6858000"/>
              <a:gd name="connsiteX62" fmla="*/ 460582 w 1380202"/>
              <a:gd name="connsiteY62" fmla="*/ 3933779 h 6858000"/>
              <a:gd name="connsiteX63" fmla="*/ 461913 w 1380202"/>
              <a:gd name="connsiteY63" fmla="*/ 3933093 h 6858000"/>
              <a:gd name="connsiteX64" fmla="*/ 466267 w 1380202"/>
              <a:gd name="connsiteY64" fmla="*/ 3922082 h 6858000"/>
              <a:gd name="connsiteX65" fmla="*/ 471345 w 1380202"/>
              <a:gd name="connsiteY65" fmla="*/ 3901461 h 6858000"/>
              <a:gd name="connsiteX66" fmla="*/ 493939 w 1380202"/>
              <a:gd name="connsiteY66" fmla="*/ 3813873 h 6858000"/>
              <a:gd name="connsiteX67" fmla="*/ 493364 w 1380202"/>
              <a:gd name="connsiteY67" fmla="*/ 3806161 h 6858000"/>
              <a:gd name="connsiteX68" fmla="*/ 493671 w 1380202"/>
              <a:gd name="connsiteY68" fmla="*/ 3805957 h 6858000"/>
              <a:gd name="connsiteX69" fmla="*/ 493698 w 1380202"/>
              <a:gd name="connsiteY69" fmla="*/ 3797724 h 6858000"/>
              <a:gd name="connsiteX70" fmla="*/ 492313 w 1380202"/>
              <a:gd name="connsiteY70" fmla="*/ 3792098 h 6858000"/>
              <a:gd name="connsiteX71" fmla="*/ 491197 w 1380202"/>
              <a:gd name="connsiteY71" fmla="*/ 3777135 h 6858000"/>
              <a:gd name="connsiteX72" fmla="*/ 492930 w 1380202"/>
              <a:gd name="connsiteY72" fmla="*/ 3771656 h 6858000"/>
              <a:gd name="connsiteX73" fmla="*/ 496673 w 1380202"/>
              <a:gd name="connsiteY73" fmla="*/ 3769007 h 6858000"/>
              <a:gd name="connsiteX74" fmla="*/ 496139 w 1380202"/>
              <a:gd name="connsiteY74" fmla="*/ 3767709 h 6858000"/>
              <a:gd name="connsiteX75" fmla="*/ 504835 w 1380202"/>
              <a:gd name="connsiteY75" fmla="*/ 3738082 h 6858000"/>
              <a:gd name="connsiteX76" fmla="*/ 512181 w 1380202"/>
              <a:gd name="connsiteY76" fmla="*/ 3673397 h 6858000"/>
              <a:gd name="connsiteX77" fmla="*/ 511477 w 1380202"/>
              <a:gd name="connsiteY77" fmla="*/ 3637109 h 6858000"/>
              <a:gd name="connsiteX78" fmla="*/ 514920 w 1380202"/>
              <a:gd name="connsiteY78" fmla="*/ 3536883 h 6858000"/>
              <a:gd name="connsiteX79" fmla="*/ 522458 w 1380202"/>
              <a:gd name="connsiteY79" fmla="*/ 3435652 h 6858000"/>
              <a:gd name="connsiteX80" fmla="*/ 524129 w 1380202"/>
              <a:gd name="connsiteY80" fmla="*/ 3307769 h 6858000"/>
              <a:gd name="connsiteX81" fmla="*/ 541692 w 1380202"/>
              <a:gd name="connsiteY81" fmla="*/ 3250522 h 6858000"/>
              <a:gd name="connsiteX82" fmla="*/ 542117 w 1380202"/>
              <a:gd name="connsiteY82" fmla="*/ 3229163 h 6858000"/>
              <a:gd name="connsiteX83" fmla="*/ 543940 w 1380202"/>
              <a:gd name="connsiteY83" fmla="*/ 3217217 h 6858000"/>
              <a:gd name="connsiteX84" fmla="*/ 530775 w 1380202"/>
              <a:gd name="connsiteY84" fmla="*/ 3183755 h 6858000"/>
              <a:gd name="connsiteX85" fmla="*/ 531276 w 1380202"/>
              <a:gd name="connsiteY85" fmla="*/ 3178642 h 6858000"/>
              <a:gd name="connsiteX86" fmla="*/ 518876 w 1380202"/>
              <a:gd name="connsiteY86" fmla="*/ 3158586 h 6858000"/>
              <a:gd name="connsiteX87" fmla="*/ 504061 w 1380202"/>
              <a:gd name="connsiteY87" fmla="*/ 3129034 h 6858000"/>
              <a:gd name="connsiteX88" fmla="*/ 504726 w 1380202"/>
              <a:gd name="connsiteY88" fmla="*/ 3126682 h 6858000"/>
              <a:gd name="connsiteX89" fmla="*/ 495594 w 1380202"/>
              <a:gd name="connsiteY89" fmla="*/ 3114519 h 6858000"/>
              <a:gd name="connsiteX90" fmla="*/ 482203 w 1380202"/>
              <a:gd name="connsiteY90" fmla="*/ 3106272 h 6858000"/>
              <a:gd name="connsiteX91" fmla="*/ 454933 w 1380202"/>
              <a:gd name="connsiteY91" fmla="*/ 2958185 h 6858000"/>
              <a:gd name="connsiteX92" fmla="*/ 397547 w 1380202"/>
              <a:gd name="connsiteY92" fmla="*/ 2762989 h 6858000"/>
              <a:gd name="connsiteX93" fmla="*/ 346465 w 1380202"/>
              <a:gd name="connsiteY93" fmla="*/ 2554718 h 6858000"/>
              <a:gd name="connsiteX94" fmla="*/ 326559 w 1380202"/>
              <a:gd name="connsiteY94" fmla="*/ 2485734 h 6858000"/>
              <a:gd name="connsiteX95" fmla="*/ 317282 w 1380202"/>
              <a:gd name="connsiteY95" fmla="*/ 2447068 h 6858000"/>
              <a:gd name="connsiteX96" fmla="*/ 304243 w 1380202"/>
              <a:gd name="connsiteY96" fmla="*/ 2425819 h 6858000"/>
              <a:gd name="connsiteX97" fmla="*/ 310242 w 1380202"/>
              <a:gd name="connsiteY97" fmla="*/ 2402874 h 6858000"/>
              <a:gd name="connsiteX98" fmla="*/ 312854 w 1380202"/>
              <a:gd name="connsiteY98" fmla="*/ 2381443 h 6858000"/>
              <a:gd name="connsiteX99" fmla="*/ 289183 w 1380202"/>
              <a:gd name="connsiteY99" fmla="*/ 2261920 h 6858000"/>
              <a:gd name="connsiteX100" fmla="*/ 279070 w 1380202"/>
              <a:gd name="connsiteY100" fmla="*/ 2195378 h 6858000"/>
              <a:gd name="connsiteX101" fmla="*/ 263287 w 1380202"/>
              <a:gd name="connsiteY101" fmla="*/ 2155135 h 6858000"/>
              <a:gd name="connsiteX102" fmla="*/ 260745 w 1380202"/>
              <a:gd name="connsiteY102" fmla="*/ 2118008 h 6858000"/>
              <a:gd name="connsiteX103" fmla="*/ 261738 w 1380202"/>
              <a:gd name="connsiteY103" fmla="*/ 2050531 h 6858000"/>
              <a:gd name="connsiteX104" fmla="*/ 253544 w 1380202"/>
              <a:gd name="connsiteY104" fmla="*/ 1963269 h 6858000"/>
              <a:gd name="connsiteX105" fmla="*/ 234722 w 1380202"/>
              <a:gd name="connsiteY105" fmla="*/ 1906352 h 6858000"/>
              <a:gd name="connsiteX106" fmla="*/ 211279 w 1380202"/>
              <a:gd name="connsiteY106" fmla="*/ 1861531 h 6858000"/>
              <a:gd name="connsiteX107" fmla="*/ 165078 w 1380202"/>
              <a:gd name="connsiteY107" fmla="*/ 1732919 h 6858000"/>
              <a:gd name="connsiteX108" fmla="*/ 137389 w 1380202"/>
              <a:gd name="connsiteY108" fmla="*/ 1663540 h 6858000"/>
              <a:gd name="connsiteX109" fmla="*/ 136515 w 1380202"/>
              <a:gd name="connsiteY109" fmla="*/ 1615777 h 6858000"/>
              <a:gd name="connsiteX110" fmla="*/ 117310 w 1380202"/>
              <a:gd name="connsiteY110" fmla="*/ 1563678 h 6858000"/>
              <a:gd name="connsiteX111" fmla="*/ 130390 w 1380202"/>
              <a:gd name="connsiteY111" fmla="*/ 1519474 h 6858000"/>
              <a:gd name="connsiteX112" fmla="*/ 123132 w 1380202"/>
              <a:gd name="connsiteY112" fmla="*/ 1477995 h 6858000"/>
              <a:gd name="connsiteX113" fmla="*/ 109217 w 1380202"/>
              <a:gd name="connsiteY113" fmla="*/ 1373769 h 6858000"/>
              <a:gd name="connsiteX114" fmla="*/ 117524 w 1380202"/>
              <a:gd name="connsiteY114" fmla="*/ 1307086 h 6858000"/>
              <a:gd name="connsiteX115" fmla="*/ 118712 w 1380202"/>
              <a:gd name="connsiteY115" fmla="*/ 1189033 h 6858000"/>
              <a:gd name="connsiteX116" fmla="*/ 123397 w 1380202"/>
              <a:gd name="connsiteY116" fmla="*/ 1168288 h 6858000"/>
              <a:gd name="connsiteX117" fmla="*/ 115679 w 1380202"/>
              <a:gd name="connsiteY117" fmla="*/ 1142577 h 6858000"/>
              <a:gd name="connsiteX118" fmla="*/ 104985 w 1380202"/>
              <a:gd name="connsiteY118" fmla="*/ 1088484 h 6858000"/>
              <a:gd name="connsiteX119" fmla="*/ 93721 w 1380202"/>
              <a:gd name="connsiteY119" fmla="*/ 1016103 h 6858000"/>
              <a:gd name="connsiteX120" fmla="*/ 95177 w 1380202"/>
              <a:gd name="connsiteY120" fmla="*/ 932283 h 6858000"/>
              <a:gd name="connsiteX121" fmla="*/ 97413 w 1380202"/>
              <a:gd name="connsiteY121" fmla="*/ 915925 h 6858000"/>
              <a:gd name="connsiteX122" fmla="*/ 90042 w 1380202"/>
              <a:gd name="connsiteY122" fmla="*/ 896999 h 6858000"/>
              <a:gd name="connsiteX123" fmla="*/ 59450 w 1380202"/>
              <a:gd name="connsiteY123" fmla="*/ 821517 h 6858000"/>
              <a:gd name="connsiteX124" fmla="*/ 38400 w 1380202"/>
              <a:gd name="connsiteY124" fmla="*/ 751353 h 6858000"/>
              <a:gd name="connsiteX125" fmla="*/ 37958 w 1380202"/>
              <a:gd name="connsiteY125" fmla="*/ 721230 h 6858000"/>
              <a:gd name="connsiteX126" fmla="*/ 23629 w 1380202"/>
              <a:gd name="connsiteY126" fmla="*/ 681659 h 6858000"/>
              <a:gd name="connsiteX127" fmla="*/ 9048 w 1380202"/>
              <a:gd name="connsiteY127" fmla="*/ 635218 h 6858000"/>
              <a:gd name="connsiteX128" fmla="*/ 14059 w 1380202"/>
              <a:gd name="connsiteY128" fmla="*/ 613763 h 6858000"/>
              <a:gd name="connsiteX129" fmla="*/ 1 w 1380202"/>
              <a:gd name="connsiteY129" fmla="*/ 598582 h 6858000"/>
              <a:gd name="connsiteX130" fmla="*/ 79993 w 1380202"/>
              <a:gd name="connsiteY130" fmla="*/ 473479 h 6858000"/>
              <a:gd name="connsiteX131" fmla="*/ 68074 w 1380202"/>
              <a:gd name="connsiteY131" fmla="*/ 446567 h 6858000"/>
              <a:gd name="connsiteX132" fmla="*/ 67322 w 1380202"/>
              <a:gd name="connsiteY132" fmla="*/ 393828 h 6858000"/>
              <a:gd name="connsiteX133" fmla="*/ 67152 w 1380202"/>
              <a:gd name="connsiteY133" fmla="*/ 353137 h 6858000"/>
              <a:gd name="connsiteX134" fmla="*/ 88662 w 1380202"/>
              <a:gd name="connsiteY134" fmla="*/ 309501 h 6858000"/>
              <a:gd name="connsiteX135" fmla="*/ 72845 w 1380202"/>
              <a:gd name="connsiteY135" fmla="*/ 275771 h 6858000"/>
              <a:gd name="connsiteX136" fmla="*/ 89872 w 1380202"/>
              <a:gd name="connsiteY136" fmla="*/ 212860 h 6858000"/>
              <a:gd name="connsiteX137" fmla="*/ 81582 w 1380202"/>
              <a:gd name="connsiteY137" fmla="*/ 144983 h 6858000"/>
              <a:gd name="connsiteX138" fmla="*/ 93866 w 1380202"/>
              <a:gd name="connsiteY138" fmla="*/ 55288 h 6858000"/>
              <a:gd name="connsiteX139" fmla="*/ 53420 w 138020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5239 w 1371382"/>
              <a:gd name="connsiteY128" fmla="*/ 613763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22148 w 1371382"/>
              <a:gd name="connsiteY128" fmla="*/ 585934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13805 w 1364418"/>
              <a:gd name="connsiteY129" fmla="*/ 542923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90309 w 1364418"/>
              <a:gd name="connsiteY121" fmla="*/ 921368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251033 w 1364418"/>
              <a:gd name="connsiteY10" fmla="*/ 6492130 h 6858000"/>
              <a:gd name="connsiteX11" fmla="*/ 266720 w 1364418"/>
              <a:gd name="connsiteY11" fmla="*/ 6431610 h 6858000"/>
              <a:gd name="connsiteX12" fmla="*/ 310425 w 1364418"/>
              <a:gd name="connsiteY12" fmla="*/ 6379786 h 6858000"/>
              <a:gd name="connsiteX13" fmla="*/ 293648 w 1364418"/>
              <a:gd name="connsiteY13" fmla="*/ 6334727 h 6858000"/>
              <a:gd name="connsiteX14" fmla="*/ 271063 w 1364418"/>
              <a:gd name="connsiteY14" fmla="*/ 6313295 h 6858000"/>
              <a:gd name="connsiteX15" fmla="*/ 278227 w 1364418"/>
              <a:gd name="connsiteY15" fmla="*/ 6280046 h 6858000"/>
              <a:gd name="connsiteX16" fmla="*/ 281226 w 1364418"/>
              <a:gd name="connsiteY16" fmla="*/ 6272987 h 6858000"/>
              <a:gd name="connsiteX17" fmla="*/ 288000 w 1364418"/>
              <a:gd name="connsiteY17" fmla="*/ 6252834 h 6858000"/>
              <a:gd name="connsiteX18" fmla="*/ 265992 w 1364418"/>
              <a:gd name="connsiteY18" fmla="*/ 6202459 h 6858000"/>
              <a:gd name="connsiteX19" fmla="*/ 264790 w 1364418"/>
              <a:gd name="connsiteY19" fmla="*/ 6153037 h 6858000"/>
              <a:gd name="connsiteX20" fmla="*/ 280205 w 1364418"/>
              <a:gd name="connsiteY20" fmla="*/ 6078132 h 6858000"/>
              <a:gd name="connsiteX21" fmla="*/ 267592 w 1364418"/>
              <a:gd name="connsiteY21" fmla="*/ 6028119 h 6858000"/>
              <a:gd name="connsiteX22" fmla="*/ 252821 w 1364418"/>
              <a:gd name="connsiteY22" fmla="*/ 5926735 h 6858000"/>
              <a:gd name="connsiteX23" fmla="*/ 302333 w 1364418"/>
              <a:gd name="connsiteY23" fmla="*/ 5712857 h 6858000"/>
              <a:gd name="connsiteX24" fmla="*/ 332131 w 1364418"/>
              <a:gd name="connsiteY24" fmla="*/ 5660491 h 6858000"/>
              <a:gd name="connsiteX25" fmla="*/ 341254 w 1364418"/>
              <a:gd name="connsiteY25" fmla="*/ 5563435 h 6858000"/>
              <a:gd name="connsiteX26" fmla="*/ 368130 w 1364418"/>
              <a:gd name="connsiteY26" fmla="*/ 5437125 h 6858000"/>
              <a:gd name="connsiteX27" fmla="*/ 381698 w 1364418"/>
              <a:gd name="connsiteY27" fmla="*/ 5396260 h 6858000"/>
              <a:gd name="connsiteX28" fmla="*/ 397679 w 1364418"/>
              <a:gd name="connsiteY28" fmla="*/ 5330009 h 6858000"/>
              <a:gd name="connsiteX29" fmla="*/ 431172 w 1364418"/>
              <a:gd name="connsiteY29" fmla="*/ 5273739 h 6858000"/>
              <a:gd name="connsiteX30" fmla="*/ 440771 w 1364418"/>
              <a:gd name="connsiteY30" fmla="*/ 5241779 h 6858000"/>
              <a:gd name="connsiteX31" fmla="*/ 451997 w 1364418"/>
              <a:gd name="connsiteY31" fmla="*/ 5225268 h 6858000"/>
              <a:gd name="connsiteX32" fmla="*/ 453017 w 1364418"/>
              <a:gd name="connsiteY32" fmla="*/ 5217684 h 6858000"/>
              <a:gd name="connsiteX33" fmla="*/ 460358 w 1364418"/>
              <a:gd name="connsiteY33" fmla="*/ 5193377 h 6858000"/>
              <a:gd name="connsiteX34" fmla="*/ 463661 w 1364418"/>
              <a:gd name="connsiteY34" fmla="*/ 5179288 h 6858000"/>
              <a:gd name="connsiteX35" fmla="*/ 464645 w 1364418"/>
              <a:gd name="connsiteY35" fmla="*/ 5173621 h 6858000"/>
              <a:gd name="connsiteX36" fmla="*/ 460279 w 1364418"/>
              <a:gd name="connsiteY36" fmla="*/ 5159961 h 6858000"/>
              <a:gd name="connsiteX37" fmla="*/ 466956 w 1364418"/>
              <a:gd name="connsiteY37" fmla="*/ 5144295 h 6858000"/>
              <a:gd name="connsiteX38" fmla="*/ 463889 w 1364418"/>
              <a:gd name="connsiteY38" fmla="*/ 5125185 h 6858000"/>
              <a:gd name="connsiteX39" fmla="*/ 470719 w 1364418"/>
              <a:gd name="connsiteY39" fmla="*/ 5121884 h 6858000"/>
              <a:gd name="connsiteX40" fmla="*/ 477755 w 1364418"/>
              <a:gd name="connsiteY40" fmla="*/ 5067850 h 6858000"/>
              <a:gd name="connsiteX41" fmla="*/ 480486 w 1364418"/>
              <a:gd name="connsiteY41" fmla="*/ 5060861 h 6858000"/>
              <a:gd name="connsiteX42" fmla="*/ 477190 w 1364418"/>
              <a:gd name="connsiteY42" fmla="*/ 5034192 h 6858000"/>
              <a:gd name="connsiteX43" fmla="*/ 478744 w 1364418"/>
              <a:gd name="connsiteY43" fmla="*/ 4993030 h 6858000"/>
              <a:gd name="connsiteX44" fmla="*/ 485653 w 1364418"/>
              <a:gd name="connsiteY44" fmla="*/ 4946844 h 6858000"/>
              <a:gd name="connsiteX45" fmla="*/ 481509 w 1364418"/>
              <a:gd name="connsiteY45" fmla="*/ 4932692 h 6858000"/>
              <a:gd name="connsiteX46" fmla="*/ 496912 w 1364418"/>
              <a:gd name="connsiteY46" fmla="*/ 4858827 h 6858000"/>
              <a:gd name="connsiteX47" fmla="*/ 502815 w 1364418"/>
              <a:gd name="connsiteY47" fmla="*/ 4821170 h 6858000"/>
              <a:gd name="connsiteX48" fmla="*/ 507548 w 1364418"/>
              <a:gd name="connsiteY48" fmla="*/ 4780965 h 6858000"/>
              <a:gd name="connsiteX49" fmla="*/ 508841 w 1364418"/>
              <a:gd name="connsiteY49" fmla="*/ 4750867 h 6858000"/>
              <a:gd name="connsiteX50" fmla="*/ 506648 w 1364418"/>
              <a:gd name="connsiteY50" fmla="*/ 4690749 h 6858000"/>
              <a:gd name="connsiteX51" fmla="*/ 502128 w 1364418"/>
              <a:gd name="connsiteY51" fmla="*/ 4584173 h 6858000"/>
              <a:gd name="connsiteX52" fmla="*/ 497211 w 1364418"/>
              <a:gd name="connsiteY52" fmla="*/ 4444346 h 6858000"/>
              <a:gd name="connsiteX53" fmla="*/ 493776 w 1364418"/>
              <a:gd name="connsiteY53" fmla="*/ 4375228 h 6858000"/>
              <a:gd name="connsiteX54" fmla="*/ 474429 w 1364418"/>
              <a:gd name="connsiteY54" fmla="*/ 4214165 h 6858000"/>
              <a:gd name="connsiteX55" fmla="*/ 478502 w 1364418"/>
              <a:gd name="connsiteY55" fmla="*/ 4090296 h 6858000"/>
              <a:gd name="connsiteX56" fmla="*/ 463758 w 1364418"/>
              <a:gd name="connsiteY56" fmla="*/ 4033999 h 6858000"/>
              <a:gd name="connsiteX57" fmla="*/ 464907 w 1364418"/>
              <a:gd name="connsiteY57" fmla="*/ 4031933 h 6858000"/>
              <a:gd name="connsiteX58" fmla="*/ 463483 w 1364418"/>
              <a:gd name="connsiteY58" fmla="*/ 4013953 h 6858000"/>
              <a:gd name="connsiteX59" fmla="*/ 449778 w 1364418"/>
              <a:gd name="connsiteY59" fmla="*/ 3974753 h 6858000"/>
              <a:gd name="connsiteX60" fmla="*/ 451376 w 1364418"/>
              <a:gd name="connsiteY60" fmla="*/ 3969950 h 6858000"/>
              <a:gd name="connsiteX61" fmla="*/ 444798 w 1364418"/>
              <a:gd name="connsiteY61" fmla="*/ 3933779 h 6858000"/>
              <a:gd name="connsiteX62" fmla="*/ 446129 w 1364418"/>
              <a:gd name="connsiteY62" fmla="*/ 3933093 h 6858000"/>
              <a:gd name="connsiteX63" fmla="*/ 450483 w 1364418"/>
              <a:gd name="connsiteY63" fmla="*/ 3922082 h 6858000"/>
              <a:gd name="connsiteX64" fmla="*/ 455561 w 1364418"/>
              <a:gd name="connsiteY64" fmla="*/ 3901461 h 6858000"/>
              <a:gd name="connsiteX65" fmla="*/ 478155 w 1364418"/>
              <a:gd name="connsiteY65" fmla="*/ 3813873 h 6858000"/>
              <a:gd name="connsiteX66" fmla="*/ 477580 w 1364418"/>
              <a:gd name="connsiteY66" fmla="*/ 3806161 h 6858000"/>
              <a:gd name="connsiteX67" fmla="*/ 477887 w 1364418"/>
              <a:gd name="connsiteY67" fmla="*/ 3805957 h 6858000"/>
              <a:gd name="connsiteX68" fmla="*/ 477914 w 1364418"/>
              <a:gd name="connsiteY68" fmla="*/ 3797724 h 6858000"/>
              <a:gd name="connsiteX69" fmla="*/ 476529 w 1364418"/>
              <a:gd name="connsiteY69" fmla="*/ 3792098 h 6858000"/>
              <a:gd name="connsiteX70" fmla="*/ 475413 w 1364418"/>
              <a:gd name="connsiteY70" fmla="*/ 3777135 h 6858000"/>
              <a:gd name="connsiteX71" fmla="*/ 477146 w 1364418"/>
              <a:gd name="connsiteY71" fmla="*/ 3771656 h 6858000"/>
              <a:gd name="connsiteX72" fmla="*/ 480889 w 1364418"/>
              <a:gd name="connsiteY72" fmla="*/ 3769007 h 6858000"/>
              <a:gd name="connsiteX73" fmla="*/ 480355 w 1364418"/>
              <a:gd name="connsiteY73" fmla="*/ 3767709 h 6858000"/>
              <a:gd name="connsiteX74" fmla="*/ 489051 w 1364418"/>
              <a:gd name="connsiteY74" fmla="*/ 3738082 h 6858000"/>
              <a:gd name="connsiteX75" fmla="*/ 496397 w 1364418"/>
              <a:gd name="connsiteY75" fmla="*/ 3673397 h 6858000"/>
              <a:gd name="connsiteX76" fmla="*/ 495693 w 1364418"/>
              <a:gd name="connsiteY76" fmla="*/ 3637109 h 6858000"/>
              <a:gd name="connsiteX77" fmla="*/ 499136 w 1364418"/>
              <a:gd name="connsiteY77" fmla="*/ 3536883 h 6858000"/>
              <a:gd name="connsiteX78" fmla="*/ 506674 w 1364418"/>
              <a:gd name="connsiteY78" fmla="*/ 3435652 h 6858000"/>
              <a:gd name="connsiteX79" fmla="*/ 508345 w 1364418"/>
              <a:gd name="connsiteY79" fmla="*/ 3307769 h 6858000"/>
              <a:gd name="connsiteX80" fmla="*/ 525908 w 1364418"/>
              <a:gd name="connsiteY80" fmla="*/ 3250522 h 6858000"/>
              <a:gd name="connsiteX81" fmla="*/ 526333 w 1364418"/>
              <a:gd name="connsiteY81" fmla="*/ 3229163 h 6858000"/>
              <a:gd name="connsiteX82" fmla="*/ 528156 w 1364418"/>
              <a:gd name="connsiteY82" fmla="*/ 3217217 h 6858000"/>
              <a:gd name="connsiteX83" fmla="*/ 514991 w 1364418"/>
              <a:gd name="connsiteY83" fmla="*/ 3183755 h 6858000"/>
              <a:gd name="connsiteX84" fmla="*/ 515492 w 1364418"/>
              <a:gd name="connsiteY84" fmla="*/ 3178642 h 6858000"/>
              <a:gd name="connsiteX85" fmla="*/ 503092 w 1364418"/>
              <a:gd name="connsiteY85" fmla="*/ 3158586 h 6858000"/>
              <a:gd name="connsiteX86" fmla="*/ 488277 w 1364418"/>
              <a:gd name="connsiteY86" fmla="*/ 3129034 h 6858000"/>
              <a:gd name="connsiteX87" fmla="*/ 488942 w 1364418"/>
              <a:gd name="connsiteY87" fmla="*/ 3126682 h 6858000"/>
              <a:gd name="connsiteX88" fmla="*/ 479810 w 1364418"/>
              <a:gd name="connsiteY88" fmla="*/ 3114519 h 6858000"/>
              <a:gd name="connsiteX89" fmla="*/ 466419 w 1364418"/>
              <a:gd name="connsiteY89" fmla="*/ 3106272 h 6858000"/>
              <a:gd name="connsiteX90" fmla="*/ 439149 w 1364418"/>
              <a:gd name="connsiteY90" fmla="*/ 2958185 h 6858000"/>
              <a:gd name="connsiteX91" fmla="*/ 381763 w 1364418"/>
              <a:gd name="connsiteY91" fmla="*/ 2762989 h 6858000"/>
              <a:gd name="connsiteX92" fmla="*/ 330681 w 1364418"/>
              <a:gd name="connsiteY92" fmla="*/ 2554718 h 6858000"/>
              <a:gd name="connsiteX93" fmla="*/ 310775 w 1364418"/>
              <a:gd name="connsiteY93" fmla="*/ 2485734 h 6858000"/>
              <a:gd name="connsiteX94" fmla="*/ 301498 w 1364418"/>
              <a:gd name="connsiteY94" fmla="*/ 2447068 h 6858000"/>
              <a:gd name="connsiteX95" fmla="*/ 288459 w 1364418"/>
              <a:gd name="connsiteY95" fmla="*/ 2425819 h 6858000"/>
              <a:gd name="connsiteX96" fmla="*/ 294458 w 1364418"/>
              <a:gd name="connsiteY96" fmla="*/ 2402874 h 6858000"/>
              <a:gd name="connsiteX97" fmla="*/ 297070 w 1364418"/>
              <a:gd name="connsiteY97" fmla="*/ 2381443 h 6858000"/>
              <a:gd name="connsiteX98" fmla="*/ 273399 w 1364418"/>
              <a:gd name="connsiteY98" fmla="*/ 2261920 h 6858000"/>
              <a:gd name="connsiteX99" fmla="*/ 263286 w 1364418"/>
              <a:gd name="connsiteY99" fmla="*/ 2195378 h 6858000"/>
              <a:gd name="connsiteX100" fmla="*/ 247503 w 1364418"/>
              <a:gd name="connsiteY100" fmla="*/ 2155135 h 6858000"/>
              <a:gd name="connsiteX101" fmla="*/ 244961 w 1364418"/>
              <a:gd name="connsiteY101" fmla="*/ 2118008 h 6858000"/>
              <a:gd name="connsiteX102" fmla="*/ 245954 w 1364418"/>
              <a:gd name="connsiteY102" fmla="*/ 2050531 h 6858000"/>
              <a:gd name="connsiteX103" fmla="*/ 237760 w 1364418"/>
              <a:gd name="connsiteY103" fmla="*/ 1963269 h 6858000"/>
              <a:gd name="connsiteX104" fmla="*/ 218938 w 1364418"/>
              <a:gd name="connsiteY104" fmla="*/ 1906352 h 6858000"/>
              <a:gd name="connsiteX105" fmla="*/ 195495 w 1364418"/>
              <a:gd name="connsiteY105" fmla="*/ 1861531 h 6858000"/>
              <a:gd name="connsiteX106" fmla="*/ 149294 w 1364418"/>
              <a:gd name="connsiteY106" fmla="*/ 1732919 h 6858000"/>
              <a:gd name="connsiteX107" fmla="*/ 121605 w 1364418"/>
              <a:gd name="connsiteY107" fmla="*/ 1663540 h 6858000"/>
              <a:gd name="connsiteX108" fmla="*/ 120731 w 1364418"/>
              <a:gd name="connsiteY108" fmla="*/ 1615777 h 6858000"/>
              <a:gd name="connsiteX109" fmla="*/ 101526 w 1364418"/>
              <a:gd name="connsiteY109" fmla="*/ 1563678 h 6858000"/>
              <a:gd name="connsiteX110" fmla="*/ 114606 w 1364418"/>
              <a:gd name="connsiteY110" fmla="*/ 1519474 h 6858000"/>
              <a:gd name="connsiteX111" fmla="*/ 107348 w 1364418"/>
              <a:gd name="connsiteY111" fmla="*/ 1477995 h 6858000"/>
              <a:gd name="connsiteX112" fmla="*/ 93433 w 1364418"/>
              <a:gd name="connsiteY112" fmla="*/ 1373769 h 6858000"/>
              <a:gd name="connsiteX113" fmla="*/ 101740 w 1364418"/>
              <a:gd name="connsiteY113" fmla="*/ 1307086 h 6858000"/>
              <a:gd name="connsiteX114" fmla="*/ 102928 w 1364418"/>
              <a:gd name="connsiteY114" fmla="*/ 1189033 h 6858000"/>
              <a:gd name="connsiteX115" fmla="*/ 107613 w 1364418"/>
              <a:gd name="connsiteY115" fmla="*/ 1168288 h 6858000"/>
              <a:gd name="connsiteX116" fmla="*/ 99895 w 1364418"/>
              <a:gd name="connsiteY116" fmla="*/ 1142577 h 6858000"/>
              <a:gd name="connsiteX117" fmla="*/ 89201 w 1364418"/>
              <a:gd name="connsiteY117" fmla="*/ 1088484 h 6858000"/>
              <a:gd name="connsiteX118" fmla="*/ 77937 w 1364418"/>
              <a:gd name="connsiteY118" fmla="*/ 1016103 h 6858000"/>
              <a:gd name="connsiteX119" fmla="*/ 79393 w 1364418"/>
              <a:gd name="connsiteY119" fmla="*/ 954054 h 6858000"/>
              <a:gd name="connsiteX120" fmla="*/ 90309 w 1364418"/>
              <a:gd name="connsiteY120" fmla="*/ 921368 h 6858000"/>
              <a:gd name="connsiteX121" fmla="*/ 74258 w 1364418"/>
              <a:gd name="connsiteY121" fmla="*/ 896999 h 6858000"/>
              <a:gd name="connsiteX122" fmla="*/ 43666 w 1364418"/>
              <a:gd name="connsiteY122" fmla="*/ 821517 h 6858000"/>
              <a:gd name="connsiteX123" fmla="*/ 22616 w 1364418"/>
              <a:gd name="connsiteY123" fmla="*/ 751353 h 6858000"/>
              <a:gd name="connsiteX124" fmla="*/ 22174 w 1364418"/>
              <a:gd name="connsiteY124" fmla="*/ 721230 h 6858000"/>
              <a:gd name="connsiteX125" fmla="*/ 7845 w 1364418"/>
              <a:gd name="connsiteY125" fmla="*/ 681659 h 6858000"/>
              <a:gd name="connsiteX126" fmla="*/ 31306 w 1364418"/>
              <a:gd name="connsiteY126" fmla="*/ 619315 h 6858000"/>
              <a:gd name="connsiteX127" fmla="*/ 15184 w 1364418"/>
              <a:gd name="connsiteY127" fmla="*/ 585934 h 6858000"/>
              <a:gd name="connsiteX128" fmla="*/ 22258 w 1364418"/>
              <a:gd name="connsiteY128" fmla="*/ 538948 h 6858000"/>
              <a:gd name="connsiteX129" fmla="*/ 26166 w 1364418"/>
              <a:gd name="connsiteY129" fmla="*/ 525163 h 6858000"/>
              <a:gd name="connsiteX130" fmla="*/ 52290 w 1364418"/>
              <a:gd name="connsiteY130" fmla="*/ 446567 h 6858000"/>
              <a:gd name="connsiteX131" fmla="*/ 51538 w 1364418"/>
              <a:gd name="connsiteY131" fmla="*/ 393828 h 6858000"/>
              <a:gd name="connsiteX132" fmla="*/ 51368 w 1364418"/>
              <a:gd name="connsiteY132" fmla="*/ 353137 h 6858000"/>
              <a:gd name="connsiteX133" fmla="*/ 55970 w 1364418"/>
              <a:gd name="connsiteY133" fmla="*/ 321428 h 6858000"/>
              <a:gd name="connsiteX134" fmla="*/ 57061 w 1364418"/>
              <a:gd name="connsiteY134" fmla="*/ 275771 h 6858000"/>
              <a:gd name="connsiteX135" fmla="*/ 74088 w 1364418"/>
              <a:gd name="connsiteY135" fmla="*/ 212860 h 6858000"/>
              <a:gd name="connsiteX136" fmla="*/ 65798 w 1364418"/>
              <a:gd name="connsiteY136" fmla="*/ 144983 h 6858000"/>
              <a:gd name="connsiteX137" fmla="*/ 78082 w 1364418"/>
              <a:gd name="connsiteY137" fmla="*/ 55288 h 6858000"/>
              <a:gd name="connsiteX138" fmla="*/ 37636 w 1364418"/>
              <a:gd name="connsiteY138"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251033 w 1364418"/>
              <a:gd name="connsiteY9" fmla="*/ 6492130 h 6858000"/>
              <a:gd name="connsiteX10" fmla="*/ 266720 w 1364418"/>
              <a:gd name="connsiteY10" fmla="*/ 6431610 h 6858000"/>
              <a:gd name="connsiteX11" fmla="*/ 310425 w 1364418"/>
              <a:gd name="connsiteY11" fmla="*/ 6379786 h 6858000"/>
              <a:gd name="connsiteX12" fmla="*/ 293648 w 1364418"/>
              <a:gd name="connsiteY12" fmla="*/ 6334727 h 6858000"/>
              <a:gd name="connsiteX13" fmla="*/ 271063 w 1364418"/>
              <a:gd name="connsiteY13" fmla="*/ 6313295 h 6858000"/>
              <a:gd name="connsiteX14" fmla="*/ 278227 w 1364418"/>
              <a:gd name="connsiteY14" fmla="*/ 6280046 h 6858000"/>
              <a:gd name="connsiteX15" fmla="*/ 281226 w 1364418"/>
              <a:gd name="connsiteY15" fmla="*/ 6272987 h 6858000"/>
              <a:gd name="connsiteX16" fmla="*/ 288000 w 1364418"/>
              <a:gd name="connsiteY16" fmla="*/ 6252834 h 6858000"/>
              <a:gd name="connsiteX17" fmla="*/ 265992 w 1364418"/>
              <a:gd name="connsiteY17" fmla="*/ 6202459 h 6858000"/>
              <a:gd name="connsiteX18" fmla="*/ 264790 w 1364418"/>
              <a:gd name="connsiteY18" fmla="*/ 6153037 h 6858000"/>
              <a:gd name="connsiteX19" fmla="*/ 280205 w 1364418"/>
              <a:gd name="connsiteY19" fmla="*/ 6078132 h 6858000"/>
              <a:gd name="connsiteX20" fmla="*/ 267592 w 1364418"/>
              <a:gd name="connsiteY20" fmla="*/ 6028119 h 6858000"/>
              <a:gd name="connsiteX21" fmla="*/ 252821 w 1364418"/>
              <a:gd name="connsiteY21" fmla="*/ 5926735 h 6858000"/>
              <a:gd name="connsiteX22" fmla="*/ 302333 w 1364418"/>
              <a:gd name="connsiteY22" fmla="*/ 5712857 h 6858000"/>
              <a:gd name="connsiteX23" fmla="*/ 332131 w 1364418"/>
              <a:gd name="connsiteY23" fmla="*/ 5660491 h 6858000"/>
              <a:gd name="connsiteX24" fmla="*/ 341254 w 1364418"/>
              <a:gd name="connsiteY24" fmla="*/ 5563435 h 6858000"/>
              <a:gd name="connsiteX25" fmla="*/ 368130 w 1364418"/>
              <a:gd name="connsiteY25" fmla="*/ 5437125 h 6858000"/>
              <a:gd name="connsiteX26" fmla="*/ 381698 w 1364418"/>
              <a:gd name="connsiteY26" fmla="*/ 5396260 h 6858000"/>
              <a:gd name="connsiteX27" fmla="*/ 397679 w 1364418"/>
              <a:gd name="connsiteY27" fmla="*/ 5330009 h 6858000"/>
              <a:gd name="connsiteX28" fmla="*/ 431172 w 1364418"/>
              <a:gd name="connsiteY28" fmla="*/ 5273739 h 6858000"/>
              <a:gd name="connsiteX29" fmla="*/ 440771 w 1364418"/>
              <a:gd name="connsiteY29" fmla="*/ 5241779 h 6858000"/>
              <a:gd name="connsiteX30" fmla="*/ 451997 w 1364418"/>
              <a:gd name="connsiteY30" fmla="*/ 5225268 h 6858000"/>
              <a:gd name="connsiteX31" fmla="*/ 453017 w 1364418"/>
              <a:gd name="connsiteY31" fmla="*/ 5217684 h 6858000"/>
              <a:gd name="connsiteX32" fmla="*/ 460358 w 1364418"/>
              <a:gd name="connsiteY32" fmla="*/ 5193377 h 6858000"/>
              <a:gd name="connsiteX33" fmla="*/ 463661 w 1364418"/>
              <a:gd name="connsiteY33" fmla="*/ 5179288 h 6858000"/>
              <a:gd name="connsiteX34" fmla="*/ 464645 w 1364418"/>
              <a:gd name="connsiteY34" fmla="*/ 5173621 h 6858000"/>
              <a:gd name="connsiteX35" fmla="*/ 460279 w 1364418"/>
              <a:gd name="connsiteY35" fmla="*/ 5159961 h 6858000"/>
              <a:gd name="connsiteX36" fmla="*/ 466956 w 1364418"/>
              <a:gd name="connsiteY36" fmla="*/ 5144295 h 6858000"/>
              <a:gd name="connsiteX37" fmla="*/ 463889 w 1364418"/>
              <a:gd name="connsiteY37" fmla="*/ 5125185 h 6858000"/>
              <a:gd name="connsiteX38" fmla="*/ 470719 w 1364418"/>
              <a:gd name="connsiteY38" fmla="*/ 5121884 h 6858000"/>
              <a:gd name="connsiteX39" fmla="*/ 477755 w 1364418"/>
              <a:gd name="connsiteY39" fmla="*/ 5067850 h 6858000"/>
              <a:gd name="connsiteX40" fmla="*/ 480486 w 1364418"/>
              <a:gd name="connsiteY40" fmla="*/ 5060861 h 6858000"/>
              <a:gd name="connsiteX41" fmla="*/ 477190 w 1364418"/>
              <a:gd name="connsiteY41" fmla="*/ 5034192 h 6858000"/>
              <a:gd name="connsiteX42" fmla="*/ 478744 w 1364418"/>
              <a:gd name="connsiteY42" fmla="*/ 4993030 h 6858000"/>
              <a:gd name="connsiteX43" fmla="*/ 485653 w 1364418"/>
              <a:gd name="connsiteY43" fmla="*/ 4946844 h 6858000"/>
              <a:gd name="connsiteX44" fmla="*/ 481509 w 1364418"/>
              <a:gd name="connsiteY44" fmla="*/ 4932692 h 6858000"/>
              <a:gd name="connsiteX45" fmla="*/ 496912 w 1364418"/>
              <a:gd name="connsiteY45" fmla="*/ 4858827 h 6858000"/>
              <a:gd name="connsiteX46" fmla="*/ 502815 w 1364418"/>
              <a:gd name="connsiteY46" fmla="*/ 4821170 h 6858000"/>
              <a:gd name="connsiteX47" fmla="*/ 507548 w 1364418"/>
              <a:gd name="connsiteY47" fmla="*/ 4780965 h 6858000"/>
              <a:gd name="connsiteX48" fmla="*/ 508841 w 1364418"/>
              <a:gd name="connsiteY48" fmla="*/ 4750867 h 6858000"/>
              <a:gd name="connsiteX49" fmla="*/ 506648 w 1364418"/>
              <a:gd name="connsiteY49" fmla="*/ 4690749 h 6858000"/>
              <a:gd name="connsiteX50" fmla="*/ 502128 w 1364418"/>
              <a:gd name="connsiteY50" fmla="*/ 4584173 h 6858000"/>
              <a:gd name="connsiteX51" fmla="*/ 497211 w 1364418"/>
              <a:gd name="connsiteY51" fmla="*/ 4444346 h 6858000"/>
              <a:gd name="connsiteX52" fmla="*/ 493776 w 1364418"/>
              <a:gd name="connsiteY52" fmla="*/ 4375228 h 6858000"/>
              <a:gd name="connsiteX53" fmla="*/ 474429 w 1364418"/>
              <a:gd name="connsiteY53" fmla="*/ 4214165 h 6858000"/>
              <a:gd name="connsiteX54" fmla="*/ 478502 w 1364418"/>
              <a:gd name="connsiteY54" fmla="*/ 4090296 h 6858000"/>
              <a:gd name="connsiteX55" fmla="*/ 463758 w 1364418"/>
              <a:gd name="connsiteY55" fmla="*/ 4033999 h 6858000"/>
              <a:gd name="connsiteX56" fmla="*/ 464907 w 1364418"/>
              <a:gd name="connsiteY56" fmla="*/ 4031933 h 6858000"/>
              <a:gd name="connsiteX57" fmla="*/ 463483 w 1364418"/>
              <a:gd name="connsiteY57" fmla="*/ 4013953 h 6858000"/>
              <a:gd name="connsiteX58" fmla="*/ 449778 w 1364418"/>
              <a:gd name="connsiteY58" fmla="*/ 3974753 h 6858000"/>
              <a:gd name="connsiteX59" fmla="*/ 451376 w 1364418"/>
              <a:gd name="connsiteY59" fmla="*/ 3969950 h 6858000"/>
              <a:gd name="connsiteX60" fmla="*/ 444798 w 1364418"/>
              <a:gd name="connsiteY60" fmla="*/ 3933779 h 6858000"/>
              <a:gd name="connsiteX61" fmla="*/ 446129 w 1364418"/>
              <a:gd name="connsiteY61" fmla="*/ 3933093 h 6858000"/>
              <a:gd name="connsiteX62" fmla="*/ 450483 w 1364418"/>
              <a:gd name="connsiteY62" fmla="*/ 3922082 h 6858000"/>
              <a:gd name="connsiteX63" fmla="*/ 455561 w 1364418"/>
              <a:gd name="connsiteY63" fmla="*/ 3901461 h 6858000"/>
              <a:gd name="connsiteX64" fmla="*/ 478155 w 1364418"/>
              <a:gd name="connsiteY64" fmla="*/ 3813873 h 6858000"/>
              <a:gd name="connsiteX65" fmla="*/ 477580 w 1364418"/>
              <a:gd name="connsiteY65" fmla="*/ 3806161 h 6858000"/>
              <a:gd name="connsiteX66" fmla="*/ 477887 w 1364418"/>
              <a:gd name="connsiteY66" fmla="*/ 3805957 h 6858000"/>
              <a:gd name="connsiteX67" fmla="*/ 477914 w 1364418"/>
              <a:gd name="connsiteY67" fmla="*/ 3797724 h 6858000"/>
              <a:gd name="connsiteX68" fmla="*/ 476529 w 1364418"/>
              <a:gd name="connsiteY68" fmla="*/ 3792098 h 6858000"/>
              <a:gd name="connsiteX69" fmla="*/ 475413 w 1364418"/>
              <a:gd name="connsiteY69" fmla="*/ 3777135 h 6858000"/>
              <a:gd name="connsiteX70" fmla="*/ 477146 w 1364418"/>
              <a:gd name="connsiteY70" fmla="*/ 3771656 h 6858000"/>
              <a:gd name="connsiteX71" fmla="*/ 480889 w 1364418"/>
              <a:gd name="connsiteY71" fmla="*/ 3769007 h 6858000"/>
              <a:gd name="connsiteX72" fmla="*/ 480355 w 1364418"/>
              <a:gd name="connsiteY72" fmla="*/ 3767709 h 6858000"/>
              <a:gd name="connsiteX73" fmla="*/ 489051 w 1364418"/>
              <a:gd name="connsiteY73" fmla="*/ 3738082 h 6858000"/>
              <a:gd name="connsiteX74" fmla="*/ 496397 w 1364418"/>
              <a:gd name="connsiteY74" fmla="*/ 3673397 h 6858000"/>
              <a:gd name="connsiteX75" fmla="*/ 495693 w 1364418"/>
              <a:gd name="connsiteY75" fmla="*/ 3637109 h 6858000"/>
              <a:gd name="connsiteX76" fmla="*/ 499136 w 1364418"/>
              <a:gd name="connsiteY76" fmla="*/ 3536883 h 6858000"/>
              <a:gd name="connsiteX77" fmla="*/ 506674 w 1364418"/>
              <a:gd name="connsiteY77" fmla="*/ 3435652 h 6858000"/>
              <a:gd name="connsiteX78" fmla="*/ 508345 w 1364418"/>
              <a:gd name="connsiteY78" fmla="*/ 3307769 h 6858000"/>
              <a:gd name="connsiteX79" fmla="*/ 525908 w 1364418"/>
              <a:gd name="connsiteY79" fmla="*/ 3250522 h 6858000"/>
              <a:gd name="connsiteX80" fmla="*/ 526333 w 1364418"/>
              <a:gd name="connsiteY80" fmla="*/ 3229163 h 6858000"/>
              <a:gd name="connsiteX81" fmla="*/ 528156 w 1364418"/>
              <a:gd name="connsiteY81" fmla="*/ 3217217 h 6858000"/>
              <a:gd name="connsiteX82" fmla="*/ 514991 w 1364418"/>
              <a:gd name="connsiteY82" fmla="*/ 3183755 h 6858000"/>
              <a:gd name="connsiteX83" fmla="*/ 515492 w 1364418"/>
              <a:gd name="connsiteY83" fmla="*/ 3178642 h 6858000"/>
              <a:gd name="connsiteX84" fmla="*/ 503092 w 1364418"/>
              <a:gd name="connsiteY84" fmla="*/ 3158586 h 6858000"/>
              <a:gd name="connsiteX85" fmla="*/ 488277 w 1364418"/>
              <a:gd name="connsiteY85" fmla="*/ 3129034 h 6858000"/>
              <a:gd name="connsiteX86" fmla="*/ 488942 w 1364418"/>
              <a:gd name="connsiteY86" fmla="*/ 3126682 h 6858000"/>
              <a:gd name="connsiteX87" fmla="*/ 479810 w 1364418"/>
              <a:gd name="connsiteY87" fmla="*/ 3114519 h 6858000"/>
              <a:gd name="connsiteX88" fmla="*/ 466419 w 1364418"/>
              <a:gd name="connsiteY88" fmla="*/ 3106272 h 6858000"/>
              <a:gd name="connsiteX89" fmla="*/ 439149 w 1364418"/>
              <a:gd name="connsiteY89" fmla="*/ 2958185 h 6858000"/>
              <a:gd name="connsiteX90" fmla="*/ 381763 w 1364418"/>
              <a:gd name="connsiteY90" fmla="*/ 2762989 h 6858000"/>
              <a:gd name="connsiteX91" fmla="*/ 330681 w 1364418"/>
              <a:gd name="connsiteY91" fmla="*/ 2554718 h 6858000"/>
              <a:gd name="connsiteX92" fmla="*/ 310775 w 1364418"/>
              <a:gd name="connsiteY92" fmla="*/ 2485734 h 6858000"/>
              <a:gd name="connsiteX93" fmla="*/ 301498 w 1364418"/>
              <a:gd name="connsiteY93" fmla="*/ 2447068 h 6858000"/>
              <a:gd name="connsiteX94" fmla="*/ 288459 w 1364418"/>
              <a:gd name="connsiteY94" fmla="*/ 2425819 h 6858000"/>
              <a:gd name="connsiteX95" fmla="*/ 294458 w 1364418"/>
              <a:gd name="connsiteY95" fmla="*/ 2402874 h 6858000"/>
              <a:gd name="connsiteX96" fmla="*/ 297070 w 1364418"/>
              <a:gd name="connsiteY96" fmla="*/ 2381443 h 6858000"/>
              <a:gd name="connsiteX97" fmla="*/ 273399 w 1364418"/>
              <a:gd name="connsiteY97" fmla="*/ 2261920 h 6858000"/>
              <a:gd name="connsiteX98" fmla="*/ 263286 w 1364418"/>
              <a:gd name="connsiteY98" fmla="*/ 2195378 h 6858000"/>
              <a:gd name="connsiteX99" fmla="*/ 247503 w 1364418"/>
              <a:gd name="connsiteY99" fmla="*/ 2155135 h 6858000"/>
              <a:gd name="connsiteX100" fmla="*/ 244961 w 1364418"/>
              <a:gd name="connsiteY100" fmla="*/ 2118008 h 6858000"/>
              <a:gd name="connsiteX101" fmla="*/ 245954 w 1364418"/>
              <a:gd name="connsiteY101" fmla="*/ 2050531 h 6858000"/>
              <a:gd name="connsiteX102" fmla="*/ 237760 w 1364418"/>
              <a:gd name="connsiteY102" fmla="*/ 1963269 h 6858000"/>
              <a:gd name="connsiteX103" fmla="*/ 218938 w 1364418"/>
              <a:gd name="connsiteY103" fmla="*/ 1906352 h 6858000"/>
              <a:gd name="connsiteX104" fmla="*/ 195495 w 1364418"/>
              <a:gd name="connsiteY104" fmla="*/ 1861531 h 6858000"/>
              <a:gd name="connsiteX105" fmla="*/ 149294 w 1364418"/>
              <a:gd name="connsiteY105" fmla="*/ 1732919 h 6858000"/>
              <a:gd name="connsiteX106" fmla="*/ 121605 w 1364418"/>
              <a:gd name="connsiteY106" fmla="*/ 1663540 h 6858000"/>
              <a:gd name="connsiteX107" fmla="*/ 120731 w 1364418"/>
              <a:gd name="connsiteY107" fmla="*/ 1615777 h 6858000"/>
              <a:gd name="connsiteX108" fmla="*/ 101526 w 1364418"/>
              <a:gd name="connsiteY108" fmla="*/ 1563678 h 6858000"/>
              <a:gd name="connsiteX109" fmla="*/ 114606 w 1364418"/>
              <a:gd name="connsiteY109" fmla="*/ 1519474 h 6858000"/>
              <a:gd name="connsiteX110" fmla="*/ 107348 w 1364418"/>
              <a:gd name="connsiteY110" fmla="*/ 1477995 h 6858000"/>
              <a:gd name="connsiteX111" fmla="*/ 93433 w 1364418"/>
              <a:gd name="connsiteY111" fmla="*/ 1373769 h 6858000"/>
              <a:gd name="connsiteX112" fmla="*/ 101740 w 1364418"/>
              <a:gd name="connsiteY112" fmla="*/ 1307086 h 6858000"/>
              <a:gd name="connsiteX113" fmla="*/ 102928 w 1364418"/>
              <a:gd name="connsiteY113" fmla="*/ 1189033 h 6858000"/>
              <a:gd name="connsiteX114" fmla="*/ 107613 w 1364418"/>
              <a:gd name="connsiteY114" fmla="*/ 1168288 h 6858000"/>
              <a:gd name="connsiteX115" fmla="*/ 99895 w 1364418"/>
              <a:gd name="connsiteY115" fmla="*/ 1142577 h 6858000"/>
              <a:gd name="connsiteX116" fmla="*/ 89201 w 1364418"/>
              <a:gd name="connsiteY116" fmla="*/ 1088484 h 6858000"/>
              <a:gd name="connsiteX117" fmla="*/ 77937 w 1364418"/>
              <a:gd name="connsiteY117" fmla="*/ 1016103 h 6858000"/>
              <a:gd name="connsiteX118" fmla="*/ 79393 w 1364418"/>
              <a:gd name="connsiteY118" fmla="*/ 954054 h 6858000"/>
              <a:gd name="connsiteX119" fmla="*/ 90309 w 1364418"/>
              <a:gd name="connsiteY119" fmla="*/ 921368 h 6858000"/>
              <a:gd name="connsiteX120" fmla="*/ 74258 w 1364418"/>
              <a:gd name="connsiteY120" fmla="*/ 896999 h 6858000"/>
              <a:gd name="connsiteX121" fmla="*/ 43666 w 1364418"/>
              <a:gd name="connsiteY121" fmla="*/ 821517 h 6858000"/>
              <a:gd name="connsiteX122" fmla="*/ 22616 w 1364418"/>
              <a:gd name="connsiteY122" fmla="*/ 751353 h 6858000"/>
              <a:gd name="connsiteX123" fmla="*/ 22174 w 1364418"/>
              <a:gd name="connsiteY123" fmla="*/ 721230 h 6858000"/>
              <a:gd name="connsiteX124" fmla="*/ 7845 w 1364418"/>
              <a:gd name="connsiteY124" fmla="*/ 681659 h 6858000"/>
              <a:gd name="connsiteX125" fmla="*/ 31306 w 1364418"/>
              <a:gd name="connsiteY125" fmla="*/ 619315 h 6858000"/>
              <a:gd name="connsiteX126" fmla="*/ 15184 w 1364418"/>
              <a:gd name="connsiteY126" fmla="*/ 585934 h 6858000"/>
              <a:gd name="connsiteX127" fmla="*/ 22258 w 1364418"/>
              <a:gd name="connsiteY127" fmla="*/ 538948 h 6858000"/>
              <a:gd name="connsiteX128" fmla="*/ 26166 w 1364418"/>
              <a:gd name="connsiteY128" fmla="*/ 525163 h 6858000"/>
              <a:gd name="connsiteX129" fmla="*/ 52290 w 1364418"/>
              <a:gd name="connsiteY129" fmla="*/ 446567 h 6858000"/>
              <a:gd name="connsiteX130" fmla="*/ 51538 w 1364418"/>
              <a:gd name="connsiteY130" fmla="*/ 393828 h 6858000"/>
              <a:gd name="connsiteX131" fmla="*/ 51368 w 1364418"/>
              <a:gd name="connsiteY131" fmla="*/ 353137 h 6858000"/>
              <a:gd name="connsiteX132" fmla="*/ 55970 w 1364418"/>
              <a:gd name="connsiteY132" fmla="*/ 321428 h 6858000"/>
              <a:gd name="connsiteX133" fmla="*/ 57061 w 1364418"/>
              <a:gd name="connsiteY133" fmla="*/ 275771 h 6858000"/>
              <a:gd name="connsiteX134" fmla="*/ 74088 w 1364418"/>
              <a:gd name="connsiteY134" fmla="*/ 212860 h 6858000"/>
              <a:gd name="connsiteX135" fmla="*/ 65798 w 1364418"/>
              <a:gd name="connsiteY135" fmla="*/ 144983 h 6858000"/>
              <a:gd name="connsiteX136" fmla="*/ 78082 w 1364418"/>
              <a:gd name="connsiteY136" fmla="*/ 55288 h 6858000"/>
              <a:gd name="connsiteX137" fmla="*/ 37636 w 1364418"/>
              <a:gd name="connsiteY137"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251033 w 1364418"/>
              <a:gd name="connsiteY8" fmla="*/ 6492130 h 6858000"/>
              <a:gd name="connsiteX9" fmla="*/ 266720 w 1364418"/>
              <a:gd name="connsiteY9" fmla="*/ 6431610 h 6858000"/>
              <a:gd name="connsiteX10" fmla="*/ 310425 w 1364418"/>
              <a:gd name="connsiteY10" fmla="*/ 6379786 h 6858000"/>
              <a:gd name="connsiteX11" fmla="*/ 293648 w 1364418"/>
              <a:gd name="connsiteY11" fmla="*/ 6334727 h 6858000"/>
              <a:gd name="connsiteX12" fmla="*/ 271063 w 1364418"/>
              <a:gd name="connsiteY12" fmla="*/ 6313295 h 6858000"/>
              <a:gd name="connsiteX13" fmla="*/ 278227 w 1364418"/>
              <a:gd name="connsiteY13" fmla="*/ 6280046 h 6858000"/>
              <a:gd name="connsiteX14" fmla="*/ 281226 w 1364418"/>
              <a:gd name="connsiteY14" fmla="*/ 6272987 h 6858000"/>
              <a:gd name="connsiteX15" fmla="*/ 288000 w 1364418"/>
              <a:gd name="connsiteY15" fmla="*/ 6252834 h 6858000"/>
              <a:gd name="connsiteX16" fmla="*/ 265992 w 1364418"/>
              <a:gd name="connsiteY16" fmla="*/ 6202459 h 6858000"/>
              <a:gd name="connsiteX17" fmla="*/ 264790 w 1364418"/>
              <a:gd name="connsiteY17" fmla="*/ 6153037 h 6858000"/>
              <a:gd name="connsiteX18" fmla="*/ 280205 w 1364418"/>
              <a:gd name="connsiteY18" fmla="*/ 6078132 h 6858000"/>
              <a:gd name="connsiteX19" fmla="*/ 267592 w 1364418"/>
              <a:gd name="connsiteY19" fmla="*/ 6028119 h 6858000"/>
              <a:gd name="connsiteX20" fmla="*/ 252821 w 1364418"/>
              <a:gd name="connsiteY20" fmla="*/ 5926735 h 6858000"/>
              <a:gd name="connsiteX21" fmla="*/ 302333 w 1364418"/>
              <a:gd name="connsiteY21" fmla="*/ 5712857 h 6858000"/>
              <a:gd name="connsiteX22" fmla="*/ 332131 w 1364418"/>
              <a:gd name="connsiteY22" fmla="*/ 5660491 h 6858000"/>
              <a:gd name="connsiteX23" fmla="*/ 341254 w 1364418"/>
              <a:gd name="connsiteY23" fmla="*/ 5563435 h 6858000"/>
              <a:gd name="connsiteX24" fmla="*/ 368130 w 1364418"/>
              <a:gd name="connsiteY24" fmla="*/ 5437125 h 6858000"/>
              <a:gd name="connsiteX25" fmla="*/ 381698 w 1364418"/>
              <a:gd name="connsiteY25" fmla="*/ 5396260 h 6858000"/>
              <a:gd name="connsiteX26" fmla="*/ 397679 w 1364418"/>
              <a:gd name="connsiteY26" fmla="*/ 5330009 h 6858000"/>
              <a:gd name="connsiteX27" fmla="*/ 431172 w 1364418"/>
              <a:gd name="connsiteY27" fmla="*/ 5273739 h 6858000"/>
              <a:gd name="connsiteX28" fmla="*/ 440771 w 1364418"/>
              <a:gd name="connsiteY28" fmla="*/ 5241779 h 6858000"/>
              <a:gd name="connsiteX29" fmla="*/ 451997 w 1364418"/>
              <a:gd name="connsiteY29" fmla="*/ 5225268 h 6858000"/>
              <a:gd name="connsiteX30" fmla="*/ 453017 w 1364418"/>
              <a:gd name="connsiteY30" fmla="*/ 5217684 h 6858000"/>
              <a:gd name="connsiteX31" fmla="*/ 460358 w 1364418"/>
              <a:gd name="connsiteY31" fmla="*/ 5193377 h 6858000"/>
              <a:gd name="connsiteX32" fmla="*/ 463661 w 1364418"/>
              <a:gd name="connsiteY32" fmla="*/ 5179288 h 6858000"/>
              <a:gd name="connsiteX33" fmla="*/ 464645 w 1364418"/>
              <a:gd name="connsiteY33" fmla="*/ 5173621 h 6858000"/>
              <a:gd name="connsiteX34" fmla="*/ 460279 w 1364418"/>
              <a:gd name="connsiteY34" fmla="*/ 5159961 h 6858000"/>
              <a:gd name="connsiteX35" fmla="*/ 466956 w 1364418"/>
              <a:gd name="connsiteY35" fmla="*/ 5144295 h 6858000"/>
              <a:gd name="connsiteX36" fmla="*/ 463889 w 1364418"/>
              <a:gd name="connsiteY36" fmla="*/ 5125185 h 6858000"/>
              <a:gd name="connsiteX37" fmla="*/ 470719 w 1364418"/>
              <a:gd name="connsiteY37" fmla="*/ 5121884 h 6858000"/>
              <a:gd name="connsiteX38" fmla="*/ 477755 w 1364418"/>
              <a:gd name="connsiteY38" fmla="*/ 5067850 h 6858000"/>
              <a:gd name="connsiteX39" fmla="*/ 480486 w 1364418"/>
              <a:gd name="connsiteY39" fmla="*/ 5060861 h 6858000"/>
              <a:gd name="connsiteX40" fmla="*/ 477190 w 1364418"/>
              <a:gd name="connsiteY40" fmla="*/ 5034192 h 6858000"/>
              <a:gd name="connsiteX41" fmla="*/ 478744 w 1364418"/>
              <a:gd name="connsiteY41" fmla="*/ 4993030 h 6858000"/>
              <a:gd name="connsiteX42" fmla="*/ 485653 w 1364418"/>
              <a:gd name="connsiteY42" fmla="*/ 4946844 h 6858000"/>
              <a:gd name="connsiteX43" fmla="*/ 481509 w 1364418"/>
              <a:gd name="connsiteY43" fmla="*/ 4932692 h 6858000"/>
              <a:gd name="connsiteX44" fmla="*/ 496912 w 1364418"/>
              <a:gd name="connsiteY44" fmla="*/ 4858827 h 6858000"/>
              <a:gd name="connsiteX45" fmla="*/ 502815 w 1364418"/>
              <a:gd name="connsiteY45" fmla="*/ 4821170 h 6858000"/>
              <a:gd name="connsiteX46" fmla="*/ 507548 w 1364418"/>
              <a:gd name="connsiteY46" fmla="*/ 4780965 h 6858000"/>
              <a:gd name="connsiteX47" fmla="*/ 508841 w 1364418"/>
              <a:gd name="connsiteY47" fmla="*/ 4750867 h 6858000"/>
              <a:gd name="connsiteX48" fmla="*/ 506648 w 1364418"/>
              <a:gd name="connsiteY48" fmla="*/ 4690749 h 6858000"/>
              <a:gd name="connsiteX49" fmla="*/ 502128 w 1364418"/>
              <a:gd name="connsiteY49" fmla="*/ 4584173 h 6858000"/>
              <a:gd name="connsiteX50" fmla="*/ 497211 w 1364418"/>
              <a:gd name="connsiteY50" fmla="*/ 4444346 h 6858000"/>
              <a:gd name="connsiteX51" fmla="*/ 493776 w 1364418"/>
              <a:gd name="connsiteY51" fmla="*/ 4375228 h 6858000"/>
              <a:gd name="connsiteX52" fmla="*/ 474429 w 1364418"/>
              <a:gd name="connsiteY52" fmla="*/ 4214165 h 6858000"/>
              <a:gd name="connsiteX53" fmla="*/ 478502 w 1364418"/>
              <a:gd name="connsiteY53" fmla="*/ 4090296 h 6858000"/>
              <a:gd name="connsiteX54" fmla="*/ 463758 w 1364418"/>
              <a:gd name="connsiteY54" fmla="*/ 4033999 h 6858000"/>
              <a:gd name="connsiteX55" fmla="*/ 464907 w 1364418"/>
              <a:gd name="connsiteY55" fmla="*/ 4031933 h 6858000"/>
              <a:gd name="connsiteX56" fmla="*/ 463483 w 1364418"/>
              <a:gd name="connsiteY56" fmla="*/ 4013953 h 6858000"/>
              <a:gd name="connsiteX57" fmla="*/ 449778 w 1364418"/>
              <a:gd name="connsiteY57" fmla="*/ 3974753 h 6858000"/>
              <a:gd name="connsiteX58" fmla="*/ 451376 w 1364418"/>
              <a:gd name="connsiteY58" fmla="*/ 3969950 h 6858000"/>
              <a:gd name="connsiteX59" fmla="*/ 444798 w 1364418"/>
              <a:gd name="connsiteY59" fmla="*/ 3933779 h 6858000"/>
              <a:gd name="connsiteX60" fmla="*/ 446129 w 1364418"/>
              <a:gd name="connsiteY60" fmla="*/ 3933093 h 6858000"/>
              <a:gd name="connsiteX61" fmla="*/ 450483 w 1364418"/>
              <a:gd name="connsiteY61" fmla="*/ 3922082 h 6858000"/>
              <a:gd name="connsiteX62" fmla="*/ 455561 w 1364418"/>
              <a:gd name="connsiteY62" fmla="*/ 3901461 h 6858000"/>
              <a:gd name="connsiteX63" fmla="*/ 478155 w 1364418"/>
              <a:gd name="connsiteY63" fmla="*/ 3813873 h 6858000"/>
              <a:gd name="connsiteX64" fmla="*/ 477580 w 1364418"/>
              <a:gd name="connsiteY64" fmla="*/ 3806161 h 6858000"/>
              <a:gd name="connsiteX65" fmla="*/ 477887 w 1364418"/>
              <a:gd name="connsiteY65" fmla="*/ 3805957 h 6858000"/>
              <a:gd name="connsiteX66" fmla="*/ 477914 w 1364418"/>
              <a:gd name="connsiteY66" fmla="*/ 3797724 h 6858000"/>
              <a:gd name="connsiteX67" fmla="*/ 476529 w 1364418"/>
              <a:gd name="connsiteY67" fmla="*/ 3792098 h 6858000"/>
              <a:gd name="connsiteX68" fmla="*/ 475413 w 1364418"/>
              <a:gd name="connsiteY68" fmla="*/ 3777135 h 6858000"/>
              <a:gd name="connsiteX69" fmla="*/ 477146 w 1364418"/>
              <a:gd name="connsiteY69" fmla="*/ 3771656 h 6858000"/>
              <a:gd name="connsiteX70" fmla="*/ 480889 w 1364418"/>
              <a:gd name="connsiteY70" fmla="*/ 3769007 h 6858000"/>
              <a:gd name="connsiteX71" fmla="*/ 480355 w 1364418"/>
              <a:gd name="connsiteY71" fmla="*/ 3767709 h 6858000"/>
              <a:gd name="connsiteX72" fmla="*/ 489051 w 1364418"/>
              <a:gd name="connsiteY72" fmla="*/ 3738082 h 6858000"/>
              <a:gd name="connsiteX73" fmla="*/ 496397 w 1364418"/>
              <a:gd name="connsiteY73" fmla="*/ 3673397 h 6858000"/>
              <a:gd name="connsiteX74" fmla="*/ 495693 w 1364418"/>
              <a:gd name="connsiteY74" fmla="*/ 3637109 h 6858000"/>
              <a:gd name="connsiteX75" fmla="*/ 499136 w 1364418"/>
              <a:gd name="connsiteY75" fmla="*/ 3536883 h 6858000"/>
              <a:gd name="connsiteX76" fmla="*/ 506674 w 1364418"/>
              <a:gd name="connsiteY76" fmla="*/ 3435652 h 6858000"/>
              <a:gd name="connsiteX77" fmla="*/ 508345 w 1364418"/>
              <a:gd name="connsiteY77" fmla="*/ 3307769 h 6858000"/>
              <a:gd name="connsiteX78" fmla="*/ 525908 w 1364418"/>
              <a:gd name="connsiteY78" fmla="*/ 3250522 h 6858000"/>
              <a:gd name="connsiteX79" fmla="*/ 526333 w 1364418"/>
              <a:gd name="connsiteY79" fmla="*/ 3229163 h 6858000"/>
              <a:gd name="connsiteX80" fmla="*/ 528156 w 1364418"/>
              <a:gd name="connsiteY80" fmla="*/ 3217217 h 6858000"/>
              <a:gd name="connsiteX81" fmla="*/ 514991 w 1364418"/>
              <a:gd name="connsiteY81" fmla="*/ 3183755 h 6858000"/>
              <a:gd name="connsiteX82" fmla="*/ 515492 w 1364418"/>
              <a:gd name="connsiteY82" fmla="*/ 3178642 h 6858000"/>
              <a:gd name="connsiteX83" fmla="*/ 503092 w 1364418"/>
              <a:gd name="connsiteY83" fmla="*/ 3158586 h 6858000"/>
              <a:gd name="connsiteX84" fmla="*/ 488277 w 1364418"/>
              <a:gd name="connsiteY84" fmla="*/ 3129034 h 6858000"/>
              <a:gd name="connsiteX85" fmla="*/ 488942 w 1364418"/>
              <a:gd name="connsiteY85" fmla="*/ 3126682 h 6858000"/>
              <a:gd name="connsiteX86" fmla="*/ 479810 w 1364418"/>
              <a:gd name="connsiteY86" fmla="*/ 3114519 h 6858000"/>
              <a:gd name="connsiteX87" fmla="*/ 466419 w 1364418"/>
              <a:gd name="connsiteY87" fmla="*/ 3106272 h 6858000"/>
              <a:gd name="connsiteX88" fmla="*/ 439149 w 1364418"/>
              <a:gd name="connsiteY88" fmla="*/ 2958185 h 6858000"/>
              <a:gd name="connsiteX89" fmla="*/ 381763 w 1364418"/>
              <a:gd name="connsiteY89" fmla="*/ 2762989 h 6858000"/>
              <a:gd name="connsiteX90" fmla="*/ 330681 w 1364418"/>
              <a:gd name="connsiteY90" fmla="*/ 2554718 h 6858000"/>
              <a:gd name="connsiteX91" fmla="*/ 310775 w 1364418"/>
              <a:gd name="connsiteY91" fmla="*/ 2485734 h 6858000"/>
              <a:gd name="connsiteX92" fmla="*/ 301498 w 1364418"/>
              <a:gd name="connsiteY92" fmla="*/ 2447068 h 6858000"/>
              <a:gd name="connsiteX93" fmla="*/ 288459 w 1364418"/>
              <a:gd name="connsiteY93" fmla="*/ 2425819 h 6858000"/>
              <a:gd name="connsiteX94" fmla="*/ 294458 w 1364418"/>
              <a:gd name="connsiteY94" fmla="*/ 2402874 h 6858000"/>
              <a:gd name="connsiteX95" fmla="*/ 297070 w 1364418"/>
              <a:gd name="connsiteY95" fmla="*/ 2381443 h 6858000"/>
              <a:gd name="connsiteX96" fmla="*/ 273399 w 1364418"/>
              <a:gd name="connsiteY96" fmla="*/ 2261920 h 6858000"/>
              <a:gd name="connsiteX97" fmla="*/ 263286 w 1364418"/>
              <a:gd name="connsiteY97" fmla="*/ 2195378 h 6858000"/>
              <a:gd name="connsiteX98" fmla="*/ 247503 w 1364418"/>
              <a:gd name="connsiteY98" fmla="*/ 2155135 h 6858000"/>
              <a:gd name="connsiteX99" fmla="*/ 244961 w 1364418"/>
              <a:gd name="connsiteY99" fmla="*/ 2118008 h 6858000"/>
              <a:gd name="connsiteX100" fmla="*/ 245954 w 1364418"/>
              <a:gd name="connsiteY100" fmla="*/ 2050531 h 6858000"/>
              <a:gd name="connsiteX101" fmla="*/ 237760 w 1364418"/>
              <a:gd name="connsiteY101" fmla="*/ 1963269 h 6858000"/>
              <a:gd name="connsiteX102" fmla="*/ 218938 w 1364418"/>
              <a:gd name="connsiteY102" fmla="*/ 1906352 h 6858000"/>
              <a:gd name="connsiteX103" fmla="*/ 195495 w 1364418"/>
              <a:gd name="connsiteY103" fmla="*/ 1861531 h 6858000"/>
              <a:gd name="connsiteX104" fmla="*/ 149294 w 1364418"/>
              <a:gd name="connsiteY104" fmla="*/ 1732919 h 6858000"/>
              <a:gd name="connsiteX105" fmla="*/ 121605 w 1364418"/>
              <a:gd name="connsiteY105" fmla="*/ 1663540 h 6858000"/>
              <a:gd name="connsiteX106" fmla="*/ 120731 w 1364418"/>
              <a:gd name="connsiteY106" fmla="*/ 1615777 h 6858000"/>
              <a:gd name="connsiteX107" fmla="*/ 101526 w 1364418"/>
              <a:gd name="connsiteY107" fmla="*/ 1563678 h 6858000"/>
              <a:gd name="connsiteX108" fmla="*/ 114606 w 1364418"/>
              <a:gd name="connsiteY108" fmla="*/ 1519474 h 6858000"/>
              <a:gd name="connsiteX109" fmla="*/ 107348 w 1364418"/>
              <a:gd name="connsiteY109" fmla="*/ 1477995 h 6858000"/>
              <a:gd name="connsiteX110" fmla="*/ 93433 w 1364418"/>
              <a:gd name="connsiteY110" fmla="*/ 1373769 h 6858000"/>
              <a:gd name="connsiteX111" fmla="*/ 101740 w 1364418"/>
              <a:gd name="connsiteY111" fmla="*/ 1307086 h 6858000"/>
              <a:gd name="connsiteX112" fmla="*/ 102928 w 1364418"/>
              <a:gd name="connsiteY112" fmla="*/ 1189033 h 6858000"/>
              <a:gd name="connsiteX113" fmla="*/ 107613 w 1364418"/>
              <a:gd name="connsiteY113" fmla="*/ 1168288 h 6858000"/>
              <a:gd name="connsiteX114" fmla="*/ 99895 w 1364418"/>
              <a:gd name="connsiteY114" fmla="*/ 1142577 h 6858000"/>
              <a:gd name="connsiteX115" fmla="*/ 89201 w 1364418"/>
              <a:gd name="connsiteY115" fmla="*/ 1088484 h 6858000"/>
              <a:gd name="connsiteX116" fmla="*/ 77937 w 1364418"/>
              <a:gd name="connsiteY116" fmla="*/ 1016103 h 6858000"/>
              <a:gd name="connsiteX117" fmla="*/ 79393 w 1364418"/>
              <a:gd name="connsiteY117" fmla="*/ 954054 h 6858000"/>
              <a:gd name="connsiteX118" fmla="*/ 90309 w 1364418"/>
              <a:gd name="connsiteY118" fmla="*/ 921368 h 6858000"/>
              <a:gd name="connsiteX119" fmla="*/ 74258 w 1364418"/>
              <a:gd name="connsiteY119" fmla="*/ 896999 h 6858000"/>
              <a:gd name="connsiteX120" fmla="*/ 43666 w 1364418"/>
              <a:gd name="connsiteY120" fmla="*/ 821517 h 6858000"/>
              <a:gd name="connsiteX121" fmla="*/ 22616 w 1364418"/>
              <a:gd name="connsiteY121" fmla="*/ 751353 h 6858000"/>
              <a:gd name="connsiteX122" fmla="*/ 22174 w 1364418"/>
              <a:gd name="connsiteY122" fmla="*/ 721230 h 6858000"/>
              <a:gd name="connsiteX123" fmla="*/ 7845 w 1364418"/>
              <a:gd name="connsiteY123" fmla="*/ 681659 h 6858000"/>
              <a:gd name="connsiteX124" fmla="*/ 31306 w 1364418"/>
              <a:gd name="connsiteY124" fmla="*/ 619315 h 6858000"/>
              <a:gd name="connsiteX125" fmla="*/ 15184 w 1364418"/>
              <a:gd name="connsiteY125" fmla="*/ 585934 h 6858000"/>
              <a:gd name="connsiteX126" fmla="*/ 22258 w 1364418"/>
              <a:gd name="connsiteY126" fmla="*/ 538948 h 6858000"/>
              <a:gd name="connsiteX127" fmla="*/ 26166 w 1364418"/>
              <a:gd name="connsiteY127" fmla="*/ 525163 h 6858000"/>
              <a:gd name="connsiteX128" fmla="*/ 52290 w 1364418"/>
              <a:gd name="connsiteY128" fmla="*/ 446567 h 6858000"/>
              <a:gd name="connsiteX129" fmla="*/ 51538 w 1364418"/>
              <a:gd name="connsiteY129" fmla="*/ 393828 h 6858000"/>
              <a:gd name="connsiteX130" fmla="*/ 51368 w 1364418"/>
              <a:gd name="connsiteY130" fmla="*/ 353137 h 6858000"/>
              <a:gd name="connsiteX131" fmla="*/ 55970 w 1364418"/>
              <a:gd name="connsiteY131" fmla="*/ 321428 h 6858000"/>
              <a:gd name="connsiteX132" fmla="*/ 57061 w 1364418"/>
              <a:gd name="connsiteY132" fmla="*/ 275771 h 6858000"/>
              <a:gd name="connsiteX133" fmla="*/ 74088 w 1364418"/>
              <a:gd name="connsiteY133" fmla="*/ 212860 h 6858000"/>
              <a:gd name="connsiteX134" fmla="*/ 65798 w 1364418"/>
              <a:gd name="connsiteY134" fmla="*/ 144983 h 6858000"/>
              <a:gd name="connsiteX135" fmla="*/ 78082 w 1364418"/>
              <a:gd name="connsiteY135" fmla="*/ 55288 h 6858000"/>
              <a:gd name="connsiteX136" fmla="*/ 37636 w 1364418"/>
              <a:gd name="connsiteY136"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251033 w 1364418"/>
              <a:gd name="connsiteY8" fmla="*/ 6492130 h 6858000"/>
              <a:gd name="connsiteX9" fmla="*/ 266720 w 1364418"/>
              <a:gd name="connsiteY9" fmla="*/ 6431610 h 6858000"/>
              <a:gd name="connsiteX10" fmla="*/ 310425 w 1364418"/>
              <a:gd name="connsiteY10" fmla="*/ 6379786 h 6858000"/>
              <a:gd name="connsiteX11" fmla="*/ 293648 w 1364418"/>
              <a:gd name="connsiteY11" fmla="*/ 6334727 h 6858000"/>
              <a:gd name="connsiteX12" fmla="*/ 271063 w 1364418"/>
              <a:gd name="connsiteY12" fmla="*/ 6313295 h 6858000"/>
              <a:gd name="connsiteX13" fmla="*/ 278227 w 1364418"/>
              <a:gd name="connsiteY13" fmla="*/ 6280046 h 6858000"/>
              <a:gd name="connsiteX14" fmla="*/ 281226 w 1364418"/>
              <a:gd name="connsiteY14" fmla="*/ 6272987 h 6858000"/>
              <a:gd name="connsiteX15" fmla="*/ 288000 w 1364418"/>
              <a:gd name="connsiteY15" fmla="*/ 6252834 h 6858000"/>
              <a:gd name="connsiteX16" fmla="*/ 265992 w 1364418"/>
              <a:gd name="connsiteY16" fmla="*/ 6202459 h 6858000"/>
              <a:gd name="connsiteX17" fmla="*/ 264790 w 1364418"/>
              <a:gd name="connsiteY17" fmla="*/ 6153037 h 6858000"/>
              <a:gd name="connsiteX18" fmla="*/ 280205 w 1364418"/>
              <a:gd name="connsiteY18" fmla="*/ 6078132 h 6858000"/>
              <a:gd name="connsiteX19" fmla="*/ 267592 w 1364418"/>
              <a:gd name="connsiteY19" fmla="*/ 6028119 h 6858000"/>
              <a:gd name="connsiteX20" fmla="*/ 252821 w 1364418"/>
              <a:gd name="connsiteY20" fmla="*/ 5926735 h 6858000"/>
              <a:gd name="connsiteX21" fmla="*/ 302333 w 1364418"/>
              <a:gd name="connsiteY21" fmla="*/ 5712857 h 6858000"/>
              <a:gd name="connsiteX22" fmla="*/ 332131 w 1364418"/>
              <a:gd name="connsiteY22" fmla="*/ 5660491 h 6858000"/>
              <a:gd name="connsiteX23" fmla="*/ 341254 w 1364418"/>
              <a:gd name="connsiteY23" fmla="*/ 5563435 h 6858000"/>
              <a:gd name="connsiteX24" fmla="*/ 368130 w 1364418"/>
              <a:gd name="connsiteY24" fmla="*/ 5437125 h 6858000"/>
              <a:gd name="connsiteX25" fmla="*/ 381698 w 1364418"/>
              <a:gd name="connsiteY25" fmla="*/ 5396260 h 6858000"/>
              <a:gd name="connsiteX26" fmla="*/ 397679 w 1364418"/>
              <a:gd name="connsiteY26" fmla="*/ 5330009 h 6858000"/>
              <a:gd name="connsiteX27" fmla="*/ 431172 w 1364418"/>
              <a:gd name="connsiteY27" fmla="*/ 5273739 h 6858000"/>
              <a:gd name="connsiteX28" fmla="*/ 440771 w 1364418"/>
              <a:gd name="connsiteY28" fmla="*/ 5241779 h 6858000"/>
              <a:gd name="connsiteX29" fmla="*/ 451997 w 1364418"/>
              <a:gd name="connsiteY29" fmla="*/ 5225268 h 6858000"/>
              <a:gd name="connsiteX30" fmla="*/ 453017 w 1364418"/>
              <a:gd name="connsiteY30" fmla="*/ 5217684 h 6858000"/>
              <a:gd name="connsiteX31" fmla="*/ 460358 w 1364418"/>
              <a:gd name="connsiteY31" fmla="*/ 5193377 h 6858000"/>
              <a:gd name="connsiteX32" fmla="*/ 463661 w 1364418"/>
              <a:gd name="connsiteY32" fmla="*/ 5179288 h 6858000"/>
              <a:gd name="connsiteX33" fmla="*/ 464645 w 1364418"/>
              <a:gd name="connsiteY33" fmla="*/ 5173621 h 6858000"/>
              <a:gd name="connsiteX34" fmla="*/ 460279 w 1364418"/>
              <a:gd name="connsiteY34" fmla="*/ 5159961 h 6858000"/>
              <a:gd name="connsiteX35" fmla="*/ 466956 w 1364418"/>
              <a:gd name="connsiteY35" fmla="*/ 5144295 h 6858000"/>
              <a:gd name="connsiteX36" fmla="*/ 463889 w 1364418"/>
              <a:gd name="connsiteY36" fmla="*/ 5125185 h 6858000"/>
              <a:gd name="connsiteX37" fmla="*/ 470719 w 1364418"/>
              <a:gd name="connsiteY37" fmla="*/ 5121884 h 6858000"/>
              <a:gd name="connsiteX38" fmla="*/ 477755 w 1364418"/>
              <a:gd name="connsiteY38" fmla="*/ 5067850 h 6858000"/>
              <a:gd name="connsiteX39" fmla="*/ 480486 w 1364418"/>
              <a:gd name="connsiteY39" fmla="*/ 5060861 h 6858000"/>
              <a:gd name="connsiteX40" fmla="*/ 477190 w 1364418"/>
              <a:gd name="connsiteY40" fmla="*/ 5034192 h 6858000"/>
              <a:gd name="connsiteX41" fmla="*/ 478744 w 1364418"/>
              <a:gd name="connsiteY41" fmla="*/ 4993030 h 6858000"/>
              <a:gd name="connsiteX42" fmla="*/ 485653 w 1364418"/>
              <a:gd name="connsiteY42" fmla="*/ 4946844 h 6858000"/>
              <a:gd name="connsiteX43" fmla="*/ 481509 w 1364418"/>
              <a:gd name="connsiteY43" fmla="*/ 4932692 h 6858000"/>
              <a:gd name="connsiteX44" fmla="*/ 496912 w 1364418"/>
              <a:gd name="connsiteY44" fmla="*/ 4858827 h 6858000"/>
              <a:gd name="connsiteX45" fmla="*/ 502815 w 1364418"/>
              <a:gd name="connsiteY45" fmla="*/ 4821170 h 6858000"/>
              <a:gd name="connsiteX46" fmla="*/ 507548 w 1364418"/>
              <a:gd name="connsiteY46" fmla="*/ 4780965 h 6858000"/>
              <a:gd name="connsiteX47" fmla="*/ 508841 w 1364418"/>
              <a:gd name="connsiteY47" fmla="*/ 4750867 h 6858000"/>
              <a:gd name="connsiteX48" fmla="*/ 506648 w 1364418"/>
              <a:gd name="connsiteY48" fmla="*/ 4690749 h 6858000"/>
              <a:gd name="connsiteX49" fmla="*/ 502128 w 1364418"/>
              <a:gd name="connsiteY49" fmla="*/ 4584173 h 6858000"/>
              <a:gd name="connsiteX50" fmla="*/ 497211 w 1364418"/>
              <a:gd name="connsiteY50" fmla="*/ 4444346 h 6858000"/>
              <a:gd name="connsiteX51" fmla="*/ 493776 w 1364418"/>
              <a:gd name="connsiteY51" fmla="*/ 4375228 h 6858000"/>
              <a:gd name="connsiteX52" fmla="*/ 474429 w 1364418"/>
              <a:gd name="connsiteY52" fmla="*/ 4214165 h 6858000"/>
              <a:gd name="connsiteX53" fmla="*/ 478502 w 1364418"/>
              <a:gd name="connsiteY53" fmla="*/ 4090296 h 6858000"/>
              <a:gd name="connsiteX54" fmla="*/ 463758 w 1364418"/>
              <a:gd name="connsiteY54" fmla="*/ 4033999 h 6858000"/>
              <a:gd name="connsiteX55" fmla="*/ 464907 w 1364418"/>
              <a:gd name="connsiteY55" fmla="*/ 4031933 h 6858000"/>
              <a:gd name="connsiteX56" fmla="*/ 463483 w 1364418"/>
              <a:gd name="connsiteY56" fmla="*/ 4013953 h 6858000"/>
              <a:gd name="connsiteX57" fmla="*/ 449778 w 1364418"/>
              <a:gd name="connsiteY57" fmla="*/ 3974753 h 6858000"/>
              <a:gd name="connsiteX58" fmla="*/ 451376 w 1364418"/>
              <a:gd name="connsiteY58" fmla="*/ 3969950 h 6858000"/>
              <a:gd name="connsiteX59" fmla="*/ 444798 w 1364418"/>
              <a:gd name="connsiteY59" fmla="*/ 3933779 h 6858000"/>
              <a:gd name="connsiteX60" fmla="*/ 446129 w 1364418"/>
              <a:gd name="connsiteY60" fmla="*/ 3933093 h 6858000"/>
              <a:gd name="connsiteX61" fmla="*/ 450483 w 1364418"/>
              <a:gd name="connsiteY61" fmla="*/ 3922082 h 6858000"/>
              <a:gd name="connsiteX62" fmla="*/ 455561 w 1364418"/>
              <a:gd name="connsiteY62" fmla="*/ 3901461 h 6858000"/>
              <a:gd name="connsiteX63" fmla="*/ 478155 w 1364418"/>
              <a:gd name="connsiteY63" fmla="*/ 3813873 h 6858000"/>
              <a:gd name="connsiteX64" fmla="*/ 477580 w 1364418"/>
              <a:gd name="connsiteY64" fmla="*/ 3806161 h 6858000"/>
              <a:gd name="connsiteX65" fmla="*/ 477887 w 1364418"/>
              <a:gd name="connsiteY65" fmla="*/ 3805957 h 6858000"/>
              <a:gd name="connsiteX66" fmla="*/ 477914 w 1364418"/>
              <a:gd name="connsiteY66" fmla="*/ 3797724 h 6858000"/>
              <a:gd name="connsiteX67" fmla="*/ 476529 w 1364418"/>
              <a:gd name="connsiteY67" fmla="*/ 3792098 h 6858000"/>
              <a:gd name="connsiteX68" fmla="*/ 475413 w 1364418"/>
              <a:gd name="connsiteY68" fmla="*/ 3777135 h 6858000"/>
              <a:gd name="connsiteX69" fmla="*/ 477146 w 1364418"/>
              <a:gd name="connsiteY69" fmla="*/ 3771656 h 6858000"/>
              <a:gd name="connsiteX70" fmla="*/ 480889 w 1364418"/>
              <a:gd name="connsiteY70" fmla="*/ 3769007 h 6858000"/>
              <a:gd name="connsiteX71" fmla="*/ 480355 w 1364418"/>
              <a:gd name="connsiteY71" fmla="*/ 3767709 h 6858000"/>
              <a:gd name="connsiteX72" fmla="*/ 489051 w 1364418"/>
              <a:gd name="connsiteY72" fmla="*/ 3738082 h 6858000"/>
              <a:gd name="connsiteX73" fmla="*/ 496397 w 1364418"/>
              <a:gd name="connsiteY73" fmla="*/ 3673397 h 6858000"/>
              <a:gd name="connsiteX74" fmla="*/ 495693 w 1364418"/>
              <a:gd name="connsiteY74" fmla="*/ 3637109 h 6858000"/>
              <a:gd name="connsiteX75" fmla="*/ 499136 w 1364418"/>
              <a:gd name="connsiteY75" fmla="*/ 3536883 h 6858000"/>
              <a:gd name="connsiteX76" fmla="*/ 506674 w 1364418"/>
              <a:gd name="connsiteY76" fmla="*/ 3435652 h 6858000"/>
              <a:gd name="connsiteX77" fmla="*/ 508345 w 1364418"/>
              <a:gd name="connsiteY77" fmla="*/ 3307769 h 6858000"/>
              <a:gd name="connsiteX78" fmla="*/ 525908 w 1364418"/>
              <a:gd name="connsiteY78" fmla="*/ 3250522 h 6858000"/>
              <a:gd name="connsiteX79" fmla="*/ 526333 w 1364418"/>
              <a:gd name="connsiteY79" fmla="*/ 3229163 h 6858000"/>
              <a:gd name="connsiteX80" fmla="*/ 528156 w 1364418"/>
              <a:gd name="connsiteY80" fmla="*/ 3217217 h 6858000"/>
              <a:gd name="connsiteX81" fmla="*/ 514991 w 1364418"/>
              <a:gd name="connsiteY81" fmla="*/ 3183755 h 6858000"/>
              <a:gd name="connsiteX82" fmla="*/ 515492 w 1364418"/>
              <a:gd name="connsiteY82" fmla="*/ 3178642 h 6858000"/>
              <a:gd name="connsiteX83" fmla="*/ 503092 w 1364418"/>
              <a:gd name="connsiteY83" fmla="*/ 3158586 h 6858000"/>
              <a:gd name="connsiteX84" fmla="*/ 488277 w 1364418"/>
              <a:gd name="connsiteY84" fmla="*/ 3129034 h 6858000"/>
              <a:gd name="connsiteX85" fmla="*/ 488942 w 1364418"/>
              <a:gd name="connsiteY85" fmla="*/ 3126682 h 6858000"/>
              <a:gd name="connsiteX86" fmla="*/ 479810 w 1364418"/>
              <a:gd name="connsiteY86" fmla="*/ 3114519 h 6858000"/>
              <a:gd name="connsiteX87" fmla="*/ 466419 w 1364418"/>
              <a:gd name="connsiteY87" fmla="*/ 3106272 h 6858000"/>
              <a:gd name="connsiteX88" fmla="*/ 439149 w 1364418"/>
              <a:gd name="connsiteY88" fmla="*/ 2958185 h 6858000"/>
              <a:gd name="connsiteX89" fmla="*/ 381763 w 1364418"/>
              <a:gd name="connsiteY89" fmla="*/ 2762989 h 6858000"/>
              <a:gd name="connsiteX90" fmla="*/ 330681 w 1364418"/>
              <a:gd name="connsiteY90" fmla="*/ 2554718 h 6858000"/>
              <a:gd name="connsiteX91" fmla="*/ 310775 w 1364418"/>
              <a:gd name="connsiteY91" fmla="*/ 2485734 h 6858000"/>
              <a:gd name="connsiteX92" fmla="*/ 301498 w 1364418"/>
              <a:gd name="connsiteY92" fmla="*/ 2447068 h 6858000"/>
              <a:gd name="connsiteX93" fmla="*/ 288459 w 1364418"/>
              <a:gd name="connsiteY93" fmla="*/ 2425819 h 6858000"/>
              <a:gd name="connsiteX94" fmla="*/ 294458 w 1364418"/>
              <a:gd name="connsiteY94" fmla="*/ 2402874 h 6858000"/>
              <a:gd name="connsiteX95" fmla="*/ 297070 w 1364418"/>
              <a:gd name="connsiteY95" fmla="*/ 2381443 h 6858000"/>
              <a:gd name="connsiteX96" fmla="*/ 273399 w 1364418"/>
              <a:gd name="connsiteY96" fmla="*/ 2261920 h 6858000"/>
              <a:gd name="connsiteX97" fmla="*/ 263286 w 1364418"/>
              <a:gd name="connsiteY97" fmla="*/ 2195378 h 6858000"/>
              <a:gd name="connsiteX98" fmla="*/ 247503 w 1364418"/>
              <a:gd name="connsiteY98" fmla="*/ 2155135 h 6858000"/>
              <a:gd name="connsiteX99" fmla="*/ 244961 w 1364418"/>
              <a:gd name="connsiteY99" fmla="*/ 2118008 h 6858000"/>
              <a:gd name="connsiteX100" fmla="*/ 245954 w 1364418"/>
              <a:gd name="connsiteY100" fmla="*/ 2050531 h 6858000"/>
              <a:gd name="connsiteX101" fmla="*/ 237760 w 1364418"/>
              <a:gd name="connsiteY101" fmla="*/ 1963269 h 6858000"/>
              <a:gd name="connsiteX102" fmla="*/ 218938 w 1364418"/>
              <a:gd name="connsiteY102" fmla="*/ 1906352 h 6858000"/>
              <a:gd name="connsiteX103" fmla="*/ 195495 w 1364418"/>
              <a:gd name="connsiteY103" fmla="*/ 1861531 h 6858000"/>
              <a:gd name="connsiteX104" fmla="*/ 149294 w 1364418"/>
              <a:gd name="connsiteY104" fmla="*/ 1732919 h 6858000"/>
              <a:gd name="connsiteX105" fmla="*/ 121605 w 1364418"/>
              <a:gd name="connsiteY105" fmla="*/ 1663540 h 6858000"/>
              <a:gd name="connsiteX106" fmla="*/ 120731 w 1364418"/>
              <a:gd name="connsiteY106" fmla="*/ 1615777 h 6858000"/>
              <a:gd name="connsiteX107" fmla="*/ 101526 w 1364418"/>
              <a:gd name="connsiteY107" fmla="*/ 1563678 h 6858000"/>
              <a:gd name="connsiteX108" fmla="*/ 114606 w 1364418"/>
              <a:gd name="connsiteY108" fmla="*/ 1519474 h 6858000"/>
              <a:gd name="connsiteX109" fmla="*/ 107348 w 1364418"/>
              <a:gd name="connsiteY109" fmla="*/ 1477995 h 6858000"/>
              <a:gd name="connsiteX110" fmla="*/ 93433 w 1364418"/>
              <a:gd name="connsiteY110" fmla="*/ 1373769 h 6858000"/>
              <a:gd name="connsiteX111" fmla="*/ 101740 w 1364418"/>
              <a:gd name="connsiteY111" fmla="*/ 1307086 h 6858000"/>
              <a:gd name="connsiteX112" fmla="*/ 102928 w 1364418"/>
              <a:gd name="connsiteY112" fmla="*/ 1189033 h 6858000"/>
              <a:gd name="connsiteX113" fmla="*/ 107613 w 1364418"/>
              <a:gd name="connsiteY113" fmla="*/ 1168288 h 6858000"/>
              <a:gd name="connsiteX114" fmla="*/ 99895 w 1364418"/>
              <a:gd name="connsiteY114" fmla="*/ 1142577 h 6858000"/>
              <a:gd name="connsiteX115" fmla="*/ 89201 w 1364418"/>
              <a:gd name="connsiteY115" fmla="*/ 1088484 h 6858000"/>
              <a:gd name="connsiteX116" fmla="*/ 77937 w 1364418"/>
              <a:gd name="connsiteY116" fmla="*/ 1016103 h 6858000"/>
              <a:gd name="connsiteX117" fmla="*/ 79393 w 1364418"/>
              <a:gd name="connsiteY117" fmla="*/ 954054 h 6858000"/>
              <a:gd name="connsiteX118" fmla="*/ 90309 w 1364418"/>
              <a:gd name="connsiteY118" fmla="*/ 921368 h 6858000"/>
              <a:gd name="connsiteX119" fmla="*/ 74258 w 1364418"/>
              <a:gd name="connsiteY119" fmla="*/ 896999 h 6858000"/>
              <a:gd name="connsiteX120" fmla="*/ 43666 w 1364418"/>
              <a:gd name="connsiteY120" fmla="*/ 821517 h 6858000"/>
              <a:gd name="connsiteX121" fmla="*/ 22616 w 1364418"/>
              <a:gd name="connsiteY121" fmla="*/ 751353 h 6858000"/>
              <a:gd name="connsiteX122" fmla="*/ 22174 w 1364418"/>
              <a:gd name="connsiteY122" fmla="*/ 721230 h 6858000"/>
              <a:gd name="connsiteX123" fmla="*/ 7845 w 1364418"/>
              <a:gd name="connsiteY123" fmla="*/ 681659 h 6858000"/>
              <a:gd name="connsiteX124" fmla="*/ 31306 w 1364418"/>
              <a:gd name="connsiteY124" fmla="*/ 619315 h 6858000"/>
              <a:gd name="connsiteX125" fmla="*/ 15184 w 1364418"/>
              <a:gd name="connsiteY125" fmla="*/ 585934 h 6858000"/>
              <a:gd name="connsiteX126" fmla="*/ 22258 w 1364418"/>
              <a:gd name="connsiteY126" fmla="*/ 538948 h 6858000"/>
              <a:gd name="connsiteX127" fmla="*/ 26166 w 1364418"/>
              <a:gd name="connsiteY127" fmla="*/ 525163 h 6858000"/>
              <a:gd name="connsiteX128" fmla="*/ 52290 w 1364418"/>
              <a:gd name="connsiteY128" fmla="*/ 446567 h 6858000"/>
              <a:gd name="connsiteX129" fmla="*/ 51538 w 1364418"/>
              <a:gd name="connsiteY129" fmla="*/ 393828 h 6858000"/>
              <a:gd name="connsiteX130" fmla="*/ 51368 w 1364418"/>
              <a:gd name="connsiteY130" fmla="*/ 353137 h 6858000"/>
              <a:gd name="connsiteX131" fmla="*/ 55970 w 1364418"/>
              <a:gd name="connsiteY131" fmla="*/ 321428 h 6858000"/>
              <a:gd name="connsiteX132" fmla="*/ 57061 w 1364418"/>
              <a:gd name="connsiteY132" fmla="*/ 275771 h 6858000"/>
              <a:gd name="connsiteX133" fmla="*/ 74088 w 1364418"/>
              <a:gd name="connsiteY133" fmla="*/ 212860 h 6858000"/>
              <a:gd name="connsiteX134" fmla="*/ 65798 w 1364418"/>
              <a:gd name="connsiteY134" fmla="*/ 144983 h 6858000"/>
              <a:gd name="connsiteX135" fmla="*/ 78082 w 1364418"/>
              <a:gd name="connsiteY135" fmla="*/ 55288 h 6858000"/>
              <a:gd name="connsiteX136" fmla="*/ 37636 w 1364418"/>
              <a:gd name="connsiteY136"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266720 w 1364418"/>
              <a:gd name="connsiteY8" fmla="*/ 6431610 h 6858000"/>
              <a:gd name="connsiteX9" fmla="*/ 310425 w 1364418"/>
              <a:gd name="connsiteY9" fmla="*/ 6379786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339152 w 1364418"/>
              <a:gd name="connsiteY8" fmla="*/ 6471804 h 6858000"/>
              <a:gd name="connsiteX9" fmla="*/ 310425 w 1364418"/>
              <a:gd name="connsiteY9" fmla="*/ 6379786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149205 w 1364418"/>
              <a:gd name="connsiteY5" fmla="*/ 6737706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8000 w 1364418"/>
              <a:gd name="connsiteY13" fmla="*/ 6252834 h 6858000"/>
              <a:gd name="connsiteX14" fmla="*/ 265992 w 1364418"/>
              <a:gd name="connsiteY14" fmla="*/ 6202459 h 6858000"/>
              <a:gd name="connsiteX15" fmla="*/ 264790 w 1364418"/>
              <a:gd name="connsiteY15" fmla="*/ 6153037 h 6858000"/>
              <a:gd name="connsiteX16" fmla="*/ 280205 w 1364418"/>
              <a:gd name="connsiteY16" fmla="*/ 6078132 h 6858000"/>
              <a:gd name="connsiteX17" fmla="*/ 267592 w 1364418"/>
              <a:gd name="connsiteY17" fmla="*/ 6028119 h 6858000"/>
              <a:gd name="connsiteX18" fmla="*/ 252821 w 1364418"/>
              <a:gd name="connsiteY18" fmla="*/ 5926735 h 6858000"/>
              <a:gd name="connsiteX19" fmla="*/ 302333 w 1364418"/>
              <a:gd name="connsiteY19" fmla="*/ 5712857 h 6858000"/>
              <a:gd name="connsiteX20" fmla="*/ 332131 w 1364418"/>
              <a:gd name="connsiteY20" fmla="*/ 5660491 h 6858000"/>
              <a:gd name="connsiteX21" fmla="*/ 341254 w 1364418"/>
              <a:gd name="connsiteY21" fmla="*/ 5563435 h 6858000"/>
              <a:gd name="connsiteX22" fmla="*/ 368130 w 1364418"/>
              <a:gd name="connsiteY22" fmla="*/ 5437125 h 6858000"/>
              <a:gd name="connsiteX23" fmla="*/ 381698 w 1364418"/>
              <a:gd name="connsiteY23" fmla="*/ 5396260 h 6858000"/>
              <a:gd name="connsiteX24" fmla="*/ 397679 w 1364418"/>
              <a:gd name="connsiteY24" fmla="*/ 5330009 h 6858000"/>
              <a:gd name="connsiteX25" fmla="*/ 431172 w 1364418"/>
              <a:gd name="connsiteY25" fmla="*/ 5273739 h 6858000"/>
              <a:gd name="connsiteX26" fmla="*/ 440771 w 1364418"/>
              <a:gd name="connsiteY26" fmla="*/ 5241779 h 6858000"/>
              <a:gd name="connsiteX27" fmla="*/ 451997 w 1364418"/>
              <a:gd name="connsiteY27" fmla="*/ 5225268 h 6858000"/>
              <a:gd name="connsiteX28" fmla="*/ 453017 w 1364418"/>
              <a:gd name="connsiteY28" fmla="*/ 5217684 h 6858000"/>
              <a:gd name="connsiteX29" fmla="*/ 460358 w 1364418"/>
              <a:gd name="connsiteY29" fmla="*/ 5193377 h 6858000"/>
              <a:gd name="connsiteX30" fmla="*/ 463661 w 1364418"/>
              <a:gd name="connsiteY30" fmla="*/ 5179288 h 6858000"/>
              <a:gd name="connsiteX31" fmla="*/ 464645 w 1364418"/>
              <a:gd name="connsiteY31" fmla="*/ 5173621 h 6858000"/>
              <a:gd name="connsiteX32" fmla="*/ 460279 w 1364418"/>
              <a:gd name="connsiteY32" fmla="*/ 5159961 h 6858000"/>
              <a:gd name="connsiteX33" fmla="*/ 466956 w 1364418"/>
              <a:gd name="connsiteY33" fmla="*/ 5144295 h 6858000"/>
              <a:gd name="connsiteX34" fmla="*/ 463889 w 1364418"/>
              <a:gd name="connsiteY34" fmla="*/ 5125185 h 6858000"/>
              <a:gd name="connsiteX35" fmla="*/ 470719 w 1364418"/>
              <a:gd name="connsiteY35" fmla="*/ 5121884 h 6858000"/>
              <a:gd name="connsiteX36" fmla="*/ 477755 w 1364418"/>
              <a:gd name="connsiteY36" fmla="*/ 5067850 h 6858000"/>
              <a:gd name="connsiteX37" fmla="*/ 480486 w 1364418"/>
              <a:gd name="connsiteY37" fmla="*/ 5060861 h 6858000"/>
              <a:gd name="connsiteX38" fmla="*/ 477190 w 1364418"/>
              <a:gd name="connsiteY38" fmla="*/ 5034192 h 6858000"/>
              <a:gd name="connsiteX39" fmla="*/ 478744 w 1364418"/>
              <a:gd name="connsiteY39" fmla="*/ 4993030 h 6858000"/>
              <a:gd name="connsiteX40" fmla="*/ 485653 w 1364418"/>
              <a:gd name="connsiteY40" fmla="*/ 4946844 h 6858000"/>
              <a:gd name="connsiteX41" fmla="*/ 481509 w 1364418"/>
              <a:gd name="connsiteY41" fmla="*/ 4932692 h 6858000"/>
              <a:gd name="connsiteX42" fmla="*/ 496912 w 1364418"/>
              <a:gd name="connsiteY42" fmla="*/ 4858827 h 6858000"/>
              <a:gd name="connsiteX43" fmla="*/ 502815 w 1364418"/>
              <a:gd name="connsiteY43" fmla="*/ 4821170 h 6858000"/>
              <a:gd name="connsiteX44" fmla="*/ 507548 w 1364418"/>
              <a:gd name="connsiteY44" fmla="*/ 4780965 h 6858000"/>
              <a:gd name="connsiteX45" fmla="*/ 508841 w 1364418"/>
              <a:gd name="connsiteY45" fmla="*/ 4750867 h 6858000"/>
              <a:gd name="connsiteX46" fmla="*/ 506648 w 1364418"/>
              <a:gd name="connsiteY46" fmla="*/ 4690749 h 6858000"/>
              <a:gd name="connsiteX47" fmla="*/ 502128 w 1364418"/>
              <a:gd name="connsiteY47" fmla="*/ 4584173 h 6858000"/>
              <a:gd name="connsiteX48" fmla="*/ 497211 w 1364418"/>
              <a:gd name="connsiteY48" fmla="*/ 4444346 h 6858000"/>
              <a:gd name="connsiteX49" fmla="*/ 493776 w 1364418"/>
              <a:gd name="connsiteY49" fmla="*/ 4375228 h 6858000"/>
              <a:gd name="connsiteX50" fmla="*/ 474429 w 1364418"/>
              <a:gd name="connsiteY50" fmla="*/ 4214165 h 6858000"/>
              <a:gd name="connsiteX51" fmla="*/ 478502 w 1364418"/>
              <a:gd name="connsiteY51" fmla="*/ 4090296 h 6858000"/>
              <a:gd name="connsiteX52" fmla="*/ 463758 w 1364418"/>
              <a:gd name="connsiteY52" fmla="*/ 4033999 h 6858000"/>
              <a:gd name="connsiteX53" fmla="*/ 464907 w 1364418"/>
              <a:gd name="connsiteY53" fmla="*/ 4031933 h 6858000"/>
              <a:gd name="connsiteX54" fmla="*/ 463483 w 1364418"/>
              <a:gd name="connsiteY54" fmla="*/ 4013953 h 6858000"/>
              <a:gd name="connsiteX55" fmla="*/ 449778 w 1364418"/>
              <a:gd name="connsiteY55" fmla="*/ 3974753 h 6858000"/>
              <a:gd name="connsiteX56" fmla="*/ 451376 w 1364418"/>
              <a:gd name="connsiteY56" fmla="*/ 3969950 h 6858000"/>
              <a:gd name="connsiteX57" fmla="*/ 444798 w 1364418"/>
              <a:gd name="connsiteY57" fmla="*/ 3933779 h 6858000"/>
              <a:gd name="connsiteX58" fmla="*/ 446129 w 1364418"/>
              <a:gd name="connsiteY58" fmla="*/ 3933093 h 6858000"/>
              <a:gd name="connsiteX59" fmla="*/ 450483 w 1364418"/>
              <a:gd name="connsiteY59" fmla="*/ 3922082 h 6858000"/>
              <a:gd name="connsiteX60" fmla="*/ 455561 w 1364418"/>
              <a:gd name="connsiteY60" fmla="*/ 3901461 h 6858000"/>
              <a:gd name="connsiteX61" fmla="*/ 478155 w 1364418"/>
              <a:gd name="connsiteY61" fmla="*/ 3813873 h 6858000"/>
              <a:gd name="connsiteX62" fmla="*/ 477580 w 1364418"/>
              <a:gd name="connsiteY62" fmla="*/ 3806161 h 6858000"/>
              <a:gd name="connsiteX63" fmla="*/ 477887 w 1364418"/>
              <a:gd name="connsiteY63" fmla="*/ 3805957 h 6858000"/>
              <a:gd name="connsiteX64" fmla="*/ 477914 w 1364418"/>
              <a:gd name="connsiteY64" fmla="*/ 3797724 h 6858000"/>
              <a:gd name="connsiteX65" fmla="*/ 476529 w 1364418"/>
              <a:gd name="connsiteY65" fmla="*/ 3792098 h 6858000"/>
              <a:gd name="connsiteX66" fmla="*/ 475413 w 1364418"/>
              <a:gd name="connsiteY66" fmla="*/ 3777135 h 6858000"/>
              <a:gd name="connsiteX67" fmla="*/ 477146 w 1364418"/>
              <a:gd name="connsiteY67" fmla="*/ 3771656 h 6858000"/>
              <a:gd name="connsiteX68" fmla="*/ 480889 w 1364418"/>
              <a:gd name="connsiteY68" fmla="*/ 3769007 h 6858000"/>
              <a:gd name="connsiteX69" fmla="*/ 480355 w 1364418"/>
              <a:gd name="connsiteY69" fmla="*/ 3767709 h 6858000"/>
              <a:gd name="connsiteX70" fmla="*/ 489051 w 1364418"/>
              <a:gd name="connsiteY70" fmla="*/ 3738082 h 6858000"/>
              <a:gd name="connsiteX71" fmla="*/ 496397 w 1364418"/>
              <a:gd name="connsiteY71" fmla="*/ 3673397 h 6858000"/>
              <a:gd name="connsiteX72" fmla="*/ 495693 w 1364418"/>
              <a:gd name="connsiteY72" fmla="*/ 3637109 h 6858000"/>
              <a:gd name="connsiteX73" fmla="*/ 499136 w 1364418"/>
              <a:gd name="connsiteY73" fmla="*/ 3536883 h 6858000"/>
              <a:gd name="connsiteX74" fmla="*/ 506674 w 1364418"/>
              <a:gd name="connsiteY74" fmla="*/ 3435652 h 6858000"/>
              <a:gd name="connsiteX75" fmla="*/ 508345 w 1364418"/>
              <a:gd name="connsiteY75" fmla="*/ 3307769 h 6858000"/>
              <a:gd name="connsiteX76" fmla="*/ 525908 w 1364418"/>
              <a:gd name="connsiteY76" fmla="*/ 3250522 h 6858000"/>
              <a:gd name="connsiteX77" fmla="*/ 526333 w 1364418"/>
              <a:gd name="connsiteY77" fmla="*/ 3229163 h 6858000"/>
              <a:gd name="connsiteX78" fmla="*/ 528156 w 1364418"/>
              <a:gd name="connsiteY78" fmla="*/ 3217217 h 6858000"/>
              <a:gd name="connsiteX79" fmla="*/ 514991 w 1364418"/>
              <a:gd name="connsiteY79" fmla="*/ 3183755 h 6858000"/>
              <a:gd name="connsiteX80" fmla="*/ 515492 w 1364418"/>
              <a:gd name="connsiteY80" fmla="*/ 3178642 h 6858000"/>
              <a:gd name="connsiteX81" fmla="*/ 503092 w 1364418"/>
              <a:gd name="connsiteY81" fmla="*/ 3158586 h 6858000"/>
              <a:gd name="connsiteX82" fmla="*/ 488277 w 1364418"/>
              <a:gd name="connsiteY82" fmla="*/ 3129034 h 6858000"/>
              <a:gd name="connsiteX83" fmla="*/ 488942 w 1364418"/>
              <a:gd name="connsiteY83" fmla="*/ 3126682 h 6858000"/>
              <a:gd name="connsiteX84" fmla="*/ 479810 w 1364418"/>
              <a:gd name="connsiteY84" fmla="*/ 3114519 h 6858000"/>
              <a:gd name="connsiteX85" fmla="*/ 466419 w 1364418"/>
              <a:gd name="connsiteY85" fmla="*/ 3106272 h 6858000"/>
              <a:gd name="connsiteX86" fmla="*/ 439149 w 1364418"/>
              <a:gd name="connsiteY86" fmla="*/ 2958185 h 6858000"/>
              <a:gd name="connsiteX87" fmla="*/ 381763 w 1364418"/>
              <a:gd name="connsiteY87" fmla="*/ 2762989 h 6858000"/>
              <a:gd name="connsiteX88" fmla="*/ 330681 w 1364418"/>
              <a:gd name="connsiteY88" fmla="*/ 2554718 h 6858000"/>
              <a:gd name="connsiteX89" fmla="*/ 310775 w 1364418"/>
              <a:gd name="connsiteY89" fmla="*/ 2485734 h 6858000"/>
              <a:gd name="connsiteX90" fmla="*/ 301498 w 1364418"/>
              <a:gd name="connsiteY90" fmla="*/ 2447068 h 6858000"/>
              <a:gd name="connsiteX91" fmla="*/ 288459 w 1364418"/>
              <a:gd name="connsiteY91" fmla="*/ 2425819 h 6858000"/>
              <a:gd name="connsiteX92" fmla="*/ 294458 w 1364418"/>
              <a:gd name="connsiteY92" fmla="*/ 2402874 h 6858000"/>
              <a:gd name="connsiteX93" fmla="*/ 297070 w 1364418"/>
              <a:gd name="connsiteY93" fmla="*/ 2381443 h 6858000"/>
              <a:gd name="connsiteX94" fmla="*/ 273399 w 1364418"/>
              <a:gd name="connsiteY94" fmla="*/ 2261920 h 6858000"/>
              <a:gd name="connsiteX95" fmla="*/ 263286 w 1364418"/>
              <a:gd name="connsiteY95" fmla="*/ 2195378 h 6858000"/>
              <a:gd name="connsiteX96" fmla="*/ 247503 w 1364418"/>
              <a:gd name="connsiteY96" fmla="*/ 2155135 h 6858000"/>
              <a:gd name="connsiteX97" fmla="*/ 244961 w 1364418"/>
              <a:gd name="connsiteY97" fmla="*/ 2118008 h 6858000"/>
              <a:gd name="connsiteX98" fmla="*/ 245954 w 1364418"/>
              <a:gd name="connsiteY98" fmla="*/ 2050531 h 6858000"/>
              <a:gd name="connsiteX99" fmla="*/ 237760 w 1364418"/>
              <a:gd name="connsiteY99" fmla="*/ 1963269 h 6858000"/>
              <a:gd name="connsiteX100" fmla="*/ 218938 w 1364418"/>
              <a:gd name="connsiteY100" fmla="*/ 1906352 h 6858000"/>
              <a:gd name="connsiteX101" fmla="*/ 195495 w 1364418"/>
              <a:gd name="connsiteY101" fmla="*/ 1861531 h 6858000"/>
              <a:gd name="connsiteX102" fmla="*/ 149294 w 1364418"/>
              <a:gd name="connsiteY102" fmla="*/ 1732919 h 6858000"/>
              <a:gd name="connsiteX103" fmla="*/ 121605 w 1364418"/>
              <a:gd name="connsiteY103" fmla="*/ 1663540 h 6858000"/>
              <a:gd name="connsiteX104" fmla="*/ 120731 w 1364418"/>
              <a:gd name="connsiteY104" fmla="*/ 1615777 h 6858000"/>
              <a:gd name="connsiteX105" fmla="*/ 101526 w 1364418"/>
              <a:gd name="connsiteY105" fmla="*/ 1563678 h 6858000"/>
              <a:gd name="connsiteX106" fmla="*/ 114606 w 1364418"/>
              <a:gd name="connsiteY106" fmla="*/ 1519474 h 6858000"/>
              <a:gd name="connsiteX107" fmla="*/ 107348 w 1364418"/>
              <a:gd name="connsiteY107" fmla="*/ 1477995 h 6858000"/>
              <a:gd name="connsiteX108" fmla="*/ 93433 w 1364418"/>
              <a:gd name="connsiteY108" fmla="*/ 1373769 h 6858000"/>
              <a:gd name="connsiteX109" fmla="*/ 101740 w 1364418"/>
              <a:gd name="connsiteY109" fmla="*/ 1307086 h 6858000"/>
              <a:gd name="connsiteX110" fmla="*/ 102928 w 1364418"/>
              <a:gd name="connsiteY110" fmla="*/ 1189033 h 6858000"/>
              <a:gd name="connsiteX111" fmla="*/ 107613 w 1364418"/>
              <a:gd name="connsiteY111" fmla="*/ 1168288 h 6858000"/>
              <a:gd name="connsiteX112" fmla="*/ 99895 w 1364418"/>
              <a:gd name="connsiteY112" fmla="*/ 1142577 h 6858000"/>
              <a:gd name="connsiteX113" fmla="*/ 89201 w 1364418"/>
              <a:gd name="connsiteY113" fmla="*/ 1088484 h 6858000"/>
              <a:gd name="connsiteX114" fmla="*/ 77937 w 1364418"/>
              <a:gd name="connsiteY114" fmla="*/ 1016103 h 6858000"/>
              <a:gd name="connsiteX115" fmla="*/ 79393 w 1364418"/>
              <a:gd name="connsiteY115" fmla="*/ 954054 h 6858000"/>
              <a:gd name="connsiteX116" fmla="*/ 90309 w 1364418"/>
              <a:gd name="connsiteY116" fmla="*/ 921368 h 6858000"/>
              <a:gd name="connsiteX117" fmla="*/ 74258 w 1364418"/>
              <a:gd name="connsiteY117" fmla="*/ 896999 h 6858000"/>
              <a:gd name="connsiteX118" fmla="*/ 43666 w 1364418"/>
              <a:gd name="connsiteY118" fmla="*/ 821517 h 6858000"/>
              <a:gd name="connsiteX119" fmla="*/ 22616 w 1364418"/>
              <a:gd name="connsiteY119" fmla="*/ 751353 h 6858000"/>
              <a:gd name="connsiteX120" fmla="*/ 22174 w 1364418"/>
              <a:gd name="connsiteY120" fmla="*/ 721230 h 6858000"/>
              <a:gd name="connsiteX121" fmla="*/ 7845 w 1364418"/>
              <a:gd name="connsiteY121" fmla="*/ 681659 h 6858000"/>
              <a:gd name="connsiteX122" fmla="*/ 31306 w 1364418"/>
              <a:gd name="connsiteY122" fmla="*/ 619315 h 6858000"/>
              <a:gd name="connsiteX123" fmla="*/ 15184 w 1364418"/>
              <a:gd name="connsiteY123" fmla="*/ 585934 h 6858000"/>
              <a:gd name="connsiteX124" fmla="*/ 22258 w 1364418"/>
              <a:gd name="connsiteY124" fmla="*/ 538948 h 6858000"/>
              <a:gd name="connsiteX125" fmla="*/ 26166 w 1364418"/>
              <a:gd name="connsiteY125" fmla="*/ 525163 h 6858000"/>
              <a:gd name="connsiteX126" fmla="*/ 52290 w 1364418"/>
              <a:gd name="connsiteY126" fmla="*/ 446567 h 6858000"/>
              <a:gd name="connsiteX127" fmla="*/ 51538 w 1364418"/>
              <a:gd name="connsiteY127" fmla="*/ 393828 h 6858000"/>
              <a:gd name="connsiteX128" fmla="*/ 51368 w 1364418"/>
              <a:gd name="connsiteY128" fmla="*/ 353137 h 6858000"/>
              <a:gd name="connsiteX129" fmla="*/ 55970 w 1364418"/>
              <a:gd name="connsiteY129" fmla="*/ 321428 h 6858000"/>
              <a:gd name="connsiteX130" fmla="*/ 57061 w 1364418"/>
              <a:gd name="connsiteY130" fmla="*/ 275771 h 6858000"/>
              <a:gd name="connsiteX131" fmla="*/ 74088 w 1364418"/>
              <a:gd name="connsiteY131" fmla="*/ 212860 h 6858000"/>
              <a:gd name="connsiteX132" fmla="*/ 65798 w 1364418"/>
              <a:gd name="connsiteY132" fmla="*/ 144983 h 6858000"/>
              <a:gd name="connsiteX133" fmla="*/ 78082 w 1364418"/>
              <a:gd name="connsiteY133" fmla="*/ 55288 h 6858000"/>
              <a:gd name="connsiteX134" fmla="*/ 37636 w 1364418"/>
              <a:gd name="connsiteY134"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8227 w 1364418"/>
              <a:gd name="connsiteY11" fmla="*/ 6280046 h 6858000"/>
              <a:gd name="connsiteX12" fmla="*/ 288000 w 1364418"/>
              <a:gd name="connsiteY12" fmla="*/ 6252834 h 6858000"/>
              <a:gd name="connsiteX13" fmla="*/ 265992 w 1364418"/>
              <a:gd name="connsiteY13" fmla="*/ 6202459 h 6858000"/>
              <a:gd name="connsiteX14" fmla="*/ 264790 w 1364418"/>
              <a:gd name="connsiteY14" fmla="*/ 6153037 h 6858000"/>
              <a:gd name="connsiteX15" fmla="*/ 280205 w 1364418"/>
              <a:gd name="connsiteY15" fmla="*/ 6078132 h 6858000"/>
              <a:gd name="connsiteX16" fmla="*/ 267592 w 1364418"/>
              <a:gd name="connsiteY16" fmla="*/ 6028119 h 6858000"/>
              <a:gd name="connsiteX17" fmla="*/ 252821 w 1364418"/>
              <a:gd name="connsiteY17" fmla="*/ 5926735 h 6858000"/>
              <a:gd name="connsiteX18" fmla="*/ 302333 w 1364418"/>
              <a:gd name="connsiteY18" fmla="*/ 5712857 h 6858000"/>
              <a:gd name="connsiteX19" fmla="*/ 332131 w 1364418"/>
              <a:gd name="connsiteY19" fmla="*/ 5660491 h 6858000"/>
              <a:gd name="connsiteX20" fmla="*/ 341254 w 1364418"/>
              <a:gd name="connsiteY20" fmla="*/ 5563435 h 6858000"/>
              <a:gd name="connsiteX21" fmla="*/ 368130 w 1364418"/>
              <a:gd name="connsiteY21" fmla="*/ 5437125 h 6858000"/>
              <a:gd name="connsiteX22" fmla="*/ 381698 w 1364418"/>
              <a:gd name="connsiteY22" fmla="*/ 5396260 h 6858000"/>
              <a:gd name="connsiteX23" fmla="*/ 397679 w 1364418"/>
              <a:gd name="connsiteY23" fmla="*/ 5330009 h 6858000"/>
              <a:gd name="connsiteX24" fmla="*/ 431172 w 1364418"/>
              <a:gd name="connsiteY24" fmla="*/ 5273739 h 6858000"/>
              <a:gd name="connsiteX25" fmla="*/ 440771 w 1364418"/>
              <a:gd name="connsiteY25" fmla="*/ 5241779 h 6858000"/>
              <a:gd name="connsiteX26" fmla="*/ 451997 w 1364418"/>
              <a:gd name="connsiteY26" fmla="*/ 5225268 h 6858000"/>
              <a:gd name="connsiteX27" fmla="*/ 453017 w 1364418"/>
              <a:gd name="connsiteY27" fmla="*/ 5217684 h 6858000"/>
              <a:gd name="connsiteX28" fmla="*/ 460358 w 1364418"/>
              <a:gd name="connsiteY28" fmla="*/ 5193377 h 6858000"/>
              <a:gd name="connsiteX29" fmla="*/ 463661 w 1364418"/>
              <a:gd name="connsiteY29" fmla="*/ 5179288 h 6858000"/>
              <a:gd name="connsiteX30" fmla="*/ 464645 w 1364418"/>
              <a:gd name="connsiteY30" fmla="*/ 5173621 h 6858000"/>
              <a:gd name="connsiteX31" fmla="*/ 460279 w 1364418"/>
              <a:gd name="connsiteY31" fmla="*/ 5159961 h 6858000"/>
              <a:gd name="connsiteX32" fmla="*/ 466956 w 1364418"/>
              <a:gd name="connsiteY32" fmla="*/ 5144295 h 6858000"/>
              <a:gd name="connsiteX33" fmla="*/ 463889 w 1364418"/>
              <a:gd name="connsiteY33" fmla="*/ 5125185 h 6858000"/>
              <a:gd name="connsiteX34" fmla="*/ 470719 w 1364418"/>
              <a:gd name="connsiteY34" fmla="*/ 5121884 h 6858000"/>
              <a:gd name="connsiteX35" fmla="*/ 477755 w 1364418"/>
              <a:gd name="connsiteY35" fmla="*/ 5067850 h 6858000"/>
              <a:gd name="connsiteX36" fmla="*/ 480486 w 1364418"/>
              <a:gd name="connsiteY36" fmla="*/ 5060861 h 6858000"/>
              <a:gd name="connsiteX37" fmla="*/ 477190 w 1364418"/>
              <a:gd name="connsiteY37" fmla="*/ 5034192 h 6858000"/>
              <a:gd name="connsiteX38" fmla="*/ 478744 w 1364418"/>
              <a:gd name="connsiteY38" fmla="*/ 4993030 h 6858000"/>
              <a:gd name="connsiteX39" fmla="*/ 485653 w 1364418"/>
              <a:gd name="connsiteY39" fmla="*/ 4946844 h 6858000"/>
              <a:gd name="connsiteX40" fmla="*/ 481509 w 1364418"/>
              <a:gd name="connsiteY40" fmla="*/ 4932692 h 6858000"/>
              <a:gd name="connsiteX41" fmla="*/ 496912 w 1364418"/>
              <a:gd name="connsiteY41" fmla="*/ 4858827 h 6858000"/>
              <a:gd name="connsiteX42" fmla="*/ 502815 w 1364418"/>
              <a:gd name="connsiteY42" fmla="*/ 4821170 h 6858000"/>
              <a:gd name="connsiteX43" fmla="*/ 507548 w 1364418"/>
              <a:gd name="connsiteY43" fmla="*/ 4780965 h 6858000"/>
              <a:gd name="connsiteX44" fmla="*/ 508841 w 1364418"/>
              <a:gd name="connsiteY44" fmla="*/ 4750867 h 6858000"/>
              <a:gd name="connsiteX45" fmla="*/ 506648 w 1364418"/>
              <a:gd name="connsiteY45" fmla="*/ 4690749 h 6858000"/>
              <a:gd name="connsiteX46" fmla="*/ 502128 w 1364418"/>
              <a:gd name="connsiteY46" fmla="*/ 4584173 h 6858000"/>
              <a:gd name="connsiteX47" fmla="*/ 497211 w 1364418"/>
              <a:gd name="connsiteY47" fmla="*/ 4444346 h 6858000"/>
              <a:gd name="connsiteX48" fmla="*/ 493776 w 1364418"/>
              <a:gd name="connsiteY48" fmla="*/ 4375228 h 6858000"/>
              <a:gd name="connsiteX49" fmla="*/ 474429 w 1364418"/>
              <a:gd name="connsiteY49" fmla="*/ 4214165 h 6858000"/>
              <a:gd name="connsiteX50" fmla="*/ 478502 w 1364418"/>
              <a:gd name="connsiteY50" fmla="*/ 4090296 h 6858000"/>
              <a:gd name="connsiteX51" fmla="*/ 463758 w 1364418"/>
              <a:gd name="connsiteY51" fmla="*/ 4033999 h 6858000"/>
              <a:gd name="connsiteX52" fmla="*/ 464907 w 1364418"/>
              <a:gd name="connsiteY52" fmla="*/ 4031933 h 6858000"/>
              <a:gd name="connsiteX53" fmla="*/ 463483 w 1364418"/>
              <a:gd name="connsiteY53" fmla="*/ 4013953 h 6858000"/>
              <a:gd name="connsiteX54" fmla="*/ 449778 w 1364418"/>
              <a:gd name="connsiteY54" fmla="*/ 3974753 h 6858000"/>
              <a:gd name="connsiteX55" fmla="*/ 451376 w 1364418"/>
              <a:gd name="connsiteY55" fmla="*/ 3969950 h 6858000"/>
              <a:gd name="connsiteX56" fmla="*/ 444798 w 1364418"/>
              <a:gd name="connsiteY56" fmla="*/ 3933779 h 6858000"/>
              <a:gd name="connsiteX57" fmla="*/ 446129 w 1364418"/>
              <a:gd name="connsiteY57" fmla="*/ 3933093 h 6858000"/>
              <a:gd name="connsiteX58" fmla="*/ 450483 w 1364418"/>
              <a:gd name="connsiteY58" fmla="*/ 3922082 h 6858000"/>
              <a:gd name="connsiteX59" fmla="*/ 455561 w 1364418"/>
              <a:gd name="connsiteY59" fmla="*/ 3901461 h 6858000"/>
              <a:gd name="connsiteX60" fmla="*/ 478155 w 1364418"/>
              <a:gd name="connsiteY60" fmla="*/ 3813873 h 6858000"/>
              <a:gd name="connsiteX61" fmla="*/ 477580 w 1364418"/>
              <a:gd name="connsiteY61" fmla="*/ 3806161 h 6858000"/>
              <a:gd name="connsiteX62" fmla="*/ 477887 w 1364418"/>
              <a:gd name="connsiteY62" fmla="*/ 3805957 h 6858000"/>
              <a:gd name="connsiteX63" fmla="*/ 477914 w 1364418"/>
              <a:gd name="connsiteY63" fmla="*/ 3797724 h 6858000"/>
              <a:gd name="connsiteX64" fmla="*/ 476529 w 1364418"/>
              <a:gd name="connsiteY64" fmla="*/ 3792098 h 6858000"/>
              <a:gd name="connsiteX65" fmla="*/ 475413 w 1364418"/>
              <a:gd name="connsiteY65" fmla="*/ 3777135 h 6858000"/>
              <a:gd name="connsiteX66" fmla="*/ 477146 w 1364418"/>
              <a:gd name="connsiteY66" fmla="*/ 3771656 h 6858000"/>
              <a:gd name="connsiteX67" fmla="*/ 480889 w 1364418"/>
              <a:gd name="connsiteY67" fmla="*/ 3769007 h 6858000"/>
              <a:gd name="connsiteX68" fmla="*/ 480355 w 1364418"/>
              <a:gd name="connsiteY68" fmla="*/ 3767709 h 6858000"/>
              <a:gd name="connsiteX69" fmla="*/ 489051 w 1364418"/>
              <a:gd name="connsiteY69" fmla="*/ 3738082 h 6858000"/>
              <a:gd name="connsiteX70" fmla="*/ 496397 w 1364418"/>
              <a:gd name="connsiteY70" fmla="*/ 3673397 h 6858000"/>
              <a:gd name="connsiteX71" fmla="*/ 495693 w 1364418"/>
              <a:gd name="connsiteY71" fmla="*/ 3637109 h 6858000"/>
              <a:gd name="connsiteX72" fmla="*/ 499136 w 1364418"/>
              <a:gd name="connsiteY72" fmla="*/ 3536883 h 6858000"/>
              <a:gd name="connsiteX73" fmla="*/ 506674 w 1364418"/>
              <a:gd name="connsiteY73" fmla="*/ 3435652 h 6858000"/>
              <a:gd name="connsiteX74" fmla="*/ 508345 w 1364418"/>
              <a:gd name="connsiteY74" fmla="*/ 3307769 h 6858000"/>
              <a:gd name="connsiteX75" fmla="*/ 525908 w 1364418"/>
              <a:gd name="connsiteY75" fmla="*/ 3250522 h 6858000"/>
              <a:gd name="connsiteX76" fmla="*/ 526333 w 1364418"/>
              <a:gd name="connsiteY76" fmla="*/ 3229163 h 6858000"/>
              <a:gd name="connsiteX77" fmla="*/ 528156 w 1364418"/>
              <a:gd name="connsiteY77" fmla="*/ 3217217 h 6858000"/>
              <a:gd name="connsiteX78" fmla="*/ 514991 w 1364418"/>
              <a:gd name="connsiteY78" fmla="*/ 3183755 h 6858000"/>
              <a:gd name="connsiteX79" fmla="*/ 515492 w 1364418"/>
              <a:gd name="connsiteY79" fmla="*/ 3178642 h 6858000"/>
              <a:gd name="connsiteX80" fmla="*/ 503092 w 1364418"/>
              <a:gd name="connsiteY80" fmla="*/ 3158586 h 6858000"/>
              <a:gd name="connsiteX81" fmla="*/ 488277 w 1364418"/>
              <a:gd name="connsiteY81" fmla="*/ 3129034 h 6858000"/>
              <a:gd name="connsiteX82" fmla="*/ 488942 w 1364418"/>
              <a:gd name="connsiteY82" fmla="*/ 3126682 h 6858000"/>
              <a:gd name="connsiteX83" fmla="*/ 479810 w 1364418"/>
              <a:gd name="connsiteY83" fmla="*/ 3114519 h 6858000"/>
              <a:gd name="connsiteX84" fmla="*/ 466419 w 1364418"/>
              <a:gd name="connsiteY84" fmla="*/ 3106272 h 6858000"/>
              <a:gd name="connsiteX85" fmla="*/ 439149 w 1364418"/>
              <a:gd name="connsiteY85" fmla="*/ 2958185 h 6858000"/>
              <a:gd name="connsiteX86" fmla="*/ 381763 w 1364418"/>
              <a:gd name="connsiteY86" fmla="*/ 2762989 h 6858000"/>
              <a:gd name="connsiteX87" fmla="*/ 330681 w 1364418"/>
              <a:gd name="connsiteY87" fmla="*/ 2554718 h 6858000"/>
              <a:gd name="connsiteX88" fmla="*/ 310775 w 1364418"/>
              <a:gd name="connsiteY88" fmla="*/ 2485734 h 6858000"/>
              <a:gd name="connsiteX89" fmla="*/ 301498 w 1364418"/>
              <a:gd name="connsiteY89" fmla="*/ 2447068 h 6858000"/>
              <a:gd name="connsiteX90" fmla="*/ 288459 w 1364418"/>
              <a:gd name="connsiteY90" fmla="*/ 2425819 h 6858000"/>
              <a:gd name="connsiteX91" fmla="*/ 294458 w 1364418"/>
              <a:gd name="connsiteY91" fmla="*/ 2402874 h 6858000"/>
              <a:gd name="connsiteX92" fmla="*/ 297070 w 1364418"/>
              <a:gd name="connsiteY92" fmla="*/ 2381443 h 6858000"/>
              <a:gd name="connsiteX93" fmla="*/ 273399 w 1364418"/>
              <a:gd name="connsiteY93" fmla="*/ 2261920 h 6858000"/>
              <a:gd name="connsiteX94" fmla="*/ 263286 w 1364418"/>
              <a:gd name="connsiteY94" fmla="*/ 2195378 h 6858000"/>
              <a:gd name="connsiteX95" fmla="*/ 247503 w 1364418"/>
              <a:gd name="connsiteY95" fmla="*/ 2155135 h 6858000"/>
              <a:gd name="connsiteX96" fmla="*/ 244961 w 1364418"/>
              <a:gd name="connsiteY96" fmla="*/ 2118008 h 6858000"/>
              <a:gd name="connsiteX97" fmla="*/ 245954 w 1364418"/>
              <a:gd name="connsiteY97" fmla="*/ 2050531 h 6858000"/>
              <a:gd name="connsiteX98" fmla="*/ 237760 w 1364418"/>
              <a:gd name="connsiteY98" fmla="*/ 1963269 h 6858000"/>
              <a:gd name="connsiteX99" fmla="*/ 218938 w 1364418"/>
              <a:gd name="connsiteY99" fmla="*/ 1906352 h 6858000"/>
              <a:gd name="connsiteX100" fmla="*/ 195495 w 1364418"/>
              <a:gd name="connsiteY100" fmla="*/ 1861531 h 6858000"/>
              <a:gd name="connsiteX101" fmla="*/ 149294 w 1364418"/>
              <a:gd name="connsiteY101" fmla="*/ 1732919 h 6858000"/>
              <a:gd name="connsiteX102" fmla="*/ 121605 w 1364418"/>
              <a:gd name="connsiteY102" fmla="*/ 1663540 h 6858000"/>
              <a:gd name="connsiteX103" fmla="*/ 120731 w 1364418"/>
              <a:gd name="connsiteY103" fmla="*/ 1615777 h 6858000"/>
              <a:gd name="connsiteX104" fmla="*/ 101526 w 1364418"/>
              <a:gd name="connsiteY104" fmla="*/ 1563678 h 6858000"/>
              <a:gd name="connsiteX105" fmla="*/ 114606 w 1364418"/>
              <a:gd name="connsiteY105" fmla="*/ 1519474 h 6858000"/>
              <a:gd name="connsiteX106" fmla="*/ 107348 w 1364418"/>
              <a:gd name="connsiteY106" fmla="*/ 1477995 h 6858000"/>
              <a:gd name="connsiteX107" fmla="*/ 93433 w 1364418"/>
              <a:gd name="connsiteY107" fmla="*/ 1373769 h 6858000"/>
              <a:gd name="connsiteX108" fmla="*/ 101740 w 1364418"/>
              <a:gd name="connsiteY108" fmla="*/ 1307086 h 6858000"/>
              <a:gd name="connsiteX109" fmla="*/ 102928 w 1364418"/>
              <a:gd name="connsiteY109" fmla="*/ 1189033 h 6858000"/>
              <a:gd name="connsiteX110" fmla="*/ 107613 w 1364418"/>
              <a:gd name="connsiteY110" fmla="*/ 1168288 h 6858000"/>
              <a:gd name="connsiteX111" fmla="*/ 99895 w 1364418"/>
              <a:gd name="connsiteY111" fmla="*/ 1142577 h 6858000"/>
              <a:gd name="connsiteX112" fmla="*/ 89201 w 1364418"/>
              <a:gd name="connsiteY112" fmla="*/ 1088484 h 6858000"/>
              <a:gd name="connsiteX113" fmla="*/ 77937 w 1364418"/>
              <a:gd name="connsiteY113" fmla="*/ 1016103 h 6858000"/>
              <a:gd name="connsiteX114" fmla="*/ 79393 w 1364418"/>
              <a:gd name="connsiteY114" fmla="*/ 954054 h 6858000"/>
              <a:gd name="connsiteX115" fmla="*/ 90309 w 1364418"/>
              <a:gd name="connsiteY115" fmla="*/ 921368 h 6858000"/>
              <a:gd name="connsiteX116" fmla="*/ 74258 w 1364418"/>
              <a:gd name="connsiteY116" fmla="*/ 896999 h 6858000"/>
              <a:gd name="connsiteX117" fmla="*/ 43666 w 1364418"/>
              <a:gd name="connsiteY117" fmla="*/ 821517 h 6858000"/>
              <a:gd name="connsiteX118" fmla="*/ 22616 w 1364418"/>
              <a:gd name="connsiteY118" fmla="*/ 751353 h 6858000"/>
              <a:gd name="connsiteX119" fmla="*/ 22174 w 1364418"/>
              <a:gd name="connsiteY119" fmla="*/ 721230 h 6858000"/>
              <a:gd name="connsiteX120" fmla="*/ 7845 w 1364418"/>
              <a:gd name="connsiteY120" fmla="*/ 681659 h 6858000"/>
              <a:gd name="connsiteX121" fmla="*/ 31306 w 1364418"/>
              <a:gd name="connsiteY121" fmla="*/ 619315 h 6858000"/>
              <a:gd name="connsiteX122" fmla="*/ 15184 w 1364418"/>
              <a:gd name="connsiteY122" fmla="*/ 585934 h 6858000"/>
              <a:gd name="connsiteX123" fmla="*/ 22258 w 1364418"/>
              <a:gd name="connsiteY123" fmla="*/ 538948 h 6858000"/>
              <a:gd name="connsiteX124" fmla="*/ 26166 w 1364418"/>
              <a:gd name="connsiteY124" fmla="*/ 525163 h 6858000"/>
              <a:gd name="connsiteX125" fmla="*/ 52290 w 1364418"/>
              <a:gd name="connsiteY125" fmla="*/ 446567 h 6858000"/>
              <a:gd name="connsiteX126" fmla="*/ 51538 w 1364418"/>
              <a:gd name="connsiteY126" fmla="*/ 393828 h 6858000"/>
              <a:gd name="connsiteX127" fmla="*/ 51368 w 1364418"/>
              <a:gd name="connsiteY127" fmla="*/ 353137 h 6858000"/>
              <a:gd name="connsiteX128" fmla="*/ 55970 w 1364418"/>
              <a:gd name="connsiteY128" fmla="*/ 321428 h 6858000"/>
              <a:gd name="connsiteX129" fmla="*/ 57061 w 1364418"/>
              <a:gd name="connsiteY129" fmla="*/ 275771 h 6858000"/>
              <a:gd name="connsiteX130" fmla="*/ 74088 w 1364418"/>
              <a:gd name="connsiteY130" fmla="*/ 212860 h 6858000"/>
              <a:gd name="connsiteX131" fmla="*/ 65798 w 1364418"/>
              <a:gd name="connsiteY131" fmla="*/ 144983 h 6858000"/>
              <a:gd name="connsiteX132" fmla="*/ 78082 w 1364418"/>
              <a:gd name="connsiteY132" fmla="*/ 55288 h 6858000"/>
              <a:gd name="connsiteX133" fmla="*/ 37636 w 1364418"/>
              <a:gd name="connsiteY133"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317792 w 1364418"/>
              <a:gd name="connsiteY10" fmla="*/ 6324679 h 6858000"/>
              <a:gd name="connsiteX11" fmla="*/ 278227 w 1364418"/>
              <a:gd name="connsiteY11" fmla="*/ 6280046 h 6858000"/>
              <a:gd name="connsiteX12" fmla="*/ 288000 w 1364418"/>
              <a:gd name="connsiteY12" fmla="*/ 6252834 h 6858000"/>
              <a:gd name="connsiteX13" fmla="*/ 265992 w 1364418"/>
              <a:gd name="connsiteY13" fmla="*/ 6202459 h 6858000"/>
              <a:gd name="connsiteX14" fmla="*/ 264790 w 1364418"/>
              <a:gd name="connsiteY14" fmla="*/ 6153037 h 6858000"/>
              <a:gd name="connsiteX15" fmla="*/ 280205 w 1364418"/>
              <a:gd name="connsiteY15" fmla="*/ 6078132 h 6858000"/>
              <a:gd name="connsiteX16" fmla="*/ 267592 w 1364418"/>
              <a:gd name="connsiteY16" fmla="*/ 6028119 h 6858000"/>
              <a:gd name="connsiteX17" fmla="*/ 252821 w 1364418"/>
              <a:gd name="connsiteY17" fmla="*/ 5926735 h 6858000"/>
              <a:gd name="connsiteX18" fmla="*/ 302333 w 1364418"/>
              <a:gd name="connsiteY18" fmla="*/ 5712857 h 6858000"/>
              <a:gd name="connsiteX19" fmla="*/ 332131 w 1364418"/>
              <a:gd name="connsiteY19" fmla="*/ 5660491 h 6858000"/>
              <a:gd name="connsiteX20" fmla="*/ 341254 w 1364418"/>
              <a:gd name="connsiteY20" fmla="*/ 5563435 h 6858000"/>
              <a:gd name="connsiteX21" fmla="*/ 368130 w 1364418"/>
              <a:gd name="connsiteY21" fmla="*/ 5437125 h 6858000"/>
              <a:gd name="connsiteX22" fmla="*/ 381698 w 1364418"/>
              <a:gd name="connsiteY22" fmla="*/ 5396260 h 6858000"/>
              <a:gd name="connsiteX23" fmla="*/ 397679 w 1364418"/>
              <a:gd name="connsiteY23" fmla="*/ 5330009 h 6858000"/>
              <a:gd name="connsiteX24" fmla="*/ 431172 w 1364418"/>
              <a:gd name="connsiteY24" fmla="*/ 5273739 h 6858000"/>
              <a:gd name="connsiteX25" fmla="*/ 440771 w 1364418"/>
              <a:gd name="connsiteY25" fmla="*/ 5241779 h 6858000"/>
              <a:gd name="connsiteX26" fmla="*/ 451997 w 1364418"/>
              <a:gd name="connsiteY26" fmla="*/ 5225268 h 6858000"/>
              <a:gd name="connsiteX27" fmla="*/ 453017 w 1364418"/>
              <a:gd name="connsiteY27" fmla="*/ 5217684 h 6858000"/>
              <a:gd name="connsiteX28" fmla="*/ 460358 w 1364418"/>
              <a:gd name="connsiteY28" fmla="*/ 5193377 h 6858000"/>
              <a:gd name="connsiteX29" fmla="*/ 463661 w 1364418"/>
              <a:gd name="connsiteY29" fmla="*/ 5179288 h 6858000"/>
              <a:gd name="connsiteX30" fmla="*/ 464645 w 1364418"/>
              <a:gd name="connsiteY30" fmla="*/ 5173621 h 6858000"/>
              <a:gd name="connsiteX31" fmla="*/ 460279 w 1364418"/>
              <a:gd name="connsiteY31" fmla="*/ 5159961 h 6858000"/>
              <a:gd name="connsiteX32" fmla="*/ 466956 w 1364418"/>
              <a:gd name="connsiteY32" fmla="*/ 5144295 h 6858000"/>
              <a:gd name="connsiteX33" fmla="*/ 463889 w 1364418"/>
              <a:gd name="connsiteY33" fmla="*/ 5125185 h 6858000"/>
              <a:gd name="connsiteX34" fmla="*/ 470719 w 1364418"/>
              <a:gd name="connsiteY34" fmla="*/ 5121884 h 6858000"/>
              <a:gd name="connsiteX35" fmla="*/ 477755 w 1364418"/>
              <a:gd name="connsiteY35" fmla="*/ 5067850 h 6858000"/>
              <a:gd name="connsiteX36" fmla="*/ 480486 w 1364418"/>
              <a:gd name="connsiteY36" fmla="*/ 5060861 h 6858000"/>
              <a:gd name="connsiteX37" fmla="*/ 477190 w 1364418"/>
              <a:gd name="connsiteY37" fmla="*/ 5034192 h 6858000"/>
              <a:gd name="connsiteX38" fmla="*/ 478744 w 1364418"/>
              <a:gd name="connsiteY38" fmla="*/ 4993030 h 6858000"/>
              <a:gd name="connsiteX39" fmla="*/ 485653 w 1364418"/>
              <a:gd name="connsiteY39" fmla="*/ 4946844 h 6858000"/>
              <a:gd name="connsiteX40" fmla="*/ 481509 w 1364418"/>
              <a:gd name="connsiteY40" fmla="*/ 4932692 h 6858000"/>
              <a:gd name="connsiteX41" fmla="*/ 496912 w 1364418"/>
              <a:gd name="connsiteY41" fmla="*/ 4858827 h 6858000"/>
              <a:gd name="connsiteX42" fmla="*/ 502815 w 1364418"/>
              <a:gd name="connsiteY42" fmla="*/ 4821170 h 6858000"/>
              <a:gd name="connsiteX43" fmla="*/ 507548 w 1364418"/>
              <a:gd name="connsiteY43" fmla="*/ 4780965 h 6858000"/>
              <a:gd name="connsiteX44" fmla="*/ 508841 w 1364418"/>
              <a:gd name="connsiteY44" fmla="*/ 4750867 h 6858000"/>
              <a:gd name="connsiteX45" fmla="*/ 506648 w 1364418"/>
              <a:gd name="connsiteY45" fmla="*/ 4690749 h 6858000"/>
              <a:gd name="connsiteX46" fmla="*/ 502128 w 1364418"/>
              <a:gd name="connsiteY46" fmla="*/ 4584173 h 6858000"/>
              <a:gd name="connsiteX47" fmla="*/ 497211 w 1364418"/>
              <a:gd name="connsiteY47" fmla="*/ 4444346 h 6858000"/>
              <a:gd name="connsiteX48" fmla="*/ 493776 w 1364418"/>
              <a:gd name="connsiteY48" fmla="*/ 4375228 h 6858000"/>
              <a:gd name="connsiteX49" fmla="*/ 474429 w 1364418"/>
              <a:gd name="connsiteY49" fmla="*/ 4214165 h 6858000"/>
              <a:gd name="connsiteX50" fmla="*/ 478502 w 1364418"/>
              <a:gd name="connsiteY50" fmla="*/ 4090296 h 6858000"/>
              <a:gd name="connsiteX51" fmla="*/ 463758 w 1364418"/>
              <a:gd name="connsiteY51" fmla="*/ 4033999 h 6858000"/>
              <a:gd name="connsiteX52" fmla="*/ 464907 w 1364418"/>
              <a:gd name="connsiteY52" fmla="*/ 4031933 h 6858000"/>
              <a:gd name="connsiteX53" fmla="*/ 463483 w 1364418"/>
              <a:gd name="connsiteY53" fmla="*/ 4013953 h 6858000"/>
              <a:gd name="connsiteX54" fmla="*/ 449778 w 1364418"/>
              <a:gd name="connsiteY54" fmla="*/ 3974753 h 6858000"/>
              <a:gd name="connsiteX55" fmla="*/ 451376 w 1364418"/>
              <a:gd name="connsiteY55" fmla="*/ 3969950 h 6858000"/>
              <a:gd name="connsiteX56" fmla="*/ 444798 w 1364418"/>
              <a:gd name="connsiteY56" fmla="*/ 3933779 h 6858000"/>
              <a:gd name="connsiteX57" fmla="*/ 446129 w 1364418"/>
              <a:gd name="connsiteY57" fmla="*/ 3933093 h 6858000"/>
              <a:gd name="connsiteX58" fmla="*/ 450483 w 1364418"/>
              <a:gd name="connsiteY58" fmla="*/ 3922082 h 6858000"/>
              <a:gd name="connsiteX59" fmla="*/ 455561 w 1364418"/>
              <a:gd name="connsiteY59" fmla="*/ 3901461 h 6858000"/>
              <a:gd name="connsiteX60" fmla="*/ 478155 w 1364418"/>
              <a:gd name="connsiteY60" fmla="*/ 3813873 h 6858000"/>
              <a:gd name="connsiteX61" fmla="*/ 477580 w 1364418"/>
              <a:gd name="connsiteY61" fmla="*/ 3806161 h 6858000"/>
              <a:gd name="connsiteX62" fmla="*/ 477887 w 1364418"/>
              <a:gd name="connsiteY62" fmla="*/ 3805957 h 6858000"/>
              <a:gd name="connsiteX63" fmla="*/ 477914 w 1364418"/>
              <a:gd name="connsiteY63" fmla="*/ 3797724 h 6858000"/>
              <a:gd name="connsiteX64" fmla="*/ 476529 w 1364418"/>
              <a:gd name="connsiteY64" fmla="*/ 3792098 h 6858000"/>
              <a:gd name="connsiteX65" fmla="*/ 475413 w 1364418"/>
              <a:gd name="connsiteY65" fmla="*/ 3777135 h 6858000"/>
              <a:gd name="connsiteX66" fmla="*/ 477146 w 1364418"/>
              <a:gd name="connsiteY66" fmla="*/ 3771656 h 6858000"/>
              <a:gd name="connsiteX67" fmla="*/ 480889 w 1364418"/>
              <a:gd name="connsiteY67" fmla="*/ 3769007 h 6858000"/>
              <a:gd name="connsiteX68" fmla="*/ 480355 w 1364418"/>
              <a:gd name="connsiteY68" fmla="*/ 3767709 h 6858000"/>
              <a:gd name="connsiteX69" fmla="*/ 489051 w 1364418"/>
              <a:gd name="connsiteY69" fmla="*/ 3738082 h 6858000"/>
              <a:gd name="connsiteX70" fmla="*/ 496397 w 1364418"/>
              <a:gd name="connsiteY70" fmla="*/ 3673397 h 6858000"/>
              <a:gd name="connsiteX71" fmla="*/ 495693 w 1364418"/>
              <a:gd name="connsiteY71" fmla="*/ 3637109 h 6858000"/>
              <a:gd name="connsiteX72" fmla="*/ 499136 w 1364418"/>
              <a:gd name="connsiteY72" fmla="*/ 3536883 h 6858000"/>
              <a:gd name="connsiteX73" fmla="*/ 506674 w 1364418"/>
              <a:gd name="connsiteY73" fmla="*/ 3435652 h 6858000"/>
              <a:gd name="connsiteX74" fmla="*/ 508345 w 1364418"/>
              <a:gd name="connsiteY74" fmla="*/ 3307769 h 6858000"/>
              <a:gd name="connsiteX75" fmla="*/ 525908 w 1364418"/>
              <a:gd name="connsiteY75" fmla="*/ 3250522 h 6858000"/>
              <a:gd name="connsiteX76" fmla="*/ 526333 w 1364418"/>
              <a:gd name="connsiteY76" fmla="*/ 3229163 h 6858000"/>
              <a:gd name="connsiteX77" fmla="*/ 528156 w 1364418"/>
              <a:gd name="connsiteY77" fmla="*/ 3217217 h 6858000"/>
              <a:gd name="connsiteX78" fmla="*/ 514991 w 1364418"/>
              <a:gd name="connsiteY78" fmla="*/ 3183755 h 6858000"/>
              <a:gd name="connsiteX79" fmla="*/ 515492 w 1364418"/>
              <a:gd name="connsiteY79" fmla="*/ 3178642 h 6858000"/>
              <a:gd name="connsiteX80" fmla="*/ 503092 w 1364418"/>
              <a:gd name="connsiteY80" fmla="*/ 3158586 h 6858000"/>
              <a:gd name="connsiteX81" fmla="*/ 488277 w 1364418"/>
              <a:gd name="connsiteY81" fmla="*/ 3129034 h 6858000"/>
              <a:gd name="connsiteX82" fmla="*/ 488942 w 1364418"/>
              <a:gd name="connsiteY82" fmla="*/ 3126682 h 6858000"/>
              <a:gd name="connsiteX83" fmla="*/ 479810 w 1364418"/>
              <a:gd name="connsiteY83" fmla="*/ 3114519 h 6858000"/>
              <a:gd name="connsiteX84" fmla="*/ 466419 w 1364418"/>
              <a:gd name="connsiteY84" fmla="*/ 3106272 h 6858000"/>
              <a:gd name="connsiteX85" fmla="*/ 439149 w 1364418"/>
              <a:gd name="connsiteY85" fmla="*/ 2958185 h 6858000"/>
              <a:gd name="connsiteX86" fmla="*/ 381763 w 1364418"/>
              <a:gd name="connsiteY86" fmla="*/ 2762989 h 6858000"/>
              <a:gd name="connsiteX87" fmla="*/ 330681 w 1364418"/>
              <a:gd name="connsiteY87" fmla="*/ 2554718 h 6858000"/>
              <a:gd name="connsiteX88" fmla="*/ 310775 w 1364418"/>
              <a:gd name="connsiteY88" fmla="*/ 2485734 h 6858000"/>
              <a:gd name="connsiteX89" fmla="*/ 301498 w 1364418"/>
              <a:gd name="connsiteY89" fmla="*/ 2447068 h 6858000"/>
              <a:gd name="connsiteX90" fmla="*/ 288459 w 1364418"/>
              <a:gd name="connsiteY90" fmla="*/ 2425819 h 6858000"/>
              <a:gd name="connsiteX91" fmla="*/ 294458 w 1364418"/>
              <a:gd name="connsiteY91" fmla="*/ 2402874 h 6858000"/>
              <a:gd name="connsiteX92" fmla="*/ 297070 w 1364418"/>
              <a:gd name="connsiteY92" fmla="*/ 2381443 h 6858000"/>
              <a:gd name="connsiteX93" fmla="*/ 273399 w 1364418"/>
              <a:gd name="connsiteY93" fmla="*/ 2261920 h 6858000"/>
              <a:gd name="connsiteX94" fmla="*/ 263286 w 1364418"/>
              <a:gd name="connsiteY94" fmla="*/ 2195378 h 6858000"/>
              <a:gd name="connsiteX95" fmla="*/ 247503 w 1364418"/>
              <a:gd name="connsiteY95" fmla="*/ 2155135 h 6858000"/>
              <a:gd name="connsiteX96" fmla="*/ 244961 w 1364418"/>
              <a:gd name="connsiteY96" fmla="*/ 2118008 h 6858000"/>
              <a:gd name="connsiteX97" fmla="*/ 245954 w 1364418"/>
              <a:gd name="connsiteY97" fmla="*/ 2050531 h 6858000"/>
              <a:gd name="connsiteX98" fmla="*/ 237760 w 1364418"/>
              <a:gd name="connsiteY98" fmla="*/ 1963269 h 6858000"/>
              <a:gd name="connsiteX99" fmla="*/ 218938 w 1364418"/>
              <a:gd name="connsiteY99" fmla="*/ 1906352 h 6858000"/>
              <a:gd name="connsiteX100" fmla="*/ 195495 w 1364418"/>
              <a:gd name="connsiteY100" fmla="*/ 1861531 h 6858000"/>
              <a:gd name="connsiteX101" fmla="*/ 149294 w 1364418"/>
              <a:gd name="connsiteY101" fmla="*/ 1732919 h 6858000"/>
              <a:gd name="connsiteX102" fmla="*/ 121605 w 1364418"/>
              <a:gd name="connsiteY102" fmla="*/ 1663540 h 6858000"/>
              <a:gd name="connsiteX103" fmla="*/ 120731 w 1364418"/>
              <a:gd name="connsiteY103" fmla="*/ 1615777 h 6858000"/>
              <a:gd name="connsiteX104" fmla="*/ 101526 w 1364418"/>
              <a:gd name="connsiteY104" fmla="*/ 1563678 h 6858000"/>
              <a:gd name="connsiteX105" fmla="*/ 114606 w 1364418"/>
              <a:gd name="connsiteY105" fmla="*/ 1519474 h 6858000"/>
              <a:gd name="connsiteX106" fmla="*/ 107348 w 1364418"/>
              <a:gd name="connsiteY106" fmla="*/ 1477995 h 6858000"/>
              <a:gd name="connsiteX107" fmla="*/ 93433 w 1364418"/>
              <a:gd name="connsiteY107" fmla="*/ 1373769 h 6858000"/>
              <a:gd name="connsiteX108" fmla="*/ 101740 w 1364418"/>
              <a:gd name="connsiteY108" fmla="*/ 1307086 h 6858000"/>
              <a:gd name="connsiteX109" fmla="*/ 102928 w 1364418"/>
              <a:gd name="connsiteY109" fmla="*/ 1189033 h 6858000"/>
              <a:gd name="connsiteX110" fmla="*/ 107613 w 1364418"/>
              <a:gd name="connsiteY110" fmla="*/ 1168288 h 6858000"/>
              <a:gd name="connsiteX111" fmla="*/ 99895 w 1364418"/>
              <a:gd name="connsiteY111" fmla="*/ 1142577 h 6858000"/>
              <a:gd name="connsiteX112" fmla="*/ 89201 w 1364418"/>
              <a:gd name="connsiteY112" fmla="*/ 1088484 h 6858000"/>
              <a:gd name="connsiteX113" fmla="*/ 77937 w 1364418"/>
              <a:gd name="connsiteY113" fmla="*/ 1016103 h 6858000"/>
              <a:gd name="connsiteX114" fmla="*/ 79393 w 1364418"/>
              <a:gd name="connsiteY114" fmla="*/ 954054 h 6858000"/>
              <a:gd name="connsiteX115" fmla="*/ 90309 w 1364418"/>
              <a:gd name="connsiteY115" fmla="*/ 921368 h 6858000"/>
              <a:gd name="connsiteX116" fmla="*/ 74258 w 1364418"/>
              <a:gd name="connsiteY116" fmla="*/ 896999 h 6858000"/>
              <a:gd name="connsiteX117" fmla="*/ 43666 w 1364418"/>
              <a:gd name="connsiteY117" fmla="*/ 821517 h 6858000"/>
              <a:gd name="connsiteX118" fmla="*/ 22616 w 1364418"/>
              <a:gd name="connsiteY118" fmla="*/ 751353 h 6858000"/>
              <a:gd name="connsiteX119" fmla="*/ 22174 w 1364418"/>
              <a:gd name="connsiteY119" fmla="*/ 721230 h 6858000"/>
              <a:gd name="connsiteX120" fmla="*/ 7845 w 1364418"/>
              <a:gd name="connsiteY120" fmla="*/ 681659 h 6858000"/>
              <a:gd name="connsiteX121" fmla="*/ 31306 w 1364418"/>
              <a:gd name="connsiteY121" fmla="*/ 619315 h 6858000"/>
              <a:gd name="connsiteX122" fmla="*/ 15184 w 1364418"/>
              <a:gd name="connsiteY122" fmla="*/ 585934 h 6858000"/>
              <a:gd name="connsiteX123" fmla="*/ 22258 w 1364418"/>
              <a:gd name="connsiteY123" fmla="*/ 538948 h 6858000"/>
              <a:gd name="connsiteX124" fmla="*/ 26166 w 1364418"/>
              <a:gd name="connsiteY124" fmla="*/ 525163 h 6858000"/>
              <a:gd name="connsiteX125" fmla="*/ 52290 w 1364418"/>
              <a:gd name="connsiteY125" fmla="*/ 446567 h 6858000"/>
              <a:gd name="connsiteX126" fmla="*/ 51538 w 1364418"/>
              <a:gd name="connsiteY126" fmla="*/ 393828 h 6858000"/>
              <a:gd name="connsiteX127" fmla="*/ 51368 w 1364418"/>
              <a:gd name="connsiteY127" fmla="*/ 353137 h 6858000"/>
              <a:gd name="connsiteX128" fmla="*/ 55970 w 1364418"/>
              <a:gd name="connsiteY128" fmla="*/ 321428 h 6858000"/>
              <a:gd name="connsiteX129" fmla="*/ 57061 w 1364418"/>
              <a:gd name="connsiteY129" fmla="*/ 275771 h 6858000"/>
              <a:gd name="connsiteX130" fmla="*/ 74088 w 1364418"/>
              <a:gd name="connsiteY130" fmla="*/ 212860 h 6858000"/>
              <a:gd name="connsiteX131" fmla="*/ 65798 w 1364418"/>
              <a:gd name="connsiteY131" fmla="*/ 144983 h 6858000"/>
              <a:gd name="connsiteX132" fmla="*/ 78082 w 1364418"/>
              <a:gd name="connsiteY132" fmla="*/ 55288 h 6858000"/>
              <a:gd name="connsiteX133" fmla="*/ 37636 w 1364418"/>
              <a:gd name="connsiteY133" fmla="*/ 0 h 6858000"/>
              <a:gd name="connsiteX0" fmla="*/ 37636 w 1364418"/>
              <a:gd name="connsiteY0" fmla="*/ 0 h 6889521"/>
              <a:gd name="connsiteX1" fmla="*/ 1364418 w 1364418"/>
              <a:gd name="connsiteY1" fmla="*/ 0 h 6889521"/>
              <a:gd name="connsiteX2" fmla="*/ 1364418 w 1364418"/>
              <a:gd name="connsiteY2" fmla="*/ 6858000 h 6889521"/>
              <a:gd name="connsiteX3" fmla="*/ 101112 w 1364418"/>
              <a:gd name="connsiteY3" fmla="*/ 6857735 h 6889521"/>
              <a:gd name="connsiteX4" fmla="*/ 222208 w 1364418"/>
              <a:gd name="connsiteY4" fmla="*/ 6882355 h 6889521"/>
              <a:gd name="connsiteX5" fmla="*/ 209564 w 1364418"/>
              <a:gd name="connsiteY5" fmla="*/ 6777899 h 6889521"/>
              <a:gd name="connsiteX6" fmla="*/ 240339 w 1364418"/>
              <a:gd name="connsiteY6" fmla="*/ 6711686 h 6889521"/>
              <a:gd name="connsiteX7" fmla="*/ 286686 w 1364418"/>
              <a:gd name="connsiteY7" fmla="*/ 6664994 h 6889521"/>
              <a:gd name="connsiteX8" fmla="*/ 339152 w 1364418"/>
              <a:gd name="connsiteY8" fmla="*/ 6471804 h 6889521"/>
              <a:gd name="connsiteX9" fmla="*/ 334570 w 1364418"/>
              <a:gd name="connsiteY9" fmla="*/ 6389835 h 6889521"/>
              <a:gd name="connsiteX10" fmla="*/ 317792 w 1364418"/>
              <a:gd name="connsiteY10" fmla="*/ 6324679 h 6889521"/>
              <a:gd name="connsiteX11" fmla="*/ 278227 w 1364418"/>
              <a:gd name="connsiteY11" fmla="*/ 6280046 h 6889521"/>
              <a:gd name="connsiteX12" fmla="*/ 288000 w 1364418"/>
              <a:gd name="connsiteY12" fmla="*/ 6252834 h 6889521"/>
              <a:gd name="connsiteX13" fmla="*/ 265992 w 1364418"/>
              <a:gd name="connsiteY13" fmla="*/ 6202459 h 6889521"/>
              <a:gd name="connsiteX14" fmla="*/ 264790 w 1364418"/>
              <a:gd name="connsiteY14" fmla="*/ 6153037 h 6889521"/>
              <a:gd name="connsiteX15" fmla="*/ 280205 w 1364418"/>
              <a:gd name="connsiteY15" fmla="*/ 6078132 h 6889521"/>
              <a:gd name="connsiteX16" fmla="*/ 267592 w 1364418"/>
              <a:gd name="connsiteY16" fmla="*/ 6028119 h 6889521"/>
              <a:gd name="connsiteX17" fmla="*/ 252821 w 1364418"/>
              <a:gd name="connsiteY17" fmla="*/ 5926735 h 6889521"/>
              <a:gd name="connsiteX18" fmla="*/ 302333 w 1364418"/>
              <a:gd name="connsiteY18" fmla="*/ 5712857 h 6889521"/>
              <a:gd name="connsiteX19" fmla="*/ 332131 w 1364418"/>
              <a:gd name="connsiteY19" fmla="*/ 5660491 h 6889521"/>
              <a:gd name="connsiteX20" fmla="*/ 341254 w 1364418"/>
              <a:gd name="connsiteY20" fmla="*/ 5563435 h 6889521"/>
              <a:gd name="connsiteX21" fmla="*/ 368130 w 1364418"/>
              <a:gd name="connsiteY21" fmla="*/ 5437125 h 6889521"/>
              <a:gd name="connsiteX22" fmla="*/ 381698 w 1364418"/>
              <a:gd name="connsiteY22" fmla="*/ 5396260 h 6889521"/>
              <a:gd name="connsiteX23" fmla="*/ 397679 w 1364418"/>
              <a:gd name="connsiteY23" fmla="*/ 5330009 h 6889521"/>
              <a:gd name="connsiteX24" fmla="*/ 431172 w 1364418"/>
              <a:gd name="connsiteY24" fmla="*/ 5273739 h 6889521"/>
              <a:gd name="connsiteX25" fmla="*/ 440771 w 1364418"/>
              <a:gd name="connsiteY25" fmla="*/ 5241779 h 6889521"/>
              <a:gd name="connsiteX26" fmla="*/ 451997 w 1364418"/>
              <a:gd name="connsiteY26" fmla="*/ 5225268 h 6889521"/>
              <a:gd name="connsiteX27" fmla="*/ 453017 w 1364418"/>
              <a:gd name="connsiteY27" fmla="*/ 5217684 h 6889521"/>
              <a:gd name="connsiteX28" fmla="*/ 460358 w 1364418"/>
              <a:gd name="connsiteY28" fmla="*/ 5193377 h 6889521"/>
              <a:gd name="connsiteX29" fmla="*/ 463661 w 1364418"/>
              <a:gd name="connsiteY29" fmla="*/ 5179288 h 6889521"/>
              <a:gd name="connsiteX30" fmla="*/ 464645 w 1364418"/>
              <a:gd name="connsiteY30" fmla="*/ 5173621 h 6889521"/>
              <a:gd name="connsiteX31" fmla="*/ 460279 w 1364418"/>
              <a:gd name="connsiteY31" fmla="*/ 5159961 h 6889521"/>
              <a:gd name="connsiteX32" fmla="*/ 466956 w 1364418"/>
              <a:gd name="connsiteY32" fmla="*/ 5144295 h 6889521"/>
              <a:gd name="connsiteX33" fmla="*/ 463889 w 1364418"/>
              <a:gd name="connsiteY33" fmla="*/ 5125185 h 6889521"/>
              <a:gd name="connsiteX34" fmla="*/ 470719 w 1364418"/>
              <a:gd name="connsiteY34" fmla="*/ 5121884 h 6889521"/>
              <a:gd name="connsiteX35" fmla="*/ 477755 w 1364418"/>
              <a:gd name="connsiteY35" fmla="*/ 5067850 h 6889521"/>
              <a:gd name="connsiteX36" fmla="*/ 480486 w 1364418"/>
              <a:gd name="connsiteY36" fmla="*/ 5060861 h 6889521"/>
              <a:gd name="connsiteX37" fmla="*/ 477190 w 1364418"/>
              <a:gd name="connsiteY37" fmla="*/ 5034192 h 6889521"/>
              <a:gd name="connsiteX38" fmla="*/ 478744 w 1364418"/>
              <a:gd name="connsiteY38" fmla="*/ 4993030 h 6889521"/>
              <a:gd name="connsiteX39" fmla="*/ 485653 w 1364418"/>
              <a:gd name="connsiteY39" fmla="*/ 4946844 h 6889521"/>
              <a:gd name="connsiteX40" fmla="*/ 481509 w 1364418"/>
              <a:gd name="connsiteY40" fmla="*/ 4932692 h 6889521"/>
              <a:gd name="connsiteX41" fmla="*/ 496912 w 1364418"/>
              <a:gd name="connsiteY41" fmla="*/ 4858827 h 6889521"/>
              <a:gd name="connsiteX42" fmla="*/ 502815 w 1364418"/>
              <a:gd name="connsiteY42" fmla="*/ 4821170 h 6889521"/>
              <a:gd name="connsiteX43" fmla="*/ 507548 w 1364418"/>
              <a:gd name="connsiteY43" fmla="*/ 4780965 h 6889521"/>
              <a:gd name="connsiteX44" fmla="*/ 508841 w 1364418"/>
              <a:gd name="connsiteY44" fmla="*/ 4750867 h 6889521"/>
              <a:gd name="connsiteX45" fmla="*/ 506648 w 1364418"/>
              <a:gd name="connsiteY45" fmla="*/ 4690749 h 6889521"/>
              <a:gd name="connsiteX46" fmla="*/ 502128 w 1364418"/>
              <a:gd name="connsiteY46" fmla="*/ 4584173 h 6889521"/>
              <a:gd name="connsiteX47" fmla="*/ 497211 w 1364418"/>
              <a:gd name="connsiteY47" fmla="*/ 4444346 h 6889521"/>
              <a:gd name="connsiteX48" fmla="*/ 493776 w 1364418"/>
              <a:gd name="connsiteY48" fmla="*/ 4375228 h 6889521"/>
              <a:gd name="connsiteX49" fmla="*/ 474429 w 1364418"/>
              <a:gd name="connsiteY49" fmla="*/ 4214165 h 6889521"/>
              <a:gd name="connsiteX50" fmla="*/ 478502 w 1364418"/>
              <a:gd name="connsiteY50" fmla="*/ 4090296 h 6889521"/>
              <a:gd name="connsiteX51" fmla="*/ 463758 w 1364418"/>
              <a:gd name="connsiteY51" fmla="*/ 4033999 h 6889521"/>
              <a:gd name="connsiteX52" fmla="*/ 464907 w 1364418"/>
              <a:gd name="connsiteY52" fmla="*/ 4031933 h 6889521"/>
              <a:gd name="connsiteX53" fmla="*/ 463483 w 1364418"/>
              <a:gd name="connsiteY53" fmla="*/ 4013953 h 6889521"/>
              <a:gd name="connsiteX54" fmla="*/ 449778 w 1364418"/>
              <a:gd name="connsiteY54" fmla="*/ 3974753 h 6889521"/>
              <a:gd name="connsiteX55" fmla="*/ 451376 w 1364418"/>
              <a:gd name="connsiteY55" fmla="*/ 3969950 h 6889521"/>
              <a:gd name="connsiteX56" fmla="*/ 444798 w 1364418"/>
              <a:gd name="connsiteY56" fmla="*/ 3933779 h 6889521"/>
              <a:gd name="connsiteX57" fmla="*/ 446129 w 1364418"/>
              <a:gd name="connsiteY57" fmla="*/ 3933093 h 6889521"/>
              <a:gd name="connsiteX58" fmla="*/ 450483 w 1364418"/>
              <a:gd name="connsiteY58" fmla="*/ 3922082 h 6889521"/>
              <a:gd name="connsiteX59" fmla="*/ 455561 w 1364418"/>
              <a:gd name="connsiteY59" fmla="*/ 3901461 h 6889521"/>
              <a:gd name="connsiteX60" fmla="*/ 478155 w 1364418"/>
              <a:gd name="connsiteY60" fmla="*/ 3813873 h 6889521"/>
              <a:gd name="connsiteX61" fmla="*/ 477580 w 1364418"/>
              <a:gd name="connsiteY61" fmla="*/ 3806161 h 6889521"/>
              <a:gd name="connsiteX62" fmla="*/ 477887 w 1364418"/>
              <a:gd name="connsiteY62" fmla="*/ 3805957 h 6889521"/>
              <a:gd name="connsiteX63" fmla="*/ 477914 w 1364418"/>
              <a:gd name="connsiteY63" fmla="*/ 3797724 h 6889521"/>
              <a:gd name="connsiteX64" fmla="*/ 476529 w 1364418"/>
              <a:gd name="connsiteY64" fmla="*/ 3792098 h 6889521"/>
              <a:gd name="connsiteX65" fmla="*/ 475413 w 1364418"/>
              <a:gd name="connsiteY65" fmla="*/ 3777135 h 6889521"/>
              <a:gd name="connsiteX66" fmla="*/ 477146 w 1364418"/>
              <a:gd name="connsiteY66" fmla="*/ 3771656 h 6889521"/>
              <a:gd name="connsiteX67" fmla="*/ 480889 w 1364418"/>
              <a:gd name="connsiteY67" fmla="*/ 3769007 h 6889521"/>
              <a:gd name="connsiteX68" fmla="*/ 480355 w 1364418"/>
              <a:gd name="connsiteY68" fmla="*/ 3767709 h 6889521"/>
              <a:gd name="connsiteX69" fmla="*/ 489051 w 1364418"/>
              <a:gd name="connsiteY69" fmla="*/ 3738082 h 6889521"/>
              <a:gd name="connsiteX70" fmla="*/ 496397 w 1364418"/>
              <a:gd name="connsiteY70" fmla="*/ 3673397 h 6889521"/>
              <a:gd name="connsiteX71" fmla="*/ 495693 w 1364418"/>
              <a:gd name="connsiteY71" fmla="*/ 3637109 h 6889521"/>
              <a:gd name="connsiteX72" fmla="*/ 499136 w 1364418"/>
              <a:gd name="connsiteY72" fmla="*/ 3536883 h 6889521"/>
              <a:gd name="connsiteX73" fmla="*/ 506674 w 1364418"/>
              <a:gd name="connsiteY73" fmla="*/ 3435652 h 6889521"/>
              <a:gd name="connsiteX74" fmla="*/ 508345 w 1364418"/>
              <a:gd name="connsiteY74" fmla="*/ 3307769 h 6889521"/>
              <a:gd name="connsiteX75" fmla="*/ 525908 w 1364418"/>
              <a:gd name="connsiteY75" fmla="*/ 3250522 h 6889521"/>
              <a:gd name="connsiteX76" fmla="*/ 526333 w 1364418"/>
              <a:gd name="connsiteY76" fmla="*/ 3229163 h 6889521"/>
              <a:gd name="connsiteX77" fmla="*/ 528156 w 1364418"/>
              <a:gd name="connsiteY77" fmla="*/ 3217217 h 6889521"/>
              <a:gd name="connsiteX78" fmla="*/ 514991 w 1364418"/>
              <a:gd name="connsiteY78" fmla="*/ 3183755 h 6889521"/>
              <a:gd name="connsiteX79" fmla="*/ 515492 w 1364418"/>
              <a:gd name="connsiteY79" fmla="*/ 3178642 h 6889521"/>
              <a:gd name="connsiteX80" fmla="*/ 503092 w 1364418"/>
              <a:gd name="connsiteY80" fmla="*/ 3158586 h 6889521"/>
              <a:gd name="connsiteX81" fmla="*/ 488277 w 1364418"/>
              <a:gd name="connsiteY81" fmla="*/ 3129034 h 6889521"/>
              <a:gd name="connsiteX82" fmla="*/ 488942 w 1364418"/>
              <a:gd name="connsiteY82" fmla="*/ 3126682 h 6889521"/>
              <a:gd name="connsiteX83" fmla="*/ 479810 w 1364418"/>
              <a:gd name="connsiteY83" fmla="*/ 3114519 h 6889521"/>
              <a:gd name="connsiteX84" fmla="*/ 466419 w 1364418"/>
              <a:gd name="connsiteY84" fmla="*/ 3106272 h 6889521"/>
              <a:gd name="connsiteX85" fmla="*/ 439149 w 1364418"/>
              <a:gd name="connsiteY85" fmla="*/ 2958185 h 6889521"/>
              <a:gd name="connsiteX86" fmla="*/ 381763 w 1364418"/>
              <a:gd name="connsiteY86" fmla="*/ 2762989 h 6889521"/>
              <a:gd name="connsiteX87" fmla="*/ 330681 w 1364418"/>
              <a:gd name="connsiteY87" fmla="*/ 2554718 h 6889521"/>
              <a:gd name="connsiteX88" fmla="*/ 310775 w 1364418"/>
              <a:gd name="connsiteY88" fmla="*/ 2485734 h 6889521"/>
              <a:gd name="connsiteX89" fmla="*/ 301498 w 1364418"/>
              <a:gd name="connsiteY89" fmla="*/ 2447068 h 6889521"/>
              <a:gd name="connsiteX90" fmla="*/ 288459 w 1364418"/>
              <a:gd name="connsiteY90" fmla="*/ 2425819 h 6889521"/>
              <a:gd name="connsiteX91" fmla="*/ 294458 w 1364418"/>
              <a:gd name="connsiteY91" fmla="*/ 2402874 h 6889521"/>
              <a:gd name="connsiteX92" fmla="*/ 297070 w 1364418"/>
              <a:gd name="connsiteY92" fmla="*/ 2381443 h 6889521"/>
              <a:gd name="connsiteX93" fmla="*/ 273399 w 1364418"/>
              <a:gd name="connsiteY93" fmla="*/ 2261920 h 6889521"/>
              <a:gd name="connsiteX94" fmla="*/ 263286 w 1364418"/>
              <a:gd name="connsiteY94" fmla="*/ 2195378 h 6889521"/>
              <a:gd name="connsiteX95" fmla="*/ 247503 w 1364418"/>
              <a:gd name="connsiteY95" fmla="*/ 2155135 h 6889521"/>
              <a:gd name="connsiteX96" fmla="*/ 244961 w 1364418"/>
              <a:gd name="connsiteY96" fmla="*/ 2118008 h 6889521"/>
              <a:gd name="connsiteX97" fmla="*/ 245954 w 1364418"/>
              <a:gd name="connsiteY97" fmla="*/ 2050531 h 6889521"/>
              <a:gd name="connsiteX98" fmla="*/ 237760 w 1364418"/>
              <a:gd name="connsiteY98" fmla="*/ 1963269 h 6889521"/>
              <a:gd name="connsiteX99" fmla="*/ 218938 w 1364418"/>
              <a:gd name="connsiteY99" fmla="*/ 1906352 h 6889521"/>
              <a:gd name="connsiteX100" fmla="*/ 195495 w 1364418"/>
              <a:gd name="connsiteY100" fmla="*/ 1861531 h 6889521"/>
              <a:gd name="connsiteX101" fmla="*/ 149294 w 1364418"/>
              <a:gd name="connsiteY101" fmla="*/ 1732919 h 6889521"/>
              <a:gd name="connsiteX102" fmla="*/ 121605 w 1364418"/>
              <a:gd name="connsiteY102" fmla="*/ 1663540 h 6889521"/>
              <a:gd name="connsiteX103" fmla="*/ 120731 w 1364418"/>
              <a:gd name="connsiteY103" fmla="*/ 1615777 h 6889521"/>
              <a:gd name="connsiteX104" fmla="*/ 101526 w 1364418"/>
              <a:gd name="connsiteY104" fmla="*/ 1563678 h 6889521"/>
              <a:gd name="connsiteX105" fmla="*/ 114606 w 1364418"/>
              <a:gd name="connsiteY105" fmla="*/ 1519474 h 6889521"/>
              <a:gd name="connsiteX106" fmla="*/ 107348 w 1364418"/>
              <a:gd name="connsiteY106" fmla="*/ 1477995 h 6889521"/>
              <a:gd name="connsiteX107" fmla="*/ 93433 w 1364418"/>
              <a:gd name="connsiteY107" fmla="*/ 1373769 h 6889521"/>
              <a:gd name="connsiteX108" fmla="*/ 101740 w 1364418"/>
              <a:gd name="connsiteY108" fmla="*/ 1307086 h 6889521"/>
              <a:gd name="connsiteX109" fmla="*/ 102928 w 1364418"/>
              <a:gd name="connsiteY109" fmla="*/ 1189033 h 6889521"/>
              <a:gd name="connsiteX110" fmla="*/ 107613 w 1364418"/>
              <a:gd name="connsiteY110" fmla="*/ 1168288 h 6889521"/>
              <a:gd name="connsiteX111" fmla="*/ 99895 w 1364418"/>
              <a:gd name="connsiteY111" fmla="*/ 1142577 h 6889521"/>
              <a:gd name="connsiteX112" fmla="*/ 89201 w 1364418"/>
              <a:gd name="connsiteY112" fmla="*/ 1088484 h 6889521"/>
              <a:gd name="connsiteX113" fmla="*/ 77937 w 1364418"/>
              <a:gd name="connsiteY113" fmla="*/ 1016103 h 6889521"/>
              <a:gd name="connsiteX114" fmla="*/ 79393 w 1364418"/>
              <a:gd name="connsiteY114" fmla="*/ 954054 h 6889521"/>
              <a:gd name="connsiteX115" fmla="*/ 90309 w 1364418"/>
              <a:gd name="connsiteY115" fmla="*/ 921368 h 6889521"/>
              <a:gd name="connsiteX116" fmla="*/ 74258 w 1364418"/>
              <a:gd name="connsiteY116" fmla="*/ 896999 h 6889521"/>
              <a:gd name="connsiteX117" fmla="*/ 43666 w 1364418"/>
              <a:gd name="connsiteY117" fmla="*/ 821517 h 6889521"/>
              <a:gd name="connsiteX118" fmla="*/ 22616 w 1364418"/>
              <a:gd name="connsiteY118" fmla="*/ 751353 h 6889521"/>
              <a:gd name="connsiteX119" fmla="*/ 22174 w 1364418"/>
              <a:gd name="connsiteY119" fmla="*/ 721230 h 6889521"/>
              <a:gd name="connsiteX120" fmla="*/ 7845 w 1364418"/>
              <a:gd name="connsiteY120" fmla="*/ 681659 h 6889521"/>
              <a:gd name="connsiteX121" fmla="*/ 31306 w 1364418"/>
              <a:gd name="connsiteY121" fmla="*/ 619315 h 6889521"/>
              <a:gd name="connsiteX122" fmla="*/ 15184 w 1364418"/>
              <a:gd name="connsiteY122" fmla="*/ 585934 h 6889521"/>
              <a:gd name="connsiteX123" fmla="*/ 22258 w 1364418"/>
              <a:gd name="connsiteY123" fmla="*/ 538948 h 6889521"/>
              <a:gd name="connsiteX124" fmla="*/ 26166 w 1364418"/>
              <a:gd name="connsiteY124" fmla="*/ 525163 h 6889521"/>
              <a:gd name="connsiteX125" fmla="*/ 52290 w 1364418"/>
              <a:gd name="connsiteY125" fmla="*/ 446567 h 6889521"/>
              <a:gd name="connsiteX126" fmla="*/ 51538 w 1364418"/>
              <a:gd name="connsiteY126" fmla="*/ 393828 h 6889521"/>
              <a:gd name="connsiteX127" fmla="*/ 51368 w 1364418"/>
              <a:gd name="connsiteY127" fmla="*/ 353137 h 6889521"/>
              <a:gd name="connsiteX128" fmla="*/ 55970 w 1364418"/>
              <a:gd name="connsiteY128" fmla="*/ 321428 h 6889521"/>
              <a:gd name="connsiteX129" fmla="*/ 57061 w 1364418"/>
              <a:gd name="connsiteY129" fmla="*/ 275771 h 6889521"/>
              <a:gd name="connsiteX130" fmla="*/ 74088 w 1364418"/>
              <a:gd name="connsiteY130" fmla="*/ 212860 h 6889521"/>
              <a:gd name="connsiteX131" fmla="*/ 65798 w 1364418"/>
              <a:gd name="connsiteY131" fmla="*/ 144983 h 6889521"/>
              <a:gd name="connsiteX132" fmla="*/ 78082 w 1364418"/>
              <a:gd name="connsiteY132" fmla="*/ 55288 h 6889521"/>
              <a:gd name="connsiteX133" fmla="*/ 37636 w 1364418"/>
              <a:gd name="connsiteY133" fmla="*/ 0 h 6889521"/>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64484 w 1364418"/>
              <a:gd name="connsiteY5" fmla="*/ 6716710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64484 w 1364418"/>
              <a:gd name="connsiteY5" fmla="*/ 6716710 h 6858000"/>
              <a:gd name="connsiteX6" fmla="*/ 280651 w 1364418"/>
              <a:gd name="connsiteY6" fmla="*/ 6639873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81996 w 1364418"/>
              <a:gd name="connsiteY4" fmla="*/ 6792972 h 6858000"/>
              <a:gd name="connsiteX5" fmla="*/ 264484 w 1364418"/>
              <a:gd name="connsiteY5" fmla="*/ 6716710 h 6858000"/>
              <a:gd name="connsiteX6" fmla="*/ 280651 w 1364418"/>
              <a:gd name="connsiteY6" fmla="*/ 6639873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364418" h="6858000">
                <a:moveTo>
                  <a:pt x="37636" y="0"/>
                </a:moveTo>
                <a:lnTo>
                  <a:pt x="1364418" y="0"/>
                </a:lnTo>
                <a:lnTo>
                  <a:pt x="1364418" y="6858000"/>
                </a:lnTo>
                <a:lnTo>
                  <a:pt x="245974" y="6857735"/>
                </a:lnTo>
                <a:cubicBezTo>
                  <a:pt x="246649" y="6829312"/>
                  <a:pt x="258792" y="6817314"/>
                  <a:pt x="281996" y="6792972"/>
                </a:cubicBezTo>
                <a:cubicBezTo>
                  <a:pt x="288036" y="6763449"/>
                  <a:pt x="261498" y="6738121"/>
                  <a:pt x="264484" y="6716710"/>
                </a:cubicBezTo>
                <a:cubicBezTo>
                  <a:pt x="264597" y="6714739"/>
                  <a:pt x="280538" y="6641844"/>
                  <a:pt x="280651" y="6639873"/>
                </a:cubicBezTo>
                <a:cubicBezTo>
                  <a:pt x="296114" y="6596543"/>
                  <a:pt x="335196" y="6519339"/>
                  <a:pt x="339152" y="6471804"/>
                </a:cubicBezTo>
                <a:lnTo>
                  <a:pt x="334570" y="6389835"/>
                </a:lnTo>
                <a:cubicBezTo>
                  <a:pt x="334613" y="6357588"/>
                  <a:pt x="338883" y="6333072"/>
                  <a:pt x="317792" y="6324679"/>
                </a:cubicBezTo>
                <a:cubicBezTo>
                  <a:pt x="308402" y="6306381"/>
                  <a:pt x="279168" y="6293695"/>
                  <a:pt x="278227" y="6280046"/>
                </a:cubicBezTo>
                <a:cubicBezTo>
                  <a:pt x="281050" y="6269969"/>
                  <a:pt x="290039" y="6265765"/>
                  <a:pt x="288000" y="6252834"/>
                </a:cubicBezTo>
                <a:lnTo>
                  <a:pt x="265992" y="6202459"/>
                </a:lnTo>
                <a:cubicBezTo>
                  <a:pt x="264772" y="6196814"/>
                  <a:pt x="268092" y="6158095"/>
                  <a:pt x="264790" y="6153037"/>
                </a:cubicBezTo>
                <a:cubicBezTo>
                  <a:pt x="302335" y="6114354"/>
                  <a:pt x="260378" y="6128837"/>
                  <a:pt x="280205" y="6078132"/>
                </a:cubicBezTo>
                <a:cubicBezTo>
                  <a:pt x="283657" y="6049622"/>
                  <a:pt x="275724" y="6059673"/>
                  <a:pt x="267592" y="6028119"/>
                </a:cubicBezTo>
                <a:cubicBezTo>
                  <a:pt x="277113" y="5988572"/>
                  <a:pt x="234727" y="5976018"/>
                  <a:pt x="252821" y="5926735"/>
                </a:cubicBezTo>
                <a:cubicBezTo>
                  <a:pt x="290324" y="5823532"/>
                  <a:pt x="288016" y="5757776"/>
                  <a:pt x="302333" y="5712857"/>
                </a:cubicBezTo>
                <a:cubicBezTo>
                  <a:pt x="310258" y="5688518"/>
                  <a:pt x="328236" y="5675288"/>
                  <a:pt x="332131" y="5660491"/>
                </a:cubicBezTo>
                <a:cubicBezTo>
                  <a:pt x="345782" y="5622696"/>
                  <a:pt x="344964" y="5595787"/>
                  <a:pt x="341254" y="5563435"/>
                </a:cubicBezTo>
                <a:cubicBezTo>
                  <a:pt x="335745" y="5537661"/>
                  <a:pt x="359171" y="5479228"/>
                  <a:pt x="368130" y="5437125"/>
                </a:cubicBezTo>
                <a:cubicBezTo>
                  <a:pt x="379868" y="5399640"/>
                  <a:pt x="373836" y="5420657"/>
                  <a:pt x="381698" y="5396260"/>
                </a:cubicBezTo>
                <a:cubicBezTo>
                  <a:pt x="395995" y="5391935"/>
                  <a:pt x="389433" y="5350429"/>
                  <a:pt x="397679" y="5330009"/>
                </a:cubicBezTo>
                <a:cubicBezTo>
                  <a:pt x="405925" y="5309589"/>
                  <a:pt x="420210" y="5291626"/>
                  <a:pt x="431172" y="5273739"/>
                </a:cubicBezTo>
                <a:cubicBezTo>
                  <a:pt x="426568" y="5263245"/>
                  <a:pt x="432286" y="5253790"/>
                  <a:pt x="440771" y="5241779"/>
                </a:cubicBezTo>
                <a:lnTo>
                  <a:pt x="451997" y="5225268"/>
                </a:lnTo>
                <a:lnTo>
                  <a:pt x="453017" y="5217684"/>
                </a:lnTo>
                <a:cubicBezTo>
                  <a:pt x="455252" y="5208685"/>
                  <a:pt x="458044" y="5200600"/>
                  <a:pt x="460358" y="5193377"/>
                </a:cubicBezTo>
                <a:lnTo>
                  <a:pt x="463661" y="5179288"/>
                </a:lnTo>
                <a:lnTo>
                  <a:pt x="464645" y="5173621"/>
                </a:lnTo>
                <a:lnTo>
                  <a:pt x="460279" y="5159961"/>
                </a:lnTo>
                <a:lnTo>
                  <a:pt x="466956" y="5144295"/>
                </a:lnTo>
                <a:lnTo>
                  <a:pt x="463889" y="5125185"/>
                </a:lnTo>
                <a:cubicBezTo>
                  <a:pt x="466252" y="5124475"/>
                  <a:pt x="468554" y="5123363"/>
                  <a:pt x="470719" y="5121884"/>
                </a:cubicBezTo>
                <a:lnTo>
                  <a:pt x="477755" y="5067850"/>
                </a:lnTo>
                <a:lnTo>
                  <a:pt x="480486" y="5060861"/>
                </a:lnTo>
                <a:lnTo>
                  <a:pt x="477190" y="5034192"/>
                </a:lnTo>
                <a:cubicBezTo>
                  <a:pt x="476699" y="5019824"/>
                  <a:pt x="477403" y="5006180"/>
                  <a:pt x="478744" y="4993030"/>
                </a:cubicBezTo>
                <a:lnTo>
                  <a:pt x="485653" y="4946844"/>
                </a:lnTo>
                <a:lnTo>
                  <a:pt x="481509" y="4932692"/>
                </a:lnTo>
                <a:cubicBezTo>
                  <a:pt x="481214" y="4911802"/>
                  <a:pt x="495319" y="4880686"/>
                  <a:pt x="496912" y="4858827"/>
                </a:cubicBezTo>
                <a:lnTo>
                  <a:pt x="502815" y="4821170"/>
                </a:lnTo>
                <a:lnTo>
                  <a:pt x="507548" y="4780965"/>
                </a:lnTo>
                <a:lnTo>
                  <a:pt x="508841" y="4750867"/>
                </a:lnTo>
                <a:lnTo>
                  <a:pt x="506648" y="4690749"/>
                </a:lnTo>
                <a:cubicBezTo>
                  <a:pt x="512729" y="4654213"/>
                  <a:pt x="491337" y="4623546"/>
                  <a:pt x="502128" y="4584173"/>
                </a:cubicBezTo>
                <a:cubicBezTo>
                  <a:pt x="488693" y="4519562"/>
                  <a:pt x="492047" y="4501522"/>
                  <a:pt x="497211" y="4444346"/>
                </a:cubicBezTo>
                <a:cubicBezTo>
                  <a:pt x="511033" y="4454946"/>
                  <a:pt x="497584" y="4394050"/>
                  <a:pt x="493776" y="4375228"/>
                </a:cubicBezTo>
                <a:cubicBezTo>
                  <a:pt x="491426" y="4334791"/>
                  <a:pt x="480594" y="4270639"/>
                  <a:pt x="474429" y="4214165"/>
                </a:cubicBezTo>
                <a:cubicBezTo>
                  <a:pt x="465297" y="4170832"/>
                  <a:pt x="480280" y="4120324"/>
                  <a:pt x="478502" y="4090296"/>
                </a:cubicBezTo>
                <a:lnTo>
                  <a:pt x="463758" y="4033999"/>
                </a:lnTo>
                <a:lnTo>
                  <a:pt x="464907" y="4031933"/>
                </a:lnTo>
                <a:cubicBezTo>
                  <a:pt x="467040" y="4022997"/>
                  <a:pt x="465967" y="4017669"/>
                  <a:pt x="463483" y="4013953"/>
                </a:cubicBezTo>
                <a:lnTo>
                  <a:pt x="449778" y="3974753"/>
                </a:lnTo>
                <a:lnTo>
                  <a:pt x="451376" y="3969950"/>
                </a:lnTo>
                <a:lnTo>
                  <a:pt x="444798" y="3933779"/>
                </a:lnTo>
                <a:lnTo>
                  <a:pt x="446129" y="3933093"/>
                </a:lnTo>
                <a:cubicBezTo>
                  <a:pt x="448961" y="3930731"/>
                  <a:pt x="450769" y="3927433"/>
                  <a:pt x="450483" y="3922082"/>
                </a:cubicBezTo>
                <a:cubicBezTo>
                  <a:pt x="471740" y="3927556"/>
                  <a:pt x="458283" y="3917724"/>
                  <a:pt x="455561" y="3901461"/>
                </a:cubicBezTo>
                <a:cubicBezTo>
                  <a:pt x="460173" y="3883426"/>
                  <a:pt x="474485" y="3829756"/>
                  <a:pt x="478155" y="3813873"/>
                </a:cubicBezTo>
                <a:cubicBezTo>
                  <a:pt x="477963" y="3811302"/>
                  <a:pt x="477772" y="3808732"/>
                  <a:pt x="477580" y="3806161"/>
                </a:cubicBezTo>
                <a:lnTo>
                  <a:pt x="477887" y="3805957"/>
                </a:lnTo>
                <a:cubicBezTo>
                  <a:pt x="478443" y="3804175"/>
                  <a:pt x="478509" y="3801600"/>
                  <a:pt x="477914" y="3797724"/>
                </a:cubicBezTo>
                <a:lnTo>
                  <a:pt x="476529" y="3792098"/>
                </a:lnTo>
                <a:lnTo>
                  <a:pt x="475413" y="3777135"/>
                </a:lnTo>
                <a:lnTo>
                  <a:pt x="477146" y="3771656"/>
                </a:lnTo>
                <a:lnTo>
                  <a:pt x="480889" y="3769007"/>
                </a:lnTo>
                <a:lnTo>
                  <a:pt x="480355" y="3767709"/>
                </a:lnTo>
                <a:cubicBezTo>
                  <a:pt x="472854" y="3758603"/>
                  <a:pt x="462858" y="3757457"/>
                  <a:pt x="489051" y="3738082"/>
                </a:cubicBezTo>
                <a:cubicBezTo>
                  <a:pt x="476420" y="3716230"/>
                  <a:pt x="492614" y="3707883"/>
                  <a:pt x="496397" y="3673397"/>
                </a:cubicBezTo>
                <a:cubicBezTo>
                  <a:pt x="485059" y="3661788"/>
                  <a:pt x="488117" y="3649813"/>
                  <a:pt x="495693" y="3637109"/>
                </a:cubicBezTo>
                <a:cubicBezTo>
                  <a:pt x="488827" y="3605834"/>
                  <a:pt x="498565" y="3573837"/>
                  <a:pt x="499136" y="3536883"/>
                </a:cubicBezTo>
                <a:cubicBezTo>
                  <a:pt x="483096" y="3500539"/>
                  <a:pt x="506170" y="3475121"/>
                  <a:pt x="506674" y="3435652"/>
                </a:cubicBezTo>
                <a:cubicBezTo>
                  <a:pt x="508209" y="3397466"/>
                  <a:pt x="505139" y="3338624"/>
                  <a:pt x="508345" y="3307769"/>
                </a:cubicBezTo>
                <a:cubicBezTo>
                  <a:pt x="522826" y="3292381"/>
                  <a:pt x="493343" y="3256540"/>
                  <a:pt x="525908" y="3250522"/>
                </a:cubicBezTo>
                <a:cubicBezTo>
                  <a:pt x="519705" y="3235893"/>
                  <a:pt x="504475" y="3230937"/>
                  <a:pt x="526333" y="3229163"/>
                </a:cubicBezTo>
                <a:cubicBezTo>
                  <a:pt x="524884" y="3224149"/>
                  <a:pt x="525919" y="3220404"/>
                  <a:pt x="528156" y="3217217"/>
                </a:cubicBezTo>
                <a:lnTo>
                  <a:pt x="514991" y="3183755"/>
                </a:lnTo>
                <a:lnTo>
                  <a:pt x="515492" y="3178642"/>
                </a:lnTo>
                <a:lnTo>
                  <a:pt x="503092" y="3158586"/>
                </a:lnTo>
                <a:lnTo>
                  <a:pt x="488277" y="3129034"/>
                </a:lnTo>
                <a:lnTo>
                  <a:pt x="488942" y="3126682"/>
                </a:lnTo>
                <a:lnTo>
                  <a:pt x="479810" y="3114519"/>
                </a:lnTo>
                <a:cubicBezTo>
                  <a:pt x="476044" y="3110886"/>
                  <a:pt x="471657" y="3108020"/>
                  <a:pt x="466419" y="3106272"/>
                </a:cubicBezTo>
                <a:cubicBezTo>
                  <a:pt x="479357" y="3049949"/>
                  <a:pt x="446991" y="3011906"/>
                  <a:pt x="439149" y="2958185"/>
                </a:cubicBezTo>
                <a:cubicBezTo>
                  <a:pt x="423473" y="2895670"/>
                  <a:pt x="402616" y="2832884"/>
                  <a:pt x="381763" y="2762989"/>
                </a:cubicBezTo>
                <a:cubicBezTo>
                  <a:pt x="340504" y="2718141"/>
                  <a:pt x="357875" y="2611979"/>
                  <a:pt x="330681" y="2554718"/>
                </a:cubicBezTo>
                <a:cubicBezTo>
                  <a:pt x="354561" y="2510384"/>
                  <a:pt x="312857" y="2522616"/>
                  <a:pt x="310775" y="2485734"/>
                </a:cubicBezTo>
                <a:cubicBezTo>
                  <a:pt x="283880" y="2505125"/>
                  <a:pt x="334754" y="2437857"/>
                  <a:pt x="301498" y="2447068"/>
                </a:cubicBezTo>
                <a:cubicBezTo>
                  <a:pt x="302171" y="2440064"/>
                  <a:pt x="286502" y="2432988"/>
                  <a:pt x="288459" y="2425819"/>
                </a:cubicBezTo>
                <a:lnTo>
                  <a:pt x="294458" y="2402874"/>
                </a:lnTo>
                <a:lnTo>
                  <a:pt x="297070" y="2381443"/>
                </a:lnTo>
                <a:cubicBezTo>
                  <a:pt x="291389" y="2355877"/>
                  <a:pt x="281925" y="2295004"/>
                  <a:pt x="273399" y="2261920"/>
                </a:cubicBezTo>
                <a:cubicBezTo>
                  <a:pt x="264489" y="2250852"/>
                  <a:pt x="256407" y="2208397"/>
                  <a:pt x="263286" y="2195378"/>
                </a:cubicBezTo>
                <a:cubicBezTo>
                  <a:pt x="262597" y="2185499"/>
                  <a:pt x="238753" y="2164596"/>
                  <a:pt x="247503" y="2155135"/>
                </a:cubicBezTo>
                <a:cubicBezTo>
                  <a:pt x="257474" y="2141929"/>
                  <a:pt x="229406" y="2121310"/>
                  <a:pt x="244961" y="2118008"/>
                </a:cubicBezTo>
                <a:cubicBezTo>
                  <a:pt x="225493" y="2103116"/>
                  <a:pt x="245373" y="2072196"/>
                  <a:pt x="245954" y="2050531"/>
                </a:cubicBezTo>
                <a:cubicBezTo>
                  <a:pt x="228015" y="2040209"/>
                  <a:pt x="246924" y="2004931"/>
                  <a:pt x="237760" y="1963269"/>
                </a:cubicBezTo>
                <a:cubicBezTo>
                  <a:pt x="217314" y="1952304"/>
                  <a:pt x="249162" y="1930958"/>
                  <a:pt x="218938" y="1906352"/>
                </a:cubicBezTo>
                <a:cubicBezTo>
                  <a:pt x="211894" y="1889396"/>
                  <a:pt x="204207" y="1891128"/>
                  <a:pt x="195495" y="1861531"/>
                </a:cubicBezTo>
                <a:cubicBezTo>
                  <a:pt x="152756" y="1820122"/>
                  <a:pt x="167197" y="1775736"/>
                  <a:pt x="149294" y="1732919"/>
                </a:cubicBezTo>
                <a:cubicBezTo>
                  <a:pt x="132272" y="1683226"/>
                  <a:pt x="131129" y="1708347"/>
                  <a:pt x="121605" y="1663540"/>
                </a:cubicBezTo>
                <a:cubicBezTo>
                  <a:pt x="131383" y="1652207"/>
                  <a:pt x="129824" y="1627305"/>
                  <a:pt x="120731" y="1615777"/>
                </a:cubicBezTo>
                <a:cubicBezTo>
                  <a:pt x="113324" y="1591298"/>
                  <a:pt x="125561" y="1582061"/>
                  <a:pt x="101526" y="1563678"/>
                </a:cubicBezTo>
                <a:cubicBezTo>
                  <a:pt x="118336" y="1562186"/>
                  <a:pt x="95368" y="1514217"/>
                  <a:pt x="114606" y="1519474"/>
                </a:cubicBezTo>
                <a:cubicBezTo>
                  <a:pt x="124662" y="1497831"/>
                  <a:pt x="99126" y="1498809"/>
                  <a:pt x="107348" y="1477995"/>
                </a:cubicBezTo>
                <a:cubicBezTo>
                  <a:pt x="102372" y="1450946"/>
                  <a:pt x="98082" y="1395585"/>
                  <a:pt x="93433" y="1373769"/>
                </a:cubicBezTo>
                <a:lnTo>
                  <a:pt x="101740" y="1307086"/>
                </a:lnTo>
                <a:cubicBezTo>
                  <a:pt x="61518" y="1238798"/>
                  <a:pt x="128597" y="1302829"/>
                  <a:pt x="102928" y="1189033"/>
                </a:cubicBezTo>
                <a:cubicBezTo>
                  <a:pt x="96991" y="1183619"/>
                  <a:pt x="100433" y="1168361"/>
                  <a:pt x="107613" y="1168288"/>
                </a:cubicBezTo>
                <a:cubicBezTo>
                  <a:pt x="104521" y="1161401"/>
                  <a:pt x="88898" y="1146763"/>
                  <a:pt x="99895" y="1142577"/>
                </a:cubicBezTo>
                <a:cubicBezTo>
                  <a:pt x="98248" y="1123927"/>
                  <a:pt x="94639" y="1105753"/>
                  <a:pt x="89201" y="1088484"/>
                </a:cubicBezTo>
                <a:lnTo>
                  <a:pt x="77937" y="1016103"/>
                </a:lnTo>
                <a:cubicBezTo>
                  <a:pt x="78422" y="988163"/>
                  <a:pt x="78908" y="981994"/>
                  <a:pt x="79393" y="954054"/>
                </a:cubicBezTo>
                <a:cubicBezTo>
                  <a:pt x="74607" y="950500"/>
                  <a:pt x="84928" y="922140"/>
                  <a:pt x="90309" y="921368"/>
                </a:cubicBezTo>
                <a:cubicBezTo>
                  <a:pt x="87566" y="916400"/>
                  <a:pt x="66268" y="901306"/>
                  <a:pt x="74258" y="896999"/>
                </a:cubicBezTo>
                <a:cubicBezTo>
                  <a:pt x="69492" y="868759"/>
                  <a:pt x="58957" y="842759"/>
                  <a:pt x="43666" y="821517"/>
                </a:cubicBezTo>
                <a:cubicBezTo>
                  <a:pt x="35059" y="797243"/>
                  <a:pt x="27646" y="764612"/>
                  <a:pt x="22616" y="751353"/>
                </a:cubicBezTo>
                <a:cubicBezTo>
                  <a:pt x="22469" y="741312"/>
                  <a:pt x="22321" y="731271"/>
                  <a:pt x="22174" y="721230"/>
                </a:cubicBezTo>
                <a:lnTo>
                  <a:pt x="7845" y="681659"/>
                </a:lnTo>
                <a:cubicBezTo>
                  <a:pt x="-21513" y="678654"/>
                  <a:pt x="41748" y="630810"/>
                  <a:pt x="31306" y="619315"/>
                </a:cubicBezTo>
                <a:cubicBezTo>
                  <a:pt x="37997" y="611016"/>
                  <a:pt x="17724" y="592108"/>
                  <a:pt x="15184" y="585934"/>
                </a:cubicBezTo>
                <a:cubicBezTo>
                  <a:pt x="14724" y="571597"/>
                  <a:pt x="22718" y="553285"/>
                  <a:pt x="22258" y="538948"/>
                </a:cubicBezTo>
                <a:cubicBezTo>
                  <a:pt x="22152" y="531703"/>
                  <a:pt x="26272" y="532408"/>
                  <a:pt x="26166" y="525163"/>
                </a:cubicBezTo>
                <a:cubicBezTo>
                  <a:pt x="28507" y="511668"/>
                  <a:pt x="56166" y="464433"/>
                  <a:pt x="52290" y="446567"/>
                </a:cubicBezTo>
                <a:cubicBezTo>
                  <a:pt x="47300" y="425186"/>
                  <a:pt x="52062" y="408582"/>
                  <a:pt x="51538" y="393828"/>
                </a:cubicBezTo>
                <a:cubicBezTo>
                  <a:pt x="51481" y="380264"/>
                  <a:pt x="51425" y="366701"/>
                  <a:pt x="51368" y="353137"/>
                </a:cubicBezTo>
                <a:cubicBezTo>
                  <a:pt x="50053" y="345863"/>
                  <a:pt x="61696" y="333814"/>
                  <a:pt x="55970" y="321428"/>
                </a:cubicBezTo>
                <a:cubicBezTo>
                  <a:pt x="56334" y="306209"/>
                  <a:pt x="56697" y="290990"/>
                  <a:pt x="57061" y="275771"/>
                </a:cubicBezTo>
                <a:cubicBezTo>
                  <a:pt x="46146" y="254441"/>
                  <a:pt x="87623" y="243671"/>
                  <a:pt x="74088" y="212860"/>
                </a:cubicBezTo>
                <a:cubicBezTo>
                  <a:pt x="92367" y="188146"/>
                  <a:pt x="68261" y="179672"/>
                  <a:pt x="65798" y="144983"/>
                </a:cubicBezTo>
                <a:cubicBezTo>
                  <a:pt x="52661" y="119338"/>
                  <a:pt x="79134" y="90517"/>
                  <a:pt x="78082" y="55288"/>
                </a:cubicBezTo>
                <a:lnTo>
                  <a:pt x="37636"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910969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26" name="Rectangle 1332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7E3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8" name="Rectangle 1332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Birinci basamakta menstrüel düzensizliklere yaklaşım - The Journal of  Turkish Family Physician">
            <a:extLst>
              <a:ext uri="{FF2B5EF4-FFF2-40B4-BE49-F238E27FC236}">
                <a16:creationId xmlns:a16="http://schemas.microsoft.com/office/drawing/2014/main" id="{18A5A513-066E-81F4-9308-EA2E65FA7AA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26014" y="643467"/>
            <a:ext cx="6691971"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5499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6854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etoskop">
            <a:extLst>
              <a:ext uri="{FF2B5EF4-FFF2-40B4-BE49-F238E27FC236}">
                <a16:creationId xmlns:a16="http://schemas.microsoft.com/office/drawing/2014/main" id="{44A05394-1890-006C-6BAC-C5500B4BC9A9}"/>
              </a:ext>
            </a:extLst>
          </p:cNvPr>
          <p:cNvPicPr>
            <a:picLocks noChangeAspect="1"/>
          </p:cNvPicPr>
          <p:nvPr/>
        </p:nvPicPr>
        <p:blipFill rotWithShape="1">
          <a:blip r:embed="rId2"/>
          <a:srcRect l="41356" r="27810" b="-1"/>
          <a:stretch/>
        </p:blipFill>
        <p:spPr>
          <a:xfrm>
            <a:off x="5976166" y="10"/>
            <a:ext cx="3167834"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3" name="İçerik Yer Tutucusu 2">
            <a:extLst>
              <a:ext uri="{FF2B5EF4-FFF2-40B4-BE49-F238E27FC236}">
                <a16:creationId xmlns:a16="http://schemas.microsoft.com/office/drawing/2014/main" id="{4904A49D-0BD6-6C85-C0A8-5578DFFDEA00}"/>
              </a:ext>
            </a:extLst>
          </p:cNvPr>
          <p:cNvSpPr>
            <a:spLocks noGrp="1"/>
          </p:cNvSpPr>
          <p:nvPr>
            <p:ph idx="1"/>
          </p:nvPr>
        </p:nvSpPr>
        <p:spPr>
          <a:xfrm>
            <a:off x="852776" y="2194102"/>
            <a:ext cx="4887162" cy="3908585"/>
          </a:xfrm>
        </p:spPr>
        <p:txBody>
          <a:bodyPr>
            <a:normAutofit/>
          </a:bodyPr>
          <a:lstStyle/>
          <a:p>
            <a:r>
              <a:rPr lang="tr-TR" sz="2000" dirty="0"/>
              <a:t>Takip</a:t>
            </a:r>
          </a:p>
          <a:p>
            <a:r>
              <a:rPr lang="tr-TR" sz="1700" dirty="0"/>
              <a:t> Aile hekimi tedavinin takibinde önemli bir rol üstlenmelidir.</a:t>
            </a:r>
          </a:p>
          <a:p>
            <a:r>
              <a:rPr lang="tr-TR" sz="1700" dirty="0"/>
              <a:t> Medikal tedavi düşünülüyorsa, genellikle 3-6 ay süre ile </a:t>
            </a:r>
            <a:r>
              <a:rPr lang="tr-TR" sz="1700" dirty="0" err="1"/>
              <a:t>hormonal</a:t>
            </a:r>
            <a:r>
              <a:rPr lang="tr-TR" sz="1700" dirty="0"/>
              <a:t> tedavi yapılmalı, sonrasında muayene, </a:t>
            </a:r>
            <a:r>
              <a:rPr lang="tr-TR" sz="1700" dirty="0" err="1"/>
              <a:t>siklus</a:t>
            </a:r>
            <a:r>
              <a:rPr lang="tr-TR" sz="1700" dirty="0"/>
              <a:t> düzeni kontrolü, gerekiyorsa ultrasonografi ile endometriyal kalınlık kontrolü ve </a:t>
            </a:r>
            <a:r>
              <a:rPr lang="tr-TR" sz="1700" dirty="0" err="1"/>
              <a:t>probe</a:t>
            </a:r>
            <a:r>
              <a:rPr lang="tr-TR" sz="1700" dirty="0"/>
              <a:t> küretaj ile takip yapılmalıdır. </a:t>
            </a:r>
          </a:p>
          <a:p>
            <a:r>
              <a:rPr lang="tr-TR" sz="1700" dirty="0"/>
              <a:t>Mevcut sistemik hastalık durumunda sistemik hastalıkların tedavisi, </a:t>
            </a:r>
            <a:r>
              <a:rPr lang="tr-TR" sz="1700" dirty="0" err="1"/>
              <a:t>hormonal</a:t>
            </a:r>
            <a:r>
              <a:rPr lang="tr-TR" sz="1700" dirty="0"/>
              <a:t> tedaviden cevap alınmasını kolaylaştıracak ve operasyon yapılmadan sonuca ulaştıracaktır. </a:t>
            </a:r>
          </a:p>
        </p:txBody>
      </p:sp>
    </p:spTree>
    <p:extLst>
      <p:ext uri="{BB962C8B-B14F-4D97-AF65-F5344CB8AC3E}">
        <p14:creationId xmlns:p14="http://schemas.microsoft.com/office/powerpoint/2010/main" val="2257169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2">
            <a:extLst>
              <a:ext uri="{FF2B5EF4-FFF2-40B4-BE49-F238E27FC236}">
                <a16:creationId xmlns:a16="http://schemas.microsoft.com/office/drawing/2014/main" id="{827F54E7-E525-29D8-5F96-23A98391BDDA}"/>
              </a:ext>
            </a:extLst>
          </p:cNvPr>
          <p:cNvGraphicFramePr>
            <a:graphicFrameLocks noGrp="1"/>
          </p:cNvGraphicFramePr>
          <p:nvPr>
            <p:ph idx="1"/>
          </p:nvPr>
        </p:nvGraphicFramePr>
        <p:xfrm>
          <a:off x="628650" y="404664"/>
          <a:ext cx="7886700"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75142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tx1"/>
                </a:solidFill>
                <a:latin typeface="Times New Roman" panose="02020603050405020304" pitchFamily="18" charset="0"/>
                <a:cs typeface="Times New Roman" panose="02020603050405020304" pitchFamily="18" charset="0"/>
              </a:rPr>
              <a:t>Kaynaklar</a:t>
            </a:r>
          </a:p>
        </p:txBody>
      </p:sp>
      <p:sp>
        <p:nvSpPr>
          <p:cNvPr id="3" name="İçerik Yer Tutucusu 2"/>
          <p:cNvSpPr>
            <a:spLocks noGrp="1"/>
          </p:cNvSpPr>
          <p:nvPr>
            <p:ph idx="1"/>
          </p:nvPr>
        </p:nvSpPr>
        <p:spPr>
          <a:xfrm>
            <a:off x="323528" y="1600200"/>
            <a:ext cx="8568952" cy="4997152"/>
          </a:xfrm>
        </p:spPr>
        <p:txBody>
          <a:bodyPr>
            <a:normAutofit/>
          </a:bodyPr>
          <a:lstStyle/>
          <a:p>
            <a:pPr marL="0" indent="0" algn="just">
              <a:buNone/>
            </a:pPr>
            <a:r>
              <a:rPr lang="tr-TR" sz="1900" dirty="0">
                <a:latin typeface="Times New Roman" panose="02020603050405020304" pitchFamily="18" charset="0"/>
                <a:cs typeface="Times New Roman" panose="02020603050405020304" pitchFamily="18" charset="0"/>
              </a:rPr>
              <a:t>1) J. E. South-Paul, S. C. </a:t>
            </a:r>
            <a:r>
              <a:rPr lang="tr-TR" sz="1900" dirty="0" err="1">
                <a:latin typeface="Times New Roman" panose="02020603050405020304" pitchFamily="18" charset="0"/>
                <a:cs typeface="Times New Roman" panose="02020603050405020304" pitchFamily="18" charset="0"/>
              </a:rPr>
              <a:t>Matheny</a:t>
            </a:r>
            <a:r>
              <a:rPr lang="tr-TR" sz="1900" dirty="0">
                <a:latin typeface="Times New Roman" panose="02020603050405020304" pitchFamily="18" charset="0"/>
                <a:cs typeface="Times New Roman" panose="02020603050405020304" pitchFamily="18" charset="0"/>
              </a:rPr>
              <a:t>, ve E. L. </a:t>
            </a:r>
            <a:r>
              <a:rPr lang="tr-TR" sz="1900" dirty="0" err="1">
                <a:latin typeface="Times New Roman" panose="02020603050405020304" pitchFamily="18" charset="0"/>
                <a:cs typeface="Times New Roman" panose="02020603050405020304" pitchFamily="18" charset="0"/>
              </a:rPr>
              <a:t>Lewis</a:t>
            </a:r>
            <a:r>
              <a:rPr lang="tr-TR" sz="1900" dirty="0">
                <a:latin typeface="Times New Roman" panose="02020603050405020304" pitchFamily="18" charset="0"/>
                <a:cs typeface="Times New Roman" panose="02020603050405020304" pitchFamily="18" charset="0"/>
              </a:rPr>
              <a:t>, Aile Hekimliği Tanı ve Tedavi. 2019. 5. Baskı, Güneş Tıp Kitabevleri.</a:t>
            </a:r>
          </a:p>
          <a:p>
            <a:pPr marL="0" indent="0" algn="just">
              <a:buNone/>
            </a:pPr>
            <a:r>
              <a:rPr lang="tr-TR" sz="1900" dirty="0">
                <a:latin typeface="Times New Roman" panose="02020603050405020304" pitchFamily="18" charset="0"/>
                <a:cs typeface="Times New Roman" panose="02020603050405020304" pitchFamily="18" charset="0"/>
              </a:rPr>
              <a:t>2) C.T. Johnson, J.L. </a:t>
            </a:r>
            <a:r>
              <a:rPr lang="tr-TR" sz="1900" dirty="0" err="1">
                <a:latin typeface="Times New Roman" panose="02020603050405020304" pitchFamily="18" charset="0"/>
                <a:cs typeface="Times New Roman" panose="02020603050405020304" pitchFamily="18" charset="0"/>
              </a:rPr>
              <a:t>Hallock</a:t>
            </a:r>
            <a:r>
              <a:rPr lang="tr-TR" sz="1900" dirty="0">
                <a:latin typeface="Times New Roman" panose="02020603050405020304" pitchFamily="18" charset="0"/>
                <a:cs typeface="Times New Roman" panose="02020603050405020304" pitchFamily="18" charset="0"/>
              </a:rPr>
              <a:t>, J.L. </a:t>
            </a:r>
            <a:r>
              <a:rPr lang="tr-TR" sz="1900" dirty="0" err="1">
                <a:latin typeface="Times New Roman" panose="02020603050405020304" pitchFamily="18" charset="0"/>
                <a:cs typeface="Times New Roman" panose="02020603050405020304" pitchFamily="18" charset="0"/>
              </a:rPr>
              <a:t>Bienstock</a:t>
            </a:r>
            <a:r>
              <a:rPr lang="tr-TR" sz="1900" dirty="0">
                <a:latin typeface="Times New Roman" panose="02020603050405020304" pitchFamily="18" charset="0"/>
                <a:cs typeface="Times New Roman" panose="02020603050405020304" pitchFamily="18" charset="0"/>
              </a:rPr>
              <a:t>, H.E. </a:t>
            </a:r>
            <a:r>
              <a:rPr lang="tr-TR" sz="1900" dirty="0" err="1">
                <a:latin typeface="Times New Roman" panose="02020603050405020304" pitchFamily="18" charset="0"/>
                <a:cs typeface="Times New Roman" panose="02020603050405020304" pitchFamily="18" charset="0"/>
              </a:rPr>
              <a:t>Fox</a:t>
            </a:r>
            <a:r>
              <a:rPr lang="tr-TR" sz="1900" dirty="0">
                <a:latin typeface="Times New Roman" panose="02020603050405020304" pitchFamily="18" charset="0"/>
                <a:cs typeface="Times New Roman" panose="02020603050405020304" pitchFamily="18" charset="0"/>
              </a:rPr>
              <a:t>, E.E. </a:t>
            </a:r>
            <a:r>
              <a:rPr lang="tr-TR" sz="1900" dirty="0" err="1">
                <a:latin typeface="Times New Roman" panose="02020603050405020304" pitchFamily="18" charset="0"/>
                <a:cs typeface="Times New Roman" panose="02020603050405020304" pitchFamily="18" charset="0"/>
              </a:rPr>
              <a:t>Wallach</a:t>
            </a:r>
            <a:r>
              <a:rPr lang="tr-TR" sz="1900" dirty="0">
                <a:latin typeface="Times New Roman" panose="02020603050405020304" pitchFamily="18" charset="0"/>
                <a:cs typeface="Times New Roman" panose="02020603050405020304" pitchFamily="18" charset="0"/>
              </a:rPr>
              <a:t>, John Hopkins Jinekoloji ve </a:t>
            </a:r>
            <a:r>
              <a:rPr lang="tr-TR" sz="1900" dirty="0" err="1">
                <a:latin typeface="Times New Roman" panose="02020603050405020304" pitchFamily="18" charset="0"/>
                <a:cs typeface="Times New Roman" panose="02020603050405020304" pitchFamily="18" charset="0"/>
              </a:rPr>
              <a:t>Obstetrik</a:t>
            </a:r>
            <a:r>
              <a:rPr lang="tr-TR" sz="1900" dirty="0">
                <a:latin typeface="Times New Roman" panose="02020603050405020304" pitchFamily="18" charset="0"/>
                <a:cs typeface="Times New Roman" panose="02020603050405020304" pitchFamily="18" charset="0"/>
              </a:rPr>
              <a:t> El Kitabı. 2016. 5. Baskı, Güneş Tıp Kitabevleri.</a:t>
            </a:r>
          </a:p>
          <a:p>
            <a:pPr marL="0" indent="0" algn="just">
              <a:buNone/>
            </a:pPr>
            <a:r>
              <a:rPr lang="tr-TR" sz="1900" dirty="0">
                <a:latin typeface="Times New Roman" panose="02020603050405020304" pitchFamily="18" charset="0"/>
                <a:cs typeface="Times New Roman" panose="02020603050405020304" pitchFamily="18" charset="0"/>
              </a:rPr>
              <a:t>3) Z. Korkmaz ve H. B. </a:t>
            </a:r>
            <a:r>
              <a:rPr lang="tr-TR" sz="1900" dirty="0" err="1">
                <a:latin typeface="Times New Roman" panose="02020603050405020304" pitchFamily="18" charset="0"/>
                <a:cs typeface="Times New Roman" panose="02020603050405020304" pitchFamily="18" charset="0"/>
              </a:rPr>
              <a:t>Saatlı</a:t>
            </a:r>
            <a:r>
              <a:rPr lang="tr-TR" sz="1900" dirty="0">
                <a:latin typeface="Times New Roman" panose="02020603050405020304" pitchFamily="18" charset="0"/>
                <a:cs typeface="Times New Roman" panose="02020603050405020304" pitchFamily="18" charset="0"/>
              </a:rPr>
              <a:t>, “Anormal </a:t>
            </a:r>
            <a:r>
              <a:rPr lang="tr-TR" sz="1900" dirty="0" err="1">
                <a:latin typeface="Times New Roman" panose="02020603050405020304" pitchFamily="18" charset="0"/>
                <a:cs typeface="Times New Roman" panose="02020603050405020304" pitchFamily="18" charset="0"/>
              </a:rPr>
              <a:t>Uterin</a:t>
            </a:r>
            <a:r>
              <a:rPr lang="tr-TR" sz="1900" dirty="0">
                <a:latin typeface="Times New Roman" panose="02020603050405020304" pitchFamily="18" charset="0"/>
                <a:cs typeface="Times New Roman" panose="02020603050405020304" pitchFamily="18" charset="0"/>
              </a:rPr>
              <a:t> Kanamalar”, </a:t>
            </a:r>
            <a:r>
              <a:rPr lang="tr-TR" sz="1900" dirty="0" err="1">
                <a:latin typeface="Times New Roman" panose="02020603050405020304" pitchFamily="18" charset="0"/>
                <a:cs typeface="Times New Roman" panose="02020603050405020304" pitchFamily="18" charset="0"/>
              </a:rPr>
              <a:t>Turkiye</a:t>
            </a:r>
            <a:r>
              <a:rPr lang="tr-TR" sz="1900" dirty="0">
                <a:latin typeface="Times New Roman" panose="02020603050405020304" pitchFamily="18" charset="0"/>
                <a:cs typeface="Times New Roman" panose="02020603050405020304" pitchFamily="18" charset="0"/>
              </a:rPr>
              <a:t> </a:t>
            </a:r>
            <a:r>
              <a:rPr lang="tr-TR" sz="1900" dirty="0" err="1">
                <a:latin typeface="Times New Roman" panose="02020603050405020304" pitchFamily="18" charset="0"/>
                <a:cs typeface="Times New Roman" panose="02020603050405020304" pitchFamily="18" charset="0"/>
              </a:rPr>
              <a:t>Klin</a:t>
            </a:r>
            <a:r>
              <a:rPr lang="tr-TR" sz="1900" dirty="0">
                <a:latin typeface="Times New Roman" panose="02020603050405020304" pitchFamily="18" charset="0"/>
                <a:cs typeface="Times New Roman" panose="02020603050405020304" pitchFamily="18" charset="0"/>
              </a:rPr>
              <a:t>. Jinekoloji </a:t>
            </a:r>
            <a:r>
              <a:rPr lang="tr-TR" sz="1900" dirty="0" err="1">
                <a:latin typeface="Times New Roman" panose="02020603050405020304" pitchFamily="18" charset="0"/>
                <a:cs typeface="Times New Roman" panose="02020603050405020304" pitchFamily="18" charset="0"/>
              </a:rPr>
              <a:t>Obstet</a:t>
            </a:r>
            <a:r>
              <a:rPr lang="tr-TR" sz="1900" dirty="0">
                <a:latin typeface="Times New Roman" panose="02020603050405020304" pitchFamily="18" charset="0"/>
                <a:cs typeface="Times New Roman" panose="02020603050405020304" pitchFamily="18" charset="0"/>
              </a:rPr>
              <a:t>., c. 8, sayı 4, </a:t>
            </a:r>
            <a:r>
              <a:rPr lang="tr-TR" sz="1900" dirty="0" err="1">
                <a:latin typeface="Times New Roman" panose="02020603050405020304" pitchFamily="18" charset="0"/>
                <a:cs typeface="Times New Roman" panose="02020603050405020304" pitchFamily="18" charset="0"/>
              </a:rPr>
              <a:t>ss</a:t>
            </a:r>
            <a:r>
              <a:rPr lang="tr-TR" sz="1900" dirty="0">
                <a:latin typeface="Times New Roman" panose="02020603050405020304" pitchFamily="18" charset="0"/>
                <a:cs typeface="Times New Roman" panose="02020603050405020304" pitchFamily="18" charset="0"/>
              </a:rPr>
              <a:t>. 73–78, 2015.</a:t>
            </a:r>
          </a:p>
          <a:p>
            <a:pPr marL="0" indent="0" algn="just">
              <a:buNone/>
            </a:pPr>
            <a:r>
              <a:rPr lang="tr-TR" sz="1900" dirty="0">
                <a:latin typeface="Times New Roman" panose="02020603050405020304" pitchFamily="18" charset="0"/>
                <a:cs typeface="Times New Roman" panose="02020603050405020304" pitchFamily="18" charset="0"/>
              </a:rPr>
              <a:t>4) Y. Aydın, “</a:t>
            </a:r>
            <a:r>
              <a:rPr lang="tr-TR" sz="1900" dirty="0" err="1">
                <a:latin typeface="Times New Roman" panose="02020603050405020304" pitchFamily="18" charset="0"/>
                <a:cs typeface="Times New Roman" panose="02020603050405020304" pitchFamily="18" charset="0"/>
              </a:rPr>
              <a:t>Amenore</a:t>
            </a:r>
            <a:r>
              <a:rPr lang="tr-TR" sz="1900" dirty="0">
                <a:latin typeface="Times New Roman" panose="02020603050405020304" pitchFamily="18" charset="0"/>
                <a:cs typeface="Times New Roman" panose="02020603050405020304" pitchFamily="18" charset="0"/>
              </a:rPr>
              <a:t>”, </a:t>
            </a:r>
            <a:r>
              <a:rPr lang="tr-TR" sz="1900" dirty="0" err="1">
                <a:latin typeface="Times New Roman" panose="02020603050405020304" pitchFamily="18" charset="0"/>
                <a:cs typeface="Times New Roman" panose="02020603050405020304" pitchFamily="18" charset="0"/>
              </a:rPr>
              <a:t>Turkiye</a:t>
            </a:r>
            <a:r>
              <a:rPr lang="tr-TR" sz="1900" dirty="0">
                <a:latin typeface="Times New Roman" panose="02020603050405020304" pitchFamily="18" charset="0"/>
                <a:cs typeface="Times New Roman" panose="02020603050405020304" pitchFamily="18" charset="0"/>
              </a:rPr>
              <a:t> </a:t>
            </a:r>
            <a:r>
              <a:rPr lang="tr-TR" sz="1900" dirty="0" err="1">
                <a:latin typeface="Times New Roman" panose="02020603050405020304" pitchFamily="18" charset="0"/>
                <a:cs typeface="Times New Roman" panose="02020603050405020304" pitchFamily="18" charset="0"/>
              </a:rPr>
              <a:t>Klin</a:t>
            </a:r>
            <a:r>
              <a:rPr lang="tr-TR" sz="1900" dirty="0">
                <a:latin typeface="Times New Roman" panose="02020603050405020304" pitchFamily="18" charset="0"/>
                <a:cs typeface="Times New Roman" panose="02020603050405020304" pitchFamily="18" charset="0"/>
              </a:rPr>
              <a:t>. Jinekoloji </a:t>
            </a:r>
            <a:r>
              <a:rPr lang="tr-TR" sz="1900" dirty="0" err="1">
                <a:latin typeface="Times New Roman" panose="02020603050405020304" pitchFamily="18" charset="0"/>
                <a:cs typeface="Times New Roman" panose="02020603050405020304" pitchFamily="18" charset="0"/>
              </a:rPr>
              <a:t>Obstet</a:t>
            </a:r>
            <a:r>
              <a:rPr lang="tr-TR" sz="1900" dirty="0">
                <a:latin typeface="Times New Roman" panose="02020603050405020304" pitchFamily="18" charset="0"/>
                <a:cs typeface="Times New Roman" panose="02020603050405020304" pitchFamily="18" charset="0"/>
              </a:rPr>
              <a:t>., c. 8, sayı 4, </a:t>
            </a:r>
            <a:r>
              <a:rPr lang="tr-TR" sz="1900" dirty="0" err="1">
                <a:latin typeface="Times New Roman" panose="02020603050405020304" pitchFamily="18" charset="0"/>
                <a:cs typeface="Times New Roman" panose="02020603050405020304" pitchFamily="18" charset="0"/>
              </a:rPr>
              <a:t>ss</a:t>
            </a:r>
            <a:r>
              <a:rPr lang="tr-TR" sz="1900" dirty="0">
                <a:latin typeface="Times New Roman" panose="02020603050405020304" pitchFamily="18" charset="0"/>
                <a:cs typeface="Times New Roman" panose="02020603050405020304" pitchFamily="18" charset="0"/>
              </a:rPr>
              <a:t>. 96–101, 2015. </a:t>
            </a:r>
          </a:p>
          <a:p>
            <a:pPr marL="0" indent="0" algn="just">
              <a:buNone/>
            </a:pPr>
            <a:r>
              <a:rPr lang="tr-TR" sz="1900" dirty="0">
                <a:latin typeface="Times New Roman" panose="02020603050405020304" pitchFamily="18" charset="0"/>
                <a:cs typeface="Times New Roman" panose="02020603050405020304" pitchFamily="18" charset="0"/>
              </a:rPr>
              <a:t>5) Birinci Basamağa Yönelik Tanı ve Tedavi Rehberleri, 2012.</a:t>
            </a:r>
          </a:p>
          <a:p>
            <a:pPr marL="0" indent="0" algn="just">
              <a:buNone/>
            </a:pPr>
            <a:r>
              <a:rPr lang="tr-TR" sz="1900" dirty="0">
                <a:latin typeface="Times New Roman" panose="02020603050405020304" pitchFamily="18" charset="0"/>
                <a:cs typeface="Times New Roman" panose="02020603050405020304" pitchFamily="18" charset="0"/>
              </a:rPr>
              <a:t>6) Türk Jinekoloji ve </a:t>
            </a:r>
            <a:r>
              <a:rPr lang="tr-TR" sz="1900" dirty="0" err="1">
                <a:latin typeface="Times New Roman" panose="02020603050405020304" pitchFamily="18" charset="0"/>
                <a:cs typeface="Times New Roman" panose="02020603050405020304" pitchFamily="18" charset="0"/>
              </a:rPr>
              <a:t>Obstetrik</a:t>
            </a:r>
            <a:r>
              <a:rPr lang="tr-TR" sz="1900" dirty="0">
                <a:latin typeface="Times New Roman" panose="02020603050405020304" pitchFamily="18" charset="0"/>
                <a:cs typeface="Times New Roman" panose="02020603050405020304" pitchFamily="18" charset="0"/>
              </a:rPr>
              <a:t> Derneği, </a:t>
            </a:r>
            <a:r>
              <a:rPr lang="tr-TR" sz="1900" dirty="0" err="1">
                <a:latin typeface="Times New Roman" panose="02020603050405020304" pitchFamily="18" charset="0"/>
                <a:cs typeface="Times New Roman" panose="02020603050405020304" pitchFamily="18" charset="0"/>
              </a:rPr>
              <a:t>Menoraji</a:t>
            </a:r>
            <a:r>
              <a:rPr lang="tr-TR" sz="1900" dirty="0">
                <a:latin typeface="Times New Roman" panose="02020603050405020304" pitchFamily="18" charset="0"/>
                <a:cs typeface="Times New Roman" panose="02020603050405020304" pitchFamily="18" charset="0"/>
              </a:rPr>
              <a:t> Tanı ve Tedavi </a:t>
            </a:r>
            <a:r>
              <a:rPr lang="tr-TR" sz="1900" dirty="0" err="1">
                <a:latin typeface="Times New Roman" panose="02020603050405020304" pitchFamily="18" charset="0"/>
                <a:cs typeface="Times New Roman" panose="02020603050405020304" pitchFamily="18" charset="0"/>
              </a:rPr>
              <a:t>Klavuzu</a:t>
            </a:r>
            <a:r>
              <a:rPr lang="tr-TR" sz="1900" dirty="0">
                <a:latin typeface="Times New Roman" panose="02020603050405020304" pitchFamily="18" charset="0"/>
                <a:cs typeface="Times New Roman" panose="02020603050405020304" pitchFamily="18" charset="0"/>
              </a:rPr>
              <a:t>, 2012</a:t>
            </a:r>
          </a:p>
          <a:p>
            <a:pPr marL="0" indent="0" algn="just">
              <a:buNone/>
            </a:pPr>
            <a:endParaRPr lang="tr-TR" dirty="0"/>
          </a:p>
        </p:txBody>
      </p:sp>
    </p:spTree>
    <p:extLst>
      <p:ext uri="{BB962C8B-B14F-4D97-AF65-F5344CB8AC3E}">
        <p14:creationId xmlns:p14="http://schemas.microsoft.com/office/powerpoint/2010/main" val="454209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pPr>
              <a:lnSpc>
                <a:spcPct val="90000"/>
              </a:lnSpc>
            </a:pPr>
            <a:br>
              <a:rPr lang="tr-TR" sz="1800" b="1"/>
            </a:br>
            <a:r>
              <a:rPr lang="tr-TR" sz="1800" b="1" err="1"/>
              <a:t>Menstural</a:t>
            </a:r>
            <a:r>
              <a:rPr lang="tr-TR" sz="1800" b="1"/>
              <a:t> </a:t>
            </a:r>
            <a:r>
              <a:rPr lang="tr-TR" sz="1800" b="1" err="1"/>
              <a:t>siklus</a:t>
            </a:r>
            <a:r>
              <a:rPr lang="tr-TR" sz="1800" b="1"/>
              <a:t> fizyolojisi</a:t>
            </a:r>
            <a:br>
              <a:rPr lang="tr-TR" sz="1800" b="1"/>
            </a:br>
            <a:endParaRPr lang="tr-TR" sz="1800"/>
          </a:p>
        </p:txBody>
      </p:sp>
      <p:graphicFrame>
        <p:nvGraphicFramePr>
          <p:cNvPr id="7" name="İçerik Yer Tutucusu 2">
            <a:extLst>
              <a:ext uri="{FF2B5EF4-FFF2-40B4-BE49-F238E27FC236}">
                <a16:creationId xmlns:a16="http://schemas.microsoft.com/office/drawing/2014/main" id="{36FB6741-7F59-8C44-7707-F267B4E3160B}"/>
              </a:ext>
            </a:extLst>
          </p:cNvPr>
          <p:cNvGraphicFramePr>
            <a:graphicFrameLocks noGrp="1"/>
          </p:cNvGraphicFramePr>
          <p:nvPr>
            <p:ph idx="1"/>
            <p:extLst>
              <p:ext uri="{D42A27DB-BD31-4B8C-83A1-F6EECF244321}">
                <p14:modId xmlns:p14="http://schemas.microsoft.com/office/powerpoint/2010/main" val="3414264325"/>
              </p:ext>
            </p:extLst>
          </p:nvPr>
        </p:nvGraphicFramePr>
        <p:xfrm>
          <a:off x="3887788" y="987425"/>
          <a:ext cx="462915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Placeholder 2">
            <a:extLst>
              <a:ext uri="{FF2B5EF4-FFF2-40B4-BE49-F238E27FC236}">
                <a16:creationId xmlns:a16="http://schemas.microsoft.com/office/drawing/2014/main" id="{60605751-EAD8-C68B-9E72-396ACF75E0EE}"/>
              </a:ext>
            </a:extLst>
          </p:cNvPr>
          <p:cNvSpPr>
            <a:spLocks noGrp="1"/>
          </p:cNvSpPr>
          <p:nvPr>
            <p:ph type="body" sz="half" idx="2"/>
          </p:nvPr>
        </p:nvSpPr>
        <p:spPr/>
        <p:txBody>
          <a:bodyPr/>
          <a:lstStyle/>
          <a:p>
            <a:endParaRPr lang="tr-TR" dirty="0"/>
          </a:p>
          <a:p>
            <a:endParaRPr lang="en-US" dirty="0"/>
          </a:p>
        </p:txBody>
      </p:sp>
    </p:spTree>
    <p:extLst>
      <p:ext uri="{BB962C8B-B14F-4D97-AF65-F5344CB8AC3E}">
        <p14:creationId xmlns:p14="http://schemas.microsoft.com/office/powerpoint/2010/main" val="20254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pPr>
              <a:lnSpc>
                <a:spcPct val="90000"/>
              </a:lnSpc>
            </a:pPr>
            <a:br>
              <a:rPr lang="tr-TR" sz="1800" b="1"/>
            </a:br>
            <a:r>
              <a:rPr lang="tr-TR" sz="1800" b="1" err="1"/>
              <a:t>Menstural</a:t>
            </a:r>
            <a:r>
              <a:rPr lang="tr-TR" sz="1800" b="1"/>
              <a:t> </a:t>
            </a:r>
            <a:r>
              <a:rPr lang="tr-TR" sz="1800" b="1" err="1"/>
              <a:t>siklus</a:t>
            </a:r>
            <a:r>
              <a:rPr lang="tr-TR" sz="1800" b="1"/>
              <a:t> fizyolojisi</a:t>
            </a:r>
            <a:br>
              <a:rPr lang="tr-TR" sz="1800" b="1"/>
            </a:br>
            <a:endParaRPr lang="tr-TR" sz="1800"/>
          </a:p>
        </p:txBody>
      </p:sp>
      <p:graphicFrame>
        <p:nvGraphicFramePr>
          <p:cNvPr id="5" name="İçerik Yer Tutucusu 2">
            <a:extLst>
              <a:ext uri="{FF2B5EF4-FFF2-40B4-BE49-F238E27FC236}">
                <a16:creationId xmlns:a16="http://schemas.microsoft.com/office/drawing/2014/main" id="{BA72D261-7A64-FBD8-FD61-52946A209D4D}"/>
              </a:ext>
            </a:extLst>
          </p:cNvPr>
          <p:cNvGraphicFramePr>
            <a:graphicFrameLocks noGrp="1"/>
          </p:cNvGraphicFramePr>
          <p:nvPr>
            <p:ph idx="1"/>
            <p:extLst>
              <p:ext uri="{D42A27DB-BD31-4B8C-83A1-F6EECF244321}">
                <p14:modId xmlns:p14="http://schemas.microsoft.com/office/powerpoint/2010/main" val="2711275155"/>
              </p:ext>
            </p:extLst>
          </p:nvPr>
        </p:nvGraphicFramePr>
        <p:xfrm>
          <a:off x="3887788" y="987425"/>
          <a:ext cx="462915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Placeholder 2">
            <a:extLst>
              <a:ext uri="{FF2B5EF4-FFF2-40B4-BE49-F238E27FC236}">
                <a16:creationId xmlns:a16="http://schemas.microsoft.com/office/drawing/2014/main" id="{B558E5B9-7E2E-AEAB-9CFE-30C6DE6296E7}"/>
              </a:ext>
            </a:extLst>
          </p:cNvPr>
          <p:cNvSpPr>
            <a:spLocks noGrp="1"/>
          </p:cNvSpPr>
          <p:nvPr>
            <p:ph type="body" sz="half" idx="2"/>
          </p:nvPr>
        </p:nvSpPr>
        <p:spPr/>
        <p:txBody>
          <a:bodyPr/>
          <a:lstStyle/>
          <a:p>
            <a:r>
              <a:rPr lang="tr-TR" dirty="0"/>
              <a:t>.</a:t>
            </a:r>
            <a:endParaRPr lang="en-US" dirty="0"/>
          </a:p>
        </p:txBody>
      </p:sp>
    </p:spTree>
    <p:extLst>
      <p:ext uri="{BB962C8B-B14F-4D97-AF65-F5344CB8AC3E}">
        <p14:creationId xmlns:p14="http://schemas.microsoft.com/office/powerpoint/2010/main" val="20254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pPr>
              <a:lnSpc>
                <a:spcPct val="90000"/>
              </a:lnSpc>
            </a:pPr>
            <a:br>
              <a:rPr lang="tr-TR" sz="2100" b="1"/>
            </a:br>
            <a:r>
              <a:rPr lang="tr-TR" sz="2100" b="1" err="1"/>
              <a:t>Menstural</a:t>
            </a:r>
            <a:r>
              <a:rPr lang="tr-TR" sz="2100" b="1"/>
              <a:t> </a:t>
            </a:r>
            <a:r>
              <a:rPr lang="tr-TR" sz="2100" b="1" err="1"/>
              <a:t>siklus</a:t>
            </a:r>
            <a:r>
              <a:rPr lang="tr-TR" sz="2100" b="1"/>
              <a:t> fizyolojisi</a:t>
            </a:r>
            <a:br>
              <a:rPr lang="tr-TR" sz="2100" b="1"/>
            </a:br>
            <a:endParaRPr lang="tr-TR" sz="2100"/>
          </a:p>
        </p:txBody>
      </p:sp>
      <p:graphicFrame>
        <p:nvGraphicFramePr>
          <p:cNvPr id="7" name="İçerik Yer Tutucusu 2">
            <a:extLst>
              <a:ext uri="{FF2B5EF4-FFF2-40B4-BE49-F238E27FC236}">
                <a16:creationId xmlns:a16="http://schemas.microsoft.com/office/drawing/2014/main" id="{B06EE46A-867C-1712-1A86-4C8280432835}"/>
              </a:ext>
            </a:extLst>
          </p:cNvPr>
          <p:cNvGraphicFramePr>
            <a:graphicFrameLocks noGrp="1"/>
          </p:cNvGraphicFramePr>
          <p:nvPr>
            <p:ph sz="half" idx="1"/>
            <p:extLst>
              <p:ext uri="{D42A27DB-BD31-4B8C-83A1-F6EECF244321}">
                <p14:modId xmlns:p14="http://schemas.microsoft.com/office/powerpoint/2010/main" val="3961339324"/>
              </p:ext>
            </p:extLst>
          </p:nvPr>
        </p:nvGraphicFramePr>
        <p:xfrm>
          <a:off x="628650" y="1825625"/>
          <a:ext cx="38862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4" name="Picture 2" descr="Ovulasyon Belirtileri Nelerdir? Ovulasyon Nasıl Hesaplanır?">
            <a:extLst>
              <a:ext uri="{FF2B5EF4-FFF2-40B4-BE49-F238E27FC236}">
                <a16:creationId xmlns:a16="http://schemas.microsoft.com/office/drawing/2014/main" id="{19ECB96B-C764-68DA-4F81-88B74C412331}"/>
              </a:ext>
            </a:extLst>
          </p:cNvPr>
          <p:cNvPicPr>
            <a:picLocks noGrp="1" noChangeAspect="1" noChangeArrowheads="1"/>
          </p:cNvPicPr>
          <p:nvPr>
            <p:ph sz="half" idx="2"/>
          </p:nvPr>
        </p:nvPicPr>
        <p:blipFill>
          <a:blip r:embed="rId8">
            <a:extLst>
              <a:ext uri="{28A0092B-C50C-407E-A947-70E740481C1C}">
                <a14:useLocalDpi xmlns:a14="http://schemas.microsoft.com/office/drawing/2010/main" val="0"/>
              </a:ext>
            </a:extLst>
          </a:blip>
          <a:stretch>
            <a:fillRect/>
          </a:stretch>
        </p:blipFill>
        <p:spPr bwMode="auto">
          <a:xfrm>
            <a:off x="5081587" y="3234531"/>
            <a:ext cx="2981325" cy="153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401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pPr>
              <a:lnSpc>
                <a:spcPct val="90000"/>
              </a:lnSpc>
            </a:pPr>
            <a:br>
              <a:rPr lang="tr-TR" sz="1800" b="1"/>
            </a:br>
            <a:r>
              <a:rPr lang="tr-TR" sz="1800" b="1" err="1"/>
              <a:t>Menstural</a:t>
            </a:r>
            <a:r>
              <a:rPr lang="tr-TR" sz="1800" b="1"/>
              <a:t> </a:t>
            </a:r>
            <a:r>
              <a:rPr lang="tr-TR" sz="1800" b="1" err="1"/>
              <a:t>siklus</a:t>
            </a:r>
            <a:r>
              <a:rPr lang="tr-TR" sz="1800" b="1"/>
              <a:t> fizyolojisi</a:t>
            </a:r>
            <a:br>
              <a:rPr lang="tr-TR" sz="1800" b="1"/>
            </a:br>
            <a:endParaRPr lang="tr-TR" sz="1800"/>
          </a:p>
        </p:txBody>
      </p:sp>
      <p:graphicFrame>
        <p:nvGraphicFramePr>
          <p:cNvPr id="5" name="İçerik Yer Tutucusu 2">
            <a:extLst>
              <a:ext uri="{FF2B5EF4-FFF2-40B4-BE49-F238E27FC236}">
                <a16:creationId xmlns:a16="http://schemas.microsoft.com/office/drawing/2014/main" id="{9319699F-368A-2F2A-B30A-16AC34D2407A}"/>
              </a:ext>
            </a:extLst>
          </p:cNvPr>
          <p:cNvGraphicFramePr>
            <a:graphicFrameLocks noGrp="1"/>
          </p:cNvGraphicFramePr>
          <p:nvPr>
            <p:ph idx="1"/>
            <p:extLst>
              <p:ext uri="{D42A27DB-BD31-4B8C-83A1-F6EECF244321}">
                <p14:modId xmlns:p14="http://schemas.microsoft.com/office/powerpoint/2010/main" val="107682451"/>
              </p:ext>
            </p:extLst>
          </p:nvPr>
        </p:nvGraphicFramePr>
        <p:xfrm>
          <a:off x="3887788" y="987425"/>
          <a:ext cx="462915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Placeholder 2">
            <a:extLst>
              <a:ext uri="{FF2B5EF4-FFF2-40B4-BE49-F238E27FC236}">
                <a16:creationId xmlns:a16="http://schemas.microsoft.com/office/drawing/2014/main" id="{F83EA08E-D262-9480-5FCE-D4CD5297907C}"/>
              </a:ext>
            </a:extLst>
          </p:cNvPr>
          <p:cNvSpPr>
            <a:spLocks noGrp="1"/>
          </p:cNvSpPr>
          <p:nvPr>
            <p:ph type="body" sz="half" idx="2"/>
          </p:nvPr>
        </p:nvSpPr>
        <p:spPr/>
        <p:txBody>
          <a:bodyPr/>
          <a:lstStyle/>
          <a:p>
            <a:r>
              <a:rPr lang="tr-TR" dirty="0"/>
              <a:t>.</a:t>
            </a:r>
            <a:endParaRPr lang="en-US" dirty="0"/>
          </a:p>
        </p:txBody>
      </p:sp>
    </p:spTree>
    <p:extLst>
      <p:ext uri="{BB962C8B-B14F-4D97-AF65-F5344CB8AC3E}">
        <p14:creationId xmlns:p14="http://schemas.microsoft.com/office/powerpoint/2010/main" val="268501042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19480</TotalTime>
  <Words>2437</Words>
  <Application>Microsoft Office PowerPoint</Application>
  <PresentationFormat>Ekran Gösterisi (4:3)</PresentationFormat>
  <Paragraphs>406</Paragraphs>
  <Slides>54</Slides>
  <Notes>2</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54</vt:i4>
      </vt:variant>
    </vt:vector>
  </HeadingPairs>
  <TitlesOfParts>
    <vt:vector size="61" baseType="lpstr">
      <vt:lpstr>Aptos</vt:lpstr>
      <vt:lpstr>Aptos Display</vt:lpstr>
      <vt:lpstr>Arial</vt:lpstr>
      <vt:lpstr>Calibri</vt:lpstr>
      <vt:lpstr>Times New Roman</vt:lpstr>
      <vt:lpstr>Wingdings</vt:lpstr>
      <vt:lpstr>Office Teması</vt:lpstr>
      <vt:lpstr>ADET DÜZENSİZLİKLERİ VE VAJİNAL KANAMAYA YAKLAŞIM</vt:lpstr>
      <vt:lpstr>Sunum Planı</vt:lpstr>
      <vt:lpstr>Amaç</vt:lpstr>
      <vt:lpstr>PowerPoint Sunusu</vt:lpstr>
      <vt:lpstr> Menstural siklus fizyolojisi </vt:lpstr>
      <vt:lpstr> Menstural siklus fizyolojisi </vt:lpstr>
      <vt:lpstr> Menstural siklus fizyolojisi </vt:lpstr>
      <vt:lpstr> Menstural siklus fizyolojisi </vt:lpstr>
      <vt:lpstr> Menstural siklus fizyolojisi </vt:lpstr>
      <vt:lpstr> Menstural siklus fizyolojisi </vt:lpstr>
      <vt:lpstr> Menstruel siklus fizyolojisi </vt:lpstr>
      <vt:lpstr>PowerPoint Sunusu</vt:lpstr>
      <vt:lpstr>Adet düzensizliklerinde terminoloji </vt:lpstr>
      <vt:lpstr>TANIMLAMALAR</vt:lpstr>
      <vt:lpstr>Amenore</vt:lpstr>
      <vt:lpstr>Primer amenore</vt:lpstr>
      <vt:lpstr>Primer amenore</vt:lpstr>
      <vt:lpstr>Primer amenore</vt:lpstr>
      <vt:lpstr>Sekonder amenore</vt:lpstr>
      <vt:lpstr>Sekonder amenore</vt:lpstr>
      <vt:lpstr>Sekonder amenore</vt:lpstr>
      <vt:lpstr>PowerPoint Sunusu</vt:lpstr>
      <vt:lpstr>Anormal uterin kanamalar</vt:lpstr>
      <vt:lpstr>Anormal uterin kanamalar</vt:lpstr>
      <vt:lpstr>Anormal uterin kanamalara yaklaşım</vt:lpstr>
      <vt:lpstr>Anormal uterin kanamalara yaklaşım</vt:lpstr>
      <vt:lpstr>Anormal uterin kanamalara yaklaşım</vt:lpstr>
      <vt:lpstr>Anormal uterin kanamalara yaklaşım</vt:lpstr>
      <vt:lpstr>Anormal uterin kanamalara yaklaşım</vt:lpstr>
      <vt:lpstr>Anormal uterin kanamalara yaklaşım</vt:lpstr>
      <vt:lpstr>Anormal uterin kanamalara yaklaşım</vt:lpstr>
      <vt:lpstr>Anormal uterin kanamalara yaklaşım</vt:lpstr>
      <vt:lpstr>Anormal uterin kanamalara yaklaşım</vt:lpstr>
      <vt:lpstr>Anormal uterin kanamalara yaklaşım</vt:lpstr>
      <vt:lpstr>Anormal uterin kanamalara yaklaşım</vt:lpstr>
      <vt:lpstr>Anormal uterin kanamalara yaklaşım</vt:lpstr>
      <vt:lpstr>Anormal uterin kanamalara yaklaşım</vt:lpstr>
      <vt:lpstr>Anormal uterin kanamalara yaklaşım</vt:lpstr>
      <vt:lpstr>Anormal uterin kanamalara yaklaşım</vt:lpstr>
      <vt:lpstr>Anormal uterin kanamalara yaklaşım</vt:lpstr>
      <vt:lpstr>Anormal uterin kanamalara yaklaşım</vt:lpstr>
      <vt:lpstr>Anormal uterin kanamalara yaklaşım</vt:lpstr>
      <vt:lpstr>Anormal uterin kanamalara yaklaşım</vt:lpstr>
      <vt:lpstr>Anormal uterin kanamalara yaklaşım</vt:lpstr>
      <vt:lpstr>Anormal uterin kanamalara yaklaşım</vt:lpstr>
      <vt:lpstr>Anormal uterin kanamalara yaklaşım</vt:lpstr>
      <vt:lpstr>Anormal uterin kanamalara yaklaşım</vt:lpstr>
      <vt:lpstr>PowerPoint Sunusu</vt:lpstr>
      <vt:lpstr>PowerPoint Sunusu</vt:lpstr>
      <vt:lpstr>PowerPoint Sunusu</vt:lpstr>
      <vt:lpstr>PowerPoint Sunusu</vt:lpstr>
      <vt:lpstr>PowerPoint Sunusu</vt:lpstr>
      <vt:lpstr>PowerPoint Sunusu</vt:lpstr>
      <vt:lpstr>Kaynaklar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ADOLESAN SAĞLIĞINA YAKLAŞIM</dc:title>
  <dc:creator>cumali</dc:creator>
  <cp:lastModifiedBy>ecem grtl</cp:lastModifiedBy>
  <cp:revision>468</cp:revision>
  <dcterms:created xsi:type="dcterms:W3CDTF">2019-02-08T20:10:09Z</dcterms:created>
  <dcterms:modified xsi:type="dcterms:W3CDTF">2024-03-24T20:42:42Z</dcterms:modified>
</cp:coreProperties>
</file>