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modernComment_12F_E9AFC77E.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256" r:id="rId2"/>
    <p:sldId id="355" r:id="rId3"/>
    <p:sldId id="356" r:id="rId4"/>
    <p:sldId id="257" r:id="rId5"/>
    <p:sldId id="258" r:id="rId6"/>
    <p:sldId id="259" r:id="rId7"/>
    <p:sldId id="260"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7" r:id="rId40"/>
    <p:sldId id="298" r:id="rId41"/>
    <p:sldId id="300" r:id="rId42"/>
    <p:sldId id="301" r:id="rId43"/>
    <p:sldId id="302" r:id="rId44"/>
    <p:sldId id="303" r:id="rId45"/>
    <p:sldId id="304" r:id="rId46"/>
    <p:sldId id="305" r:id="rId47"/>
    <p:sldId id="310" r:id="rId48"/>
    <p:sldId id="311" r:id="rId49"/>
    <p:sldId id="312" r:id="rId50"/>
    <p:sldId id="313" r:id="rId51"/>
    <p:sldId id="314" r:id="rId52"/>
    <p:sldId id="318" r:id="rId53"/>
    <p:sldId id="319" r:id="rId54"/>
    <p:sldId id="320" r:id="rId55"/>
    <p:sldId id="327" r:id="rId56"/>
    <p:sldId id="328" r:id="rId57"/>
    <p:sldId id="329" r:id="rId58"/>
    <p:sldId id="330" r:id="rId59"/>
    <p:sldId id="331" r:id="rId60"/>
    <p:sldId id="332" r:id="rId61"/>
    <p:sldId id="333" r:id="rId62"/>
    <p:sldId id="334" r:id="rId63"/>
    <p:sldId id="335" r:id="rId64"/>
    <p:sldId id="336" r:id="rId65"/>
    <p:sldId id="339" r:id="rId66"/>
    <p:sldId id="340" r:id="rId67"/>
    <p:sldId id="341" r:id="rId68"/>
    <p:sldId id="342" r:id="rId69"/>
    <p:sldId id="343" r:id="rId70"/>
    <p:sldId id="344" r:id="rId71"/>
    <p:sldId id="345" r:id="rId72"/>
    <p:sldId id="346" r:id="rId73"/>
    <p:sldId id="347" r:id="rId74"/>
    <p:sldId id="348" r:id="rId75"/>
    <p:sldId id="349" r:id="rId76"/>
    <p:sldId id="350" r:id="rId77"/>
    <p:sldId id="351" r:id="rId78"/>
    <p:sldId id="352" r:id="rId79"/>
    <p:sldId id="357" r:id="rId80"/>
    <p:sldId id="354" r:id="rId8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132B12-A690-4961-42AA-0090D4F9177A}" name="kübra öztürkoğlu" initials="kö" userId="dabc1b17dc7d202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CFCAB1-0C8D-4989-A9AA-E48A7E697627}" v="221" dt="2025-01-14T07:23:57.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4" d="100"/>
          <a:sy n="64" d="100"/>
        </p:scale>
        <p:origin x="95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8/10/relationships/authors" Target="author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übra öztürkoğlu" userId="dabc1b17dc7d2020" providerId="LiveId" clId="{3D09A081-781F-4192-A5EB-3DE0DECB80E4}"/>
    <pc:docChg chg="undo custSel addSld delSld modSld">
      <pc:chgData name="kübra öztürkoğlu" userId="dabc1b17dc7d2020" providerId="LiveId" clId="{3D09A081-781F-4192-A5EB-3DE0DECB80E4}" dt="2024-11-25T19:23:01.995" v="2383" actId="255"/>
      <pc:docMkLst>
        <pc:docMk/>
      </pc:docMkLst>
      <pc:sldChg chg="addSp delSp modSp new mod modMedia setBg addAnim delAnim">
        <pc:chgData name="kübra öztürkoğlu" userId="dabc1b17dc7d2020" providerId="LiveId" clId="{3D09A081-781F-4192-A5EB-3DE0DECB80E4}" dt="2024-11-23T14:13:25.584" v="1280" actId="26606"/>
        <pc:sldMkLst>
          <pc:docMk/>
          <pc:sldMk cId="3140845778" sldId="256"/>
        </pc:sldMkLst>
        <pc:spChg chg="mod">
          <ac:chgData name="kübra öztürkoğlu" userId="dabc1b17dc7d2020" providerId="LiveId" clId="{3D09A081-781F-4192-A5EB-3DE0DECB80E4}" dt="2024-11-23T14:13:25.584" v="1280" actId="26606"/>
          <ac:spMkLst>
            <pc:docMk/>
            <pc:sldMk cId="3140845778" sldId="256"/>
            <ac:spMk id="2" creationId="{BCBDF8D9-EF0C-C429-D374-484B580BE7A9}"/>
          </ac:spMkLst>
        </pc:spChg>
        <pc:spChg chg="mod">
          <ac:chgData name="kübra öztürkoğlu" userId="dabc1b17dc7d2020" providerId="LiveId" clId="{3D09A081-781F-4192-A5EB-3DE0DECB80E4}" dt="2024-11-23T14:13:25.584" v="1280" actId="26606"/>
          <ac:spMkLst>
            <pc:docMk/>
            <pc:sldMk cId="3140845778" sldId="256"/>
            <ac:spMk id="3" creationId="{5ACB3221-A9F0-131D-1927-CD4D158F0F6A}"/>
          </ac:spMkLst>
        </pc:spChg>
        <pc:spChg chg="add">
          <ac:chgData name="kübra öztürkoğlu" userId="dabc1b17dc7d2020" providerId="LiveId" clId="{3D09A081-781F-4192-A5EB-3DE0DECB80E4}" dt="2024-11-23T14:13:25.584" v="1280" actId="26606"/>
          <ac:spMkLst>
            <pc:docMk/>
            <pc:sldMk cId="3140845778" sldId="256"/>
            <ac:spMk id="27" creationId="{D47766EE-4192-4B2D-A5A0-F60F9A5F743F}"/>
          </ac:spMkLst>
        </pc:spChg>
        <pc:spChg chg="add">
          <ac:chgData name="kübra öztürkoğlu" userId="dabc1b17dc7d2020" providerId="LiveId" clId="{3D09A081-781F-4192-A5EB-3DE0DECB80E4}" dt="2024-11-23T14:13:25.584" v="1280" actId="26606"/>
          <ac:spMkLst>
            <pc:docMk/>
            <pc:sldMk cId="3140845778" sldId="256"/>
            <ac:spMk id="29" creationId="{D6705569-F545-4F47-A260-A9202826EA20}"/>
          </ac:spMkLst>
        </pc:spChg>
        <pc:picChg chg="add mod">
          <ac:chgData name="kübra öztürkoğlu" userId="dabc1b17dc7d2020" providerId="LiveId" clId="{3D09A081-781F-4192-A5EB-3DE0DECB80E4}" dt="2024-11-23T14:13:25.584" v="1280" actId="26606"/>
          <ac:picMkLst>
            <pc:docMk/>
            <pc:sldMk cId="3140845778" sldId="256"/>
            <ac:picMk id="16" creationId="{3D189EC9-EA15-EFBC-A1AA-465CD92F5866}"/>
          </ac:picMkLst>
        </pc:picChg>
      </pc:sldChg>
      <pc:sldChg chg="addSp modSp new mod">
        <pc:chgData name="kübra öztürkoğlu" userId="dabc1b17dc7d2020" providerId="LiveId" clId="{3D09A081-781F-4192-A5EB-3DE0DECB80E4}" dt="2024-11-25T19:13:42.970" v="2290" actId="255"/>
        <pc:sldMkLst>
          <pc:docMk/>
          <pc:sldMk cId="1541029724" sldId="257"/>
        </pc:sldMkLst>
        <pc:spChg chg="mod">
          <ac:chgData name="kübra öztürkoğlu" userId="dabc1b17dc7d2020" providerId="LiveId" clId="{3D09A081-781F-4192-A5EB-3DE0DECB80E4}" dt="2024-11-23T11:47:50.346" v="94" actId="255"/>
          <ac:spMkLst>
            <pc:docMk/>
            <pc:sldMk cId="1541029724" sldId="257"/>
            <ac:spMk id="2" creationId="{E1BBB98F-08E4-31BC-B354-0E7429B54CF0}"/>
          </ac:spMkLst>
        </pc:spChg>
        <pc:spChg chg="mod">
          <ac:chgData name="kübra öztürkoğlu" userId="dabc1b17dc7d2020" providerId="LiveId" clId="{3D09A081-781F-4192-A5EB-3DE0DECB80E4}" dt="2024-11-25T19:13:28.122" v="2286" actId="27636"/>
          <ac:spMkLst>
            <pc:docMk/>
            <pc:sldMk cId="1541029724" sldId="257"/>
            <ac:spMk id="3" creationId="{5E520BBD-FD46-D5F0-9147-0D2010E9C8DD}"/>
          </ac:spMkLst>
        </pc:spChg>
        <pc:spChg chg="add mod">
          <ac:chgData name="kübra öztürkoğlu" userId="dabc1b17dc7d2020" providerId="LiveId" clId="{3D09A081-781F-4192-A5EB-3DE0DECB80E4}" dt="2024-11-25T19:13:42.970" v="2290" actId="255"/>
          <ac:spMkLst>
            <pc:docMk/>
            <pc:sldMk cId="1541029724" sldId="257"/>
            <ac:spMk id="5" creationId="{7FFC551A-A837-47C5-0DD3-A13B20104550}"/>
          </ac:spMkLst>
        </pc:spChg>
      </pc:sldChg>
      <pc:sldChg chg="addSp delSp modSp new mod modClrScheme chgLayout">
        <pc:chgData name="kübra öztürkoğlu" userId="dabc1b17dc7d2020" providerId="LiveId" clId="{3D09A081-781F-4192-A5EB-3DE0DECB80E4}" dt="2024-11-25T19:14:55.161" v="2303" actId="255"/>
        <pc:sldMkLst>
          <pc:docMk/>
          <pc:sldMk cId="675116744" sldId="258"/>
        </pc:sldMkLst>
        <pc:spChg chg="mod ord">
          <ac:chgData name="kübra öztürkoğlu" userId="dabc1b17dc7d2020" providerId="LiveId" clId="{3D09A081-781F-4192-A5EB-3DE0DECB80E4}" dt="2024-11-25T19:14:37.172" v="2299" actId="1076"/>
          <ac:spMkLst>
            <pc:docMk/>
            <pc:sldMk cId="675116744" sldId="258"/>
            <ac:spMk id="3" creationId="{3148CF41-F2A1-DAAC-1E1D-7ADD09962712}"/>
          </ac:spMkLst>
        </pc:spChg>
        <pc:spChg chg="add mod">
          <ac:chgData name="kübra öztürkoğlu" userId="dabc1b17dc7d2020" providerId="LiveId" clId="{3D09A081-781F-4192-A5EB-3DE0DECB80E4}" dt="2024-11-25T19:14:18.749" v="2293" actId="255"/>
          <ac:spMkLst>
            <pc:docMk/>
            <pc:sldMk cId="675116744" sldId="258"/>
            <ac:spMk id="4" creationId="{D2C27E1A-8E04-EE60-787B-15079F3ED83D}"/>
          </ac:spMkLst>
        </pc:spChg>
        <pc:spChg chg="add mod">
          <ac:chgData name="kübra öztürkoğlu" userId="dabc1b17dc7d2020" providerId="LiveId" clId="{3D09A081-781F-4192-A5EB-3DE0DECB80E4}" dt="2024-11-25T19:14:55.161" v="2303" actId="255"/>
          <ac:spMkLst>
            <pc:docMk/>
            <pc:sldMk cId="675116744" sldId="258"/>
            <ac:spMk id="7" creationId="{B1C3E0FC-5118-282B-972B-A59FA4E39311}"/>
          </ac:spMkLst>
        </pc:spChg>
      </pc:sldChg>
      <pc:sldChg chg="addSp modSp new mod">
        <pc:chgData name="kübra öztürkoğlu" userId="dabc1b17dc7d2020" providerId="LiveId" clId="{3D09A081-781F-4192-A5EB-3DE0DECB80E4}" dt="2024-11-25T19:15:26.366" v="2307" actId="255"/>
        <pc:sldMkLst>
          <pc:docMk/>
          <pc:sldMk cId="2983103523" sldId="259"/>
        </pc:sldMkLst>
        <pc:spChg chg="mod">
          <ac:chgData name="kübra öztürkoğlu" userId="dabc1b17dc7d2020" providerId="LiveId" clId="{3D09A081-781F-4192-A5EB-3DE0DECB80E4}" dt="2024-11-23T11:50:16.590" v="127" actId="255"/>
          <ac:spMkLst>
            <pc:docMk/>
            <pc:sldMk cId="2983103523" sldId="259"/>
            <ac:spMk id="2" creationId="{17A4BF76-F4B6-0E25-FBEC-F9ACACC8D0E7}"/>
          </ac:spMkLst>
        </pc:spChg>
        <pc:spChg chg="mod">
          <ac:chgData name="kübra öztürkoğlu" userId="dabc1b17dc7d2020" providerId="LiveId" clId="{3D09A081-781F-4192-A5EB-3DE0DECB80E4}" dt="2024-11-25T19:15:02.069" v="2304" actId="1076"/>
          <ac:spMkLst>
            <pc:docMk/>
            <pc:sldMk cId="2983103523" sldId="259"/>
            <ac:spMk id="3" creationId="{4C462AC8-A6E1-6F50-C738-18B9AE363E39}"/>
          </ac:spMkLst>
        </pc:spChg>
        <pc:spChg chg="add mod">
          <ac:chgData name="kübra öztürkoğlu" userId="dabc1b17dc7d2020" providerId="LiveId" clId="{3D09A081-781F-4192-A5EB-3DE0DECB80E4}" dt="2024-11-25T19:15:26.366" v="2307" actId="255"/>
          <ac:spMkLst>
            <pc:docMk/>
            <pc:sldMk cId="2983103523" sldId="259"/>
            <ac:spMk id="5" creationId="{49F67D7F-7B6B-8920-AC64-9B8BA4667D79}"/>
          </ac:spMkLst>
        </pc:spChg>
      </pc:sldChg>
      <pc:sldChg chg="addSp modSp new mod">
        <pc:chgData name="kübra öztürkoğlu" userId="dabc1b17dc7d2020" providerId="LiveId" clId="{3D09A081-781F-4192-A5EB-3DE0DECB80E4}" dt="2024-11-25T19:16:37.248" v="2311" actId="255"/>
        <pc:sldMkLst>
          <pc:docMk/>
          <pc:sldMk cId="944653844" sldId="260"/>
        </pc:sldMkLst>
        <pc:spChg chg="mod">
          <ac:chgData name="kübra öztürkoğlu" userId="dabc1b17dc7d2020" providerId="LiveId" clId="{3D09A081-781F-4192-A5EB-3DE0DECB80E4}" dt="2024-11-23T11:51:53.210" v="150" actId="20577"/>
          <ac:spMkLst>
            <pc:docMk/>
            <pc:sldMk cId="944653844" sldId="260"/>
            <ac:spMk id="2" creationId="{C4DF55C0-7AA8-0DD5-B670-7B97A8D6A528}"/>
          </ac:spMkLst>
        </pc:spChg>
        <pc:spChg chg="mod">
          <ac:chgData name="kübra öztürkoğlu" userId="dabc1b17dc7d2020" providerId="LiveId" clId="{3D09A081-781F-4192-A5EB-3DE0DECB80E4}" dt="2024-11-23T11:52:44.748" v="159" actId="20577"/>
          <ac:spMkLst>
            <pc:docMk/>
            <pc:sldMk cId="944653844" sldId="260"/>
            <ac:spMk id="3" creationId="{D021943F-58C5-23ED-3580-014317E0BC1C}"/>
          </ac:spMkLst>
        </pc:spChg>
        <pc:spChg chg="add mod">
          <ac:chgData name="kübra öztürkoğlu" userId="dabc1b17dc7d2020" providerId="LiveId" clId="{3D09A081-781F-4192-A5EB-3DE0DECB80E4}" dt="2024-11-25T19:16:37.248" v="2311" actId="255"/>
          <ac:spMkLst>
            <pc:docMk/>
            <pc:sldMk cId="944653844" sldId="260"/>
            <ac:spMk id="5" creationId="{623F8C63-B6C3-9CB9-1BF4-E36AEAC9C2DE}"/>
          </ac:spMkLst>
        </pc:spChg>
      </pc:sldChg>
      <pc:sldChg chg="addSp modSp new mod">
        <pc:chgData name="kübra öztürkoğlu" userId="dabc1b17dc7d2020" providerId="LiveId" clId="{3D09A081-781F-4192-A5EB-3DE0DECB80E4}" dt="2024-11-25T19:16:49.167" v="2314" actId="255"/>
        <pc:sldMkLst>
          <pc:docMk/>
          <pc:sldMk cId="90133496" sldId="261"/>
        </pc:sldMkLst>
      </pc:sldChg>
      <pc:sldChg chg="addSp modSp new mod">
        <pc:chgData name="kübra öztürkoğlu" userId="dabc1b17dc7d2020" providerId="LiveId" clId="{3D09A081-781F-4192-A5EB-3DE0DECB80E4}" dt="2024-11-25T19:17:09.826" v="2317" actId="255"/>
        <pc:sldMkLst>
          <pc:docMk/>
          <pc:sldMk cId="1360959408" sldId="262"/>
        </pc:sldMkLst>
      </pc:sldChg>
      <pc:sldChg chg="addSp delSp modSp new mod setBg">
        <pc:chgData name="kübra öztürkoğlu" userId="dabc1b17dc7d2020" providerId="LiveId" clId="{3D09A081-781F-4192-A5EB-3DE0DECB80E4}" dt="2024-11-23T11:57:35.804" v="307" actId="255"/>
        <pc:sldMkLst>
          <pc:docMk/>
          <pc:sldMk cId="298664047" sldId="263"/>
        </pc:sldMkLst>
        <pc:spChg chg="mod">
          <ac:chgData name="kübra öztürkoğlu" userId="dabc1b17dc7d2020" providerId="LiveId" clId="{3D09A081-781F-4192-A5EB-3DE0DECB80E4}" dt="2024-11-23T11:57:10.795" v="301" actId="26606"/>
          <ac:spMkLst>
            <pc:docMk/>
            <pc:sldMk cId="298664047" sldId="263"/>
            <ac:spMk id="2" creationId="{008EB6B4-896F-0DC2-C7FB-3FF43B1E8408}"/>
          </ac:spMkLst>
        </pc:spChg>
        <pc:spChg chg="add">
          <ac:chgData name="kübra öztürkoğlu" userId="dabc1b17dc7d2020" providerId="LiveId" clId="{3D09A081-781F-4192-A5EB-3DE0DECB80E4}" dt="2024-11-23T11:57:10.795" v="301" actId="26606"/>
          <ac:spMkLst>
            <pc:docMk/>
            <pc:sldMk cId="298664047" sldId="263"/>
            <ac:spMk id="31" creationId="{09588DA8-065E-4F6F-8EFD-43104AB2E0CF}"/>
          </ac:spMkLst>
        </pc:spChg>
        <pc:spChg chg="add">
          <ac:chgData name="kübra öztürkoğlu" userId="dabc1b17dc7d2020" providerId="LiveId" clId="{3D09A081-781F-4192-A5EB-3DE0DECB80E4}" dt="2024-11-23T11:57:10.795" v="301" actId="26606"/>
          <ac:spMkLst>
            <pc:docMk/>
            <pc:sldMk cId="298664047" sldId="263"/>
            <ac:spMk id="32" creationId="{C4285719-470E-454C-AF62-8323075F1F5B}"/>
          </ac:spMkLst>
        </pc:spChg>
        <pc:spChg chg="add">
          <ac:chgData name="kübra öztürkoğlu" userId="dabc1b17dc7d2020" providerId="LiveId" clId="{3D09A081-781F-4192-A5EB-3DE0DECB80E4}" dt="2024-11-23T11:57:10.795" v="301" actId="26606"/>
          <ac:spMkLst>
            <pc:docMk/>
            <pc:sldMk cId="298664047" sldId="263"/>
            <ac:spMk id="33" creationId="{CD9FE4EF-C4D8-49A0-B2FF-81D8DB7D8A24}"/>
          </ac:spMkLst>
        </pc:spChg>
        <pc:spChg chg="add">
          <ac:chgData name="kübra öztürkoğlu" userId="dabc1b17dc7d2020" providerId="LiveId" clId="{3D09A081-781F-4192-A5EB-3DE0DECB80E4}" dt="2024-11-23T11:57:10.795" v="301" actId="26606"/>
          <ac:spMkLst>
            <pc:docMk/>
            <pc:sldMk cId="298664047" sldId="263"/>
            <ac:spMk id="34" creationId="{4300840D-0A0B-4512-BACA-B439D5B9C57C}"/>
          </ac:spMkLst>
        </pc:spChg>
        <pc:spChg chg="add">
          <ac:chgData name="kübra öztürkoğlu" userId="dabc1b17dc7d2020" providerId="LiveId" clId="{3D09A081-781F-4192-A5EB-3DE0DECB80E4}" dt="2024-11-23T11:57:10.795" v="301" actId="26606"/>
          <ac:spMkLst>
            <pc:docMk/>
            <pc:sldMk cId="298664047" sldId="263"/>
            <ac:spMk id="35" creationId="{D2B78728-A580-49A7-84F9-6EF6F583ADE0}"/>
          </ac:spMkLst>
        </pc:spChg>
        <pc:spChg chg="add">
          <ac:chgData name="kübra öztürkoğlu" userId="dabc1b17dc7d2020" providerId="LiveId" clId="{3D09A081-781F-4192-A5EB-3DE0DECB80E4}" dt="2024-11-23T11:57:10.795" v="301" actId="26606"/>
          <ac:spMkLst>
            <pc:docMk/>
            <pc:sldMk cId="298664047" sldId="263"/>
            <ac:spMk id="36" creationId="{38FAA1A1-D861-433F-88FA-1E9D6FD31D11}"/>
          </ac:spMkLst>
        </pc:spChg>
        <pc:spChg chg="add">
          <ac:chgData name="kübra öztürkoğlu" userId="dabc1b17dc7d2020" providerId="LiveId" clId="{3D09A081-781F-4192-A5EB-3DE0DECB80E4}" dt="2024-11-23T11:57:10.795" v="301" actId="26606"/>
          <ac:spMkLst>
            <pc:docMk/>
            <pc:sldMk cId="298664047" sldId="263"/>
            <ac:spMk id="37" creationId="{8D71EDA1-87BF-4D5D-AB79-F346FD19278A}"/>
          </ac:spMkLst>
        </pc:spChg>
        <pc:spChg chg="add mod">
          <ac:chgData name="kübra öztürkoğlu" userId="dabc1b17dc7d2020" providerId="LiveId" clId="{3D09A081-781F-4192-A5EB-3DE0DECB80E4}" dt="2024-11-23T11:57:35.804" v="307" actId="255"/>
          <ac:spMkLst>
            <pc:docMk/>
            <pc:sldMk cId="298664047" sldId="263"/>
            <ac:spMk id="38" creationId="{A68CED88-059D-3D35-9D0A-05B3E1335DA5}"/>
          </ac:spMkLst>
        </pc:spChg>
      </pc:sldChg>
      <pc:sldChg chg="addSp modSp new mod setBg">
        <pc:chgData name="kübra öztürkoğlu" userId="dabc1b17dc7d2020" providerId="LiveId" clId="{3D09A081-781F-4192-A5EB-3DE0DECB80E4}" dt="2024-11-23T11:59:28.706" v="406" actId="207"/>
        <pc:sldMkLst>
          <pc:docMk/>
          <pc:sldMk cId="893775141" sldId="264"/>
        </pc:sldMkLst>
        <pc:spChg chg="mod">
          <ac:chgData name="kübra öztürkoğlu" userId="dabc1b17dc7d2020" providerId="LiveId" clId="{3D09A081-781F-4192-A5EB-3DE0DECB80E4}" dt="2024-11-23T11:59:21.681" v="405" actId="20577"/>
          <ac:spMkLst>
            <pc:docMk/>
            <pc:sldMk cId="893775141" sldId="264"/>
            <ac:spMk id="2" creationId="{EDA8D6D3-12DB-4265-316B-E9DC1D1619B8}"/>
          </ac:spMkLst>
        </pc:spChg>
        <pc:spChg chg="mod">
          <ac:chgData name="kübra öztürkoğlu" userId="dabc1b17dc7d2020" providerId="LiveId" clId="{3D09A081-781F-4192-A5EB-3DE0DECB80E4}" dt="2024-11-23T11:59:28.706" v="406" actId="207"/>
          <ac:spMkLst>
            <pc:docMk/>
            <pc:sldMk cId="893775141" sldId="264"/>
            <ac:spMk id="3" creationId="{794BF53A-51BB-6862-61D4-AB23660BF76D}"/>
          </ac:spMkLst>
        </pc:spChg>
        <pc:spChg chg="add">
          <ac:chgData name="kübra öztürkoğlu" userId="dabc1b17dc7d2020" providerId="LiveId" clId="{3D09A081-781F-4192-A5EB-3DE0DECB80E4}" dt="2024-11-23T11:59:14.486" v="403" actId="26606"/>
          <ac:spMkLst>
            <pc:docMk/>
            <pc:sldMk cId="893775141" sldId="264"/>
            <ac:spMk id="8" creationId="{09588DA8-065E-4F6F-8EFD-43104AB2E0CF}"/>
          </ac:spMkLst>
        </pc:spChg>
        <pc:spChg chg="add">
          <ac:chgData name="kübra öztürkoğlu" userId="dabc1b17dc7d2020" providerId="LiveId" clId="{3D09A081-781F-4192-A5EB-3DE0DECB80E4}" dt="2024-11-23T11:59:14.486" v="403" actId="26606"/>
          <ac:spMkLst>
            <pc:docMk/>
            <pc:sldMk cId="893775141" sldId="264"/>
            <ac:spMk id="10" creationId="{C4285719-470E-454C-AF62-8323075F1F5B}"/>
          </ac:spMkLst>
        </pc:spChg>
        <pc:spChg chg="add">
          <ac:chgData name="kübra öztürkoğlu" userId="dabc1b17dc7d2020" providerId="LiveId" clId="{3D09A081-781F-4192-A5EB-3DE0DECB80E4}" dt="2024-11-23T11:59:14.486" v="403" actId="26606"/>
          <ac:spMkLst>
            <pc:docMk/>
            <pc:sldMk cId="893775141" sldId="264"/>
            <ac:spMk id="12" creationId="{CD9FE4EF-C4D8-49A0-B2FF-81D8DB7D8A24}"/>
          </ac:spMkLst>
        </pc:spChg>
        <pc:spChg chg="add">
          <ac:chgData name="kübra öztürkoğlu" userId="dabc1b17dc7d2020" providerId="LiveId" clId="{3D09A081-781F-4192-A5EB-3DE0DECB80E4}" dt="2024-11-23T11:59:14.486" v="403" actId="26606"/>
          <ac:spMkLst>
            <pc:docMk/>
            <pc:sldMk cId="893775141" sldId="264"/>
            <ac:spMk id="14" creationId="{4300840D-0A0B-4512-BACA-B439D5B9C57C}"/>
          </ac:spMkLst>
        </pc:spChg>
        <pc:spChg chg="add">
          <ac:chgData name="kübra öztürkoğlu" userId="dabc1b17dc7d2020" providerId="LiveId" clId="{3D09A081-781F-4192-A5EB-3DE0DECB80E4}" dt="2024-11-23T11:59:14.486" v="403" actId="26606"/>
          <ac:spMkLst>
            <pc:docMk/>
            <pc:sldMk cId="893775141" sldId="264"/>
            <ac:spMk id="16" creationId="{D2B78728-A580-49A7-84F9-6EF6F583ADE0}"/>
          </ac:spMkLst>
        </pc:spChg>
        <pc:spChg chg="add">
          <ac:chgData name="kübra öztürkoğlu" userId="dabc1b17dc7d2020" providerId="LiveId" clId="{3D09A081-781F-4192-A5EB-3DE0DECB80E4}" dt="2024-11-23T11:59:14.486" v="403" actId="26606"/>
          <ac:spMkLst>
            <pc:docMk/>
            <pc:sldMk cId="893775141" sldId="264"/>
            <ac:spMk id="18" creationId="{38FAA1A1-D861-433F-88FA-1E9D6FD31D11}"/>
          </ac:spMkLst>
        </pc:spChg>
        <pc:spChg chg="add">
          <ac:chgData name="kübra öztürkoğlu" userId="dabc1b17dc7d2020" providerId="LiveId" clId="{3D09A081-781F-4192-A5EB-3DE0DECB80E4}" dt="2024-11-23T11:59:14.486" v="403" actId="26606"/>
          <ac:spMkLst>
            <pc:docMk/>
            <pc:sldMk cId="893775141" sldId="264"/>
            <ac:spMk id="20" creationId="{8D71EDA1-87BF-4D5D-AB79-F346FD19278A}"/>
          </ac:spMkLst>
        </pc:spChg>
      </pc:sldChg>
      <pc:sldChg chg="addSp modSp new mod">
        <pc:chgData name="kübra öztürkoğlu" userId="dabc1b17dc7d2020" providerId="LiveId" clId="{3D09A081-781F-4192-A5EB-3DE0DECB80E4}" dt="2024-11-25T19:17:30.655" v="2322" actId="255"/>
        <pc:sldMkLst>
          <pc:docMk/>
          <pc:sldMk cId="3853106299" sldId="265"/>
        </pc:sldMkLst>
      </pc:sldChg>
      <pc:sldChg chg="addSp modSp new mod">
        <pc:chgData name="kübra öztürkoğlu" userId="dabc1b17dc7d2020" providerId="LiveId" clId="{3D09A081-781F-4192-A5EB-3DE0DECB80E4}" dt="2024-11-25T19:18:02.790" v="2325" actId="255"/>
        <pc:sldMkLst>
          <pc:docMk/>
          <pc:sldMk cId="3534056809" sldId="266"/>
        </pc:sldMkLst>
        <pc:spChg chg="mod">
          <ac:chgData name="kübra öztürkoğlu" userId="dabc1b17dc7d2020" providerId="LiveId" clId="{3D09A081-781F-4192-A5EB-3DE0DECB80E4}" dt="2024-11-23T12:00:35.275" v="415" actId="20577"/>
          <ac:spMkLst>
            <pc:docMk/>
            <pc:sldMk cId="3534056809" sldId="266"/>
            <ac:spMk id="2" creationId="{EC85F5D0-081E-5653-6798-7C0B1D06A72E}"/>
          </ac:spMkLst>
        </pc:spChg>
        <pc:spChg chg="mod">
          <ac:chgData name="kübra öztürkoğlu" userId="dabc1b17dc7d2020" providerId="LiveId" clId="{3D09A081-781F-4192-A5EB-3DE0DECB80E4}" dt="2024-11-23T12:02:47.606" v="470" actId="20577"/>
          <ac:spMkLst>
            <pc:docMk/>
            <pc:sldMk cId="3534056809" sldId="266"/>
            <ac:spMk id="3" creationId="{5F69500B-345A-3FB2-CC6E-39DB4BCABC12}"/>
          </ac:spMkLst>
        </pc:spChg>
        <pc:spChg chg="add mod">
          <ac:chgData name="kübra öztürkoğlu" userId="dabc1b17dc7d2020" providerId="LiveId" clId="{3D09A081-781F-4192-A5EB-3DE0DECB80E4}" dt="2024-11-25T19:18:02.790" v="2325" actId="255"/>
          <ac:spMkLst>
            <pc:docMk/>
            <pc:sldMk cId="3534056809" sldId="266"/>
            <ac:spMk id="5" creationId="{682F68CE-F834-8AB5-F1FF-9C28B7282949}"/>
          </ac:spMkLst>
        </pc:spChg>
      </pc:sldChg>
      <pc:sldChg chg="addSp modSp new mod">
        <pc:chgData name="kübra öztürkoğlu" userId="dabc1b17dc7d2020" providerId="LiveId" clId="{3D09A081-781F-4192-A5EB-3DE0DECB80E4}" dt="2024-11-25T19:18:15.194" v="2328" actId="255"/>
        <pc:sldMkLst>
          <pc:docMk/>
          <pc:sldMk cId="3252233867" sldId="267"/>
        </pc:sldMkLst>
        <pc:spChg chg="mod">
          <ac:chgData name="kübra öztürkoğlu" userId="dabc1b17dc7d2020" providerId="LiveId" clId="{3D09A081-781F-4192-A5EB-3DE0DECB80E4}" dt="2024-11-23T12:03:08.230" v="473" actId="255"/>
          <ac:spMkLst>
            <pc:docMk/>
            <pc:sldMk cId="3252233867" sldId="267"/>
            <ac:spMk id="2" creationId="{AE6081D6-A999-D312-708D-1CCAD1781A83}"/>
          </ac:spMkLst>
        </pc:spChg>
        <pc:spChg chg="mod">
          <ac:chgData name="kübra öztürkoğlu" userId="dabc1b17dc7d2020" providerId="LiveId" clId="{3D09A081-781F-4192-A5EB-3DE0DECB80E4}" dt="2024-11-23T12:03:55.891" v="485" actId="255"/>
          <ac:spMkLst>
            <pc:docMk/>
            <pc:sldMk cId="3252233867" sldId="267"/>
            <ac:spMk id="3" creationId="{EFDA4861-CBAA-9CEE-1F63-5E601D555938}"/>
          </ac:spMkLst>
        </pc:spChg>
        <pc:spChg chg="add mod">
          <ac:chgData name="kübra öztürkoğlu" userId="dabc1b17dc7d2020" providerId="LiveId" clId="{3D09A081-781F-4192-A5EB-3DE0DECB80E4}" dt="2024-11-25T19:18:15.194" v="2328" actId="255"/>
          <ac:spMkLst>
            <pc:docMk/>
            <pc:sldMk cId="3252233867" sldId="267"/>
            <ac:spMk id="5" creationId="{C213C13F-E03B-8B74-C491-AB5D7CCCB80A}"/>
          </ac:spMkLst>
        </pc:spChg>
      </pc:sldChg>
      <pc:sldChg chg="addSp modSp new mod">
        <pc:chgData name="kübra öztürkoğlu" userId="dabc1b17dc7d2020" providerId="LiveId" clId="{3D09A081-781F-4192-A5EB-3DE0DECB80E4}" dt="2024-11-25T19:18:29.697" v="2331" actId="255"/>
        <pc:sldMkLst>
          <pc:docMk/>
          <pc:sldMk cId="1584933875" sldId="268"/>
        </pc:sldMkLst>
        <pc:spChg chg="mod">
          <ac:chgData name="kübra öztürkoğlu" userId="dabc1b17dc7d2020" providerId="LiveId" clId="{3D09A081-781F-4192-A5EB-3DE0DECB80E4}" dt="2024-11-23T12:04:17.987" v="489" actId="255"/>
          <ac:spMkLst>
            <pc:docMk/>
            <pc:sldMk cId="1584933875" sldId="268"/>
            <ac:spMk id="2" creationId="{9FC19324-B3AF-0C3F-8DFB-5B13A9A09415}"/>
          </ac:spMkLst>
        </pc:spChg>
        <pc:spChg chg="mod">
          <ac:chgData name="kübra öztürkoğlu" userId="dabc1b17dc7d2020" providerId="LiveId" clId="{3D09A081-781F-4192-A5EB-3DE0DECB80E4}" dt="2024-11-23T12:05:15.484" v="508" actId="255"/>
          <ac:spMkLst>
            <pc:docMk/>
            <pc:sldMk cId="1584933875" sldId="268"/>
            <ac:spMk id="3" creationId="{92C73F64-F29A-69A4-799C-384D88B997E6}"/>
          </ac:spMkLst>
        </pc:spChg>
        <pc:spChg chg="add mod">
          <ac:chgData name="kübra öztürkoğlu" userId="dabc1b17dc7d2020" providerId="LiveId" clId="{3D09A081-781F-4192-A5EB-3DE0DECB80E4}" dt="2024-11-25T19:18:29.697" v="2331" actId="255"/>
          <ac:spMkLst>
            <pc:docMk/>
            <pc:sldMk cId="1584933875" sldId="268"/>
            <ac:spMk id="5" creationId="{17882FED-DD9F-256F-CFED-85EDC9EE3B89}"/>
          </ac:spMkLst>
        </pc:spChg>
      </pc:sldChg>
      <pc:sldChg chg="addSp modSp new mod">
        <pc:chgData name="kübra öztürkoğlu" userId="dabc1b17dc7d2020" providerId="LiveId" clId="{3D09A081-781F-4192-A5EB-3DE0DECB80E4}" dt="2024-11-25T19:18:45.135" v="2334" actId="255"/>
        <pc:sldMkLst>
          <pc:docMk/>
          <pc:sldMk cId="4003715081" sldId="269"/>
        </pc:sldMkLst>
        <pc:spChg chg="mod">
          <ac:chgData name="kübra öztürkoğlu" userId="dabc1b17dc7d2020" providerId="LiveId" clId="{3D09A081-781F-4192-A5EB-3DE0DECB80E4}" dt="2024-11-23T12:04:09.557" v="488" actId="255"/>
          <ac:spMkLst>
            <pc:docMk/>
            <pc:sldMk cId="4003715081" sldId="269"/>
            <ac:spMk id="2" creationId="{05E36C7D-F960-05DA-7DE8-0C41D38C12AF}"/>
          </ac:spMkLst>
        </pc:spChg>
        <pc:spChg chg="mod">
          <ac:chgData name="kübra öztürkoğlu" userId="dabc1b17dc7d2020" providerId="LiveId" clId="{3D09A081-781F-4192-A5EB-3DE0DECB80E4}" dt="2024-11-23T12:06:00.158" v="532" actId="20577"/>
          <ac:spMkLst>
            <pc:docMk/>
            <pc:sldMk cId="4003715081" sldId="269"/>
            <ac:spMk id="3" creationId="{9FFD6892-6316-06C5-ED59-612F7C5AAA09}"/>
          </ac:spMkLst>
        </pc:spChg>
        <pc:spChg chg="add mod">
          <ac:chgData name="kübra öztürkoğlu" userId="dabc1b17dc7d2020" providerId="LiveId" clId="{3D09A081-781F-4192-A5EB-3DE0DECB80E4}" dt="2024-11-25T19:18:45.135" v="2334" actId="255"/>
          <ac:spMkLst>
            <pc:docMk/>
            <pc:sldMk cId="4003715081" sldId="269"/>
            <ac:spMk id="5" creationId="{BF3EF4C8-3B25-660E-62C7-83C563C0F43A}"/>
          </ac:spMkLst>
        </pc:spChg>
      </pc:sldChg>
      <pc:sldChg chg="addSp modSp new mod">
        <pc:chgData name="kübra öztürkoğlu" userId="dabc1b17dc7d2020" providerId="LiveId" clId="{3D09A081-781F-4192-A5EB-3DE0DECB80E4}" dt="2024-11-25T19:18:58.464" v="2337" actId="255"/>
        <pc:sldMkLst>
          <pc:docMk/>
          <pc:sldMk cId="4092496116" sldId="270"/>
        </pc:sldMkLst>
        <pc:spChg chg="mod">
          <ac:chgData name="kübra öztürkoğlu" userId="dabc1b17dc7d2020" providerId="LiveId" clId="{3D09A081-781F-4192-A5EB-3DE0DECB80E4}" dt="2024-11-23T12:06:15.845" v="535" actId="255"/>
          <ac:spMkLst>
            <pc:docMk/>
            <pc:sldMk cId="4092496116" sldId="270"/>
            <ac:spMk id="2" creationId="{1D73943F-AD7B-B5C3-78D5-6AD9FCA68AD8}"/>
          </ac:spMkLst>
        </pc:spChg>
        <pc:spChg chg="mod">
          <ac:chgData name="kübra öztürkoğlu" userId="dabc1b17dc7d2020" providerId="LiveId" clId="{3D09A081-781F-4192-A5EB-3DE0DECB80E4}" dt="2024-11-23T12:07:09.978" v="559" actId="1076"/>
          <ac:spMkLst>
            <pc:docMk/>
            <pc:sldMk cId="4092496116" sldId="270"/>
            <ac:spMk id="3" creationId="{287E3AA1-8517-0682-3EBA-55E1593FA6C8}"/>
          </ac:spMkLst>
        </pc:spChg>
        <pc:spChg chg="add mod">
          <ac:chgData name="kübra öztürkoğlu" userId="dabc1b17dc7d2020" providerId="LiveId" clId="{3D09A081-781F-4192-A5EB-3DE0DECB80E4}" dt="2024-11-25T19:18:58.464" v="2337" actId="255"/>
          <ac:spMkLst>
            <pc:docMk/>
            <pc:sldMk cId="4092496116" sldId="270"/>
            <ac:spMk id="5" creationId="{1507DA73-9019-929C-70A8-2AFD494CD53B}"/>
          </ac:spMkLst>
        </pc:spChg>
      </pc:sldChg>
      <pc:sldChg chg="addSp modSp new mod">
        <pc:chgData name="kübra öztürkoğlu" userId="dabc1b17dc7d2020" providerId="LiveId" clId="{3D09A081-781F-4192-A5EB-3DE0DECB80E4}" dt="2024-11-25T19:19:11.851" v="2340" actId="255"/>
        <pc:sldMkLst>
          <pc:docMk/>
          <pc:sldMk cId="1773154503" sldId="271"/>
        </pc:sldMkLst>
        <pc:spChg chg="mod">
          <ac:chgData name="kübra öztürkoğlu" userId="dabc1b17dc7d2020" providerId="LiveId" clId="{3D09A081-781F-4192-A5EB-3DE0DECB80E4}" dt="2024-11-23T12:07:44.176" v="566" actId="255"/>
          <ac:spMkLst>
            <pc:docMk/>
            <pc:sldMk cId="1773154503" sldId="271"/>
            <ac:spMk id="2" creationId="{C6DC19BD-E581-0372-EC6B-E53C69576FFA}"/>
          </ac:spMkLst>
        </pc:spChg>
        <pc:spChg chg="mod">
          <ac:chgData name="kübra öztürkoğlu" userId="dabc1b17dc7d2020" providerId="LiveId" clId="{3D09A081-781F-4192-A5EB-3DE0DECB80E4}" dt="2024-11-23T12:08:04.686" v="572" actId="27636"/>
          <ac:spMkLst>
            <pc:docMk/>
            <pc:sldMk cId="1773154503" sldId="271"/>
            <ac:spMk id="3" creationId="{ABB3F09E-AE73-42FD-8746-D1EFA7DD1386}"/>
          </ac:spMkLst>
        </pc:spChg>
        <pc:spChg chg="add mod">
          <ac:chgData name="kübra öztürkoğlu" userId="dabc1b17dc7d2020" providerId="LiveId" clId="{3D09A081-781F-4192-A5EB-3DE0DECB80E4}" dt="2024-11-25T19:19:11.851" v="2340" actId="255"/>
          <ac:spMkLst>
            <pc:docMk/>
            <pc:sldMk cId="1773154503" sldId="271"/>
            <ac:spMk id="5" creationId="{523AE169-F763-B7DA-E4D1-F0D72E5CC923}"/>
          </ac:spMkLst>
        </pc:spChg>
      </pc:sldChg>
      <pc:sldChg chg="addSp modSp new mod">
        <pc:chgData name="kübra öztürkoğlu" userId="dabc1b17dc7d2020" providerId="LiveId" clId="{3D09A081-781F-4192-A5EB-3DE0DECB80E4}" dt="2024-11-25T19:19:31.631" v="2345" actId="255"/>
        <pc:sldMkLst>
          <pc:docMk/>
          <pc:sldMk cId="285730220" sldId="272"/>
        </pc:sldMkLst>
        <pc:spChg chg="mod">
          <ac:chgData name="kübra öztürkoğlu" userId="dabc1b17dc7d2020" providerId="LiveId" clId="{3D09A081-781F-4192-A5EB-3DE0DECB80E4}" dt="2024-11-23T12:11:56.244" v="644" actId="255"/>
          <ac:spMkLst>
            <pc:docMk/>
            <pc:sldMk cId="285730220" sldId="272"/>
            <ac:spMk id="2" creationId="{12AE66DA-E2C6-01F5-75AB-406E22BB3A96}"/>
          </ac:spMkLst>
        </pc:spChg>
        <pc:spChg chg="mod">
          <ac:chgData name="kübra öztürkoğlu" userId="dabc1b17dc7d2020" providerId="LiveId" clId="{3D09A081-781F-4192-A5EB-3DE0DECB80E4}" dt="2024-11-25T19:19:20.628" v="2342"/>
          <ac:spMkLst>
            <pc:docMk/>
            <pc:sldMk cId="285730220" sldId="272"/>
            <ac:spMk id="3" creationId="{0238607A-0895-B385-8822-3755B720D2C6}"/>
          </ac:spMkLst>
        </pc:spChg>
        <pc:spChg chg="add mod">
          <ac:chgData name="kübra öztürkoğlu" userId="dabc1b17dc7d2020" providerId="LiveId" clId="{3D09A081-781F-4192-A5EB-3DE0DECB80E4}" dt="2024-11-25T19:19:31.631" v="2345" actId="255"/>
          <ac:spMkLst>
            <pc:docMk/>
            <pc:sldMk cId="285730220" sldId="272"/>
            <ac:spMk id="5" creationId="{13730C36-54B3-12AF-46DD-F1118C111E0A}"/>
          </ac:spMkLst>
        </pc:spChg>
      </pc:sldChg>
      <pc:sldChg chg="addSp delSp modSp new mod setBg">
        <pc:chgData name="kübra öztürkoğlu" userId="dabc1b17dc7d2020" providerId="LiveId" clId="{3D09A081-781F-4192-A5EB-3DE0DECB80E4}" dt="2024-11-23T12:12:40.018" v="649" actId="26606"/>
        <pc:sldMkLst>
          <pc:docMk/>
          <pc:sldMk cId="883202641" sldId="273"/>
        </pc:sldMkLst>
        <pc:spChg chg="mod">
          <ac:chgData name="kübra öztürkoğlu" userId="dabc1b17dc7d2020" providerId="LiveId" clId="{3D09A081-781F-4192-A5EB-3DE0DECB80E4}" dt="2024-11-23T12:12:39.986" v="648" actId="26606"/>
          <ac:spMkLst>
            <pc:docMk/>
            <pc:sldMk cId="883202641" sldId="273"/>
            <ac:spMk id="2" creationId="{4526AB3D-8888-6631-FE5F-20C53D3883E0}"/>
          </ac:spMkLst>
        </pc:spChg>
        <pc:graphicFrameChg chg="add">
          <ac:chgData name="kübra öztürkoğlu" userId="dabc1b17dc7d2020" providerId="LiveId" clId="{3D09A081-781F-4192-A5EB-3DE0DECB80E4}" dt="2024-11-23T12:12:40.018" v="649" actId="26606"/>
          <ac:graphicFrameMkLst>
            <pc:docMk/>
            <pc:sldMk cId="883202641" sldId="273"/>
            <ac:graphicFrameMk id="21" creationId="{1F3E74F9-94B1-4D81-B3F3-0AC3B6B483F2}"/>
          </ac:graphicFrameMkLst>
        </pc:graphicFrameChg>
      </pc:sldChg>
      <pc:sldChg chg="addSp modSp new mod">
        <pc:chgData name="kübra öztürkoğlu" userId="dabc1b17dc7d2020" providerId="LiveId" clId="{3D09A081-781F-4192-A5EB-3DE0DECB80E4}" dt="2024-11-25T19:19:44.836" v="2348" actId="255"/>
        <pc:sldMkLst>
          <pc:docMk/>
          <pc:sldMk cId="3103981814" sldId="274"/>
        </pc:sldMkLst>
        <pc:spChg chg="mod">
          <ac:chgData name="kübra öztürkoğlu" userId="dabc1b17dc7d2020" providerId="LiveId" clId="{3D09A081-781F-4192-A5EB-3DE0DECB80E4}" dt="2024-11-23T12:11:51.398" v="643" actId="255"/>
          <ac:spMkLst>
            <pc:docMk/>
            <pc:sldMk cId="3103981814" sldId="274"/>
            <ac:spMk id="2" creationId="{02CBF14C-F3AD-64E6-2751-1335243AEC2E}"/>
          </ac:spMkLst>
        </pc:spChg>
        <pc:spChg chg="mod">
          <ac:chgData name="kübra öztürkoğlu" userId="dabc1b17dc7d2020" providerId="LiveId" clId="{3D09A081-781F-4192-A5EB-3DE0DECB80E4}" dt="2024-11-23T12:11:46.815" v="642" actId="27636"/>
          <ac:spMkLst>
            <pc:docMk/>
            <pc:sldMk cId="3103981814" sldId="274"/>
            <ac:spMk id="3" creationId="{BC25CACA-964D-4DBE-C310-F7B3C2ADBA67}"/>
          </ac:spMkLst>
        </pc:spChg>
        <pc:spChg chg="add mod">
          <ac:chgData name="kübra öztürkoğlu" userId="dabc1b17dc7d2020" providerId="LiveId" clId="{3D09A081-781F-4192-A5EB-3DE0DECB80E4}" dt="2024-11-25T19:19:44.836" v="2348" actId="255"/>
          <ac:spMkLst>
            <pc:docMk/>
            <pc:sldMk cId="3103981814" sldId="274"/>
            <ac:spMk id="5" creationId="{8D7F6C5B-71AD-2E84-72AE-72907348A041}"/>
          </ac:spMkLst>
        </pc:spChg>
      </pc:sldChg>
      <pc:sldChg chg="addSp modSp new mod">
        <pc:chgData name="kübra öztürkoğlu" userId="dabc1b17dc7d2020" providerId="LiveId" clId="{3D09A081-781F-4192-A5EB-3DE0DECB80E4}" dt="2024-11-25T19:20:01.090" v="2351" actId="255"/>
        <pc:sldMkLst>
          <pc:docMk/>
          <pc:sldMk cId="3215846078" sldId="275"/>
        </pc:sldMkLst>
        <pc:spChg chg="mod">
          <ac:chgData name="kübra öztürkoğlu" userId="dabc1b17dc7d2020" providerId="LiveId" clId="{3D09A081-781F-4192-A5EB-3DE0DECB80E4}" dt="2024-11-23T12:13:11.108" v="656" actId="255"/>
          <ac:spMkLst>
            <pc:docMk/>
            <pc:sldMk cId="3215846078" sldId="275"/>
            <ac:spMk id="2" creationId="{E61C1FCD-FE16-0E18-FF01-16CAF0CE2A5F}"/>
          </ac:spMkLst>
        </pc:spChg>
        <pc:spChg chg="mod">
          <ac:chgData name="kübra öztürkoğlu" userId="dabc1b17dc7d2020" providerId="LiveId" clId="{3D09A081-781F-4192-A5EB-3DE0DECB80E4}" dt="2024-11-23T12:13:57.413" v="680" actId="20577"/>
          <ac:spMkLst>
            <pc:docMk/>
            <pc:sldMk cId="3215846078" sldId="275"/>
            <ac:spMk id="3" creationId="{AEE747C1-15A4-AD74-72AC-BD3D3602ED19}"/>
          </ac:spMkLst>
        </pc:spChg>
        <pc:spChg chg="add mod">
          <ac:chgData name="kübra öztürkoğlu" userId="dabc1b17dc7d2020" providerId="LiveId" clId="{3D09A081-781F-4192-A5EB-3DE0DECB80E4}" dt="2024-11-25T19:20:01.090" v="2351" actId="255"/>
          <ac:spMkLst>
            <pc:docMk/>
            <pc:sldMk cId="3215846078" sldId="275"/>
            <ac:spMk id="5" creationId="{A1FDAC15-8A2F-13D7-5893-568C2ED1A40B}"/>
          </ac:spMkLst>
        </pc:spChg>
      </pc:sldChg>
      <pc:sldChg chg="addSp modSp new mod setBg">
        <pc:chgData name="kübra öztürkoğlu" userId="dabc1b17dc7d2020" providerId="LiveId" clId="{3D09A081-781F-4192-A5EB-3DE0DECB80E4}" dt="2024-11-23T12:15:22.329" v="703" actId="207"/>
        <pc:sldMkLst>
          <pc:docMk/>
          <pc:sldMk cId="2864627658" sldId="276"/>
        </pc:sldMkLst>
        <pc:spChg chg="mod">
          <ac:chgData name="kübra öztürkoğlu" userId="dabc1b17dc7d2020" providerId="LiveId" clId="{3D09A081-781F-4192-A5EB-3DE0DECB80E4}" dt="2024-11-23T12:15:22.329" v="703" actId="207"/>
          <ac:spMkLst>
            <pc:docMk/>
            <pc:sldMk cId="2864627658" sldId="276"/>
            <ac:spMk id="2" creationId="{D05E17AC-0654-854B-D43B-DCF142E64F36}"/>
          </ac:spMkLst>
        </pc:spChg>
        <pc:spChg chg="mod">
          <ac:chgData name="kübra öztürkoğlu" userId="dabc1b17dc7d2020" providerId="LiveId" clId="{3D09A081-781F-4192-A5EB-3DE0DECB80E4}" dt="2024-11-23T12:15:05.187" v="700" actId="27636"/>
          <ac:spMkLst>
            <pc:docMk/>
            <pc:sldMk cId="2864627658" sldId="276"/>
            <ac:spMk id="3" creationId="{9EB9FB99-0C98-008B-6A7C-F47D008E754F}"/>
          </ac:spMkLst>
        </pc:spChg>
        <pc:picChg chg="add">
          <ac:chgData name="kübra öztürkoğlu" userId="dabc1b17dc7d2020" providerId="LiveId" clId="{3D09A081-781F-4192-A5EB-3DE0DECB80E4}" dt="2024-11-23T12:14:52.863" v="697" actId="26606"/>
          <ac:picMkLst>
            <pc:docMk/>
            <pc:sldMk cId="2864627658" sldId="276"/>
            <ac:picMk id="5" creationId="{0921759D-93DD-3537-8E8B-D0CEB1EE1558}"/>
          </ac:picMkLst>
        </pc:picChg>
        <pc:cxnChg chg="add">
          <ac:chgData name="kübra öztürkoğlu" userId="dabc1b17dc7d2020" providerId="LiveId" clId="{3D09A081-781F-4192-A5EB-3DE0DECB80E4}" dt="2024-11-23T12:14:52.863" v="697" actId="26606"/>
          <ac:cxnSpMkLst>
            <pc:docMk/>
            <pc:sldMk cId="2864627658" sldId="276"/>
            <ac:cxnSpMk id="9" creationId="{1503BFE4-729B-D9D0-C17B-501E6AF1127A}"/>
          </ac:cxnSpMkLst>
        </pc:cxnChg>
      </pc:sldChg>
      <pc:sldChg chg="addSp modSp new mod">
        <pc:chgData name="kübra öztürkoğlu" userId="dabc1b17dc7d2020" providerId="LiveId" clId="{3D09A081-781F-4192-A5EB-3DE0DECB80E4}" dt="2024-11-25T19:20:20.852" v="2354" actId="255"/>
        <pc:sldMkLst>
          <pc:docMk/>
          <pc:sldMk cId="1305630713" sldId="277"/>
        </pc:sldMkLst>
        <pc:spChg chg="mod">
          <ac:chgData name="kübra öztürkoğlu" userId="dabc1b17dc7d2020" providerId="LiveId" clId="{3D09A081-781F-4192-A5EB-3DE0DECB80E4}" dt="2024-11-23T12:15:42.534" v="710" actId="255"/>
          <ac:spMkLst>
            <pc:docMk/>
            <pc:sldMk cId="1305630713" sldId="277"/>
            <ac:spMk id="2" creationId="{5AC5CE59-5B40-B467-060D-3933568F1BDE}"/>
          </ac:spMkLst>
        </pc:spChg>
        <pc:spChg chg="mod">
          <ac:chgData name="kübra öztürkoğlu" userId="dabc1b17dc7d2020" providerId="LiveId" clId="{3D09A081-781F-4192-A5EB-3DE0DECB80E4}" dt="2024-11-23T12:16:10.035" v="716" actId="255"/>
          <ac:spMkLst>
            <pc:docMk/>
            <pc:sldMk cId="1305630713" sldId="277"/>
            <ac:spMk id="3" creationId="{8B9F7D8B-0BED-7684-D651-BB7E5954B8B5}"/>
          </ac:spMkLst>
        </pc:spChg>
        <pc:spChg chg="add mod">
          <ac:chgData name="kübra öztürkoğlu" userId="dabc1b17dc7d2020" providerId="LiveId" clId="{3D09A081-781F-4192-A5EB-3DE0DECB80E4}" dt="2024-11-25T19:20:20.852" v="2354" actId="255"/>
          <ac:spMkLst>
            <pc:docMk/>
            <pc:sldMk cId="1305630713" sldId="277"/>
            <ac:spMk id="5" creationId="{7C56B2F4-0A19-51C0-C746-661104F6B322}"/>
          </ac:spMkLst>
        </pc:spChg>
      </pc:sldChg>
      <pc:sldChg chg="addSp delSp modSp new mod setBg">
        <pc:chgData name="kübra öztürkoğlu" userId="dabc1b17dc7d2020" providerId="LiveId" clId="{3D09A081-781F-4192-A5EB-3DE0DECB80E4}" dt="2024-11-23T12:18:17.504" v="741" actId="1076"/>
        <pc:sldMkLst>
          <pc:docMk/>
          <pc:sldMk cId="4155395456" sldId="278"/>
        </pc:sldMkLst>
        <pc:spChg chg="mod">
          <ac:chgData name="kübra öztürkoğlu" userId="dabc1b17dc7d2020" providerId="LiveId" clId="{3D09A081-781F-4192-A5EB-3DE0DECB80E4}" dt="2024-11-23T12:18:17.504" v="741" actId="1076"/>
          <ac:spMkLst>
            <pc:docMk/>
            <pc:sldMk cId="4155395456" sldId="278"/>
            <ac:spMk id="3" creationId="{69D44E68-811C-9B4C-7CA3-4BC728DDB2FC}"/>
          </ac:spMkLst>
        </pc:spChg>
        <pc:picChg chg="add">
          <ac:chgData name="kübra öztürkoğlu" userId="dabc1b17dc7d2020" providerId="LiveId" clId="{3D09A081-781F-4192-A5EB-3DE0DECB80E4}" dt="2024-11-23T12:18:02.912" v="737" actId="26606"/>
          <ac:picMkLst>
            <pc:docMk/>
            <pc:sldMk cId="4155395456" sldId="278"/>
            <ac:picMk id="13" creationId="{D7F91DAB-2C6B-2DFC-27BE-3A0798F85DEC}"/>
          </ac:picMkLst>
        </pc:picChg>
        <pc:cxnChg chg="add">
          <ac:chgData name="kübra öztürkoğlu" userId="dabc1b17dc7d2020" providerId="LiveId" clId="{3D09A081-781F-4192-A5EB-3DE0DECB80E4}" dt="2024-11-23T12:18:02.912" v="737" actId="26606"/>
          <ac:cxnSpMkLst>
            <pc:docMk/>
            <pc:sldMk cId="4155395456" sldId="278"/>
            <ac:cxnSpMk id="14" creationId="{1503BFE4-729B-D9D0-C17B-501E6AF1127A}"/>
          </ac:cxnSpMkLst>
        </pc:cxnChg>
      </pc:sldChg>
      <pc:sldChg chg="addSp delSp modSp new mod setBg">
        <pc:chgData name="kübra öztürkoğlu" userId="dabc1b17dc7d2020" providerId="LiveId" clId="{3D09A081-781F-4192-A5EB-3DE0DECB80E4}" dt="2024-11-23T12:19:25.692" v="766" actId="1076"/>
        <pc:sldMkLst>
          <pc:docMk/>
          <pc:sldMk cId="3944697733" sldId="279"/>
        </pc:sldMkLst>
        <pc:spChg chg="mod">
          <ac:chgData name="kübra öztürkoğlu" userId="dabc1b17dc7d2020" providerId="LiveId" clId="{3D09A081-781F-4192-A5EB-3DE0DECB80E4}" dt="2024-11-23T12:19:25.692" v="766" actId="1076"/>
          <ac:spMkLst>
            <pc:docMk/>
            <pc:sldMk cId="3944697733" sldId="279"/>
            <ac:spMk id="2" creationId="{E979A376-E2F4-DC5A-A22D-DB3F33F69B72}"/>
          </ac:spMkLst>
        </pc:spChg>
        <pc:spChg chg="mod">
          <ac:chgData name="kübra öztürkoğlu" userId="dabc1b17dc7d2020" providerId="LiveId" clId="{3D09A081-781F-4192-A5EB-3DE0DECB80E4}" dt="2024-11-23T12:19:21.952" v="765" actId="255"/>
          <ac:spMkLst>
            <pc:docMk/>
            <pc:sldMk cId="3944697733" sldId="279"/>
            <ac:spMk id="3" creationId="{CAD0EA7F-404A-1AE7-BB7D-2801AE30E483}"/>
          </ac:spMkLst>
        </pc:spChg>
        <pc:spChg chg="add">
          <ac:chgData name="kübra öztürkoğlu" userId="dabc1b17dc7d2020" providerId="LiveId" clId="{3D09A081-781F-4192-A5EB-3DE0DECB80E4}" dt="2024-11-23T12:19:00.277" v="759" actId="26606"/>
          <ac:spMkLst>
            <pc:docMk/>
            <pc:sldMk cId="3944697733" sldId="279"/>
            <ac:spMk id="11" creationId="{9F7D5CDA-D291-4307-BF55-1381FED29634}"/>
          </ac:spMkLst>
        </pc:spChg>
        <pc:picChg chg="add">
          <ac:chgData name="kübra öztürkoğlu" userId="dabc1b17dc7d2020" providerId="LiveId" clId="{3D09A081-781F-4192-A5EB-3DE0DECB80E4}" dt="2024-11-23T12:19:00.277" v="759" actId="26606"/>
          <ac:picMkLst>
            <pc:docMk/>
            <pc:sldMk cId="3944697733" sldId="279"/>
            <ac:picMk id="12" creationId="{59B007A6-7588-E75C-3BFC-DEC17821FF49}"/>
          </ac:picMkLst>
        </pc:picChg>
      </pc:sldChg>
      <pc:sldChg chg="addSp modSp new mod">
        <pc:chgData name="kübra öztürkoğlu" userId="dabc1b17dc7d2020" providerId="LiveId" clId="{3D09A081-781F-4192-A5EB-3DE0DECB80E4}" dt="2024-11-25T19:20:42.100" v="2357" actId="255"/>
        <pc:sldMkLst>
          <pc:docMk/>
          <pc:sldMk cId="2910947198" sldId="280"/>
        </pc:sldMkLst>
        <pc:spChg chg="mod">
          <ac:chgData name="kübra öztürkoğlu" userId="dabc1b17dc7d2020" providerId="LiveId" clId="{3D09A081-781F-4192-A5EB-3DE0DECB80E4}" dt="2024-11-23T12:19:57.369" v="773" actId="255"/>
          <ac:spMkLst>
            <pc:docMk/>
            <pc:sldMk cId="2910947198" sldId="280"/>
            <ac:spMk id="2" creationId="{A1A4F3FA-A39B-36E1-9E95-EF2C0A688D43}"/>
          </ac:spMkLst>
        </pc:spChg>
        <pc:spChg chg="mod">
          <ac:chgData name="kübra öztürkoğlu" userId="dabc1b17dc7d2020" providerId="LiveId" clId="{3D09A081-781F-4192-A5EB-3DE0DECB80E4}" dt="2024-11-23T12:20:31.052" v="779" actId="14100"/>
          <ac:spMkLst>
            <pc:docMk/>
            <pc:sldMk cId="2910947198" sldId="280"/>
            <ac:spMk id="3" creationId="{B762FFF6-AE57-DCBD-4EB4-3FB02883C751}"/>
          </ac:spMkLst>
        </pc:spChg>
        <pc:spChg chg="add mod">
          <ac:chgData name="kübra öztürkoğlu" userId="dabc1b17dc7d2020" providerId="LiveId" clId="{3D09A081-781F-4192-A5EB-3DE0DECB80E4}" dt="2024-11-25T19:20:42.100" v="2357" actId="255"/>
          <ac:spMkLst>
            <pc:docMk/>
            <pc:sldMk cId="2910947198" sldId="280"/>
            <ac:spMk id="5" creationId="{EFCC0A46-9ACF-40C2-F0AD-34BFD46D0FA4}"/>
          </ac:spMkLst>
        </pc:spChg>
      </pc:sldChg>
      <pc:sldChg chg="addSp delSp modSp new mod">
        <pc:chgData name="kübra öztürkoğlu" userId="dabc1b17dc7d2020" providerId="LiveId" clId="{3D09A081-781F-4192-A5EB-3DE0DECB80E4}" dt="2024-11-25T19:21:12.071" v="2360" actId="255"/>
        <pc:sldMkLst>
          <pc:docMk/>
          <pc:sldMk cId="4293844270" sldId="281"/>
        </pc:sldMkLst>
        <pc:spChg chg="mod">
          <ac:chgData name="kübra öztürkoğlu" userId="dabc1b17dc7d2020" providerId="LiveId" clId="{3D09A081-781F-4192-A5EB-3DE0DECB80E4}" dt="2024-11-23T12:20:55.427" v="789" actId="255"/>
          <ac:spMkLst>
            <pc:docMk/>
            <pc:sldMk cId="4293844270" sldId="281"/>
            <ac:spMk id="2" creationId="{62E19AF6-2850-A285-8FD2-A01374688E0B}"/>
          </ac:spMkLst>
        </pc:spChg>
        <pc:spChg chg="mod">
          <ac:chgData name="kübra öztürkoğlu" userId="dabc1b17dc7d2020" providerId="LiveId" clId="{3D09A081-781F-4192-A5EB-3DE0DECB80E4}" dt="2024-11-23T12:21:43.565" v="800" actId="27636"/>
          <ac:spMkLst>
            <pc:docMk/>
            <pc:sldMk cId="4293844270" sldId="281"/>
            <ac:spMk id="3" creationId="{D96839EA-87ED-0608-A813-3273D15625A9}"/>
          </ac:spMkLst>
        </pc:spChg>
        <pc:spChg chg="add mod">
          <ac:chgData name="kübra öztürkoğlu" userId="dabc1b17dc7d2020" providerId="LiveId" clId="{3D09A081-781F-4192-A5EB-3DE0DECB80E4}" dt="2024-11-25T19:21:12.071" v="2360" actId="255"/>
          <ac:spMkLst>
            <pc:docMk/>
            <pc:sldMk cId="4293844270" sldId="281"/>
            <ac:spMk id="5" creationId="{EED8B9B4-B9ED-C16C-D802-397AF858A36F}"/>
          </ac:spMkLst>
        </pc:spChg>
      </pc:sldChg>
      <pc:sldChg chg="addSp modSp new mod">
        <pc:chgData name="kübra öztürkoğlu" userId="dabc1b17dc7d2020" providerId="LiveId" clId="{3D09A081-781F-4192-A5EB-3DE0DECB80E4}" dt="2024-11-25T19:21:29.164" v="2363" actId="255"/>
        <pc:sldMkLst>
          <pc:docMk/>
          <pc:sldMk cId="2855848919" sldId="282"/>
        </pc:sldMkLst>
      </pc:sldChg>
      <pc:sldChg chg="addSp modSp new mod">
        <pc:chgData name="kübra öztürkoğlu" userId="dabc1b17dc7d2020" providerId="LiveId" clId="{3D09A081-781F-4192-A5EB-3DE0DECB80E4}" dt="2024-11-25T19:21:39.633" v="2366" actId="255"/>
        <pc:sldMkLst>
          <pc:docMk/>
          <pc:sldMk cId="1990230424" sldId="283"/>
        </pc:sldMkLst>
        <pc:spChg chg="mod">
          <ac:chgData name="kübra öztürkoğlu" userId="dabc1b17dc7d2020" providerId="LiveId" clId="{3D09A081-781F-4192-A5EB-3DE0DECB80E4}" dt="2024-11-23T13:40:27.390" v="879"/>
          <ac:spMkLst>
            <pc:docMk/>
            <pc:sldMk cId="1990230424" sldId="283"/>
            <ac:spMk id="2" creationId="{B182436E-8AB2-FD08-AD75-C3B310F7E00E}"/>
          </ac:spMkLst>
        </pc:spChg>
        <pc:spChg chg="mod">
          <ac:chgData name="kübra öztürkoğlu" userId="dabc1b17dc7d2020" providerId="LiveId" clId="{3D09A081-781F-4192-A5EB-3DE0DECB80E4}" dt="2024-11-23T13:39:40.891" v="838" actId="27636"/>
          <ac:spMkLst>
            <pc:docMk/>
            <pc:sldMk cId="1990230424" sldId="283"/>
            <ac:spMk id="3" creationId="{D791FDB8-4FDA-C865-E551-C0EE57D083F6}"/>
          </ac:spMkLst>
        </pc:spChg>
        <pc:spChg chg="add mod">
          <ac:chgData name="kübra öztürkoğlu" userId="dabc1b17dc7d2020" providerId="LiveId" clId="{3D09A081-781F-4192-A5EB-3DE0DECB80E4}" dt="2024-11-25T19:21:39.633" v="2366" actId="255"/>
          <ac:spMkLst>
            <pc:docMk/>
            <pc:sldMk cId="1990230424" sldId="283"/>
            <ac:spMk id="5" creationId="{DC581178-6EBF-ADAB-B67E-8CCEAA9C6EA9}"/>
          </ac:spMkLst>
        </pc:spChg>
      </pc:sldChg>
      <pc:sldChg chg="modSp new mod">
        <pc:chgData name="kübra öztürkoğlu" userId="dabc1b17dc7d2020" providerId="LiveId" clId="{3D09A081-781F-4192-A5EB-3DE0DECB80E4}" dt="2024-11-23T13:41:15.315" v="887" actId="1076"/>
        <pc:sldMkLst>
          <pc:docMk/>
          <pc:sldMk cId="905209383" sldId="284"/>
        </pc:sldMkLst>
        <pc:spChg chg="mod">
          <ac:chgData name="kübra öztürkoğlu" userId="dabc1b17dc7d2020" providerId="LiveId" clId="{3D09A081-781F-4192-A5EB-3DE0DECB80E4}" dt="2024-11-23T13:41:12.430" v="886"/>
          <ac:spMkLst>
            <pc:docMk/>
            <pc:sldMk cId="905209383" sldId="284"/>
            <ac:spMk id="2" creationId="{78C17B3F-A425-6655-4329-0848A83884CA}"/>
          </ac:spMkLst>
        </pc:spChg>
        <pc:spChg chg="mod">
          <ac:chgData name="kübra öztürkoğlu" userId="dabc1b17dc7d2020" providerId="LiveId" clId="{3D09A081-781F-4192-A5EB-3DE0DECB80E4}" dt="2024-11-23T13:41:15.315" v="887" actId="1076"/>
          <ac:spMkLst>
            <pc:docMk/>
            <pc:sldMk cId="905209383" sldId="284"/>
            <ac:spMk id="3" creationId="{8E74005B-1CBF-B25B-CF2D-8F3FFB6736CF}"/>
          </ac:spMkLst>
        </pc:spChg>
      </pc:sldChg>
      <pc:sldChg chg="addSp modSp new mod setBg">
        <pc:chgData name="kübra öztürkoğlu" userId="dabc1b17dc7d2020" providerId="LiveId" clId="{3D09A081-781F-4192-A5EB-3DE0DECB80E4}" dt="2024-11-23T13:42:50.331" v="915" actId="26606"/>
        <pc:sldMkLst>
          <pc:docMk/>
          <pc:sldMk cId="2804125205" sldId="285"/>
        </pc:sldMkLst>
        <pc:spChg chg="mod">
          <ac:chgData name="kübra öztürkoğlu" userId="dabc1b17dc7d2020" providerId="LiveId" clId="{3D09A081-781F-4192-A5EB-3DE0DECB80E4}" dt="2024-11-23T13:42:50.331" v="915" actId="26606"/>
          <ac:spMkLst>
            <pc:docMk/>
            <pc:sldMk cId="2804125205" sldId="285"/>
            <ac:spMk id="2" creationId="{682AB8F0-2B7F-935D-FE69-9E8B73432B02}"/>
          </ac:spMkLst>
        </pc:spChg>
        <pc:spChg chg="mod">
          <ac:chgData name="kübra öztürkoğlu" userId="dabc1b17dc7d2020" providerId="LiveId" clId="{3D09A081-781F-4192-A5EB-3DE0DECB80E4}" dt="2024-11-23T13:42:50.331" v="915" actId="26606"/>
          <ac:spMkLst>
            <pc:docMk/>
            <pc:sldMk cId="2804125205" sldId="285"/>
            <ac:spMk id="3" creationId="{40F4DCC9-7583-95E8-A498-DBC209D1DDF7}"/>
          </ac:spMkLst>
        </pc:spChg>
        <pc:spChg chg="add">
          <ac:chgData name="kübra öztürkoğlu" userId="dabc1b17dc7d2020" providerId="LiveId" clId="{3D09A081-781F-4192-A5EB-3DE0DECB80E4}" dt="2024-11-23T13:42:50.331" v="915" actId="26606"/>
          <ac:spMkLst>
            <pc:docMk/>
            <pc:sldMk cId="2804125205" sldId="285"/>
            <ac:spMk id="8" creationId="{1B15ED52-F352-441B-82BF-E0EA34836D08}"/>
          </ac:spMkLst>
        </pc:spChg>
        <pc:spChg chg="add">
          <ac:chgData name="kübra öztürkoğlu" userId="dabc1b17dc7d2020" providerId="LiveId" clId="{3D09A081-781F-4192-A5EB-3DE0DECB80E4}" dt="2024-11-23T13:42:50.331" v="915" actId="26606"/>
          <ac:spMkLst>
            <pc:docMk/>
            <pc:sldMk cId="2804125205" sldId="285"/>
            <ac:spMk id="10" creationId="{3B2E3793-BFE6-45A2-9B7B-E18844431C99}"/>
          </ac:spMkLst>
        </pc:spChg>
        <pc:spChg chg="add">
          <ac:chgData name="kübra öztürkoğlu" userId="dabc1b17dc7d2020" providerId="LiveId" clId="{3D09A081-781F-4192-A5EB-3DE0DECB80E4}" dt="2024-11-23T13:42:50.331" v="915" actId="26606"/>
          <ac:spMkLst>
            <pc:docMk/>
            <pc:sldMk cId="2804125205" sldId="285"/>
            <ac:spMk id="12" creationId="{BC4C4868-CB8F-4AF9-9CDB-8108F2C19B67}"/>
          </ac:spMkLst>
        </pc:spChg>
        <pc:spChg chg="add">
          <ac:chgData name="kübra öztürkoğlu" userId="dabc1b17dc7d2020" providerId="LiveId" clId="{3D09A081-781F-4192-A5EB-3DE0DECB80E4}" dt="2024-11-23T13:42:50.331" v="915" actId="26606"/>
          <ac:spMkLst>
            <pc:docMk/>
            <pc:sldMk cId="2804125205" sldId="285"/>
            <ac:spMk id="14" creationId="{375E0459-6403-40CD-989D-56A4407CA12E}"/>
          </ac:spMkLst>
        </pc:spChg>
        <pc:spChg chg="add">
          <ac:chgData name="kübra öztürkoğlu" userId="dabc1b17dc7d2020" providerId="LiveId" clId="{3D09A081-781F-4192-A5EB-3DE0DECB80E4}" dt="2024-11-23T13:42:50.331" v="915" actId="26606"/>
          <ac:spMkLst>
            <pc:docMk/>
            <pc:sldMk cId="2804125205" sldId="285"/>
            <ac:spMk id="16" creationId="{53E5B1A8-3AC9-4BD1-9BBC-78CA94F2D1BA}"/>
          </ac:spMkLst>
        </pc:spChg>
      </pc:sldChg>
      <pc:sldChg chg="addSp modSp new mod">
        <pc:chgData name="kübra öztürkoğlu" userId="dabc1b17dc7d2020" providerId="LiveId" clId="{3D09A081-781F-4192-A5EB-3DE0DECB80E4}" dt="2024-11-25T19:21:59.126" v="2370" actId="255"/>
        <pc:sldMkLst>
          <pc:docMk/>
          <pc:sldMk cId="666204063" sldId="286"/>
        </pc:sldMkLst>
        <pc:spChg chg="mod">
          <ac:chgData name="kübra öztürkoğlu" userId="dabc1b17dc7d2020" providerId="LiveId" clId="{3D09A081-781F-4192-A5EB-3DE0DECB80E4}" dt="2024-11-25T19:21:49.226" v="2367" actId="20577"/>
          <ac:spMkLst>
            <pc:docMk/>
            <pc:sldMk cId="666204063" sldId="286"/>
            <ac:spMk id="2" creationId="{EEF73252-1BFF-76D4-AEDF-2876FD83C0E3}"/>
          </ac:spMkLst>
        </pc:spChg>
        <pc:spChg chg="mod">
          <ac:chgData name="kübra öztürkoğlu" userId="dabc1b17dc7d2020" providerId="LiveId" clId="{3D09A081-781F-4192-A5EB-3DE0DECB80E4}" dt="2024-11-23T13:44:18.434" v="932" actId="27636"/>
          <ac:spMkLst>
            <pc:docMk/>
            <pc:sldMk cId="666204063" sldId="286"/>
            <ac:spMk id="3" creationId="{D236BC12-AB11-8F71-0D92-435171BCF0B3}"/>
          </ac:spMkLst>
        </pc:spChg>
        <pc:spChg chg="add mod">
          <ac:chgData name="kübra öztürkoğlu" userId="dabc1b17dc7d2020" providerId="LiveId" clId="{3D09A081-781F-4192-A5EB-3DE0DECB80E4}" dt="2024-11-25T19:21:59.126" v="2370" actId="255"/>
          <ac:spMkLst>
            <pc:docMk/>
            <pc:sldMk cId="666204063" sldId="286"/>
            <ac:spMk id="5" creationId="{6D317582-CDC2-B9E6-19A5-BE1A75B31B2B}"/>
          </ac:spMkLst>
        </pc:spChg>
      </pc:sldChg>
      <pc:sldChg chg="addSp modSp new mod">
        <pc:chgData name="kübra öztürkoğlu" userId="dabc1b17dc7d2020" providerId="LiveId" clId="{3D09A081-781F-4192-A5EB-3DE0DECB80E4}" dt="2024-11-25T19:22:16.011" v="2373" actId="255"/>
        <pc:sldMkLst>
          <pc:docMk/>
          <pc:sldMk cId="3785704373" sldId="287"/>
        </pc:sldMkLst>
        <pc:spChg chg="mod">
          <ac:chgData name="kübra öztürkoğlu" userId="dabc1b17dc7d2020" providerId="LiveId" clId="{3D09A081-781F-4192-A5EB-3DE0DECB80E4}" dt="2024-11-23T13:44:38.431" v="937" actId="207"/>
          <ac:spMkLst>
            <pc:docMk/>
            <pc:sldMk cId="3785704373" sldId="287"/>
            <ac:spMk id="2" creationId="{0AA324E1-B8D4-63D5-0895-C771EA805658}"/>
          </ac:spMkLst>
        </pc:spChg>
        <pc:spChg chg="mod">
          <ac:chgData name="kübra öztürkoğlu" userId="dabc1b17dc7d2020" providerId="LiveId" clId="{3D09A081-781F-4192-A5EB-3DE0DECB80E4}" dt="2024-11-23T13:45:02.370" v="946" actId="1076"/>
          <ac:spMkLst>
            <pc:docMk/>
            <pc:sldMk cId="3785704373" sldId="287"/>
            <ac:spMk id="3" creationId="{452E41A5-2298-B830-BF7E-2B0FAC827157}"/>
          </ac:spMkLst>
        </pc:spChg>
        <pc:spChg chg="add mod">
          <ac:chgData name="kübra öztürkoğlu" userId="dabc1b17dc7d2020" providerId="LiveId" clId="{3D09A081-781F-4192-A5EB-3DE0DECB80E4}" dt="2024-11-25T19:22:16.011" v="2373" actId="255"/>
          <ac:spMkLst>
            <pc:docMk/>
            <pc:sldMk cId="3785704373" sldId="287"/>
            <ac:spMk id="5" creationId="{E43C3866-527D-3C0D-31C1-0374294BA1E3}"/>
          </ac:spMkLst>
        </pc:spChg>
      </pc:sldChg>
      <pc:sldChg chg="addSp modSp new mod">
        <pc:chgData name="kübra öztürkoğlu" userId="dabc1b17dc7d2020" providerId="LiveId" clId="{3D09A081-781F-4192-A5EB-3DE0DECB80E4}" dt="2024-11-25T19:22:34.936" v="2376" actId="255"/>
        <pc:sldMkLst>
          <pc:docMk/>
          <pc:sldMk cId="680246869" sldId="288"/>
        </pc:sldMkLst>
        <pc:spChg chg="mod">
          <ac:chgData name="kübra öztürkoğlu" userId="dabc1b17dc7d2020" providerId="LiveId" clId="{3D09A081-781F-4192-A5EB-3DE0DECB80E4}" dt="2024-11-23T13:45:25.495" v="953" actId="207"/>
          <ac:spMkLst>
            <pc:docMk/>
            <pc:sldMk cId="680246869" sldId="288"/>
            <ac:spMk id="2" creationId="{81E9A3F3-6102-375F-EDF1-A8EDFFD48C60}"/>
          </ac:spMkLst>
        </pc:spChg>
        <pc:spChg chg="mod">
          <ac:chgData name="kübra öztürkoğlu" userId="dabc1b17dc7d2020" providerId="LiveId" clId="{3D09A081-781F-4192-A5EB-3DE0DECB80E4}" dt="2024-11-23T13:45:49.835" v="959" actId="113"/>
          <ac:spMkLst>
            <pc:docMk/>
            <pc:sldMk cId="680246869" sldId="288"/>
            <ac:spMk id="3" creationId="{BC8EE418-6DE4-09C7-7ACF-30383512C251}"/>
          </ac:spMkLst>
        </pc:spChg>
        <pc:spChg chg="add mod">
          <ac:chgData name="kübra öztürkoğlu" userId="dabc1b17dc7d2020" providerId="LiveId" clId="{3D09A081-781F-4192-A5EB-3DE0DECB80E4}" dt="2024-11-25T19:22:34.936" v="2376" actId="255"/>
          <ac:spMkLst>
            <pc:docMk/>
            <pc:sldMk cId="680246869" sldId="288"/>
            <ac:spMk id="5" creationId="{6CEF84D5-C87C-C892-1E0E-295342DACC35}"/>
          </ac:spMkLst>
        </pc:spChg>
      </pc:sldChg>
      <pc:sldChg chg="addSp modSp new mod">
        <pc:chgData name="kübra öztürkoğlu" userId="dabc1b17dc7d2020" providerId="LiveId" clId="{3D09A081-781F-4192-A5EB-3DE0DECB80E4}" dt="2024-11-25T19:22:48.185" v="2380" actId="255"/>
        <pc:sldMkLst>
          <pc:docMk/>
          <pc:sldMk cId="1530624364" sldId="289"/>
        </pc:sldMkLst>
        <pc:spChg chg="mod">
          <ac:chgData name="kübra öztürkoğlu" userId="dabc1b17dc7d2020" providerId="LiveId" clId="{3D09A081-781F-4192-A5EB-3DE0DECB80E4}" dt="2024-11-23T13:46:16.028" v="964" actId="255"/>
          <ac:spMkLst>
            <pc:docMk/>
            <pc:sldMk cId="1530624364" sldId="289"/>
            <ac:spMk id="2" creationId="{4252D1C9-2584-F44A-FCAA-5007BEC82FAE}"/>
          </ac:spMkLst>
        </pc:spChg>
        <pc:spChg chg="mod">
          <ac:chgData name="kübra öztürkoğlu" userId="dabc1b17dc7d2020" providerId="LiveId" clId="{3D09A081-781F-4192-A5EB-3DE0DECB80E4}" dt="2024-11-23T13:46:35.054" v="973" actId="1076"/>
          <ac:spMkLst>
            <pc:docMk/>
            <pc:sldMk cId="1530624364" sldId="289"/>
            <ac:spMk id="3" creationId="{8B61AD37-9F51-6382-2990-2F5EBE740AF1}"/>
          </ac:spMkLst>
        </pc:spChg>
        <pc:spChg chg="add mod">
          <ac:chgData name="kübra öztürkoğlu" userId="dabc1b17dc7d2020" providerId="LiveId" clId="{3D09A081-781F-4192-A5EB-3DE0DECB80E4}" dt="2024-11-25T19:22:48.185" v="2380" actId="255"/>
          <ac:spMkLst>
            <pc:docMk/>
            <pc:sldMk cId="1530624364" sldId="289"/>
            <ac:spMk id="5" creationId="{00F6A5FA-7E1D-9C75-0CD3-AEA8D78B1E6A}"/>
          </ac:spMkLst>
        </pc:spChg>
      </pc:sldChg>
      <pc:sldChg chg="addSp modSp new mod">
        <pc:chgData name="kübra öztürkoğlu" userId="dabc1b17dc7d2020" providerId="LiveId" clId="{3D09A081-781F-4192-A5EB-3DE0DECB80E4}" dt="2024-11-25T19:23:01.995" v="2383" actId="255"/>
        <pc:sldMkLst>
          <pc:docMk/>
          <pc:sldMk cId="682756154" sldId="290"/>
        </pc:sldMkLst>
        <pc:spChg chg="mod">
          <ac:chgData name="kübra öztürkoğlu" userId="dabc1b17dc7d2020" providerId="LiveId" clId="{3D09A081-781F-4192-A5EB-3DE0DECB80E4}" dt="2024-11-23T13:46:56.904" v="976" actId="255"/>
          <ac:spMkLst>
            <pc:docMk/>
            <pc:sldMk cId="682756154" sldId="290"/>
            <ac:spMk id="2" creationId="{D322BD25-F913-F7C2-93E2-9F941F4538B1}"/>
          </ac:spMkLst>
        </pc:spChg>
        <pc:spChg chg="mod">
          <ac:chgData name="kübra öztürkoğlu" userId="dabc1b17dc7d2020" providerId="LiveId" clId="{3D09A081-781F-4192-A5EB-3DE0DECB80E4}" dt="2024-11-23T13:47:19.307" v="983" actId="27636"/>
          <ac:spMkLst>
            <pc:docMk/>
            <pc:sldMk cId="682756154" sldId="290"/>
            <ac:spMk id="3" creationId="{A4296D66-1D95-805F-FBBB-D02520BCEBF1}"/>
          </ac:spMkLst>
        </pc:spChg>
        <pc:spChg chg="add mod">
          <ac:chgData name="kübra öztürkoğlu" userId="dabc1b17dc7d2020" providerId="LiveId" clId="{3D09A081-781F-4192-A5EB-3DE0DECB80E4}" dt="2024-11-25T19:23:01.995" v="2383" actId="255"/>
          <ac:spMkLst>
            <pc:docMk/>
            <pc:sldMk cId="682756154" sldId="290"/>
            <ac:spMk id="5" creationId="{30EEDAAD-0963-CB0E-1412-1ACC942E4517}"/>
          </ac:spMkLst>
        </pc:spChg>
      </pc:sldChg>
      <pc:sldChg chg="addSp delSp modSp new mod setBg">
        <pc:chgData name="kübra öztürkoğlu" userId="dabc1b17dc7d2020" providerId="LiveId" clId="{3D09A081-781F-4192-A5EB-3DE0DECB80E4}" dt="2024-11-23T13:52:22.072" v="995" actId="14100"/>
        <pc:sldMkLst>
          <pc:docMk/>
          <pc:sldMk cId="3009943924" sldId="291"/>
        </pc:sldMkLst>
        <pc:spChg chg="add">
          <ac:chgData name="kübra öztürkoğlu" userId="dabc1b17dc7d2020" providerId="LiveId" clId="{3D09A081-781F-4192-A5EB-3DE0DECB80E4}" dt="2024-11-23T13:51:54.157" v="987" actId="26606"/>
          <ac:spMkLst>
            <pc:docMk/>
            <pc:sldMk cId="3009943924" sldId="291"/>
            <ac:spMk id="10" creationId="{32BC26D8-82FB-445E-AA49-62A77D7C1EE0}"/>
          </ac:spMkLst>
        </pc:spChg>
        <pc:spChg chg="add">
          <ac:chgData name="kübra öztürkoğlu" userId="dabc1b17dc7d2020" providerId="LiveId" clId="{3D09A081-781F-4192-A5EB-3DE0DECB80E4}" dt="2024-11-23T13:51:54.157" v="987" actId="26606"/>
          <ac:spMkLst>
            <pc:docMk/>
            <pc:sldMk cId="3009943924" sldId="291"/>
            <ac:spMk id="12" creationId="{CB44330D-EA18-4254-AA95-EB49948539B8}"/>
          </ac:spMkLst>
        </pc:spChg>
        <pc:picChg chg="add mod">
          <ac:chgData name="kübra öztürkoğlu" userId="dabc1b17dc7d2020" providerId="LiveId" clId="{3D09A081-781F-4192-A5EB-3DE0DECB80E4}" dt="2024-11-23T13:52:22.072" v="995" actId="14100"/>
          <ac:picMkLst>
            <pc:docMk/>
            <pc:sldMk cId="3009943924" sldId="291"/>
            <ac:picMk id="5" creationId="{47E0813E-21DF-797E-9D76-CFBC728EFECD}"/>
          </ac:picMkLst>
        </pc:picChg>
      </pc:sldChg>
      <pc:sldChg chg="addSp delSp modSp new mod setBg">
        <pc:chgData name="kübra öztürkoğlu" userId="dabc1b17dc7d2020" providerId="LiveId" clId="{3D09A081-781F-4192-A5EB-3DE0DECB80E4}" dt="2024-11-23T13:54:15.100" v="1021" actId="207"/>
        <pc:sldMkLst>
          <pc:docMk/>
          <pc:sldMk cId="1762803137" sldId="292"/>
        </pc:sldMkLst>
        <pc:spChg chg="mod">
          <ac:chgData name="kübra öztürkoğlu" userId="dabc1b17dc7d2020" providerId="LiveId" clId="{3D09A081-781F-4192-A5EB-3DE0DECB80E4}" dt="2024-11-23T13:54:15.100" v="1021" actId="207"/>
          <ac:spMkLst>
            <pc:docMk/>
            <pc:sldMk cId="1762803137" sldId="292"/>
            <ac:spMk id="2" creationId="{0F899BE5-E22A-535D-7EBF-129E5BDF62AE}"/>
          </ac:spMkLst>
        </pc:spChg>
        <pc:spChg chg="mod">
          <ac:chgData name="kübra öztürkoğlu" userId="dabc1b17dc7d2020" providerId="LiveId" clId="{3D09A081-781F-4192-A5EB-3DE0DECB80E4}" dt="2024-11-23T13:54:07.793" v="1020" actId="1076"/>
          <ac:spMkLst>
            <pc:docMk/>
            <pc:sldMk cId="1762803137" sldId="292"/>
            <ac:spMk id="3" creationId="{71D4FB8E-29B7-1AB6-60A7-78BD23B02E55}"/>
          </ac:spMkLst>
        </pc:spChg>
        <pc:picChg chg="add">
          <ac:chgData name="kübra öztürkoğlu" userId="dabc1b17dc7d2020" providerId="LiveId" clId="{3D09A081-781F-4192-A5EB-3DE0DECB80E4}" dt="2024-11-23T13:53:39.782" v="1014" actId="26606"/>
          <ac:picMkLst>
            <pc:docMk/>
            <pc:sldMk cId="1762803137" sldId="292"/>
            <ac:picMk id="13" creationId="{FE2112A7-176A-E465-7C03-421D5135CA7F}"/>
          </ac:picMkLst>
        </pc:picChg>
        <pc:cxnChg chg="add">
          <ac:chgData name="kübra öztürkoğlu" userId="dabc1b17dc7d2020" providerId="LiveId" clId="{3D09A081-781F-4192-A5EB-3DE0DECB80E4}" dt="2024-11-23T13:53:39.782" v="1014" actId="26606"/>
          <ac:cxnSpMkLst>
            <pc:docMk/>
            <pc:sldMk cId="1762803137" sldId="292"/>
            <ac:cxnSpMk id="14" creationId="{1503BFE4-729B-D9D0-C17B-501E6AF1127A}"/>
          </ac:cxnSpMkLst>
        </pc:cxnChg>
      </pc:sldChg>
      <pc:sldChg chg="addSp modSp new mod setBg">
        <pc:chgData name="kübra öztürkoğlu" userId="dabc1b17dc7d2020" providerId="LiveId" clId="{3D09A081-781F-4192-A5EB-3DE0DECB80E4}" dt="2024-11-23T13:56:04.657" v="1037" actId="255"/>
        <pc:sldMkLst>
          <pc:docMk/>
          <pc:sldMk cId="3567172403" sldId="293"/>
        </pc:sldMkLst>
        <pc:spChg chg="mod">
          <ac:chgData name="kübra öztürkoğlu" userId="dabc1b17dc7d2020" providerId="LiveId" clId="{3D09A081-781F-4192-A5EB-3DE0DECB80E4}" dt="2024-11-23T13:55:54.438" v="1035" actId="207"/>
          <ac:spMkLst>
            <pc:docMk/>
            <pc:sldMk cId="3567172403" sldId="293"/>
            <ac:spMk id="2" creationId="{6FAD6A2C-DBB8-D1B3-69B6-CA16CC0562DC}"/>
          </ac:spMkLst>
        </pc:spChg>
        <pc:spChg chg="mod">
          <ac:chgData name="kübra öztürkoğlu" userId="dabc1b17dc7d2020" providerId="LiveId" clId="{3D09A081-781F-4192-A5EB-3DE0DECB80E4}" dt="2024-11-23T13:56:04.657" v="1037" actId="255"/>
          <ac:spMkLst>
            <pc:docMk/>
            <pc:sldMk cId="3567172403" sldId="293"/>
            <ac:spMk id="3" creationId="{FA939162-CD99-DF09-CB0D-06BC3FDE0621}"/>
          </ac:spMkLst>
        </pc:spChg>
        <pc:picChg chg="add">
          <ac:chgData name="kübra öztürkoğlu" userId="dabc1b17dc7d2020" providerId="LiveId" clId="{3D09A081-781F-4192-A5EB-3DE0DECB80E4}" dt="2024-11-23T13:55:47.058" v="1033" actId="26606"/>
          <ac:picMkLst>
            <pc:docMk/>
            <pc:sldMk cId="3567172403" sldId="293"/>
            <ac:picMk id="5" creationId="{D28B8F12-0549-31D3-7850-254F2569E65F}"/>
          </ac:picMkLst>
        </pc:picChg>
        <pc:cxnChg chg="add">
          <ac:chgData name="kübra öztürkoğlu" userId="dabc1b17dc7d2020" providerId="LiveId" clId="{3D09A081-781F-4192-A5EB-3DE0DECB80E4}" dt="2024-11-23T13:55:47.058" v="1033" actId="26606"/>
          <ac:cxnSpMkLst>
            <pc:docMk/>
            <pc:sldMk cId="3567172403" sldId="293"/>
            <ac:cxnSpMk id="9" creationId="{1503BFE4-729B-D9D0-C17B-501E6AF1127A}"/>
          </ac:cxnSpMkLst>
        </pc:cxnChg>
      </pc:sldChg>
      <pc:sldChg chg="modSp new mod">
        <pc:chgData name="kübra öztürkoğlu" userId="dabc1b17dc7d2020" providerId="LiveId" clId="{3D09A081-781F-4192-A5EB-3DE0DECB80E4}" dt="2024-11-23T13:58:30.207" v="1076" actId="5793"/>
        <pc:sldMkLst>
          <pc:docMk/>
          <pc:sldMk cId="1383700878" sldId="294"/>
        </pc:sldMkLst>
        <pc:spChg chg="mod">
          <ac:chgData name="kübra öztürkoğlu" userId="dabc1b17dc7d2020" providerId="LiveId" clId="{3D09A081-781F-4192-A5EB-3DE0DECB80E4}" dt="2024-11-23T13:58:16.510" v="1069" actId="1076"/>
          <ac:spMkLst>
            <pc:docMk/>
            <pc:sldMk cId="1383700878" sldId="294"/>
            <ac:spMk id="2" creationId="{F8217626-B750-5D20-F27B-CBC6F784D19D}"/>
          </ac:spMkLst>
        </pc:spChg>
        <pc:spChg chg="mod">
          <ac:chgData name="kübra öztürkoğlu" userId="dabc1b17dc7d2020" providerId="LiveId" clId="{3D09A081-781F-4192-A5EB-3DE0DECB80E4}" dt="2024-11-23T13:58:30.207" v="1076" actId="5793"/>
          <ac:spMkLst>
            <pc:docMk/>
            <pc:sldMk cId="1383700878" sldId="294"/>
            <ac:spMk id="3" creationId="{D60BD8F9-5734-6314-2789-77396F5DDD50}"/>
          </ac:spMkLst>
        </pc:spChg>
      </pc:sldChg>
      <pc:sldChg chg="modSp new mod">
        <pc:chgData name="kübra öztürkoğlu" userId="dabc1b17dc7d2020" providerId="LiveId" clId="{3D09A081-781F-4192-A5EB-3DE0DECB80E4}" dt="2024-11-23T14:00:14.053" v="1097" actId="255"/>
        <pc:sldMkLst>
          <pc:docMk/>
          <pc:sldMk cId="3992114105" sldId="295"/>
        </pc:sldMkLst>
        <pc:spChg chg="mod">
          <ac:chgData name="kübra öztürkoğlu" userId="dabc1b17dc7d2020" providerId="LiveId" clId="{3D09A081-781F-4192-A5EB-3DE0DECB80E4}" dt="2024-11-23T13:59:20.341" v="1082" actId="255"/>
          <ac:spMkLst>
            <pc:docMk/>
            <pc:sldMk cId="3992114105" sldId="295"/>
            <ac:spMk id="2" creationId="{3D7869C6-7C02-8305-889E-2DCA15CDBD6A}"/>
          </ac:spMkLst>
        </pc:spChg>
        <pc:spChg chg="mod">
          <ac:chgData name="kübra öztürkoğlu" userId="dabc1b17dc7d2020" providerId="LiveId" clId="{3D09A081-781F-4192-A5EB-3DE0DECB80E4}" dt="2024-11-23T14:00:14.053" v="1097" actId="255"/>
          <ac:spMkLst>
            <pc:docMk/>
            <pc:sldMk cId="3992114105" sldId="295"/>
            <ac:spMk id="3" creationId="{E4DD6C88-F357-3C6A-FBAE-E5065B91743E}"/>
          </ac:spMkLst>
        </pc:spChg>
      </pc:sldChg>
      <pc:sldChg chg="modSp new mod">
        <pc:chgData name="kübra öztürkoğlu" userId="dabc1b17dc7d2020" providerId="LiveId" clId="{3D09A081-781F-4192-A5EB-3DE0DECB80E4}" dt="2024-11-23T14:01:03.266" v="1107" actId="27636"/>
        <pc:sldMkLst>
          <pc:docMk/>
          <pc:sldMk cId="301330750" sldId="296"/>
        </pc:sldMkLst>
      </pc:sldChg>
      <pc:sldChg chg="modSp new mod">
        <pc:chgData name="kübra öztürkoğlu" userId="dabc1b17dc7d2020" providerId="LiveId" clId="{3D09A081-781F-4192-A5EB-3DE0DECB80E4}" dt="2024-11-23T14:03:14.263" v="1148" actId="27636"/>
        <pc:sldMkLst>
          <pc:docMk/>
          <pc:sldMk cId="1112510336" sldId="297"/>
        </pc:sldMkLst>
        <pc:spChg chg="mod">
          <ac:chgData name="kübra öztürkoğlu" userId="dabc1b17dc7d2020" providerId="LiveId" clId="{3D09A081-781F-4192-A5EB-3DE0DECB80E4}" dt="2024-11-23T14:03:14.263" v="1148" actId="27636"/>
          <ac:spMkLst>
            <pc:docMk/>
            <pc:sldMk cId="1112510336" sldId="297"/>
            <ac:spMk id="2" creationId="{4C884536-4251-C017-3CBD-094BCFA97817}"/>
          </ac:spMkLst>
        </pc:spChg>
        <pc:spChg chg="mod">
          <ac:chgData name="kübra öztürkoğlu" userId="dabc1b17dc7d2020" providerId="LiveId" clId="{3D09A081-781F-4192-A5EB-3DE0DECB80E4}" dt="2024-11-23T14:02:54.394" v="1142" actId="1076"/>
          <ac:spMkLst>
            <pc:docMk/>
            <pc:sldMk cId="1112510336" sldId="297"/>
            <ac:spMk id="3" creationId="{8A560832-297E-BB09-DA90-CB14B4263DF1}"/>
          </ac:spMkLst>
        </pc:spChg>
      </pc:sldChg>
      <pc:sldChg chg="addSp delSp modSp new mod setBg">
        <pc:chgData name="kübra öztürkoğlu" userId="dabc1b17dc7d2020" providerId="LiveId" clId="{3D09A081-781F-4192-A5EB-3DE0DECB80E4}" dt="2024-11-23T14:04:49.774" v="1178" actId="207"/>
        <pc:sldMkLst>
          <pc:docMk/>
          <pc:sldMk cId="75546312" sldId="298"/>
        </pc:sldMkLst>
        <pc:spChg chg="mod">
          <ac:chgData name="kübra öztürkoğlu" userId="dabc1b17dc7d2020" providerId="LiveId" clId="{3D09A081-781F-4192-A5EB-3DE0DECB80E4}" dt="2024-11-23T14:04:49.774" v="1178" actId="207"/>
          <ac:spMkLst>
            <pc:docMk/>
            <pc:sldMk cId="75546312" sldId="298"/>
            <ac:spMk id="2" creationId="{15330269-56B8-F31B-7E68-E10339BF1D0A}"/>
          </ac:spMkLst>
        </pc:spChg>
        <pc:spChg chg="mod">
          <ac:chgData name="kübra öztürkoğlu" userId="dabc1b17dc7d2020" providerId="LiveId" clId="{3D09A081-781F-4192-A5EB-3DE0DECB80E4}" dt="2024-11-23T14:04:46.092" v="1177" actId="27636"/>
          <ac:spMkLst>
            <pc:docMk/>
            <pc:sldMk cId="75546312" sldId="298"/>
            <ac:spMk id="3" creationId="{58C8A503-2B63-1067-01D2-E021718B4E87}"/>
          </ac:spMkLst>
        </pc:spChg>
        <pc:spChg chg="add">
          <ac:chgData name="kübra öztürkoğlu" userId="dabc1b17dc7d2020" providerId="LiveId" clId="{3D09A081-781F-4192-A5EB-3DE0DECB80E4}" dt="2024-11-23T14:04:18.035" v="1168" actId="26606"/>
          <ac:spMkLst>
            <pc:docMk/>
            <pc:sldMk cId="75546312" sldId="298"/>
            <ac:spMk id="15" creationId="{9F7D5CDA-D291-4307-BF55-1381FED29634}"/>
          </ac:spMkLst>
        </pc:spChg>
        <pc:picChg chg="add">
          <ac:chgData name="kübra öztürkoğlu" userId="dabc1b17dc7d2020" providerId="LiveId" clId="{3D09A081-781F-4192-A5EB-3DE0DECB80E4}" dt="2024-11-23T14:04:18.035" v="1168" actId="26606"/>
          <ac:picMkLst>
            <pc:docMk/>
            <pc:sldMk cId="75546312" sldId="298"/>
            <ac:picMk id="16" creationId="{20066989-E550-21B4-3F6B-12C301C1CD21}"/>
          </ac:picMkLst>
        </pc:picChg>
      </pc:sldChg>
      <pc:sldChg chg="modSp new mod">
        <pc:chgData name="kübra öztürkoğlu" userId="dabc1b17dc7d2020" providerId="LiveId" clId="{3D09A081-781F-4192-A5EB-3DE0DECB80E4}" dt="2024-11-23T14:06:36.163" v="1203" actId="20577"/>
        <pc:sldMkLst>
          <pc:docMk/>
          <pc:sldMk cId="1395069722" sldId="299"/>
        </pc:sldMkLst>
      </pc:sldChg>
      <pc:sldChg chg="modSp new mod">
        <pc:chgData name="kübra öztürkoğlu" userId="dabc1b17dc7d2020" providerId="LiveId" clId="{3D09A081-781F-4192-A5EB-3DE0DECB80E4}" dt="2024-11-23T14:07:56.652" v="1217"/>
        <pc:sldMkLst>
          <pc:docMk/>
          <pc:sldMk cId="1592063522" sldId="300"/>
        </pc:sldMkLst>
        <pc:spChg chg="mod">
          <ac:chgData name="kübra öztürkoğlu" userId="dabc1b17dc7d2020" providerId="LiveId" clId="{3D09A081-781F-4192-A5EB-3DE0DECB80E4}" dt="2024-11-23T14:07:31.971" v="1210" actId="255"/>
          <ac:spMkLst>
            <pc:docMk/>
            <pc:sldMk cId="1592063522" sldId="300"/>
            <ac:spMk id="2" creationId="{9C6F4312-1E46-F2CC-DDAA-F23265A18007}"/>
          </ac:spMkLst>
        </pc:spChg>
        <pc:spChg chg="mod">
          <ac:chgData name="kübra öztürkoğlu" userId="dabc1b17dc7d2020" providerId="LiveId" clId="{3D09A081-781F-4192-A5EB-3DE0DECB80E4}" dt="2024-11-23T14:07:56.652" v="1217"/>
          <ac:spMkLst>
            <pc:docMk/>
            <pc:sldMk cId="1592063522" sldId="300"/>
            <ac:spMk id="3" creationId="{8DCEBFFC-18D1-5F83-4DEC-A8EF48D92833}"/>
          </ac:spMkLst>
        </pc:spChg>
      </pc:sldChg>
      <pc:sldChg chg="modSp new mod">
        <pc:chgData name="kübra öztürkoğlu" userId="dabc1b17dc7d2020" providerId="LiveId" clId="{3D09A081-781F-4192-A5EB-3DE0DECB80E4}" dt="2024-11-23T14:09:52.982" v="1251" actId="27636"/>
        <pc:sldMkLst>
          <pc:docMk/>
          <pc:sldMk cId="1038216481" sldId="301"/>
        </pc:sldMkLst>
        <pc:spChg chg="mod">
          <ac:chgData name="kübra öztürkoğlu" userId="dabc1b17dc7d2020" providerId="LiveId" clId="{3D09A081-781F-4192-A5EB-3DE0DECB80E4}" dt="2024-11-23T14:08:10.742" v="1219" actId="255"/>
          <ac:spMkLst>
            <pc:docMk/>
            <pc:sldMk cId="1038216481" sldId="301"/>
            <ac:spMk id="2" creationId="{A4582E84-F0CD-EAC4-FDEE-996B51EDEC74}"/>
          </ac:spMkLst>
        </pc:spChg>
        <pc:spChg chg="mod">
          <ac:chgData name="kübra öztürkoğlu" userId="dabc1b17dc7d2020" providerId="LiveId" clId="{3D09A081-781F-4192-A5EB-3DE0DECB80E4}" dt="2024-11-23T14:09:52.982" v="1251" actId="27636"/>
          <ac:spMkLst>
            <pc:docMk/>
            <pc:sldMk cId="1038216481" sldId="301"/>
            <ac:spMk id="3" creationId="{AA0CE812-3C91-C67B-CF18-E9562BDDAB4D}"/>
          </ac:spMkLst>
        </pc:spChg>
      </pc:sldChg>
      <pc:sldChg chg="modSp new mod">
        <pc:chgData name="kübra öztürkoğlu" userId="dabc1b17dc7d2020" providerId="LiveId" clId="{3D09A081-781F-4192-A5EB-3DE0DECB80E4}" dt="2024-11-23T14:11:17.965" v="1265" actId="113"/>
        <pc:sldMkLst>
          <pc:docMk/>
          <pc:sldMk cId="2208922333" sldId="302"/>
        </pc:sldMkLst>
        <pc:spChg chg="mod">
          <ac:chgData name="kübra öztürkoğlu" userId="dabc1b17dc7d2020" providerId="LiveId" clId="{3D09A081-781F-4192-A5EB-3DE0DECB80E4}" dt="2024-11-23T14:10:44.727" v="1256" actId="255"/>
          <ac:spMkLst>
            <pc:docMk/>
            <pc:sldMk cId="2208922333" sldId="302"/>
            <ac:spMk id="2" creationId="{4AA01A2B-B0BF-DC1E-E445-EEDA08DB8C68}"/>
          </ac:spMkLst>
        </pc:spChg>
        <pc:spChg chg="mod">
          <ac:chgData name="kübra öztürkoğlu" userId="dabc1b17dc7d2020" providerId="LiveId" clId="{3D09A081-781F-4192-A5EB-3DE0DECB80E4}" dt="2024-11-23T14:11:17.965" v="1265" actId="113"/>
          <ac:spMkLst>
            <pc:docMk/>
            <pc:sldMk cId="2208922333" sldId="302"/>
            <ac:spMk id="3" creationId="{E43B520F-5B88-4338-32C9-804B40938396}"/>
          </ac:spMkLst>
        </pc:spChg>
      </pc:sldChg>
      <pc:sldChg chg="addSp delSp modSp new mod setBg">
        <pc:chgData name="kübra öztürkoğlu" userId="dabc1b17dc7d2020" providerId="LiveId" clId="{3D09A081-781F-4192-A5EB-3DE0DECB80E4}" dt="2024-11-23T14:17:02.195" v="1307" actId="255"/>
        <pc:sldMkLst>
          <pc:docMk/>
          <pc:sldMk cId="3920611198" sldId="303"/>
        </pc:sldMkLst>
        <pc:spChg chg="mod">
          <ac:chgData name="kübra öztürkoğlu" userId="dabc1b17dc7d2020" providerId="LiveId" clId="{3D09A081-781F-4192-A5EB-3DE0DECB80E4}" dt="2024-11-23T14:17:02.195" v="1307" actId="255"/>
          <ac:spMkLst>
            <pc:docMk/>
            <pc:sldMk cId="3920611198" sldId="303"/>
            <ac:spMk id="2" creationId="{4D9B6497-5D0E-BBA1-81CC-B022DE71E9AE}"/>
          </ac:spMkLst>
        </pc:spChg>
        <pc:spChg chg="add mod">
          <ac:chgData name="kübra öztürkoğlu" userId="dabc1b17dc7d2020" providerId="LiveId" clId="{3D09A081-781F-4192-A5EB-3DE0DECB80E4}" dt="2024-11-23T14:16:45.205" v="1305" actId="20577"/>
          <ac:spMkLst>
            <pc:docMk/>
            <pc:sldMk cId="3920611198" sldId="303"/>
            <ac:spMk id="6" creationId="{551C10FD-0AAC-E44D-C9AE-E29DE95CE573}"/>
          </ac:spMkLst>
        </pc:spChg>
        <pc:spChg chg="add">
          <ac:chgData name="kübra öztürkoğlu" userId="dabc1b17dc7d2020" providerId="LiveId" clId="{3D09A081-781F-4192-A5EB-3DE0DECB80E4}" dt="2024-11-23T14:16:00.640" v="1295" actId="26606"/>
          <ac:spMkLst>
            <pc:docMk/>
            <pc:sldMk cId="3920611198" sldId="303"/>
            <ac:spMk id="16" creationId="{D009D6D5-DAC2-4A8B-A17A-E206B9012D09}"/>
          </ac:spMkLst>
        </pc:spChg>
        <pc:picChg chg="add mod ord">
          <ac:chgData name="kübra öztürkoğlu" userId="dabc1b17dc7d2020" providerId="LiveId" clId="{3D09A081-781F-4192-A5EB-3DE0DECB80E4}" dt="2024-11-23T14:16:00.640" v="1295" actId="26606"/>
          <ac:picMkLst>
            <pc:docMk/>
            <pc:sldMk cId="3920611198" sldId="303"/>
            <ac:picMk id="5" creationId="{206C4121-F310-45AA-BC64-F754BEC6E384}"/>
          </ac:picMkLst>
        </pc:picChg>
      </pc:sldChg>
      <pc:sldChg chg="modSp new mod">
        <pc:chgData name="kübra öztürkoğlu" userId="dabc1b17dc7d2020" providerId="LiveId" clId="{3D09A081-781F-4192-A5EB-3DE0DECB80E4}" dt="2024-11-23T14:18:48.287" v="1324" actId="27636"/>
        <pc:sldMkLst>
          <pc:docMk/>
          <pc:sldMk cId="1030548918" sldId="304"/>
        </pc:sldMkLst>
        <pc:spChg chg="mod">
          <ac:chgData name="kübra öztürkoğlu" userId="dabc1b17dc7d2020" providerId="LiveId" clId="{3D09A081-781F-4192-A5EB-3DE0DECB80E4}" dt="2024-11-23T14:17:20.015" v="1309" actId="255"/>
          <ac:spMkLst>
            <pc:docMk/>
            <pc:sldMk cId="1030548918" sldId="304"/>
            <ac:spMk id="2" creationId="{0EB012BB-75E2-C758-314D-C39CA6F6A1D0}"/>
          </ac:spMkLst>
        </pc:spChg>
        <pc:spChg chg="mod">
          <ac:chgData name="kübra öztürkoğlu" userId="dabc1b17dc7d2020" providerId="LiveId" clId="{3D09A081-781F-4192-A5EB-3DE0DECB80E4}" dt="2024-11-23T14:18:48.287" v="1324" actId="27636"/>
          <ac:spMkLst>
            <pc:docMk/>
            <pc:sldMk cId="1030548918" sldId="304"/>
            <ac:spMk id="3" creationId="{8F358769-B3C1-44EC-E991-2639261A18FC}"/>
          </ac:spMkLst>
        </pc:spChg>
      </pc:sldChg>
      <pc:sldChg chg="modSp new mod">
        <pc:chgData name="kübra öztürkoğlu" userId="dabc1b17dc7d2020" providerId="LiveId" clId="{3D09A081-781F-4192-A5EB-3DE0DECB80E4}" dt="2024-11-23T14:19:50.465" v="1340" actId="1076"/>
        <pc:sldMkLst>
          <pc:docMk/>
          <pc:sldMk cId="1298006532" sldId="305"/>
        </pc:sldMkLst>
        <pc:spChg chg="mod">
          <ac:chgData name="kübra öztürkoğlu" userId="dabc1b17dc7d2020" providerId="LiveId" clId="{3D09A081-781F-4192-A5EB-3DE0DECB80E4}" dt="2024-11-23T14:18:54.587" v="1326" actId="255"/>
          <ac:spMkLst>
            <pc:docMk/>
            <pc:sldMk cId="1298006532" sldId="305"/>
            <ac:spMk id="2" creationId="{4AA0C45D-AD43-FA30-B68F-EEA8C07A855A}"/>
          </ac:spMkLst>
        </pc:spChg>
        <pc:spChg chg="mod">
          <ac:chgData name="kübra öztürkoğlu" userId="dabc1b17dc7d2020" providerId="LiveId" clId="{3D09A081-781F-4192-A5EB-3DE0DECB80E4}" dt="2024-11-23T14:19:50.465" v="1340" actId="1076"/>
          <ac:spMkLst>
            <pc:docMk/>
            <pc:sldMk cId="1298006532" sldId="305"/>
            <ac:spMk id="3" creationId="{0ECB13FF-84A0-3FBC-6BD0-71151D59B7D3}"/>
          </ac:spMkLst>
        </pc:spChg>
      </pc:sldChg>
      <pc:sldChg chg="modSp new mod">
        <pc:chgData name="kübra öztürkoğlu" userId="dabc1b17dc7d2020" providerId="LiveId" clId="{3D09A081-781F-4192-A5EB-3DE0DECB80E4}" dt="2024-11-23T14:21:04.145" v="1360" actId="20577"/>
        <pc:sldMkLst>
          <pc:docMk/>
          <pc:sldMk cId="3428376737" sldId="306"/>
        </pc:sldMkLst>
      </pc:sldChg>
      <pc:sldChg chg="modSp new del mod">
        <pc:chgData name="kübra öztürkoğlu" userId="dabc1b17dc7d2020" providerId="LiveId" clId="{3D09A081-781F-4192-A5EB-3DE0DECB80E4}" dt="2024-11-23T14:24:59.234" v="1394" actId="47"/>
        <pc:sldMkLst>
          <pc:docMk/>
          <pc:sldMk cId="389576232" sldId="307"/>
        </pc:sldMkLst>
      </pc:sldChg>
      <pc:sldChg chg="modSp new del mod">
        <pc:chgData name="kübra öztürkoğlu" userId="dabc1b17dc7d2020" providerId="LiveId" clId="{3D09A081-781F-4192-A5EB-3DE0DECB80E4}" dt="2024-11-23T14:25:00.707" v="1395" actId="47"/>
        <pc:sldMkLst>
          <pc:docMk/>
          <pc:sldMk cId="3550810280" sldId="308"/>
        </pc:sldMkLst>
      </pc:sldChg>
      <pc:sldChg chg="modSp new mod">
        <pc:chgData name="kübra öztürkoğlu" userId="dabc1b17dc7d2020" providerId="LiveId" clId="{3D09A081-781F-4192-A5EB-3DE0DECB80E4}" dt="2024-11-23T19:36:06.417" v="1632"/>
        <pc:sldMkLst>
          <pc:docMk/>
          <pc:sldMk cId="994991949" sldId="309"/>
        </pc:sldMkLst>
      </pc:sldChg>
      <pc:sldChg chg="modSp new mod">
        <pc:chgData name="kübra öztürkoğlu" userId="dabc1b17dc7d2020" providerId="LiveId" clId="{3D09A081-781F-4192-A5EB-3DE0DECB80E4}" dt="2024-11-23T19:45:45.092" v="1750"/>
        <pc:sldMkLst>
          <pc:docMk/>
          <pc:sldMk cId="2939326980" sldId="310"/>
        </pc:sldMkLst>
        <pc:spChg chg="mod">
          <ac:chgData name="kübra öztürkoğlu" userId="dabc1b17dc7d2020" providerId="LiveId" clId="{3D09A081-781F-4192-A5EB-3DE0DECB80E4}" dt="2024-11-23T19:27:42.536" v="1506" actId="255"/>
          <ac:spMkLst>
            <pc:docMk/>
            <pc:sldMk cId="2939326980" sldId="310"/>
            <ac:spMk id="2" creationId="{F2C1F5AF-1F64-9FBD-E1FE-C5D5A7A6ABB5}"/>
          </ac:spMkLst>
        </pc:spChg>
        <pc:spChg chg="mod">
          <ac:chgData name="kübra öztürkoğlu" userId="dabc1b17dc7d2020" providerId="LiveId" clId="{3D09A081-781F-4192-A5EB-3DE0DECB80E4}" dt="2024-11-23T19:45:45.092" v="1750"/>
          <ac:spMkLst>
            <pc:docMk/>
            <pc:sldMk cId="2939326980" sldId="310"/>
            <ac:spMk id="3" creationId="{699C7B09-F26D-2B5E-ED77-7317E799D8BE}"/>
          </ac:spMkLst>
        </pc:spChg>
      </pc:sldChg>
      <pc:sldChg chg="modSp new mod">
        <pc:chgData name="kübra öztürkoğlu" userId="dabc1b17dc7d2020" providerId="LiveId" clId="{3D09A081-781F-4192-A5EB-3DE0DECB80E4}" dt="2024-11-23T19:45:37.673" v="1749"/>
        <pc:sldMkLst>
          <pc:docMk/>
          <pc:sldMk cId="3617844212" sldId="311"/>
        </pc:sldMkLst>
        <pc:spChg chg="mod">
          <ac:chgData name="kübra öztürkoğlu" userId="dabc1b17dc7d2020" providerId="LiveId" clId="{3D09A081-781F-4192-A5EB-3DE0DECB80E4}" dt="2024-11-23T19:30:35.677" v="1556" actId="255"/>
          <ac:spMkLst>
            <pc:docMk/>
            <pc:sldMk cId="3617844212" sldId="311"/>
            <ac:spMk id="2" creationId="{B0D3BF0A-8C0D-5490-DCB2-7CB92223990E}"/>
          </ac:spMkLst>
        </pc:spChg>
        <pc:spChg chg="mod">
          <ac:chgData name="kübra öztürkoğlu" userId="dabc1b17dc7d2020" providerId="LiveId" clId="{3D09A081-781F-4192-A5EB-3DE0DECB80E4}" dt="2024-11-23T19:45:37.673" v="1749"/>
          <ac:spMkLst>
            <pc:docMk/>
            <pc:sldMk cId="3617844212" sldId="311"/>
            <ac:spMk id="3" creationId="{638EB3EB-0C58-38F6-1026-F6479C4888E1}"/>
          </ac:spMkLst>
        </pc:spChg>
      </pc:sldChg>
      <pc:sldChg chg="modSp new mod">
        <pc:chgData name="kübra öztürkoğlu" userId="dabc1b17dc7d2020" providerId="LiveId" clId="{3D09A081-781F-4192-A5EB-3DE0DECB80E4}" dt="2024-11-23T19:45:54.472" v="1751" actId="113"/>
        <pc:sldMkLst>
          <pc:docMk/>
          <pc:sldMk cId="224490853" sldId="312"/>
        </pc:sldMkLst>
        <pc:spChg chg="mod">
          <ac:chgData name="kübra öztürkoğlu" userId="dabc1b17dc7d2020" providerId="LiveId" clId="{3D09A081-781F-4192-A5EB-3DE0DECB80E4}" dt="2024-11-23T19:30:47.115" v="1562" actId="1076"/>
          <ac:spMkLst>
            <pc:docMk/>
            <pc:sldMk cId="224490853" sldId="312"/>
            <ac:spMk id="2" creationId="{570D8F09-52D8-A6DE-30C2-31A1A8CFA5EA}"/>
          </ac:spMkLst>
        </pc:spChg>
        <pc:spChg chg="mod">
          <ac:chgData name="kübra öztürkoğlu" userId="dabc1b17dc7d2020" providerId="LiveId" clId="{3D09A081-781F-4192-A5EB-3DE0DECB80E4}" dt="2024-11-23T19:45:54.472" v="1751" actId="113"/>
          <ac:spMkLst>
            <pc:docMk/>
            <pc:sldMk cId="224490853" sldId="312"/>
            <ac:spMk id="3" creationId="{4DA34C71-49EB-0BEF-AB32-78897F469DFE}"/>
          </ac:spMkLst>
        </pc:spChg>
      </pc:sldChg>
      <pc:sldChg chg="modSp new mod">
        <pc:chgData name="kübra öztürkoğlu" userId="dabc1b17dc7d2020" providerId="LiveId" clId="{3D09A081-781F-4192-A5EB-3DE0DECB80E4}" dt="2024-11-23T19:45:27.316" v="1745"/>
        <pc:sldMkLst>
          <pc:docMk/>
          <pc:sldMk cId="1295738954" sldId="313"/>
        </pc:sldMkLst>
        <pc:spChg chg="mod">
          <ac:chgData name="kübra öztürkoğlu" userId="dabc1b17dc7d2020" providerId="LiveId" clId="{3D09A081-781F-4192-A5EB-3DE0DECB80E4}" dt="2024-11-23T19:31:54.504" v="1569" actId="255"/>
          <ac:spMkLst>
            <pc:docMk/>
            <pc:sldMk cId="1295738954" sldId="313"/>
            <ac:spMk id="2" creationId="{BEC7F8F2-DE2F-C158-893D-A0F7729F8011}"/>
          </ac:spMkLst>
        </pc:spChg>
        <pc:spChg chg="mod">
          <ac:chgData name="kübra öztürkoğlu" userId="dabc1b17dc7d2020" providerId="LiveId" clId="{3D09A081-781F-4192-A5EB-3DE0DECB80E4}" dt="2024-11-23T19:45:27.316" v="1745"/>
          <ac:spMkLst>
            <pc:docMk/>
            <pc:sldMk cId="1295738954" sldId="313"/>
            <ac:spMk id="3" creationId="{2E1C1DBF-8239-B8E9-26D3-A0B6C048145F}"/>
          </ac:spMkLst>
        </pc:spChg>
      </pc:sldChg>
      <pc:sldChg chg="modSp new mod">
        <pc:chgData name="kübra öztürkoğlu" userId="dabc1b17dc7d2020" providerId="LiveId" clId="{3D09A081-781F-4192-A5EB-3DE0DECB80E4}" dt="2024-11-23T19:45:21.096" v="1743"/>
        <pc:sldMkLst>
          <pc:docMk/>
          <pc:sldMk cId="523801642" sldId="314"/>
        </pc:sldMkLst>
        <pc:spChg chg="mod">
          <ac:chgData name="kübra öztürkoğlu" userId="dabc1b17dc7d2020" providerId="LiveId" clId="{3D09A081-781F-4192-A5EB-3DE0DECB80E4}" dt="2024-11-23T19:34:18.138" v="1605" actId="1076"/>
          <ac:spMkLst>
            <pc:docMk/>
            <pc:sldMk cId="523801642" sldId="314"/>
            <ac:spMk id="2" creationId="{E93A1BC0-60B8-4733-AE02-D7B32BE9DC77}"/>
          </ac:spMkLst>
        </pc:spChg>
        <pc:spChg chg="mod">
          <ac:chgData name="kübra öztürkoğlu" userId="dabc1b17dc7d2020" providerId="LiveId" clId="{3D09A081-781F-4192-A5EB-3DE0DECB80E4}" dt="2024-11-23T19:45:21.096" v="1743"/>
          <ac:spMkLst>
            <pc:docMk/>
            <pc:sldMk cId="523801642" sldId="314"/>
            <ac:spMk id="3" creationId="{119934DF-6DB1-6348-A627-16CE6F67F1EA}"/>
          </ac:spMkLst>
        </pc:spChg>
      </pc:sldChg>
      <pc:sldChg chg="modSp new mod">
        <pc:chgData name="kübra öztürkoğlu" userId="dabc1b17dc7d2020" providerId="LiveId" clId="{3D09A081-781F-4192-A5EB-3DE0DECB80E4}" dt="2024-11-23T19:45:13.757" v="1741"/>
        <pc:sldMkLst>
          <pc:docMk/>
          <pc:sldMk cId="1890831501" sldId="315"/>
        </pc:sldMkLst>
      </pc:sldChg>
      <pc:sldChg chg="modSp new mod">
        <pc:chgData name="kübra öztürkoğlu" userId="dabc1b17dc7d2020" providerId="LiveId" clId="{3D09A081-781F-4192-A5EB-3DE0DECB80E4}" dt="2024-11-23T19:46:05.873" v="1753"/>
        <pc:sldMkLst>
          <pc:docMk/>
          <pc:sldMk cId="1913704201" sldId="316"/>
        </pc:sldMkLst>
      </pc:sldChg>
      <pc:sldChg chg="modSp new mod">
        <pc:chgData name="kübra öztürkoğlu" userId="dabc1b17dc7d2020" providerId="LiveId" clId="{3D09A081-781F-4192-A5EB-3DE0DECB80E4}" dt="2024-11-23T19:46:14.557" v="1756"/>
        <pc:sldMkLst>
          <pc:docMk/>
          <pc:sldMk cId="2574768902" sldId="317"/>
        </pc:sldMkLst>
      </pc:sldChg>
      <pc:sldChg chg="modSp new mod">
        <pc:chgData name="kübra öztürkoğlu" userId="dabc1b17dc7d2020" providerId="LiveId" clId="{3D09A081-781F-4192-A5EB-3DE0DECB80E4}" dt="2024-11-23T19:47:50.110" v="1769" actId="255"/>
        <pc:sldMkLst>
          <pc:docMk/>
          <pc:sldMk cId="1795645989" sldId="318"/>
        </pc:sldMkLst>
        <pc:spChg chg="mod">
          <ac:chgData name="kübra öztürkoğlu" userId="dabc1b17dc7d2020" providerId="LiveId" clId="{3D09A081-781F-4192-A5EB-3DE0DECB80E4}" dt="2024-11-23T19:47:36.266" v="1762" actId="255"/>
          <ac:spMkLst>
            <pc:docMk/>
            <pc:sldMk cId="1795645989" sldId="318"/>
            <ac:spMk id="2" creationId="{82A6BBB1-903D-0EBB-C951-42689F704387}"/>
          </ac:spMkLst>
        </pc:spChg>
        <pc:spChg chg="mod">
          <ac:chgData name="kübra öztürkoğlu" userId="dabc1b17dc7d2020" providerId="LiveId" clId="{3D09A081-781F-4192-A5EB-3DE0DECB80E4}" dt="2024-11-23T19:47:50.110" v="1769" actId="255"/>
          <ac:spMkLst>
            <pc:docMk/>
            <pc:sldMk cId="1795645989" sldId="318"/>
            <ac:spMk id="3" creationId="{BB186B9F-912B-5681-C229-46BC814762D8}"/>
          </ac:spMkLst>
        </pc:spChg>
      </pc:sldChg>
      <pc:sldChg chg="modSp new mod">
        <pc:chgData name="kübra öztürkoğlu" userId="dabc1b17dc7d2020" providerId="LiveId" clId="{3D09A081-781F-4192-A5EB-3DE0DECB80E4}" dt="2024-11-23T19:58:00.118" v="1923" actId="14100"/>
        <pc:sldMkLst>
          <pc:docMk/>
          <pc:sldMk cId="2567620874" sldId="319"/>
        </pc:sldMkLst>
        <pc:spChg chg="mod">
          <ac:chgData name="kübra öztürkoğlu" userId="dabc1b17dc7d2020" providerId="LiveId" clId="{3D09A081-781F-4192-A5EB-3DE0DECB80E4}" dt="2024-11-23T19:58:00.118" v="1923" actId="14100"/>
          <ac:spMkLst>
            <pc:docMk/>
            <pc:sldMk cId="2567620874" sldId="319"/>
            <ac:spMk id="2" creationId="{D175FD4D-BEAD-D349-649A-2DDD3905EFDD}"/>
          </ac:spMkLst>
        </pc:spChg>
        <pc:spChg chg="mod">
          <ac:chgData name="kübra öztürkoğlu" userId="dabc1b17dc7d2020" providerId="LiveId" clId="{3D09A081-781F-4192-A5EB-3DE0DECB80E4}" dt="2024-11-23T19:49:39.370" v="1814" actId="207"/>
          <ac:spMkLst>
            <pc:docMk/>
            <pc:sldMk cId="2567620874" sldId="319"/>
            <ac:spMk id="3" creationId="{98286B18-58BE-04CA-AE6D-3559AAC94E10}"/>
          </ac:spMkLst>
        </pc:spChg>
      </pc:sldChg>
      <pc:sldChg chg="modSp new mod">
        <pc:chgData name="kübra öztürkoğlu" userId="dabc1b17dc7d2020" providerId="LiveId" clId="{3D09A081-781F-4192-A5EB-3DE0DECB80E4}" dt="2024-11-23T19:49:58.846" v="1818" actId="1076"/>
        <pc:sldMkLst>
          <pc:docMk/>
          <pc:sldMk cId="3478304342" sldId="320"/>
        </pc:sldMkLst>
        <pc:spChg chg="mod">
          <ac:chgData name="kübra öztürkoğlu" userId="dabc1b17dc7d2020" providerId="LiveId" clId="{3D09A081-781F-4192-A5EB-3DE0DECB80E4}" dt="2024-11-23T19:49:58.846" v="1818" actId="1076"/>
          <ac:spMkLst>
            <pc:docMk/>
            <pc:sldMk cId="3478304342" sldId="320"/>
            <ac:spMk id="2" creationId="{515AC0B5-91E0-A854-4941-2E1C30E3F7C2}"/>
          </ac:spMkLst>
        </pc:spChg>
        <pc:spChg chg="mod">
          <ac:chgData name="kübra öztürkoğlu" userId="dabc1b17dc7d2020" providerId="LiveId" clId="{3D09A081-781F-4192-A5EB-3DE0DECB80E4}" dt="2024-11-23T19:49:31.214" v="1813" actId="5793"/>
          <ac:spMkLst>
            <pc:docMk/>
            <pc:sldMk cId="3478304342" sldId="320"/>
            <ac:spMk id="3" creationId="{F6AF8238-6EC3-5491-DC8C-826FE43CB853}"/>
          </ac:spMkLst>
        </pc:spChg>
      </pc:sldChg>
      <pc:sldChg chg="modSp new mod">
        <pc:chgData name="kübra öztürkoğlu" userId="dabc1b17dc7d2020" providerId="LiveId" clId="{3D09A081-781F-4192-A5EB-3DE0DECB80E4}" dt="2024-11-23T19:51:45.368" v="1849" actId="5793"/>
        <pc:sldMkLst>
          <pc:docMk/>
          <pc:sldMk cId="2578269849" sldId="321"/>
        </pc:sldMkLst>
      </pc:sldChg>
      <pc:sldChg chg="modSp new mod">
        <pc:chgData name="kübra öztürkoğlu" userId="dabc1b17dc7d2020" providerId="LiveId" clId="{3D09A081-781F-4192-A5EB-3DE0DECB80E4}" dt="2024-11-23T19:52:31.637" v="1862" actId="255"/>
        <pc:sldMkLst>
          <pc:docMk/>
          <pc:sldMk cId="947035926" sldId="322"/>
        </pc:sldMkLst>
      </pc:sldChg>
      <pc:sldChg chg="modSp new mod">
        <pc:chgData name="kübra öztürkoğlu" userId="dabc1b17dc7d2020" providerId="LiveId" clId="{3D09A081-781F-4192-A5EB-3DE0DECB80E4}" dt="2024-11-23T19:55:01.384" v="1883" actId="20577"/>
        <pc:sldMkLst>
          <pc:docMk/>
          <pc:sldMk cId="1258789378" sldId="323"/>
        </pc:sldMkLst>
      </pc:sldChg>
      <pc:sldChg chg="modSp new mod">
        <pc:chgData name="kübra öztürkoğlu" userId="dabc1b17dc7d2020" providerId="LiveId" clId="{3D09A081-781F-4192-A5EB-3DE0DECB80E4}" dt="2024-11-23T19:58:11.244" v="1924"/>
        <pc:sldMkLst>
          <pc:docMk/>
          <pc:sldMk cId="2308418466" sldId="324"/>
        </pc:sldMkLst>
      </pc:sldChg>
      <pc:sldChg chg="modSp new mod">
        <pc:chgData name="kübra öztürkoğlu" userId="dabc1b17dc7d2020" providerId="LiveId" clId="{3D09A081-781F-4192-A5EB-3DE0DECB80E4}" dt="2024-11-23T20:01:35.486" v="1987" actId="255"/>
        <pc:sldMkLst>
          <pc:docMk/>
          <pc:sldMk cId="88337351" sldId="325"/>
        </pc:sldMkLst>
      </pc:sldChg>
      <pc:sldChg chg="modSp new mod">
        <pc:chgData name="kübra öztürkoğlu" userId="dabc1b17dc7d2020" providerId="LiveId" clId="{3D09A081-781F-4192-A5EB-3DE0DECB80E4}" dt="2024-11-23T20:04:20.451" v="2023" actId="1076"/>
        <pc:sldMkLst>
          <pc:docMk/>
          <pc:sldMk cId="3712370917" sldId="326"/>
        </pc:sldMkLst>
      </pc:sldChg>
      <pc:sldChg chg="modSp new mod">
        <pc:chgData name="kübra öztürkoğlu" userId="dabc1b17dc7d2020" providerId="LiveId" clId="{3D09A081-781F-4192-A5EB-3DE0DECB80E4}" dt="2024-11-23T20:07:19.608" v="2060" actId="20577"/>
        <pc:sldMkLst>
          <pc:docMk/>
          <pc:sldMk cId="2306513392" sldId="327"/>
        </pc:sldMkLst>
        <pc:spChg chg="mod">
          <ac:chgData name="kübra öztürkoğlu" userId="dabc1b17dc7d2020" providerId="LiveId" clId="{3D09A081-781F-4192-A5EB-3DE0DECB80E4}" dt="2024-11-23T20:06:51.874" v="2053" actId="255"/>
          <ac:spMkLst>
            <pc:docMk/>
            <pc:sldMk cId="2306513392" sldId="327"/>
            <ac:spMk id="2" creationId="{7842A15F-1750-0736-83A8-E7370B70FA09}"/>
          </ac:spMkLst>
        </pc:spChg>
        <pc:spChg chg="mod">
          <ac:chgData name="kübra öztürkoğlu" userId="dabc1b17dc7d2020" providerId="LiveId" clId="{3D09A081-781F-4192-A5EB-3DE0DECB80E4}" dt="2024-11-23T20:07:19.608" v="2060" actId="20577"/>
          <ac:spMkLst>
            <pc:docMk/>
            <pc:sldMk cId="2306513392" sldId="327"/>
            <ac:spMk id="3" creationId="{7CBDAE53-EAF6-6058-211E-39B255511CB6}"/>
          </ac:spMkLst>
        </pc:spChg>
      </pc:sldChg>
      <pc:sldChg chg="modSp new mod">
        <pc:chgData name="kübra öztürkoğlu" userId="dabc1b17dc7d2020" providerId="LiveId" clId="{3D09A081-781F-4192-A5EB-3DE0DECB80E4}" dt="2024-11-23T20:08:13.870" v="2074" actId="1076"/>
        <pc:sldMkLst>
          <pc:docMk/>
          <pc:sldMk cId="2265869155" sldId="328"/>
        </pc:sldMkLst>
        <pc:spChg chg="mod">
          <ac:chgData name="kübra öztürkoğlu" userId="dabc1b17dc7d2020" providerId="LiveId" clId="{3D09A081-781F-4192-A5EB-3DE0DECB80E4}" dt="2024-11-23T20:08:13.870" v="2074" actId="1076"/>
          <ac:spMkLst>
            <pc:docMk/>
            <pc:sldMk cId="2265869155" sldId="328"/>
            <ac:spMk id="2" creationId="{FB82EA59-0441-B1B9-89C5-30396D8E0E79}"/>
          </ac:spMkLst>
        </pc:spChg>
        <pc:spChg chg="mod">
          <ac:chgData name="kübra öztürkoğlu" userId="dabc1b17dc7d2020" providerId="LiveId" clId="{3D09A081-781F-4192-A5EB-3DE0DECB80E4}" dt="2024-11-23T20:07:56.836" v="2071"/>
          <ac:spMkLst>
            <pc:docMk/>
            <pc:sldMk cId="2265869155" sldId="328"/>
            <ac:spMk id="3" creationId="{161415B9-15B1-74DD-557B-5BF83A050CA4}"/>
          </ac:spMkLst>
        </pc:spChg>
      </pc:sldChg>
      <pc:sldChg chg="modSp new mod">
        <pc:chgData name="kübra öztürkoğlu" userId="dabc1b17dc7d2020" providerId="LiveId" clId="{3D09A081-781F-4192-A5EB-3DE0DECB80E4}" dt="2024-11-23T20:12:14.961" v="2138" actId="21"/>
        <pc:sldMkLst>
          <pc:docMk/>
          <pc:sldMk cId="958831182" sldId="329"/>
        </pc:sldMkLst>
        <pc:spChg chg="mod">
          <ac:chgData name="kübra öztürkoğlu" userId="dabc1b17dc7d2020" providerId="LiveId" clId="{3D09A081-781F-4192-A5EB-3DE0DECB80E4}" dt="2024-11-23T20:12:14.961" v="2138" actId="21"/>
          <ac:spMkLst>
            <pc:docMk/>
            <pc:sldMk cId="958831182" sldId="329"/>
            <ac:spMk id="2" creationId="{E6FBB112-A455-567C-CBC4-43E516CF9AFA}"/>
          </ac:spMkLst>
        </pc:spChg>
        <pc:spChg chg="mod">
          <ac:chgData name="kübra öztürkoğlu" userId="dabc1b17dc7d2020" providerId="LiveId" clId="{3D09A081-781F-4192-A5EB-3DE0DECB80E4}" dt="2024-11-23T20:10:02.947" v="2113" actId="27636"/>
          <ac:spMkLst>
            <pc:docMk/>
            <pc:sldMk cId="958831182" sldId="329"/>
            <ac:spMk id="3" creationId="{2B35C1F1-EDFB-4D75-9AF4-AF51F4313AAD}"/>
          </ac:spMkLst>
        </pc:spChg>
      </pc:sldChg>
      <pc:sldChg chg="modSp new mod">
        <pc:chgData name="kübra öztürkoğlu" userId="dabc1b17dc7d2020" providerId="LiveId" clId="{3D09A081-781F-4192-A5EB-3DE0DECB80E4}" dt="2024-11-23T20:11:18.690" v="2135" actId="255"/>
        <pc:sldMkLst>
          <pc:docMk/>
          <pc:sldMk cId="2882551576" sldId="330"/>
        </pc:sldMkLst>
        <pc:spChg chg="mod">
          <ac:chgData name="kübra öztürkoğlu" userId="dabc1b17dc7d2020" providerId="LiveId" clId="{3D09A081-781F-4192-A5EB-3DE0DECB80E4}" dt="2024-11-23T20:11:08.301" v="2133" actId="1076"/>
          <ac:spMkLst>
            <pc:docMk/>
            <pc:sldMk cId="2882551576" sldId="330"/>
            <ac:spMk id="2" creationId="{E9948B14-F8FD-9BF1-D17B-4341E3C963CB}"/>
          </ac:spMkLst>
        </pc:spChg>
        <pc:spChg chg="mod">
          <ac:chgData name="kübra öztürkoğlu" userId="dabc1b17dc7d2020" providerId="LiveId" clId="{3D09A081-781F-4192-A5EB-3DE0DECB80E4}" dt="2024-11-23T20:11:18.690" v="2135" actId="255"/>
          <ac:spMkLst>
            <pc:docMk/>
            <pc:sldMk cId="2882551576" sldId="330"/>
            <ac:spMk id="3" creationId="{36DA988F-EA48-5788-BE59-44706F9CE324}"/>
          </ac:spMkLst>
        </pc:spChg>
      </pc:sldChg>
      <pc:sldChg chg="modSp new mod">
        <pc:chgData name="kübra öztürkoğlu" userId="dabc1b17dc7d2020" providerId="LiveId" clId="{3D09A081-781F-4192-A5EB-3DE0DECB80E4}" dt="2024-11-23T20:15:00.012" v="2192" actId="255"/>
        <pc:sldMkLst>
          <pc:docMk/>
          <pc:sldMk cId="4226117687" sldId="331"/>
        </pc:sldMkLst>
        <pc:spChg chg="mod">
          <ac:chgData name="kübra öztürkoğlu" userId="dabc1b17dc7d2020" providerId="LiveId" clId="{3D09A081-781F-4192-A5EB-3DE0DECB80E4}" dt="2024-11-23T20:12:27.637" v="2140" actId="255"/>
          <ac:spMkLst>
            <pc:docMk/>
            <pc:sldMk cId="4226117687" sldId="331"/>
            <ac:spMk id="2" creationId="{EE8B4DA4-4188-D65E-C200-1D0790E15FDE}"/>
          </ac:spMkLst>
        </pc:spChg>
        <pc:spChg chg="mod">
          <ac:chgData name="kübra öztürkoğlu" userId="dabc1b17dc7d2020" providerId="LiveId" clId="{3D09A081-781F-4192-A5EB-3DE0DECB80E4}" dt="2024-11-23T20:15:00.012" v="2192" actId="255"/>
          <ac:spMkLst>
            <pc:docMk/>
            <pc:sldMk cId="4226117687" sldId="331"/>
            <ac:spMk id="3" creationId="{84C2FB57-44D5-16FD-7428-B7B32644E4DC}"/>
          </ac:spMkLst>
        </pc:spChg>
      </pc:sldChg>
      <pc:sldChg chg="modSp new mod">
        <pc:chgData name="kübra öztürkoğlu" userId="dabc1b17dc7d2020" providerId="LiveId" clId="{3D09A081-781F-4192-A5EB-3DE0DECB80E4}" dt="2024-11-23T20:15:36.479" v="2201" actId="255"/>
        <pc:sldMkLst>
          <pc:docMk/>
          <pc:sldMk cId="3577652997" sldId="332"/>
        </pc:sldMkLst>
        <pc:spChg chg="mod">
          <ac:chgData name="kübra öztürkoğlu" userId="dabc1b17dc7d2020" providerId="LiveId" clId="{3D09A081-781F-4192-A5EB-3DE0DECB80E4}" dt="2024-11-23T20:15:20.976" v="2197" actId="255"/>
          <ac:spMkLst>
            <pc:docMk/>
            <pc:sldMk cId="3577652997" sldId="332"/>
            <ac:spMk id="2" creationId="{87C4BF77-D599-C788-67D6-8689D0DDF9B8}"/>
          </ac:spMkLst>
        </pc:spChg>
        <pc:spChg chg="mod">
          <ac:chgData name="kübra öztürkoğlu" userId="dabc1b17dc7d2020" providerId="LiveId" clId="{3D09A081-781F-4192-A5EB-3DE0DECB80E4}" dt="2024-11-23T20:15:36.479" v="2201" actId="255"/>
          <ac:spMkLst>
            <pc:docMk/>
            <pc:sldMk cId="3577652997" sldId="332"/>
            <ac:spMk id="3" creationId="{5C0B6D03-E69A-7BEA-9BED-6D2713F9FE33}"/>
          </ac:spMkLst>
        </pc:spChg>
      </pc:sldChg>
      <pc:sldChg chg="modSp new mod">
        <pc:chgData name="kübra öztürkoğlu" userId="dabc1b17dc7d2020" providerId="LiveId" clId="{3D09A081-781F-4192-A5EB-3DE0DECB80E4}" dt="2024-11-23T20:16:40.733" v="2218" actId="20577"/>
        <pc:sldMkLst>
          <pc:docMk/>
          <pc:sldMk cId="2566167232" sldId="333"/>
        </pc:sldMkLst>
        <pc:spChg chg="mod">
          <ac:chgData name="kübra öztürkoğlu" userId="dabc1b17dc7d2020" providerId="LiveId" clId="{3D09A081-781F-4192-A5EB-3DE0DECB80E4}" dt="2024-11-23T20:16:32.803" v="2216" actId="255"/>
          <ac:spMkLst>
            <pc:docMk/>
            <pc:sldMk cId="2566167232" sldId="333"/>
            <ac:spMk id="2" creationId="{631DD322-3CD2-B753-9F2B-86D6584CEE8C}"/>
          </ac:spMkLst>
        </pc:spChg>
        <pc:spChg chg="mod">
          <ac:chgData name="kübra öztürkoğlu" userId="dabc1b17dc7d2020" providerId="LiveId" clId="{3D09A081-781F-4192-A5EB-3DE0DECB80E4}" dt="2024-11-23T20:16:40.733" v="2218" actId="20577"/>
          <ac:spMkLst>
            <pc:docMk/>
            <pc:sldMk cId="2566167232" sldId="333"/>
            <ac:spMk id="3" creationId="{385C63F5-5B06-A415-631C-D54960397F76}"/>
          </ac:spMkLst>
        </pc:spChg>
      </pc:sldChg>
      <pc:sldChg chg="modSp new mod">
        <pc:chgData name="kübra öztürkoğlu" userId="dabc1b17dc7d2020" providerId="LiveId" clId="{3D09A081-781F-4192-A5EB-3DE0DECB80E4}" dt="2024-11-23T20:18:13.187" v="2250" actId="27636"/>
        <pc:sldMkLst>
          <pc:docMk/>
          <pc:sldMk cId="10749942" sldId="334"/>
        </pc:sldMkLst>
        <pc:spChg chg="mod">
          <ac:chgData name="kübra öztürkoğlu" userId="dabc1b17dc7d2020" providerId="LiveId" clId="{3D09A081-781F-4192-A5EB-3DE0DECB80E4}" dt="2024-11-23T20:17:18.387" v="2221" actId="255"/>
          <ac:spMkLst>
            <pc:docMk/>
            <pc:sldMk cId="10749942" sldId="334"/>
            <ac:spMk id="2" creationId="{9AD33B09-C83E-8311-AB69-FC5574DD32AE}"/>
          </ac:spMkLst>
        </pc:spChg>
        <pc:spChg chg="mod">
          <ac:chgData name="kübra öztürkoğlu" userId="dabc1b17dc7d2020" providerId="LiveId" clId="{3D09A081-781F-4192-A5EB-3DE0DECB80E4}" dt="2024-11-23T20:18:13.187" v="2250" actId="27636"/>
          <ac:spMkLst>
            <pc:docMk/>
            <pc:sldMk cId="10749942" sldId="334"/>
            <ac:spMk id="3" creationId="{0D0B27E5-DBE7-C3FD-6CDA-B53B7C2DDB3D}"/>
          </ac:spMkLst>
        </pc:spChg>
      </pc:sldChg>
      <pc:sldChg chg="modSp new mod">
        <pc:chgData name="kübra öztürkoğlu" userId="dabc1b17dc7d2020" providerId="LiveId" clId="{3D09A081-781F-4192-A5EB-3DE0DECB80E4}" dt="2024-11-23T20:19:23.165" v="2271" actId="1076"/>
        <pc:sldMkLst>
          <pc:docMk/>
          <pc:sldMk cId="814218220" sldId="335"/>
        </pc:sldMkLst>
        <pc:spChg chg="mod">
          <ac:chgData name="kübra öztürkoğlu" userId="dabc1b17dc7d2020" providerId="LiveId" clId="{3D09A081-781F-4192-A5EB-3DE0DECB80E4}" dt="2024-11-23T20:19:23.165" v="2271" actId="1076"/>
          <ac:spMkLst>
            <pc:docMk/>
            <pc:sldMk cId="814218220" sldId="335"/>
            <ac:spMk id="2" creationId="{78F91186-C98B-3DBB-72DF-DBAB81C7210A}"/>
          </ac:spMkLst>
        </pc:spChg>
        <pc:spChg chg="mod">
          <ac:chgData name="kübra öztürkoğlu" userId="dabc1b17dc7d2020" providerId="LiveId" clId="{3D09A081-781F-4192-A5EB-3DE0DECB80E4}" dt="2024-11-23T20:19:20.750" v="2270" actId="14100"/>
          <ac:spMkLst>
            <pc:docMk/>
            <pc:sldMk cId="814218220" sldId="335"/>
            <ac:spMk id="3" creationId="{77A679FE-5FD4-EA2B-5316-6A079DA1A452}"/>
          </ac:spMkLst>
        </pc:spChg>
      </pc:sldChg>
      <pc:sldChg chg="new">
        <pc:chgData name="kübra öztürkoğlu" userId="dabc1b17dc7d2020" providerId="LiveId" clId="{3D09A081-781F-4192-A5EB-3DE0DECB80E4}" dt="2024-11-23T20:18:17.347" v="2252" actId="680"/>
        <pc:sldMkLst>
          <pc:docMk/>
          <pc:sldMk cId="1427600516" sldId="336"/>
        </pc:sldMkLst>
      </pc:sldChg>
      <pc:sldChg chg="new">
        <pc:chgData name="kübra öztürkoğlu" userId="dabc1b17dc7d2020" providerId="LiveId" clId="{3D09A081-781F-4192-A5EB-3DE0DECB80E4}" dt="2024-11-23T20:18:18.678" v="2253" actId="680"/>
        <pc:sldMkLst>
          <pc:docMk/>
          <pc:sldMk cId="2367373251" sldId="337"/>
        </pc:sldMkLst>
      </pc:sldChg>
    </pc:docChg>
  </pc:docChgLst>
  <pc:docChgLst>
    <pc:chgData name="kübra öztürkoğlu" userId="dabc1b17dc7d2020" providerId="LiveId" clId="{A4CFCAB1-0C8D-4989-A9AA-E48A7E697627}"/>
    <pc:docChg chg="undo custSel addSld delSld modSld modMainMaster">
      <pc:chgData name="kübra öztürkoğlu" userId="dabc1b17dc7d2020" providerId="LiveId" clId="{A4CFCAB1-0C8D-4989-A9AA-E48A7E697627}" dt="2025-01-14T07:23:57.558" v="3081"/>
      <pc:docMkLst>
        <pc:docMk/>
      </pc:docMkLst>
      <pc:sldChg chg="modSp modTransition">
        <pc:chgData name="kübra öztürkoğlu" userId="dabc1b17dc7d2020" providerId="LiveId" clId="{A4CFCAB1-0C8D-4989-A9AA-E48A7E697627}" dt="2025-01-14T07:20:36.400" v="3058"/>
        <pc:sldMkLst>
          <pc:docMk/>
          <pc:sldMk cId="3140845778" sldId="256"/>
        </pc:sldMkLst>
        <pc:spChg chg="mod">
          <ac:chgData name="kübra öztürkoğlu" userId="dabc1b17dc7d2020" providerId="LiveId" clId="{A4CFCAB1-0C8D-4989-A9AA-E48A7E697627}" dt="2025-01-06T14:35:54.833" v="1287" actId="20577"/>
          <ac:spMkLst>
            <pc:docMk/>
            <pc:sldMk cId="3140845778" sldId="256"/>
            <ac:spMk id="2" creationId="{BCBDF8D9-EF0C-C429-D374-484B580BE7A9}"/>
          </ac:spMkLst>
        </pc:spChg>
      </pc:sldChg>
      <pc:sldChg chg="modTransition">
        <pc:chgData name="kübra öztürkoğlu" userId="dabc1b17dc7d2020" providerId="LiveId" clId="{A4CFCAB1-0C8D-4989-A9AA-E48A7E697627}" dt="2025-01-14T07:20:36.400" v="3058"/>
        <pc:sldMkLst>
          <pc:docMk/>
          <pc:sldMk cId="1541029724" sldId="257"/>
        </pc:sldMkLst>
      </pc:sldChg>
      <pc:sldChg chg="modSp mod modTransition">
        <pc:chgData name="kübra öztürkoğlu" userId="dabc1b17dc7d2020" providerId="LiveId" clId="{A4CFCAB1-0C8D-4989-A9AA-E48A7E697627}" dt="2025-01-14T07:20:36.400" v="3058"/>
        <pc:sldMkLst>
          <pc:docMk/>
          <pc:sldMk cId="675116744" sldId="258"/>
        </pc:sldMkLst>
        <pc:spChg chg="mod">
          <ac:chgData name="kübra öztürkoğlu" userId="dabc1b17dc7d2020" providerId="LiveId" clId="{A4CFCAB1-0C8D-4989-A9AA-E48A7E697627}" dt="2024-12-29T13:00:05.320" v="1262" actId="20577"/>
          <ac:spMkLst>
            <pc:docMk/>
            <pc:sldMk cId="675116744" sldId="258"/>
            <ac:spMk id="3" creationId="{3148CF41-F2A1-DAAC-1E1D-7ADD09962712}"/>
          </ac:spMkLst>
        </pc:spChg>
      </pc:sldChg>
      <pc:sldChg chg="modTransition">
        <pc:chgData name="kübra öztürkoğlu" userId="dabc1b17dc7d2020" providerId="LiveId" clId="{A4CFCAB1-0C8D-4989-A9AA-E48A7E697627}" dt="2025-01-14T07:20:36.400" v="3058"/>
        <pc:sldMkLst>
          <pc:docMk/>
          <pc:sldMk cId="2983103523" sldId="259"/>
        </pc:sldMkLst>
      </pc:sldChg>
      <pc:sldChg chg="modTransition">
        <pc:chgData name="kübra öztürkoğlu" userId="dabc1b17dc7d2020" providerId="LiveId" clId="{A4CFCAB1-0C8D-4989-A9AA-E48A7E697627}" dt="2025-01-14T07:20:36.400" v="3058"/>
        <pc:sldMkLst>
          <pc:docMk/>
          <pc:sldMk cId="944653844" sldId="260"/>
        </pc:sldMkLst>
      </pc:sldChg>
      <pc:sldChg chg="modSp del mod">
        <pc:chgData name="kübra öztürkoğlu" userId="dabc1b17dc7d2020" providerId="LiveId" clId="{A4CFCAB1-0C8D-4989-A9AA-E48A7E697627}" dt="2025-01-07T00:50:57.202" v="1546" actId="47"/>
        <pc:sldMkLst>
          <pc:docMk/>
          <pc:sldMk cId="90133496" sldId="261"/>
        </pc:sldMkLst>
      </pc:sldChg>
      <pc:sldChg chg="modSp del mod">
        <pc:chgData name="kübra öztürkoğlu" userId="dabc1b17dc7d2020" providerId="LiveId" clId="{A4CFCAB1-0C8D-4989-A9AA-E48A7E697627}" dt="2025-01-07T00:51:01.784" v="1547" actId="47"/>
        <pc:sldMkLst>
          <pc:docMk/>
          <pc:sldMk cId="1360959408" sldId="262"/>
        </pc:sldMkLst>
      </pc:sldChg>
      <pc:sldChg chg="modSp mod modTransition modNotesTx">
        <pc:chgData name="kübra öztürkoğlu" userId="dabc1b17dc7d2020" providerId="LiveId" clId="{A4CFCAB1-0C8D-4989-A9AA-E48A7E697627}" dt="2025-01-14T07:20:36.400" v="3058"/>
        <pc:sldMkLst>
          <pc:docMk/>
          <pc:sldMk cId="298664047" sldId="263"/>
        </pc:sldMkLst>
        <pc:spChg chg="mod">
          <ac:chgData name="kübra öztürkoğlu" userId="dabc1b17dc7d2020" providerId="LiveId" clId="{A4CFCAB1-0C8D-4989-A9AA-E48A7E697627}" dt="2025-01-08T06:34:00.596" v="1595" actId="20577"/>
          <ac:spMkLst>
            <pc:docMk/>
            <pc:sldMk cId="298664047" sldId="263"/>
            <ac:spMk id="38" creationId="{A68CED88-059D-3D35-9D0A-05B3E1335DA5}"/>
          </ac:spMkLst>
        </pc:spChg>
      </pc:sldChg>
      <pc:sldChg chg="modTransition">
        <pc:chgData name="kübra öztürkoğlu" userId="dabc1b17dc7d2020" providerId="LiveId" clId="{A4CFCAB1-0C8D-4989-A9AA-E48A7E697627}" dt="2025-01-14T07:20:36.400" v="3058"/>
        <pc:sldMkLst>
          <pc:docMk/>
          <pc:sldMk cId="893775141" sldId="264"/>
        </pc:sldMkLst>
      </pc:sldChg>
      <pc:sldChg chg="del">
        <pc:chgData name="kübra öztürkoğlu" userId="dabc1b17dc7d2020" providerId="LiveId" clId="{A4CFCAB1-0C8D-4989-A9AA-E48A7E697627}" dt="2025-01-07T00:51:20.216" v="1548" actId="47"/>
        <pc:sldMkLst>
          <pc:docMk/>
          <pc:sldMk cId="3853106299" sldId="265"/>
        </pc:sldMkLst>
      </pc:sldChg>
      <pc:sldChg chg="modTransition">
        <pc:chgData name="kübra öztürkoğlu" userId="dabc1b17dc7d2020" providerId="LiveId" clId="{A4CFCAB1-0C8D-4989-A9AA-E48A7E697627}" dt="2025-01-14T07:20:36.400" v="3058"/>
        <pc:sldMkLst>
          <pc:docMk/>
          <pc:sldMk cId="3534056809" sldId="266"/>
        </pc:sldMkLst>
      </pc:sldChg>
      <pc:sldChg chg="modTransition">
        <pc:chgData name="kübra öztürkoğlu" userId="dabc1b17dc7d2020" providerId="LiveId" clId="{A4CFCAB1-0C8D-4989-A9AA-E48A7E697627}" dt="2025-01-14T07:20:36.400" v="3058"/>
        <pc:sldMkLst>
          <pc:docMk/>
          <pc:sldMk cId="3252233867" sldId="267"/>
        </pc:sldMkLst>
      </pc:sldChg>
      <pc:sldChg chg="modSp mod modTransition">
        <pc:chgData name="kübra öztürkoğlu" userId="dabc1b17dc7d2020" providerId="LiveId" clId="{A4CFCAB1-0C8D-4989-A9AA-E48A7E697627}" dt="2025-01-14T07:20:36.400" v="3058"/>
        <pc:sldMkLst>
          <pc:docMk/>
          <pc:sldMk cId="1584933875" sldId="268"/>
        </pc:sldMkLst>
        <pc:spChg chg="mod">
          <ac:chgData name="kübra öztürkoğlu" userId="dabc1b17dc7d2020" providerId="LiveId" clId="{A4CFCAB1-0C8D-4989-A9AA-E48A7E697627}" dt="2025-01-08T06:37:22.185" v="1600" actId="20577"/>
          <ac:spMkLst>
            <pc:docMk/>
            <pc:sldMk cId="1584933875" sldId="268"/>
            <ac:spMk id="3" creationId="{92C73F64-F29A-69A4-799C-384D88B997E6}"/>
          </ac:spMkLst>
        </pc:spChg>
      </pc:sldChg>
      <pc:sldChg chg="modTransition">
        <pc:chgData name="kübra öztürkoğlu" userId="dabc1b17dc7d2020" providerId="LiveId" clId="{A4CFCAB1-0C8D-4989-A9AA-E48A7E697627}" dt="2025-01-14T07:20:36.400" v="3058"/>
        <pc:sldMkLst>
          <pc:docMk/>
          <pc:sldMk cId="4003715081" sldId="269"/>
        </pc:sldMkLst>
      </pc:sldChg>
      <pc:sldChg chg="modSp mod modTransition">
        <pc:chgData name="kübra öztürkoğlu" userId="dabc1b17dc7d2020" providerId="LiveId" clId="{A4CFCAB1-0C8D-4989-A9AA-E48A7E697627}" dt="2025-01-14T07:20:36.400" v="3058"/>
        <pc:sldMkLst>
          <pc:docMk/>
          <pc:sldMk cId="4092496116" sldId="270"/>
        </pc:sldMkLst>
        <pc:spChg chg="mod">
          <ac:chgData name="kübra öztürkoğlu" userId="dabc1b17dc7d2020" providerId="LiveId" clId="{A4CFCAB1-0C8D-4989-A9AA-E48A7E697627}" dt="2025-01-13T07:43:58.505" v="2071" actId="20577"/>
          <ac:spMkLst>
            <pc:docMk/>
            <pc:sldMk cId="4092496116" sldId="270"/>
            <ac:spMk id="3" creationId="{287E3AA1-8517-0682-3EBA-55E1593FA6C8}"/>
          </ac:spMkLst>
        </pc:spChg>
      </pc:sldChg>
      <pc:sldChg chg="modSp mod modTransition">
        <pc:chgData name="kübra öztürkoğlu" userId="dabc1b17dc7d2020" providerId="LiveId" clId="{A4CFCAB1-0C8D-4989-A9AA-E48A7E697627}" dt="2025-01-14T07:20:36.400" v="3058"/>
        <pc:sldMkLst>
          <pc:docMk/>
          <pc:sldMk cId="1773154503" sldId="271"/>
        </pc:sldMkLst>
        <pc:spChg chg="mod">
          <ac:chgData name="kübra öztürkoğlu" userId="dabc1b17dc7d2020" providerId="LiveId" clId="{A4CFCAB1-0C8D-4989-A9AA-E48A7E697627}" dt="2024-12-29T13:07:40.555" v="1268" actId="20577"/>
          <ac:spMkLst>
            <pc:docMk/>
            <pc:sldMk cId="1773154503" sldId="271"/>
            <ac:spMk id="3" creationId="{ABB3F09E-AE73-42FD-8746-D1EFA7DD1386}"/>
          </ac:spMkLst>
        </pc:spChg>
      </pc:sldChg>
      <pc:sldChg chg="modTransition">
        <pc:chgData name="kübra öztürkoğlu" userId="dabc1b17dc7d2020" providerId="LiveId" clId="{A4CFCAB1-0C8D-4989-A9AA-E48A7E697627}" dt="2025-01-14T07:20:36.400" v="3058"/>
        <pc:sldMkLst>
          <pc:docMk/>
          <pc:sldMk cId="285730220" sldId="272"/>
        </pc:sldMkLst>
      </pc:sldChg>
      <pc:sldChg chg="addSp delSp modSp mod modTransition setBg setClrOvrMap modNotesTx">
        <pc:chgData name="kübra öztürkoğlu" userId="dabc1b17dc7d2020" providerId="LiveId" clId="{A4CFCAB1-0C8D-4989-A9AA-E48A7E697627}" dt="2025-01-14T07:20:36.400" v="3058"/>
        <pc:sldMkLst>
          <pc:docMk/>
          <pc:sldMk cId="883202641" sldId="273"/>
        </pc:sldMkLst>
        <pc:spChg chg="mod">
          <ac:chgData name="kübra öztürkoğlu" userId="dabc1b17dc7d2020" providerId="LiveId" clId="{A4CFCAB1-0C8D-4989-A9AA-E48A7E697627}" dt="2025-01-08T06:42:21.821" v="1775" actId="26606"/>
          <ac:spMkLst>
            <pc:docMk/>
            <pc:sldMk cId="883202641" sldId="273"/>
            <ac:spMk id="2" creationId="{4526AB3D-8888-6631-FE5F-20C53D3883E0}"/>
          </ac:spMkLst>
        </pc:spChg>
        <pc:spChg chg="add">
          <ac:chgData name="kübra öztürkoğlu" userId="dabc1b17dc7d2020" providerId="LiveId" clId="{A4CFCAB1-0C8D-4989-A9AA-E48A7E697627}" dt="2025-01-08T06:42:21.821" v="1775" actId="26606"/>
          <ac:spMkLst>
            <pc:docMk/>
            <pc:sldMk cId="883202641" sldId="273"/>
            <ac:spMk id="27" creationId="{9228552E-C8B1-4A80-8448-0787CE0FC704}"/>
          </ac:spMkLst>
        </pc:spChg>
        <pc:graphicFrameChg chg="mod ord modGraphic">
          <ac:chgData name="kübra öztürkoğlu" userId="dabc1b17dc7d2020" providerId="LiveId" clId="{A4CFCAB1-0C8D-4989-A9AA-E48A7E697627}" dt="2025-01-08T06:42:21.904" v="1776" actId="27636"/>
          <ac:graphicFrameMkLst>
            <pc:docMk/>
            <pc:sldMk cId="883202641" sldId="273"/>
            <ac:graphicFrameMk id="21" creationId="{1F3E74F9-94B1-4D81-B3F3-0AC3B6B483F2}"/>
          </ac:graphicFrameMkLst>
        </pc:graphicFrameChg>
        <pc:picChg chg="add">
          <ac:chgData name="kübra öztürkoğlu" userId="dabc1b17dc7d2020" providerId="LiveId" clId="{A4CFCAB1-0C8D-4989-A9AA-E48A7E697627}" dt="2025-01-08T06:42:21.821" v="1775" actId="26606"/>
          <ac:picMkLst>
            <pc:docMk/>
            <pc:sldMk cId="883202641" sldId="273"/>
            <ac:picMk id="23" creationId="{CD4F08E7-DCF9-984A-4EAA-B8388B3BBFED}"/>
          </ac:picMkLst>
        </pc:picChg>
      </pc:sldChg>
      <pc:sldChg chg="modTransition">
        <pc:chgData name="kübra öztürkoğlu" userId="dabc1b17dc7d2020" providerId="LiveId" clId="{A4CFCAB1-0C8D-4989-A9AA-E48A7E697627}" dt="2025-01-14T07:20:36.400" v="3058"/>
        <pc:sldMkLst>
          <pc:docMk/>
          <pc:sldMk cId="3103981814" sldId="274"/>
        </pc:sldMkLst>
      </pc:sldChg>
      <pc:sldChg chg="modSp mod modTransition">
        <pc:chgData name="kübra öztürkoğlu" userId="dabc1b17dc7d2020" providerId="LiveId" clId="{A4CFCAB1-0C8D-4989-A9AA-E48A7E697627}" dt="2025-01-14T07:20:36.400" v="3058"/>
        <pc:sldMkLst>
          <pc:docMk/>
          <pc:sldMk cId="3215846078" sldId="275"/>
        </pc:sldMkLst>
        <pc:spChg chg="mod">
          <ac:chgData name="kübra öztürkoğlu" userId="dabc1b17dc7d2020" providerId="LiveId" clId="{A4CFCAB1-0C8D-4989-A9AA-E48A7E697627}" dt="2025-01-08T06:43:06.670" v="1780" actId="20577"/>
          <ac:spMkLst>
            <pc:docMk/>
            <pc:sldMk cId="3215846078" sldId="275"/>
            <ac:spMk id="3" creationId="{AEE747C1-15A4-AD74-72AC-BD3D3602ED19}"/>
          </ac:spMkLst>
        </pc:spChg>
      </pc:sldChg>
      <pc:sldChg chg="modSp mod modTransition">
        <pc:chgData name="kübra öztürkoğlu" userId="dabc1b17dc7d2020" providerId="LiveId" clId="{A4CFCAB1-0C8D-4989-A9AA-E48A7E697627}" dt="2025-01-14T07:20:36.400" v="3058"/>
        <pc:sldMkLst>
          <pc:docMk/>
          <pc:sldMk cId="2864627658" sldId="276"/>
        </pc:sldMkLst>
        <pc:spChg chg="mod">
          <ac:chgData name="kübra öztürkoğlu" userId="dabc1b17dc7d2020" providerId="LiveId" clId="{A4CFCAB1-0C8D-4989-A9AA-E48A7E697627}" dt="2025-01-08T06:43:45.200" v="1785" actId="20577"/>
          <ac:spMkLst>
            <pc:docMk/>
            <pc:sldMk cId="2864627658" sldId="276"/>
            <ac:spMk id="3" creationId="{9EB9FB99-0C98-008B-6A7C-F47D008E754F}"/>
          </ac:spMkLst>
        </pc:spChg>
      </pc:sldChg>
      <pc:sldChg chg="modSp mod modTransition">
        <pc:chgData name="kübra öztürkoğlu" userId="dabc1b17dc7d2020" providerId="LiveId" clId="{A4CFCAB1-0C8D-4989-A9AA-E48A7E697627}" dt="2025-01-14T07:20:36.400" v="3058"/>
        <pc:sldMkLst>
          <pc:docMk/>
          <pc:sldMk cId="1305630713" sldId="277"/>
        </pc:sldMkLst>
        <pc:spChg chg="mod">
          <ac:chgData name="kübra öztürkoğlu" userId="dabc1b17dc7d2020" providerId="LiveId" clId="{A4CFCAB1-0C8D-4989-A9AA-E48A7E697627}" dt="2025-01-13T19:42:30.419" v="2274" actId="20577"/>
          <ac:spMkLst>
            <pc:docMk/>
            <pc:sldMk cId="1305630713" sldId="277"/>
            <ac:spMk id="3" creationId="{8B9F7D8B-0BED-7684-D651-BB7E5954B8B5}"/>
          </ac:spMkLst>
        </pc:spChg>
      </pc:sldChg>
      <pc:sldChg chg="modTransition">
        <pc:chgData name="kübra öztürkoğlu" userId="dabc1b17dc7d2020" providerId="LiveId" clId="{A4CFCAB1-0C8D-4989-A9AA-E48A7E697627}" dt="2025-01-14T07:20:36.400" v="3058"/>
        <pc:sldMkLst>
          <pc:docMk/>
          <pc:sldMk cId="4155395456" sldId="278"/>
        </pc:sldMkLst>
      </pc:sldChg>
      <pc:sldChg chg="delSp mod modTransition">
        <pc:chgData name="kübra öztürkoğlu" userId="dabc1b17dc7d2020" providerId="LiveId" clId="{A4CFCAB1-0C8D-4989-A9AA-E48A7E697627}" dt="2025-01-14T07:20:36.400" v="3058"/>
        <pc:sldMkLst>
          <pc:docMk/>
          <pc:sldMk cId="3944697733" sldId="279"/>
        </pc:sldMkLst>
      </pc:sldChg>
      <pc:sldChg chg="modSp mod modTransition">
        <pc:chgData name="kübra öztürkoğlu" userId="dabc1b17dc7d2020" providerId="LiveId" clId="{A4CFCAB1-0C8D-4989-A9AA-E48A7E697627}" dt="2025-01-14T07:20:36.400" v="3058"/>
        <pc:sldMkLst>
          <pc:docMk/>
          <pc:sldMk cId="2910947198" sldId="280"/>
        </pc:sldMkLst>
        <pc:spChg chg="mod">
          <ac:chgData name="kübra öztürkoğlu" userId="dabc1b17dc7d2020" providerId="LiveId" clId="{A4CFCAB1-0C8D-4989-A9AA-E48A7E697627}" dt="2025-01-13T07:49:11.656" v="2073" actId="27636"/>
          <ac:spMkLst>
            <pc:docMk/>
            <pc:sldMk cId="2910947198" sldId="280"/>
            <ac:spMk id="3" creationId="{B762FFF6-AE57-DCBD-4EB4-3FB02883C751}"/>
          </ac:spMkLst>
        </pc:spChg>
      </pc:sldChg>
      <pc:sldChg chg="modSp mod modTransition">
        <pc:chgData name="kübra öztürkoğlu" userId="dabc1b17dc7d2020" providerId="LiveId" clId="{A4CFCAB1-0C8D-4989-A9AA-E48A7E697627}" dt="2025-01-14T07:20:36.400" v="3058"/>
        <pc:sldMkLst>
          <pc:docMk/>
          <pc:sldMk cId="4293844270" sldId="281"/>
        </pc:sldMkLst>
        <pc:spChg chg="mod">
          <ac:chgData name="kübra öztürkoğlu" userId="dabc1b17dc7d2020" providerId="LiveId" clId="{A4CFCAB1-0C8D-4989-A9AA-E48A7E697627}" dt="2025-01-08T06:46:59.324" v="1806" actId="255"/>
          <ac:spMkLst>
            <pc:docMk/>
            <pc:sldMk cId="4293844270" sldId="281"/>
            <ac:spMk id="3" creationId="{D96839EA-87ED-0608-A813-3273D15625A9}"/>
          </ac:spMkLst>
        </pc:spChg>
      </pc:sldChg>
      <pc:sldChg chg="modSp add del mod">
        <pc:chgData name="kübra öztürkoğlu" userId="dabc1b17dc7d2020" providerId="LiveId" clId="{A4CFCAB1-0C8D-4989-A9AA-E48A7E697627}" dt="2025-01-13T19:45:59.129" v="2278" actId="47"/>
        <pc:sldMkLst>
          <pc:docMk/>
          <pc:sldMk cId="2855848919" sldId="282"/>
        </pc:sldMkLst>
        <pc:spChg chg="mod">
          <ac:chgData name="kübra öztürkoğlu" userId="dabc1b17dc7d2020" providerId="LiveId" clId="{A4CFCAB1-0C8D-4989-A9AA-E48A7E697627}" dt="2025-01-13T19:45:19.754" v="2275" actId="20577"/>
          <ac:spMkLst>
            <pc:docMk/>
            <pc:sldMk cId="2855848919" sldId="282"/>
            <ac:spMk id="3" creationId="{4FF85B38-2BAC-AD6E-8A6C-95709D3BBB4F}"/>
          </ac:spMkLst>
        </pc:spChg>
      </pc:sldChg>
      <pc:sldChg chg="modSp mod modTransition">
        <pc:chgData name="kübra öztürkoğlu" userId="dabc1b17dc7d2020" providerId="LiveId" clId="{A4CFCAB1-0C8D-4989-A9AA-E48A7E697627}" dt="2025-01-14T07:20:36.400" v="3058"/>
        <pc:sldMkLst>
          <pc:docMk/>
          <pc:sldMk cId="1990230424" sldId="283"/>
        </pc:sldMkLst>
        <pc:spChg chg="mod">
          <ac:chgData name="kübra öztürkoğlu" userId="dabc1b17dc7d2020" providerId="LiveId" clId="{A4CFCAB1-0C8D-4989-A9AA-E48A7E697627}" dt="2025-01-08T06:47:53.938" v="1816" actId="20577"/>
          <ac:spMkLst>
            <pc:docMk/>
            <pc:sldMk cId="1990230424" sldId="283"/>
            <ac:spMk id="3" creationId="{D791FDB8-4FDA-C865-E551-C0EE57D083F6}"/>
          </ac:spMkLst>
        </pc:spChg>
      </pc:sldChg>
      <pc:sldChg chg="addSp modSp mod modTransition">
        <pc:chgData name="kübra öztürkoğlu" userId="dabc1b17dc7d2020" providerId="LiveId" clId="{A4CFCAB1-0C8D-4989-A9AA-E48A7E697627}" dt="2025-01-14T07:21:28.743" v="3059"/>
        <pc:sldMkLst>
          <pc:docMk/>
          <pc:sldMk cId="905209383" sldId="284"/>
        </pc:sldMkLst>
        <pc:spChg chg="mod">
          <ac:chgData name="kübra öztürkoğlu" userId="dabc1b17dc7d2020" providerId="LiveId" clId="{A4CFCAB1-0C8D-4989-A9AA-E48A7E697627}" dt="2025-01-08T06:48:59.286" v="1819" actId="20577"/>
          <ac:spMkLst>
            <pc:docMk/>
            <pc:sldMk cId="905209383" sldId="284"/>
            <ac:spMk id="3" creationId="{8E74005B-1CBF-B25B-CF2D-8F3FFB6736CF}"/>
          </ac:spMkLst>
        </pc:spChg>
        <pc:spChg chg="add mod">
          <ac:chgData name="kübra öztürkoğlu" userId="dabc1b17dc7d2020" providerId="LiveId" clId="{A4CFCAB1-0C8D-4989-A9AA-E48A7E697627}" dt="2025-01-14T07:21:28.743" v="3059"/>
          <ac:spMkLst>
            <pc:docMk/>
            <pc:sldMk cId="905209383" sldId="284"/>
            <ac:spMk id="5" creationId="{1FA18403-7F77-E2BD-E94C-724E3DB7935C}"/>
          </ac:spMkLst>
        </pc:spChg>
      </pc:sldChg>
      <pc:sldChg chg="addSp modSp mod modTransition">
        <pc:chgData name="kübra öztürkoğlu" userId="dabc1b17dc7d2020" providerId="LiveId" clId="{A4CFCAB1-0C8D-4989-A9AA-E48A7E697627}" dt="2025-01-14T07:21:34.838" v="3060"/>
        <pc:sldMkLst>
          <pc:docMk/>
          <pc:sldMk cId="2804125205" sldId="285"/>
        </pc:sldMkLst>
        <pc:spChg chg="mod">
          <ac:chgData name="kübra öztürkoğlu" userId="dabc1b17dc7d2020" providerId="LiveId" clId="{A4CFCAB1-0C8D-4989-A9AA-E48A7E697627}" dt="2025-01-08T06:49:53.833" v="1887" actId="20577"/>
          <ac:spMkLst>
            <pc:docMk/>
            <pc:sldMk cId="2804125205" sldId="285"/>
            <ac:spMk id="3" creationId="{40F4DCC9-7583-95E8-A498-DBC209D1DDF7}"/>
          </ac:spMkLst>
        </pc:spChg>
        <pc:spChg chg="add mod">
          <ac:chgData name="kübra öztürkoğlu" userId="dabc1b17dc7d2020" providerId="LiveId" clId="{A4CFCAB1-0C8D-4989-A9AA-E48A7E697627}" dt="2025-01-14T07:21:34.838" v="3060"/>
          <ac:spMkLst>
            <pc:docMk/>
            <pc:sldMk cId="2804125205" sldId="285"/>
            <ac:spMk id="5" creationId="{F8CDD9BC-FE2F-C59C-91F5-DB6DBC1D042C}"/>
          </ac:spMkLst>
        </pc:spChg>
      </pc:sldChg>
      <pc:sldChg chg="modSp mod modTransition">
        <pc:chgData name="kübra öztürkoğlu" userId="dabc1b17dc7d2020" providerId="LiveId" clId="{A4CFCAB1-0C8D-4989-A9AA-E48A7E697627}" dt="2025-01-14T07:20:36.400" v="3058"/>
        <pc:sldMkLst>
          <pc:docMk/>
          <pc:sldMk cId="666204063" sldId="286"/>
        </pc:sldMkLst>
        <pc:spChg chg="mod">
          <ac:chgData name="kübra öztürkoğlu" userId="dabc1b17dc7d2020" providerId="LiveId" clId="{A4CFCAB1-0C8D-4989-A9AA-E48A7E697627}" dt="2025-01-08T06:50:22.448" v="1889" actId="20577"/>
          <ac:spMkLst>
            <pc:docMk/>
            <pc:sldMk cId="666204063" sldId="286"/>
            <ac:spMk id="3" creationId="{D236BC12-AB11-8F71-0D92-435171BCF0B3}"/>
          </ac:spMkLst>
        </pc:spChg>
      </pc:sldChg>
      <pc:sldChg chg="modSp mod modTransition">
        <pc:chgData name="kübra öztürkoğlu" userId="dabc1b17dc7d2020" providerId="LiveId" clId="{A4CFCAB1-0C8D-4989-A9AA-E48A7E697627}" dt="2025-01-14T07:20:36.400" v="3058"/>
        <pc:sldMkLst>
          <pc:docMk/>
          <pc:sldMk cId="3785704373" sldId="287"/>
        </pc:sldMkLst>
        <pc:spChg chg="mod">
          <ac:chgData name="kübra öztürkoğlu" userId="dabc1b17dc7d2020" providerId="LiveId" clId="{A4CFCAB1-0C8D-4989-A9AA-E48A7E697627}" dt="2025-01-13T07:53:29.726" v="2075" actId="20577"/>
          <ac:spMkLst>
            <pc:docMk/>
            <pc:sldMk cId="3785704373" sldId="287"/>
            <ac:spMk id="3" creationId="{452E41A5-2298-B830-BF7E-2B0FAC827157}"/>
          </ac:spMkLst>
        </pc:spChg>
      </pc:sldChg>
      <pc:sldChg chg="modTransition">
        <pc:chgData name="kübra öztürkoğlu" userId="dabc1b17dc7d2020" providerId="LiveId" clId="{A4CFCAB1-0C8D-4989-A9AA-E48A7E697627}" dt="2025-01-14T07:20:36.400" v="3058"/>
        <pc:sldMkLst>
          <pc:docMk/>
          <pc:sldMk cId="680246869" sldId="288"/>
        </pc:sldMkLst>
      </pc:sldChg>
      <pc:sldChg chg="modSp mod modTransition">
        <pc:chgData name="kübra öztürkoğlu" userId="dabc1b17dc7d2020" providerId="LiveId" clId="{A4CFCAB1-0C8D-4989-A9AA-E48A7E697627}" dt="2025-01-14T07:20:36.400" v="3058"/>
        <pc:sldMkLst>
          <pc:docMk/>
          <pc:sldMk cId="1530624364" sldId="289"/>
        </pc:sldMkLst>
        <pc:spChg chg="mod">
          <ac:chgData name="kübra öztürkoğlu" userId="dabc1b17dc7d2020" providerId="LiveId" clId="{A4CFCAB1-0C8D-4989-A9AA-E48A7E697627}" dt="2025-01-08T06:51:15.396" v="1892" actId="5793"/>
          <ac:spMkLst>
            <pc:docMk/>
            <pc:sldMk cId="1530624364" sldId="289"/>
            <ac:spMk id="3" creationId="{8B61AD37-9F51-6382-2990-2F5EBE740AF1}"/>
          </ac:spMkLst>
        </pc:spChg>
      </pc:sldChg>
      <pc:sldChg chg="modSp mod modTransition">
        <pc:chgData name="kübra öztürkoğlu" userId="dabc1b17dc7d2020" providerId="LiveId" clId="{A4CFCAB1-0C8D-4989-A9AA-E48A7E697627}" dt="2025-01-14T07:20:36.400" v="3058"/>
        <pc:sldMkLst>
          <pc:docMk/>
          <pc:sldMk cId="682756154" sldId="290"/>
        </pc:sldMkLst>
        <pc:spChg chg="mod">
          <ac:chgData name="kübra öztürkoğlu" userId="dabc1b17dc7d2020" providerId="LiveId" clId="{A4CFCAB1-0C8D-4989-A9AA-E48A7E697627}" dt="2025-01-08T06:52:02.310" v="1893" actId="20577"/>
          <ac:spMkLst>
            <pc:docMk/>
            <pc:sldMk cId="682756154" sldId="290"/>
            <ac:spMk id="3" creationId="{A4296D66-1D95-805F-FBBB-D02520BCEBF1}"/>
          </ac:spMkLst>
        </pc:spChg>
      </pc:sldChg>
      <pc:sldChg chg="modTransition">
        <pc:chgData name="kübra öztürkoğlu" userId="dabc1b17dc7d2020" providerId="LiveId" clId="{A4CFCAB1-0C8D-4989-A9AA-E48A7E697627}" dt="2025-01-14T07:20:36.400" v="3058"/>
        <pc:sldMkLst>
          <pc:docMk/>
          <pc:sldMk cId="3009943924" sldId="291"/>
        </pc:sldMkLst>
      </pc:sldChg>
      <pc:sldChg chg="addSp delSp modSp mod modTransition">
        <pc:chgData name="kübra öztürkoğlu" userId="dabc1b17dc7d2020" providerId="LiveId" clId="{A4CFCAB1-0C8D-4989-A9AA-E48A7E697627}" dt="2025-01-14T07:20:36.400" v="3058"/>
        <pc:sldMkLst>
          <pc:docMk/>
          <pc:sldMk cId="1762803137" sldId="292"/>
        </pc:sldMkLst>
        <pc:spChg chg="add del mod">
          <ac:chgData name="kübra öztürkoğlu" userId="dabc1b17dc7d2020" providerId="LiveId" clId="{A4CFCAB1-0C8D-4989-A9AA-E48A7E697627}" dt="2025-01-14T06:49:30.394" v="2308" actId="20577"/>
          <ac:spMkLst>
            <pc:docMk/>
            <pc:sldMk cId="1762803137" sldId="292"/>
            <ac:spMk id="3" creationId="{71D4FB8E-29B7-1AB6-60A7-78BD23B02E55}"/>
          </ac:spMkLst>
        </pc:spChg>
      </pc:sldChg>
      <pc:sldChg chg="modSp mod modTransition">
        <pc:chgData name="kübra öztürkoğlu" userId="dabc1b17dc7d2020" providerId="LiveId" clId="{A4CFCAB1-0C8D-4989-A9AA-E48A7E697627}" dt="2025-01-14T07:20:36.400" v="3058"/>
        <pc:sldMkLst>
          <pc:docMk/>
          <pc:sldMk cId="3567172403" sldId="293"/>
        </pc:sldMkLst>
        <pc:spChg chg="mod">
          <ac:chgData name="kübra öztürkoğlu" userId="dabc1b17dc7d2020" providerId="LiveId" clId="{A4CFCAB1-0C8D-4989-A9AA-E48A7E697627}" dt="2025-01-14T06:49:45.587" v="2310" actId="20577"/>
          <ac:spMkLst>
            <pc:docMk/>
            <pc:sldMk cId="3567172403" sldId="293"/>
            <ac:spMk id="3" creationId="{FA939162-CD99-DF09-CB0D-06BC3FDE0621}"/>
          </ac:spMkLst>
        </pc:spChg>
      </pc:sldChg>
      <pc:sldChg chg="addSp modSp mod modTransition modNotesTx">
        <pc:chgData name="kübra öztürkoğlu" userId="dabc1b17dc7d2020" providerId="LiveId" clId="{A4CFCAB1-0C8D-4989-A9AA-E48A7E697627}" dt="2025-01-14T07:20:36.400" v="3058"/>
        <pc:sldMkLst>
          <pc:docMk/>
          <pc:sldMk cId="1383700878" sldId="294"/>
        </pc:sldMkLst>
        <pc:spChg chg="mod">
          <ac:chgData name="kübra öztürkoğlu" userId="dabc1b17dc7d2020" providerId="LiveId" clId="{A4CFCAB1-0C8D-4989-A9AA-E48A7E697627}" dt="2025-01-08T06:57:45.161" v="1927" actId="5793"/>
          <ac:spMkLst>
            <pc:docMk/>
            <pc:sldMk cId="1383700878" sldId="294"/>
            <ac:spMk id="3" creationId="{D60BD8F9-5734-6314-2789-77396F5DDD50}"/>
          </ac:spMkLst>
        </pc:spChg>
        <pc:spChg chg="add mod">
          <ac:chgData name="kübra öztürkoğlu" userId="dabc1b17dc7d2020" providerId="LiveId" clId="{A4CFCAB1-0C8D-4989-A9AA-E48A7E697627}" dt="2025-01-07T00:53:38.438" v="1551" actId="255"/>
          <ac:spMkLst>
            <pc:docMk/>
            <pc:sldMk cId="1383700878" sldId="294"/>
            <ac:spMk id="5" creationId="{C0170B58-2B7C-5B0B-8E0F-05C2D56813F0}"/>
          </ac:spMkLst>
        </pc:spChg>
      </pc:sldChg>
      <pc:sldChg chg="addSp modSp mod modTransition">
        <pc:chgData name="kübra öztürkoğlu" userId="dabc1b17dc7d2020" providerId="LiveId" clId="{A4CFCAB1-0C8D-4989-A9AA-E48A7E697627}" dt="2025-01-14T07:20:36.400" v="3058"/>
        <pc:sldMkLst>
          <pc:docMk/>
          <pc:sldMk cId="3992114105" sldId="295"/>
        </pc:sldMkLst>
        <pc:spChg chg="mod">
          <ac:chgData name="kübra öztürkoğlu" userId="dabc1b17dc7d2020" providerId="LiveId" clId="{A4CFCAB1-0C8D-4989-A9AA-E48A7E697627}" dt="2025-01-13T07:58:48.061" v="2087" actId="20577"/>
          <ac:spMkLst>
            <pc:docMk/>
            <pc:sldMk cId="3992114105" sldId="295"/>
            <ac:spMk id="3" creationId="{E4DD6C88-F357-3C6A-FBAE-E5065B91743E}"/>
          </ac:spMkLst>
        </pc:spChg>
        <pc:spChg chg="add mod">
          <ac:chgData name="kübra öztürkoğlu" userId="dabc1b17dc7d2020" providerId="LiveId" clId="{A4CFCAB1-0C8D-4989-A9AA-E48A7E697627}" dt="2025-01-07T00:53:59.995" v="1555" actId="255"/>
          <ac:spMkLst>
            <pc:docMk/>
            <pc:sldMk cId="3992114105" sldId="295"/>
            <ac:spMk id="5" creationId="{4EEBEF6E-2E97-28ED-2742-7A58F8C8D6E2}"/>
          </ac:spMkLst>
        </pc:spChg>
      </pc:sldChg>
      <pc:sldChg chg="addSp modSp del mod">
        <pc:chgData name="kübra öztürkoğlu" userId="dabc1b17dc7d2020" providerId="LiveId" clId="{A4CFCAB1-0C8D-4989-A9AA-E48A7E697627}" dt="2025-01-08T06:59:31.509" v="1935" actId="47"/>
        <pc:sldMkLst>
          <pc:docMk/>
          <pc:sldMk cId="301330750" sldId="296"/>
        </pc:sldMkLst>
      </pc:sldChg>
      <pc:sldChg chg="modTransition">
        <pc:chgData name="kübra öztürkoğlu" userId="dabc1b17dc7d2020" providerId="LiveId" clId="{A4CFCAB1-0C8D-4989-A9AA-E48A7E697627}" dt="2025-01-14T07:20:36.400" v="3058"/>
        <pc:sldMkLst>
          <pc:docMk/>
          <pc:sldMk cId="1112510336" sldId="297"/>
        </pc:sldMkLst>
      </pc:sldChg>
      <pc:sldChg chg="modTransition">
        <pc:chgData name="kübra öztürkoğlu" userId="dabc1b17dc7d2020" providerId="LiveId" clId="{A4CFCAB1-0C8D-4989-A9AA-E48A7E697627}" dt="2025-01-14T07:20:36.400" v="3058"/>
        <pc:sldMkLst>
          <pc:docMk/>
          <pc:sldMk cId="75546312" sldId="298"/>
        </pc:sldMkLst>
      </pc:sldChg>
      <pc:sldChg chg="del">
        <pc:chgData name="kübra öztürkoğlu" userId="dabc1b17dc7d2020" providerId="LiveId" clId="{A4CFCAB1-0C8D-4989-A9AA-E48A7E697627}" dt="2025-01-06T14:40:01.656" v="1334" actId="47"/>
        <pc:sldMkLst>
          <pc:docMk/>
          <pc:sldMk cId="1395069722" sldId="299"/>
        </pc:sldMkLst>
      </pc:sldChg>
      <pc:sldChg chg="addSp modSp mod modTransition">
        <pc:chgData name="kübra öztürkoğlu" userId="dabc1b17dc7d2020" providerId="LiveId" clId="{A4CFCAB1-0C8D-4989-A9AA-E48A7E697627}" dt="2025-01-14T07:20:36.400" v="3058"/>
        <pc:sldMkLst>
          <pc:docMk/>
          <pc:sldMk cId="1592063522" sldId="300"/>
        </pc:sldMkLst>
        <pc:spChg chg="add mod">
          <ac:chgData name="kübra öztürkoğlu" userId="dabc1b17dc7d2020" providerId="LiveId" clId="{A4CFCAB1-0C8D-4989-A9AA-E48A7E697627}" dt="2025-01-07T00:54:39.545" v="1561" actId="255"/>
          <ac:spMkLst>
            <pc:docMk/>
            <pc:sldMk cId="1592063522" sldId="300"/>
            <ac:spMk id="5" creationId="{C7BAA58E-EF82-0C58-AA2B-FAA369E2E1A0}"/>
          </ac:spMkLst>
        </pc:spChg>
      </pc:sldChg>
      <pc:sldChg chg="addSp modSp mod modTransition">
        <pc:chgData name="kübra öztürkoğlu" userId="dabc1b17dc7d2020" providerId="LiveId" clId="{A4CFCAB1-0C8D-4989-A9AA-E48A7E697627}" dt="2025-01-14T07:20:36.400" v="3058"/>
        <pc:sldMkLst>
          <pc:docMk/>
          <pc:sldMk cId="1038216481" sldId="301"/>
        </pc:sldMkLst>
        <pc:spChg chg="mod">
          <ac:chgData name="kübra öztürkoğlu" userId="dabc1b17dc7d2020" providerId="LiveId" clId="{A4CFCAB1-0C8D-4989-A9AA-E48A7E697627}" dt="2025-01-13T08:03:13.225" v="2088" actId="20577"/>
          <ac:spMkLst>
            <pc:docMk/>
            <pc:sldMk cId="1038216481" sldId="301"/>
            <ac:spMk id="3" creationId="{AA0CE812-3C91-C67B-CF18-E9562BDDAB4D}"/>
          </ac:spMkLst>
        </pc:spChg>
        <pc:spChg chg="add mod">
          <ac:chgData name="kübra öztürkoğlu" userId="dabc1b17dc7d2020" providerId="LiveId" clId="{A4CFCAB1-0C8D-4989-A9AA-E48A7E697627}" dt="2025-01-07T00:55:36.336" v="1566" actId="1036"/>
          <ac:spMkLst>
            <pc:docMk/>
            <pc:sldMk cId="1038216481" sldId="301"/>
            <ac:spMk id="5" creationId="{BDCD93D8-1E66-2B57-6EAA-E854F5464701}"/>
          </ac:spMkLst>
        </pc:spChg>
      </pc:sldChg>
      <pc:sldChg chg="modSp mod modTransition">
        <pc:chgData name="kübra öztürkoğlu" userId="dabc1b17dc7d2020" providerId="LiveId" clId="{A4CFCAB1-0C8D-4989-A9AA-E48A7E697627}" dt="2025-01-14T07:20:36.400" v="3058"/>
        <pc:sldMkLst>
          <pc:docMk/>
          <pc:sldMk cId="2208922333" sldId="302"/>
        </pc:sldMkLst>
        <pc:spChg chg="mod">
          <ac:chgData name="kübra öztürkoğlu" userId="dabc1b17dc7d2020" providerId="LiveId" clId="{A4CFCAB1-0C8D-4989-A9AA-E48A7E697627}" dt="2025-01-14T06:50:30.409" v="2359" actId="20577"/>
          <ac:spMkLst>
            <pc:docMk/>
            <pc:sldMk cId="2208922333" sldId="302"/>
            <ac:spMk id="3" creationId="{E43B520F-5B88-4338-32C9-804B40938396}"/>
          </ac:spMkLst>
        </pc:spChg>
      </pc:sldChg>
      <pc:sldChg chg="addSp modSp mod modTransition">
        <pc:chgData name="kübra öztürkoğlu" userId="dabc1b17dc7d2020" providerId="LiveId" clId="{A4CFCAB1-0C8D-4989-A9AA-E48A7E697627}" dt="2025-01-14T07:20:36.400" v="3058"/>
        <pc:sldMkLst>
          <pc:docMk/>
          <pc:sldMk cId="3920611198" sldId="303"/>
        </pc:sldMkLst>
        <pc:spChg chg="add mod">
          <ac:chgData name="kübra öztürkoğlu" userId="dabc1b17dc7d2020" providerId="LiveId" clId="{A4CFCAB1-0C8D-4989-A9AA-E48A7E697627}" dt="2025-01-07T00:55:54.078" v="1569" actId="255"/>
          <ac:spMkLst>
            <pc:docMk/>
            <pc:sldMk cId="3920611198" sldId="303"/>
            <ac:spMk id="4" creationId="{005594FA-A093-BA1D-22C6-98F9FDE63039}"/>
          </ac:spMkLst>
        </pc:spChg>
        <pc:spChg chg="mod">
          <ac:chgData name="kübra öztürkoğlu" userId="dabc1b17dc7d2020" providerId="LiveId" clId="{A4CFCAB1-0C8D-4989-A9AA-E48A7E697627}" dt="2025-01-13T08:05:22.994" v="2089" actId="20577"/>
          <ac:spMkLst>
            <pc:docMk/>
            <pc:sldMk cId="3920611198" sldId="303"/>
            <ac:spMk id="6" creationId="{551C10FD-0AAC-E44D-C9AE-E29DE95CE573}"/>
          </ac:spMkLst>
        </pc:spChg>
      </pc:sldChg>
      <pc:sldChg chg="addSp modSp mod modTransition">
        <pc:chgData name="kübra öztürkoğlu" userId="dabc1b17dc7d2020" providerId="LiveId" clId="{A4CFCAB1-0C8D-4989-A9AA-E48A7E697627}" dt="2025-01-14T07:20:36.400" v="3058"/>
        <pc:sldMkLst>
          <pc:docMk/>
          <pc:sldMk cId="1030548918" sldId="304"/>
        </pc:sldMkLst>
        <pc:spChg chg="add mod">
          <ac:chgData name="kübra öztürkoğlu" userId="dabc1b17dc7d2020" providerId="LiveId" clId="{A4CFCAB1-0C8D-4989-A9AA-E48A7E697627}" dt="2025-01-07T00:56:10.652" v="1572" actId="255"/>
          <ac:spMkLst>
            <pc:docMk/>
            <pc:sldMk cId="1030548918" sldId="304"/>
            <ac:spMk id="5" creationId="{D89DE3E1-D2BC-29C6-A725-40D0E35CCC84}"/>
          </ac:spMkLst>
        </pc:spChg>
      </pc:sldChg>
      <pc:sldChg chg="addSp modSp mod modTransition">
        <pc:chgData name="kübra öztürkoğlu" userId="dabc1b17dc7d2020" providerId="LiveId" clId="{A4CFCAB1-0C8D-4989-A9AA-E48A7E697627}" dt="2025-01-14T07:20:36.400" v="3058"/>
        <pc:sldMkLst>
          <pc:docMk/>
          <pc:sldMk cId="1298006532" sldId="305"/>
        </pc:sldMkLst>
        <pc:spChg chg="mod">
          <ac:chgData name="kübra öztürkoğlu" userId="dabc1b17dc7d2020" providerId="LiveId" clId="{A4CFCAB1-0C8D-4989-A9AA-E48A7E697627}" dt="2025-01-14T06:53:00.992" v="2374" actId="20577"/>
          <ac:spMkLst>
            <pc:docMk/>
            <pc:sldMk cId="1298006532" sldId="305"/>
            <ac:spMk id="3" creationId="{0ECB13FF-84A0-3FBC-6BD0-71151D59B7D3}"/>
          </ac:spMkLst>
        </pc:spChg>
        <pc:spChg chg="add mod ord">
          <ac:chgData name="kübra öztürkoğlu" userId="dabc1b17dc7d2020" providerId="LiveId" clId="{A4CFCAB1-0C8D-4989-A9AA-E48A7E697627}" dt="2025-01-07T00:56:56.082" v="1576" actId="171"/>
          <ac:spMkLst>
            <pc:docMk/>
            <pc:sldMk cId="1298006532" sldId="305"/>
            <ac:spMk id="5" creationId="{F967CCB6-4790-8E91-D850-33B23A08F815}"/>
          </ac:spMkLst>
        </pc:spChg>
      </pc:sldChg>
      <pc:sldChg chg="modSp del mod">
        <pc:chgData name="kübra öztürkoğlu" userId="dabc1b17dc7d2020" providerId="LiveId" clId="{A4CFCAB1-0C8D-4989-A9AA-E48A7E697627}" dt="2025-01-06T14:42:44.687" v="1339" actId="47"/>
        <pc:sldMkLst>
          <pc:docMk/>
          <pc:sldMk cId="3428376737" sldId="306"/>
        </pc:sldMkLst>
      </pc:sldChg>
      <pc:sldChg chg="del">
        <pc:chgData name="kübra öztürkoğlu" userId="dabc1b17dc7d2020" providerId="LiveId" clId="{A4CFCAB1-0C8D-4989-A9AA-E48A7E697627}" dt="2025-01-07T00:57:16.776" v="1577" actId="47"/>
        <pc:sldMkLst>
          <pc:docMk/>
          <pc:sldMk cId="994991949" sldId="309"/>
        </pc:sldMkLst>
      </pc:sldChg>
      <pc:sldChg chg="addSp modSp mod modTransition">
        <pc:chgData name="kübra öztürkoğlu" userId="dabc1b17dc7d2020" providerId="LiveId" clId="{A4CFCAB1-0C8D-4989-A9AA-E48A7E697627}" dt="2025-01-14T07:20:36.400" v="3058"/>
        <pc:sldMkLst>
          <pc:docMk/>
          <pc:sldMk cId="2939326980" sldId="310"/>
        </pc:sldMkLst>
        <pc:spChg chg="mod">
          <ac:chgData name="kübra öztürkoğlu" userId="dabc1b17dc7d2020" providerId="LiveId" clId="{A4CFCAB1-0C8D-4989-A9AA-E48A7E697627}" dt="2025-01-14T06:53:22.285" v="2375" actId="20577"/>
          <ac:spMkLst>
            <pc:docMk/>
            <pc:sldMk cId="2939326980" sldId="310"/>
            <ac:spMk id="3" creationId="{699C7B09-F26D-2B5E-ED77-7317E799D8BE}"/>
          </ac:spMkLst>
        </pc:spChg>
        <pc:spChg chg="add mod">
          <ac:chgData name="kübra öztürkoğlu" userId="dabc1b17dc7d2020" providerId="LiveId" clId="{A4CFCAB1-0C8D-4989-A9AA-E48A7E697627}" dt="2025-01-08T07:12:11.503" v="2037" actId="255"/>
          <ac:spMkLst>
            <pc:docMk/>
            <pc:sldMk cId="2939326980" sldId="310"/>
            <ac:spMk id="6" creationId="{305F0234-4278-532C-06F6-2E54FCCF20CA}"/>
          </ac:spMkLst>
        </pc:spChg>
      </pc:sldChg>
      <pc:sldChg chg="addSp modSp mod modTransition">
        <pc:chgData name="kübra öztürkoğlu" userId="dabc1b17dc7d2020" providerId="LiveId" clId="{A4CFCAB1-0C8D-4989-A9AA-E48A7E697627}" dt="2025-01-14T07:20:36.400" v="3058"/>
        <pc:sldMkLst>
          <pc:docMk/>
          <pc:sldMk cId="3617844212" sldId="311"/>
        </pc:sldMkLst>
        <pc:spChg chg="mod">
          <ac:chgData name="kübra öztürkoğlu" userId="dabc1b17dc7d2020" providerId="LiveId" clId="{A4CFCAB1-0C8D-4989-A9AA-E48A7E697627}" dt="2025-01-06T14:44:56.796" v="1354" actId="20577"/>
          <ac:spMkLst>
            <pc:docMk/>
            <pc:sldMk cId="3617844212" sldId="311"/>
            <ac:spMk id="3" creationId="{638EB3EB-0C58-38F6-1026-F6479C4888E1}"/>
          </ac:spMkLst>
        </pc:spChg>
        <pc:spChg chg="add mod">
          <ac:chgData name="kübra öztürkoğlu" userId="dabc1b17dc7d2020" providerId="LiveId" clId="{A4CFCAB1-0C8D-4989-A9AA-E48A7E697627}" dt="2025-01-08T07:12:38.652" v="2040" actId="255"/>
          <ac:spMkLst>
            <pc:docMk/>
            <pc:sldMk cId="3617844212" sldId="311"/>
            <ac:spMk id="6" creationId="{8D16C1F0-FEC9-67FD-3FB6-DD07ED47F8BD}"/>
          </ac:spMkLst>
        </pc:spChg>
      </pc:sldChg>
      <pc:sldChg chg="addSp modSp mod modTransition">
        <pc:chgData name="kübra öztürkoğlu" userId="dabc1b17dc7d2020" providerId="LiveId" clId="{A4CFCAB1-0C8D-4989-A9AA-E48A7E697627}" dt="2025-01-14T07:21:57.883" v="3065" actId="1036"/>
        <pc:sldMkLst>
          <pc:docMk/>
          <pc:sldMk cId="224490853" sldId="312"/>
        </pc:sldMkLst>
        <pc:spChg chg="mod">
          <ac:chgData name="kübra öztürkoğlu" userId="dabc1b17dc7d2020" providerId="LiveId" clId="{A4CFCAB1-0C8D-4989-A9AA-E48A7E697627}" dt="2025-01-14T07:21:52.819" v="3061" actId="20577"/>
          <ac:spMkLst>
            <pc:docMk/>
            <pc:sldMk cId="224490853" sldId="312"/>
            <ac:spMk id="3" creationId="{4DA34C71-49EB-0BEF-AB32-78897F469DFE}"/>
          </ac:spMkLst>
        </pc:spChg>
        <pc:spChg chg="add mod">
          <ac:chgData name="kübra öztürkoğlu" userId="dabc1b17dc7d2020" providerId="LiveId" clId="{A4CFCAB1-0C8D-4989-A9AA-E48A7E697627}" dt="2025-01-14T07:21:57.883" v="3065" actId="1036"/>
          <ac:spMkLst>
            <pc:docMk/>
            <pc:sldMk cId="224490853" sldId="312"/>
            <ac:spMk id="5" creationId="{CE711E82-27C6-C84E-12AB-67C70DB14652}"/>
          </ac:spMkLst>
        </pc:spChg>
      </pc:sldChg>
      <pc:sldChg chg="addSp modSp mod modTransition">
        <pc:chgData name="kübra öztürkoğlu" userId="dabc1b17dc7d2020" providerId="LiveId" clId="{A4CFCAB1-0C8D-4989-A9AA-E48A7E697627}" dt="2025-01-14T07:22:11.561" v="3067" actId="14100"/>
        <pc:sldMkLst>
          <pc:docMk/>
          <pc:sldMk cId="1295738954" sldId="313"/>
        </pc:sldMkLst>
        <pc:spChg chg="mod">
          <ac:chgData name="kübra öztürkoğlu" userId="dabc1b17dc7d2020" providerId="LiveId" clId="{A4CFCAB1-0C8D-4989-A9AA-E48A7E697627}" dt="2025-01-14T07:22:11.561" v="3067" actId="14100"/>
          <ac:spMkLst>
            <pc:docMk/>
            <pc:sldMk cId="1295738954" sldId="313"/>
            <ac:spMk id="3" creationId="{2E1C1DBF-8239-B8E9-26D3-A0B6C048145F}"/>
          </ac:spMkLst>
        </pc:spChg>
        <pc:spChg chg="add mod">
          <ac:chgData name="kübra öztürkoğlu" userId="dabc1b17dc7d2020" providerId="LiveId" clId="{A4CFCAB1-0C8D-4989-A9AA-E48A7E697627}" dt="2025-01-14T07:22:05.090" v="3066"/>
          <ac:spMkLst>
            <pc:docMk/>
            <pc:sldMk cId="1295738954" sldId="313"/>
            <ac:spMk id="5" creationId="{BCC31962-75F0-9B31-6755-C24B9C5E5452}"/>
          </ac:spMkLst>
        </pc:spChg>
      </pc:sldChg>
      <pc:sldChg chg="addSp modSp mod modTransition">
        <pc:chgData name="kübra öztürkoğlu" userId="dabc1b17dc7d2020" providerId="LiveId" clId="{A4CFCAB1-0C8D-4989-A9AA-E48A7E697627}" dt="2025-01-14T07:20:36.400" v="3058"/>
        <pc:sldMkLst>
          <pc:docMk/>
          <pc:sldMk cId="523801642" sldId="314"/>
        </pc:sldMkLst>
        <pc:spChg chg="mod">
          <ac:chgData name="kübra öztürkoğlu" userId="dabc1b17dc7d2020" providerId="LiveId" clId="{A4CFCAB1-0C8D-4989-A9AA-E48A7E697627}" dt="2025-01-13T08:10:02.752" v="2093" actId="20577"/>
          <ac:spMkLst>
            <pc:docMk/>
            <pc:sldMk cId="523801642" sldId="314"/>
            <ac:spMk id="3" creationId="{119934DF-6DB1-6348-A627-16CE6F67F1EA}"/>
          </ac:spMkLst>
        </pc:spChg>
        <pc:spChg chg="add mod">
          <ac:chgData name="kübra öztürkoğlu" userId="dabc1b17dc7d2020" providerId="LiveId" clId="{A4CFCAB1-0C8D-4989-A9AA-E48A7E697627}" dt="2025-01-08T07:13:00.168" v="2043" actId="255"/>
          <ac:spMkLst>
            <pc:docMk/>
            <pc:sldMk cId="523801642" sldId="314"/>
            <ac:spMk id="6" creationId="{2B06401C-4B2A-D9F6-E00D-F3BCC01A0247}"/>
          </ac:spMkLst>
        </pc:spChg>
      </pc:sldChg>
      <pc:sldChg chg="addSp modSp del mod">
        <pc:chgData name="kübra öztürkoğlu" userId="dabc1b17dc7d2020" providerId="LiveId" clId="{A4CFCAB1-0C8D-4989-A9AA-E48A7E697627}" dt="2025-01-08T07:13:58.916" v="2054" actId="47"/>
        <pc:sldMkLst>
          <pc:docMk/>
          <pc:sldMk cId="1890831501" sldId="315"/>
        </pc:sldMkLst>
      </pc:sldChg>
      <pc:sldChg chg="addSp modSp del mod">
        <pc:chgData name="kübra öztürkoğlu" userId="dabc1b17dc7d2020" providerId="LiveId" clId="{A4CFCAB1-0C8D-4989-A9AA-E48A7E697627}" dt="2025-01-08T07:13:59.465" v="2055" actId="47"/>
        <pc:sldMkLst>
          <pc:docMk/>
          <pc:sldMk cId="1913704201" sldId="316"/>
        </pc:sldMkLst>
      </pc:sldChg>
      <pc:sldChg chg="addSp modSp del mod">
        <pc:chgData name="kübra öztürkoğlu" userId="dabc1b17dc7d2020" providerId="LiveId" clId="{A4CFCAB1-0C8D-4989-A9AA-E48A7E697627}" dt="2025-01-08T07:14:00.498" v="2056" actId="47"/>
        <pc:sldMkLst>
          <pc:docMk/>
          <pc:sldMk cId="2574768902" sldId="317"/>
        </pc:sldMkLst>
      </pc:sldChg>
      <pc:sldChg chg="addSp modSp mod modTransition">
        <pc:chgData name="kübra öztürkoğlu" userId="dabc1b17dc7d2020" providerId="LiveId" clId="{A4CFCAB1-0C8D-4989-A9AA-E48A7E697627}" dt="2025-01-14T07:20:36.400" v="3058"/>
        <pc:sldMkLst>
          <pc:docMk/>
          <pc:sldMk cId="1795645989" sldId="318"/>
        </pc:sldMkLst>
        <pc:spChg chg="mod">
          <ac:chgData name="kübra öztürkoğlu" userId="dabc1b17dc7d2020" providerId="LiveId" clId="{A4CFCAB1-0C8D-4989-A9AA-E48A7E697627}" dt="2025-01-06T14:47:30.506" v="1371" actId="20577"/>
          <ac:spMkLst>
            <pc:docMk/>
            <pc:sldMk cId="1795645989" sldId="318"/>
            <ac:spMk id="3" creationId="{BB186B9F-912B-5681-C229-46BC814762D8}"/>
          </ac:spMkLst>
        </pc:spChg>
        <pc:spChg chg="add mod">
          <ac:chgData name="kübra öztürkoğlu" userId="dabc1b17dc7d2020" providerId="LiveId" clId="{A4CFCAB1-0C8D-4989-A9AA-E48A7E697627}" dt="2025-01-08T07:14:20.381" v="2059" actId="255"/>
          <ac:spMkLst>
            <pc:docMk/>
            <pc:sldMk cId="1795645989" sldId="318"/>
            <ac:spMk id="6" creationId="{A18A2B6C-AC4D-C8C3-7932-E6205AF9AB53}"/>
          </ac:spMkLst>
        </pc:spChg>
      </pc:sldChg>
      <pc:sldChg chg="addSp delSp modSp mod modTransition">
        <pc:chgData name="kübra öztürkoğlu" userId="dabc1b17dc7d2020" providerId="LiveId" clId="{A4CFCAB1-0C8D-4989-A9AA-E48A7E697627}" dt="2025-01-14T07:22:37.886" v="3070" actId="27636"/>
        <pc:sldMkLst>
          <pc:docMk/>
          <pc:sldMk cId="2567620874" sldId="319"/>
        </pc:sldMkLst>
        <pc:spChg chg="mod">
          <ac:chgData name="kübra öztürkoğlu" userId="dabc1b17dc7d2020" providerId="LiveId" clId="{A4CFCAB1-0C8D-4989-A9AA-E48A7E697627}" dt="2025-01-14T07:22:37.886" v="3070" actId="27636"/>
          <ac:spMkLst>
            <pc:docMk/>
            <pc:sldMk cId="2567620874" sldId="319"/>
            <ac:spMk id="3" creationId="{98286B18-58BE-04CA-AE6D-3559AAC94E10}"/>
          </ac:spMkLst>
        </pc:spChg>
      </pc:sldChg>
      <pc:sldChg chg="modSp mod modTransition">
        <pc:chgData name="kübra öztürkoğlu" userId="dabc1b17dc7d2020" providerId="LiveId" clId="{A4CFCAB1-0C8D-4989-A9AA-E48A7E697627}" dt="2025-01-14T07:22:47.422" v="3072" actId="27636"/>
        <pc:sldMkLst>
          <pc:docMk/>
          <pc:sldMk cId="3478304342" sldId="320"/>
        </pc:sldMkLst>
        <pc:spChg chg="mod">
          <ac:chgData name="kübra öztürkoğlu" userId="dabc1b17dc7d2020" providerId="LiveId" clId="{A4CFCAB1-0C8D-4989-A9AA-E48A7E697627}" dt="2025-01-14T07:22:47.422" v="3072" actId="27636"/>
          <ac:spMkLst>
            <pc:docMk/>
            <pc:sldMk cId="3478304342" sldId="320"/>
            <ac:spMk id="3" creationId="{F6AF8238-6EC3-5491-DC8C-826FE43CB853}"/>
          </ac:spMkLst>
        </pc:spChg>
      </pc:sldChg>
      <pc:sldChg chg="modSp del mod">
        <pc:chgData name="kübra öztürkoğlu" userId="dabc1b17dc7d2020" providerId="LiveId" clId="{A4CFCAB1-0C8D-4989-A9AA-E48A7E697627}" dt="2025-01-13T08:14:02.361" v="2122" actId="47"/>
        <pc:sldMkLst>
          <pc:docMk/>
          <pc:sldMk cId="2578269849" sldId="321"/>
        </pc:sldMkLst>
      </pc:sldChg>
      <pc:sldChg chg="del">
        <pc:chgData name="kübra öztürkoğlu" userId="dabc1b17dc7d2020" providerId="LiveId" clId="{A4CFCAB1-0C8D-4989-A9AA-E48A7E697627}" dt="2025-01-07T00:58:03.526" v="1578" actId="47"/>
        <pc:sldMkLst>
          <pc:docMk/>
          <pc:sldMk cId="947035926" sldId="322"/>
        </pc:sldMkLst>
      </pc:sldChg>
      <pc:sldChg chg="modSp del mod">
        <pc:chgData name="kübra öztürkoğlu" userId="dabc1b17dc7d2020" providerId="LiveId" clId="{A4CFCAB1-0C8D-4989-A9AA-E48A7E697627}" dt="2025-01-13T08:14:05.520" v="2123" actId="47"/>
        <pc:sldMkLst>
          <pc:docMk/>
          <pc:sldMk cId="1258789378" sldId="323"/>
        </pc:sldMkLst>
      </pc:sldChg>
      <pc:sldChg chg="del">
        <pc:chgData name="kübra öztürkoğlu" userId="dabc1b17dc7d2020" providerId="LiveId" clId="{A4CFCAB1-0C8D-4989-A9AA-E48A7E697627}" dt="2025-01-06T14:49:14.591" v="1390" actId="47"/>
        <pc:sldMkLst>
          <pc:docMk/>
          <pc:sldMk cId="2308418466" sldId="324"/>
        </pc:sldMkLst>
      </pc:sldChg>
      <pc:sldChg chg="del">
        <pc:chgData name="kübra öztürkoğlu" userId="dabc1b17dc7d2020" providerId="LiveId" clId="{A4CFCAB1-0C8D-4989-A9AA-E48A7E697627}" dt="2025-01-08T07:05:45.505" v="1968" actId="47"/>
        <pc:sldMkLst>
          <pc:docMk/>
          <pc:sldMk cId="88337351" sldId="325"/>
        </pc:sldMkLst>
      </pc:sldChg>
      <pc:sldChg chg="del">
        <pc:chgData name="kübra öztürkoğlu" userId="dabc1b17dc7d2020" providerId="LiveId" clId="{A4CFCAB1-0C8D-4989-A9AA-E48A7E697627}" dt="2025-01-08T07:05:46.687" v="1969" actId="47"/>
        <pc:sldMkLst>
          <pc:docMk/>
          <pc:sldMk cId="3712370917" sldId="326"/>
        </pc:sldMkLst>
      </pc:sldChg>
      <pc:sldChg chg="modSp mod modTransition">
        <pc:chgData name="kübra öztürkoğlu" userId="dabc1b17dc7d2020" providerId="LiveId" clId="{A4CFCAB1-0C8D-4989-A9AA-E48A7E697627}" dt="2025-01-14T07:20:36.400" v="3058"/>
        <pc:sldMkLst>
          <pc:docMk/>
          <pc:sldMk cId="2306513392" sldId="327"/>
        </pc:sldMkLst>
        <pc:spChg chg="mod">
          <ac:chgData name="kübra öztürkoğlu" userId="dabc1b17dc7d2020" providerId="LiveId" clId="{A4CFCAB1-0C8D-4989-A9AA-E48A7E697627}" dt="2025-01-13T08:16:23.078" v="2134" actId="20577"/>
          <ac:spMkLst>
            <pc:docMk/>
            <pc:sldMk cId="2306513392" sldId="327"/>
            <ac:spMk id="3" creationId="{7CBDAE53-EAF6-6058-211E-39B255511CB6}"/>
          </ac:spMkLst>
        </pc:spChg>
      </pc:sldChg>
      <pc:sldChg chg="addSp modSp modTransition">
        <pc:chgData name="kübra öztürkoğlu" userId="dabc1b17dc7d2020" providerId="LiveId" clId="{A4CFCAB1-0C8D-4989-A9AA-E48A7E697627}" dt="2025-01-14T07:22:22.912" v="3068"/>
        <pc:sldMkLst>
          <pc:docMk/>
          <pc:sldMk cId="2265869155" sldId="328"/>
        </pc:sldMkLst>
        <pc:spChg chg="add mod">
          <ac:chgData name="kübra öztürkoğlu" userId="dabc1b17dc7d2020" providerId="LiveId" clId="{A4CFCAB1-0C8D-4989-A9AA-E48A7E697627}" dt="2025-01-14T07:22:22.912" v="3068"/>
          <ac:spMkLst>
            <pc:docMk/>
            <pc:sldMk cId="2265869155" sldId="328"/>
            <ac:spMk id="5" creationId="{6B51E9B2-0280-3F36-D21E-46F1BC1875DE}"/>
          </ac:spMkLst>
        </pc:spChg>
      </pc:sldChg>
      <pc:sldChg chg="modSp mod modTransition">
        <pc:chgData name="kübra öztürkoğlu" userId="dabc1b17dc7d2020" providerId="LiveId" clId="{A4CFCAB1-0C8D-4989-A9AA-E48A7E697627}" dt="2025-01-14T07:20:36.400" v="3058"/>
        <pc:sldMkLst>
          <pc:docMk/>
          <pc:sldMk cId="958831182" sldId="329"/>
        </pc:sldMkLst>
        <pc:spChg chg="mod">
          <ac:chgData name="kübra öztürkoğlu" userId="dabc1b17dc7d2020" providerId="LiveId" clId="{A4CFCAB1-0C8D-4989-A9AA-E48A7E697627}" dt="2025-01-13T08:17:36.486" v="2150" actId="20577"/>
          <ac:spMkLst>
            <pc:docMk/>
            <pc:sldMk cId="958831182" sldId="329"/>
            <ac:spMk id="3" creationId="{2B35C1F1-EDFB-4D75-9AF4-AF51F4313AAD}"/>
          </ac:spMkLst>
        </pc:spChg>
      </pc:sldChg>
      <pc:sldChg chg="modTransition">
        <pc:chgData name="kübra öztürkoğlu" userId="dabc1b17dc7d2020" providerId="LiveId" clId="{A4CFCAB1-0C8D-4989-A9AA-E48A7E697627}" dt="2025-01-14T07:20:36.400" v="3058"/>
        <pc:sldMkLst>
          <pc:docMk/>
          <pc:sldMk cId="2882551576" sldId="330"/>
        </pc:sldMkLst>
      </pc:sldChg>
      <pc:sldChg chg="addSp modSp mod modTransition">
        <pc:chgData name="kübra öztürkoğlu" userId="dabc1b17dc7d2020" providerId="LiveId" clId="{A4CFCAB1-0C8D-4989-A9AA-E48A7E697627}" dt="2025-01-14T07:23:10.529" v="3074"/>
        <pc:sldMkLst>
          <pc:docMk/>
          <pc:sldMk cId="4226117687" sldId="331"/>
        </pc:sldMkLst>
        <pc:spChg chg="mod">
          <ac:chgData name="kübra öztürkoğlu" userId="dabc1b17dc7d2020" providerId="LiveId" clId="{A4CFCAB1-0C8D-4989-A9AA-E48A7E697627}" dt="2025-01-14T07:23:06.931" v="3073" actId="14100"/>
          <ac:spMkLst>
            <pc:docMk/>
            <pc:sldMk cId="4226117687" sldId="331"/>
            <ac:spMk id="3" creationId="{84C2FB57-44D5-16FD-7428-B7B32644E4DC}"/>
          </ac:spMkLst>
        </pc:spChg>
        <pc:spChg chg="add mod">
          <ac:chgData name="kübra öztürkoğlu" userId="dabc1b17dc7d2020" providerId="LiveId" clId="{A4CFCAB1-0C8D-4989-A9AA-E48A7E697627}" dt="2025-01-14T07:23:10.529" v="3074"/>
          <ac:spMkLst>
            <pc:docMk/>
            <pc:sldMk cId="4226117687" sldId="331"/>
            <ac:spMk id="5" creationId="{7B0BC4CA-28C4-5722-2684-696A2E03FA7B}"/>
          </ac:spMkLst>
        </pc:spChg>
      </pc:sldChg>
      <pc:sldChg chg="addSp modSp modTransition">
        <pc:chgData name="kübra öztürkoğlu" userId="dabc1b17dc7d2020" providerId="LiveId" clId="{A4CFCAB1-0C8D-4989-A9AA-E48A7E697627}" dt="2025-01-14T07:23:15.016" v="3075"/>
        <pc:sldMkLst>
          <pc:docMk/>
          <pc:sldMk cId="3577652997" sldId="332"/>
        </pc:sldMkLst>
        <pc:spChg chg="add mod">
          <ac:chgData name="kübra öztürkoğlu" userId="dabc1b17dc7d2020" providerId="LiveId" clId="{A4CFCAB1-0C8D-4989-A9AA-E48A7E697627}" dt="2025-01-14T07:23:15.016" v="3075"/>
          <ac:spMkLst>
            <pc:docMk/>
            <pc:sldMk cId="3577652997" sldId="332"/>
            <ac:spMk id="5" creationId="{D0EC8242-A1C0-AB1F-AA3E-569A54F97EC2}"/>
          </ac:spMkLst>
        </pc:spChg>
      </pc:sldChg>
      <pc:sldChg chg="addSp modSp mod modTransition">
        <pc:chgData name="kübra öztürkoğlu" userId="dabc1b17dc7d2020" providerId="LiveId" clId="{A4CFCAB1-0C8D-4989-A9AA-E48A7E697627}" dt="2025-01-14T07:23:20.833" v="3076"/>
        <pc:sldMkLst>
          <pc:docMk/>
          <pc:sldMk cId="2566167232" sldId="333"/>
        </pc:sldMkLst>
        <pc:spChg chg="mod">
          <ac:chgData name="kübra öztürkoğlu" userId="dabc1b17dc7d2020" providerId="LiveId" clId="{A4CFCAB1-0C8D-4989-A9AA-E48A7E697627}" dt="2025-01-14T06:59:49.784" v="2434" actId="27636"/>
          <ac:spMkLst>
            <pc:docMk/>
            <pc:sldMk cId="2566167232" sldId="333"/>
            <ac:spMk id="3" creationId="{385C63F5-5B06-A415-631C-D54960397F76}"/>
          </ac:spMkLst>
        </pc:spChg>
        <pc:spChg chg="add mod">
          <ac:chgData name="kübra öztürkoğlu" userId="dabc1b17dc7d2020" providerId="LiveId" clId="{A4CFCAB1-0C8D-4989-A9AA-E48A7E697627}" dt="2025-01-14T07:23:20.833" v="3076"/>
          <ac:spMkLst>
            <pc:docMk/>
            <pc:sldMk cId="2566167232" sldId="333"/>
            <ac:spMk id="5" creationId="{8FAE3927-0616-CF9C-03D2-AD53143C84A5}"/>
          </ac:spMkLst>
        </pc:spChg>
      </pc:sldChg>
      <pc:sldChg chg="addSp modSp mod modTransition">
        <pc:chgData name="kübra öztürkoğlu" userId="dabc1b17dc7d2020" providerId="LiveId" clId="{A4CFCAB1-0C8D-4989-A9AA-E48A7E697627}" dt="2025-01-14T07:23:39.420" v="3079"/>
        <pc:sldMkLst>
          <pc:docMk/>
          <pc:sldMk cId="10749942" sldId="334"/>
        </pc:sldMkLst>
        <pc:spChg chg="mod">
          <ac:chgData name="kübra öztürkoğlu" userId="dabc1b17dc7d2020" providerId="LiveId" clId="{A4CFCAB1-0C8D-4989-A9AA-E48A7E697627}" dt="2025-01-14T07:23:36.560" v="3078" actId="27636"/>
          <ac:spMkLst>
            <pc:docMk/>
            <pc:sldMk cId="10749942" sldId="334"/>
            <ac:spMk id="3" creationId="{0D0B27E5-DBE7-C3FD-6CDA-B53B7C2DDB3D}"/>
          </ac:spMkLst>
        </pc:spChg>
        <pc:spChg chg="add mod">
          <ac:chgData name="kübra öztürkoğlu" userId="dabc1b17dc7d2020" providerId="LiveId" clId="{A4CFCAB1-0C8D-4989-A9AA-E48A7E697627}" dt="2025-01-14T07:23:39.420" v="3079"/>
          <ac:spMkLst>
            <pc:docMk/>
            <pc:sldMk cId="10749942" sldId="334"/>
            <ac:spMk id="5" creationId="{554E46CE-2C27-DF65-65FB-9B694513E785}"/>
          </ac:spMkLst>
        </pc:spChg>
      </pc:sldChg>
      <pc:sldChg chg="modSp mod modTransition">
        <pc:chgData name="kübra öztürkoğlu" userId="dabc1b17dc7d2020" providerId="LiveId" clId="{A4CFCAB1-0C8D-4989-A9AA-E48A7E697627}" dt="2025-01-14T07:20:36.400" v="3058"/>
        <pc:sldMkLst>
          <pc:docMk/>
          <pc:sldMk cId="814218220" sldId="335"/>
        </pc:sldMkLst>
        <pc:spChg chg="mod">
          <ac:chgData name="kübra öztürkoğlu" userId="dabc1b17dc7d2020" providerId="LiveId" clId="{A4CFCAB1-0C8D-4989-A9AA-E48A7E697627}" dt="2025-01-14T07:01:42.856" v="2535" actId="255"/>
          <ac:spMkLst>
            <pc:docMk/>
            <pc:sldMk cId="814218220" sldId="335"/>
            <ac:spMk id="3" creationId="{77A679FE-5FD4-EA2B-5316-6A079DA1A452}"/>
          </ac:spMkLst>
        </pc:spChg>
      </pc:sldChg>
      <pc:sldChg chg="addSp modSp add del mod modTransition">
        <pc:chgData name="kübra öztürkoğlu" userId="dabc1b17dc7d2020" providerId="LiveId" clId="{A4CFCAB1-0C8D-4989-A9AA-E48A7E697627}" dt="2025-01-14T07:20:36.400" v="3058"/>
        <pc:sldMkLst>
          <pc:docMk/>
          <pc:sldMk cId="1427600516" sldId="336"/>
        </pc:sldMkLst>
        <pc:spChg chg="mod">
          <ac:chgData name="kübra öztürkoğlu" userId="dabc1b17dc7d2020" providerId="LiveId" clId="{A4CFCAB1-0C8D-4989-A9AA-E48A7E697627}" dt="2025-01-14T07:07:53.985" v="2646" actId="1076"/>
          <ac:spMkLst>
            <pc:docMk/>
            <pc:sldMk cId="1427600516" sldId="336"/>
            <ac:spMk id="2" creationId="{769D737E-CAF1-655F-EE62-E5A22A55FA3F}"/>
          </ac:spMkLst>
        </pc:spChg>
        <pc:spChg chg="mod">
          <ac:chgData name="kübra öztürkoğlu" userId="dabc1b17dc7d2020" providerId="LiveId" clId="{A4CFCAB1-0C8D-4989-A9AA-E48A7E697627}" dt="2025-01-14T07:07:59.084" v="2647" actId="1076"/>
          <ac:spMkLst>
            <pc:docMk/>
            <pc:sldMk cId="1427600516" sldId="336"/>
            <ac:spMk id="3" creationId="{01E0A8EF-E113-33C3-50FB-6A99C9E1111E}"/>
          </ac:spMkLst>
        </pc:spChg>
        <pc:picChg chg="add mod">
          <ac:chgData name="kübra öztürkoğlu" userId="dabc1b17dc7d2020" providerId="LiveId" clId="{A4CFCAB1-0C8D-4989-A9AA-E48A7E697627}" dt="2025-01-14T07:07:38.169" v="2644" actId="1076"/>
          <ac:picMkLst>
            <pc:docMk/>
            <pc:sldMk cId="1427600516" sldId="336"/>
            <ac:picMk id="6" creationId="{18A49540-2578-5551-7438-1EE55387A190}"/>
          </ac:picMkLst>
        </pc:picChg>
      </pc:sldChg>
      <pc:sldChg chg="modSp del mod">
        <pc:chgData name="kübra öztürkoğlu" userId="dabc1b17dc7d2020" providerId="LiveId" clId="{A4CFCAB1-0C8D-4989-A9AA-E48A7E697627}" dt="2025-01-13T08:23:22.720" v="2156" actId="47"/>
        <pc:sldMkLst>
          <pc:docMk/>
          <pc:sldMk cId="2367373251" sldId="337"/>
        </pc:sldMkLst>
      </pc:sldChg>
      <pc:sldChg chg="modSp new del mod">
        <pc:chgData name="kübra öztürkoğlu" userId="dabc1b17dc7d2020" providerId="LiveId" clId="{A4CFCAB1-0C8D-4989-A9AA-E48A7E697627}" dt="2025-01-13T08:23:26.067" v="2157" actId="47"/>
        <pc:sldMkLst>
          <pc:docMk/>
          <pc:sldMk cId="3944968538" sldId="338"/>
        </pc:sldMkLst>
      </pc:sldChg>
      <pc:sldChg chg="modSp new add del mod modTransition">
        <pc:chgData name="kübra öztürkoğlu" userId="dabc1b17dc7d2020" providerId="LiveId" clId="{A4CFCAB1-0C8D-4989-A9AA-E48A7E697627}" dt="2025-01-14T07:20:36.400" v="3058"/>
        <pc:sldMkLst>
          <pc:docMk/>
          <pc:sldMk cId="1527814614" sldId="339"/>
        </pc:sldMkLst>
        <pc:spChg chg="mod">
          <ac:chgData name="kübra öztürkoğlu" userId="dabc1b17dc7d2020" providerId="LiveId" clId="{A4CFCAB1-0C8D-4989-A9AA-E48A7E697627}" dt="2024-12-17T12:11:18.720" v="144" actId="255"/>
          <ac:spMkLst>
            <pc:docMk/>
            <pc:sldMk cId="1527814614" sldId="339"/>
            <ac:spMk id="2" creationId="{3EEB712F-5BDE-3CAF-0B79-6D80E0E12879}"/>
          </ac:spMkLst>
        </pc:spChg>
        <pc:spChg chg="mod">
          <ac:chgData name="kübra öztürkoğlu" userId="dabc1b17dc7d2020" providerId="LiveId" clId="{A4CFCAB1-0C8D-4989-A9AA-E48A7E697627}" dt="2025-01-13T08:24:27.210" v="2164" actId="113"/>
          <ac:spMkLst>
            <pc:docMk/>
            <pc:sldMk cId="1527814614" sldId="339"/>
            <ac:spMk id="3" creationId="{4B86794A-D41B-5FC7-5079-C5B03B1D4940}"/>
          </ac:spMkLst>
        </pc:spChg>
      </pc:sldChg>
      <pc:sldChg chg="modSp new add del mod modTransition">
        <pc:chgData name="kübra öztürkoğlu" userId="dabc1b17dc7d2020" providerId="LiveId" clId="{A4CFCAB1-0C8D-4989-A9AA-E48A7E697627}" dt="2025-01-14T07:20:36.400" v="3058"/>
        <pc:sldMkLst>
          <pc:docMk/>
          <pc:sldMk cId="3190540036" sldId="340"/>
        </pc:sldMkLst>
        <pc:spChg chg="mod">
          <ac:chgData name="kübra öztürkoğlu" userId="dabc1b17dc7d2020" providerId="LiveId" clId="{A4CFCAB1-0C8D-4989-A9AA-E48A7E697627}" dt="2024-12-17T12:15:59.941" v="249" actId="255"/>
          <ac:spMkLst>
            <pc:docMk/>
            <pc:sldMk cId="3190540036" sldId="340"/>
            <ac:spMk id="2" creationId="{31079F46-CA4C-06E7-AEFC-7A5A400EBF3B}"/>
          </ac:spMkLst>
        </pc:spChg>
        <pc:spChg chg="mod">
          <ac:chgData name="kübra öztürkoğlu" userId="dabc1b17dc7d2020" providerId="LiveId" clId="{A4CFCAB1-0C8D-4989-A9AA-E48A7E697627}" dt="2025-01-14T07:02:47.335" v="2585" actId="20577"/>
          <ac:spMkLst>
            <pc:docMk/>
            <pc:sldMk cId="3190540036" sldId="340"/>
            <ac:spMk id="3" creationId="{E1A52B28-42ED-3483-76E8-C9F4C70AF151}"/>
          </ac:spMkLst>
        </pc:spChg>
      </pc:sldChg>
      <pc:sldChg chg="modSp new add del mod modTransition">
        <pc:chgData name="kübra öztürkoğlu" userId="dabc1b17dc7d2020" providerId="LiveId" clId="{A4CFCAB1-0C8D-4989-A9AA-E48A7E697627}" dt="2025-01-14T07:20:36.400" v="3058"/>
        <pc:sldMkLst>
          <pc:docMk/>
          <pc:sldMk cId="1134733662" sldId="341"/>
        </pc:sldMkLst>
        <pc:spChg chg="mod">
          <ac:chgData name="kübra öztürkoğlu" userId="dabc1b17dc7d2020" providerId="LiveId" clId="{A4CFCAB1-0C8D-4989-A9AA-E48A7E697627}" dt="2024-12-17T12:24:23.188" v="426" actId="255"/>
          <ac:spMkLst>
            <pc:docMk/>
            <pc:sldMk cId="1134733662" sldId="341"/>
            <ac:spMk id="2" creationId="{CED3FD93-44C7-778C-0356-D9FCB055349A}"/>
          </ac:spMkLst>
        </pc:spChg>
        <pc:spChg chg="mod">
          <ac:chgData name="kübra öztürkoğlu" userId="dabc1b17dc7d2020" providerId="LiveId" clId="{A4CFCAB1-0C8D-4989-A9AA-E48A7E697627}" dt="2025-01-14T07:03:43.064" v="2601" actId="20577"/>
          <ac:spMkLst>
            <pc:docMk/>
            <pc:sldMk cId="1134733662" sldId="341"/>
            <ac:spMk id="3" creationId="{2378BD3C-A4F9-C739-D633-46020E58B29F}"/>
          </ac:spMkLst>
        </pc:spChg>
      </pc:sldChg>
      <pc:sldChg chg="addSp modSp new mod modTransition">
        <pc:chgData name="kübra öztürkoğlu" userId="dabc1b17dc7d2020" providerId="LiveId" clId="{A4CFCAB1-0C8D-4989-A9AA-E48A7E697627}" dt="2025-01-14T07:20:36.400" v="3058"/>
        <pc:sldMkLst>
          <pc:docMk/>
          <pc:sldMk cId="3383744951" sldId="342"/>
        </pc:sldMkLst>
        <pc:spChg chg="mod">
          <ac:chgData name="kübra öztürkoğlu" userId="dabc1b17dc7d2020" providerId="LiveId" clId="{A4CFCAB1-0C8D-4989-A9AA-E48A7E697627}" dt="2025-01-14T07:05:13.864" v="2631" actId="255"/>
          <ac:spMkLst>
            <pc:docMk/>
            <pc:sldMk cId="3383744951" sldId="342"/>
            <ac:spMk id="2" creationId="{D79A0175-20E7-A61F-BE53-1BC74B7775FF}"/>
          </ac:spMkLst>
        </pc:spChg>
        <pc:spChg chg="mod">
          <ac:chgData name="kübra öztürkoğlu" userId="dabc1b17dc7d2020" providerId="LiveId" clId="{A4CFCAB1-0C8D-4989-A9AA-E48A7E697627}" dt="2025-01-14T07:04:27.731" v="2629" actId="20577"/>
          <ac:spMkLst>
            <pc:docMk/>
            <pc:sldMk cId="3383744951" sldId="342"/>
            <ac:spMk id="3" creationId="{7A4F8E32-F5AF-FDAB-35EA-4EDA59BBAF6C}"/>
          </ac:spMkLst>
        </pc:spChg>
        <pc:picChg chg="add mod">
          <ac:chgData name="kübra öztürkoğlu" userId="dabc1b17dc7d2020" providerId="LiveId" clId="{A4CFCAB1-0C8D-4989-A9AA-E48A7E697627}" dt="2025-01-14T07:05:35.146" v="2635" actId="962"/>
          <ac:picMkLst>
            <pc:docMk/>
            <pc:sldMk cId="3383744951" sldId="342"/>
            <ac:picMk id="6" creationId="{720A5DEB-273D-9407-C6B6-56C0FD00A1FA}"/>
          </ac:picMkLst>
        </pc:picChg>
      </pc:sldChg>
      <pc:sldChg chg="modSp new mod modTransition">
        <pc:chgData name="kübra öztürkoğlu" userId="dabc1b17dc7d2020" providerId="LiveId" clId="{A4CFCAB1-0C8D-4989-A9AA-E48A7E697627}" dt="2025-01-14T07:20:36.400" v="3058"/>
        <pc:sldMkLst>
          <pc:docMk/>
          <pc:sldMk cId="3478051769" sldId="343"/>
        </pc:sldMkLst>
        <pc:spChg chg="mod">
          <ac:chgData name="kübra öztürkoğlu" userId="dabc1b17dc7d2020" providerId="LiveId" clId="{A4CFCAB1-0C8D-4989-A9AA-E48A7E697627}" dt="2024-12-17T12:32:14.590" v="552" actId="1076"/>
          <ac:spMkLst>
            <pc:docMk/>
            <pc:sldMk cId="3478051769" sldId="343"/>
            <ac:spMk id="2" creationId="{E3B766D5-3C2F-3A0E-40F4-D673A3AC4A8D}"/>
          </ac:spMkLst>
        </pc:spChg>
        <pc:spChg chg="mod">
          <ac:chgData name="kübra öztürkoğlu" userId="dabc1b17dc7d2020" providerId="LiveId" clId="{A4CFCAB1-0C8D-4989-A9AA-E48A7E697627}" dt="2025-01-13T08:29:20.180" v="2204" actId="20577"/>
          <ac:spMkLst>
            <pc:docMk/>
            <pc:sldMk cId="3478051769" sldId="343"/>
            <ac:spMk id="3" creationId="{3C1FC5F9-0319-56CD-630F-4E8A2BD3D5F1}"/>
          </ac:spMkLst>
        </pc:spChg>
      </pc:sldChg>
      <pc:sldChg chg="addSp modSp new mod modTransition">
        <pc:chgData name="kübra öztürkoğlu" userId="dabc1b17dc7d2020" providerId="LiveId" clId="{A4CFCAB1-0C8D-4989-A9AA-E48A7E697627}" dt="2025-01-14T07:23:49.192" v="3080"/>
        <pc:sldMkLst>
          <pc:docMk/>
          <pc:sldMk cId="1488480547" sldId="344"/>
        </pc:sldMkLst>
        <pc:spChg chg="mod">
          <ac:chgData name="kübra öztürkoğlu" userId="dabc1b17dc7d2020" providerId="LiveId" clId="{A4CFCAB1-0C8D-4989-A9AA-E48A7E697627}" dt="2024-12-17T12:32:28.645" v="554" actId="255"/>
          <ac:spMkLst>
            <pc:docMk/>
            <pc:sldMk cId="1488480547" sldId="344"/>
            <ac:spMk id="2" creationId="{0B7F3019-D932-B76C-9022-BC88E64072DF}"/>
          </ac:spMkLst>
        </pc:spChg>
        <pc:spChg chg="mod">
          <ac:chgData name="kübra öztürkoğlu" userId="dabc1b17dc7d2020" providerId="LiveId" clId="{A4CFCAB1-0C8D-4989-A9AA-E48A7E697627}" dt="2025-01-13T08:30:18.050" v="2205" actId="20577"/>
          <ac:spMkLst>
            <pc:docMk/>
            <pc:sldMk cId="1488480547" sldId="344"/>
            <ac:spMk id="3" creationId="{7F9AFA0D-E8C8-DFBB-0DB4-7C1927D5485B}"/>
          </ac:spMkLst>
        </pc:spChg>
        <pc:spChg chg="add mod">
          <ac:chgData name="kübra öztürkoğlu" userId="dabc1b17dc7d2020" providerId="LiveId" clId="{A4CFCAB1-0C8D-4989-A9AA-E48A7E697627}" dt="2025-01-14T07:23:49.192" v="3080"/>
          <ac:spMkLst>
            <pc:docMk/>
            <pc:sldMk cId="1488480547" sldId="344"/>
            <ac:spMk id="5" creationId="{D2D44C47-C804-0109-CC96-02259A459F1F}"/>
          </ac:spMkLst>
        </pc:spChg>
      </pc:sldChg>
      <pc:sldChg chg="addSp modSp new mod modTransition setBg">
        <pc:chgData name="kübra öztürkoğlu" userId="dabc1b17dc7d2020" providerId="LiveId" clId="{A4CFCAB1-0C8D-4989-A9AA-E48A7E697627}" dt="2025-01-14T07:20:36.400" v="3058"/>
        <pc:sldMkLst>
          <pc:docMk/>
          <pc:sldMk cId="754620343" sldId="345"/>
        </pc:sldMkLst>
        <pc:spChg chg="mod">
          <ac:chgData name="kübra öztürkoğlu" userId="dabc1b17dc7d2020" providerId="LiveId" clId="{A4CFCAB1-0C8D-4989-A9AA-E48A7E697627}" dt="2024-12-17T12:36:28.738" v="598" actId="20577"/>
          <ac:spMkLst>
            <pc:docMk/>
            <pc:sldMk cId="754620343" sldId="345"/>
            <ac:spMk id="2" creationId="{BBCADEB5-0193-6DD4-16D4-7EE9522241E4}"/>
          </ac:spMkLst>
        </pc:spChg>
        <pc:spChg chg="mod">
          <ac:chgData name="kübra öztürkoğlu" userId="dabc1b17dc7d2020" providerId="LiveId" clId="{A4CFCAB1-0C8D-4989-A9AA-E48A7E697627}" dt="2025-01-14T07:10:46.088" v="2662" actId="20577"/>
          <ac:spMkLst>
            <pc:docMk/>
            <pc:sldMk cId="754620343" sldId="345"/>
            <ac:spMk id="3" creationId="{4C067577-3AE3-FBB7-74AD-14FBA9493BA4}"/>
          </ac:spMkLst>
        </pc:spChg>
        <pc:spChg chg="add">
          <ac:chgData name="kübra öztürkoğlu" userId="dabc1b17dc7d2020" providerId="LiveId" clId="{A4CFCAB1-0C8D-4989-A9AA-E48A7E697627}" dt="2024-12-17T12:36:03.161" v="595" actId="26606"/>
          <ac:spMkLst>
            <pc:docMk/>
            <pc:sldMk cId="754620343" sldId="345"/>
            <ac:spMk id="8" creationId="{907EF6B7-1338-4443-8C46-6A318D952DFD}"/>
          </ac:spMkLst>
        </pc:spChg>
        <pc:spChg chg="add">
          <ac:chgData name="kübra öztürkoğlu" userId="dabc1b17dc7d2020" providerId="LiveId" clId="{A4CFCAB1-0C8D-4989-A9AA-E48A7E697627}" dt="2024-12-17T12:36:03.161" v="595" actId="26606"/>
          <ac:spMkLst>
            <pc:docMk/>
            <pc:sldMk cId="754620343" sldId="345"/>
            <ac:spMk id="10" creationId="{DAAE4CDD-124C-4DCF-9584-B6033B545DD5}"/>
          </ac:spMkLst>
        </pc:spChg>
        <pc:spChg chg="add">
          <ac:chgData name="kübra öztürkoğlu" userId="dabc1b17dc7d2020" providerId="LiveId" clId="{A4CFCAB1-0C8D-4989-A9AA-E48A7E697627}" dt="2024-12-17T12:36:03.161" v="595" actId="26606"/>
          <ac:spMkLst>
            <pc:docMk/>
            <pc:sldMk cId="754620343" sldId="345"/>
            <ac:spMk id="12" creationId="{081E4A58-353D-44AE-B2FC-2A74E2E400F7}"/>
          </ac:spMkLst>
        </pc:spChg>
      </pc:sldChg>
      <pc:sldChg chg="addSp modSp new mod modTransition setBg">
        <pc:chgData name="kübra öztürkoğlu" userId="dabc1b17dc7d2020" providerId="LiveId" clId="{A4CFCAB1-0C8D-4989-A9AA-E48A7E697627}" dt="2025-01-14T07:20:36.400" v="3058"/>
        <pc:sldMkLst>
          <pc:docMk/>
          <pc:sldMk cId="3477107010" sldId="346"/>
        </pc:sldMkLst>
        <pc:spChg chg="mod">
          <ac:chgData name="kübra öztürkoğlu" userId="dabc1b17dc7d2020" providerId="LiveId" clId="{A4CFCAB1-0C8D-4989-A9AA-E48A7E697627}" dt="2024-12-17T12:36:33.246" v="599"/>
          <ac:spMkLst>
            <pc:docMk/>
            <pc:sldMk cId="3477107010" sldId="346"/>
            <ac:spMk id="2" creationId="{7F12FBF3-47F3-6A73-4D04-D27478CF877F}"/>
          </ac:spMkLst>
        </pc:spChg>
        <pc:spChg chg="mod">
          <ac:chgData name="kübra öztürkoğlu" userId="dabc1b17dc7d2020" providerId="LiveId" clId="{A4CFCAB1-0C8D-4989-A9AA-E48A7E697627}" dt="2024-12-17T12:37:55.117" v="622" actId="27636"/>
          <ac:spMkLst>
            <pc:docMk/>
            <pc:sldMk cId="3477107010" sldId="346"/>
            <ac:spMk id="3" creationId="{4FC2F322-023A-254B-FD74-07F196D9F1F8}"/>
          </ac:spMkLst>
        </pc:spChg>
        <pc:spChg chg="add">
          <ac:chgData name="kübra öztürkoğlu" userId="dabc1b17dc7d2020" providerId="LiveId" clId="{A4CFCAB1-0C8D-4989-A9AA-E48A7E697627}" dt="2024-12-17T12:36:18.549" v="596" actId="26606"/>
          <ac:spMkLst>
            <pc:docMk/>
            <pc:sldMk cId="3477107010" sldId="346"/>
            <ac:spMk id="8" creationId="{907EF6B7-1338-4443-8C46-6A318D952DFD}"/>
          </ac:spMkLst>
        </pc:spChg>
        <pc:spChg chg="add">
          <ac:chgData name="kübra öztürkoğlu" userId="dabc1b17dc7d2020" providerId="LiveId" clId="{A4CFCAB1-0C8D-4989-A9AA-E48A7E697627}" dt="2024-12-17T12:36:18.549" v="596" actId="26606"/>
          <ac:spMkLst>
            <pc:docMk/>
            <pc:sldMk cId="3477107010" sldId="346"/>
            <ac:spMk id="10" creationId="{DAAE4CDD-124C-4DCF-9584-B6033B545DD5}"/>
          </ac:spMkLst>
        </pc:spChg>
        <pc:spChg chg="add">
          <ac:chgData name="kübra öztürkoğlu" userId="dabc1b17dc7d2020" providerId="LiveId" clId="{A4CFCAB1-0C8D-4989-A9AA-E48A7E697627}" dt="2024-12-17T12:36:18.549" v="596" actId="26606"/>
          <ac:spMkLst>
            <pc:docMk/>
            <pc:sldMk cId="3477107010" sldId="346"/>
            <ac:spMk id="12" creationId="{081E4A58-353D-44AE-B2FC-2A74E2E400F7}"/>
          </ac:spMkLst>
        </pc:spChg>
      </pc:sldChg>
      <pc:sldChg chg="addSp modSp new del mod setBg">
        <pc:chgData name="kübra öztürkoğlu" userId="dabc1b17dc7d2020" providerId="LiveId" clId="{A4CFCAB1-0C8D-4989-A9AA-E48A7E697627}" dt="2024-12-17T12:38:35.373" v="623" actId="47"/>
        <pc:sldMkLst>
          <pc:docMk/>
          <pc:sldMk cId="137632399" sldId="347"/>
        </pc:sldMkLst>
      </pc:sldChg>
      <pc:sldChg chg="addSp delSp modSp new mod modTransition setBg">
        <pc:chgData name="kübra öztürkoğlu" userId="dabc1b17dc7d2020" providerId="LiveId" clId="{A4CFCAB1-0C8D-4989-A9AA-E48A7E697627}" dt="2025-01-14T07:20:36.400" v="3058"/>
        <pc:sldMkLst>
          <pc:docMk/>
          <pc:sldMk cId="1856357772" sldId="347"/>
        </pc:sldMkLst>
        <pc:spChg chg="mod">
          <ac:chgData name="kübra öztürkoğlu" userId="dabc1b17dc7d2020" providerId="LiveId" clId="{A4CFCAB1-0C8D-4989-A9AA-E48A7E697627}" dt="2024-12-17T12:42:13.539" v="812" actId="26606"/>
          <ac:spMkLst>
            <pc:docMk/>
            <pc:sldMk cId="1856357772" sldId="347"/>
            <ac:spMk id="2" creationId="{C7667051-95E6-93F6-5872-F30DA4781FFD}"/>
          </ac:spMkLst>
        </pc:spChg>
        <pc:spChg chg="mod">
          <ac:chgData name="kübra öztürkoğlu" userId="dabc1b17dc7d2020" providerId="LiveId" clId="{A4CFCAB1-0C8D-4989-A9AA-E48A7E697627}" dt="2025-01-14T07:10:08.974" v="2661" actId="20577"/>
          <ac:spMkLst>
            <pc:docMk/>
            <pc:sldMk cId="1856357772" sldId="347"/>
            <ac:spMk id="3" creationId="{EB1EA77A-147B-1DFA-68AD-28DCDBC1E191}"/>
          </ac:spMkLst>
        </pc:spChg>
      </pc:sldChg>
      <pc:sldChg chg="modSp new mod modTransition">
        <pc:chgData name="kübra öztürkoğlu" userId="dabc1b17dc7d2020" providerId="LiveId" clId="{A4CFCAB1-0C8D-4989-A9AA-E48A7E697627}" dt="2025-01-14T07:20:36.400" v="3058"/>
        <pc:sldMkLst>
          <pc:docMk/>
          <pc:sldMk cId="1137615213" sldId="348"/>
        </pc:sldMkLst>
        <pc:spChg chg="mod">
          <ac:chgData name="kübra öztürkoğlu" userId="dabc1b17dc7d2020" providerId="LiveId" clId="{A4CFCAB1-0C8D-4989-A9AA-E48A7E697627}" dt="2024-12-17T12:42:26.981" v="814" actId="255"/>
          <ac:spMkLst>
            <pc:docMk/>
            <pc:sldMk cId="1137615213" sldId="348"/>
            <ac:spMk id="2" creationId="{5FE7C963-5B0C-89C0-BF97-8E3B928E0208}"/>
          </ac:spMkLst>
        </pc:spChg>
        <pc:spChg chg="mod">
          <ac:chgData name="kübra öztürkoğlu" userId="dabc1b17dc7d2020" providerId="LiveId" clId="{A4CFCAB1-0C8D-4989-A9AA-E48A7E697627}" dt="2025-01-13T08:33:43.505" v="2249" actId="20577"/>
          <ac:spMkLst>
            <pc:docMk/>
            <pc:sldMk cId="1137615213" sldId="348"/>
            <ac:spMk id="3" creationId="{1CD8FFA0-7CB9-3A4A-B5DB-107DF2DAEAA1}"/>
          </ac:spMkLst>
        </pc:spChg>
      </pc:sldChg>
      <pc:sldChg chg="modSp new mod modTransition">
        <pc:chgData name="kübra öztürkoğlu" userId="dabc1b17dc7d2020" providerId="LiveId" clId="{A4CFCAB1-0C8D-4989-A9AA-E48A7E697627}" dt="2025-01-14T07:20:36.400" v="3058"/>
        <pc:sldMkLst>
          <pc:docMk/>
          <pc:sldMk cId="1087833751" sldId="349"/>
        </pc:sldMkLst>
        <pc:spChg chg="mod">
          <ac:chgData name="kübra öztürkoğlu" userId="dabc1b17dc7d2020" providerId="LiveId" clId="{A4CFCAB1-0C8D-4989-A9AA-E48A7E697627}" dt="2024-12-17T12:44:21.575" v="840" actId="255"/>
          <ac:spMkLst>
            <pc:docMk/>
            <pc:sldMk cId="1087833751" sldId="349"/>
            <ac:spMk id="2" creationId="{8B2925EC-CE38-F817-E0AB-D8CE3C5AC7DA}"/>
          </ac:spMkLst>
        </pc:spChg>
        <pc:spChg chg="mod">
          <ac:chgData name="kübra öztürkoğlu" userId="dabc1b17dc7d2020" providerId="LiveId" clId="{A4CFCAB1-0C8D-4989-A9AA-E48A7E697627}" dt="2025-01-13T08:35:58.953" v="2269" actId="20577"/>
          <ac:spMkLst>
            <pc:docMk/>
            <pc:sldMk cId="1087833751" sldId="349"/>
            <ac:spMk id="3" creationId="{9151AFD5-F884-0B84-33E4-3E27590B6A97}"/>
          </ac:spMkLst>
        </pc:spChg>
      </pc:sldChg>
      <pc:sldChg chg="modSp new mod modTransition">
        <pc:chgData name="kübra öztürkoğlu" userId="dabc1b17dc7d2020" providerId="LiveId" clId="{A4CFCAB1-0C8D-4989-A9AA-E48A7E697627}" dt="2025-01-14T07:20:36.400" v="3058"/>
        <pc:sldMkLst>
          <pc:docMk/>
          <pc:sldMk cId="2903658573" sldId="350"/>
        </pc:sldMkLst>
        <pc:spChg chg="mod">
          <ac:chgData name="kübra öztürkoğlu" userId="dabc1b17dc7d2020" providerId="LiveId" clId="{A4CFCAB1-0C8D-4989-A9AA-E48A7E697627}" dt="2024-12-17T12:46:52.943" v="886" actId="255"/>
          <ac:spMkLst>
            <pc:docMk/>
            <pc:sldMk cId="2903658573" sldId="350"/>
            <ac:spMk id="2" creationId="{CE80A74B-72A9-40FB-65C7-F390A465863B}"/>
          </ac:spMkLst>
        </pc:spChg>
        <pc:spChg chg="mod">
          <ac:chgData name="kübra öztürkoğlu" userId="dabc1b17dc7d2020" providerId="LiveId" clId="{A4CFCAB1-0C8D-4989-A9AA-E48A7E697627}" dt="2025-01-13T08:37:14.870" v="2270" actId="20577"/>
          <ac:spMkLst>
            <pc:docMk/>
            <pc:sldMk cId="2903658573" sldId="350"/>
            <ac:spMk id="3" creationId="{649306D5-8DA7-9D44-015C-E07B9E8282D4}"/>
          </ac:spMkLst>
        </pc:spChg>
      </pc:sldChg>
      <pc:sldChg chg="modSp new mod modTransition">
        <pc:chgData name="kübra öztürkoğlu" userId="dabc1b17dc7d2020" providerId="LiveId" clId="{A4CFCAB1-0C8D-4989-A9AA-E48A7E697627}" dt="2025-01-14T07:20:36.400" v="3058"/>
        <pc:sldMkLst>
          <pc:docMk/>
          <pc:sldMk cId="1588449488" sldId="351"/>
        </pc:sldMkLst>
        <pc:spChg chg="mod">
          <ac:chgData name="kübra öztürkoğlu" userId="dabc1b17dc7d2020" providerId="LiveId" clId="{A4CFCAB1-0C8D-4989-A9AA-E48A7E697627}" dt="2024-12-17T12:47:25.339" v="894" actId="255"/>
          <ac:spMkLst>
            <pc:docMk/>
            <pc:sldMk cId="1588449488" sldId="351"/>
            <ac:spMk id="2" creationId="{0017303F-E09E-C751-A316-88F85312BEBD}"/>
          </ac:spMkLst>
        </pc:spChg>
        <pc:spChg chg="mod">
          <ac:chgData name="kübra öztürkoğlu" userId="dabc1b17dc7d2020" providerId="LiveId" clId="{A4CFCAB1-0C8D-4989-A9AA-E48A7E697627}" dt="2025-01-13T08:39:00.271" v="2272" actId="20577"/>
          <ac:spMkLst>
            <pc:docMk/>
            <pc:sldMk cId="1588449488" sldId="351"/>
            <ac:spMk id="3" creationId="{13B9BE61-5098-FC87-4189-3C279E603857}"/>
          </ac:spMkLst>
        </pc:spChg>
      </pc:sldChg>
      <pc:sldChg chg="modSp new mod modTransition">
        <pc:chgData name="kübra öztürkoğlu" userId="dabc1b17dc7d2020" providerId="LiveId" clId="{A4CFCAB1-0C8D-4989-A9AA-E48A7E697627}" dt="2025-01-14T07:20:36.400" v="3058"/>
        <pc:sldMkLst>
          <pc:docMk/>
          <pc:sldMk cId="1634330259" sldId="352"/>
        </pc:sldMkLst>
        <pc:spChg chg="mod">
          <ac:chgData name="kübra öztürkoğlu" userId="dabc1b17dc7d2020" providerId="LiveId" clId="{A4CFCAB1-0C8D-4989-A9AA-E48A7E697627}" dt="2025-01-08T07:11:03.240" v="2031" actId="1076"/>
          <ac:spMkLst>
            <pc:docMk/>
            <pc:sldMk cId="1634330259" sldId="352"/>
            <ac:spMk id="2" creationId="{973FEC28-00E0-1A5E-F442-1F9AA2A2FEA8}"/>
          </ac:spMkLst>
        </pc:spChg>
        <pc:spChg chg="mod">
          <ac:chgData name="kübra öztürkoğlu" userId="dabc1b17dc7d2020" providerId="LiveId" clId="{A4CFCAB1-0C8D-4989-A9AA-E48A7E697627}" dt="2025-01-13T08:39:56.662" v="2273" actId="113"/>
          <ac:spMkLst>
            <pc:docMk/>
            <pc:sldMk cId="1634330259" sldId="352"/>
            <ac:spMk id="3" creationId="{27F1AAA4-DC65-A57D-5005-64C593A62537}"/>
          </ac:spMkLst>
        </pc:spChg>
      </pc:sldChg>
      <pc:sldChg chg="addSp delSp modSp new del mod setBg">
        <pc:chgData name="kübra öztürkoğlu" userId="dabc1b17dc7d2020" providerId="LiveId" clId="{A4CFCAB1-0C8D-4989-A9AA-E48A7E697627}" dt="2025-01-06T15:02:00.248" v="1545" actId="47"/>
        <pc:sldMkLst>
          <pc:docMk/>
          <pc:sldMk cId="1543009945" sldId="353"/>
        </pc:sldMkLst>
      </pc:sldChg>
      <pc:sldChg chg="modSp new mod modTransition">
        <pc:chgData name="kübra öztürkoğlu" userId="dabc1b17dc7d2020" providerId="LiveId" clId="{A4CFCAB1-0C8D-4989-A9AA-E48A7E697627}" dt="2025-01-14T07:20:36.400" v="3058"/>
        <pc:sldMkLst>
          <pc:docMk/>
          <pc:sldMk cId="1470170452" sldId="354"/>
        </pc:sldMkLst>
        <pc:spChg chg="mod">
          <ac:chgData name="kübra öztürkoğlu" userId="dabc1b17dc7d2020" providerId="LiveId" clId="{A4CFCAB1-0C8D-4989-A9AA-E48A7E697627}" dt="2024-12-17T12:50:26.554" v="959" actId="20577"/>
          <ac:spMkLst>
            <pc:docMk/>
            <pc:sldMk cId="1470170452" sldId="354"/>
            <ac:spMk id="2" creationId="{3A6A5F7F-54A6-276B-71FD-4CA98B10FE6E}"/>
          </ac:spMkLst>
        </pc:spChg>
        <pc:spChg chg="mod">
          <ac:chgData name="kübra öztürkoğlu" userId="dabc1b17dc7d2020" providerId="LiveId" clId="{A4CFCAB1-0C8D-4989-A9AA-E48A7E697627}" dt="2025-01-14T07:19:09.165" v="3047" actId="115"/>
          <ac:spMkLst>
            <pc:docMk/>
            <pc:sldMk cId="1470170452" sldId="354"/>
            <ac:spMk id="3" creationId="{6996EB08-C2B1-E194-EDA3-63311070B3E7}"/>
          </ac:spMkLst>
        </pc:spChg>
      </pc:sldChg>
      <pc:sldChg chg="addSp delSp modSp new mod modTransition">
        <pc:chgData name="kübra öztürkoğlu" userId="dabc1b17dc7d2020" providerId="LiveId" clId="{A4CFCAB1-0C8D-4989-A9AA-E48A7E697627}" dt="2025-01-14T07:20:36.400" v="3058"/>
        <pc:sldMkLst>
          <pc:docMk/>
          <pc:sldMk cId="1972187693" sldId="355"/>
        </pc:sldMkLst>
        <pc:spChg chg="mod">
          <ac:chgData name="kübra öztürkoğlu" userId="dabc1b17dc7d2020" providerId="LiveId" clId="{A4CFCAB1-0C8D-4989-A9AA-E48A7E697627}" dt="2024-12-29T12:57:44.966" v="1248" actId="20577"/>
          <ac:spMkLst>
            <pc:docMk/>
            <pc:sldMk cId="1972187693" sldId="355"/>
            <ac:spMk id="2" creationId="{A623E787-3114-20C2-2805-DE844D2C85C5}"/>
          </ac:spMkLst>
        </pc:spChg>
        <pc:spChg chg="mod">
          <ac:chgData name="kübra öztürkoğlu" userId="dabc1b17dc7d2020" providerId="LiveId" clId="{A4CFCAB1-0C8D-4989-A9AA-E48A7E697627}" dt="2024-12-27T08:11:05.577" v="1040" actId="20577"/>
          <ac:spMkLst>
            <pc:docMk/>
            <pc:sldMk cId="1972187693" sldId="355"/>
            <ac:spMk id="3" creationId="{ADF68D25-4B3B-FFEC-24F8-59820798E9A5}"/>
          </ac:spMkLst>
        </pc:spChg>
      </pc:sldChg>
      <pc:sldChg chg="modSp new mod modTransition">
        <pc:chgData name="kübra öztürkoğlu" userId="dabc1b17dc7d2020" providerId="LiveId" clId="{A4CFCAB1-0C8D-4989-A9AA-E48A7E697627}" dt="2025-01-14T07:20:36.400" v="3058"/>
        <pc:sldMkLst>
          <pc:docMk/>
          <pc:sldMk cId="3100050711" sldId="356"/>
        </pc:sldMkLst>
        <pc:spChg chg="mod">
          <ac:chgData name="kübra öztürkoğlu" userId="dabc1b17dc7d2020" providerId="LiveId" clId="{A4CFCAB1-0C8D-4989-A9AA-E48A7E697627}" dt="2024-12-27T08:11:11.754" v="1051" actId="20577"/>
          <ac:spMkLst>
            <pc:docMk/>
            <pc:sldMk cId="3100050711" sldId="356"/>
            <ac:spMk id="2" creationId="{DA10872A-7E34-E744-B8DB-BFDB1C5D76C5}"/>
          </ac:spMkLst>
        </pc:spChg>
        <pc:spChg chg="mod">
          <ac:chgData name="kübra öztürkoğlu" userId="dabc1b17dc7d2020" providerId="LiveId" clId="{A4CFCAB1-0C8D-4989-A9AA-E48A7E697627}" dt="2024-12-27T08:14:32.359" v="1216" actId="20577"/>
          <ac:spMkLst>
            <pc:docMk/>
            <pc:sldMk cId="3100050711" sldId="356"/>
            <ac:spMk id="3" creationId="{5285C803-3FA8-409C-FC42-5C67926210FE}"/>
          </ac:spMkLst>
        </pc:spChg>
      </pc:sldChg>
      <pc:sldChg chg="addSp modSp new mod modTransition">
        <pc:chgData name="kübra öztürkoğlu" userId="dabc1b17dc7d2020" providerId="LiveId" clId="{A4CFCAB1-0C8D-4989-A9AA-E48A7E697627}" dt="2025-01-14T07:23:57.558" v="3081"/>
        <pc:sldMkLst>
          <pc:docMk/>
          <pc:sldMk cId="2232406528" sldId="357"/>
        </pc:sldMkLst>
        <pc:spChg chg="mod">
          <ac:chgData name="kübra öztürkoğlu" userId="dabc1b17dc7d2020" providerId="LiveId" clId="{A4CFCAB1-0C8D-4989-A9AA-E48A7E697627}" dt="2025-01-08T07:11:11.956" v="2032"/>
          <ac:spMkLst>
            <pc:docMk/>
            <pc:sldMk cId="2232406528" sldId="357"/>
            <ac:spMk id="2" creationId="{4FA2C19C-B462-7C45-4F12-8EF0D996D2E0}"/>
          </ac:spMkLst>
        </pc:spChg>
        <pc:spChg chg="mod">
          <ac:chgData name="kübra öztürkoğlu" userId="dabc1b17dc7d2020" providerId="LiveId" clId="{A4CFCAB1-0C8D-4989-A9AA-E48A7E697627}" dt="2025-01-14T07:18:15.838" v="3022" actId="20577"/>
          <ac:spMkLst>
            <pc:docMk/>
            <pc:sldMk cId="2232406528" sldId="357"/>
            <ac:spMk id="3" creationId="{8B0247DD-71A9-5299-FBE6-FD76D06EABF4}"/>
          </ac:spMkLst>
        </pc:spChg>
        <pc:spChg chg="add mod">
          <ac:chgData name="kübra öztürkoğlu" userId="dabc1b17dc7d2020" providerId="LiveId" clId="{A4CFCAB1-0C8D-4989-A9AA-E48A7E697627}" dt="2025-01-14T07:23:57.558" v="3081"/>
          <ac:spMkLst>
            <pc:docMk/>
            <pc:sldMk cId="2232406528" sldId="357"/>
            <ac:spMk id="5" creationId="{E902CA0C-F460-4759-FB3C-C5CC2E795762}"/>
          </ac:spMkLst>
        </pc:spChg>
      </pc:sldChg>
      <pc:sldMasterChg chg="modTransition modSldLayout">
        <pc:chgData name="kübra öztürkoğlu" userId="dabc1b17dc7d2020" providerId="LiveId" clId="{A4CFCAB1-0C8D-4989-A9AA-E48A7E697627}" dt="2025-01-14T07:20:36.400" v="3058"/>
        <pc:sldMasterMkLst>
          <pc:docMk/>
          <pc:sldMasterMk cId="2797193742" sldId="2147483648"/>
        </pc:sldMasterMkLst>
        <pc:sldLayoutChg chg="modTransition">
          <pc:chgData name="kübra öztürkoğlu" userId="dabc1b17dc7d2020" providerId="LiveId" clId="{A4CFCAB1-0C8D-4989-A9AA-E48A7E697627}" dt="2025-01-14T07:20:36.400" v="3058"/>
          <pc:sldLayoutMkLst>
            <pc:docMk/>
            <pc:sldMasterMk cId="2797193742" sldId="2147483648"/>
            <pc:sldLayoutMk cId="3485398107" sldId="2147483649"/>
          </pc:sldLayoutMkLst>
        </pc:sldLayoutChg>
        <pc:sldLayoutChg chg="modTransition">
          <pc:chgData name="kübra öztürkoğlu" userId="dabc1b17dc7d2020" providerId="LiveId" clId="{A4CFCAB1-0C8D-4989-A9AA-E48A7E697627}" dt="2025-01-14T07:20:36.400" v="3058"/>
          <pc:sldLayoutMkLst>
            <pc:docMk/>
            <pc:sldMasterMk cId="2797193742" sldId="2147483648"/>
            <pc:sldLayoutMk cId="1072131064" sldId="2147483650"/>
          </pc:sldLayoutMkLst>
        </pc:sldLayoutChg>
        <pc:sldLayoutChg chg="modTransition">
          <pc:chgData name="kübra öztürkoğlu" userId="dabc1b17dc7d2020" providerId="LiveId" clId="{A4CFCAB1-0C8D-4989-A9AA-E48A7E697627}" dt="2025-01-14T07:20:36.400" v="3058"/>
          <pc:sldLayoutMkLst>
            <pc:docMk/>
            <pc:sldMasterMk cId="2797193742" sldId="2147483648"/>
            <pc:sldLayoutMk cId="4028748378" sldId="2147483651"/>
          </pc:sldLayoutMkLst>
        </pc:sldLayoutChg>
        <pc:sldLayoutChg chg="modTransition">
          <pc:chgData name="kübra öztürkoğlu" userId="dabc1b17dc7d2020" providerId="LiveId" clId="{A4CFCAB1-0C8D-4989-A9AA-E48A7E697627}" dt="2025-01-14T07:20:36.400" v="3058"/>
          <pc:sldLayoutMkLst>
            <pc:docMk/>
            <pc:sldMasterMk cId="2797193742" sldId="2147483648"/>
            <pc:sldLayoutMk cId="3670105626" sldId="2147483652"/>
          </pc:sldLayoutMkLst>
        </pc:sldLayoutChg>
        <pc:sldLayoutChg chg="modTransition">
          <pc:chgData name="kübra öztürkoğlu" userId="dabc1b17dc7d2020" providerId="LiveId" clId="{A4CFCAB1-0C8D-4989-A9AA-E48A7E697627}" dt="2025-01-14T07:20:36.400" v="3058"/>
          <pc:sldLayoutMkLst>
            <pc:docMk/>
            <pc:sldMasterMk cId="2797193742" sldId="2147483648"/>
            <pc:sldLayoutMk cId="1909042696" sldId="2147483653"/>
          </pc:sldLayoutMkLst>
        </pc:sldLayoutChg>
        <pc:sldLayoutChg chg="modTransition">
          <pc:chgData name="kübra öztürkoğlu" userId="dabc1b17dc7d2020" providerId="LiveId" clId="{A4CFCAB1-0C8D-4989-A9AA-E48A7E697627}" dt="2025-01-14T07:20:36.400" v="3058"/>
          <pc:sldLayoutMkLst>
            <pc:docMk/>
            <pc:sldMasterMk cId="2797193742" sldId="2147483648"/>
            <pc:sldLayoutMk cId="79183165" sldId="2147483654"/>
          </pc:sldLayoutMkLst>
        </pc:sldLayoutChg>
        <pc:sldLayoutChg chg="modTransition">
          <pc:chgData name="kübra öztürkoğlu" userId="dabc1b17dc7d2020" providerId="LiveId" clId="{A4CFCAB1-0C8D-4989-A9AA-E48A7E697627}" dt="2025-01-14T07:20:36.400" v="3058"/>
          <pc:sldLayoutMkLst>
            <pc:docMk/>
            <pc:sldMasterMk cId="2797193742" sldId="2147483648"/>
            <pc:sldLayoutMk cId="486494014" sldId="2147483655"/>
          </pc:sldLayoutMkLst>
        </pc:sldLayoutChg>
        <pc:sldLayoutChg chg="modTransition">
          <pc:chgData name="kübra öztürkoğlu" userId="dabc1b17dc7d2020" providerId="LiveId" clId="{A4CFCAB1-0C8D-4989-A9AA-E48A7E697627}" dt="2025-01-14T07:20:36.400" v="3058"/>
          <pc:sldLayoutMkLst>
            <pc:docMk/>
            <pc:sldMasterMk cId="2797193742" sldId="2147483648"/>
            <pc:sldLayoutMk cId="4087135539" sldId="2147483656"/>
          </pc:sldLayoutMkLst>
        </pc:sldLayoutChg>
        <pc:sldLayoutChg chg="modTransition">
          <pc:chgData name="kübra öztürkoğlu" userId="dabc1b17dc7d2020" providerId="LiveId" clId="{A4CFCAB1-0C8D-4989-A9AA-E48A7E697627}" dt="2025-01-14T07:20:36.400" v="3058"/>
          <pc:sldLayoutMkLst>
            <pc:docMk/>
            <pc:sldMasterMk cId="2797193742" sldId="2147483648"/>
            <pc:sldLayoutMk cId="3705029484" sldId="2147483657"/>
          </pc:sldLayoutMkLst>
        </pc:sldLayoutChg>
        <pc:sldLayoutChg chg="modTransition">
          <pc:chgData name="kübra öztürkoğlu" userId="dabc1b17dc7d2020" providerId="LiveId" clId="{A4CFCAB1-0C8D-4989-A9AA-E48A7E697627}" dt="2025-01-14T07:20:36.400" v="3058"/>
          <pc:sldLayoutMkLst>
            <pc:docMk/>
            <pc:sldMasterMk cId="2797193742" sldId="2147483648"/>
            <pc:sldLayoutMk cId="3196827293" sldId="2147483658"/>
          </pc:sldLayoutMkLst>
        </pc:sldLayoutChg>
        <pc:sldLayoutChg chg="modTransition">
          <pc:chgData name="kübra öztürkoğlu" userId="dabc1b17dc7d2020" providerId="LiveId" clId="{A4CFCAB1-0C8D-4989-A9AA-E48A7E697627}" dt="2025-01-14T07:20:36.400" v="3058"/>
          <pc:sldLayoutMkLst>
            <pc:docMk/>
            <pc:sldMasterMk cId="2797193742" sldId="2147483648"/>
            <pc:sldLayoutMk cId="2197153655" sldId="2147483659"/>
          </pc:sldLayoutMkLst>
        </pc:sldLayoutChg>
      </pc:sldMasterChg>
    </pc:docChg>
  </pc:docChgLst>
</pc:chgInfo>
</file>

<file path=ppt/comments/modernComment_12F_E9AFC77E.xml><?xml version="1.0" encoding="utf-8"?>
<p188:cmLst xmlns:a="http://schemas.openxmlformats.org/drawingml/2006/main" xmlns:r="http://schemas.openxmlformats.org/officeDocument/2006/relationships" xmlns:p188="http://schemas.microsoft.com/office/powerpoint/2018/8/main">
  <p188:cm id="{C963BCD6-7AC5-4F52-AC00-3DE851DFBF7D}" authorId="{BC132B12-A690-4961-42AA-0090D4F9177A}" created="2025-01-08T07:04:36.842">
    <pc:sldMkLst xmlns:pc="http://schemas.microsoft.com/office/powerpoint/2013/main/command">
      <pc:docMk/>
      <pc:sldMk cId="3920611198" sldId="303"/>
    </pc:sldMkLst>
    <p188:txBody>
      <a:bodyPr/>
      <a:lstStyle/>
      <a:p>
        <a:r>
          <a:rPr lang="tr-TR"/>
          <a:t>. Geçtiğimiz 30 yıl içerisinde gemilerle ilişkilendirilen 100’den fazla salgın hastalık belirlenmiştir.</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AA194-356B-4F03-A501-D09577CFD937}"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FE92745C-1D1B-4F4F-B8F3-5BA76F4AC292}">
      <dgm:prSet/>
      <dgm:spPr/>
      <dgm:t>
        <a:bodyPr/>
        <a:lstStyle/>
        <a:p>
          <a:r>
            <a:rPr lang="tr-TR"/>
            <a:t>- Kaza sonucu oluşabilecek yaralanmalar ve hastalıklar için tıbbi tedaviyi kapsayan tam bir sigorta yaptırın. </a:t>
          </a:r>
          <a:endParaRPr lang="en-US"/>
        </a:p>
      </dgm:t>
    </dgm:pt>
    <dgm:pt modelId="{D2C36862-2BC9-4CA9-8E8F-B20E522A71D9}" type="parTrans" cxnId="{B3322BBD-1C0D-4A88-8BAD-E9EBC26D7B0F}">
      <dgm:prSet/>
      <dgm:spPr/>
      <dgm:t>
        <a:bodyPr/>
        <a:lstStyle/>
        <a:p>
          <a:endParaRPr lang="en-US"/>
        </a:p>
      </dgm:t>
    </dgm:pt>
    <dgm:pt modelId="{F7AFABDB-D544-4280-A089-478130103485}" type="sibTrans" cxnId="{B3322BBD-1C0D-4A88-8BAD-E9EBC26D7B0F}">
      <dgm:prSet/>
      <dgm:spPr/>
      <dgm:t>
        <a:bodyPr/>
        <a:lstStyle/>
        <a:p>
          <a:endParaRPr lang="en-US"/>
        </a:p>
      </dgm:t>
    </dgm:pt>
    <dgm:pt modelId="{E03C601C-CD32-486D-A579-792FA5A22D14}">
      <dgm:prSet/>
      <dgm:spPr/>
      <dgm:t>
        <a:bodyPr/>
        <a:lstStyle/>
        <a:p>
          <a:r>
            <a:rPr lang="tr-TR"/>
            <a:t>- Ulusal sürücü ehliyetinizin yanı sıra bir de uluslararası sürücü ehliyeti taşıyın. </a:t>
          </a:r>
          <a:endParaRPr lang="en-US"/>
        </a:p>
      </dgm:t>
    </dgm:pt>
    <dgm:pt modelId="{09E4F06B-84CA-4A75-9F48-09FF18612CA3}" type="parTrans" cxnId="{43816573-2108-4164-BB31-903BCB475A82}">
      <dgm:prSet/>
      <dgm:spPr/>
      <dgm:t>
        <a:bodyPr/>
        <a:lstStyle/>
        <a:p>
          <a:endParaRPr lang="en-US"/>
        </a:p>
      </dgm:t>
    </dgm:pt>
    <dgm:pt modelId="{C650A4B6-33EA-46DE-A902-F29CEE94527F}" type="sibTrans" cxnId="{43816573-2108-4164-BB31-903BCB475A82}">
      <dgm:prSet/>
      <dgm:spPr/>
      <dgm:t>
        <a:bodyPr/>
        <a:lstStyle/>
        <a:p>
          <a:endParaRPr lang="en-US"/>
        </a:p>
      </dgm:t>
    </dgm:pt>
    <dgm:pt modelId="{FF2DBFC1-CBD1-45B3-9286-1E93AAA12126}">
      <dgm:prSet/>
      <dgm:spPr/>
      <dgm:t>
        <a:bodyPr/>
        <a:lstStyle/>
        <a:p>
          <a:r>
            <a:rPr lang="tr-TR"/>
            <a:t>- Trafik akış yönünün ülkenizdekinin tam tersi olduğu ülkelerde özellikle dikkatli olun. </a:t>
          </a:r>
          <a:endParaRPr lang="en-US"/>
        </a:p>
      </dgm:t>
    </dgm:pt>
    <dgm:pt modelId="{A7048192-371C-43C9-83F7-601675C80172}" type="parTrans" cxnId="{792B4DD9-E196-4930-9747-09CCF6C74795}">
      <dgm:prSet/>
      <dgm:spPr/>
      <dgm:t>
        <a:bodyPr/>
        <a:lstStyle/>
        <a:p>
          <a:endParaRPr lang="en-US"/>
        </a:p>
      </dgm:t>
    </dgm:pt>
    <dgm:pt modelId="{BF9666F1-1783-468F-B8E5-A2E18A2F07EF}" type="sibTrans" cxnId="{792B4DD9-E196-4930-9747-09CCF6C74795}">
      <dgm:prSet/>
      <dgm:spPr/>
      <dgm:t>
        <a:bodyPr/>
        <a:lstStyle/>
        <a:p>
          <a:endParaRPr lang="en-US"/>
        </a:p>
      </dgm:t>
    </dgm:pt>
    <dgm:pt modelId="{884F2A24-66D9-4A7A-B0FF-AFB6284D9D1A}">
      <dgm:prSet/>
      <dgm:spPr/>
      <dgm:t>
        <a:bodyPr/>
        <a:lstStyle/>
        <a:p>
          <a:r>
            <a:rPr lang="tr-TR"/>
            <a:t>- Bilmediğiniz ve aydınlatması olmayan yollarda araç kullanmayın.</a:t>
          </a:r>
          <a:endParaRPr lang="en-US"/>
        </a:p>
      </dgm:t>
    </dgm:pt>
    <dgm:pt modelId="{E9183631-3D37-42AD-A845-54D589D78471}" type="parTrans" cxnId="{A6EB6922-126F-4167-8457-27906E655A4A}">
      <dgm:prSet/>
      <dgm:spPr/>
      <dgm:t>
        <a:bodyPr/>
        <a:lstStyle/>
        <a:p>
          <a:endParaRPr lang="en-US"/>
        </a:p>
      </dgm:t>
    </dgm:pt>
    <dgm:pt modelId="{A2FA4870-EEA5-42C9-8168-2D7596EB34E0}" type="sibTrans" cxnId="{A6EB6922-126F-4167-8457-27906E655A4A}">
      <dgm:prSet/>
      <dgm:spPr/>
      <dgm:t>
        <a:bodyPr/>
        <a:lstStyle/>
        <a:p>
          <a:endParaRPr lang="en-US"/>
        </a:p>
      </dgm:t>
    </dgm:pt>
    <dgm:pt modelId="{F9A6B019-474F-49FA-905A-3DFB457F2961}">
      <dgm:prSet/>
      <dgm:spPr/>
      <dgm:t>
        <a:bodyPr/>
        <a:lstStyle/>
        <a:p>
          <a:r>
            <a:rPr lang="tr-TR"/>
            <a:t>Alkollü araç kullanmayın. </a:t>
          </a:r>
          <a:endParaRPr lang="en-US"/>
        </a:p>
      </dgm:t>
    </dgm:pt>
    <dgm:pt modelId="{A2B4F1C6-1724-499C-8153-2D3EB8AAD992}" type="parTrans" cxnId="{6F7EA639-26E9-4FD9-80FD-A3EE70EB8566}">
      <dgm:prSet/>
      <dgm:spPr/>
      <dgm:t>
        <a:bodyPr/>
        <a:lstStyle/>
        <a:p>
          <a:endParaRPr lang="en-US"/>
        </a:p>
      </dgm:t>
    </dgm:pt>
    <dgm:pt modelId="{70A1F986-DA08-4110-8ADD-22FA1AB2B2F6}" type="sibTrans" cxnId="{6F7EA639-26E9-4FD9-80FD-A3EE70EB8566}">
      <dgm:prSet/>
      <dgm:spPr/>
      <dgm:t>
        <a:bodyPr/>
        <a:lstStyle/>
        <a:p>
          <a:endParaRPr lang="en-US"/>
        </a:p>
      </dgm:t>
    </dgm:pt>
    <dgm:pt modelId="{F6D72D6B-A756-43D0-A440-092EAAC4C6E1}">
      <dgm:prSet/>
      <dgm:spPr/>
      <dgm:t>
        <a:bodyPr/>
        <a:lstStyle/>
        <a:p>
          <a:r>
            <a:rPr lang="tr-TR"/>
            <a:t>- Daima hız sınırları dahilinde kalmaya özen gösterin. </a:t>
          </a:r>
          <a:endParaRPr lang="en-US"/>
        </a:p>
      </dgm:t>
    </dgm:pt>
    <dgm:pt modelId="{999723AE-BD54-4E44-87D6-00C212947DBA}" type="parTrans" cxnId="{CC63A907-CFCF-41F2-9476-C6724E1F71E4}">
      <dgm:prSet/>
      <dgm:spPr/>
      <dgm:t>
        <a:bodyPr/>
        <a:lstStyle/>
        <a:p>
          <a:endParaRPr lang="en-US"/>
        </a:p>
      </dgm:t>
    </dgm:pt>
    <dgm:pt modelId="{9B2E3934-67B3-4865-B160-30A648BB22B9}" type="sibTrans" cxnId="{CC63A907-CFCF-41F2-9476-C6724E1F71E4}">
      <dgm:prSet/>
      <dgm:spPr/>
      <dgm:t>
        <a:bodyPr/>
        <a:lstStyle/>
        <a:p>
          <a:endParaRPr lang="en-US"/>
        </a:p>
      </dgm:t>
    </dgm:pt>
    <dgm:pt modelId="{782562BD-E262-4E7C-9FF6-8F696D5598A9}">
      <dgm:prSet/>
      <dgm:spPr/>
      <dgm:t>
        <a:bodyPr/>
        <a:lstStyle/>
        <a:p>
          <a:r>
            <a:rPr lang="tr-TR"/>
            <a:t>- Mutlaka emniyet kemerinizi takın.</a:t>
          </a:r>
          <a:endParaRPr lang="en-US"/>
        </a:p>
      </dgm:t>
    </dgm:pt>
    <dgm:pt modelId="{152D4D54-8277-4280-9C4D-5CA9ABAA2B93}" type="parTrans" cxnId="{47F5448F-BDBE-4257-8994-1988B16C85BB}">
      <dgm:prSet/>
      <dgm:spPr/>
      <dgm:t>
        <a:bodyPr/>
        <a:lstStyle/>
        <a:p>
          <a:endParaRPr lang="en-US"/>
        </a:p>
      </dgm:t>
    </dgm:pt>
    <dgm:pt modelId="{D7B64922-8997-4FC4-B041-4776426816D0}" type="sibTrans" cxnId="{47F5448F-BDBE-4257-8994-1988B16C85BB}">
      <dgm:prSet/>
      <dgm:spPr/>
      <dgm:t>
        <a:bodyPr/>
        <a:lstStyle/>
        <a:p>
          <a:endParaRPr lang="en-US"/>
        </a:p>
      </dgm:t>
    </dgm:pt>
    <dgm:pt modelId="{C677487B-4602-4D4E-A6BE-90C777B1FEC2}" type="pres">
      <dgm:prSet presAssocID="{CB5AA194-356B-4F03-A501-D09577CFD937}" presName="diagram" presStyleCnt="0">
        <dgm:presLayoutVars>
          <dgm:dir/>
          <dgm:resizeHandles val="exact"/>
        </dgm:presLayoutVars>
      </dgm:prSet>
      <dgm:spPr/>
    </dgm:pt>
    <dgm:pt modelId="{D9B77564-6265-4459-8C1F-25C2BE07ABFF}" type="pres">
      <dgm:prSet presAssocID="{FE92745C-1D1B-4F4F-B8F3-5BA76F4AC292}" presName="node" presStyleLbl="node1" presStyleIdx="0" presStyleCnt="7">
        <dgm:presLayoutVars>
          <dgm:bulletEnabled val="1"/>
        </dgm:presLayoutVars>
      </dgm:prSet>
      <dgm:spPr/>
    </dgm:pt>
    <dgm:pt modelId="{D10646E2-59EE-44FE-B660-18838D0D3318}" type="pres">
      <dgm:prSet presAssocID="{F7AFABDB-D544-4280-A089-478130103485}" presName="sibTrans" presStyleCnt="0"/>
      <dgm:spPr/>
    </dgm:pt>
    <dgm:pt modelId="{291F8AD3-41D5-4315-ADFE-B5A0289C1FEF}" type="pres">
      <dgm:prSet presAssocID="{E03C601C-CD32-486D-A579-792FA5A22D14}" presName="node" presStyleLbl="node1" presStyleIdx="1" presStyleCnt="7">
        <dgm:presLayoutVars>
          <dgm:bulletEnabled val="1"/>
        </dgm:presLayoutVars>
      </dgm:prSet>
      <dgm:spPr/>
    </dgm:pt>
    <dgm:pt modelId="{31042325-DF68-41AC-8669-659CAA468FE2}" type="pres">
      <dgm:prSet presAssocID="{C650A4B6-33EA-46DE-A902-F29CEE94527F}" presName="sibTrans" presStyleCnt="0"/>
      <dgm:spPr/>
    </dgm:pt>
    <dgm:pt modelId="{5888960D-AF18-4914-9E8D-8188C7C7A734}" type="pres">
      <dgm:prSet presAssocID="{FF2DBFC1-CBD1-45B3-9286-1E93AAA12126}" presName="node" presStyleLbl="node1" presStyleIdx="2" presStyleCnt="7">
        <dgm:presLayoutVars>
          <dgm:bulletEnabled val="1"/>
        </dgm:presLayoutVars>
      </dgm:prSet>
      <dgm:spPr/>
    </dgm:pt>
    <dgm:pt modelId="{41DB8F54-971A-4EC5-BC6D-F6AD66DE9088}" type="pres">
      <dgm:prSet presAssocID="{BF9666F1-1783-468F-B8E5-A2E18A2F07EF}" presName="sibTrans" presStyleCnt="0"/>
      <dgm:spPr/>
    </dgm:pt>
    <dgm:pt modelId="{8C7374FB-DCD3-4693-9933-436F0E61A8B2}" type="pres">
      <dgm:prSet presAssocID="{884F2A24-66D9-4A7A-B0FF-AFB6284D9D1A}" presName="node" presStyleLbl="node1" presStyleIdx="3" presStyleCnt="7">
        <dgm:presLayoutVars>
          <dgm:bulletEnabled val="1"/>
        </dgm:presLayoutVars>
      </dgm:prSet>
      <dgm:spPr/>
    </dgm:pt>
    <dgm:pt modelId="{1791FD90-979D-4B4A-A63F-B81BD228C3EC}" type="pres">
      <dgm:prSet presAssocID="{A2FA4870-EEA5-42C9-8168-2D7596EB34E0}" presName="sibTrans" presStyleCnt="0"/>
      <dgm:spPr/>
    </dgm:pt>
    <dgm:pt modelId="{3A7800CA-6C00-499E-A5B1-FA731293137A}" type="pres">
      <dgm:prSet presAssocID="{F9A6B019-474F-49FA-905A-3DFB457F2961}" presName="node" presStyleLbl="node1" presStyleIdx="4" presStyleCnt="7">
        <dgm:presLayoutVars>
          <dgm:bulletEnabled val="1"/>
        </dgm:presLayoutVars>
      </dgm:prSet>
      <dgm:spPr/>
    </dgm:pt>
    <dgm:pt modelId="{EDC07001-1004-40A7-B264-7B68B87C928E}" type="pres">
      <dgm:prSet presAssocID="{70A1F986-DA08-4110-8ADD-22FA1AB2B2F6}" presName="sibTrans" presStyleCnt="0"/>
      <dgm:spPr/>
    </dgm:pt>
    <dgm:pt modelId="{6589E4B9-FCE0-4F2E-8FF9-3B58B8AEBD4A}" type="pres">
      <dgm:prSet presAssocID="{F6D72D6B-A756-43D0-A440-092EAAC4C6E1}" presName="node" presStyleLbl="node1" presStyleIdx="5" presStyleCnt="7">
        <dgm:presLayoutVars>
          <dgm:bulletEnabled val="1"/>
        </dgm:presLayoutVars>
      </dgm:prSet>
      <dgm:spPr/>
    </dgm:pt>
    <dgm:pt modelId="{F646AB1A-9048-470B-AB58-75DCE0E86273}" type="pres">
      <dgm:prSet presAssocID="{9B2E3934-67B3-4865-B160-30A648BB22B9}" presName="sibTrans" presStyleCnt="0"/>
      <dgm:spPr/>
    </dgm:pt>
    <dgm:pt modelId="{ED3A2688-2A80-4C17-843E-C064987DC022}" type="pres">
      <dgm:prSet presAssocID="{782562BD-E262-4E7C-9FF6-8F696D5598A9}" presName="node" presStyleLbl="node1" presStyleIdx="6" presStyleCnt="7">
        <dgm:presLayoutVars>
          <dgm:bulletEnabled val="1"/>
        </dgm:presLayoutVars>
      </dgm:prSet>
      <dgm:spPr/>
    </dgm:pt>
  </dgm:ptLst>
  <dgm:cxnLst>
    <dgm:cxn modelId="{CC63A907-CFCF-41F2-9476-C6724E1F71E4}" srcId="{CB5AA194-356B-4F03-A501-D09577CFD937}" destId="{F6D72D6B-A756-43D0-A440-092EAAC4C6E1}" srcOrd="5" destOrd="0" parTransId="{999723AE-BD54-4E44-87D6-00C212947DBA}" sibTransId="{9B2E3934-67B3-4865-B160-30A648BB22B9}"/>
    <dgm:cxn modelId="{A6EB6922-126F-4167-8457-27906E655A4A}" srcId="{CB5AA194-356B-4F03-A501-D09577CFD937}" destId="{884F2A24-66D9-4A7A-B0FF-AFB6284D9D1A}" srcOrd="3" destOrd="0" parTransId="{E9183631-3D37-42AD-A845-54D589D78471}" sibTransId="{A2FA4870-EEA5-42C9-8168-2D7596EB34E0}"/>
    <dgm:cxn modelId="{6F7EA639-26E9-4FD9-80FD-A3EE70EB8566}" srcId="{CB5AA194-356B-4F03-A501-D09577CFD937}" destId="{F9A6B019-474F-49FA-905A-3DFB457F2961}" srcOrd="4" destOrd="0" parTransId="{A2B4F1C6-1724-499C-8153-2D3EB8AAD992}" sibTransId="{70A1F986-DA08-4110-8ADD-22FA1AB2B2F6}"/>
    <dgm:cxn modelId="{43816573-2108-4164-BB31-903BCB475A82}" srcId="{CB5AA194-356B-4F03-A501-D09577CFD937}" destId="{E03C601C-CD32-486D-A579-792FA5A22D14}" srcOrd="1" destOrd="0" parTransId="{09E4F06B-84CA-4A75-9F48-09FF18612CA3}" sibTransId="{C650A4B6-33EA-46DE-A902-F29CEE94527F}"/>
    <dgm:cxn modelId="{C300D175-1D5C-4E1E-AFA5-5E7AA64C3C29}" type="presOf" srcId="{884F2A24-66D9-4A7A-B0FF-AFB6284D9D1A}" destId="{8C7374FB-DCD3-4693-9933-436F0E61A8B2}" srcOrd="0" destOrd="0" presId="urn:microsoft.com/office/officeart/2005/8/layout/default"/>
    <dgm:cxn modelId="{A3D7668A-D503-4B94-88FD-9B10878675DC}" type="presOf" srcId="{F6D72D6B-A756-43D0-A440-092EAAC4C6E1}" destId="{6589E4B9-FCE0-4F2E-8FF9-3B58B8AEBD4A}" srcOrd="0" destOrd="0" presId="urn:microsoft.com/office/officeart/2005/8/layout/default"/>
    <dgm:cxn modelId="{47F5448F-BDBE-4257-8994-1988B16C85BB}" srcId="{CB5AA194-356B-4F03-A501-D09577CFD937}" destId="{782562BD-E262-4E7C-9FF6-8F696D5598A9}" srcOrd="6" destOrd="0" parTransId="{152D4D54-8277-4280-9C4D-5CA9ABAA2B93}" sibTransId="{D7B64922-8997-4FC4-B041-4776426816D0}"/>
    <dgm:cxn modelId="{727AA990-AA2B-45DC-8276-30884258E27B}" type="presOf" srcId="{E03C601C-CD32-486D-A579-792FA5A22D14}" destId="{291F8AD3-41D5-4315-ADFE-B5A0289C1FEF}" srcOrd="0" destOrd="0" presId="urn:microsoft.com/office/officeart/2005/8/layout/default"/>
    <dgm:cxn modelId="{90AB1DBD-DA1A-459F-82F4-854E92EE0B61}" type="presOf" srcId="{FF2DBFC1-CBD1-45B3-9286-1E93AAA12126}" destId="{5888960D-AF18-4914-9E8D-8188C7C7A734}" srcOrd="0" destOrd="0" presId="urn:microsoft.com/office/officeart/2005/8/layout/default"/>
    <dgm:cxn modelId="{B3322BBD-1C0D-4A88-8BAD-E9EBC26D7B0F}" srcId="{CB5AA194-356B-4F03-A501-D09577CFD937}" destId="{FE92745C-1D1B-4F4F-B8F3-5BA76F4AC292}" srcOrd="0" destOrd="0" parTransId="{D2C36862-2BC9-4CA9-8E8F-B20E522A71D9}" sibTransId="{F7AFABDB-D544-4280-A089-478130103485}"/>
    <dgm:cxn modelId="{2AAD2EC2-814E-475D-A08D-1FEB1B0A56B0}" type="presOf" srcId="{CB5AA194-356B-4F03-A501-D09577CFD937}" destId="{C677487B-4602-4D4E-A6BE-90C777B1FEC2}" srcOrd="0" destOrd="0" presId="urn:microsoft.com/office/officeart/2005/8/layout/default"/>
    <dgm:cxn modelId="{792B4DD9-E196-4930-9747-09CCF6C74795}" srcId="{CB5AA194-356B-4F03-A501-D09577CFD937}" destId="{FF2DBFC1-CBD1-45B3-9286-1E93AAA12126}" srcOrd="2" destOrd="0" parTransId="{A7048192-371C-43C9-83F7-601675C80172}" sibTransId="{BF9666F1-1783-468F-B8E5-A2E18A2F07EF}"/>
    <dgm:cxn modelId="{55EACAE3-B5E8-4633-AE6B-1329171DA384}" type="presOf" srcId="{782562BD-E262-4E7C-9FF6-8F696D5598A9}" destId="{ED3A2688-2A80-4C17-843E-C064987DC022}" srcOrd="0" destOrd="0" presId="urn:microsoft.com/office/officeart/2005/8/layout/default"/>
    <dgm:cxn modelId="{2A21D4E9-D976-4E9E-921C-CEEC021D34BA}" type="presOf" srcId="{F9A6B019-474F-49FA-905A-3DFB457F2961}" destId="{3A7800CA-6C00-499E-A5B1-FA731293137A}" srcOrd="0" destOrd="0" presId="urn:microsoft.com/office/officeart/2005/8/layout/default"/>
    <dgm:cxn modelId="{489AC4EC-8F84-4969-9CB9-5DD40A62366D}" type="presOf" srcId="{FE92745C-1D1B-4F4F-B8F3-5BA76F4AC292}" destId="{D9B77564-6265-4459-8C1F-25C2BE07ABFF}" srcOrd="0" destOrd="0" presId="urn:microsoft.com/office/officeart/2005/8/layout/default"/>
    <dgm:cxn modelId="{540212AF-1CDF-4418-9E90-7C16A7B03C07}" type="presParOf" srcId="{C677487B-4602-4D4E-A6BE-90C777B1FEC2}" destId="{D9B77564-6265-4459-8C1F-25C2BE07ABFF}" srcOrd="0" destOrd="0" presId="urn:microsoft.com/office/officeart/2005/8/layout/default"/>
    <dgm:cxn modelId="{1EE9EA1C-02A0-46DD-A94B-0C68674FA381}" type="presParOf" srcId="{C677487B-4602-4D4E-A6BE-90C777B1FEC2}" destId="{D10646E2-59EE-44FE-B660-18838D0D3318}" srcOrd="1" destOrd="0" presId="urn:microsoft.com/office/officeart/2005/8/layout/default"/>
    <dgm:cxn modelId="{CE576254-F44A-4496-9E52-B096D7874828}" type="presParOf" srcId="{C677487B-4602-4D4E-A6BE-90C777B1FEC2}" destId="{291F8AD3-41D5-4315-ADFE-B5A0289C1FEF}" srcOrd="2" destOrd="0" presId="urn:microsoft.com/office/officeart/2005/8/layout/default"/>
    <dgm:cxn modelId="{C39AC6E0-BDF0-4683-ABE4-49EE3E77CB16}" type="presParOf" srcId="{C677487B-4602-4D4E-A6BE-90C777B1FEC2}" destId="{31042325-DF68-41AC-8669-659CAA468FE2}" srcOrd="3" destOrd="0" presId="urn:microsoft.com/office/officeart/2005/8/layout/default"/>
    <dgm:cxn modelId="{51960F92-25C9-4964-B318-C5960D1FFF28}" type="presParOf" srcId="{C677487B-4602-4D4E-A6BE-90C777B1FEC2}" destId="{5888960D-AF18-4914-9E8D-8188C7C7A734}" srcOrd="4" destOrd="0" presId="urn:microsoft.com/office/officeart/2005/8/layout/default"/>
    <dgm:cxn modelId="{23EA50B4-8B4C-4D74-9E58-6F0EF6075E9E}" type="presParOf" srcId="{C677487B-4602-4D4E-A6BE-90C777B1FEC2}" destId="{41DB8F54-971A-4EC5-BC6D-F6AD66DE9088}" srcOrd="5" destOrd="0" presId="urn:microsoft.com/office/officeart/2005/8/layout/default"/>
    <dgm:cxn modelId="{6F660B2A-8538-497F-AFA5-C76A1E93D822}" type="presParOf" srcId="{C677487B-4602-4D4E-A6BE-90C777B1FEC2}" destId="{8C7374FB-DCD3-4693-9933-436F0E61A8B2}" srcOrd="6" destOrd="0" presId="urn:microsoft.com/office/officeart/2005/8/layout/default"/>
    <dgm:cxn modelId="{2FA43D64-D0A9-4FFF-A80B-4EC18562C3C9}" type="presParOf" srcId="{C677487B-4602-4D4E-A6BE-90C777B1FEC2}" destId="{1791FD90-979D-4B4A-A63F-B81BD228C3EC}" srcOrd="7" destOrd="0" presId="urn:microsoft.com/office/officeart/2005/8/layout/default"/>
    <dgm:cxn modelId="{686AB3B9-9025-4BF9-9471-D4C5E7D4527D}" type="presParOf" srcId="{C677487B-4602-4D4E-A6BE-90C777B1FEC2}" destId="{3A7800CA-6C00-499E-A5B1-FA731293137A}" srcOrd="8" destOrd="0" presId="urn:microsoft.com/office/officeart/2005/8/layout/default"/>
    <dgm:cxn modelId="{07234F0A-E464-440C-BC56-997C60B6A14B}" type="presParOf" srcId="{C677487B-4602-4D4E-A6BE-90C777B1FEC2}" destId="{EDC07001-1004-40A7-B264-7B68B87C928E}" srcOrd="9" destOrd="0" presId="urn:microsoft.com/office/officeart/2005/8/layout/default"/>
    <dgm:cxn modelId="{1BF02E18-C790-47FD-90DF-F818A364982A}" type="presParOf" srcId="{C677487B-4602-4D4E-A6BE-90C777B1FEC2}" destId="{6589E4B9-FCE0-4F2E-8FF9-3B58B8AEBD4A}" srcOrd="10" destOrd="0" presId="urn:microsoft.com/office/officeart/2005/8/layout/default"/>
    <dgm:cxn modelId="{E7F08E06-3F19-49C1-9C47-DA35DDE72767}" type="presParOf" srcId="{C677487B-4602-4D4E-A6BE-90C777B1FEC2}" destId="{F646AB1A-9048-470B-AB58-75DCE0E86273}" srcOrd="11" destOrd="0" presId="urn:microsoft.com/office/officeart/2005/8/layout/default"/>
    <dgm:cxn modelId="{C9DE235E-DB21-439C-B8CD-339C4B339D91}" type="presParOf" srcId="{C677487B-4602-4D4E-A6BE-90C777B1FEC2}" destId="{ED3A2688-2A80-4C17-843E-C064987DC022}"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77564-6265-4459-8C1F-25C2BE07ABFF}">
      <dsp:nvSpPr>
        <dsp:cNvPr id="0" name=""/>
        <dsp:cNvSpPr/>
      </dsp:nvSpPr>
      <dsp:spPr>
        <a:xfrm>
          <a:off x="3080" y="587032"/>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 Kaza sonucu oluşabilecek yaralanmalar ve hastalıklar için tıbbi tedaviyi kapsayan tam bir sigorta yaptırın. </a:t>
          </a:r>
          <a:endParaRPr lang="en-US" sz="1600" kern="1200"/>
        </a:p>
      </dsp:txBody>
      <dsp:txXfrm>
        <a:off x="3080" y="587032"/>
        <a:ext cx="2444055" cy="1466433"/>
      </dsp:txXfrm>
    </dsp:sp>
    <dsp:sp modelId="{291F8AD3-41D5-4315-ADFE-B5A0289C1FEF}">
      <dsp:nvSpPr>
        <dsp:cNvPr id="0" name=""/>
        <dsp:cNvSpPr/>
      </dsp:nvSpPr>
      <dsp:spPr>
        <a:xfrm>
          <a:off x="2691541" y="587032"/>
          <a:ext cx="2444055" cy="1466433"/>
        </a:xfrm>
        <a:prstGeom prst="rect">
          <a:avLst/>
        </a:prstGeom>
        <a:gradFill rotWithShape="0">
          <a:gsLst>
            <a:gs pos="0">
              <a:schemeClr val="accent2">
                <a:hueOff val="1073936"/>
                <a:satOff val="-3082"/>
                <a:lumOff val="-4935"/>
                <a:alphaOff val="0"/>
                <a:satMod val="103000"/>
                <a:lumMod val="102000"/>
                <a:tint val="94000"/>
              </a:schemeClr>
            </a:gs>
            <a:gs pos="50000">
              <a:schemeClr val="accent2">
                <a:hueOff val="1073936"/>
                <a:satOff val="-3082"/>
                <a:lumOff val="-4935"/>
                <a:alphaOff val="0"/>
                <a:satMod val="110000"/>
                <a:lumMod val="100000"/>
                <a:shade val="100000"/>
              </a:schemeClr>
            </a:gs>
            <a:gs pos="100000">
              <a:schemeClr val="accent2">
                <a:hueOff val="1073936"/>
                <a:satOff val="-3082"/>
                <a:lumOff val="-493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 Ulusal sürücü ehliyetinizin yanı sıra bir de uluslararası sürücü ehliyeti taşıyın. </a:t>
          </a:r>
          <a:endParaRPr lang="en-US" sz="1600" kern="1200"/>
        </a:p>
      </dsp:txBody>
      <dsp:txXfrm>
        <a:off x="2691541" y="587032"/>
        <a:ext cx="2444055" cy="1466433"/>
      </dsp:txXfrm>
    </dsp:sp>
    <dsp:sp modelId="{5888960D-AF18-4914-9E8D-8188C7C7A734}">
      <dsp:nvSpPr>
        <dsp:cNvPr id="0" name=""/>
        <dsp:cNvSpPr/>
      </dsp:nvSpPr>
      <dsp:spPr>
        <a:xfrm>
          <a:off x="5380002" y="587032"/>
          <a:ext cx="2444055" cy="1466433"/>
        </a:xfrm>
        <a:prstGeom prst="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 Trafik akış yönünün ülkenizdekinin tam tersi olduğu ülkelerde özellikle dikkatli olun. </a:t>
          </a:r>
          <a:endParaRPr lang="en-US" sz="1600" kern="1200"/>
        </a:p>
      </dsp:txBody>
      <dsp:txXfrm>
        <a:off x="5380002" y="587032"/>
        <a:ext cx="2444055" cy="1466433"/>
      </dsp:txXfrm>
    </dsp:sp>
    <dsp:sp modelId="{8C7374FB-DCD3-4693-9933-436F0E61A8B2}">
      <dsp:nvSpPr>
        <dsp:cNvPr id="0" name=""/>
        <dsp:cNvSpPr/>
      </dsp:nvSpPr>
      <dsp:spPr>
        <a:xfrm>
          <a:off x="8068463" y="587032"/>
          <a:ext cx="2444055" cy="1466433"/>
        </a:xfrm>
        <a:prstGeom prst="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 Bilmediğiniz ve aydınlatması olmayan yollarda araç kullanmayın.</a:t>
          </a:r>
          <a:endParaRPr lang="en-US" sz="1600" kern="1200"/>
        </a:p>
      </dsp:txBody>
      <dsp:txXfrm>
        <a:off x="8068463" y="587032"/>
        <a:ext cx="2444055" cy="1466433"/>
      </dsp:txXfrm>
    </dsp:sp>
    <dsp:sp modelId="{3A7800CA-6C00-499E-A5B1-FA731293137A}">
      <dsp:nvSpPr>
        <dsp:cNvPr id="0" name=""/>
        <dsp:cNvSpPr/>
      </dsp:nvSpPr>
      <dsp:spPr>
        <a:xfrm>
          <a:off x="1347311" y="2297871"/>
          <a:ext cx="2444055" cy="1466433"/>
        </a:xfrm>
        <a:prstGeom prst="rect">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Alkollü araç kullanmayın. </a:t>
          </a:r>
          <a:endParaRPr lang="en-US" sz="1600" kern="1200"/>
        </a:p>
      </dsp:txBody>
      <dsp:txXfrm>
        <a:off x="1347311" y="2297871"/>
        <a:ext cx="2444055" cy="1466433"/>
      </dsp:txXfrm>
    </dsp:sp>
    <dsp:sp modelId="{6589E4B9-FCE0-4F2E-8FF9-3B58B8AEBD4A}">
      <dsp:nvSpPr>
        <dsp:cNvPr id="0" name=""/>
        <dsp:cNvSpPr/>
      </dsp:nvSpPr>
      <dsp:spPr>
        <a:xfrm>
          <a:off x="4035772" y="2297871"/>
          <a:ext cx="2444055" cy="1466433"/>
        </a:xfrm>
        <a:prstGeom prst="rect">
          <a:avLst/>
        </a:prstGeom>
        <a:gradFill rotWithShape="0">
          <a:gsLst>
            <a:gs pos="0">
              <a:schemeClr val="accent2">
                <a:hueOff val="5369678"/>
                <a:satOff val="-15411"/>
                <a:lumOff val="-24674"/>
                <a:alphaOff val="0"/>
                <a:satMod val="103000"/>
                <a:lumMod val="102000"/>
                <a:tint val="94000"/>
              </a:schemeClr>
            </a:gs>
            <a:gs pos="50000">
              <a:schemeClr val="accent2">
                <a:hueOff val="5369678"/>
                <a:satOff val="-15411"/>
                <a:lumOff val="-24674"/>
                <a:alphaOff val="0"/>
                <a:satMod val="110000"/>
                <a:lumMod val="100000"/>
                <a:shade val="100000"/>
              </a:schemeClr>
            </a:gs>
            <a:gs pos="100000">
              <a:schemeClr val="accent2">
                <a:hueOff val="5369678"/>
                <a:satOff val="-15411"/>
                <a:lumOff val="-2467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 Daima hız sınırları dahilinde kalmaya özen gösterin. </a:t>
          </a:r>
          <a:endParaRPr lang="en-US" sz="1600" kern="1200"/>
        </a:p>
      </dsp:txBody>
      <dsp:txXfrm>
        <a:off x="4035772" y="2297871"/>
        <a:ext cx="2444055" cy="1466433"/>
      </dsp:txXfrm>
    </dsp:sp>
    <dsp:sp modelId="{ED3A2688-2A80-4C17-843E-C064987DC022}">
      <dsp:nvSpPr>
        <dsp:cNvPr id="0" name=""/>
        <dsp:cNvSpPr/>
      </dsp:nvSpPr>
      <dsp:spPr>
        <a:xfrm>
          <a:off x="6724233" y="2297871"/>
          <a:ext cx="2444055" cy="1466433"/>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 Mutlaka emniyet kemerinizi takın.</a:t>
          </a:r>
          <a:endParaRPr lang="en-US" sz="1600" kern="1200"/>
        </a:p>
      </dsp:txBody>
      <dsp:txXfrm>
        <a:off x="6724233" y="2297871"/>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377DACDD-C12A-B4A8-D27A-1DB906FF0C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6510A954-505D-755F-8156-9FE3190815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585828-F01C-4FA5-B503-1F3AFB884F8F}" type="datetimeFigureOut">
              <a:rPr lang="tr-TR" smtClean="0"/>
              <a:t>14.01.2025</a:t>
            </a:fld>
            <a:endParaRPr lang="tr-TR"/>
          </a:p>
        </p:txBody>
      </p:sp>
      <p:sp>
        <p:nvSpPr>
          <p:cNvPr id="4" name="Alt Bilgi Yer Tutucusu 3">
            <a:extLst>
              <a:ext uri="{FF2B5EF4-FFF2-40B4-BE49-F238E27FC236}">
                <a16:creationId xmlns:a16="http://schemas.microsoft.com/office/drawing/2014/main" id="{7226CAF5-8221-0517-5A6E-2D4393DCFE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tr-TR"/>
              <a:t>Alkollü araç kullanmayın.</a:t>
            </a:r>
          </a:p>
        </p:txBody>
      </p:sp>
      <p:sp>
        <p:nvSpPr>
          <p:cNvPr id="5" name="Slayt Numarası Yer Tutucusu 4">
            <a:extLst>
              <a:ext uri="{FF2B5EF4-FFF2-40B4-BE49-F238E27FC236}">
                <a16:creationId xmlns:a16="http://schemas.microsoft.com/office/drawing/2014/main" id="{1509EAC1-B1F4-C318-8FDD-0161DFE810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A10E8-C3C6-496C-A536-3CE8DB091F20}" type="slidenum">
              <a:rPr lang="tr-TR" smtClean="0"/>
              <a:t>‹#›</a:t>
            </a:fld>
            <a:endParaRPr lang="tr-TR"/>
          </a:p>
        </p:txBody>
      </p:sp>
    </p:spTree>
    <p:extLst>
      <p:ext uri="{BB962C8B-B14F-4D97-AF65-F5344CB8AC3E}">
        <p14:creationId xmlns:p14="http://schemas.microsoft.com/office/powerpoint/2010/main" val="404178289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B9E58-60C7-4943-A06E-D6EC4AF55A52}" type="datetimeFigureOut">
              <a:rPr lang="tr-TR" smtClean="0"/>
              <a:t>14.01.2025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tr-TR"/>
              <a:t>Alkollü araç kullanmayın.</a:t>
            </a: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2BDC68-273C-4787-B38A-80A150CAD873}" type="slidenum">
              <a:rPr lang="tr-TR" smtClean="0"/>
              <a:t>‹#›</a:t>
            </a:fld>
            <a:endParaRPr lang="tr-TR"/>
          </a:p>
        </p:txBody>
      </p:sp>
    </p:spTree>
    <p:extLst>
      <p:ext uri="{BB962C8B-B14F-4D97-AF65-F5344CB8AC3E}">
        <p14:creationId xmlns:p14="http://schemas.microsoft.com/office/powerpoint/2010/main" val="4042445784"/>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 Steril sargı bezi </a:t>
            </a:r>
          </a:p>
          <a:p>
            <a:r>
              <a:rPr lang="tr-TR" sz="1200" dirty="0"/>
              <a:t>• Beden derecesi (ateş ölçmek için) </a:t>
            </a:r>
          </a:p>
          <a:p>
            <a:r>
              <a:rPr lang="tr-TR" sz="1200" dirty="0"/>
              <a:t>• Güneş kremi </a:t>
            </a:r>
          </a:p>
          <a:p>
            <a:r>
              <a:rPr lang="tr-TR" sz="1200" dirty="0"/>
              <a:t>• Kulak tıkaçları</a:t>
            </a:r>
          </a:p>
          <a:p>
            <a:r>
              <a:rPr lang="tr-TR" sz="1200" dirty="0"/>
              <a:t>• Antiseptik yara temizleyici veya alkali sabun </a:t>
            </a:r>
          </a:p>
          <a:p>
            <a:r>
              <a:rPr lang="tr-TR" sz="1200" dirty="0"/>
              <a:t>• Bandajlar </a:t>
            </a:r>
          </a:p>
          <a:p>
            <a:r>
              <a:rPr lang="tr-TR" sz="1200" dirty="0"/>
              <a:t>• Makas </a:t>
            </a:r>
          </a:p>
          <a:p>
            <a:r>
              <a:rPr lang="tr-TR" sz="1200" dirty="0"/>
              <a:t>• Çengelli iğne</a:t>
            </a:r>
          </a:p>
          <a:p>
            <a:r>
              <a:rPr lang="tr-TR" sz="1200" dirty="0"/>
              <a:t> • Yumuşatıcı göz damlalar</a:t>
            </a:r>
            <a:endParaRPr lang="tr-TR" dirty="0"/>
          </a:p>
        </p:txBody>
      </p:sp>
      <p:sp>
        <p:nvSpPr>
          <p:cNvPr id="5" name="Alt Bilgi Yer Tutucusu 4">
            <a:extLst>
              <a:ext uri="{FF2B5EF4-FFF2-40B4-BE49-F238E27FC236}">
                <a16:creationId xmlns:a16="http://schemas.microsoft.com/office/drawing/2014/main" id="{F2052746-8BB4-91EB-6E9D-50FF4C77EA02}"/>
              </a:ext>
            </a:extLst>
          </p:cNvPr>
          <p:cNvSpPr>
            <a:spLocks noGrp="1"/>
          </p:cNvSpPr>
          <p:nvPr>
            <p:ph type="ftr" sz="quarter" idx="4"/>
          </p:nvPr>
        </p:nvSpPr>
        <p:spPr/>
        <p:txBody>
          <a:bodyPr/>
          <a:lstStyle/>
          <a:p>
            <a:r>
              <a:rPr lang="tr-TR"/>
              <a:t>Alkollü araç kullanmayın.</a:t>
            </a:r>
          </a:p>
        </p:txBody>
      </p:sp>
    </p:spTree>
    <p:extLst>
      <p:ext uri="{BB962C8B-B14F-4D97-AF65-F5344CB8AC3E}">
        <p14:creationId xmlns:p14="http://schemas.microsoft.com/office/powerpoint/2010/main" val="596787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5" name="Alt Bilgi Yer Tutucusu 4">
            <a:extLst>
              <a:ext uri="{FF2B5EF4-FFF2-40B4-BE49-F238E27FC236}">
                <a16:creationId xmlns:a16="http://schemas.microsoft.com/office/drawing/2014/main" id="{919869DF-CF93-3B88-4C49-E504363EA5B3}"/>
              </a:ext>
            </a:extLst>
          </p:cNvPr>
          <p:cNvSpPr>
            <a:spLocks noGrp="1"/>
          </p:cNvSpPr>
          <p:nvPr>
            <p:ph type="ftr" sz="quarter" idx="4"/>
          </p:nvPr>
        </p:nvSpPr>
        <p:spPr/>
        <p:txBody>
          <a:bodyPr/>
          <a:lstStyle/>
          <a:p>
            <a:r>
              <a:rPr lang="tr-TR"/>
              <a:t>Alkollü araç kullanmayın.</a:t>
            </a:r>
          </a:p>
        </p:txBody>
      </p:sp>
    </p:spTree>
    <p:extLst>
      <p:ext uri="{BB962C8B-B14F-4D97-AF65-F5344CB8AC3E}">
        <p14:creationId xmlns:p14="http://schemas.microsoft.com/office/powerpoint/2010/main" val="260419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 Bilgi Yer Tutucusu 3"/>
          <p:cNvSpPr>
            <a:spLocks noGrp="1"/>
          </p:cNvSpPr>
          <p:nvPr>
            <p:ph type="ftr" sz="quarter" idx="4"/>
          </p:nvPr>
        </p:nvSpPr>
        <p:spPr/>
        <p:txBody>
          <a:bodyPr/>
          <a:lstStyle/>
          <a:p>
            <a:r>
              <a:rPr lang="tr-TR"/>
              <a:t>Alkollü araç kullanmayın.</a:t>
            </a:r>
          </a:p>
        </p:txBody>
      </p:sp>
    </p:spTree>
    <p:extLst>
      <p:ext uri="{BB962C8B-B14F-4D97-AF65-F5344CB8AC3E}">
        <p14:creationId xmlns:p14="http://schemas.microsoft.com/office/powerpoint/2010/main" val="168332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02CD85-1778-B770-FDC2-C52BDB49E04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0BF37BA-7979-EF0A-5727-DD901FC4B1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21A5699-279F-2161-8192-E4EBFF4C2EE5}"/>
              </a:ext>
            </a:extLst>
          </p:cNvPr>
          <p:cNvSpPr>
            <a:spLocks noGrp="1"/>
          </p:cNvSpPr>
          <p:nvPr>
            <p:ph type="dt" sz="half" idx="10"/>
          </p:nvPr>
        </p:nvSpPr>
        <p:spPr/>
        <p:txBody>
          <a:bodyPr/>
          <a:lstStyle/>
          <a:p>
            <a:fld id="{B1889478-9824-4A54-B273-CA28810C3914}" type="datetime1">
              <a:rPr lang="tr-TR" smtClean="0"/>
              <a:t>14.01.2025</a:t>
            </a:fld>
            <a:endParaRPr lang="tr-TR"/>
          </a:p>
        </p:txBody>
      </p:sp>
      <p:sp>
        <p:nvSpPr>
          <p:cNvPr id="5" name="Alt Bilgi Yer Tutucusu 4">
            <a:extLst>
              <a:ext uri="{FF2B5EF4-FFF2-40B4-BE49-F238E27FC236}">
                <a16:creationId xmlns:a16="http://schemas.microsoft.com/office/drawing/2014/main" id="{56D48BB8-08FA-8FB0-19FE-C7A1F9F98DE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FA41FBD-9820-4EAF-CE1D-7DA280458D45}"/>
              </a:ext>
            </a:extLst>
          </p:cNvPr>
          <p:cNvSpPr>
            <a:spLocks noGrp="1"/>
          </p:cNvSpPr>
          <p:nvPr>
            <p:ph type="sldNum" sz="quarter" idx="12"/>
          </p:nvPr>
        </p:nvSpPr>
        <p:spPr/>
        <p:txBody>
          <a:bodyPr/>
          <a:lstStyle/>
          <a:p>
            <a:fld id="{E2630A8A-775D-4733-9FEF-CE9BFF4050B7}" type="slidenum">
              <a:rPr lang="tr-TR" smtClean="0"/>
              <a:t>‹#›</a:t>
            </a:fld>
            <a:endParaRPr lang="tr-TR"/>
          </a:p>
        </p:txBody>
      </p:sp>
    </p:spTree>
    <p:extLst>
      <p:ext uri="{BB962C8B-B14F-4D97-AF65-F5344CB8AC3E}">
        <p14:creationId xmlns:p14="http://schemas.microsoft.com/office/powerpoint/2010/main" val="348539810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F8B362-FAB8-66C8-3FEF-2C011C63592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DEE86BB-6E9A-D4DF-991D-908D733FA7A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41BA1A9-1AD9-5B9D-7859-105C579C91F6}"/>
              </a:ext>
            </a:extLst>
          </p:cNvPr>
          <p:cNvSpPr>
            <a:spLocks noGrp="1"/>
          </p:cNvSpPr>
          <p:nvPr>
            <p:ph type="dt" sz="half" idx="10"/>
          </p:nvPr>
        </p:nvSpPr>
        <p:spPr/>
        <p:txBody>
          <a:bodyPr/>
          <a:lstStyle/>
          <a:p>
            <a:fld id="{7115D5C9-E41D-4E24-9C09-2E95E4A1A3F1}" type="datetime1">
              <a:rPr lang="tr-TR" smtClean="0"/>
              <a:t>14.01.2025</a:t>
            </a:fld>
            <a:endParaRPr lang="tr-TR"/>
          </a:p>
        </p:txBody>
      </p:sp>
      <p:sp>
        <p:nvSpPr>
          <p:cNvPr id="5" name="Alt Bilgi Yer Tutucusu 4">
            <a:extLst>
              <a:ext uri="{FF2B5EF4-FFF2-40B4-BE49-F238E27FC236}">
                <a16:creationId xmlns:a16="http://schemas.microsoft.com/office/drawing/2014/main" id="{A407CA56-22DD-BE42-B0B0-9AAC9F3122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20826B5-BCEF-5CFD-E667-6B59CDA20225}"/>
              </a:ext>
            </a:extLst>
          </p:cNvPr>
          <p:cNvSpPr>
            <a:spLocks noGrp="1"/>
          </p:cNvSpPr>
          <p:nvPr>
            <p:ph type="sldNum" sz="quarter" idx="12"/>
          </p:nvPr>
        </p:nvSpPr>
        <p:spPr/>
        <p:txBody>
          <a:bodyPr/>
          <a:lstStyle/>
          <a:p>
            <a:fld id="{E2630A8A-775D-4733-9FEF-CE9BFF4050B7}" type="slidenum">
              <a:rPr lang="tr-TR" smtClean="0"/>
              <a:t>‹#›</a:t>
            </a:fld>
            <a:endParaRPr lang="tr-TR"/>
          </a:p>
        </p:txBody>
      </p:sp>
    </p:spTree>
    <p:extLst>
      <p:ext uri="{BB962C8B-B14F-4D97-AF65-F5344CB8AC3E}">
        <p14:creationId xmlns:p14="http://schemas.microsoft.com/office/powerpoint/2010/main" val="319682729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E41BB41-7ACC-D6BF-344F-4319067E2D3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1DFF177-742F-84B6-BC20-C7DA1583CE2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85BF9EF-5DCA-E127-CEA5-41726F178957}"/>
              </a:ext>
            </a:extLst>
          </p:cNvPr>
          <p:cNvSpPr>
            <a:spLocks noGrp="1"/>
          </p:cNvSpPr>
          <p:nvPr>
            <p:ph type="dt" sz="half" idx="10"/>
          </p:nvPr>
        </p:nvSpPr>
        <p:spPr/>
        <p:txBody>
          <a:bodyPr/>
          <a:lstStyle/>
          <a:p>
            <a:fld id="{43ECB88D-1B0A-44F1-99DC-00126CCD131F}" type="datetime1">
              <a:rPr lang="tr-TR" smtClean="0"/>
              <a:t>14.01.2025</a:t>
            </a:fld>
            <a:endParaRPr lang="tr-TR"/>
          </a:p>
        </p:txBody>
      </p:sp>
      <p:sp>
        <p:nvSpPr>
          <p:cNvPr id="5" name="Alt Bilgi Yer Tutucusu 4">
            <a:extLst>
              <a:ext uri="{FF2B5EF4-FFF2-40B4-BE49-F238E27FC236}">
                <a16:creationId xmlns:a16="http://schemas.microsoft.com/office/drawing/2014/main" id="{E173652F-BE7B-0706-6070-E98D796BEA4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44FBA7E-047B-2CE8-3D70-ACB3DBD44927}"/>
              </a:ext>
            </a:extLst>
          </p:cNvPr>
          <p:cNvSpPr>
            <a:spLocks noGrp="1"/>
          </p:cNvSpPr>
          <p:nvPr>
            <p:ph type="sldNum" sz="quarter" idx="12"/>
          </p:nvPr>
        </p:nvSpPr>
        <p:spPr/>
        <p:txBody>
          <a:bodyPr/>
          <a:lstStyle/>
          <a:p>
            <a:fld id="{E2630A8A-775D-4733-9FEF-CE9BFF4050B7}" type="slidenum">
              <a:rPr lang="tr-TR" smtClean="0"/>
              <a:t>‹#›</a:t>
            </a:fld>
            <a:endParaRPr lang="tr-TR"/>
          </a:p>
        </p:txBody>
      </p:sp>
    </p:spTree>
    <p:extLst>
      <p:ext uri="{BB962C8B-B14F-4D97-AF65-F5344CB8AC3E}">
        <p14:creationId xmlns:p14="http://schemas.microsoft.com/office/powerpoint/2010/main" val="219715365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2BD989-973A-CFBF-A10F-4CA0DF08248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6376AB3-5132-1E02-D771-300B0AFDC93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443999B-0DDE-3D82-915E-3CD24E41E473}"/>
              </a:ext>
            </a:extLst>
          </p:cNvPr>
          <p:cNvSpPr>
            <a:spLocks noGrp="1"/>
          </p:cNvSpPr>
          <p:nvPr>
            <p:ph type="dt" sz="half" idx="10"/>
          </p:nvPr>
        </p:nvSpPr>
        <p:spPr/>
        <p:txBody>
          <a:bodyPr/>
          <a:lstStyle/>
          <a:p>
            <a:fld id="{516CE4D6-F7ED-42F0-A257-7AE7532177C2}" type="datetime1">
              <a:rPr lang="tr-TR" smtClean="0"/>
              <a:t>14.01.2025</a:t>
            </a:fld>
            <a:endParaRPr lang="tr-TR"/>
          </a:p>
        </p:txBody>
      </p:sp>
      <p:sp>
        <p:nvSpPr>
          <p:cNvPr id="5" name="Alt Bilgi Yer Tutucusu 4">
            <a:extLst>
              <a:ext uri="{FF2B5EF4-FFF2-40B4-BE49-F238E27FC236}">
                <a16:creationId xmlns:a16="http://schemas.microsoft.com/office/drawing/2014/main" id="{E98B2F9C-F373-517F-E8EA-11FEDC75120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0FA320D-3CB3-667F-F44D-F9053CD7E26F}"/>
              </a:ext>
            </a:extLst>
          </p:cNvPr>
          <p:cNvSpPr>
            <a:spLocks noGrp="1"/>
          </p:cNvSpPr>
          <p:nvPr>
            <p:ph type="sldNum" sz="quarter" idx="12"/>
          </p:nvPr>
        </p:nvSpPr>
        <p:spPr/>
        <p:txBody>
          <a:bodyPr/>
          <a:lstStyle/>
          <a:p>
            <a:fld id="{E2630A8A-775D-4733-9FEF-CE9BFF4050B7}" type="slidenum">
              <a:rPr lang="tr-TR" smtClean="0"/>
              <a:t>‹#›</a:t>
            </a:fld>
            <a:endParaRPr lang="tr-TR"/>
          </a:p>
        </p:txBody>
      </p:sp>
    </p:spTree>
    <p:extLst>
      <p:ext uri="{BB962C8B-B14F-4D97-AF65-F5344CB8AC3E}">
        <p14:creationId xmlns:p14="http://schemas.microsoft.com/office/powerpoint/2010/main" val="107213106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E63C72-60A4-AF01-DD6A-C196B7E21D5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2FE883C-12AE-DE83-551C-D0B9C34DF4E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76FDC81E-4969-4770-5A95-BFE9A1FA7BDB}"/>
              </a:ext>
            </a:extLst>
          </p:cNvPr>
          <p:cNvSpPr>
            <a:spLocks noGrp="1"/>
          </p:cNvSpPr>
          <p:nvPr>
            <p:ph type="dt" sz="half" idx="10"/>
          </p:nvPr>
        </p:nvSpPr>
        <p:spPr/>
        <p:txBody>
          <a:bodyPr/>
          <a:lstStyle/>
          <a:p>
            <a:fld id="{23A66CEE-D4AB-4A73-9800-66091D818AA5}" type="datetime1">
              <a:rPr lang="tr-TR" smtClean="0"/>
              <a:t>14.01.2025</a:t>
            </a:fld>
            <a:endParaRPr lang="tr-TR"/>
          </a:p>
        </p:txBody>
      </p:sp>
      <p:sp>
        <p:nvSpPr>
          <p:cNvPr id="5" name="Alt Bilgi Yer Tutucusu 4">
            <a:extLst>
              <a:ext uri="{FF2B5EF4-FFF2-40B4-BE49-F238E27FC236}">
                <a16:creationId xmlns:a16="http://schemas.microsoft.com/office/drawing/2014/main" id="{BE083F15-DD5A-C60F-E6F7-C17E480D0FE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615465D-2981-F6AB-6653-6B52C1FBB184}"/>
              </a:ext>
            </a:extLst>
          </p:cNvPr>
          <p:cNvSpPr>
            <a:spLocks noGrp="1"/>
          </p:cNvSpPr>
          <p:nvPr>
            <p:ph type="sldNum" sz="quarter" idx="12"/>
          </p:nvPr>
        </p:nvSpPr>
        <p:spPr/>
        <p:txBody>
          <a:bodyPr/>
          <a:lstStyle/>
          <a:p>
            <a:fld id="{E2630A8A-775D-4733-9FEF-CE9BFF4050B7}" type="slidenum">
              <a:rPr lang="tr-TR" smtClean="0"/>
              <a:t>‹#›</a:t>
            </a:fld>
            <a:endParaRPr lang="tr-TR"/>
          </a:p>
        </p:txBody>
      </p:sp>
    </p:spTree>
    <p:extLst>
      <p:ext uri="{BB962C8B-B14F-4D97-AF65-F5344CB8AC3E}">
        <p14:creationId xmlns:p14="http://schemas.microsoft.com/office/powerpoint/2010/main" val="402874837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1B3570-85ED-C7C9-B245-06E9B604883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B2322D7-0C4B-128D-2870-DF4EB6C333D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73CCD48-17FD-D377-D4EE-58AC9E3989A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F14DDE6-BAE7-B126-DAF2-3565BA65412D}"/>
              </a:ext>
            </a:extLst>
          </p:cNvPr>
          <p:cNvSpPr>
            <a:spLocks noGrp="1"/>
          </p:cNvSpPr>
          <p:nvPr>
            <p:ph type="dt" sz="half" idx="10"/>
          </p:nvPr>
        </p:nvSpPr>
        <p:spPr/>
        <p:txBody>
          <a:bodyPr/>
          <a:lstStyle/>
          <a:p>
            <a:fld id="{6541DEBA-90C1-41B7-8D05-92A161C8E120}" type="datetime1">
              <a:rPr lang="tr-TR" smtClean="0"/>
              <a:t>14.01.2025</a:t>
            </a:fld>
            <a:endParaRPr lang="tr-TR"/>
          </a:p>
        </p:txBody>
      </p:sp>
      <p:sp>
        <p:nvSpPr>
          <p:cNvPr id="6" name="Alt Bilgi Yer Tutucusu 5">
            <a:extLst>
              <a:ext uri="{FF2B5EF4-FFF2-40B4-BE49-F238E27FC236}">
                <a16:creationId xmlns:a16="http://schemas.microsoft.com/office/drawing/2014/main" id="{873C2692-E43E-21E6-FD40-70E8447EC06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60C04FE-F93B-EA98-8972-CF54F0CFE237}"/>
              </a:ext>
            </a:extLst>
          </p:cNvPr>
          <p:cNvSpPr>
            <a:spLocks noGrp="1"/>
          </p:cNvSpPr>
          <p:nvPr>
            <p:ph type="sldNum" sz="quarter" idx="12"/>
          </p:nvPr>
        </p:nvSpPr>
        <p:spPr/>
        <p:txBody>
          <a:bodyPr/>
          <a:lstStyle/>
          <a:p>
            <a:fld id="{E2630A8A-775D-4733-9FEF-CE9BFF4050B7}" type="slidenum">
              <a:rPr lang="tr-TR" smtClean="0"/>
              <a:t>‹#›</a:t>
            </a:fld>
            <a:endParaRPr lang="tr-TR"/>
          </a:p>
        </p:txBody>
      </p:sp>
    </p:spTree>
    <p:extLst>
      <p:ext uri="{BB962C8B-B14F-4D97-AF65-F5344CB8AC3E}">
        <p14:creationId xmlns:p14="http://schemas.microsoft.com/office/powerpoint/2010/main" val="367010562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8E2252-060F-D1FF-3FA4-CD91A99D714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85C3443-0816-5F61-4CD4-278E7B30AC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3EB8512-E5A6-E757-19DE-E30C0BEBFDF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ECA8366-3CF7-B135-77A4-49A33AED50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BB0EAF0-724E-866C-2D38-847F4B31F34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988CF30B-1B9B-7B74-0DF0-9004D8F579CC}"/>
              </a:ext>
            </a:extLst>
          </p:cNvPr>
          <p:cNvSpPr>
            <a:spLocks noGrp="1"/>
          </p:cNvSpPr>
          <p:nvPr>
            <p:ph type="dt" sz="half" idx="10"/>
          </p:nvPr>
        </p:nvSpPr>
        <p:spPr/>
        <p:txBody>
          <a:bodyPr/>
          <a:lstStyle/>
          <a:p>
            <a:fld id="{5DF15DDE-23C9-46EF-9076-D2020AF00645}" type="datetime1">
              <a:rPr lang="tr-TR" smtClean="0"/>
              <a:t>14.01.2025</a:t>
            </a:fld>
            <a:endParaRPr lang="tr-TR"/>
          </a:p>
        </p:txBody>
      </p:sp>
      <p:sp>
        <p:nvSpPr>
          <p:cNvPr id="8" name="Alt Bilgi Yer Tutucusu 7">
            <a:extLst>
              <a:ext uri="{FF2B5EF4-FFF2-40B4-BE49-F238E27FC236}">
                <a16:creationId xmlns:a16="http://schemas.microsoft.com/office/drawing/2014/main" id="{693E9B7E-8064-A6AE-5B1B-93A19624378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259F66B-E516-C5C3-7202-60466C58C867}"/>
              </a:ext>
            </a:extLst>
          </p:cNvPr>
          <p:cNvSpPr>
            <a:spLocks noGrp="1"/>
          </p:cNvSpPr>
          <p:nvPr>
            <p:ph type="sldNum" sz="quarter" idx="12"/>
          </p:nvPr>
        </p:nvSpPr>
        <p:spPr/>
        <p:txBody>
          <a:bodyPr/>
          <a:lstStyle/>
          <a:p>
            <a:fld id="{E2630A8A-775D-4733-9FEF-CE9BFF4050B7}" type="slidenum">
              <a:rPr lang="tr-TR" smtClean="0"/>
              <a:t>‹#›</a:t>
            </a:fld>
            <a:endParaRPr lang="tr-TR"/>
          </a:p>
        </p:txBody>
      </p:sp>
    </p:spTree>
    <p:extLst>
      <p:ext uri="{BB962C8B-B14F-4D97-AF65-F5344CB8AC3E}">
        <p14:creationId xmlns:p14="http://schemas.microsoft.com/office/powerpoint/2010/main" val="190904269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BD4E09-5998-9279-0059-4EEDA49B137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1E731E66-CD1E-EA0A-8C9F-69E181D6B4CB}"/>
              </a:ext>
            </a:extLst>
          </p:cNvPr>
          <p:cNvSpPr>
            <a:spLocks noGrp="1"/>
          </p:cNvSpPr>
          <p:nvPr>
            <p:ph type="dt" sz="half" idx="10"/>
          </p:nvPr>
        </p:nvSpPr>
        <p:spPr/>
        <p:txBody>
          <a:bodyPr/>
          <a:lstStyle/>
          <a:p>
            <a:fld id="{F157F74D-7C67-468E-A6FE-3A42B1B1DB18}" type="datetime1">
              <a:rPr lang="tr-TR" smtClean="0"/>
              <a:t>14.01.2025</a:t>
            </a:fld>
            <a:endParaRPr lang="tr-TR"/>
          </a:p>
        </p:txBody>
      </p:sp>
      <p:sp>
        <p:nvSpPr>
          <p:cNvPr id="4" name="Alt Bilgi Yer Tutucusu 3">
            <a:extLst>
              <a:ext uri="{FF2B5EF4-FFF2-40B4-BE49-F238E27FC236}">
                <a16:creationId xmlns:a16="http://schemas.microsoft.com/office/drawing/2014/main" id="{85EB4704-E940-5B0A-2A3A-FE2A348777F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34DD9DC-4F2F-AD23-0404-018552872F9C}"/>
              </a:ext>
            </a:extLst>
          </p:cNvPr>
          <p:cNvSpPr>
            <a:spLocks noGrp="1"/>
          </p:cNvSpPr>
          <p:nvPr>
            <p:ph type="sldNum" sz="quarter" idx="12"/>
          </p:nvPr>
        </p:nvSpPr>
        <p:spPr/>
        <p:txBody>
          <a:bodyPr/>
          <a:lstStyle/>
          <a:p>
            <a:fld id="{E2630A8A-775D-4733-9FEF-CE9BFF4050B7}" type="slidenum">
              <a:rPr lang="tr-TR" smtClean="0"/>
              <a:t>‹#›</a:t>
            </a:fld>
            <a:endParaRPr lang="tr-TR"/>
          </a:p>
        </p:txBody>
      </p:sp>
    </p:spTree>
    <p:extLst>
      <p:ext uri="{BB962C8B-B14F-4D97-AF65-F5344CB8AC3E}">
        <p14:creationId xmlns:p14="http://schemas.microsoft.com/office/powerpoint/2010/main" val="7918316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F59ED47-69B8-99D8-2741-86A3ED42E931}"/>
              </a:ext>
            </a:extLst>
          </p:cNvPr>
          <p:cNvSpPr>
            <a:spLocks noGrp="1"/>
          </p:cNvSpPr>
          <p:nvPr>
            <p:ph type="dt" sz="half" idx="10"/>
          </p:nvPr>
        </p:nvSpPr>
        <p:spPr/>
        <p:txBody>
          <a:bodyPr/>
          <a:lstStyle/>
          <a:p>
            <a:fld id="{0E3CB811-6182-4CD5-8D23-2F90A275ED32}" type="datetime1">
              <a:rPr lang="tr-TR" smtClean="0"/>
              <a:t>14.01.2025</a:t>
            </a:fld>
            <a:endParaRPr lang="tr-TR"/>
          </a:p>
        </p:txBody>
      </p:sp>
      <p:sp>
        <p:nvSpPr>
          <p:cNvPr id="3" name="Alt Bilgi Yer Tutucusu 2">
            <a:extLst>
              <a:ext uri="{FF2B5EF4-FFF2-40B4-BE49-F238E27FC236}">
                <a16:creationId xmlns:a16="http://schemas.microsoft.com/office/drawing/2014/main" id="{D4AC1323-AE4E-9243-7C5F-4A41E1682E9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08D6CBF4-E88B-28BA-FB71-25BA9F1B21F3}"/>
              </a:ext>
            </a:extLst>
          </p:cNvPr>
          <p:cNvSpPr>
            <a:spLocks noGrp="1"/>
          </p:cNvSpPr>
          <p:nvPr>
            <p:ph type="sldNum" sz="quarter" idx="12"/>
          </p:nvPr>
        </p:nvSpPr>
        <p:spPr/>
        <p:txBody>
          <a:bodyPr/>
          <a:lstStyle/>
          <a:p>
            <a:fld id="{E2630A8A-775D-4733-9FEF-CE9BFF4050B7}" type="slidenum">
              <a:rPr lang="tr-TR" smtClean="0"/>
              <a:t>‹#›</a:t>
            </a:fld>
            <a:endParaRPr lang="tr-TR"/>
          </a:p>
        </p:txBody>
      </p:sp>
    </p:spTree>
    <p:extLst>
      <p:ext uri="{BB962C8B-B14F-4D97-AF65-F5344CB8AC3E}">
        <p14:creationId xmlns:p14="http://schemas.microsoft.com/office/powerpoint/2010/main" val="48649401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78AD2A-CE15-156E-A749-23332DF6889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53AE201-8E7F-14B6-E858-C8393CB51D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A3A0B77-F6F9-9DBF-D436-5288B39CB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BBCEA45-A312-E939-9ACD-CDAC0B6A75F4}"/>
              </a:ext>
            </a:extLst>
          </p:cNvPr>
          <p:cNvSpPr>
            <a:spLocks noGrp="1"/>
          </p:cNvSpPr>
          <p:nvPr>
            <p:ph type="dt" sz="half" idx="10"/>
          </p:nvPr>
        </p:nvSpPr>
        <p:spPr/>
        <p:txBody>
          <a:bodyPr/>
          <a:lstStyle/>
          <a:p>
            <a:fld id="{6EC21611-2899-485C-A2FB-50E440169DFD}" type="datetime1">
              <a:rPr lang="tr-TR" smtClean="0"/>
              <a:t>14.01.2025</a:t>
            </a:fld>
            <a:endParaRPr lang="tr-TR"/>
          </a:p>
        </p:txBody>
      </p:sp>
      <p:sp>
        <p:nvSpPr>
          <p:cNvPr id="6" name="Alt Bilgi Yer Tutucusu 5">
            <a:extLst>
              <a:ext uri="{FF2B5EF4-FFF2-40B4-BE49-F238E27FC236}">
                <a16:creationId xmlns:a16="http://schemas.microsoft.com/office/drawing/2014/main" id="{74F8EC3A-84F8-D94D-06E9-42676194121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1906E52-9F53-5B6A-9F90-BD51E83C0C61}"/>
              </a:ext>
            </a:extLst>
          </p:cNvPr>
          <p:cNvSpPr>
            <a:spLocks noGrp="1"/>
          </p:cNvSpPr>
          <p:nvPr>
            <p:ph type="sldNum" sz="quarter" idx="12"/>
          </p:nvPr>
        </p:nvSpPr>
        <p:spPr/>
        <p:txBody>
          <a:bodyPr/>
          <a:lstStyle/>
          <a:p>
            <a:fld id="{E2630A8A-775D-4733-9FEF-CE9BFF4050B7}" type="slidenum">
              <a:rPr lang="tr-TR" smtClean="0"/>
              <a:t>‹#›</a:t>
            </a:fld>
            <a:endParaRPr lang="tr-TR"/>
          </a:p>
        </p:txBody>
      </p:sp>
    </p:spTree>
    <p:extLst>
      <p:ext uri="{BB962C8B-B14F-4D97-AF65-F5344CB8AC3E}">
        <p14:creationId xmlns:p14="http://schemas.microsoft.com/office/powerpoint/2010/main" val="408713553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FA9332-1974-4912-A149-99C81134535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0464937-F9F4-72F8-98A6-16377D89B6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D162E634-B4E1-B67A-E3C2-14D34BBA6B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37290E4-AF7A-D8FE-35C3-2F909F2CBBC7}"/>
              </a:ext>
            </a:extLst>
          </p:cNvPr>
          <p:cNvSpPr>
            <a:spLocks noGrp="1"/>
          </p:cNvSpPr>
          <p:nvPr>
            <p:ph type="dt" sz="half" idx="10"/>
          </p:nvPr>
        </p:nvSpPr>
        <p:spPr/>
        <p:txBody>
          <a:bodyPr/>
          <a:lstStyle/>
          <a:p>
            <a:fld id="{C32AEF74-71CA-4BA7-9884-F7ACAF0FFB09}" type="datetime1">
              <a:rPr lang="tr-TR" smtClean="0"/>
              <a:t>14.01.2025</a:t>
            </a:fld>
            <a:endParaRPr lang="tr-TR"/>
          </a:p>
        </p:txBody>
      </p:sp>
      <p:sp>
        <p:nvSpPr>
          <p:cNvPr id="6" name="Alt Bilgi Yer Tutucusu 5">
            <a:extLst>
              <a:ext uri="{FF2B5EF4-FFF2-40B4-BE49-F238E27FC236}">
                <a16:creationId xmlns:a16="http://schemas.microsoft.com/office/drawing/2014/main" id="{179061CE-5E8B-0BDD-E21F-C7D39E07034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0E35836-013D-7F41-051C-4C6E97A42C8C}"/>
              </a:ext>
            </a:extLst>
          </p:cNvPr>
          <p:cNvSpPr>
            <a:spLocks noGrp="1"/>
          </p:cNvSpPr>
          <p:nvPr>
            <p:ph type="sldNum" sz="quarter" idx="12"/>
          </p:nvPr>
        </p:nvSpPr>
        <p:spPr/>
        <p:txBody>
          <a:bodyPr/>
          <a:lstStyle/>
          <a:p>
            <a:fld id="{E2630A8A-775D-4733-9FEF-CE9BFF4050B7}" type="slidenum">
              <a:rPr lang="tr-TR" smtClean="0"/>
              <a:t>‹#›</a:t>
            </a:fld>
            <a:endParaRPr lang="tr-TR"/>
          </a:p>
        </p:txBody>
      </p:sp>
    </p:spTree>
    <p:extLst>
      <p:ext uri="{BB962C8B-B14F-4D97-AF65-F5344CB8AC3E}">
        <p14:creationId xmlns:p14="http://schemas.microsoft.com/office/powerpoint/2010/main" val="370502948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175FB9C-7F66-3963-406F-F34A4C9146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8F849E4-9A64-6E65-97EE-411B3452DA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C0BCD93-CC51-1585-94A0-EBCFFF9B49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4F264D-71F3-4665-9ACC-84F5C0738D25}" type="datetime1">
              <a:rPr lang="tr-TR" smtClean="0"/>
              <a:t>14.01.2025</a:t>
            </a:fld>
            <a:endParaRPr lang="tr-TR"/>
          </a:p>
        </p:txBody>
      </p:sp>
      <p:sp>
        <p:nvSpPr>
          <p:cNvPr id="5" name="Alt Bilgi Yer Tutucusu 4">
            <a:extLst>
              <a:ext uri="{FF2B5EF4-FFF2-40B4-BE49-F238E27FC236}">
                <a16:creationId xmlns:a16="http://schemas.microsoft.com/office/drawing/2014/main" id="{AEE75B6C-DE60-352C-E3A1-6696550C42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D176C435-3FAD-549B-56AE-604DD2405D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630A8A-775D-4733-9FEF-CE9BFF4050B7}" type="slidenum">
              <a:rPr lang="tr-TR" smtClean="0"/>
              <a:t>‹#›</a:t>
            </a:fld>
            <a:endParaRPr lang="tr-TR"/>
          </a:p>
        </p:txBody>
      </p:sp>
    </p:spTree>
    <p:extLst>
      <p:ext uri="{BB962C8B-B14F-4D97-AF65-F5344CB8AC3E}">
        <p14:creationId xmlns:p14="http://schemas.microsoft.com/office/powerpoint/2010/main" val="2797193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microsoft.com/office/2018/10/relationships/comments" Target="../comments/modernComment_12F_E9AFC77E.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www.seyahatsagligi.gov.tr/Site/SeyahatSagligiElKitab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Geniş bir yol görünümü">
            <a:extLst>
              <a:ext uri="{FF2B5EF4-FFF2-40B4-BE49-F238E27FC236}">
                <a16:creationId xmlns:a16="http://schemas.microsoft.com/office/drawing/2014/main" id="{3D189EC9-EA15-EFBC-A1AA-465CD92F5866}"/>
              </a:ext>
            </a:extLst>
          </p:cNvPr>
          <p:cNvPicPr>
            <a:picLocks noChangeAspect="1"/>
          </p:cNvPicPr>
          <p:nvPr/>
        </p:nvPicPr>
        <p:blipFill>
          <a:blip r:embed="rId2"/>
          <a:srcRect t="15730"/>
          <a:stretch/>
        </p:blipFill>
        <p:spPr>
          <a:xfrm>
            <a:off x="20" y="10"/>
            <a:ext cx="12191980" cy="6857990"/>
          </a:xfrm>
          <a:prstGeom prst="rect">
            <a:avLst/>
          </a:prstGeom>
        </p:spPr>
      </p:pic>
      <p:sp>
        <p:nvSpPr>
          <p:cNvPr id="29"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655438" y="838201"/>
            <a:ext cx="709816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Başlık 1">
            <a:extLst>
              <a:ext uri="{FF2B5EF4-FFF2-40B4-BE49-F238E27FC236}">
                <a16:creationId xmlns:a16="http://schemas.microsoft.com/office/drawing/2014/main" id="{BCBDF8D9-EF0C-C429-D374-484B580BE7A9}"/>
              </a:ext>
            </a:extLst>
          </p:cNvPr>
          <p:cNvSpPr>
            <a:spLocks noGrp="1"/>
          </p:cNvSpPr>
          <p:nvPr>
            <p:ph type="ctrTitle"/>
          </p:nvPr>
        </p:nvSpPr>
        <p:spPr>
          <a:xfrm>
            <a:off x="3325473" y="1924619"/>
            <a:ext cx="5541054" cy="1655378"/>
          </a:xfrm>
        </p:spPr>
        <p:txBody>
          <a:bodyPr>
            <a:normAutofit/>
          </a:bodyPr>
          <a:lstStyle/>
          <a:p>
            <a:r>
              <a:rPr lang="tr-TR" sz="4400" dirty="0"/>
              <a:t>SEYAHAT SAĞLIĞI VE SEYAHAT AŞILAMASI </a:t>
            </a:r>
          </a:p>
        </p:txBody>
      </p:sp>
      <p:sp>
        <p:nvSpPr>
          <p:cNvPr id="3" name="Alt Başlık 2">
            <a:extLst>
              <a:ext uri="{FF2B5EF4-FFF2-40B4-BE49-F238E27FC236}">
                <a16:creationId xmlns:a16="http://schemas.microsoft.com/office/drawing/2014/main" id="{5ACB3221-A9F0-131D-1927-CD4D158F0F6A}"/>
              </a:ext>
            </a:extLst>
          </p:cNvPr>
          <p:cNvSpPr>
            <a:spLocks noGrp="1"/>
          </p:cNvSpPr>
          <p:nvPr>
            <p:ph type="subTitle" idx="1"/>
          </p:nvPr>
        </p:nvSpPr>
        <p:spPr>
          <a:xfrm>
            <a:off x="3880419" y="3668285"/>
            <a:ext cx="4431162" cy="1337967"/>
          </a:xfrm>
        </p:spPr>
        <p:txBody>
          <a:bodyPr>
            <a:normAutofit/>
          </a:bodyPr>
          <a:lstStyle/>
          <a:p>
            <a:r>
              <a:rPr lang="tr-TR"/>
              <a:t>Arş.Gör.Dr. Kübra Güneş</a:t>
            </a:r>
          </a:p>
          <a:p>
            <a:r>
              <a:rPr lang="tr-TR"/>
              <a:t>KTÜ Aile Hekimliği ABD</a:t>
            </a:r>
          </a:p>
        </p:txBody>
      </p:sp>
      <p:sp>
        <p:nvSpPr>
          <p:cNvPr id="4" name="Alt Bilgi Yer Tutucusu 3">
            <a:extLst>
              <a:ext uri="{FF2B5EF4-FFF2-40B4-BE49-F238E27FC236}">
                <a16:creationId xmlns:a16="http://schemas.microsoft.com/office/drawing/2014/main" id="{7F8C6645-45AC-5B13-D52D-DF543C75BABB}"/>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31408457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85F5D0-081E-5653-6798-7C0B1D06A72E}"/>
              </a:ext>
            </a:extLst>
          </p:cNvPr>
          <p:cNvSpPr>
            <a:spLocks noGrp="1"/>
          </p:cNvSpPr>
          <p:nvPr>
            <p:ph type="title"/>
          </p:nvPr>
        </p:nvSpPr>
        <p:spPr/>
        <p:txBody>
          <a:bodyPr>
            <a:normAutofit/>
          </a:bodyPr>
          <a:lstStyle/>
          <a:p>
            <a:r>
              <a:rPr lang="tr-TR" sz="3200" dirty="0"/>
              <a:t>Seyahatiniz Sırasında Uymanız Gereken Genel Sağlık Kuralları</a:t>
            </a:r>
          </a:p>
        </p:txBody>
      </p:sp>
      <p:sp>
        <p:nvSpPr>
          <p:cNvPr id="3" name="İçerik Yer Tutucusu 2">
            <a:extLst>
              <a:ext uri="{FF2B5EF4-FFF2-40B4-BE49-F238E27FC236}">
                <a16:creationId xmlns:a16="http://schemas.microsoft.com/office/drawing/2014/main" id="{5F69500B-345A-3FB2-CC6E-39DB4BCABC12}"/>
              </a:ext>
            </a:extLst>
          </p:cNvPr>
          <p:cNvSpPr>
            <a:spLocks noGrp="1"/>
          </p:cNvSpPr>
          <p:nvPr>
            <p:ph idx="1"/>
          </p:nvPr>
        </p:nvSpPr>
        <p:spPr/>
        <p:txBody>
          <a:bodyPr>
            <a:normAutofit/>
          </a:bodyPr>
          <a:lstStyle/>
          <a:p>
            <a:r>
              <a:rPr lang="tr-TR" sz="2400" dirty="0"/>
              <a:t>Seyahate çıkmadan önce gideceğiniz bölgeye özgü koşulları öğrenerek alınması gereken sağlık tedbirleri hakkında bilgilenin.</a:t>
            </a:r>
          </a:p>
          <a:p>
            <a:pPr marL="0" indent="0">
              <a:buNone/>
            </a:pPr>
            <a:r>
              <a:rPr lang="tr-TR" sz="2400" dirty="0"/>
              <a:t> -Gerekli sağlık kontrollerinden geçin: </a:t>
            </a:r>
          </a:p>
          <a:p>
            <a:pPr marL="0" indent="0">
              <a:buNone/>
            </a:pPr>
            <a:r>
              <a:rPr lang="tr-TR" sz="2400" dirty="0"/>
              <a:t> -Diş kontrolünü yaptırın, </a:t>
            </a:r>
          </a:p>
          <a:p>
            <a:pPr marL="0" indent="0">
              <a:buNone/>
            </a:pPr>
            <a:r>
              <a:rPr lang="tr-TR" sz="2400" dirty="0"/>
              <a:t> -Gözlük kullanıyorsanız yedek gözlük alın,</a:t>
            </a:r>
          </a:p>
          <a:p>
            <a:pPr marL="0" indent="0">
              <a:buNone/>
            </a:pPr>
            <a:r>
              <a:rPr lang="tr-TR" sz="2400" dirty="0"/>
              <a:t> -Özel durumlara (hamilelik, şeker hastalığı </a:t>
            </a:r>
            <a:r>
              <a:rPr lang="tr-TR" sz="2400" dirty="0" err="1"/>
              <a:t>v.b</a:t>
            </a:r>
            <a:r>
              <a:rPr lang="tr-TR" sz="2400" dirty="0"/>
              <a:t>.)yönelik kontrolleri yaptırın.</a:t>
            </a:r>
          </a:p>
          <a:p>
            <a:pPr marL="0" indent="0">
              <a:buNone/>
            </a:pPr>
            <a:r>
              <a:rPr lang="tr-TR" sz="2400" dirty="0"/>
              <a:t> -Seyahatiniz sırasında ellerinizi sık sık su ve sabunla yıkayın.</a:t>
            </a:r>
          </a:p>
        </p:txBody>
      </p:sp>
      <p:sp>
        <p:nvSpPr>
          <p:cNvPr id="5" name="Metin kutusu 4">
            <a:extLst>
              <a:ext uri="{FF2B5EF4-FFF2-40B4-BE49-F238E27FC236}">
                <a16:creationId xmlns:a16="http://schemas.microsoft.com/office/drawing/2014/main" id="{682F68CE-F834-8AB5-F1FF-9C28B7282949}"/>
              </a:ext>
            </a:extLst>
          </p:cNvPr>
          <p:cNvSpPr txBox="1"/>
          <p:nvPr/>
        </p:nvSpPr>
        <p:spPr>
          <a:xfrm>
            <a:off x="303551" y="6488668"/>
            <a:ext cx="6093500" cy="323165"/>
          </a:xfrm>
          <a:prstGeom prst="rect">
            <a:avLst/>
          </a:prstGeom>
          <a:noFill/>
        </p:spPr>
        <p:txBody>
          <a:bodyPr wrap="square">
            <a:spAutoFit/>
          </a:bodyPr>
          <a:lstStyle/>
          <a:p>
            <a:r>
              <a:rPr lang="tr-TR" sz="1500" dirty="0"/>
              <a:t>https://www.seyahatsagligi.gov.tr</a:t>
            </a:r>
          </a:p>
        </p:txBody>
      </p:sp>
      <p:sp>
        <p:nvSpPr>
          <p:cNvPr id="4" name="Alt Bilgi Yer Tutucusu 3">
            <a:extLst>
              <a:ext uri="{FF2B5EF4-FFF2-40B4-BE49-F238E27FC236}">
                <a16:creationId xmlns:a16="http://schemas.microsoft.com/office/drawing/2014/main" id="{EABC6E49-8547-3AFF-4102-119B6FA37F46}"/>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353405680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6081D6-A999-D312-708D-1CCAD1781A83}"/>
              </a:ext>
            </a:extLst>
          </p:cNvPr>
          <p:cNvSpPr>
            <a:spLocks noGrp="1"/>
          </p:cNvSpPr>
          <p:nvPr>
            <p:ph type="title"/>
          </p:nvPr>
        </p:nvSpPr>
        <p:spPr/>
        <p:txBody>
          <a:bodyPr>
            <a:normAutofit/>
          </a:bodyPr>
          <a:lstStyle/>
          <a:p>
            <a:r>
              <a:rPr lang="tr-TR" sz="3200" dirty="0"/>
              <a:t>Seyahatiniz Sırasında Uymanız Gereken Genel Sağlık Kuralları</a:t>
            </a:r>
          </a:p>
        </p:txBody>
      </p:sp>
      <p:sp>
        <p:nvSpPr>
          <p:cNvPr id="3" name="İçerik Yer Tutucusu 2">
            <a:extLst>
              <a:ext uri="{FF2B5EF4-FFF2-40B4-BE49-F238E27FC236}">
                <a16:creationId xmlns:a16="http://schemas.microsoft.com/office/drawing/2014/main" id="{EFDA4861-CBAA-9CEE-1F63-5E601D555938}"/>
              </a:ext>
            </a:extLst>
          </p:cNvPr>
          <p:cNvSpPr>
            <a:spLocks noGrp="1"/>
          </p:cNvSpPr>
          <p:nvPr>
            <p:ph idx="1"/>
          </p:nvPr>
        </p:nvSpPr>
        <p:spPr/>
        <p:txBody>
          <a:bodyPr>
            <a:normAutofit/>
          </a:bodyPr>
          <a:lstStyle/>
          <a:p>
            <a:r>
              <a:rPr lang="tr-TR" sz="2400" dirty="0"/>
              <a:t>Kronik hastalığınız varsa, kullandığınız ilaçları ve dozlarını belirten doktor raporunu yanınızda bulundurun.</a:t>
            </a:r>
          </a:p>
          <a:p>
            <a:r>
              <a:rPr lang="tr-TR" sz="2400" dirty="0"/>
              <a:t>Musluk suyunun uygun şekilde klorlanmadığı veya hijyen ve sağlık şartlarının kötü olduğu bölgelerde, kaynatılmış su ile hazırlanan çay ve kahve gibi içecekler, kutulanmış veya şişelenmiş, ağzı kapalı ve mümkünse pastörize edilmiş meşrubatı tercih edin. Eğer içmek zorunda kalırsanız suları mutlaka kaynatın, filtre edin veya iyot tabletleri kullanın.</a:t>
            </a:r>
          </a:p>
          <a:p>
            <a:r>
              <a:rPr lang="tr-TR" sz="2400" dirty="0"/>
              <a:t>Hangi suyla yapıldığını bilmediğiniz buzlu içecekleri içmeyin. Suyun bulaşık olabileceği yerlerde, buzun da bulaşık olabileceğini göz önünde bulundurun. </a:t>
            </a:r>
          </a:p>
        </p:txBody>
      </p:sp>
      <p:sp>
        <p:nvSpPr>
          <p:cNvPr id="5" name="Metin kutusu 4">
            <a:extLst>
              <a:ext uri="{FF2B5EF4-FFF2-40B4-BE49-F238E27FC236}">
                <a16:creationId xmlns:a16="http://schemas.microsoft.com/office/drawing/2014/main" id="{C213C13F-E03B-8B74-C491-AB5D7CCCB80A}"/>
              </a:ext>
            </a:extLst>
          </p:cNvPr>
          <p:cNvSpPr txBox="1"/>
          <p:nvPr/>
        </p:nvSpPr>
        <p:spPr>
          <a:xfrm>
            <a:off x="363512" y="6488668"/>
            <a:ext cx="6093500" cy="323165"/>
          </a:xfrm>
          <a:prstGeom prst="rect">
            <a:avLst/>
          </a:prstGeom>
          <a:noFill/>
        </p:spPr>
        <p:txBody>
          <a:bodyPr wrap="square">
            <a:spAutoFit/>
          </a:bodyPr>
          <a:lstStyle/>
          <a:p>
            <a:r>
              <a:rPr lang="tr-TR" sz="1500" dirty="0"/>
              <a:t>https://www.seyahatsagligi.gov.tr</a:t>
            </a:r>
          </a:p>
        </p:txBody>
      </p:sp>
      <p:sp>
        <p:nvSpPr>
          <p:cNvPr id="4" name="Alt Bilgi Yer Tutucusu 3">
            <a:extLst>
              <a:ext uri="{FF2B5EF4-FFF2-40B4-BE49-F238E27FC236}">
                <a16:creationId xmlns:a16="http://schemas.microsoft.com/office/drawing/2014/main" id="{80DB62D5-96E1-0D1B-E082-27C4DDC3D87A}"/>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325223386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C19324-B3AF-0C3F-8DFB-5B13A9A09415}"/>
              </a:ext>
            </a:extLst>
          </p:cNvPr>
          <p:cNvSpPr>
            <a:spLocks noGrp="1"/>
          </p:cNvSpPr>
          <p:nvPr>
            <p:ph type="title"/>
          </p:nvPr>
        </p:nvSpPr>
        <p:spPr/>
        <p:txBody>
          <a:bodyPr>
            <a:normAutofit/>
          </a:bodyPr>
          <a:lstStyle/>
          <a:p>
            <a:r>
              <a:rPr lang="tr-TR" sz="3200" dirty="0"/>
              <a:t>Seyahatiniz Sırasında Uymanız Gereken Genel Sağlık Kuralları</a:t>
            </a:r>
          </a:p>
        </p:txBody>
      </p:sp>
      <p:sp>
        <p:nvSpPr>
          <p:cNvPr id="3" name="İçerik Yer Tutucusu 2">
            <a:extLst>
              <a:ext uri="{FF2B5EF4-FFF2-40B4-BE49-F238E27FC236}">
                <a16:creationId xmlns:a16="http://schemas.microsoft.com/office/drawing/2014/main" id="{92C73F64-F29A-69A4-799C-384D88B997E6}"/>
              </a:ext>
            </a:extLst>
          </p:cNvPr>
          <p:cNvSpPr>
            <a:spLocks noGrp="1"/>
          </p:cNvSpPr>
          <p:nvPr>
            <p:ph idx="1"/>
          </p:nvPr>
        </p:nvSpPr>
        <p:spPr/>
        <p:txBody>
          <a:bodyPr/>
          <a:lstStyle/>
          <a:p>
            <a:r>
              <a:rPr lang="tr-TR" sz="2400" dirty="0"/>
              <a:t>İçecek kutuları veya şişelerin dış kısmındaki su bulaşık olabilir. Bu yüzden ıslak kutu ve şişeleri açmadan önce kurulayın. </a:t>
            </a:r>
          </a:p>
          <a:p>
            <a:r>
              <a:rPr lang="tr-TR" sz="2400" dirty="0"/>
              <a:t>Çiğ veya iyi pişmemiş yiyecekler bulaşık olma riski taşır. Pişirilmiş ve hala sıcak olarak servis edilen yiyecekleri veya kendinizin soymuş olduğu kabuklu meyveleri tercih edin. </a:t>
            </a:r>
          </a:p>
          <a:p>
            <a:r>
              <a:rPr lang="tr-TR" sz="2400" dirty="0"/>
              <a:t>Tazeliğinden ve kaynadığından emin olmadığınız gıdaları yemeyin</a:t>
            </a:r>
            <a:r>
              <a:rPr lang="tr-TR" dirty="0"/>
              <a:t>.</a:t>
            </a:r>
          </a:p>
          <a:p>
            <a:r>
              <a:rPr lang="tr-TR" sz="2400" dirty="0"/>
              <a:t>Özellikle hijyen ve sağlık şartlarının yetersiz olduğu bölgelerde salata, pişmemiş sebze, pastörize edilmemiş süt ve süt ürünleri gibi yiyecek ve içeceklerden kaçının.</a:t>
            </a:r>
          </a:p>
        </p:txBody>
      </p:sp>
      <p:sp>
        <p:nvSpPr>
          <p:cNvPr id="5" name="Metin kutusu 4">
            <a:extLst>
              <a:ext uri="{FF2B5EF4-FFF2-40B4-BE49-F238E27FC236}">
                <a16:creationId xmlns:a16="http://schemas.microsoft.com/office/drawing/2014/main" id="{17882FED-DD9F-256F-CFED-85EDC9EE3B89}"/>
              </a:ext>
            </a:extLst>
          </p:cNvPr>
          <p:cNvSpPr txBox="1"/>
          <p:nvPr/>
        </p:nvSpPr>
        <p:spPr>
          <a:xfrm>
            <a:off x="393492" y="6488668"/>
            <a:ext cx="6093500" cy="323165"/>
          </a:xfrm>
          <a:prstGeom prst="rect">
            <a:avLst/>
          </a:prstGeom>
          <a:noFill/>
        </p:spPr>
        <p:txBody>
          <a:bodyPr wrap="square">
            <a:spAutoFit/>
          </a:bodyPr>
          <a:lstStyle/>
          <a:p>
            <a:r>
              <a:rPr lang="tr-TR" sz="1500" dirty="0"/>
              <a:t>https://www.seyahatsagligi.gov.tr</a:t>
            </a:r>
          </a:p>
        </p:txBody>
      </p:sp>
      <p:sp>
        <p:nvSpPr>
          <p:cNvPr id="4" name="Alt Bilgi Yer Tutucusu 3">
            <a:extLst>
              <a:ext uri="{FF2B5EF4-FFF2-40B4-BE49-F238E27FC236}">
                <a16:creationId xmlns:a16="http://schemas.microsoft.com/office/drawing/2014/main" id="{E339BBB5-E4AF-9BAC-B66D-F3173E9873F1}"/>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58493387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E36C7D-F960-05DA-7DE8-0C41D38C12AF}"/>
              </a:ext>
            </a:extLst>
          </p:cNvPr>
          <p:cNvSpPr>
            <a:spLocks noGrp="1"/>
          </p:cNvSpPr>
          <p:nvPr>
            <p:ph type="title"/>
          </p:nvPr>
        </p:nvSpPr>
        <p:spPr/>
        <p:txBody>
          <a:bodyPr>
            <a:normAutofit/>
          </a:bodyPr>
          <a:lstStyle/>
          <a:p>
            <a:r>
              <a:rPr lang="tr-TR" sz="3200" dirty="0"/>
              <a:t>Seyahatiniz Sırasında Uymanız Gereken Genel Sağlık Kuralları</a:t>
            </a:r>
          </a:p>
        </p:txBody>
      </p:sp>
      <p:sp>
        <p:nvSpPr>
          <p:cNvPr id="3" name="İçerik Yer Tutucusu 2">
            <a:extLst>
              <a:ext uri="{FF2B5EF4-FFF2-40B4-BE49-F238E27FC236}">
                <a16:creationId xmlns:a16="http://schemas.microsoft.com/office/drawing/2014/main" id="{9FFD6892-6316-06C5-ED59-612F7C5AAA09}"/>
              </a:ext>
            </a:extLst>
          </p:cNvPr>
          <p:cNvSpPr>
            <a:spLocks noGrp="1"/>
          </p:cNvSpPr>
          <p:nvPr>
            <p:ph idx="1"/>
          </p:nvPr>
        </p:nvSpPr>
        <p:spPr/>
        <p:txBody>
          <a:bodyPr>
            <a:normAutofit fontScale="85000" lnSpcReduction="10000"/>
          </a:bodyPr>
          <a:lstStyle/>
          <a:p>
            <a:r>
              <a:rPr lang="tr-TR" dirty="0"/>
              <a:t>Sokakta satılan yiyecek ve içeceklerin tüketiminden sakının. </a:t>
            </a:r>
          </a:p>
          <a:p>
            <a:r>
              <a:rPr lang="tr-TR" dirty="0"/>
              <a:t>Ambalajlı olarak satılan tüm gıdaların son kullanma tarihlerine dikkat edin. </a:t>
            </a:r>
          </a:p>
          <a:p>
            <a:r>
              <a:rPr lang="tr-TR" dirty="0"/>
              <a:t>Bebekler için en güvenilir besin kaynağı anne sütüdür. Bebek memeden kesilmişse, kaynatılmış su ile hazırlanmış mama ile besleyin. </a:t>
            </a:r>
          </a:p>
          <a:p>
            <a:r>
              <a:rPr lang="tr-TR" dirty="0"/>
              <a:t> Sağlık kuruluşuna başvurmanız durumunda sizin için kullanılan iğnelerin tek kullanımlık ve aletlerin steril olmasına dikkat edin. </a:t>
            </a:r>
          </a:p>
          <a:p>
            <a:r>
              <a:rPr lang="tr-TR" dirty="0"/>
              <a:t> Sivrisinek ve diğer böceklere karşı gerekli önlemleri alın. Sinek kovucu spreyler kullanmak, uzun kollu kıyafetler giymek, gece yatarken cibinlik kullanmak faydalıdır. </a:t>
            </a:r>
          </a:p>
          <a:p>
            <a:r>
              <a:rPr lang="tr-TR" dirty="0"/>
              <a:t>Temizliği şüpheli sularda yüzmek veya bu sularla temas etmek çeşitli hastalıklara yol açabileceğinden temizliğinden emin olmadığınız havuz ve deniz sularında kesinlikle yüzmeyin.</a:t>
            </a:r>
          </a:p>
        </p:txBody>
      </p:sp>
      <p:sp>
        <p:nvSpPr>
          <p:cNvPr id="5" name="Metin kutusu 4">
            <a:extLst>
              <a:ext uri="{FF2B5EF4-FFF2-40B4-BE49-F238E27FC236}">
                <a16:creationId xmlns:a16="http://schemas.microsoft.com/office/drawing/2014/main" id="{BF3EF4C8-3B25-660E-62C7-83C563C0F43A}"/>
              </a:ext>
            </a:extLst>
          </p:cNvPr>
          <p:cNvSpPr txBox="1"/>
          <p:nvPr/>
        </p:nvSpPr>
        <p:spPr>
          <a:xfrm>
            <a:off x="438463" y="6492875"/>
            <a:ext cx="6093500" cy="323165"/>
          </a:xfrm>
          <a:prstGeom prst="rect">
            <a:avLst/>
          </a:prstGeom>
          <a:noFill/>
        </p:spPr>
        <p:txBody>
          <a:bodyPr wrap="square">
            <a:spAutoFit/>
          </a:bodyPr>
          <a:lstStyle/>
          <a:p>
            <a:r>
              <a:rPr lang="tr-TR" sz="1500" dirty="0"/>
              <a:t>https://www.seyahatsagligi.gov.tr</a:t>
            </a:r>
          </a:p>
        </p:txBody>
      </p:sp>
      <p:sp>
        <p:nvSpPr>
          <p:cNvPr id="4" name="Alt Bilgi Yer Tutucusu 3">
            <a:extLst>
              <a:ext uri="{FF2B5EF4-FFF2-40B4-BE49-F238E27FC236}">
                <a16:creationId xmlns:a16="http://schemas.microsoft.com/office/drawing/2014/main" id="{4AC90F72-AA50-D89E-4F65-46AAE8A96367}"/>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400371508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73943F-AD7B-B5C3-78D5-6AD9FCA68AD8}"/>
              </a:ext>
            </a:extLst>
          </p:cNvPr>
          <p:cNvSpPr>
            <a:spLocks noGrp="1"/>
          </p:cNvSpPr>
          <p:nvPr>
            <p:ph type="title"/>
          </p:nvPr>
        </p:nvSpPr>
        <p:spPr/>
        <p:txBody>
          <a:bodyPr>
            <a:normAutofit/>
          </a:bodyPr>
          <a:lstStyle/>
          <a:p>
            <a:r>
              <a:rPr lang="tr-TR" sz="3200" dirty="0"/>
              <a:t>Seyahatiniz Sırasında Uymanız Gereken Genel Sağlık Kuralları</a:t>
            </a:r>
          </a:p>
        </p:txBody>
      </p:sp>
      <p:sp>
        <p:nvSpPr>
          <p:cNvPr id="3" name="İçerik Yer Tutucusu 2">
            <a:extLst>
              <a:ext uri="{FF2B5EF4-FFF2-40B4-BE49-F238E27FC236}">
                <a16:creationId xmlns:a16="http://schemas.microsoft.com/office/drawing/2014/main" id="{287E3AA1-8517-0682-3EBA-55E1593FA6C8}"/>
              </a:ext>
            </a:extLst>
          </p:cNvPr>
          <p:cNvSpPr>
            <a:spLocks noGrp="1"/>
          </p:cNvSpPr>
          <p:nvPr>
            <p:ph idx="1"/>
          </p:nvPr>
        </p:nvSpPr>
        <p:spPr>
          <a:xfrm>
            <a:off x="703288" y="1612537"/>
            <a:ext cx="10515600" cy="4351338"/>
          </a:xfrm>
        </p:spPr>
        <p:txBody>
          <a:bodyPr>
            <a:noAutofit/>
          </a:bodyPr>
          <a:lstStyle/>
          <a:p>
            <a:r>
              <a:rPr lang="tr-TR" sz="2400" dirty="0"/>
              <a:t>Tatlı sularda yüzmekten kaçının. Tuzlu sular, her zaman daha güvenlidir. </a:t>
            </a:r>
          </a:p>
          <a:p>
            <a:r>
              <a:rPr lang="tr-TR" sz="2400" dirty="0"/>
              <a:t>Özellikle kedi, köpek, maymun gibi hayvanlarla temastan kaçının ve ısırılmanız ya da yaralanmanız halinde hemen sağlık kuruluşlarına başvurun. </a:t>
            </a:r>
          </a:p>
          <a:p>
            <a:r>
              <a:rPr lang="tr-TR" sz="2400" dirty="0"/>
              <a:t>Kapsamlı bir yurtdışı sağlık sigortası yaptırın (ör. Kaza, hastalık, sağlık sorunlarında ülkeye transferin sağlanması)</a:t>
            </a:r>
          </a:p>
        </p:txBody>
      </p:sp>
      <p:sp>
        <p:nvSpPr>
          <p:cNvPr id="5" name="Metin kutusu 4">
            <a:extLst>
              <a:ext uri="{FF2B5EF4-FFF2-40B4-BE49-F238E27FC236}">
                <a16:creationId xmlns:a16="http://schemas.microsoft.com/office/drawing/2014/main" id="{1507DA73-9019-929C-70A8-2AFD494CD53B}"/>
              </a:ext>
            </a:extLst>
          </p:cNvPr>
          <p:cNvSpPr txBox="1"/>
          <p:nvPr/>
        </p:nvSpPr>
        <p:spPr>
          <a:xfrm>
            <a:off x="378502" y="6492875"/>
            <a:ext cx="6093500" cy="323165"/>
          </a:xfrm>
          <a:prstGeom prst="rect">
            <a:avLst/>
          </a:prstGeom>
          <a:noFill/>
        </p:spPr>
        <p:txBody>
          <a:bodyPr wrap="square">
            <a:spAutoFit/>
          </a:bodyPr>
          <a:lstStyle/>
          <a:p>
            <a:r>
              <a:rPr lang="tr-TR" sz="1500" dirty="0"/>
              <a:t>https://www.seyahatsagligi.gov.tr</a:t>
            </a:r>
          </a:p>
        </p:txBody>
      </p:sp>
      <p:sp>
        <p:nvSpPr>
          <p:cNvPr id="4" name="Alt Bilgi Yer Tutucusu 3">
            <a:extLst>
              <a:ext uri="{FF2B5EF4-FFF2-40B4-BE49-F238E27FC236}">
                <a16:creationId xmlns:a16="http://schemas.microsoft.com/office/drawing/2014/main" id="{52CB1BF6-2348-3238-8B8C-79BE7CB2A391}"/>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409249611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DC19BD-E581-0372-EC6B-E53C69576FFA}"/>
              </a:ext>
            </a:extLst>
          </p:cNvPr>
          <p:cNvSpPr>
            <a:spLocks noGrp="1"/>
          </p:cNvSpPr>
          <p:nvPr>
            <p:ph type="title"/>
          </p:nvPr>
        </p:nvSpPr>
        <p:spPr>
          <a:xfrm>
            <a:off x="838200" y="365125"/>
            <a:ext cx="10299492" cy="1325563"/>
          </a:xfrm>
        </p:spPr>
        <p:txBody>
          <a:bodyPr>
            <a:normAutofit/>
          </a:bodyPr>
          <a:lstStyle/>
          <a:p>
            <a:r>
              <a:rPr lang="tr-TR" sz="3200" dirty="0"/>
              <a:t>ÇEVRESEL RİSK FAKTÖRLERİ ve ÖNLEMLER </a:t>
            </a:r>
          </a:p>
        </p:txBody>
      </p:sp>
      <p:sp>
        <p:nvSpPr>
          <p:cNvPr id="3" name="İçerik Yer Tutucusu 2">
            <a:extLst>
              <a:ext uri="{FF2B5EF4-FFF2-40B4-BE49-F238E27FC236}">
                <a16:creationId xmlns:a16="http://schemas.microsoft.com/office/drawing/2014/main" id="{ABB3F09E-AE73-42FD-8746-D1EFA7DD1386}"/>
              </a:ext>
            </a:extLst>
          </p:cNvPr>
          <p:cNvSpPr>
            <a:spLocks noGrp="1"/>
          </p:cNvSpPr>
          <p:nvPr>
            <p:ph idx="1"/>
          </p:nvPr>
        </p:nvSpPr>
        <p:spPr/>
        <p:txBody>
          <a:bodyPr>
            <a:normAutofit/>
          </a:bodyPr>
          <a:lstStyle/>
          <a:p>
            <a:r>
              <a:rPr lang="tr-TR" sz="2400" dirty="0"/>
              <a:t>Yolcular, sağlık üzerinde zararlı etkileri olabilecek çevresel kaynaklı önemli değişikliklerle (yükseklik, ısı ve nemlilik, bilinmeyen hayvan ve böcek türleri </a:t>
            </a:r>
            <a:r>
              <a:rPr lang="tr-TR" sz="2400" dirty="0" err="1"/>
              <a:t>v.b</a:t>
            </a:r>
            <a:r>
              <a:rPr lang="tr-TR" sz="2400" dirty="0"/>
              <a:t>.) karşılaşabilirler. Çevredeki ani değişikliklerin olumsuz etkilerini azaltmak için bazı basit önlemler almak yeterlidir. </a:t>
            </a:r>
          </a:p>
          <a:p>
            <a:r>
              <a:rPr lang="tr-TR" sz="2400" dirty="0"/>
              <a:t>Trafik kazaları seyahat edenlerde ölümlerin en sık nedenidir. Trafik kazaları ve şiddet olaylarının, özellikle de uzmanlaşmış bir sağlık bakımının mevcut olmadığı gelişmekte olan ülkelerde riskli sonuçları vardır</a:t>
            </a:r>
          </a:p>
          <a:p>
            <a:r>
              <a:rPr lang="tr-TR" sz="2400" dirty="0"/>
              <a:t> Yolcular, tehlikenin farkına vararak ve uygun önlemleri alarak bu risklerin oluşma ihtimalini azaltabilir.</a:t>
            </a:r>
          </a:p>
        </p:txBody>
      </p:sp>
      <p:sp>
        <p:nvSpPr>
          <p:cNvPr id="5" name="Metin kutusu 4">
            <a:extLst>
              <a:ext uri="{FF2B5EF4-FFF2-40B4-BE49-F238E27FC236}">
                <a16:creationId xmlns:a16="http://schemas.microsoft.com/office/drawing/2014/main" id="{523AE169-F763-B7DA-E4D1-F0D72E5CC923}"/>
              </a:ext>
            </a:extLst>
          </p:cNvPr>
          <p:cNvSpPr txBox="1"/>
          <p:nvPr/>
        </p:nvSpPr>
        <p:spPr>
          <a:xfrm>
            <a:off x="378502" y="6488668"/>
            <a:ext cx="6093500" cy="323165"/>
          </a:xfrm>
          <a:prstGeom prst="rect">
            <a:avLst/>
          </a:prstGeom>
          <a:noFill/>
        </p:spPr>
        <p:txBody>
          <a:bodyPr wrap="square">
            <a:spAutoFit/>
          </a:bodyPr>
          <a:lstStyle/>
          <a:p>
            <a:r>
              <a:rPr lang="tr-TR" sz="1500" dirty="0"/>
              <a:t>https://www.seyahatsagligi.gov.tr</a:t>
            </a:r>
          </a:p>
        </p:txBody>
      </p:sp>
      <p:sp>
        <p:nvSpPr>
          <p:cNvPr id="4" name="Alt Bilgi Yer Tutucusu 3">
            <a:extLst>
              <a:ext uri="{FF2B5EF4-FFF2-40B4-BE49-F238E27FC236}">
                <a16:creationId xmlns:a16="http://schemas.microsoft.com/office/drawing/2014/main" id="{D5BC32D2-C100-9AAC-B243-DA6E37BC046F}"/>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77315450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AE66DA-E2C6-01F5-75AB-406E22BB3A96}"/>
              </a:ext>
            </a:extLst>
          </p:cNvPr>
          <p:cNvSpPr>
            <a:spLocks noGrp="1"/>
          </p:cNvSpPr>
          <p:nvPr>
            <p:ph type="title"/>
          </p:nvPr>
        </p:nvSpPr>
        <p:spPr/>
        <p:txBody>
          <a:bodyPr/>
          <a:lstStyle/>
          <a:p>
            <a:r>
              <a:rPr lang="tr-TR" dirty="0">
                <a:sym typeface="Wingdings" panose="05000000000000000000" pitchFamily="2" charset="2"/>
              </a:rPr>
              <a:t></a:t>
            </a:r>
            <a:r>
              <a:rPr lang="tr-TR" sz="3600" dirty="0">
                <a:solidFill>
                  <a:srgbClr val="FF0000"/>
                </a:solidFill>
              </a:rPr>
              <a:t>Trafik Kazaları</a:t>
            </a:r>
          </a:p>
        </p:txBody>
      </p:sp>
      <p:sp>
        <p:nvSpPr>
          <p:cNvPr id="3" name="İçerik Yer Tutucusu 2">
            <a:extLst>
              <a:ext uri="{FF2B5EF4-FFF2-40B4-BE49-F238E27FC236}">
                <a16:creationId xmlns:a16="http://schemas.microsoft.com/office/drawing/2014/main" id="{0238607A-0895-B385-8822-3755B720D2C6}"/>
              </a:ext>
            </a:extLst>
          </p:cNvPr>
          <p:cNvSpPr>
            <a:spLocks noGrp="1"/>
          </p:cNvSpPr>
          <p:nvPr>
            <p:ph idx="1"/>
          </p:nvPr>
        </p:nvSpPr>
        <p:spPr/>
        <p:txBody>
          <a:bodyPr>
            <a:normAutofit/>
          </a:bodyPr>
          <a:lstStyle/>
          <a:p>
            <a:r>
              <a:rPr lang="tr-TR" sz="2400" dirty="0"/>
              <a:t>Dünya Sağlık Örgütü raporuna göre her yıl yaklaşık 1.3 milyon insan trafik kazalarında ölmekte, 50 milyonun üzerinde insan da yaralanmaktadır. </a:t>
            </a:r>
          </a:p>
          <a:p>
            <a:r>
              <a:rPr lang="tr-TR" sz="2400" dirty="0"/>
              <a:t>Gelişmekte olan birçok ülkede trafik yasaları sınırlıdır veya yetersiz uygulanmaktadır. Genellikle trafik gelişmiş ülkelere nazaran daha karmaşıktır. İki ve dört tekerli araçlar, hayvanların çektiği araçlar ve yayalar aynı yolu paylaşmaktadır. Yollar kötü ve bakımsız, yol işaretleri ve aydınlatma yetersiz ve sürme alışkanlıkları kötü olabilir. Bu nedenle yolcular (yaya veya sürücü) dikkatli olmalıdırlar.</a:t>
            </a:r>
          </a:p>
        </p:txBody>
      </p:sp>
      <p:sp>
        <p:nvSpPr>
          <p:cNvPr id="5" name="Metin kutusu 4">
            <a:extLst>
              <a:ext uri="{FF2B5EF4-FFF2-40B4-BE49-F238E27FC236}">
                <a16:creationId xmlns:a16="http://schemas.microsoft.com/office/drawing/2014/main" id="{13730C36-54B3-12AF-46DD-F1118C111E0A}"/>
              </a:ext>
            </a:extLst>
          </p:cNvPr>
          <p:cNvSpPr txBox="1"/>
          <p:nvPr/>
        </p:nvSpPr>
        <p:spPr>
          <a:xfrm>
            <a:off x="468443" y="6488668"/>
            <a:ext cx="6093500" cy="323165"/>
          </a:xfrm>
          <a:prstGeom prst="rect">
            <a:avLst/>
          </a:prstGeom>
          <a:noFill/>
        </p:spPr>
        <p:txBody>
          <a:bodyPr wrap="square">
            <a:spAutoFit/>
          </a:bodyPr>
          <a:lstStyle/>
          <a:p>
            <a:r>
              <a:rPr lang="tr-TR" sz="1500" dirty="0"/>
              <a:t>https://www.seyahatsagligi.gov.tr</a:t>
            </a:r>
          </a:p>
        </p:txBody>
      </p:sp>
      <p:sp>
        <p:nvSpPr>
          <p:cNvPr id="4" name="Alt Bilgi Yer Tutucusu 3">
            <a:extLst>
              <a:ext uri="{FF2B5EF4-FFF2-40B4-BE49-F238E27FC236}">
                <a16:creationId xmlns:a16="http://schemas.microsoft.com/office/drawing/2014/main" id="{A395F22F-6EE5-0E90-CFB7-B8E9E526A773}"/>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8573022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CD4F08E7-DCF9-984A-4EAA-B8388B3BBFED}"/>
              </a:ext>
            </a:extLst>
          </p:cNvPr>
          <p:cNvPicPr>
            <a:picLocks noChangeAspect="1"/>
          </p:cNvPicPr>
          <p:nvPr/>
        </p:nvPicPr>
        <p:blipFill>
          <a:blip r:embed="rId3">
            <a:alphaModFix amt="35000"/>
          </a:blip>
          <a:srcRect/>
          <a:stretch/>
        </p:blipFill>
        <p:spPr>
          <a:xfrm>
            <a:off x="20" y="10"/>
            <a:ext cx="12191980" cy="6857990"/>
          </a:xfrm>
          <a:prstGeom prst="rect">
            <a:avLst/>
          </a:prstGeom>
        </p:spPr>
      </p:pic>
      <p:sp>
        <p:nvSpPr>
          <p:cNvPr id="2" name="Başlık 1">
            <a:extLst>
              <a:ext uri="{FF2B5EF4-FFF2-40B4-BE49-F238E27FC236}">
                <a16:creationId xmlns:a16="http://schemas.microsoft.com/office/drawing/2014/main" id="{4526AB3D-8888-6631-FE5F-20C53D3883E0}"/>
              </a:ext>
            </a:extLst>
          </p:cNvPr>
          <p:cNvSpPr>
            <a:spLocks noGrp="1"/>
          </p:cNvSpPr>
          <p:nvPr>
            <p:ph type="title"/>
          </p:nvPr>
        </p:nvSpPr>
        <p:spPr>
          <a:xfrm>
            <a:off x="838200" y="365125"/>
            <a:ext cx="10515600" cy="1325563"/>
          </a:xfrm>
        </p:spPr>
        <p:txBody>
          <a:bodyPr>
            <a:normAutofit/>
          </a:bodyPr>
          <a:lstStyle/>
          <a:p>
            <a:r>
              <a:rPr lang="tr-TR">
                <a:solidFill>
                  <a:srgbClr val="FFFFFF"/>
                </a:solidFill>
              </a:rPr>
              <a:t>Önlemler</a:t>
            </a:r>
          </a:p>
        </p:txBody>
      </p:sp>
      <p:graphicFrame>
        <p:nvGraphicFramePr>
          <p:cNvPr id="21" name="İçerik Yer Tutucusu 2">
            <a:extLst>
              <a:ext uri="{FF2B5EF4-FFF2-40B4-BE49-F238E27FC236}">
                <a16:creationId xmlns:a16="http://schemas.microsoft.com/office/drawing/2014/main" id="{1F3E74F9-94B1-4D81-B3F3-0AC3B6B483F2}"/>
              </a:ext>
            </a:extLst>
          </p:cNvPr>
          <p:cNvGraphicFramePr>
            <a:graphicFrameLocks noGrp="1"/>
          </p:cNvGraphicFramePr>
          <p:nvPr>
            <p:ph idx="1"/>
            <p:extLst>
              <p:ext uri="{D42A27DB-BD31-4B8C-83A1-F6EECF244321}">
                <p14:modId xmlns:p14="http://schemas.microsoft.com/office/powerpoint/2010/main" val="33512526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83202641"/>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CBF14C-F3AD-64E6-2751-1335243AEC2E}"/>
              </a:ext>
            </a:extLst>
          </p:cNvPr>
          <p:cNvSpPr>
            <a:spLocks noGrp="1"/>
          </p:cNvSpPr>
          <p:nvPr>
            <p:ph type="title"/>
          </p:nvPr>
        </p:nvSpPr>
        <p:spPr/>
        <p:txBody>
          <a:bodyPr/>
          <a:lstStyle/>
          <a:p>
            <a:r>
              <a:rPr lang="tr-TR" dirty="0">
                <a:sym typeface="Wingdings" panose="05000000000000000000" pitchFamily="2" charset="2"/>
              </a:rPr>
              <a:t></a:t>
            </a:r>
            <a:r>
              <a:rPr lang="tr-TR" dirty="0"/>
              <a:t> </a:t>
            </a:r>
            <a:r>
              <a:rPr lang="tr-TR" sz="3600" dirty="0">
                <a:solidFill>
                  <a:srgbClr val="FF0000"/>
                </a:solidFill>
              </a:rPr>
              <a:t>Şiddet</a:t>
            </a:r>
          </a:p>
        </p:txBody>
      </p:sp>
      <p:sp>
        <p:nvSpPr>
          <p:cNvPr id="3" name="İçerik Yer Tutucusu 2">
            <a:extLst>
              <a:ext uri="{FF2B5EF4-FFF2-40B4-BE49-F238E27FC236}">
                <a16:creationId xmlns:a16="http://schemas.microsoft.com/office/drawing/2014/main" id="{BC25CACA-964D-4DBE-C310-F7B3C2ADBA67}"/>
              </a:ext>
            </a:extLst>
          </p:cNvPr>
          <p:cNvSpPr>
            <a:spLocks noGrp="1"/>
          </p:cNvSpPr>
          <p:nvPr>
            <p:ph idx="1"/>
          </p:nvPr>
        </p:nvSpPr>
        <p:spPr>
          <a:xfrm>
            <a:off x="614597" y="1573967"/>
            <a:ext cx="10739203" cy="4602996"/>
          </a:xfrm>
        </p:spPr>
        <p:txBody>
          <a:bodyPr>
            <a:normAutofit fontScale="92500" lnSpcReduction="10000"/>
          </a:bodyPr>
          <a:lstStyle/>
          <a:p>
            <a:r>
              <a:rPr lang="tr-TR" sz="2400" dirty="0"/>
              <a:t>Gelişmekte olan birçok ülkede şiddet önemli bir risktir. Özellikle suç oranlarının yüksek olduğu ülkelerde, turistler ve iş yolculuğu yapan kişiler hedef alınmaktadır. Bazı makul önlemler bu riskleri azaltabilir.</a:t>
            </a:r>
          </a:p>
          <a:p>
            <a:r>
              <a:rPr lang="tr-TR" sz="3000" dirty="0">
                <a:solidFill>
                  <a:srgbClr val="FF0000"/>
                </a:solidFill>
              </a:rPr>
              <a:t>Önlemler</a:t>
            </a:r>
            <a:r>
              <a:rPr lang="tr-TR" dirty="0"/>
              <a:t> </a:t>
            </a:r>
          </a:p>
          <a:p>
            <a:r>
              <a:rPr lang="tr-TR" dirty="0"/>
              <a:t>- </a:t>
            </a:r>
            <a:r>
              <a:rPr lang="tr-TR" sz="2600" dirty="0"/>
              <a:t>Soygunculara karşı gece ve gündüz dikkatli olun.</a:t>
            </a:r>
          </a:p>
          <a:p>
            <a:r>
              <a:rPr lang="tr-TR" sz="2600" dirty="0"/>
              <a:t> - Mücevher gibi değerli eşyalarınızı görünen yerlerde saklamayın ve üzerinizde fazla para taşımayın.</a:t>
            </a:r>
          </a:p>
          <a:p>
            <a:r>
              <a:rPr lang="tr-TR" sz="2600" dirty="0"/>
              <a:t> - İzole edilmiş kumsallara ve uzak bölgelere gitmeyin.</a:t>
            </a:r>
          </a:p>
          <a:p>
            <a:r>
              <a:rPr lang="tr-TR" sz="2600" dirty="0"/>
              <a:t> - Kalabalık trenler, otobüsler ve dolmuşlardan uzak durun.</a:t>
            </a:r>
          </a:p>
          <a:p>
            <a:r>
              <a:rPr lang="tr-TR" sz="2600" dirty="0"/>
              <a:t> - Sadece yetkili taksileri kullanın.</a:t>
            </a:r>
          </a:p>
          <a:p>
            <a:r>
              <a:rPr lang="tr-TR" sz="2600" dirty="0"/>
              <a:t>Gece araba kullanmaktan kaçının ve kesinlikle tek başınıza yolculuk yapmayın.</a:t>
            </a:r>
          </a:p>
        </p:txBody>
      </p:sp>
      <p:sp>
        <p:nvSpPr>
          <p:cNvPr id="5" name="Metin kutusu 4">
            <a:extLst>
              <a:ext uri="{FF2B5EF4-FFF2-40B4-BE49-F238E27FC236}">
                <a16:creationId xmlns:a16="http://schemas.microsoft.com/office/drawing/2014/main" id="{8D7F6C5B-71AD-2E84-72AE-72907348A041}"/>
              </a:ext>
            </a:extLst>
          </p:cNvPr>
          <p:cNvSpPr txBox="1"/>
          <p:nvPr/>
        </p:nvSpPr>
        <p:spPr>
          <a:xfrm>
            <a:off x="258581" y="6488668"/>
            <a:ext cx="6093500" cy="323165"/>
          </a:xfrm>
          <a:prstGeom prst="rect">
            <a:avLst/>
          </a:prstGeom>
          <a:noFill/>
        </p:spPr>
        <p:txBody>
          <a:bodyPr wrap="square">
            <a:spAutoFit/>
          </a:bodyPr>
          <a:lstStyle/>
          <a:p>
            <a:r>
              <a:rPr lang="tr-TR" sz="1500" dirty="0"/>
              <a:t>https://www.seyahatsagligi.gov.tr</a:t>
            </a:r>
          </a:p>
        </p:txBody>
      </p:sp>
      <p:sp>
        <p:nvSpPr>
          <p:cNvPr id="4" name="Alt Bilgi Yer Tutucusu 3">
            <a:extLst>
              <a:ext uri="{FF2B5EF4-FFF2-40B4-BE49-F238E27FC236}">
                <a16:creationId xmlns:a16="http://schemas.microsoft.com/office/drawing/2014/main" id="{EC657A3C-3D0A-AC70-88A9-7C8C228B7C0B}"/>
              </a:ext>
            </a:extLst>
          </p:cNvPr>
          <p:cNvSpPr>
            <a:spLocks noGrp="1"/>
          </p:cNvSpPr>
          <p:nvPr>
            <p:ph type="ftr" sz="quarter" idx="11"/>
          </p:nvPr>
        </p:nvSpPr>
        <p:spPr/>
        <p:txBody>
          <a:bodyPr/>
          <a:lstStyle/>
          <a:p>
            <a:endParaRPr lang="tr-TR" dirty="0"/>
          </a:p>
        </p:txBody>
      </p:sp>
    </p:spTree>
    <p:extLst>
      <p:ext uri="{BB962C8B-B14F-4D97-AF65-F5344CB8AC3E}">
        <p14:creationId xmlns:p14="http://schemas.microsoft.com/office/powerpoint/2010/main" val="310398181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1C1FCD-FE16-0E18-FF01-16CAF0CE2A5F}"/>
              </a:ext>
            </a:extLst>
          </p:cNvPr>
          <p:cNvSpPr>
            <a:spLocks noGrp="1"/>
          </p:cNvSpPr>
          <p:nvPr>
            <p:ph type="title"/>
          </p:nvPr>
        </p:nvSpPr>
        <p:spPr/>
        <p:txBody>
          <a:bodyPr/>
          <a:lstStyle/>
          <a:p>
            <a:r>
              <a:rPr lang="tr-TR" dirty="0">
                <a:sym typeface="Wingdings" panose="05000000000000000000" pitchFamily="2" charset="2"/>
              </a:rPr>
              <a:t></a:t>
            </a:r>
            <a:r>
              <a:rPr lang="tr-TR" dirty="0"/>
              <a:t> </a:t>
            </a:r>
            <a:r>
              <a:rPr lang="tr-TR" sz="3600" dirty="0">
                <a:solidFill>
                  <a:srgbClr val="FF0000"/>
                </a:solidFill>
              </a:rPr>
              <a:t>Güneşten Gelen Ultraviyole Radyasyon</a:t>
            </a:r>
          </a:p>
        </p:txBody>
      </p:sp>
      <p:sp>
        <p:nvSpPr>
          <p:cNvPr id="3" name="İçerik Yer Tutucusu 2">
            <a:extLst>
              <a:ext uri="{FF2B5EF4-FFF2-40B4-BE49-F238E27FC236}">
                <a16:creationId xmlns:a16="http://schemas.microsoft.com/office/drawing/2014/main" id="{AEE747C1-15A4-AD74-72AC-BD3D3602ED19}"/>
              </a:ext>
            </a:extLst>
          </p:cNvPr>
          <p:cNvSpPr>
            <a:spLocks noGrp="1"/>
          </p:cNvSpPr>
          <p:nvPr>
            <p:ph idx="1"/>
          </p:nvPr>
        </p:nvSpPr>
        <p:spPr/>
        <p:txBody>
          <a:bodyPr>
            <a:normAutofit fontScale="85000" lnSpcReduction="20000"/>
          </a:bodyPr>
          <a:lstStyle/>
          <a:p>
            <a:r>
              <a:rPr lang="tr-TR" dirty="0"/>
              <a:t>UV radyasyonuna, özellikle de UVB ışınlarına maruz kalma, daha çok açık tenli kimselerde, ciddi güneş yanıkları ve güneş çarpmasına neden olabilir.</a:t>
            </a:r>
          </a:p>
          <a:p>
            <a:r>
              <a:rPr lang="tr-TR" dirty="0"/>
              <a:t>Gözlerin fazla UV ışınına maruz kalması akut keratit (kar körlüğü) ve uzun vadede katarakt oluşmasına yol açabilir. </a:t>
            </a:r>
          </a:p>
          <a:p>
            <a:r>
              <a:rPr lang="tr-TR" dirty="0"/>
              <a:t>Bağışıklık sistemi baskılanabilir, bulaşıcı hastalık riski artabilir ve aşıların etkinliği azalabilir. </a:t>
            </a:r>
          </a:p>
          <a:p>
            <a:r>
              <a:rPr lang="tr-TR" dirty="0"/>
              <a:t> UVB radyasyonuna bağlı cilt kanseri </a:t>
            </a:r>
            <a:r>
              <a:rPr lang="tr-TR" dirty="0" err="1"/>
              <a:t>gelişebilir.UVA</a:t>
            </a:r>
            <a:r>
              <a:rPr lang="tr-TR" dirty="0"/>
              <a:t> radyasyonu cildin daha hızlı yaşlanmasına neden olabilir.</a:t>
            </a:r>
          </a:p>
          <a:p>
            <a:r>
              <a:rPr lang="tr-TR" dirty="0"/>
              <a:t> Kullanılan doğum kontrol hapları, bazı sıtma önleyici ilaçlar ve birtakım </a:t>
            </a:r>
            <a:r>
              <a:rPr lang="tr-TR" dirty="0" err="1"/>
              <a:t>antimikrobiyoller</a:t>
            </a:r>
            <a:r>
              <a:rPr lang="tr-TR" dirty="0"/>
              <a:t> gün ışığına çıkıldığında dermatolojik değişikliklere sebep olabilirler. </a:t>
            </a:r>
          </a:p>
          <a:p>
            <a:r>
              <a:rPr lang="tr-TR" dirty="0"/>
              <a:t>Turunçgil yağları ve parfümleri içeren topikal ürünler </a:t>
            </a:r>
            <a:r>
              <a:rPr lang="tr-TR" dirty="0" err="1"/>
              <a:t>fototoksik</a:t>
            </a:r>
            <a:r>
              <a:rPr lang="tr-TR" dirty="0"/>
              <a:t> etki oluşmasına yol açabilir.</a:t>
            </a:r>
          </a:p>
        </p:txBody>
      </p:sp>
      <p:sp>
        <p:nvSpPr>
          <p:cNvPr id="5" name="Metin kutusu 4">
            <a:extLst>
              <a:ext uri="{FF2B5EF4-FFF2-40B4-BE49-F238E27FC236}">
                <a16:creationId xmlns:a16="http://schemas.microsoft.com/office/drawing/2014/main" id="{A1FDAC15-8A2F-13D7-5893-568C2ED1A40B}"/>
              </a:ext>
            </a:extLst>
          </p:cNvPr>
          <p:cNvSpPr txBox="1"/>
          <p:nvPr/>
        </p:nvSpPr>
        <p:spPr>
          <a:xfrm>
            <a:off x="363511" y="6488668"/>
            <a:ext cx="6093500" cy="323165"/>
          </a:xfrm>
          <a:prstGeom prst="rect">
            <a:avLst/>
          </a:prstGeom>
          <a:noFill/>
        </p:spPr>
        <p:txBody>
          <a:bodyPr wrap="square">
            <a:spAutoFit/>
          </a:bodyPr>
          <a:lstStyle/>
          <a:p>
            <a:r>
              <a:rPr lang="tr-TR" sz="1500" dirty="0"/>
              <a:t>https://www.seyahatsagligi.gov.tr</a:t>
            </a:r>
          </a:p>
        </p:txBody>
      </p:sp>
      <p:sp>
        <p:nvSpPr>
          <p:cNvPr id="4" name="Alt Bilgi Yer Tutucusu 3">
            <a:extLst>
              <a:ext uri="{FF2B5EF4-FFF2-40B4-BE49-F238E27FC236}">
                <a16:creationId xmlns:a16="http://schemas.microsoft.com/office/drawing/2014/main" id="{29092C46-3D08-FB0C-D13C-759904AC1B5C}"/>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321584607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23E787-3114-20C2-2805-DE844D2C85C5}"/>
              </a:ext>
            </a:extLst>
          </p:cNvPr>
          <p:cNvSpPr>
            <a:spLocks noGrp="1"/>
          </p:cNvSpPr>
          <p:nvPr>
            <p:ph type="title"/>
          </p:nvPr>
        </p:nvSpPr>
        <p:spPr/>
        <p:txBody>
          <a:bodyPr/>
          <a:lstStyle/>
          <a:p>
            <a:r>
              <a:rPr lang="tr-TR" dirty="0"/>
              <a:t>AMAÇLAR</a:t>
            </a:r>
          </a:p>
        </p:txBody>
      </p:sp>
      <p:sp>
        <p:nvSpPr>
          <p:cNvPr id="3" name="İçerik Yer Tutucusu 2">
            <a:extLst>
              <a:ext uri="{FF2B5EF4-FFF2-40B4-BE49-F238E27FC236}">
                <a16:creationId xmlns:a16="http://schemas.microsoft.com/office/drawing/2014/main" id="{ADF68D25-4B3B-FFEC-24F8-59820798E9A5}"/>
              </a:ext>
            </a:extLst>
          </p:cNvPr>
          <p:cNvSpPr>
            <a:spLocks noGrp="1"/>
          </p:cNvSpPr>
          <p:nvPr>
            <p:ph idx="1"/>
          </p:nvPr>
        </p:nvSpPr>
        <p:spPr/>
        <p:txBody>
          <a:bodyPr/>
          <a:lstStyle/>
          <a:p>
            <a:r>
              <a:rPr lang="tr-TR" dirty="0"/>
              <a:t>Seyahat sağlığı ve seyahat aşıları hakkında bilgi vermek.</a:t>
            </a:r>
          </a:p>
        </p:txBody>
      </p:sp>
      <p:sp>
        <p:nvSpPr>
          <p:cNvPr id="4" name="Alt Bilgi Yer Tutucusu 3">
            <a:extLst>
              <a:ext uri="{FF2B5EF4-FFF2-40B4-BE49-F238E27FC236}">
                <a16:creationId xmlns:a16="http://schemas.microsoft.com/office/drawing/2014/main" id="{C03755C7-933E-EA0B-4BA7-DE83E56D6125}"/>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97218769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5E17AC-0654-854B-D43B-DCF142E64F36}"/>
              </a:ext>
            </a:extLst>
          </p:cNvPr>
          <p:cNvSpPr>
            <a:spLocks noGrp="1"/>
          </p:cNvSpPr>
          <p:nvPr>
            <p:ph type="title"/>
          </p:nvPr>
        </p:nvSpPr>
        <p:spPr>
          <a:xfrm>
            <a:off x="5868557" y="1067605"/>
            <a:ext cx="5444382" cy="1402470"/>
          </a:xfrm>
        </p:spPr>
        <p:txBody>
          <a:bodyPr anchor="t">
            <a:normAutofit/>
          </a:bodyPr>
          <a:lstStyle/>
          <a:p>
            <a:r>
              <a:rPr lang="tr-TR" sz="3200" dirty="0">
                <a:solidFill>
                  <a:schemeClr val="tx2"/>
                </a:solidFill>
              </a:rPr>
              <a:t>Önlemler</a:t>
            </a:r>
          </a:p>
        </p:txBody>
      </p:sp>
      <p:pic>
        <p:nvPicPr>
          <p:cNvPr id="5" name="Picture 4" descr="Termometre çıkış kapıları">
            <a:extLst>
              <a:ext uri="{FF2B5EF4-FFF2-40B4-BE49-F238E27FC236}">
                <a16:creationId xmlns:a16="http://schemas.microsoft.com/office/drawing/2014/main" id="{0921759D-93DD-3537-8E8B-D0CEB1EE1558}"/>
              </a:ext>
            </a:extLst>
          </p:cNvPr>
          <p:cNvPicPr>
            <a:picLocks noChangeAspect="1"/>
          </p:cNvPicPr>
          <p:nvPr/>
        </p:nvPicPr>
        <p:blipFill>
          <a:blip r:embed="rId2"/>
          <a:srcRect r="49862" b="-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9EB9FB99-0C98-008B-6A7C-F47D008E754F}"/>
              </a:ext>
            </a:extLst>
          </p:cNvPr>
          <p:cNvSpPr>
            <a:spLocks noGrp="1"/>
          </p:cNvSpPr>
          <p:nvPr>
            <p:ph idx="1"/>
          </p:nvPr>
        </p:nvSpPr>
        <p:spPr>
          <a:xfrm>
            <a:off x="5561351" y="1768840"/>
            <a:ext cx="5751588" cy="4373544"/>
          </a:xfrm>
        </p:spPr>
        <p:txBody>
          <a:bodyPr>
            <a:normAutofit/>
          </a:bodyPr>
          <a:lstStyle/>
          <a:p>
            <a:r>
              <a:rPr lang="tr-TR" sz="1400" dirty="0"/>
              <a:t>- </a:t>
            </a:r>
            <a:r>
              <a:rPr lang="tr-TR" sz="1800" dirty="0"/>
              <a:t>Gün ortasında en yoğun şekilde UV yayan güneş ışığına maruz kalmaktan kaçının (kollar ve bacakları kapatan giysiler giymek kaliteli güneş kremlerinden daha etkilidir). </a:t>
            </a:r>
          </a:p>
          <a:p>
            <a:r>
              <a:rPr lang="tr-TR" sz="1800" dirty="0"/>
              <a:t>- UV ışınlarından koruyan, gözleri tamamen kapatan güneş gözlükleri ve geniş kenarlı şapka takın. </a:t>
            </a:r>
          </a:p>
          <a:p>
            <a:r>
              <a:rPr lang="tr-TR" sz="1800" dirty="0"/>
              <a:t>- Vücudun açıkta kalan yerlerine 15 veya daha fazla faktörlü bir güneş kremi uygulayın ve sık sık tekrar edin. </a:t>
            </a:r>
          </a:p>
          <a:p>
            <a:r>
              <a:rPr lang="tr-TR" sz="1800" dirty="0"/>
              <a:t>- Çocukların çok iyi korunmasına özen gösterin.  </a:t>
            </a:r>
          </a:p>
          <a:p>
            <a:r>
              <a:rPr lang="tr-TR" sz="1800" dirty="0"/>
              <a:t>- Hamilelik esnasında güneşte fazla kalmaktan kaçının.</a:t>
            </a:r>
          </a:p>
        </p:txBody>
      </p:sp>
      <p:sp>
        <p:nvSpPr>
          <p:cNvPr id="4" name="Alt Bilgi Yer Tutucusu 3">
            <a:extLst>
              <a:ext uri="{FF2B5EF4-FFF2-40B4-BE49-F238E27FC236}">
                <a16:creationId xmlns:a16="http://schemas.microsoft.com/office/drawing/2014/main" id="{D380DF72-3473-427A-2DB2-EF061B1469E7}"/>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86462765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C5CE59-5B40-B467-060D-3933568F1BDE}"/>
              </a:ext>
            </a:extLst>
          </p:cNvPr>
          <p:cNvSpPr>
            <a:spLocks noGrp="1"/>
          </p:cNvSpPr>
          <p:nvPr>
            <p:ph type="title"/>
          </p:nvPr>
        </p:nvSpPr>
        <p:spPr/>
        <p:txBody>
          <a:bodyPr/>
          <a:lstStyle/>
          <a:p>
            <a:r>
              <a:rPr lang="tr-TR" dirty="0">
                <a:sym typeface="Wingdings" panose="05000000000000000000" pitchFamily="2" charset="2"/>
              </a:rPr>
              <a:t></a:t>
            </a:r>
            <a:r>
              <a:rPr lang="tr-TR" dirty="0"/>
              <a:t> </a:t>
            </a:r>
            <a:r>
              <a:rPr lang="tr-TR" sz="3600" dirty="0">
                <a:solidFill>
                  <a:srgbClr val="FF0000"/>
                </a:solidFill>
              </a:rPr>
              <a:t>Yükseklik</a:t>
            </a:r>
          </a:p>
        </p:txBody>
      </p:sp>
      <p:sp>
        <p:nvSpPr>
          <p:cNvPr id="3" name="İçerik Yer Tutucusu 2">
            <a:extLst>
              <a:ext uri="{FF2B5EF4-FFF2-40B4-BE49-F238E27FC236}">
                <a16:creationId xmlns:a16="http://schemas.microsoft.com/office/drawing/2014/main" id="{8B9F7D8B-0BED-7684-D651-BB7E5954B8B5}"/>
              </a:ext>
            </a:extLst>
          </p:cNvPr>
          <p:cNvSpPr>
            <a:spLocks noGrp="1"/>
          </p:cNvSpPr>
          <p:nvPr>
            <p:ph idx="1"/>
          </p:nvPr>
        </p:nvSpPr>
        <p:spPr/>
        <p:txBody>
          <a:bodyPr>
            <a:normAutofit/>
          </a:bodyPr>
          <a:lstStyle/>
          <a:p>
            <a:r>
              <a:rPr lang="tr-TR" sz="2400" dirty="0"/>
              <a:t>Fazla yüksek yerlerde atmosfer basıncı düşüktür. Bunun sonucu oluşan düşük oksijen basıncı hipoksiye (dokulara az oksijen gitmesi) neden olur. 1500-3500 metre yüksekliklerde, egzersiz toleransı düşer ve nefes alma sıklığı yükselir. </a:t>
            </a:r>
          </a:p>
          <a:p>
            <a:r>
              <a:rPr lang="tr-TR" sz="2400" dirty="0"/>
              <a:t>2100 metrede özellikle de 2750 metre üzerinde hipoksinin gelişimine bağlı olarak yükseklik hastalığı görülür. </a:t>
            </a:r>
          </a:p>
        </p:txBody>
      </p:sp>
      <p:sp>
        <p:nvSpPr>
          <p:cNvPr id="5" name="Metin kutusu 4">
            <a:extLst>
              <a:ext uri="{FF2B5EF4-FFF2-40B4-BE49-F238E27FC236}">
                <a16:creationId xmlns:a16="http://schemas.microsoft.com/office/drawing/2014/main" id="{7C56B2F4-0A19-51C0-C746-661104F6B322}"/>
              </a:ext>
            </a:extLst>
          </p:cNvPr>
          <p:cNvSpPr txBox="1"/>
          <p:nvPr/>
        </p:nvSpPr>
        <p:spPr>
          <a:xfrm>
            <a:off x="333532" y="6492875"/>
            <a:ext cx="6093500" cy="323165"/>
          </a:xfrm>
          <a:prstGeom prst="rect">
            <a:avLst/>
          </a:prstGeom>
          <a:noFill/>
        </p:spPr>
        <p:txBody>
          <a:bodyPr wrap="square">
            <a:spAutoFit/>
          </a:bodyPr>
          <a:lstStyle/>
          <a:p>
            <a:r>
              <a:rPr lang="tr-TR" sz="1500" dirty="0"/>
              <a:t>https://www.seyahatsagligi.gov.tr</a:t>
            </a:r>
          </a:p>
        </p:txBody>
      </p:sp>
      <p:sp>
        <p:nvSpPr>
          <p:cNvPr id="4" name="Alt Bilgi Yer Tutucusu 3">
            <a:extLst>
              <a:ext uri="{FF2B5EF4-FFF2-40B4-BE49-F238E27FC236}">
                <a16:creationId xmlns:a16="http://schemas.microsoft.com/office/drawing/2014/main" id="{7F298511-3E37-A6B6-B640-7411759D5748}"/>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305630713"/>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4" descr="Açık efektli çam ağaçları">
            <a:extLst>
              <a:ext uri="{FF2B5EF4-FFF2-40B4-BE49-F238E27FC236}">
                <a16:creationId xmlns:a16="http://schemas.microsoft.com/office/drawing/2014/main" id="{D7F91DAB-2C6B-2DFC-27BE-3A0798F85DEC}"/>
              </a:ext>
            </a:extLst>
          </p:cNvPr>
          <p:cNvPicPr>
            <a:picLocks noChangeAspect="1"/>
          </p:cNvPicPr>
          <p:nvPr/>
        </p:nvPicPr>
        <p:blipFill>
          <a:blip r:embed="rId2"/>
          <a:srcRect l="24220" r="30901" b="2"/>
          <a:stretch/>
        </p:blipFill>
        <p:spPr>
          <a:xfrm>
            <a:off x="-1" y="10"/>
            <a:ext cx="5151179" cy="6857990"/>
          </a:xfrm>
          <a:prstGeom prst="rect">
            <a:avLst/>
          </a:prstGeom>
        </p:spPr>
      </p:pic>
      <p:cxnSp>
        <p:nvCxnSpPr>
          <p:cNvPr id="14"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69D44E68-811C-9B4C-7CA3-4BC728DDB2FC}"/>
              </a:ext>
            </a:extLst>
          </p:cNvPr>
          <p:cNvSpPr>
            <a:spLocks noGrp="1"/>
          </p:cNvSpPr>
          <p:nvPr>
            <p:ph idx="1"/>
          </p:nvPr>
        </p:nvSpPr>
        <p:spPr>
          <a:xfrm>
            <a:off x="5971697" y="1781844"/>
            <a:ext cx="5795582" cy="4223612"/>
          </a:xfrm>
        </p:spPr>
        <p:txBody>
          <a:bodyPr>
            <a:normAutofit/>
          </a:bodyPr>
          <a:lstStyle/>
          <a:p>
            <a:r>
              <a:rPr lang="tr-TR" sz="2000" b="1" dirty="0">
                <a:solidFill>
                  <a:srgbClr val="C00000"/>
                </a:solidFill>
              </a:rPr>
              <a:t>Akut dağ hastalığı </a:t>
            </a:r>
            <a:r>
              <a:rPr lang="tr-TR" sz="2000" dirty="0"/>
              <a:t>yüksek yerlerde 1-6 saat sonra ortaya çıkar. İlk önce </a:t>
            </a:r>
            <a:r>
              <a:rPr lang="tr-TR" sz="2000" b="1" dirty="0"/>
              <a:t>baş ağrısı </a:t>
            </a:r>
            <a:r>
              <a:rPr lang="tr-TR" sz="2000" dirty="0"/>
              <a:t>ve bunu müteakiben </a:t>
            </a:r>
            <a:r>
              <a:rPr lang="tr-TR" sz="2000" b="1" dirty="0"/>
              <a:t>iştahsızlık</a:t>
            </a:r>
            <a:r>
              <a:rPr lang="tr-TR" sz="2000" dirty="0"/>
              <a:t>, </a:t>
            </a:r>
            <a:r>
              <a:rPr lang="tr-TR" sz="2000" b="1" dirty="0"/>
              <a:t>mide bulantısı </a:t>
            </a:r>
            <a:r>
              <a:rPr lang="tr-TR" sz="2000" dirty="0"/>
              <a:t>ve </a:t>
            </a:r>
            <a:r>
              <a:rPr lang="tr-TR" sz="2000" b="1" dirty="0"/>
              <a:t>kusma</a:t>
            </a:r>
            <a:r>
              <a:rPr lang="tr-TR" sz="2000" dirty="0"/>
              <a:t>, </a:t>
            </a:r>
            <a:r>
              <a:rPr lang="tr-TR" sz="2000" b="1" dirty="0"/>
              <a:t>uyuyamama</a:t>
            </a:r>
            <a:r>
              <a:rPr lang="tr-TR" sz="2000" dirty="0"/>
              <a:t>, </a:t>
            </a:r>
            <a:r>
              <a:rPr lang="tr-TR" sz="2000" b="1" dirty="0"/>
              <a:t>yorgunluk</a:t>
            </a:r>
            <a:r>
              <a:rPr lang="tr-TR" sz="2000" dirty="0"/>
              <a:t>, </a:t>
            </a:r>
            <a:r>
              <a:rPr lang="tr-TR" sz="2000" b="1" dirty="0"/>
              <a:t>bitkinlik</a:t>
            </a:r>
            <a:r>
              <a:rPr lang="tr-TR" sz="2000" dirty="0"/>
              <a:t> ve </a:t>
            </a:r>
            <a:r>
              <a:rPr lang="tr-TR" sz="2000" b="1" dirty="0"/>
              <a:t>hassasiyet halleri </a:t>
            </a:r>
            <a:r>
              <a:rPr lang="tr-TR" sz="2000" dirty="0"/>
              <a:t>görülür. </a:t>
            </a:r>
          </a:p>
          <a:p>
            <a:r>
              <a:rPr lang="tr-TR" sz="2000" dirty="0"/>
              <a:t>Akciğer ve beyin ödemi oluşmasından dolayı bazı vakalarda sonuç ölümcül olabilmektedir. Kalp damar rahatsızlıkları, akciğer hastalıkları veya anemi öyküsü olan kimseler yükseklik değişimlerine karşı çok duyarlıdır ve bu olay çok tehlikeli ve hatta yaşamı tehdit edici boyutlarda olabilir.</a:t>
            </a:r>
          </a:p>
        </p:txBody>
      </p:sp>
      <p:sp>
        <p:nvSpPr>
          <p:cNvPr id="2" name="Alt Bilgi Yer Tutucusu 1">
            <a:extLst>
              <a:ext uri="{FF2B5EF4-FFF2-40B4-BE49-F238E27FC236}">
                <a16:creationId xmlns:a16="http://schemas.microsoft.com/office/drawing/2014/main" id="{1232546D-4A63-299D-0242-7576BC0EAB2E}"/>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415539545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979A376-E2F4-DC5A-A22D-DB3F33F69B72}"/>
              </a:ext>
            </a:extLst>
          </p:cNvPr>
          <p:cNvSpPr>
            <a:spLocks noGrp="1"/>
          </p:cNvSpPr>
          <p:nvPr>
            <p:ph type="title"/>
          </p:nvPr>
        </p:nvSpPr>
        <p:spPr>
          <a:xfrm>
            <a:off x="674351" y="0"/>
            <a:ext cx="5334197" cy="1708242"/>
          </a:xfrm>
        </p:spPr>
        <p:txBody>
          <a:bodyPr anchor="ctr">
            <a:normAutofit/>
          </a:bodyPr>
          <a:lstStyle/>
          <a:p>
            <a:r>
              <a:rPr lang="tr-TR" sz="3600" dirty="0">
                <a:solidFill>
                  <a:srgbClr val="FF0000"/>
                </a:solidFill>
              </a:rPr>
              <a:t>Önlemler</a:t>
            </a:r>
          </a:p>
        </p:txBody>
      </p:sp>
      <p:sp>
        <p:nvSpPr>
          <p:cNvPr id="3" name="İçerik Yer Tutucusu 2">
            <a:extLst>
              <a:ext uri="{FF2B5EF4-FFF2-40B4-BE49-F238E27FC236}">
                <a16:creationId xmlns:a16="http://schemas.microsoft.com/office/drawing/2014/main" id="{CAD0EA7F-404A-1AE7-BB7D-2801AE30E483}"/>
              </a:ext>
            </a:extLst>
          </p:cNvPr>
          <p:cNvSpPr>
            <a:spLocks noGrp="1"/>
          </p:cNvSpPr>
          <p:nvPr>
            <p:ph idx="1"/>
          </p:nvPr>
        </p:nvSpPr>
        <p:spPr>
          <a:xfrm>
            <a:off x="434716" y="1139252"/>
            <a:ext cx="5486400" cy="5100827"/>
          </a:xfrm>
        </p:spPr>
        <p:txBody>
          <a:bodyPr anchor="ctr">
            <a:normAutofit/>
          </a:bodyPr>
          <a:lstStyle/>
          <a:p>
            <a:r>
              <a:rPr lang="tr-TR" sz="1600" dirty="0"/>
              <a:t>- </a:t>
            </a:r>
            <a:r>
              <a:rPr lang="tr-TR" sz="1800" dirty="0"/>
              <a:t>Yüksek rakımlara tırmanmayı düşünen yolcuların, bu duruma aşamalı adapte olmaya ihtiyaçları vardır. </a:t>
            </a:r>
          </a:p>
          <a:p>
            <a:r>
              <a:rPr lang="tr-TR" sz="1800" dirty="0"/>
              <a:t>- Mümkünse yüksek rakımlara hızla tırmanmayınız. Akut dağ hastalığını önlemeye yardımcı olması için 2000- 2500 metre yükseklikte en az 1 gece mola verin. </a:t>
            </a:r>
          </a:p>
          <a:p>
            <a:r>
              <a:rPr lang="tr-TR" sz="1800" dirty="0"/>
              <a:t>- Yüksek yerlere mola vermeden gidiliyorsa, oraya vardıktan sonra aşırı güç harcamaktan, ağır yemeklerden ve alkol kullanmaktan kaçının, su tüketimini arttırın.</a:t>
            </a:r>
          </a:p>
          <a:p>
            <a:r>
              <a:rPr lang="tr-TR" sz="1800" dirty="0"/>
              <a:t> - Yüksek rakımlara hızlı tırmanış yapılacaksa (&gt;2750 metre) koruyucu ilaçlar (ör. </a:t>
            </a:r>
            <a:r>
              <a:rPr lang="tr-TR" sz="1800" dirty="0" err="1"/>
              <a:t>asetazolamit</a:t>
            </a:r>
            <a:r>
              <a:rPr lang="tr-TR" sz="1800" dirty="0"/>
              <a:t>) almayı düşünün. </a:t>
            </a:r>
          </a:p>
          <a:p>
            <a:r>
              <a:rPr lang="tr-TR" sz="1800" dirty="0"/>
              <a:t>- Kalp damar, akciğer veya anemi öyküsü bulunan kişiler yüksek rakımlara seyahat etmeye karar vermeden önce sağlık danışmanlığı almalıdır.</a:t>
            </a:r>
          </a:p>
        </p:txBody>
      </p:sp>
      <p:pic>
        <p:nvPicPr>
          <p:cNvPr id="12" name="Picture 4" descr="Kalp şekli ve açısı">
            <a:extLst>
              <a:ext uri="{FF2B5EF4-FFF2-40B4-BE49-F238E27FC236}">
                <a16:creationId xmlns:a16="http://schemas.microsoft.com/office/drawing/2014/main" id="{59B007A6-7588-E75C-3BFC-DEC17821FF49}"/>
              </a:ext>
            </a:extLst>
          </p:cNvPr>
          <p:cNvPicPr>
            <a:picLocks noChangeAspect="1"/>
          </p:cNvPicPr>
          <p:nvPr/>
        </p:nvPicPr>
        <p:blipFill>
          <a:blip r:embed="rId2"/>
          <a:srcRect l="18585" r="29578"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944697733"/>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A4F3FA-A39B-36E1-9E95-EF2C0A688D43}"/>
              </a:ext>
            </a:extLst>
          </p:cNvPr>
          <p:cNvSpPr>
            <a:spLocks noGrp="1"/>
          </p:cNvSpPr>
          <p:nvPr>
            <p:ph type="title"/>
          </p:nvPr>
        </p:nvSpPr>
        <p:spPr/>
        <p:txBody>
          <a:bodyPr/>
          <a:lstStyle/>
          <a:p>
            <a:r>
              <a:rPr lang="tr-TR" dirty="0">
                <a:sym typeface="Wingdings" panose="05000000000000000000" pitchFamily="2" charset="2"/>
              </a:rPr>
              <a:t></a:t>
            </a:r>
            <a:r>
              <a:rPr lang="tr-TR" dirty="0"/>
              <a:t> </a:t>
            </a:r>
            <a:r>
              <a:rPr lang="tr-TR" sz="3600" dirty="0">
                <a:solidFill>
                  <a:srgbClr val="FF0000"/>
                </a:solidFill>
              </a:rPr>
              <a:t>Sıcaklık ve Nem</a:t>
            </a:r>
          </a:p>
        </p:txBody>
      </p:sp>
      <p:sp>
        <p:nvSpPr>
          <p:cNvPr id="3" name="İçerik Yer Tutucusu 2">
            <a:extLst>
              <a:ext uri="{FF2B5EF4-FFF2-40B4-BE49-F238E27FC236}">
                <a16:creationId xmlns:a16="http://schemas.microsoft.com/office/drawing/2014/main" id="{B762FFF6-AE57-DCBD-4EB4-3FB02883C751}"/>
              </a:ext>
            </a:extLst>
          </p:cNvPr>
          <p:cNvSpPr>
            <a:spLocks noGrp="1"/>
          </p:cNvSpPr>
          <p:nvPr>
            <p:ph idx="1"/>
          </p:nvPr>
        </p:nvSpPr>
        <p:spPr>
          <a:xfrm>
            <a:off x="838200" y="1690688"/>
            <a:ext cx="10515600" cy="4486275"/>
          </a:xfrm>
        </p:spPr>
        <p:txBody>
          <a:bodyPr>
            <a:normAutofit fontScale="92500" lnSpcReduction="20000"/>
          </a:bodyPr>
          <a:lstStyle/>
          <a:p>
            <a:r>
              <a:rPr lang="tr-TR" dirty="0"/>
              <a:t>Sıcaklık ve nemdeki ani değişikliklerin sağlık üzerinde olumsuz etkileri olabilir. Yüksek ısı ve neme maruz kalmak güneş çarpmasına, su ve elektrolit kaybıyla halsizliğe yol açabilir. </a:t>
            </a:r>
          </a:p>
          <a:p>
            <a:r>
              <a:rPr lang="tr-TR" dirty="0"/>
              <a:t>Tuzlu gıdalar ve içeceklerin tüketilmesi, güneş çarpması ve aşırı terlemeden sonra kaybedilen elektrolitlerin yenilenmesine yardımcı olur.</a:t>
            </a:r>
          </a:p>
          <a:p>
            <a:r>
              <a:rPr lang="tr-TR" dirty="0"/>
              <a:t> Yaşlı yolcuların sıcak hava koşullarında normalden daha fazla sıvı almalarına özen göstermeleri gerekir, çünkü susama hissi yaşlandıkça azalır. Ayrıca, bebekler ve küçük çocukların dehidratasyondan kaçınmak üzere yeterli miktarda sıvı almalarına dikkat edilmelidir.</a:t>
            </a:r>
          </a:p>
          <a:p>
            <a:r>
              <a:rPr lang="tr-TR" dirty="0"/>
              <a:t>Sıcak hava şartlarında cilt tahriş olabilir. Mantar kökenli cilt enfeksiyonları sıcaklık ve nem ile daha da şiddetlenir. Her gün duş alma, hafif pamuklu giysiler giyme ve cildin hassas bölgelerine pudra sürme bu enfeksiyonların yayılmasını önlemeye yardımcı olur. </a:t>
            </a:r>
          </a:p>
        </p:txBody>
      </p:sp>
      <p:sp>
        <p:nvSpPr>
          <p:cNvPr id="5" name="Metin kutusu 4">
            <a:extLst>
              <a:ext uri="{FF2B5EF4-FFF2-40B4-BE49-F238E27FC236}">
                <a16:creationId xmlns:a16="http://schemas.microsoft.com/office/drawing/2014/main" id="{EFCC0A46-9ACF-40C2-F0AD-34BFD46D0FA4}"/>
              </a:ext>
            </a:extLst>
          </p:cNvPr>
          <p:cNvSpPr txBox="1"/>
          <p:nvPr/>
        </p:nvSpPr>
        <p:spPr>
          <a:xfrm>
            <a:off x="303551" y="6488668"/>
            <a:ext cx="6093500" cy="323165"/>
          </a:xfrm>
          <a:prstGeom prst="rect">
            <a:avLst/>
          </a:prstGeom>
          <a:noFill/>
        </p:spPr>
        <p:txBody>
          <a:bodyPr wrap="square">
            <a:spAutoFit/>
          </a:bodyPr>
          <a:lstStyle/>
          <a:p>
            <a:r>
              <a:rPr lang="tr-TR" sz="1500" dirty="0"/>
              <a:t>https://www.seyahatsagligi.gov.tr</a:t>
            </a:r>
          </a:p>
        </p:txBody>
      </p:sp>
      <p:sp>
        <p:nvSpPr>
          <p:cNvPr id="4" name="Alt Bilgi Yer Tutucusu 3">
            <a:extLst>
              <a:ext uri="{FF2B5EF4-FFF2-40B4-BE49-F238E27FC236}">
                <a16:creationId xmlns:a16="http://schemas.microsoft.com/office/drawing/2014/main" id="{591307C9-DDDF-A9AC-3545-26EA57DDE680}"/>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91094719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E19AF6-2850-A285-8FD2-A01374688E0B}"/>
              </a:ext>
            </a:extLst>
          </p:cNvPr>
          <p:cNvSpPr>
            <a:spLocks noGrp="1"/>
          </p:cNvSpPr>
          <p:nvPr>
            <p:ph type="title"/>
          </p:nvPr>
        </p:nvSpPr>
        <p:spPr/>
        <p:txBody>
          <a:bodyPr/>
          <a:lstStyle/>
          <a:p>
            <a:r>
              <a:rPr lang="tr-TR" dirty="0">
                <a:sym typeface="Wingdings" panose="05000000000000000000" pitchFamily="2" charset="2"/>
              </a:rPr>
              <a:t></a:t>
            </a:r>
            <a:r>
              <a:rPr lang="tr-TR" dirty="0"/>
              <a:t> </a:t>
            </a:r>
            <a:r>
              <a:rPr lang="tr-TR" sz="3600" dirty="0">
                <a:solidFill>
                  <a:srgbClr val="FF0000"/>
                </a:solidFill>
              </a:rPr>
              <a:t>Soğuk Su Hipotermisi</a:t>
            </a:r>
          </a:p>
        </p:txBody>
      </p:sp>
      <p:sp>
        <p:nvSpPr>
          <p:cNvPr id="3" name="İçerik Yer Tutucusu 2">
            <a:extLst>
              <a:ext uri="{FF2B5EF4-FFF2-40B4-BE49-F238E27FC236}">
                <a16:creationId xmlns:a16="http://schemas.microsoft.com/office/drawing/2014/main" id="{D96839EA-87ED-0608-A813-3273D15625A9}"/>
              </a:ext>
            </a:extLst>
          </p:cNvPr>
          <p:cNvSpPr>
            <a:spLocks noGrp="1"/>
          </p:cNvSpPr>
          <p:nvPr>
            <p:ph idx="1"/>
          </p:nvPr>
        </p:nvSpPr>
        <p:spPr/>
        <p:txBody>
          <a:bodyPr>
            <a:normAutofit/>
          </a:bodyPr>
          <a:lstStyle/>
          <a:p>
            <a:r>
              <a:rPr lang="tr-TR" sz="2400" dirty="0"/>
              <a:t>Soğuk suda ölümün başlıca nedenidir. Vücut ısısı düştüğünde ilk önce </a:t>
            </a:r>
            <a:r>
              <a:rPr lang="tr-TR" sz="2400" b="1" dirty="0"/>
              <a:t>bilinç bulanıklığı</a:t>
            </a:r>
            <a:r>
              <a:rPr lang="tr-TR" sz="2400" dirty="0"/>
              <a:t>, bunu takiben </a:t>
            </a:r>
            <a:r>
              <a:rPr lang="tr-TR" sz="2400" b="1" dirty="0"/>
              <a:t>bilinç kaybı </a:t>
            </a:r>
            <a:r>
              <a:rPr lang="tr-TR" sz="2400" dirty="0"/>
              <a:t>meydana gelir, bu da boğulmaya sebep olur. Başın suyun üzerinde durmasını sağlayacak bir can yeleği sayesinde boğulma önlenebilir fakat </a:t>
            </a:r>
            <a:r>
              <a:rPr lang="tr-TR" sz="2400" dirty="0" err="1"/>
              <a:t>hipotermik</a:t>
            </a:r>
            <a:r>
              <a:rPr lang="tr-TR" sz="2400" dirty="0"/>
              <a:t> kalp durmasından dolayı doğrudan ölüm meydana gelebilir. </a:t>
            </a:r>
          </a:p>
          <a:p>
            <a:r>
              <a:rPr lang="tr-TR" sz="2400" dirty="0"/>
              <a:t>Can yeleğinin yanı sıra, vücut ısısını koruyan elbiseler giymek soğuk suda kurtulma süresini uzatabilir. Çocuklar, özellikle de erkek çocuklar yetişkinlere göre daha az yağa sahiptir ve bu yüzden soğuk suda çok daha hızlı bir şekilde donabilirler.</a:t>
            </a:r>
          </a:p>
        </p:txBody>
      </p:sp>
      <p:sp>
        <p:nvSpPr>
          <p:cNvPr id="5" name="Metin kutusu 4">
            <a:extLst>
              <a:ext uri="{FF2B5EF4-FFF2-40B4-BE49-F238E27FC236}">
                <a16:creationId xmlns:a16="http://schemas.microsoft.com/office/drawing/2014/main" id="{EED8B9B4-B9ED-C16C-D802-397AF858A36F}"/>
              </a:ext>
            </a:extLst>
          </p:cNvPr>
          <p:cNvSpPr txBox="1"/>
          <p:nvPr/>
        </p:nvSpPr>
        <p:spPr>
          <a:xfrm>
            <a:off x="468443" y="6488668"/>
            <a:ext cx="6093500" cy="323165"/>
          </a:xfrm>
          <a:prstGeom prst="rect">
            <a:avLst/>
          </a:prstGeom>
          <a:noFill/>
        </p:spPr>
        <p:txBody>
          <a:bodyPr wrap="square">
            <a:spAutoFit/>
          </a:bodyPr>
          <a:lstStyle/>
          <a:p>
            <a:r>
              <a:rPr lang="tr-TR" sz="1500" dirty="0"/>
              <a:t>https://www.seyahatsagligi.gov.tr</a:t>
            </a:r>
          </a:p>
        </p:txBody>
      </p:sp>
      <p:sp>
        <p:nvSpPr>
          <p:cNvPr id="4" name="Alt Bilgi Yer Tutucusu 3">
            <a:extLst>
              <a:ext uri="{FF2B5EF4-FFF2-40B4-BE49-F238E27FC236}">
                <a16:creationId xmlns:a16="http://schemas.microsoft.com/office/drawing/2014/main" id="{ED11C0B0-75FF-E895-732E-307AAA7C3128}"/>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4293844270"/>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82436E-8AB2-FD08-AD75-C3B310F7E00E}"/>
              </a:ext>
            </a:extLst>
          </p:cNvPr>
          <p:cNvSpPr>
            <a:spLocks noGrp="1"/>
          </p:cNvSpPr>
          <p:nvPr>
            <p:ph type="title"/>
          </p:nvPr>
        </p:nvSpPr>
        <p:spPr/>
        <p:txBody>
          <a:bodyPr>
            <a:normAutofit/>
          </a:bodyPr>
          <a:lstStyle/>
          <a:p>
            <a:r>
              <a:rPr lang="tr-TR" sz="3600" dirty="0">
                <a:sym typeface="Wingdings" panose="05000000000000000000" pitchFamily="2" charset="2"/>
              </a:rPr>
              <a:t></a:t>
            </a:r>
            <a:r>
              <a:rPr lang="tr-TR" sz="3600" dirty="0">
                <a:solidFill>
                  <a:srgbClr val="FF0000"/>
                </a:solidFill>
              </a:rPr>
              <a:t>Yüzme Mekanları</a:t>
            </a:r>
            <a:endParaRPr lang="tr-TR" sz="3600" dirty="0"/>
          </a:p>
        </p:txBody>
      </p:sp>
      <p:sp>
        <p:nvSpPr>
          <p:cNvPr id="3" name="İçerik Yer Tutucusu 2">
            <a:extLst>
              <a:ext uri="{FF2B5EF4-FFF2-40B4-BE49-F238E27FC236}">
                <a16:creationId xmlns:a16="http://schemas.microsoft.com/office/drawing/2014/main" id="{D791FDB8-4FDA-C865-E551-C0EE57D083F6}"/>
              </a:ext>
            </a:extLst>
          </p:cNvPr>
          <p:cNvSpPr>
            <a:spLocks noGrp="1"/>
          </p:cNvSpPr>
          <p:nvPr>
            <p:ph idx="1"/>
          </p:nvPr>
        </p:nvSpPr>
        <p:spPr/>
        <p:txBody>
          <a:bodyPr>
            <a:normAutofit/>
          </a:bodyPr>
          <a:lstStyle/>
          <a:p>
            <a:r>
              <a:rPr lang="tr-TR" sz="2400" dirty="0"/>
              <a:t>Su kaynaklı enfeksiyonlar, patojenik mikroorganizmaların direkt teması, solunum ve sindirim sistemi yolu ile alınmasıyla meydana gelir. Mikroorganizmalar, bu sularda doğal olarak bulunabilirler ya da insan ve hayvanların suları kullanımı ile veya dışkı kontaminasyonu sonucu bulaşırlar. </a:t>
            </a:r>
          </a:p>
          <a:p>
            <a:r>
              <a:rPr lang="tr-TR" sz="2400" dirty="0"/>
              <a:t>Yolcular arasındaki en yaygın enfeksiyonlar; ishaller, akut ateşli solunum sistemi hastalığı ve kulak enfeksiyonlarıdır. Tatlı sularda, enfekte kemirgenlerin idrarı ile yayılan </a:t>
            </a:r>
            <a:r>
              <a:rPr lang="tr-TR" sz="2400" dirty="0" err="1"/>
              <a:t>leptospiroz</a:t>
            </a:r>
            <a:r>
              <a:rPr lang="tr-TR" sz="2400" dirty="0"/>
              <a:t>, cilt veya mukoz zar açıklıkları ile temas ederek insanlarda enfeksiyona neden olur.</a:t>
            </a:r>
          </a:p>
          <a:p>
            <a:r>
              <a:rPr lang="tr-TR" sz="2400" dirty="0"/>
              <a:t> </a:t>
            </a:r>
            <a:r>
              <a:rPr lang="tr-TR" sz="2400" dirty="0" err="1"/>
              <a:t>Şistozomiyazis</a:t>
            </a:r>
            <a:r>
              <a:rPr lang="tr-TR" sz="2400" dirty="0"/>
              <a:t>, yüzerken veya sığ sularda oynarken larvanın ciltten içeri girmesi ile gerçekleşir. </a:t>
            </a:r>
          </a:p>
        </p:txBody>
      </p:sp>
      <p:sp>
        <p:nvSpPr>
          <p:cNvPr id="5" name="Metin kutusu 4">
            <a:extLst>
              <a:ext uri="{FF2B5EF4-FFF2-40B4-BE49-F238E27FC236}">
                <a16:creationId xmlns:a16="http://schemas.microsoft.com/office/drawing/2014/main" id="{DC581178-6EBF-ADAB-B67E-8CCEAA9C6EA9}"/>
              </a:ext>
            </a:extLst>
          </p:cNvPr>
          <p:cNvSpPr txBox="1"/>
          <p:nvPr/>
        </p:nvSpPr>
        <p:spPr>
          <a:xfrm>
            <a:off x="333532" y="6488668"/>
            <a:ext cx="6093500" cy="323165"/>
          </a:xfrm>
          <a:prstGeom prst="rect">
            <a:avLst/>
          </a:prstGeom>
          <a:noFill/>
        </p:spPr>
        <p:txBody>
          <a:bodyPr wrap="square">
            <a:spAutoFit/>
          </a:bodyPr>
          <a:lstStyle/>
          <a:p>
            <a:r>
              <a:rPr lang="tr-TR" sz="1500" dirty="0"/>
              <a:t>https://www.seyahatsagligi.gov.tr</a:t>
            </a:r>
          </a:p>
        </p:txBody>
      </p:sp>
      <p:sp>
        <p:nvSpPr>
          <p:cNvPr id="4" name="Alt Bilgi Yer Tutucusu 3">
            <a:extLst>
              <a:ext uri="{FF2B5EF4-FFF2-40B4-BE49-F238E27FC236}">
                <a16:creationId xmlns:a16="http://schemas.microsoft.com/office/drawing/2014/main" id="{D03E4CE3-B7CF-D0BF-D2AC-B56249E839DD}"/>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990230424"/>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C17B3F-A425-6655-4329-0848A83884CA}"/>
              </a:ext>
            </a:extLst>
          </p:cNvPr>
          <p:cNvSpPr>
            <a:spLocks noGrp="1"/>
          </p:cNvSpPr>
          <p:nvPr>
            <p:ph type="title"/>
          </p:nvPr>
        </p:nvSpPr>
        <p:spPr/>
        <p:txBody>
          <a:bodyPr/>
          <a:lstStyle/>
          <a:p>
            <a:r>
              <a:rPr lang="tr-TR" sz="4400" dirty="0">
                <a:sym typeface="Wingdings" panose="05000000000000000000" pitchFamily="2" charset="2"/>
              </a:rPr>
              <a:t></a:t>
            </a:r>
            <a:r>
              <a:rPr lang="tr-TR" sz="4400" dirty="0">
                <a:solidFill>
                  <a:srgbClr val="FF0000"/>
                </a:solidFill>
              </a:rPr>
              <a:t>Yüzme Mekanları</a:t>
            </a:r>
            <a:endParaRPr lang="tr-TR" dirty="0"/>
          </a:p>
        </p:txBody>
      </p:sp>
      <p:sp>
        <p:nvSpPr>
          <p:cNvPr id="3" name="İçerik Yer Tutucusu 2">
            <a:extLst>
              <a:ext uri="{FF2B5EF4-FFF2-40B4-BE49-F238E27FC236}">
                <a16:creationId xmlns:a16="http://schemas.microsoft.com/office/drawing/2014/main" id="{8E74005B-1CBF-B25B-CF2D-8F3FFB6736CF}"/>
              </a:ext>
            </a:extLst>
          </p:cNvPr>
          <p:cNvSpPr>
            <a:spLocks noGrp="1"/>
          </p:cNvSpPr>
          <p:nvPr>
            <p:ph idx="1"/>
          </p:nvPr>
        </p:nvSpPr>
        <p:spPr>
          <a:xfrm>
            <a:off x="838200" y="1510806"/>
            <a:ext cx="10515600" cy="4351338"/>
          </a:xfrm>
        </p:spPr>
        <p:txBody>
          <a:bodyPr>
            <a:noAutofit/>
          </a:bodyPr>
          <a:lstStyle/>
          <a:p>
            <a:r>
              <a:rPr lang="tr-TR" sz="2400" dirty="0"/>
              <a:t>Yüzme havuzları ve kaplıcalarda eğer sular uygun şekilde dezenfekte edilmiyorsa enfeksiyon gelişebilir. Klor ve diğer dezenfektanların düzgün kullanımı sudaki çoğu virüs ve bakterileri kontrol altında tutar.</a:t>
            </a:r>
          </a:p>
          <a:p>
            <a:r>
              <a:rPr lang="tr-TR" sz="2400" dirty="0"/>
              <a:t> </a:t>
            </a:r>
            <a:r>
              <a:rPr lang="tr-TR" sz="2400" dirty="0" err="1"/>
              <a:t>Giardia</a:t>
            </a:r>
            <a:r>
              <a:rPr lang="tr-TR" sz="2400" dirty="0"/>
              <a:t> ve </a:t>
            </a:r>
            <a:r>
              <a:rPr lang="tr-TR" sz="2400" dirty="0" err="1"/>
              <a:t>Criptosporidium</a:t>
            </a:r>
            <a:r>
              <a:rPr lang="tr-TR" sz="2400" dirty="0"/>
              <a:t> gibi parazitler enfekte ettikleri kişilerden fazla miktarda etrafa yayılır ve bu organizmalar rutin dezenfeksiyon işlemlerine karşı dirençlidirler. Ancak ozon ile </a:t>
            </a:r>
            <a:r>
              <a:rPr lang="tr-TR" sz="2400" dirty="0" err="1"/>
              <a:t>inaktif</a:t>
            </a:r>
            <a:r>
              <a:rPr lang="tr-TR" sz="2400" dirty="0"/>
              <a:t> hale getirilirler ya da süzme yöntemiyle temizlenebilirler. </a:t>
            </a:r>
          </a:p>
          <a:p>
            <a:r>
              <a:rPr lang="tr-TR" sz="2400" dirty="0" err="1"/>
              <a:t>Legionella</a:t>
            </a:r>
            <a:r>
              <a:rPr lang="tr-TR" sz="2400" dirty="0"/>
              <a:t> ve </a:t>
            </a:r>
            <a:r>
              <a:rPr lang="tr-TR" sz="2400" dirty="0" err="1"/>
              <a:t>Pseudomonas</a:t>
            </a:r>
            <a:r>
              <a:rPr lang="tr-TR" sz="2400" dirty="0"/>
              <a:t> </a:t>
            </a:r>
            <a:r>
              <a:rPr lang="tr-TR" sz="2400" dirty="0" err="1"/>
              <a:t>aeruginosa’ya</a:t>
            </a:r>
            <a:r>
              <a:rPr lang="tr-TR" sz="2400" dirty="0"/>
              <a:t> bağlı dış kulak yolu enfeksiyonu, idrar yolu ve solunum yolu enfeksiyonları, yara ve kornea enfeksiyonları kaplıcalar aracılığı ile meydana gelebilir. </a:t>
            </a:r>
          </a:p>
        </p:txBody>
      </p:sp>
      <p:sp>
        <p:nvSpPr>
          <p:cNvPr id="4" name="Alt Bilgi Yer Tutucusu 3">
            <a:extLst>
              <a:ext uri="{FF2B5EF4-FFF2-40B4-BE49-F238E27FC236}">
                <a16:creationId xmlns:a16="http://schemas.microsoft.com/office/drawing/2014/main" id="{147D63D9-BD23-4A55-1063-00B6FAABACD9}"/>
              </a:ext>
            </a:extLst>
          </p:cNvPr>
          <p:cNvSpPr>
            <a:spLocks noGrp="1"/>
          </p:cNvSpPr>
          <p:nvPr>
            <p:ph type="ftr" sz="quarter" idx="11"/>
          </p:nvPr>
        </p:nvSpPr>
        <p:spPr/>
        <p:txBody>
          <a:bodyPr/>
          <a:lstStyle/>
          <a:p>
            <a:endParaRPr lang="tr-TR"/>
          </a:p>
        </p:txBody>
      </p:sp>
      <p:sp>
        <p:nvSpPr>
          <p:cNvPr id="5" name="Metin kutusu 4">
            <a:extLst>
              <a:ext uri="{FF2B5EF4-FFF2-40B4-BE49-F238E27FC236}">
                <a16:creationId xmlns:a16="http://schemas.microsoft.com/office/drawing/2014/main" id="{1FA18403-7F77-E2BD-E94C-724E3DB7935C}"/>
              </a:ext>
            </a:extLst>
          </p:cNvPr>
          <p:cNvSpPr txBox="1"/>
          <p:nvPr/>
        </p:nvSpPr>
        <p:spPr>
          <a:xfrm>
            <a:off x="393492" y="6488668"/>
            <a:ext cx="6093500" cy="323165"/>
          </a:xfrm>
          <a:prstGeom prst="rect">
            <a:avLst/>
          </a:prstGeom>
          <a:noFill/>
        </p:spPr>
        <p:txBody>
          <a:bodyPr wrap="square">
            <a:spAutoFit/>
          </a:bodyPr>
          <a:lstStyle/>
          <a:p>
            <a:r>
              <a:rPr lang="tr-TR" sz="1500" dirty="0"/>
              <a:t>https://www.seyahatsagligi.gov.tr</a:t>
            </a:r>
          </a:p>
        </p:txBody>
      </p:sp>
    </p:spTree>
    <p:extLst>
      <p:ext uri="{BB962C8B-B14F-4D97-AF65-F5344CB8AC3E}">
        <p14:creationId xmlns:p14="http://schemas.microsoft.com/office/powerpoint/2010/main" val="905209383"/>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82AB8F0-2B7F-935D-FE69-9E8B73432B02}"/>
              </a:ext>
            </a:extLst>
          </p:cNvPr>
          <p:cNvSpPr>
            <a:spLocks noGrp="1"/>
          </p:cNvSpPr>
          <p:nvPr>
            <p:ph type="title"/>
          </p:nvPr>
        </p:nvSpPr>
        <p:spPr>
          <a:xfrm>
            <a:off x="1371599" y="294538"/>
            <a:ext cx="9895951" cy="1033669"/>
          </a:xfrm>
        </p:spPr>
        <p:txBody>
          <a:bodyPr>
            <a:normAutofit/>
          </a:bodyPr>
          <a:lstStyle/>
          <a:p>
            <a:r>
              <a:rPr lang="tr-TR" sz="4000" dirty="0">
                <a:solidFill>
                  <a:srgbClr val="FFFFFF"/>
                </a:solidFill>
              </a:rPr>
              <a:t>Önlemler</a:t>
            </a:r>
          </a:p>
        </p:txBody>
      </p:sp>
      <p:sp>
        <p:nvSpPr>
          <p:cNvPr id="3" name="İçerik Yer Tutucusu 2">
            <a:extLst>
              <a:ext uri="{FF2B5EF4-FFF2-40B4-BE49-F238E27FC236}">
                <a16:creationId xmlns:a16="http://schemas.microsoft.com/office/drawing/2014/main" id="{40F4DCC9-7583-95E8-A498-DBC209D1DDF7}"/>
              </a:ext>
            </a:extLst>
          </p:cNvPr>
          <p:cNvSpPr>
            <a:spLocks noGrp="1"/>
          </p:cNvSpPr>
          <p:nvPr>
            <p:ph idx="1"/>
          </p:nvPr>
        </p:nvSpPr>
        <p:spPr>
          <a:xfrm>
            <a:off x="1371599" y="2318197"/>
            <a:ext cx="9724031" cy="3683358"/>
          </a:xfrm>
        </p:spPr>
        <p:txBody>
          <a:bodyPr anchor="ctr">
            <a:normAutofit/>
          </a:bodyPr>
          <a:lstStyle/>
          <a:p>
            <a:pPr marL="0" indent="0">
              <a:buNone/>
            </a:pPr>
            <a:r>
              <a:rPr lang="tr-TR" sz="1900" dirty="0"/>
              <a:t>- Yüzme mekanlarında yaptığınız faaliyetlerden önce alkol kullanmaktan kaçının, </a:t>
            </a:r>
          </a:p>
          <a:p>
            <a:pPr marL="0" indent="0">
              <a:buNone/>
            </a:pPr>
            <a:r>
              <a:rPr lang="tr-TR" sz="1900" dirty="0"/>
              <a:t>- Yüzme mekanlarında çocukların neler yapmakta olduğunu iyi takip edin,</a:t>
            </a:r>
          </a:p>
          <a:p>
            <a:pPr marL="0" indent="0">
              <a:buNone/>
            </a:pPr>
            <a:r>
              <a:rPr lang="tr-TR" sz="1900" dirty="0"/>
              <a:t>- Kaplıca ve saunalardaki aşırı sıcaklıklardan sakının, bu durum özellikle de hastalık öyküsü olan kimseler, hamile kadınlar ve küçük çocuklar için çok önemlidir,</a:t>
            </a:r>
          </a:p>
          <a:p>
            <a:pPr marL="0" indent="0">
              <a:buNone/>
            </a:pPr>
            <a:r>
              <a:rPr lang="tr-TR" sz="1900" dirty="0"/>
              <a:t>- Güneş ışığına çok fazla maruz kalmamaya dikkat edin, </a:t>
            </a:r>
          </a:p>
          <a:p>
            <a:pPr marL="0" indent="0">
              <a:buNone/>
            </a:pPr>
            <a:r>
              <a:rPr lang="tr-TR" sz="1900" dirty="0"/>
              <a:t>- Mikroplu sulara temas etmemeye özen gösterin.</a:t>
            </a:r>
          </a:p>
          <a:p>
            <a:pPr marL="0" indent="0">
              <a:buNone/>
            </a:pPr>
            <a:r>
              <a:rPr lang="tr-TR" sz="1900" dirty="0"/>
              <a:t>- Kıyıda, ırmak kenarında ve çamurlu yerlerde yürürken mutlaka ayakkabı giyin.</a:t>
            </a:r>
          </a:p>
        </p:txBody>
      </p:sp>
      <p:sp>
        <p:nvSpPr>
          <p:cNvPr id="4" name="Alt Bilgi Yer Tutucusu 3">
            <a:extLst>
              <a:ext uri="{FF2B5EF4-FFF2-40B4-BE49-F238E27FC236}">
                <a16:creationId xmlns:a16="http://schemas.microsoft.com/office/drawing/2014/main" id="{18B5B1AF-49E4-A5B3-6853-5E390819DA3F}"/>
              </a:ext>
            </a:extLst>
          </p:cNvPr>
          <p:cNvSpPr>
            <a:spLocks noGrp="1"/>
          </p:cNvSpPr>
          <p:nvPr>
            <p:ph type="ftr" sz="quarter" idx="11"/>
          </p:nvPr>
        </p:nvSpPr>
        <p:spPr/>
        <p:txBody>
          <a:bodyPr/>
          <a:lstStyle/>
          <a:p>
            <a:endParaRPr lang="tr-TR"/>
          </a:p>
        </p:txBody>
      </p:sp>
      <p:sp>
        <p:nvSpPr>
          <p:cNvPr id="5" name="Metin kutusu 4">
            <a:extLst>
              <a:ext uri="{FF2B5EF4-FFF2-40B4-BE49-F238E27FC236}">
                <a16:creationId xmlns:a16="http://schemas.microsoft.com/office/drawing/2014/main" id="{F8CDD9BC-FE2F-C59C-91F5-DB6DBC1D042C}"/>
              </a:ext>
            </a:extLst>
          </p:cNvPr>
          <p:cNvSpPr txBox="1"/>
          <p:nvPr/>
        </p:nvSpPr>
        <p:spPr>
          <a:xfrm>
            <a:off x="393492" y="6488668"/>
            <a:ext cx="6093500" cy="323165"/>
          </a:xfrm>
          <a:prstGeom prst="rect">
            <a:avLst/>
          </a:prstGeom>
          <a:noFill/>
        </p:spPr>
        <p:txBody>
          <a:bodyPr wrap="square">
            <a:spAutoFit/>
          </a:bodyPr>
          <a:lstStyle/>
          <a:p>
            <a:r>
              <a:rPr lang="tr-TR" sz="1500" dirty="0"/>
              <a:t>https://www.seyahatsagligi.gov.tr</a:t>
            </a:r>
          </a:p>
        </p:txBody>
      </p:sp>
    </p:spTree>
    <p:extLst>
      <p:ext uri="{BB962C8B-B14F-4D97-AF65-F5344CB8AC3E}">
        <p14:creationId xmlns:p14="http://schemas.microsoft.com/office/powerpoint/2010/main" val="280412520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F73252-1BFF-76D4-AEDF-2876FD83C0E3}"/>
              </a:ext>
            </a:extLst>
          </p:cNvPr>
          <p:cNvSpPr>
            <a:spLocks noGrp="1"/>
          </p:cNvSpPr>
          <p:nvPr>
            <p:ph type="title"/>
          </p:nvPr>
        </p:nvSpPr>
        <p:spPr/>
        <p:txBody>
          <a:bodyPr>
            <a:normAutofit/>
          </a:bodyPr>
          <a:lstStyle/>
          <a:p>
            <a:r>
              <a:rPr lang="tr-TR" sz="3200" dirty="0"/>
              <a:t>HAYVAN VE VEKTÖR KAYNAKLI RİSKLER VE ÖNLEMLER</a:t>
            </a:r>
          </a:p>
        </p:txBody>
      </p:sp>
      <p:sp>
        <p:nvSpPr>
          <p:cNvPr id="3" name="İçerik Yer Tutucusu 2">
            <a:extLst>
              <a:ext uri="{FF2B5EF4-FFF2-40B4-BE49-F238E27FC236}">
                <a16:creationId xmlns:a16="http://schemas.microsoft.com/office/drawing/2014/main" id="{D236BC12-AB11-8F71-0D92-435171BCF0B3}"/>
              </a:ext>
            </a:extLst>
          </p:cNvPr>
          <p:cNvSpPr>
            <a:spLocks noGrp="1"/>
          </p:cNvSpPr>
          <p:nvPr>
            <p:ph idx="1"/>
          </p:nvPr>
        </p:nvSpPr>
        <p:spPr/>
        <p:txBody>
          <a:bodyPr>
            <a:normAutofit/>
          </a:bodyPr>
          <a:lstStyle/>
          <a:p>
            <a:r>
              <a:rPr lang="tr-TR" sz="2400" dirty="0"/>
              <a:t>Hayvanlar genellikle insanlarla temas içinde bulunmaktan kaçınma eğilimindedirler ve kışkırtılmadıkça da saldırmazlar. Ancak bazı etoburlar sinirli ve saldırgan olabilirler. Kuduz olan hayvanlar daha saldırgan olur ve kışkırtılmadan da saldırabilirler. Vahşi hayvanlar da eğer arazilerine izinsiz girilmişse saldırganlaşabilirler, özellikle de yavrular korunuyorsa durum daha da ciddi olabilir. </a:t>
            </a:r>
          </a:p>
          <a:p>
            <a:r>
              <a:rPr lang="tr-TR" sz="2400" dirty="0"/>
              <a:t>Hayvan ısırıkları önemli yaralanmalara ve hastalık bulaşmasına yol açabilir. Hayvan ısırıklarına bağlı en önemli sağlık </a:t>
            </a:r>
            <a:r>
              <a:rPr lang="tr-TR" sz="2400" dirty="0" err="1"/>
              <a:t>tehditi</a:t>
            </a:r>
            <a:r>
              <a:rPr lang="tr-TR" sz="2400" dirty="0"/>
              <a:t> kuduzdur.</a:t>
            </a:r>
          </a:p>
        </p:txBody>
      </p:sp>
      <p:sp>
        <p:nvSpPr>
          <p:cNvPr id="5" name="Metin kutusu 4">
            <a:extLst>
              <a:ext uri="{FF2B5EF4-FFF2-40B4-BE49-F238E27FC236}">
                <a16:creationId xmlns:a16="http://schemas.microsoft.com/office/drawing/2014/main" id="{6D317582-CDC2-B9E6-19A5-BE1A75B31B2B}"/>
              </a:ext>
            </a:extLst>
          </p:cNvPr>
          <p:cNvSpPr txBox="1"/>
          <p:nvPr/>
        </p:nvSpPr>
        <p:spPr>
          <a:xfrm>
            <a:off x="288561" y="6488668"/>
            <a:ext cx="6093500" cy="323165"/>
          </a:xfrm>
          <a:prstGeom prst="rect">
            <a:avLst/>
          </a:prstGeom>
          <a:noFill/>
        </p:spPr>
        <p:txBody>
          <a:bodyPr wrap="square">
            <a:spAutoFit/>
          </a:bodyPr>
          <a:lstStyle/>
          <a:p>
            <a:r>
              <a:rPr lang="tr-TR" sz="1500" dirty="0"/>
              <a:t>https://www.seyahatsagligi.gov.tr</a:t>
            </a:r>
          </a:p>
        </p:txBody>
      </p:sp>
      <p:sp>
        <p:nvSpPr>
          <p:cNvPr id="4" name="Alt Bilgi Yer Tutucusu 3">
            <a:extLst>
              <a:ext uri="{FF2B5EF4-FFF2-40B4-BE49-F238E27FC236}">
                <a16:creationId xmlns:a16="http://schemas.microsoft.com/office/drawing/2014/main" id="{61E3A9AB-FCA4-5B27-E77C-240F736F9031}"/>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66620406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10872A-7E34-E744-B8DB-BFDB1C5D76C5}"/>
              </a:ext>
            </a:extLst>
          </p:cNvPr>
          <p:cNvSpPr>
            <a:spLocks noGrp="1"/>
          </p:cNvSpPr>
          <p:nvPr>
            <p:ph type="title"/>
          </p:nvPr>
        </p:nvSpPr>
        <p:spPr/>
        <p:txBody>
          <a:bodyPr/>
          <a:lstStyle/>
          <a:p>
            <a:r>
              <a:rPr lang="tr-TR" dirty="0"/>
              <a:t>SUNUM PLANI</a:t>
            </a:r>
          </a:p>
        </p:txBody>
      </p:sp>
      <p:sp>
        <p:nvSpPr>
          <p:cNvPr id="3" name="İçerik Yer Tutucusu 2">
            <a:extLst>
              <a:ext uri="{FF2B5EF4-FFF2-40B4-BE49-F238E27FC236}">
                <a16:creationId xmlns:a16="http://schemas.microsoft.com/office/drawing/2014/main" id="{5285C803-3FA8-409C-FC42-5C67926210FE}"/>
              </a:ext>
            </a:extLst>
          </p:cNvPr>
          <p:cNvSpPr>
            <a:spLocks noGrp="1"/>
          </p:cNvSpPr>
          <p:nvPr>
            <p:ph idx="1"/>
          </p:nvPr>
        </p:nvSpPr>
        <p:spPr/>
        <p:txBody>
          <a:bodyPr/>
          <a:lstStyle/>
          <a:p>
            <a:r>
              <a:rPr lang="tr-TR" dirty="0"/>
              <a:t>Seyahat sağlığı ile ilgili genel bilgiler</a:t>
            </a:r>
          </a:p>
          <a:p>
            <a:r>
              <a:rPr lang="tr-TR" dirty="0"/>
              <a:t>Çevresel risk faktörleri ve önlemler</a:t>
            </a:r>
          </a:p>
          <a:p>
            <a:r>
              <a:rPr lang="tr-TR" dirty="0"/>
              <a:t>Seyahatlerde sık görülen enfeksiyon hastalıkları</a:t>
            </a:r>
          </a:p>
          <a:p>
            <a:r>
              <a:rPr lang="tr-TR"/>
              <a:t>Seyahat aşıları</a:t>
            </a:r>
            <a:endParaRPr lang="tr-TR" dirty="0"/>
          </a:p>
          <a:p>
            <a:endParaRPr lang="tr-TR" dirty="0"/>
          </a:p>
          <a:p>
            <a:endParaRPr lang="tr-TR" dirty="0"/>
          </a:p>
          <a:p>
            <a:endParaRPr lang="tr-TR" dirty="0"/>
          </a:p>
        </p:txBody>
      </p:sp>
      <p:sp>
        <p:nvSpPr>
          <p:cNvPr id="4" name="Alt Bilgi Yer Tutucusu 3">
            <a:extLst>
              <a:ext uri="{FF2B5EF4-FFF2-40B4-BE49-F238E27FC236}">
                <a16:creationId xmlns:a16="http://schemas.microsoft.com/office/drawing/2014/main" id="{B1667A95-BD50-BACB-2E6B-856C5EBF49AA}"/>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310005071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A324E1-B8D4-63D5-0895-C771EA805658}"/>
              </a:ext>
            </a:extLst>
          </p:cNvPr>
          <p:cNvSpPr>
            <a:spLocks noGrp="1"/>
          </p:cNvSpPr>
          <p:nvPr>
            <p:ph type="title"/>
          </p:nvPr>
        </p:nvSpPr>
        <p:spPr/>
        <p:txBody>
          <a:bodyPr>
            <a:normAutofit/>
          </a:bodyPr>
          <a:lstStyle/>
          <a:p>
            <a:r>
              <a:rPr lang="tr-TR" sz="3600" dirty="0">
                <a:solidFill>
                  <a:srgbClr val="FF0000"/>
                </a:solidFill>
              </a:rPr>
              <a:t>Önlemler</a:t>
            </a:r>
          </a:p>
        </p:txBody>
      </p:sp>
      <p:sp>
        <p:nvSpPr>
          <p:cNvPr id="3" name="İçerik Yer Tutucusu 2">
            <a:extLst>
              <a:ext uri="{FF2B5EF4-FFF2-40B4-BE49-F238E27FC236}">
                <a16:creationId xmlns:a16="http://schemas.microsoft.com/office/drawing/2014/main" id="{452E41A5-2298-B830-BF7E-2B0FAC827157}"/>
              </a:ext>
            </a:extLst>
          </p:cNvPr>
          <p:cNvSpPr>
            <a:spLocks noGrp="1"/>
          </p:cNvSpPr>
          <p:nvPr>
            <p:ph idx="1"/>
          </p:nvPr>
        </p:nvSpPr>
        <p:spPr>
          <a:xfrm>
            <a:off x="688298" y="1540812"/>
            <a:ext cx="10515600" cy="4351338"/>
          </a:xfrm>
        </p:spPr>
        <p:txBody>
          <a:bodyPr>
            <a:noAutofit/>
          </a:bodyPr>
          <a:lstStyle/>
          <a:p>
            <a:r>
              <a:rPr lang="tr-TR" sz="2400" dirty="0"/>
              <a:t>- Kuduzun görüldüğü bölgelerde evcil, kafesteki ve vahşi hayvanlarla doğrudan temastan kaçının.</a:t>
            </a:r>
          </a:p>
          <a:p>
            <a:r>
              <a:rPr lang="tr-TR" sz="2400" dirty="0"/>
              <a:t> - Bir hayvanı ürkütecek, korkutacak veya tehdit edecek davranışlarda bulunmayın. </a:t>
            </a:r>
          </a:p>
          <a:p>
            <a:r>
              <a:rPr lang="tr-TR" sz="2400" dirty="0"/>
              <a:t>- Bir hayvan tarafından ısırıldığınızda yarayı sabun veya dezenfektanlarla hemen yıkayın ve sağlık yardımı alın. </a:t>
            </a:r>
          </a:p>
          <a:p>
            <a:r>
              <a:rPr lang="tr-TR" sz="2400" dirty="0"/>
              <a:t>- Kuduz hayvanlarla karşılaşma riski olan seyahatlerden önce tıbbi danışmanlık alın. Bu durumlarda seyahat öncesi koruyucu kuduz aşısı yapılabilir. </a:t>
            </a:r>
          </a:p>
          <a:p>
            <a:r>
              <a:rPr lang="tr-TR" sz="2400" dirty="0"/>
              <a:t>- Yanında hayvan taşıyan yolcular, uluslararası sınırlardan geçebilmek için köpeklerine (bazı ülkeler için kediler de dahil) kuduz aşısı yaptırmış olmaları gerektiğini bilmelidirler. </a:t>
            </a:r>
          </a:p>
        </p:txBody>
      </p:sp>
      <p:sp>
        <p:nvSpPr>
          <p:cNvPr id="5" name="Metin kutusu 4">
            <a:extLst>
              <a:ext uri="{FF2B5EF4-FFF2-40B4-BE49-F238E27FC236}">
                <a16:creationId xmlns:a16="http://schemas.microsoft.com/office/drawing/2014/main" id="{E43C3866-527D-3C0D-31C1-0374294BA1E3}"/>
              </a:ext>
            </a:extLst>
          </p:cNvPr>
          <p:cNvSpPr txBox="1"/>
          <p:nvPr/>
        </p:nvSpPr>
        <p:spPr>
          <a:xfrm>
            <a:off x="258581" y="6488668"/>
            <a:ext cx="6093500" cy="292388"/>
          </a:xfrm>
          <a:prstGeom prst="rect">
            <a:avLst/>
          </a:prstGeom>
          <a:noFill/>
        </p:spPr>
        <p:txBody>
          <a:bodyPr wrap="square">
            <a:spAutoFit/>
          </a:bodyPr>
          <a:lstStyle/>
          <a:p>
            <a:r>
              <a:rPr lang="tr-TR" sz="1300" dirty="0"/>
              <a:t>https://www.seyahatsagligi.gov.tr</a:t>
            </a:r>
          </a:p>
        </p:txBody>
      </p:sp>
      <p:sp>
        <p:nvSpPr>
          <p:cNvPr id="4" name="Alt Bilgi Yer Tutucusu 3">
            <a:extLst>
              <a:ext uri="{FF2B5EF4-FFF2-40B4-BE49-F238E27FC236}">
                <a16:creationId xmlns:a16="http://schemas.microsoft.com/office/drawing/2014/main" id="{D528BF23-8DAF-C8B2-83F0-3693E29F6C61}"/>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3785704373"/>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E9A3F3-6102-375F-EDF1-A8EDFFD48C60}"/>
              </a:ext>
            </a:extLst>
          </p:cNvPr>
          <p:cNvSpPr>
            <a:spLocks noGrp="1"/>
          </p:cNvSpPr>
          <p:nvPr>
            <p:ph type="title"/>
          </p:nvPr>
        </p:nvSpPr>
        <p:spPr/>
        <p:txBody>
          <a:bodyPr>
            <a:normAutofit/>
          </a:bodyPr>
          <a:lstStyle/>
          <a:p>
            <a:r>
              <a:rPr lang="tr-TR" sz="3600" dirty="0">
                <a:solidFill>
                  <a:srgbClr val="FF0000"/>
                </a:solidFill>
              </a:rPr>
              <a:t>Yılanlar, akrepler ve örümcekler</a:t>
            </a:r>
          </a:p>
        </p:txBody>
      </p:sp>
      <p:sp>
        <p:nvSpPr>
          <p:cNvPr id="3" name="İçerik Yer Tutucusu 2">
            <a:extLst>
              <a:ext uri="{FF2B5EF4-FFF2-40B4-BE49-F238E27FC236}">
                <a16:creationId xmlns:a16="http://schemas.microsoft.com/office/drawing/2014/main" id="{BC8EE418-6DE4-09C7-7ACF-30383512C251}"/>
              </a:ext>
            </a:extLst>
          </p:cNvPr>
          <p:cNvSpPr>
            <a:spLocks noGrp="1"/>
          </p:cNvSpPr>
          <p:nvPr>
            <p:ph idx="1"/>
          </p:nvPr>
        </p:nvSpPr>
        <p:spPr/>
        <p:txBody>
          <a:bodyPr>
            <a:normAutofit fontScale="85000" lnSpcReduction="20000"/>
          </a:bodyPr>
          <a:lstStyle/>
          <a:p>
            <a:r>
              <a:rPr lang="tr-TR" dirty="0"/>
              <a:t>Tropikal ve subtropikal bölgelere çöllere giden yolcular zehirli yılanlar, akrepler ve örümceklerin bulunma ihtimalini düşünmelidirler. Ziyaret edecekleri yerdeki bu riskler hakkında bilgiler almalıdırlar. Zehirli türlerin çoğu geceleri faaliyete geçerler.</a:t>
            </a:r>
          </a:p>
          <a:p>
            <a:r>
              <a:rPr lang="tr-TR" dirty="0"/>
              <a:t> Zehirli bir yılan, akrep ya da örümcek tarafından ısırılmak, derhal tedavi gerektiren acil bir durumdur. Hasta mümkün olduğunca çabuk en yakın sağlık kurumuna götürülmelidir. İlk yardım tedbiri olarak ; </a:t>
            </a:r>
            <a:r>
              <a:rPr lang="tr-TR" dirty="0" err="1"/>
              <a:t>zehirin</a:t>
            </a:r>
            <a:r>
              <a:rPr lang="tr-TR" dirty="0"/>
              <a:t> vücuda yayılmasını ve doku hasarını azaltmak için, etkilenen uzuv sıkı olmayacak bir şekilde atelle ve bandajla sabitlenir. Ancak ısırık çevresinde şişme ve doku hasarı mevcutsa bandajlama tavsiye edilmez. </a:t>
            </a:r>
          </a:p>
          <a:p>
            <a:r>
              <a:rPr lang="tr-TR" b="1" dirty="0"/>
              <a:t>Yarayı kesip emme, turnike ve yara üzerine bası uygulama gibi ilk yardım yöntemleri zararlıdır ve kullanılmamalıdır</a:t>
            </a:r>
            <a:r>
              <a:rPr lang="tr-TR" dirty="0"/>
              <a:t>. Panzehir kullanma kararı sadece kalifiye bir tıp personeli tarafından alınabilir, ancak bu da bir sağlık kurumunda gerçekleştirilmelidir.</a:t>
            </a:r>
          </a:p>
        </p:txBody>
      </p:sp>
      <p:sp>
        <p:nvSpPr>
          <p:cNvPr id="5" name="Metin kutusu 4">
            <a:extLst>
              <a:ext uri="{FF2B5EF4-FFF2-40B4-BE49-F238E27FC236}">
                <a16:creationId xmlns:a16="http://schemas.microsoft.com/office/drawing/2014/main" id="{6CEF84D5-C87C-C892-1E0E-295342DACC35}"/>
              </a:ext>
            </a:extLst>
          </p:cNvPr>
          <p:cNvSpPr txBox="1"/>
          <p:nvPr/>
        </p:nvSpPr>
        <p:spPr>
          <a:xfrm>
            <a:off x="243590" y="6488668"/>
            <a:ext cx="6093500" cy="323165"/>
          </a:xfrm>
          <a:prstGeom prst="rect">
            <a:avLst/>
          </a:prstGeom>
          <a:noFill/>
        </p:spPr>
        <p:txBody>
          <a:bodyPr wrap="square">
            <a:spAutoFit/>
          </a:bodyPr>
          <a:lstStyle/>
          <a:p>
            <a:r>
              <a:rPr lang="tr-TR" sz="1500" dirty="0"/>
              <a:t>https://www.seyahatsagligi.gov.tr</a:t>
            </a:r>
          </a:p>
        </p:txBody>
      </p:sp>
      <p:sp>
        <p:nvSpPr>
          <p:cNvPr id="4" name="Alt Bilgi Yer Tutucusu 3">
            <a:extLst>
              <a:ext uri="{FF2B5EF4-FFF2-40B4-BE49-F238E27FC236}">
                <a16:creationId xmlns:a16="http://schemas.microsoft.com/office/drawing/2014/main" id="{9A9B66C9-3B13-3EAF-405D-247A4F308B56}"/>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680246869"/>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52D1C9-2584-F44A-FCAA-5007BEC82FAE}"/>
              </a:ext>
            </a:extLst>
          </p:cNvPr>
          <p:cNvSpPr>
            <a:spLocks noGrp="1"/>
          </p:cNvSpPr>
          <p:nvPr>
            <p:ph type="title"/>
          </p:nvPr>
        </p:nvSpPr>
        <p:spPr/>
        <p:txBody>
          <a:bodyPr>
            <a:normAutofit/>
          </a:bodyPr>
          <a:lstStyle/>
          <a:p>
            <a:r>
              <a:rPr lang="tr-TR" sz="3600" dirty="0">
                <a:solidFill>
                  <a:srgbClr val="FF0000"/>
                </a:solidFill>
              </a:rPr>
              <a:t>Önlemler</a:t>
            </a:r>
          </a:p>
        </p:txBody>
      </p:sp>
      <p:sp>
        <p:nvSpPr>
          <p:cNvPr id="3" name="İçerik Yer Tutucusu 2">
            <a:extLst>
              <a:ext uri="{FF2B5EF4-FFF2-40B4-BE49-F238E27FC236}">
                <a16:creationId xmlns:a16="http://schemas.microsoft.com/office/drawing/2014/main" id="{8B61AD37-9F51-6382-2990-2F5EBE740AF1}"/>
              </a:ext>
            </a:extLst>
          </p:cNvPr>
          <p:cNvSpPr>
            <a:spLocks noGrp="1"/>
          </p:cNvSpPr>
          <p:nvPr>
            <p:ph idx="1"/>
          </p:nvPr>
        </p:nvSpPr>
        <p:spPr>
          <a:xfrm>
            <a:off x="838200" y="1690688"/>
            <a:ext cx="10515600" cy="4351338"/>
          </a:xfrm>
        </p:spPr>
        <p:txBody>
          <a:bodyPr>
            <a:normAutofit/>
          </a:bodyPr>
          <a:lstStyle/>
          <a:p>
            <a:r>
              <a:rPr lang="tr-TR" sz="2400" dirty="0"/>
              <a:t>- Zehirli yılanlar, akrepler ve örümceklerin bulunabileceği arazilerde yalın ayak ya da terliklerle yürümeyin, bunun yerine bot veya kapalı ayakkabı ve uzun pantolon tercih edin. </a:t>
            </a:r>
          </a:p>
          <a:p>
            <a:r>
              <a:rPr lang="tr-TR" sz="2400" dirty="0"/>
              <a:t>- Elinizi yılanların, akreplerin ve örümceklerin saklanmış olabileceği yerlere sokmayın. </a:t>
            </a:r>
          </a:p>
          <a:p>
            <a:r>
              <a:rPr lang="tr-TR" sz="2400" dirty="0"/>
              <a:t>- Dışarıda bulunduğunuz gecelerde özellikle dikkatli olun. </a:t>
            </a:r>
          </a:p>
          <a:p>
            <a:r>
              <a:rPr lang="tr-TR" sz="2400" dirty="0"/>
              <a:t>- Ayakkabılarınızı ve giysilerinizi giymeden önce, içlerine yılan, akrep veya örümcek girmiş olma ihtimaline karşı inceleyin.</a:t>
            </a:r>
          </a:p>
        </p:txBody>
      </p:sp>
      <p:sp>
        <p:nvSpPr>
          <p:cNvPr id="5" name="Metin kutusu 4">
            <a:extLst>
              <a:ext uri="{FF2B5EF4-FFF2-40B4-BE49-F238E27FC236}">
                <a16:creationId xmlns:a16="http://schemas.microsoft.com/office/drawing/2014/main" id="{00F6A5FA-7E1D-9C75-0CD3-AEA8D78B1E6A}"/>
              </a:ext>
            </a:extLst>
          </p:cNvPr>
          <p:cNvSpPr txBox="1"/>
          <p:nvPr/>
        </p:nvSpPr>
        <p:spPr>
          <a:xfrm>
            <a:off x="288561" y="6488668"/>
            <a:ext cx="6093500" cy="323165"/>
          </a:xfrm>
          <a:prstGeom prst="rect">
            <a:avLst/>
          </a:prstGeom>
          <a:noFill/>
        </p:spPr>
        <p:txBody>
          <a:bodyPr wrap="square">
            <a:spAutoFit/>
          </a:bodyPr>
          <a:lstStyle/>
          <a:p>
            <a:r>
              <a:rPr lang="tr-TR" sz="1500" dirty="0"/>
              <a:t>https://www.seyahatsagligi.gov.tr</a:t>
            </a:r>
          </a:p>
        </p:txBody>
      </p:sp>
      <p:sp>
        <p:nvSpPr>
          <p:cNvPr id="4" name="Alt Bilgi Yer Tutucusu 3">
            <a:extLst>
              <a:ext uri="{FF2B5EF4-FFF2-40B4-BE49-F238E27FC236}">
                <a16:creationId xmlns:a16="http://schemas.microsoft.com/office/drawing/2014/main" id="{5B1935C5-9FDC-3D3F-50BC-15C2C88DAFC7}"/>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530624364"/>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22BD25-F913-F7C2-93E2-9F941F4538B1}"/>
              </a:ext>
            </a:extLst>
          </p:cNvPr>
          <p:cNvSpPr>
            <a:spLocks noGrp="1"/>
          </p:cNvSpPr>
          <p:nvPr>
            <p:ph type="title"/>
          </p:nvPr>
        </p:nvSpPr>
        <p:spPr/>
        <p:txBody>
          <a:bodyPr>
            <a:normAutofit/>
          </a:bodyPr>
          <a:lstStyle/>
          <a:p>
            <a:r>
              <a:rPr lang="tr-TR" sz="3600" dirty="0">
                <a:solidFill>
                  <a:srgbClr val="FF0000"/>
                </a:solidFill>
              </a:rPr>
              <a:t>Böcekler ve Diğer Vektörler</a:t>
            </a:r>
          </a:p>
        </p:txBody>
      </p:sp>
      <p:sp>
        <p:nvSpPr>
          <p:cNvPr id="3" name="İçerik Yer Tutucusu 2">
            <a:extLst>
              <a:ext uri="{FF2B5EF4-FFF2-40B4-BE49-F238E27FC236}">
                <a16:creationId xmlns:a16="http://schemas.microsoft.com/office/drawing/2014/main" id="{A4296D66-1D95-805F-FBBB-D02520BCEBF1}"/>
              </a:ext>
            </a:extLst>
          </p:cNvPr>
          <p:cNvSpPr>
            <a:spLocks noGrp="1"/>
          </p:cNvSpPr>
          <p:nvPr>
            <p:ph idx="1"/>
          </p:nvPr>
        </p:nvSpPr>
        <p:spPr/>
        <p:txBody>
          <a:bodyPr>
            <a:normAutofit/>
          </a:bodyPr>
          <a:lstStyle/>
          <a:p>
            <a:r>
              <a:rPr lang="tr-TR" sz="2400" dirty="0"/>
              <a:t>Vektörler birçok hastalığın bulaşmasında çok önemli rol oynarlar. Vektörlerin çoğu kan emici böceklerdir. Bu böcekler enfekte olmuş bir canlının (hayvan ya da insan) kanını emerken hastalık yapan bir mikroorganizmayı alırlar ve daha sonra başka bir canlıdan kan emerken bu mikroorganizmayı o canlıya bulaştırırlar.</a:t>
            </a:r>
          </a:p>
          <a:p>
            <a:r>
              <a:rPr lang="tr-TR" sz="2400" dirty="0"/>
              <a:t>Sivrisinekler önemli hastalık taşıyıcı böceklerdir ve bazı hastalıklar kan emici sineklerle bulaşır. Keneler, pireler, tahta kuruları ve bazı su salyangozları da hastalık döngüsü ve bulaşmasında rol alırlar.</a:t>
            </a:r>
          </a:p>
        </p:txBody>
      </p:sp>
      <p:sp>
        <p:nvSpPr>
          <p:cNvPr id="5" name="Metin kutusu 4">
            <a:extLst>
              <a:ext uri="{FF2B5EF4-FFF2-40B4-BE49-F238E27FC236}">
                <a16:creationId xmlns:a16="http://schemas.microsoft.com/office/drawing/2014/main" id="{30EEDAAD-0963-CB0E-1412-1ACC942E4517}"/>
              </a:ext>
            </a:extLst>
          </p:cNvPr>
          <p:cNvSpPr txBox="1"/>
          <p:nvPr/>
        </p:nvSpPr>
        <p:spPr>
          <a:xfrm>
            <a:off x="408482" y="6488668"/>
            <a:ext cx="6093500" cy="323165"/>
          </a:xfrm>
          <a:prstGeom prst="rect">
            <a:avLst/>
          </a:prstGeom>
          <a:noFill/>
        </p:spPr>
        <p:txBody>
          <a:bodyPr wrap="square">
            <a:spAutoFit/>
          </a:bodyPr>
          <a:lstStyle/>
          <a:p>
            <a:r>
              <a:rPr lang="tr-TR" sz="1500" dirty="0"/>
              <a:t>https://www.seyahatsagligi.gov.tr</a:t>
            </a:r>
          </a:p>
        </p:txBody>
      </p:sp>
      <p:sp>
        <p:nvSpPr>
          <p:cNvPr id="4" name="Alt Bilgi Yer Tutucusu 3">
            <a:extLst>
              <a:ext uri="{FF2B5EF4-FFF2-40B4-BE49-F238E27FC236}">
                <a16:creationId xmlns:a16="http://schemas.microsoft.com/office/drawing/2014/main" id="{C6896B30-9945-15B5-589E-D708EE8E46A6}"/>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682756154"/>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C8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metin, omurgasız, ekran görüntüsü, mektup, harf içeren bir resim&#10;&#10;Açıklama otomatik olarak oluşturuldu">
            <a:extLst>
              <a:ext uri="{FF2B5EF4-FFF2-40B4-BE49-F238E27FC236}">
                <a16:creationId xmlns:a16="http://schemas.microsoft.com/office/drawing/2014/main" id="{47E0813E-21DF-797E-9D76-CFBC728EFE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3891" y="0"/>
            <a:ext cx="6309360" cy="6858000"/>
          </a:xfrm>
          <a:prstGeom prst="rect">
            <a:avLst/>
          </a:prstGeom>
        </p:spPr>
      </p:pic>
      <p:sp>
        <p:nvSpPr>
          <p:cNvPr id="2" name="Alt Bilgi Yer Tutucusu 1">
            <a:extLst>
              <a:ext uri="{FF2B5EF4-FFF2-40B4-BE49-F238E27FC236}">
                <a16:creationId xmlns:a16="http://schemas.microsoft.com/office/drawing/2014/main" id="{20205756-8338-98AC-41B5-968CD490475C}"/>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3009943924"/>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899BE5-E22A-535D-7EBF-129E5BDF62AE}"/>
              </a:ext>
            </a:extLst>
          </p:cNvPr>
          <p:cNvSpPr>
            <a:spLocks noGrp="1"/>
          </p:cNvSpPr>
          <p:nvPr>
            <p:ph type="title"/>
          </p:nvPr>
        </p:nvSpPr>
        <p:spPr>
          <a:xfrm>
            <a:off x="5868557" y="317842"/>
            <a:ext cx="5444382" cy="1402470"/>
          </a:xfrm>
        </p:spPr>
        <p:txBody>
          <a:bodyPr anchor="t">
            <a:normAutofit/>
          </a:bodyPr>
          <a:lstStyle/>
          <a:p>
            <a:r>
              <a:rPr lang="tr-TR" sz="3200" dirty="0">
                <a:solidFill>
                  <a:schemeClr val="accent6">
                    <a:lumMod val="75000"/>
                  </a:schemeClr>
                </a:solidFill>
              </a:rPr>
              <a:t>Vektörlere karşı korunma</a:t>
            </a:r>
          </a:p>
        </p:txBody>
      </p:sp>
      <p:pic>
        <p:nvPicPr>
          <p:cNvPr id="13" name="Picture 4" descr="Bir yaprak üzerinde uğur böceği">
            <a:extLst>
              <a:ext uri="{FF2B5EF4-FFF2-40B4-BE49-F238E27FC236}">
                <a16:creationId xmlns:a16="http://schemas.microsoft.com/office/drawing/2014/main" id="{FE2112A7-176A-E465-7C03-421D5135CA7F}"/>
              </a:ext>
            </a:extLst>
          </p:cNvPr>
          <p:cNvPicPr>
            <a:picLocks noChangeAspect="1"/>
          </p:cNvPicPr>
          <p:nvPr/>
        </p:nvPicPr>
        <p:blipFill>
          <a:blip r:embed="rId2"/>
          <a:srcRect l="46777" r="2898" b="2"/>
          <a:stretch/>
        </p:blipFill>
        <p:spPr>
          <a:xfrm>
            <a:off x="-1" y="10"/>
            <a:ext cx="5151179" cy="6857990"/>
          </a:xfrm>
          <a:prstGeom prst="rect">
            <a:avLst/>
          </a:prstGeom>
        </p:spPr>
      </p:pic>
      <p:cxnSp>
        <p:nvCxnSpPr>
          <p:cNvPr id="14"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71D4FB8E-29B7-1AB6-60A7-78BD23B02E55}"/>
              </a:ext>
            </a:extLst>
          </p:cNvPr>
          <p:cNvSpPr>
            <a:spLocks noGrp="1"/>
          </p:cNvSpPr>
          <p:nvPr>
            <p:ph idx="1"/>
          </p:nvPr>
        </p:nvSpPr>
        <p:spPr>
          <a:xfrm>
            <a:off x="5362414" y="871146"/>
            <a:ext cx="6214820" cy="5850606"/>
          </a:xfrm>
        </p:spPr>
        <p:txBody>
          <a:bodyPr>
            <a:noAutofit/>
          </a:bodyPr>
          <a:lstStyle/>
          <a:p>
            <a:r>
              <a:rPr lang="tr-TR" sz="1600" dirty="0"/>
              <a:t>Böcek kovucular, insan-vektör temasını önlemek için açıkta kalan cilde ve giysilere uygulanan maddelerdir. Böcek kovucudaki aktif madde (genellikle </a:t>
            </a:r>
            <a:r>
              <a:rPr lang="tr-TR" sz="1600" dirty="0" err="1"/>
              <a:t>dietiltoluamit</a:t>
            </a:r>
            <a:r>
              <a:rPr lang="tr-TR" sz="1600" dirty="0"/>
              <a:t>, DEET) böceği uzaklaştırır ancak öldürmez.</a:t>
            </a:r>
          </a:p>
          <a:p>
            <a:r>
              <a:rPr lang="tr-TR" sz="1600" dirty="0"/>
              <a:t>Bu maddelerin uygulanmasında dikkat edilecek hususlar: </a:t>
            </a:r>
          </a:p>
          <a:p>
            <a:r>
              <a:rPr lang="tr-TR" sz="1600" dirty="0"/>
              <a:t>- Cilde uygulama esnasında maddeyi mukozalara temas ettirmemeye dikkat edin..</a:t>
            </a:r>
          </a:p>
          <a:p>
            <a:r>
              <a:rPr lang="tr-TR" sz="1600" dirty="0"/>
              <a:t>- Bu maddeler; hassas, güneşten yanmış, hasarlı cilt ve derin cilt kıvrımlarına tatbik edilmemelidir. </a:t>
            </a:r>
          </a:p>
          <a:p>
            <a:r>
              <a:rPr lang="tr-TR" sz="1600" dirty="0"/>
              <a:t>- Ürün cilde uygulandığı zaman, etkisi 15 dakikada başlayıp 10 saate kadar sürebilir. Bu süre iklim, nem, ürünün formülü ve vektör türlerine göre değişir. Bu yüzden, uygulamanın tekrarlanması gerekebilir.</a:t>
            </a:r>
          </a:p>
          <a:p>
            <a:r>
              <a:rPr lang="tr-TR" sz="1600" dirty="0"/>
              <a:t> - Bu maddeler akşamın erken saatlerinde ve sineklerin geçemeyeceği bir ağ (cibinlik) ile birlikte kullanılmalıdır. </a:t>
            </a:r>
          </a:p>
        </p:txBody>
      </p:sp>
      <p:sp>
        <p:nvSpPr>
          <p:cNvPr id="4" name="Alt Bilgi Yer Tutucusu 3">
            <a:extLst>
              <a:ext uri="{FF2B5EF4-FFF2-40B4-BE49-F238E27FC236}">
                <a16:creationId xmlns:a16="http://schemas.microsoft.com/office/drawing/2014/main" id="{4B5D2CA5-6BBA-4023-58A4-4DA1D4DEC173}"/>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762803137"/>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AD6A2C-DBB8-D1B3-69B6-CA16CC0562DC}"/>
              </a:ext>
            </a:extLst>
          </p:cNvPr>
          <p:cNvSpPr>
            <a:spLocks noGrp="1"/>
          </p:cNvSpPr>
          <p:nvPr>
            <p:ph type="title"/>
          </p:nvPr>
        </p:nvSpPr>
        <p:spPr>
          <a:xfrm>
            <a:off x="5868557" y="308692"/>
            <a:ext cx="5444382" cy="1402470"/>
          </a:xfrm>
        </p:spPr>
        <p:txBody>
          <a:bodyPr anchor="t">
            <a:normAutofit/>
          </a:bodyPr>
          <a:lstStyle/>
          <a:p>
            <a:r>
              <a:rPr lang="tr-TR" sz="3200" dirty="0">
                <a:solidFill>
                  <a:schemeClr val="accent6">
                    <a:lumMod val="75000"/>
                  </a:schemeClr>
                </a:solidFill>
              </a:rPr>
              <a:t>Vektörlere karşı korunma</a:t>
            </a:r>
          </a:p>
        </p:txBody>
      </p:sp>
      <p:pic>
        <p:nvPicPr>
          <p:cNvPr id="5" name="Picture 4" descr="Bir yaprak üzerinde uğur böceği">
            <a:extLst>
              <a:ext uri="{FF2B5EF4-FFF2-40B4-BE49-F238E27FC236}">
                <a16:creationId xmlns:a16="http://schemas.microsoft.com/office/drawing/2014/main" id="{D28B8F12-0549-31D3-7850-254F2569E65F}"/>
              </a:ext>
            </a:extLst>
          </p:cNvPr>
          <p:cNvPicPr>
            <a:picLocks noChangeAspect="1"/>
          </p:cNvPicPr>
          <p:nvPr/>
        </p:nvPicPr>
        <p:blipFill>
          <a:blip r:embed="rId2"/>
          <a:srcRect l="46777" r="2898" b="2"/>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FA939162-CD99-DF09-CB0D-06BC3FDE0621}"/>
              </a:ext>
            </a:extLst>
          </p:cNvPr>
          <p:cNvSpPr>
            <a:spLocks noGrp="1"/>
          </p:cNvSpPr>
          <p:nvPr>
            <p:ph idx="1"/>
          </p:nvPr>
        </p:nvSpPr>
        <p:spPr>
          <a:xfrm>
            <a:off x="5471410" y="871146"/>
            <a:ext cx="5841529" cy="5271237"/>
          </a:xfrm>
        </p:spPr>
        <p:txBody>
          <a:bodyPr>
            <a:noAutofit/>
          </a:bodyPr>
          <a:lstStyle/>
          <a:p>
            <a:r>
              <a:rPr lang="tr-TR" sz="1700" dirty="0"/>
              <a:t>- Vektörlerin aktif halde bulundukları saatlerde dışarıya çıkıldığında koruyucu giysiler giymek etkili bir metottur. </a:t>
            </a:r>
          </a:p>
          <a:p>
            <a:r>
              <a:rPr lang="tr-TR" sz="1700" dirty="0"/>
              <a:t>- Kene bulunan bölgelerde, ayakları korumak amacıyla kovucu kullanımının yanı sıra bot giyilmesi yararlı olacaktır. </a:t>
            </a:r>
          </a:p>
          <a:p>
            <a:r>
              <a:rPr lang="tr-TR" sz="1700" dirty="0"/>
              <a:t>- Cibinlikler, sinekten korunma için iyi bir çözümdür. Böcek ilacı ile birlikte veya ilaç olmaksızın kullanılabilirler.</a:t>
            </a:r>
          </a:p>
          <a:p>
            <a:r>
              <a:rPr lang="tr-TR" sz="1700" dirty="0"/>
              <a:t>Cibinliklerin örgü genişliği 1.5 mm’den az olmalıdır. Hiçbir yerinde delik ve içerde de hiçbir sineğin olmadığından emin olunduktan sonra, yatak örtüsünün altına sıkıştırılmalıdır.</a:t>
            </a:r>
          </a:p>
        </p:txBody>
      </p:sp>
      <p:sp>
        <p:nvSpPr>
          <p:cNvPr id="4" name="Alt Bilgi Yer Tutucusu 3">
            <a:extLst>
              <a:ext uri="{FF2B5EF4-FFF2-40B4-BE49-F238E27FC236}">
                <a16:creationId xmlns:a16="http://schemas.microsoft.com/office/drawing/2014/main" id="{354AC4CA-D420-3F41-6B0D-6BF916ADADB7}"/>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3567172403"/>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217626-B750-5D20-F27B-CBC6F784D19D}"/>
              </a:ext>
            </a:extLst>
          </p:cNvPr>
          <p:cNvSpPr>
            <a:spLocks noGrp="1"/>
          </p:cNvSpPr>
          <p:nvPr>
            <p:ph type="title"/>
          </p:nvPr>
        </p:nvSpPr>
        <p:spPr>
          <a:xfrm>
            <a:off x="592735" y="-72232"/>
            <a:ext cx="10679243" cy="1325563"/>
          </a:xfrm>
        </p:spPr>
        <p:txBody>
          <a:bodyPr>
            <a:normAutofit/>
          </a:bodyPr>
          <a:lstStyle/>
          <a:p>
            <a:r>
              <a:rPr lang="tr-TR" sz="2800" dirty="0"/>
              <a:t>HAVAYOLU İLE SEYAHATTE SAĞLIK RİSKLERİ VE ÖNLEMLER</a:t>
            </a:r>
          </a:p>
        </p:txBody>
      </p:sp>
      <p:sp>
        <p:nvSpPr>
          <p:cNvPr id="3" name="İçerik Yer Tutucusu 2">
            <a:extLst>
              <a:ext uri="{FF2B5EF4-FFF2-40B4-BE49-F238E27FC236}">
                <a16:creationId xmlns:a16="http://schemas.microsoft.com/office/drawing/2014/main" id="{D60BD8F9-5734-6314-2789-77396F5DDD50}"/>
              </a:ext>
            </a:extLst>
          </p:cNvPr>
          <p:cNvSpPr>
            <a:spLocks noGrp="1"/>
          </p:cNvSpPr>
          <p:nvPr>
            <p:ph idx="1"/>
          </p:nvPr>
        </p:nvSpPr>
        <p:spPr>
          <a:xfrm>
            <a:off x="756378" y="968517"/>
            <a:ext cx="10515600" cy="4351338"/>
          </a:xfrm>
        </p:spPr>
        <p:txBody>
          <a:bodyPr>
            <a:noAutofit/>
          </a:bodyPr>
          <a:lstStyle/>
          <a:p>
            <a:r>
              <a:rPr lang="tr-TR" sz="1800" b="1" dirty="0">
                <a:solidFill>
                  <a:srgbClr val="002060"/>
                </a:solidFill>
              </a:rPr>
              <a:t>Hava Yolculuğunun Yapılmaması Gereken Durumlar </a:t>
            </a:r>
          </a:p>
          <a:p>
            <a:r>
              <a:rPr lang="tr-TR" sz="1800" dirty="0"/>
              <a:t>- 7 gününü doldurmamış olan bebekler. </a:t>
            </a:r>
          </a:p>
          <a:p>
            <a:r>
              <a:rPr lang="tr-TR" sz="1800" dirty="0"/>
              <a:t>- Hamileliğin son 4 haftası (çoğul gebeliklerde 8 hafta) ve doğumdan sonra ilk 7 gün içerisindeki kadınlar.</a:t>
            </a:r>
          </a:p>
          <a:p>
            <a:r>
              <a:rPr lang="tr-TR" sz="1800" dirty="0"/>
              <a:t> - Herhangi bir ciddi ve bulaşıcı hastalık. </a:t>
            </a:r>
          </a:p>
          <a:p>
            <a:r>
              <a:rPr lang="tr-TR" sz="1800" dirty="0"/>
              <a:t>- Kanama, travma ve enfeksiyondan dolayı artan kafa içi basıncı.</a:t>
            </a:r>
          </a:p>
          <a:p>
            <a:r>
              <a:rPr lang="tr-TR" sz="1800" dirty="0"/>
              <a:t>- Yakın zamanlarda geçirilmiş </a:t>
            </a:r>
            <a:r>
              <a:rPr lang="tr-TR" sz="1800" dirty="0" err="1"/>
              <a:t>myokardial</a:t>
            </a:r>
            <a:r>
              <a:rPr lang="tr-TR" sz="1800" dirty="0"/>
              <a:t> enfarktüs (kalp krizi).</a:t>
            </a:r>
          </a:p>
          <a:p>
            <a:r>
              <a:rPr lang="tr-TR" sz="1800" dirty="0"/>
              <a:t> - Ciddi kronik solunum yolu hastalığı, dinlenme halinde solunum sıkıntısı veya çözümlenemeyen pnömotoraks (göğüs boşluğunda hava). </a:t>
            </a:r>
          </a:p>
          <a:p>
            <a:r>
              <a:rPr lang="tr-TR" sz="1800" dirty="0"/>
              <a:t>- Orak hücre anemisi gibi ciddi kansızlık durumları.</a:t>
            </a:r>
          </a:p>
          <a:p>
            <a:r>
              <a:rPr lang="tr-TR" sz="1800" dirty="0"/>
              <a:t> - 200 mmHg’dan fazla sistolik basınca sahip, kontrolsüz arteriyel hipertansiyon.</a:t>
            </a:r>
          </a:p>
          <a:p>
            <a:r>
              <a:rPr lang="tr-TR" sz="1800" dirty="0"/>
              <a:t>- </a:t>
            </a:r>
            <a:r>
              <a:rPr lang="tr-TR" sz="1800" dirty="0" err="1"/>
              <a:t>Skuba</a:t>
            </a:r>
            <a:r>
              <a:rPr lang="tr-TR" sz="1800" dirty="0"/>
              <a:t> dalıcıları dalış yaptıktan sonra kısa vadede hava yolculuğuna çıkmamalıdırlar. (Bir günden fazla sınırsız dalış yaptıktan sonra en az 24 saat, 2 saat dalış yaptıktan sonra en az 12 saat)</a:t>
            </a:r>
          </a:p>
        </p:txBody>
      </p:sp>
      <p:sp>
        <p:nvSpPr>
          <p:cNvPr id="5" name="Metin kutusu 4">
            <a:extLst>
              <a:ext uri="{FF2B5EF4-FFF2-40B4-BE49-F238E27FC236}">
                <a16:creationId xmlns:a16="http://schemas.microsoft.com/office/drawing/2014/main" id="{C0170B58-2B7C-5B0B-8E0F-05C2D56813F0}"/>
              </a:ext>
            </a:extLst>
          </p:cNvPr>
          <p:cNvSpPr txBox="1"/>
          <p:nvPr/>
        </p:nvSpPr>
        <p:spPr>
          <a:xfrm>
            <a:off x="273570" y="6488668"/>
            <a:ext cx="6093500" cy="307777"/>
          </a:xfrm>
          <a:prstGeom prst="rect">
            <a:avLst/>
          </a:prstGeom>
          <a:noFill/>
        </p:spPr>
        <p:txBody>
          <a:bodyPr wrap="square">
            <a:spAutoFit/>
          </a:bodyPr>
          <a:lstStyle/>
          <a:p>
            <a:r>
              <a:rPr lang="tr-TR" sz="1400" dirty="0"/>
              <a:t>https://www.seyahatsagligi.gov.tr</a:t>
            </a:r>
          </a:p>
        </p:txBody>
      </p:sp>
      <p:sp>
        <p:nvSpPr>
          <p:cNvPr id="4" name="Alt Bilgi Yer Tutucusu 3">
            <a:extLst>
              <a:ext uri="{FF2B5EF4-FFF2-40B4-BE49-F238E27FC236}">
                <a16:creationId xmlns:a16="http://schemas.microsoft.com/office/drawing/2014/main" id="{7DCDE497-054C-AA9D-BA90-7ECAA0F69CBA}"/>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383700878"/>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7869C6-7C02-8305-889E-2DCA15CDBD6A}"/>
              </a:ext>
            </a:extLst>
          </p:cNvPr>
          <p:cNvSpPr>
            <a:spLocks noGrp="1"/>
          </p:cNvSpPr>
          <p:nvPr>
            <p:ph type="title"/>
          </p:nvPr>
        </p:nvSpPr>
        <p:spPr/>
        <p:txBody>
          <a:bodyPr>
            <a:normAutofit/>
          </a:bodyPr>
          <a:lstStyle/>
          <a:p>
            <a:r>
              <a:rPr lang="tr-TR" sz="3200" dirty="0"/>
              <a:t>HAVAYOLU İLE SEYAHATTE SAĞLIK RİSKLERİ VE ÖNLEMLER</a:t>
            </a:r>
          </a:p>
        </p:txBody>
      </p:sp>
      <p:sp>
        <p:nvSpPr>
          <p:cNvPr id="3" name="İçerik Yer Tutucusu 2">
            <a:extLst>
              <a:ext uri="{FF2B5EF4-FFF2-40B4-BE49-F238E27FC236}">
                <a16:creationId xmlns:a16="http://schemas.microsoft.com/office/drawing/2014/main" id="{E4DD6C88-F357-3C6A-FBAE-E5065B91743E}"/>
              </a:ext>
            </a:extLst>
          </p:cNvPr>
          <p:cNvSpPr>
            <a:spLocks noGrp="1"/>
          </p:cNvSpPr>
          <p:nvPr>
            <p:ph idx="1"/>
          </p:nvPr>
        </p:nvSpPr>
        <p:spPr>
          <a:xfrm>
            <a:off x="374754" y="1334125"/>
            <a:ext cx="10979046" cy="4842838"/>
          </a:xfrm>
        </p:spPr>
        <p:txBody>
          <a:bodyPr>
            <a:normAutofit fontScale="77500" lnSpcReduction="20000"/>
          </a:bodyPr>
          <a:lstStyle/>
          <a:p>
            <a:r>
              <a:rPr lang="tr-TR" b="1" dirty="0">
                <a:solidFill>
                  <a:srgbClr val="002060"/>
                </a:solidFill>
              </a:rPr>
              <a:t>Oksijen ve hipoksi </a:t>
            </a:r>
          </a:p>
          <a:p>
            <a:r>
              <a:rPr lang="tr-TR" dirty="0"/>
              <a:t>Uçuşların tamamında kabin havası sağlıklı yolcular için yeterli oksijen içerir. Ancak kabin hava basıncı oldukça düşük olduğu zaman kandaki oksijen miktarı biraz düşer ve bu da dokulara daha az oksijen gitmesine (hipoksi) yol açar. Kalp damar hastalıkları, solunum hastalıkları veya anemi gibi kan hastalığı olan kişiler hipoksiyi tolere edemeyebilirler. Ayrıca, alkolün beyindeki etkisi hipoksi ile daha da artmaktadır. </a:t>
            </a:r>
          </a:p>
          <a:p>
            <a:r>
              <a:rPr lang="tr-TR" b="1" dirty="0">
                <a:solidFill>
                  <a:srgbClr val="002060"/>
                </a:solidFill>
              </a:rPr>
              <a:t>Gaz Genleşmesi </a:t>
            </a:r>
          </a:p>
          <a:p>
            <a:r>
              <a:rPr lang="tr-TR" dirty="0"/>
              <a:t>Hava, kabin basıncının düşmesinden dolayı vücudun hava boşluklarında genleşir. Karında gaz genleşmesi orta dereceli bir rahatsızlığa neden olabilir. Bu rahatsızlık karbondioksitli içecekler veya birtakım sebzelerin tüketilmesi ile daha da artabilir. </a:t>
            </a:r>
          </a:p>
          <a:p>
            <a:r>
              <a:rPr lang="tr-TR" dirty="0"/>
              <a:t>Genleşmeye bağlı rahatsızlıkların çoğu, yutkunma, çiğneme veya esneme ile azaltılabilir. Şikayet devam ederse, ağız ve burnu kapatıp derinden bir nefes verilmesi (</a:t>
            </a:r>
            <a:r>
              <a:rPr lang="tr-TR" dirty="0" err="1"/>
              <a:t>valsalva</a:t>
            </a:r>
            <a:r>
              <a:rPr lang="tr-TR" dirty="0"/>
              <a:t> manevrası) genellikle yardımcı olur. </a:t>
            </a:r>
          </a:p>
          <a:p>
            <a:r>
              <a:rPr lang="tr-TR" dirty="0"/>
              <a:t>Kulak, burun ve sinüs enfeksiyonları olan hastalar hava yolculuğu yapmaktan kaçınmalıdırlar çünkü basınç farklılıklarının eşitlenememesinden dolayı ağrı ve hasar oluşabilir. Eğer yolculuk yapmaktan başka yol yoksa ve uçuş sırasında problem yaşanırsa burun açıcı damlalar yararlı olabilir.</a:t>
            </a:r>
          </a:p>
          <a:p>
            <a:endParaRPr lang="tr-TR" dirty="0"/>
          </a:p>
        </p:txBody>
      </p:sp>
      <p:sp>
        <p:nvSpPr>
          <p:cNvPr id="5" name="Metin kutusu 4">
            <a:extLst>
              <a:ext uri="{FF2B5EF4-FFF2-40B4-BE49-F238E27FC236}">
                <a16:creationId xmlns:a16="http://schemas.microsoft.com/office/drawing/2014/main" id="{4EEBEF6E-2E97-28ED-2742-7A58F8C8D6E2}"/>
              </a:ext>
            </a:extLst>
          </p:cNvPr>
          <p:cNvSpPr txBox="1"/>
          <p:nvPr/>
        </p:nvSpPr>
        <p:spPr>
          <a:xfrm>
            <a:off x="123669" y="6488668"/>
            <a:ext cx="6093500" cy="307777"/>
          </a:xfrm>
          <a:prstGeom prst="rect">
            <a:avLst/>
          </a:prstGeom>
          <a:noFill/>
        </p:spPr>
        <p:txBody>
          <a:bodyPr wrap="square">
            <a:spAutoFit/>
          </a:bodyPr>
          <a:lstStyle/>
          <a:p>
            <a:r>
              <a:rPr lang="tr-TR" sz="1400" dirty="0"/>
              <a:t>https://www.seyahatsagligi.gov.tr</a:t>
            </a:r>
          </a:p>
        </p:txBody>
      </p:sp>
      <p:sp>
        <p:nvSpPr>
          <p:cNvPr id="4" name="Alt Bilgi Yer Tutucusu 3">
            <a:extLst>
              <a:ext uri="{FF2B5EF4-FFF2-40B4-BE49-F238E27FC236}">
                <a16:creationId xmlns:a16="http://schemas.microsoft.com/office/drawing/2014/main" id="{F33FE446-8878-AB13-EC72-742CA72112CB}"/>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3992114105"/>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884536-4251-C017-3CBD-094BCFA97817}"/>
              </a:ext>
            </a:extLst>
          </p:cNvPr>
          <p:cNvSpPr>
            <a:spLocks noGrp="1"/>
          </p:cNvSpPr>
          <p:nvPr>
            <p:ph type="title"/>
          </p:nvPr>
        </p:nvSpPr>
        <p:spPr>
          <a:xfrm>
            <a:off x="838200" y="-72232"/>
            <a:ext cx="10515600" cy="1325563"/>
          </a:xfrm>
        </p:spPr>
        <p:txBody>
          <a:bodyPr>
            <a:normAutofit/>
          </a:bodyPr>
          <a:lstStyle/>
          <a:p>
            <a:br>
              <a:rPr lang="tr-TR" dirty="0"/>
            </a:br>
            <a:r>
              <a:rPr lang="tr-TR" sz="3100" dirty="0"/>
              <a:t>HAVAYOLU İLE SEYAHATTE SAĞLIK RİSKLERİ VE ÖNLEMLER</a:t>
            </a:r>
          </a:p>
        </p:txBody>
      </p:sp>
      <p:sp>
        <p:nvSpPr>
          <p:cNvPr id="3" name="İçerik Yer Tutucusu 2">
            <a:extLst>
              <a:ext uri="{FF2B5EF4-FFF2-40B4-BE49-F238E27FC236}">
                <a16:creationId xmlns:a16="http://schemas.microsoft.com/office/drawing/2014/main" id="{8A560832-297E-BB09-DA90-CB14B4263DF1}"/>
              </a:ext>
            </a:extLst>
          </p:cNvPr>
          <p:cNvSpPr>
            <a:spLocks noGrp="1"/>
          </p:cNvSpPr>
          <p:nvPr>
            <p:ph idx="1"/>
          </p:nvPr>
        </p:nvSpPr>
        <p:spPr>
          <a:xfrm>
            <a:off x="838200" y="1253331"/>
            <a:ext cx="10515600" cy="4351338"/>
          </a:xfrm>
        </p:spPr>
        <p:txBody>
          <a:bodyPr>
            <a:noAutofit/>
          </a:bodyPr>
          <a:lstStyle/>
          <a:p>
            <a:r>
              <a:rPr lang="tr-TR" sz="1600" b="1" dirty="0">
                <a:solidFill>
                  <a:srgbClr val="002060"/>
                </a:solidFill>
              </a:rPr>
              <a:t>Araç Tutması </a:t>
            </a:r>
          </a:p>
          <a:p>
            <a:r>
              <a:rPr lang="tr-TR" sz="1600" dirty="0"/>
              <a:t>Çok ciddi hava boşluğuna yakalanma durumları dışında uçakla seyahat eden yolcular nadiren araç tutmasından şikayet ederler. Araç tutması konusunda hassas olan kişilerin kanat üzerinde veya cam kenarında bir koltuk talep etmeleri ve araç tutması halinde kullanılacak poşetleri her zaman kolayca ulaşılabilecekleri bir yerde bulundurmaları gerekir. Araç tutmasını önlemek için gerekirse ilaç alınabilir. </a:t>
            </a:r>
          </a:p>
          <a:p>
            <a:r>
              <a:rPr lang="tr-TR" sz="1600" b="1" dirty="0">
                <a:solidFill>
                  <a:srgbClr val="002060"/>
                </a:solidFill>
              </a:rPr>
              <a:t>Hareketsizlik, Derin Ven Trombozu ve Dolaşım Problemleri </a:t>
            </a:r>
          </a:p>
          <a:p>
            <a:r>
              <a:rPr lang="tr-TR" sz="1600" dirty="0"/>
              <a:t>Uzun süren hareketsizlik kanın bacaklarda toplanması nedeniyle ödem ve tutulmaya yol açar. Dolaşım yavaşlaması, venöz tromboz (kan pıhtıları) gelişmesi için yatkınlık yaratan bir faktördür. Aşağıdaki faktörlerden bir ya da daha fazlasını taşıyan kimselerin seyahat etmeden önce tıbbi yardıma başvurmaları tavsiye edilir: </a:t>
            </a:r>
          </a:p>
          <a:p>
            <a:r>
              <a:rPr lang="tr-TR" sz="1600" dirty="0"/>
              <a:t>- </a:t>
            </a:r>
            <a:r>
              <a:rPr lang="tr-TR" sz="1600" dirty="0" err="1"/>
              <a:t>Pulmoner</a:t>
            </a:r>
            <a:r>
              <a:rPr lang="tr-TR" sz="1600" dirty="0"/>
              <a:t> emboli veya venöz tromboz öyküsü </a:t>
            </a:r>
          </a:p>
          <a:p>
            <a:r>
              <a:rPr lang="tr-TR" sz="1600" dirty="0"/>
              <a:t>- 40 yaşın üzerinde olma (yaş riski artırır) </a:t>
            </a:r>
          </a:p>
          <a:p>
            <a:r>
              <a:rPr lang="tr-TR" sz="1600" dirty="0"/>
              <a:t>- Östrojen tedavisi alma (doğum kontrol hapları veya hormon replasman tedavisi)</a:t>
            </a:r>
          </a:p>
          <a:p>
            <a:r>
              <a:rPr lang="tr-TR" sz="1600" dirty="0"/>
              <a:t> - Hamilelik </a:t>
            </a:r>
          </a:p>
          <a:p>
            <a:r>
              <a:rPr lang="tr-TR" sz="1600" dirty="0"/>
              <a:t>- Son zamanlarda cerrahi müdahale veya travma durumu, özellikle de karın veya alt ekstremite cerrahisi </a:t>
            </a:r>
          </a:p>
          <a:p>
            <a:r>
              <a:rPr lang="tr-TR" sz="1600" dirty="0"/>
              <a:t>- Kanser</a:t>
            </a:r>
          </a:p>
          <a:p>
            <a:r>
              <a:rPr lang="tr-TR" sz="1600" dirty="0"/>
              <a:t> - Genetik kan pıhtılaşması anormallikleri</a:t>
            </a:r>
          </a:p>
          <a:p>
            <a:r>
              <a:rPr lang="tr-TR" sz="1600" dirty="0"/>
              <a:t> - Kronik venöz yetmezlik (</a:t>
            </a:r>
            <a:r>
              <a:rPr lang="tr-TR" sz="1600" dirty="0" err="1"/>
              <a:t>varikoz</a:t>
            </a:r>
            <a:r>
              <a:rPr lang="tr-TR" sz="1600" dirty="0"/>
              <a:t> toplar damarlar) </a:t>
            </a:r>
          </a:p>
          <a:p>
            <a:r>
              <a:rPr lang="tr-TR" sz="1600" dirty="0"/>
              <a:t>- Obezite</a:t>
            </a:r>
          </a:p>
        </p:txBody>
      </p:sp>
      <p:sp>
        <p:nvSpPr>
          <p:cNvPr id="4" name="Alt Bilgi Yer Tutucusu 3">
            <a:extLst>
              <a:ext uri="{FF2B5EF4-FFF2-40B4-BE49-F238E27FC236}">
                <a16:creationId xmlns:a16="http://schemas.microsoft.com/office/drawing/2014/main" id="{C779F838-7747-B90A-417C-67F460C1E98E}"/>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11251033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BB98F-08E4-31BC-B354-0E7429B54CF0}"/>
              </a:ext>
            </a:extLst>
          </p:cNvPr>
          <p:cNvSpPr>
            <a:spLocks noGrp="1"/>
          </p:cNvSpPr>
          <p:nvPr>
            <p:ph type="title"/>
          </p:nvPr>
        </p:nvSpPr>
        <p:spPr/>
        <p:txBody>
          <a:bodyPr>
            <a:normAutofit/>
          </a:bodyPr>
          <a:lstStyle/>
          <a:p>
            <a:r>
              <a:rPr lang="tr-TR" sz="2800" dirty="0"/>
              <a:t>T.C. SAĞLIK BAKANLIĞI TÜRKİYE HUDUT VE SAHİLLER SAĞLIK GENEL MÜDÜRLÜĞÜ</a:t>
            </a:r>
          </a:p>
        </p:txBody>
      </p:sp>
      <p:sp>
        <p:nvSpPr>
          <p:cNvPr id="3" name="İçerik Yer Tutucusu 2">
            <a:extLst>
              <a:ext uri="{FF2B5EF4-FFF2-40B4-BE49-F238E27FC236}">
                <a16:creationId xmlns:a16="http://schemas.microsoft.com/office/drawing/2014/main" id="{5E520BBD-FD46-D5F0-9147-0D2010E9C8DD}"/>
              </a:ext>
            </a:extLst>
          </p:cNvPr>
          <p:cNvSpPr>
            <a:spLocks noGrp="1"/>
          </p:cNvSpPr>
          <p:nvPr>
            <p:ph idx="1"/>
          </p:nvPr>
        </p:nvSpPr>
        <p:spPr/>
        <p:txBody>
          <a:bodyPr>
            <a:normAutofit fontScale="92500" lnSpcReduction="20000"/>
          </a:bodyPr>
          <a:lstStyle/>
          <a:p>
            <a:r>
              <a:rPr lang="tr-TR" dirty="0"/>
              <a:t>Türkiye Hudut ve Sahiller Sağlık Genel Müdürlüğü, bulaşıcı hastalıkların yayılmasını önlemek amacıyla 1838 yılında kurulmuştur. Bu tarihte II. Mahmut’un emriyle karantina için ilk defa bir meclis (Meclis-i </a:t>
            </a:r>
            <a:r>
              <a:rPr lang="tr-TR" dirty="0" err="1"/>
              <a:t>Tahauz</a:t>
            </a:r>
            <a:r>
              <a:rPr lang="tr-TR" dirty="0"/>
              <a:t>) toplanarak 1838 yılında göreve başlamıştır. </a:t>
            </a:r>
          </a:p>
          <a:p>
            <a:r>
              <a:rPr lang="tr-TR" dirty="0"/>
              <a:t>1839 yılında Meclis-i </a:t>
            </a:r>
            <a:r>
              <a:rPr lang="tr-TR" dirty="0" err="1"/>
              <a:t>Tahauz</a:t>
            </a:r>
            <a:r>
              <a:rPr lang="tr-TR" dirty="0"/>
              <a:t>-u Ula, Meclis-i Umuru Sıhhiye adını almış ve meclis, idare merkezini, günümüzde de Türkiye Hudut ve Sahiller Sağlık Genel Müdürlüğü olarak kullanılan, Galata’da Kurşunlu Mahzen civarında Yeraltı Camiinin üstünde bulunan bugünkü yerine taşımıştır.</a:t>
            </a:r>
          </a:p>
          <a:p>
            <a:r>
              <a:rPr lang="tr-TR" dirty="0"/>
              <a:t>Meclis-i Umuru Sıhhiye, 1914 yılında kaldırılmış, yerine Hudut Sıhhiye Müdüriyeti kurulmuştur. Birinci Dünya Savaşı sonrası İstanbul, İtilaf Devletleri tarafından işgal edilince 1918 yılında çoğunluğu yabancılardan oluşan “</a:t>
            </a:r>
            <a:r>
              <a:rPr lang="tr-TR" dirty="0" err="1"/>
              <a:t>Beynelmüttefikin</a:t>
            </a:r>
            <a:r>
              <a:rPr lang="tr-TR" dirty="0"/>
              <a:t> Sıhhiye Kontrol İdaresi” kurulmuştur.</a:t>
            </a:r>
          </a:p>
          <a:p>
            <a:endParaRPr lang="tr-TR" dirty="0"/>
          </a:p>
        </p:txBody>
      </p:sp>
      <p:sp>
        <p:nvSpPr>
          <p:cNvPr id="5" name="Metin kutusu 4">
            <a:extLst>
              <a:ext uri="{FF2B5EF4-FFF2-40B4-BE49-F238E27FC236}">
                <a16:creationId xmlns:a16="http://schemas.microsoft.com/office/drawing/2014/main" id="{7FFC551A-A837-47C5-0DD3-A13B20104550}"/>
              </a:ext>
            </a:extLst>
          </p:cNvPr>
          <p:cNvSpPr txBox="1"/>
          <p:nvPr/>
        </p:nvSpPr>
        <p:spPr>
          <a:xfrm>
            <a:off x="2500" y="6488668"/>
            <a:ext cx="6093500" cy="369332"/>
          </a:xfrm>
          <a:prstGeom prst="rect">
            <a:avLst/>
          </a:prstGeom>
          <a:noFill/>
        </p:spPr>
        <p:txBody>
          <a:bodyPr wrap="square">
            <a:spAutoFit/>
          </a:bodyPr>
          <a:lstStyle/>
          <a:p>
            <a:pPr marL="0" indent="0">
              <a:buNone/>
            </a:pPr>
            <a:r>
              <a:rPr lang="tr-TR" sz="1500" dirty="0"/>
              <a:t>https://www.seyahatsagligi.gov.tr</a:t>
            </a:r>
            <a:r>
              <a:rPr lang="tr-TR" sz="1800" dirty="0"/>
              <a:t>/</a:t>
            </a:r>
          </a:p>
        </p:txBody>
      </p:sp>
      <p:sp>
        <p:nvSpPr>
          <p:cNvPr id="4" name="Alt Bilgi Yer Tutucusu 3">
            <a:extLst>
              <a:ext uri="{FF2B5EF4-FFF2-40B4-BE49-F238E27FC236}">
                <a16:creationId xmlns:a16="http://schemas.microsoft.com/office/drawing/2014/main" id="{F06C4581-764A-91C9-8960-0D6257CEA08D}"/>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541029724"/>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5330269-56B8-F31B-7E68-E10339BF1D0A}"/>
              </a:ext>
            </a:extLst>
          </p:cNvPr>
          <p:cNvSpPr>
            <a:spLocks noGrp="1"/>
          </p:cNvSpPr>
          <p:nvPr>
            <p:ph type="title"/>
          </p:nvPr>
        </p:nvSpPr>
        <p:spPr>
          <a:xfrm>
            <a:off x="761799" y="144081"/>
            <a:ext cx="5334197" cy="1708242"/>
          </a:xfrm>
        </p:spPr>
        <p:txBody>
          <a:bodyPr anchor="ctr">
            <a:normAutofit/>
          </a:bodyPr>
          <a:lstStyle/>
          <a:p>
            <a:r>
              <a:rPr lang="tr-TR" sz="3600" dirty="0">
                <a:solidFill>
                  <a:srgbClr val="FF0000"/>
                </a:solidFill>
              </a:rPr>
              <a:t>Önlemler</a:t>
            </a:r>
          </a:p>
        </p:txBody>
      </p:sp>
      <p:sp>
        <p:nvSpPr>
          <p:cNvPr id="3" name="İçerik Yer Tutucusu 2">
            <a:extLst>
              <a:ext uri="{FF2B5EF4-FFF2-40B4-BE49-F238E27FC236}">
                <a16:creationId xmlns:a16="http://schemas.microsoft.com/office/drawing/2014/main" id="{58C8A503-2B63-1067-01D2-E021718B4E87}"/>
              </a:ext>
            </a:extLst>
          </p:cNvPr>
          <p:cNvSpPr>
            <a:spLocks noGrp="1"/>
          </p:cNvSpPr>
          <p:nvPr>
            <p:ph idx="1"/>
          </p:nvPr>
        </p:nvSpPr>
        <p:spPr>
          <a:xfrm>
            <a:off x="451834" y="1538639"/>
            <a:ext cx="5644166" cy="4862161"/>
          </a:xfrm>
        </p:spPr>
        <p:txBody>
          <a:bodyPr anchor="ctr">
            <a:normAutofit fontScale="92500" lnSpcReduction="20000"/>
          </a:bodyPr>
          <a:lstStyle/>
          <a:p>
            <a:r>
              <a:rPr lang="tr-TR" sz="1800" dirty="0"/>
              <a:t>- </a:t>
            </a:r>
            <a:r>
              <a:rPr lang="tr-TR" sz="2100" dirty="0"/>
              <a:t>Uzun süren hareketsizliğin olumsuz etkileri, uçakta seyahat ederken sık aralıklarla basit egzersizler yapılarak azaltılabilir. Birçok havayolu şirketi dolaşımı uyaran, rahatsızlığı, yorgunluğu ve tutulmayı azaltan ve venöz tromboz oluşma riskini düşüren uçak içi egzersizler hakkında yardımcı olmaktadır. </a:t>
            </a:r>
          </a:p>
          <a:p>
            <a:r>
              <a:rPr lang="tr-TR" sz="2100" dirty="0"/>
              <a:t>- Hava yolculukları için özel olarak tasarlanmış basınç uygulayan çoraplar giyilmesi yararlı olacaktır. </a:t>
            </a:r>
          </a:p>
          <a:p>
            <a:r>
              <a:rPr lang="tr-TR" sz="2100" dirty="0"/>
              <a:t>- El çantası, bacaklar ve ayakların hareketini kısıtlayacak yerlere konulmamalıdır. </a:t>
            </a:r>
          </a:p>
          <a:p>
            <a:r>
              <a:rPr lang="tr-TR" sz="2100" dirty="0"/>
              <a:t>- Giysiler bol ve rahat olmalıdır.</a:t>
            </a:r>
          </a:p>
          <a:p>
            <a:r>
              <a:rPr lang="tr-TR" sz="2100" dirty="0"/>
              <a:t> - Uzun uçuşlarda ameliyat sonrası dönemdeki kişilere trombozu önlemek için aspirin kullanmaları önerilir. </a:t>
            </a:r>
          </a:p>
          <a:p>
            <a:r>
              <a:rPr lang="tr-TR" sz="2100" dirty="0"/>
              <a:t>- Yolcu, varıştan sonra, kan dolaşımını uyarmak üzere birtakım hafif egzersizlerde bulunarak yolculuğun etkilerini azaltabilir.</a:t>
            </a:r>
          </a:p>
        </p:txBody>
      </p:sp>
      <p:pic>
        <p:nvPicPr>
          <p:cNvPr id="16" name="Picture 4">
            <a:extLst>
              <a:ext uri="{FF2B5EF4-FFF2-40B4-BE49-F238E27FC236}">
                <a16:creationId xmlns:a16="http://schemas.microsoft.com/office/drawing/2014/main" id="{20066989-E550-21B4-3F6B-12C301C1CD21}"/>
              </a:ext>
            </a:extLst>
          </p:cNvPr>
          <p:cNvPicPr>
            <a:picLocks noChangeAspect="1"/>
          </p:cNvPicPr>
          <p:nvPr/>
        </p:nvPicPr>
        <p:blipFill>
          <a:blip r:embed="rId2"/>
          <a:srcRect l="16412" r="39905"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4" name="Alt Bilgi Yer Tutucusu 3">
            <a:extLst>
              <a:ext uri="{FF2B5EF4-FFF2-40B4-BE49-F238E27FC236}">
                <a16:creationId xmlns:a16="http://schemas.microsoft.com/office/drawing/2014/main" id="{C2FED2F5-6882-D778-A8D2-5B4D7461C92B}"/>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75546312"/>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6F4312-1E46-F2CC-DDAA-F23265A18007}"/>
              </a:ext>
            </a:extLst>
          </p:cNvPr>
          <p:cNvSpPr>
            <a:spLocks noGrp="1"/>
          </p:cNvSpPr>
          <p:nvPr>
            <p:ph type="title"/>
          </p:nvPr>
        </p:nvSpPr>
        <p:spPr/>
        <p:txBody>
          <a:bodyPr>
            <a:normAutofit/>
          </a:bodyPr>
          <a:lstStyle/>
          <a:p>
            <a:r>
              <a:rPr lang="tr-TR" sz="3600" dirty="0"/>
              <a:t>Özel Grupların Hava Yoluyla Seyahati</a:t>
            </a:r>
          </a:p>
        </p:txBody>
      </p:sp>
      <p:sp>
        <p:nvSpPr>
          <p:cNvPr id="3" name="İçerik Yer Tutucusu 2">
            <a:extLst>
              <a:ext uri="{FF2B5EF4-FFF2-40B4-BE49-F238E27FC236}">
                <a16:creationId xmlns:a16="http://schemas.microsoft.com/office/drawing/2014/main" id="{8DCEBFFC-18D1-5F83-4DEC-A8EF48D92833}"/>
              </a:ext>
            </a:extLst>
          </p:cNvPr>
          <p:cNvSpPr>
            <a:spLocks noGrp="1"/>
          </p:cNvSpPr>
          <p:nvPr>
            <p:ph idx="1"/>
          </p:nvPr>
        </p:nvSpPr>
        <p:spPr/>
        <p:txBody>
          <a:bodyPr/>
          <a:lstStyle/>
          <a:p>
            <a:r>
              <a:rPr lang="tr-TR" b="1" dirty="0">
                <a:solidFill>
                  <a:srgbClr val="FF0000"/>
                </a:solidFill>
              </a:rPr>
              <a:t>Bebekler </a:t>
            </a:r>
          </a:p>
          <a:p>
            <a:r>
              <a:rPr lang="tr-TR" dirty="0"/>
              <a:t>- 7 gününü doldurmamış bebekler için havayolu seyahati önerilmez. Kabindeki hava basıncı değişiklikleri bebeklere sıkıntı verebilir; böyle bir durumda, yutkunmayı uyarmak üzere bebek emzirilmeli ya da bebeğe emzik verilmelidir.</a:t>
            </a:r>
          </a:p>
          <a:p>
            <a:r>
              <a:rPr lang="tr-TR" dirty="0"/>
              <a:t>- Bebekler dehidratasyona karşı çocuklardan ve yetişkinlerden daha hassastır. Yolculuktan önce ve yolculukta yeterli düzeyde sıvı alımı sağlanmalıdır. Uzun süreli uçuşlarda ekstra sıvı (su veya seyreltilmiş meyve suyu) tedarik edilmelidir.</a:t>
            </a:r>
          </a:p>
        </p:txBody>
      </p:sp>
      <p:sp>
        <p:nvSpPr>
          <p:cNvPr id="5" name="Metin kutusu 4">
            <a:extLst>
              <a:ext uri="{FF2B5EF4-FFF2-40B4-BE49-F238E27FC236}">
                <a16:creationId xmlns:a16="http://schemas.microsoft.com/office/drawing/2014/main" id="{C7BAA58E-EF82-0C58-AA2B-FAA369E2E1A0}"/>
              </a:ext>
            </a:extLst>
          </p:cNvPr>
          <p:cNvSpPr txBox="1"/>
          <p:nvPr/>
        </p:nvSpPr>
        <p:spPr>
          <a:xfrm>
            <a:off x="243590" y="6488668"/>
            <a:ext cx="6093500" cy="307777"/>
          </a:xfrm>
          <a:prstGeom prst="rect">
            <a:avLst/>
          </a:prstGeom>
          <a:noFill/>
        </p:spPr>
        <p:txBody>
          <a:bodyPr wrap="square">
            <a:spAutoFit/>
          </a:bodyPr>
          <a:lstStyle/>
          <a:p>
            <a:r>
              <a:rPr lang="tr-TR" sz="1400" dirty="0"/>
              <a:t>https://www.seyahatsagligi.gov.tr</a:t>
            </a:r>
          </a:p>
        </p:txBody>
      </p:sp>
      <p:sp>
        <p:nvSpPr>
          <p:cNvPr id="4" name="Alt Bilgi Yer Tutucusu 3">
            <a:extLst>
              <a:ext uri="{FF2B5EF4-FFF2-40B4-BE49-F238E27FC236}">
                <a16:creationId xmlns:a16="http://schemas.microsoft.com/office/drawing/2014/main" id="{820CABAA-329B-B200-1BED-66BD6BDBE5DC}"/>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592063522"/>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582E84-F0CD-EAC4-FDEE-996B51EDEC74}"/>
              </a:ext>
            </a:extLst>
          </p:cNvPr>
          <p:cNvSpPr>
            <a:spLocks noGrp="1"/>
          </p:cNvSpPr>
          <p:nvPr>
            <p:ph type="title"/>
          </p:nvPr>
        </p:nvSpPr>
        <p:spPr/>
        <p:txBody>
          <a:bodyPr>
            <a:normAutofit/>
          </a:bodyPr>
          <a:lstStyle/>
          <a:p>
            <a:r>
              <a:rPr lang="tr-TR" sz="3600" dirty="0"/>
              <a:t>Özel Grupların Hava Yoluyla Seyahati</a:t>
            </a:r>
          </a:p>
        </p:txBody>
      </p:sp>
      <p:sp>
        <p:nvSpPr>
          <p:cNvPr id="3" name="İçerik Yer Tutucusu 2">
            <a:extLst>
              <a:ext uri="{FF2B5EF4-FFF2-40B4-BE49-F238E27FC236}">
                <a16:creationId xmlns:a16="http://schemas.microsoft.com/office/drawing/2014/main" id="{AA0CE812-3C91-C67B-CF18-E9562BDDAB4D}"/>
              </a:ext>
            </a:extLst>
          </p:cNvPr>
          <p:cNvSpPr>
            <a:spLocks noGrp="1"/>
          </p:cNvSpPr>
          <p:nvPr>
            <p:ph idx="1"/>
          </p:nvPr>
        </p:nvSpPr>
        <p:spPr>
          <a:xfrm>
            <a:off x="599607" y="1304144"/>
            <a:ext cx="10754193" cy="4872819"/>
          </a:xfrm>
        </p:spPr>
        <p:txBody>
          <a:bodyPr>
            <a:noAutofit/>
          </a:bodyPr>
          <a:lstStyle/>
          <a:p>
            <a:r>
              <a:rPr lang="tr-TR" sz="1800" b="1" dirty="0">
                <a:solidFill>
                  <a:srgbClr val="FF0000"/>
                </a:solidFill>
              </a:rPr>
              <a:t>Hamileler</a:t>
            </a:r>
            <a:r>
              <a:rPr lang="tr-TR" sz="1800" dirty="0"/>
              <a:t> </a:t>
            </a:r>
          </a:p>
          <a:p>
            <a:r>
              <a:rPr lang="tr-TR" sz="1800" dirty="0"/>
              <a:t>- Havayolu ile seyahat, anne ve fetüs için normalde güvenlidir. Ancak, hamileliğin son ayı ve doğumdan sonraki 7 güne kadar hava seyahati önerilmemektedir. Birçok havayolu şirketi hamile kadınların uçağa kabul edilmesini kısıtlamaktadır. </a:t>
            </a:r>
          </a:p>
          <a:p>
            <a:r>
              <a:rPr lang="tr-TR" sz="1800" dirty="0"/>
              <a:t>- Komplike olmayan tekil gebelikler için 36. haftaya kadar, çoğul gebelikler için 32. haftaya kadar uzun mesafeli uçuşa izin verilebilir. </a:t>
            </a:r>
          </a:p>
          <a:p>
            <a:r>
              <a:rPr lang="tr-TR" sz="1800" dirty="0"/>
              <a:t>- Gebeliğin 28. haftasından sonra, sağlık durumu, normal gebelik ve beklenen doğum tarihini belirten, doktordan alınmış bir belge taşınmalıdır. </a:t>
            </a:r>
          </a:p>
          <a:p>
            <a:r>
              <a:rPr lang="tr-TR" sz="1800" dirty="0"/>
              <a:t>- Uçuşlarda rahat edebilmek için koridor tarafındaki koltukları tercih etmeniz hareket etmeniz ve koridorda dolaşabilmeniz açısından rahatlık sağlayacaktır. Uzun mesafeli uçuşlarda hamile kadınlar için az da olsa DVT(derin ven trombozu) riski vardır. Yeterli miktarda su için ve düzenli olarak hareket edin.</a:t>
            </a:r>
          </a:p>
          <a:p>
            <a:r>
              <a:rPr lang="tr-TR" sz="1800" dirty="0"/>
              <a:t> Uzun mesafeli uçuşlarda bacaklarda ödemi engelleyen uçuş çorapları (varis çorabı) kullanmanız önerilir. Ayağınıza uygun ve doğru türde çoraplar satın aldığınızdan emin olun. Yanlış giyilen çoraplar DVT riskini artırabileceğinden, çorap seçimini doktorunuzun önerisi doğrultusunda yapın.</a:t>
            </a:r>
          </a:p>
        </p:txBody>
      </p:sp>
      <p:sp>
        <p:nvSpPr>
          <p:cNvPr id="5" name="Metin kutusu 4">
            <a:extLst>
              <a:ext uri="{FF2B5EF4-FFF2-40B4-BE49-F238E27FC236}">
                <a16:creationId xmlns:a16="http://schemas.microsoft.com/office/drawing/2014/main" id="{BDCD93D8-1E66-2B57-6EAA-E854F5464701}"/>
              </a:ext>
            </a:extLst>
          </p:cNvPr>
          <p:cNvSpPr txBox="1"/>
          <p:nvPr/>
        </p:nvSpPr>
        <p:spPr>
          <a:xfrm>
            <a:off x="183629" y="6518648"/>
            <a:ext cx="6093500" cy="307777"/>
          </a:xfrm>
          <a:prstGeom prst="rect">
            <a:avLst/>
          </a:prstGeom>
          <a:noFill/>
        </p:spPr>
        <p:txBody>
          <a:bodyPr wrap="square">
            <a:spAutoFit/>
          </a:bodyPr>
          <a:lstStyle/>
          <a:p>
            <a:r>
              <a:rPr lang="tr-TR" sz="1400" dirty="0"/>
              <a:t>https://www.seyahatsagligi.gov.tr</a:t>
            </a:r>
          </a:p>
        </p:txBody>
      </p:sp>
      <p:sp>
        <p:nvSpPr>
          <p:cNvPr id="4" name="Alt Bilgi Yer Tutucusu 3">
            <a:extLst>
              <a:ext uri="{FF2B5EF4-FFF2-40B4-BE49-F238E27FC236}">
                <a16:creationId xmlns:a16="http://schemas.microsoft.com/office/drawing/2014/main" id="{CE44CF01-DBE2-0DB9-BAE7-28DB4B22CEA0}"/>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038216481"/>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A01A2B-B0BF-DC1E-E445-EEDA08DB8C68}"/>
              </a:ext>
            </a:extLst>
          </p:cNvPr>
          <p:cNvSpPr>
            <a:spLocks noGrp="1"/>
          </p:cNvSpPr>
          <p:nvPr>
            <p:ph type="title"/>
          </p:nvPr>
        </p:nvSpPr>
        <p:spPr/>
        <p:txBody>
          <a:bodyPr>
            <a:normAutofit/>
          </a:bodyPr>
          <a:lstStyle/>
          <a:p>
            <a:r>
              <a:rPr lang="tr-TR" sz="3600" dirty="0"/>
              <a:t>Özel Grupların Hava Yoluyla Seyahati</a:t>
            </a:r>
          </a:p>
        </p:txBody>
      </p:sp>
      <p:sp>
        <p:nvSpPr>
          <p:cNvPr id="3" name="İçerik Yer Tutucusu 2">
            <a:extLst>
              <a:ext uri="{FF2B5EF4-FFF2-40B4-BE49-F238E27FC236}">
                <a16:creationId xmlns:a16="http://schemas.microsoft.com/office/drawing/2014/main" id="{E43B520F-5B88-4338-32C9-804B40938396}"/>
              </a:ext>
            </a:extLst>
          </p:cNvPr>
          <p:cNvSpPr>
            <a:spLocks noGrp="1"/>
          </p:cNvSpPr>
          <p:nvPr>
            <p:ph idx="1"/>
          </p:nvPr>
        </p:nvSpPr>
        <p:spPr/>
        <p:txBody>
          <a:bodyPr>
            <a:normAutofit fontScale="92500" lnSpcReduction="10000"/>
          </a:bodyPr>
          <a:lstStyle/>
          <a:p>
            <a:r>
              <a:rPr lang="es-ES" b="1" dirty="0" err="1">
                <a:solidFill>
                  <a:srgbClr val="FF0000"/>
                </a:solidFill>
              </a:rPr>
              <a:t>Geçmişte</a:t>
            </a:r>
            <a:r>
              <a:rPr lang="es-ES" b="1" dirty="0">
                <a:solidFill>
                  <a:srgbClr val="FF0000"/>
                </a:solidFill>
              </a:rPr>
              <a:t> </a:t>
            </a:r>
            <a:r>
              <a:rPr lang="es-ES" b="1" dirty="0" err="1">
                <a:solidFill>
                  <a:srgbClr val="FF0000"/>
                </a:solidFill>
              </a:rPr>
              <a:t>Bir</a:t>
            </a:r>
            <a:r>
              <a:rPr lang="es-ES" b="1" dirty="0">
                <a:solidFill>
                  <a:srgbClr val="FF0000"/>
                </a:solidFill>
              </a:rPr>
              <a:t> </a:t>
            </a:r>
            <a:r>
              <a:rPr lang="es-ES" b="1" dirty="0" err="1">
                <a:solidFill>
                  <a:srgbClr val="FF0000"/>
                </a:solidFill>
              </a:rPr>
              <a:t>Hastalık</a:t>
            </a:r>
            <a:r>
              <a:rPr lang="es-ES" b="1" dirty="0">
                <a:solidFill>
                  <a:srgbClr val="FF0000"/>
                </a:solidFill>
              </a:rPr>
              <a:t> </a:t>
            </a:r>
            <a:r>
              <a:rPr lang="es-ES" b="1" dirty="0" err="1">
                <a:solidFill>
                  <a:srgbClr val="FF0000"/>
                </a:solidFill>
              </a:rPr>
              <a:t>Olması</a:t>
            </a:r>
            <a:r>
              <a:rPr lang="es-ES" b="1" dirty="0">
                <a:solidFill>
                  <a:srgbClr val="FF0000"/>
                </a:solidFill>
              </a:rPr>
              <a:t> </a:t>
            </a:r>
            <a:r>
              <a:rPr lang="es-ES" b="1" dirty="0" err="1">
                <a:solidFill>
                  <a:srgbClr val="FF0000"/>
                </a:solidFill>
              </a:rPr>
              <a:t>Durumu</a:t>
            </a:r>
            <a:r>
              <a:rPr lang="es-ES" b="1" dirty="0">
                <a:solidFill>
                  <a:srgbClr val="FF0000"/>
                </a:solidFill>
              </a:rPr>
              <a:t> </a:t>
            </a:r>
            <a:endParaRPr lang="tr-TR" b="1" dirty="0">
              <a:solidFill>
                <a:srgbClr val="FF0000"/>
              </a:solidFill>
            </a:endParaRPr>
          </a:p>
          <a:p>
            <a:r>
              <a:rPr lang="tr-TR" sz="2600" dirty="0"/>
              <a:t>Kronik hastalıkları olan, bağışıklık sistemini baskılayan ilaç kullanan, diyaliz hastaları veya başka bir nedenden dolayı yolculuk etmesi riskli kimseler, uçak yolculuğu öncesi doktora danışmalıdır. Böyle durumlarda havayolu şirketi tıbbi rapor isteyebilir. </a:t>
            </a:r>
          </a:p>
          <a:p>
            <a:r>
              <a:rPr lang="tr-TR" sz="2600" dirty="0"/>
              <a:t>Seyahatte kullanılacak tüm ilaçların el çantasında taşınması ve her zaman için kolayca ulaşılabilir bir yerde bulundurulması gerekir.</a:t>
            </a:r>
          </a:p>
          <a:p>
            <a:r>
              <a:rPr lang="tr-TR" sz="2600" dirty="0"/>
              <a:t> </a:t>
            </a:r>
            <a:r>
              <a:rPr lang="tr-TR" sz="2600" b="1" dirty="0" err="1"/>
              <a:t>Pacemaker</a:t>
            </a:r>
            <a:r>
              <a:rPr lang="tr-TR" sz="2600" b="1" dirty="0"/>
              <a:t> (kalp pili) </a:t>
            </a:r>
            <a:r>
              <a:rPr lang="tr-TR" sz="2600" dirty="0"/>
              <a:t>taşıyan yolcuların uçakla seyahat etmesinde genellikle bir sakınca yoktur. Havaalanı güvenlik görüntüleme cihazlarının etkileri hakkında bilgi edinilmelidir. Elle idare edilen güvenlik cihazları, vücuda monte edilmiş otomatik defibrilatörlerin çalışmasına engel olabilir. Bu nedenle bu cihazları taşıyan yolcuların bu tehlikenin varlığını belirten bir doktor raporu taşımaları yararlı olacaktır</a:t>
            </a:r>
            <a:r>
              <a:rPr lang="tr-TR" dirty="0"/>
              <a:t>.</a:t>
            </a:r>
            <a:endParaRPr lang="tr-TR" b="1" dirty="0">
              <a:solidFill>
                <a:srgbClr val="FF0000"/>
              </a:solidFill>
            </a:endParaRPr>
          </a:p>
        </p:txBody>
      </p:sp>
      <p:sp>
        <p:nvSpPr>
          <p:cNvPr id="4" name="Alt Bilgi Yer Tutucusu 3">
            <a:extLst>
              <a:ext uri="{FF2B5EF4-FFF2-40B4-BE49-F238E27FC236}">
                <a16:creationId xmlns:a16="http://schemas.microsoft.com/office/drawing/2014/main" id="{6D051A4D-61BC-769B-2ABC-CB752AB4B054}"/>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208922333"/>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D9B6497-5D0E-BBA1-81CC-B022DE71E9AE}"/>
              </a:ext>
            </a:extLst>
          </p:cNvPr>
          <p:cNvSpPr>
            <a:spLocks noGrp="1"/>
          </p:cNvSpPr>
          <p:nvPr>
            <p:ph type="title"/>
          </p:nvPr>
        </p:nvSpPr>
        <p:spPr>
          <a:xfrm>
            <a:off x="314794" y="365126"/>
            <a:ext cx="8124668" cy="1583596"/>
          </a:xfrm>
        </p:spPr>
        <p:txBody>
          <a:bodyPr vert="horz" lIns="91440" tIns="45720" rIns="91440" bIns="45720" rtlCol="0" anchor="ctr">
            <a:normAutofit/>
          </a:bodyPr>
          <a:lstStyle/>
          <a:p>
            <a:r>
              <a:rPr lang="en-US" sz="2200" dirty="0"/>
              <a:t>DENİZ YOLUYLA SEYAHATTEKİ RİSKLER VE ÖNLEMLER</a:t>
            </a:r>
          </a:p>
        </p:txBody>
      </p:sp>
      <p:sp>
        <p:nvSpPr>
          <p:cNvPr id="6" name="Metin kutusu 5">
            <a:extLst>
              <a:ext uri="{FF2B5EF4-FFF2-40B4-BE49-F238E27FC236}">
                <a16:creationId xmlns:a16="http://schemas.microsoft.com/office/drawing/2014/main" id="{551C10FD-0AAC-E44D-C9AE-E29DE95CE573}"/>
              </a:ext>
            </a:extLst>
          </p:cNvPr>
          <p:cNvSpPr txBox="1"/>
          <p:nvPr/>
        </p:nvSpPr>
        <p:spPr>
          <a:xfrm>
            <a:off x="311746" y="1573967"/>
            <a:ext cx="5651040" cy="4853145"/>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dirty="0"/>
              <a:t>En </a:t>
            </a:r>
            <a:r>
              <a:rPr lang="en-US" dirty="0" err="1"/>
              <a:t>sık</a:t>
            </a:r>
            <a:r>
              <a:rPr lang="en-US" dirty="0"/>
              <a:t> </a:t>
            </a:r>
            <a:r>
              <a:rPr lang="en-US" dirty="0" err="1"/>
              <a:t>görülen</a:t>
            </a:r>
            <a:r>
              <a:rPr lang="en-US" dirty="0"/>
              <a:t> </a:t>
            </a:r>
            <a:r>
              <a:rPr lang="en-US" dirty="0" err="1"/>
              <a:t>sağlık</a:t>
            </a:r>
            <a:r>
              <a:rPr lang="en-US" dirty="0"/>
              <a:t> </a:t>
            </a:r>
            <a:r>
              <a:rPr lang="en-US" dirty="0" err="1"/>
              <a:t>sorunları</a:t>
            </a:r>
            <a:r>
              <a:rPr lang="en-US" dirty="0"/>
              <a:t> </a:t>
            </a:r>
            <a:r>
              <a:rPr lang="en-US" dirty="0" err="1"/>
              <a:t>arasında</a:t>
            </a:r>
            <a:r>
              <a:rPr lang="en-US" dirty="0"/>
              <a:t> </a:t>
            </a:r>
            <a:r>
              <a:rPr lang="en-US" dirty="0" err="1"/>
              <a:t>solunum</a:t>
            </a:r>
            <a:r>
              <a:rPr lang="en-US" dirty="0"/>
              <a:t> </a:t>
            </a:r>
            <a:r>
              <a:rPr lang="en-US" dirty="0" err="1"/>
              <a:t>yolu</a:t>
            </a:r>
            <a:r>
              <a:rPr lang="en-US" dirty="0"/>
              <a:t> </a:t>
            </a:r>
            <a:r>
              <a:rPr lang="en-US" dirty="0" err="1"/>
              <a:t>enfeksiyonları</a:t>
            </a:r>
            <a:r>
              <a:rPr lang="en-US" dirty="0"/>
              <a:t>, </a:t>
            </a:r>
            <a:r>
              <a:rPr lang="en-US" dirty="0" err="1"/>
              <a:t>yaralanmalar</a:t>
            </a:r>
            <a:r>
              <a:rPr lang="en-US" dirty="0"/>
              <a:t>, </a:t>
            </a:r>
            <a:r>
              <a:rPr lang="en-US" dirty="0" err="1"/>
              <a:t>deniz</a:t>
            </a:r>
            <a:r>
              <a:rPr lang="en-US" dirty="0"/>
              <a:t> </a:t>
            </a:r>
            <a:r>
              <a:rPr lang="en-US" dirty="0" err="1"/>
              <a:t>tutması</a:t>
            </a:r>
            <a:r>
              <a:rPr lang="en-US" dirty="0"/>
              <a:t> </a:t>
            </a:r>
            <a:r>
              <a:rPr lang="en-US" dirty="0" err="1"/>
              <a:t>ve</a:t>
            </a:r>
            <a:r>
              <a:rPr lang="en-US" dirty="0"/>
              <a:t> gastrointestinal </a:t>
            </a:r>
            <a:r>
              <a:rPr lang="en-US" dirty="0" err="1"/>
              <a:t>hastalıklar</a:t>
            </a:r>
            <a:r>
              <a:rPr lang="en-US" dirty="0"/>
              <a:t> </a:t>
            </a:r>
            <a:r>
              <a:rPr lang="en-US" dirty="0" err="1"/>
              <a:t>yer</a:t>
            </a:r>
            <a:r>
              <a:rPr lang="en-US" dirty="0"/>
              <a:t> </a:t>
            </a:r>
            <a:r>
              <a:rPr lang="en-US" dirty="0" err="1"/>
              <a:t>almaktadır</a:t>
            </a:r>
            <a:r>
              <a:rPr lang="en-US" dirty="0"/>
              <a:t>. </a:t>
            </a:r>
            <a:endParaRPr lang="tr-TR" dirty="0"/>
          </a:p>
          <a:p>
            <a:pPr indent="-228600">
              <a:lnSpc>
                <a:spcPct val="90000"/>
              </a:lnSpc>
              <a:spcAft>
                <a:spcPts val="600"/>
              </a:spcAft>
              <a:buFont typeface="Arial" panose="020B0604020202020204" pitchFamily="34" charset="0"/>
              <a:buChar char="•"/>
            </a:pPr>
            <a:r>
              <a:rPr lang="en-US" dirty="0" err="1"/>
              <a:t>Bulaşıcı</a:t>
            </a:r>
            <a:r>
              <a:rPr lang="en-US" dirty="0"/>
              <a:t> </a:t>
            </a:r>
            <a:r>
              <a:rPr lang="en-US" dirty="0" err="1"/>
              <a:t>hastalıklar</a:t>
            </a:r>
            <a:r>
              <a:rPr lang="en-US" dirty="0"/>
              <a:t> </a:t>
            </a:r>
            <a:r>
              <a:rPr lang="en-US" dirty="0" err="1"/>
              <a:t>daha</a:t>
            </a:r>
            <a:r>
              <a:rPr lang="en-US" dirty="0"/>
              <a:t> </a:t>
            </a:r>
            <a:r>
              <a:rPr lang="en-US" dirty="0" err="1"/>
              <a:t>kapalı</a:t>
            </a:r>
            <a:r>
              <a:rPr lang="en-US" dirty="0"/>
              <a:t> </a:t>
            </a:r>
            <a:r>
              <a:rPr lang="en-US" dirty="0" err="1"/>
              <a:t>ve</a:t>
            </a:r>
            <a:r>
              <a:rPr lang="en-US" dirty="0"/>
              <a:t> </a:t>
            </a:r>
            <a:r>
              <a:rPr lang="en-US" dirty="0" err="1"/>
              <a:t>kalabalık</a:t>
            </a:r>
            <a:r>
              <a:rPr lang="en-US" dirty="0"/>
              <a:t> </a:t>
            </a:r>
            <a:r>
              <a:rPr lang="en-US" dirty="0" err="1"/>
              <a:t>olan</a:t>
            </a:r>
            <a:r>
              <a:rPr lang="en-US" dirty="0"/>
              <a:t> </a:t>
            </a:r>
            <a:r>
              <a:rPr lang="en-US" dirty="0" err="1"/>
              <a:t>gemi</a:t>
            </a:r>
            <a:r>
              <a:rPr lang="en-US" dirty="0"/>
              <a:t> </a:t>
            </a:r>
            <a:r>
              <a:rPr lang="en-US" dirty="0" err="1"/>
              <a:t>ortamında</a:t>
            </a:r>
            <a:r>
              <a:rPr lang="en-US" dirty="0"/>
              <a:t> </a:t>
            </a:r>
            <a:r>
              <a:rPr lang="en-US" dirty="0" err="1"/>
              <a:t>diğer</a:t>
            </a:r>
            <a:r>
              <a:rPr lang="en-US" dirty="0"/>
              <a:t> </a:t>
            </a:r>
            <a:r>
              <a:rPr lang="en-US" dirty="0" err="1"/>
              <a:t>yolculara</a:t>
            </a:r>
            <a:r>
              <a:rPr lang="en-US" dirty="0"/>
              <a:t> </a:t>
            </a:r>
            <a:r>
              <a:rPr lang="en-US" dirty="0" err="1"/>
              <a:t>ya</a:t>
            </a:r>
            <a:r>
              <a:rPr lang="en-US" dirty="0"/>
              <a:t> da </a:t>
            </a:r>
            <a:r>
              <a:rPr lang="en-US" dirty="0" err="1"/>
              <a:t>mürettebata</a:t>
            </a:r>
            <a:r>
              <a:rPr lang="en-US" dirty="0"/>
              <a:t> </a:t>
            </a:r>
            <a:r>
              <a:rPr lang="en-US" dirty="0" err="1"/>
              <a:t>sıçrayabilir</a:t>
            </a:r>
            <a:r>
              <a:rPr lang="en-US" dirty="0"/>
              <a:t>. </a:t>
            </a:r>
            <a:r>
              <a:rPr lang="en-US" dirty="0" err="1"/>
              <a:t>Hastalık</a:t>
            </a:r>
            <a:r>
              <a:rPr lang="en-US" dirty="0"/>
              <a:t> </a:t>
            </a:r>
            <a:r>
              <a:rPr lang="en-US" dirty="0" err="1"/>
              <a:t>aynı</a:t>
            </a:r>
            <a:r>
              <a:rPr lang="en-US" dirty="0"/>
              <a:t> </a:t>
            </a:r>
            <a:r>
              <a:rPr lang="en-US" dirty="0" err="1"/>
              <a:t>zamanda</a:t>
            </a:r>
            <a:r>
              <a:rPr lang="en-US" dirty="0"/>
              <a:t> </a:t>
            </a:r>
            <a:r>
              <a:rPr lang="en-US" dirty="0" err="1"/>
              <a:t>yolcu</a:t>
            </a:r>
            <a:r>
              <a:rPr lang="en-US" dirty="0"/>
              <a:t> </a:t>
            </a:r>
            <a:r>
              <a:rPr lang="en-US" dirty="0" err="1"/>
              <a:t>ve</a:t>
            </a:r>
            <a:r>
              <a:rPr lang="en-US" dirty="0"/>
              <a:t> </a:t>
            </a:r>
            <a:r>
              <a:rPr lang="en-US" dirty="0" err="1"/>
              <a:t>mürettebatın</a:t>
            </a:r>
            <a:r>
              <a:rPr lang="en-US" dirty="0"/>
              <a:t> </a:t>
            </a:r>
            <a:r>
              <a:rPr lang="en-US" dirty="0" err="1"/>
              <a:t>ülkelerine</a:t>
            </a:r>
            <a:r>
              <a:rPr lang="en-US" dirty="0"/>
              <a:t> de </a:t>
            </a:r>
            <a:r>
              <a:rPr lang="en-US" dirty="0" err="1"/>
              <a:t>yayılabilir</a:t>
            </a:r>
            <a:r>
              <a:rPr lang="en-US" dirty="0"/>
              <a:t>. </a:t>
            </a:r>
            <a:r>
              <a:rPr lang="en-US" dirty="0" err="1"/>
              <a:t>Geçtiğimiz</a:t>
            </a:r>
            <a:r>
              <a:rPr lang="en-US" dirty="0"/>
              <a:t> 30 </a:t>
            </a:r>
            <a:r>
              <a:rPr lang="en-US" dirty="0" err="1"/>
              <a:t>yıl</a:t>
            </a:r>
            <a:r>
              <a:rPr lang="en-US" dirty="0"/>
              <a:t> </a:t>
            </a:r>
            <a:r>
              <a:rPr lang="en-US" dirty="0" err="1"/>
              <a:t>içerisinde</a:t>
            </a:r>
            <a:r>
              <a:rPr lang="en-US" dirty="0"/>
              <a:t> </a:t>
            </a:r>
            <a:r>
              <a:rPr lang="en-US" dirty="0" err="1"/>
              <a:t>gemilerle</a:t>
            </a:r>
            <a:r>
              <a:rPr lang="en-US" dirty="0"/>
              <a:t> </a:t>
            </a:r>
            <a:r>
              <a:rPr lang="en-US" dirty="0" err="1"/>
              <a:t>ilişkilendirilen</a:t>
            </a:r>
            <a:r>
              <a:rPr lang="en-US" dirty="0"/>
              <a:t> 100’den </a:t>
            </a:r>
            <a:r>
              <a:rPr lang="en-US" dirty="0" err="1"/>
              <a:t>fazla</a:t>
            </a:r>
            <a:r>
              <a:rPr lang="en-US" dirty="0"/>
              <a:t> </a:t>
            </a:r>
            <a:r>
              <a:rPr lang="en-US" dirty="0" err="1"/>
              <a:t>salgın</a:t>
            </a:r>
            <a:r>
              <a:rPr lang="en-US" dirty="0"/>
              <a:t> </a:t>
            </a:r>
            <a:r>
              <a:rPr lang="en-US" dirty="0" err="1"/>
              <a:t>hastalık</a:t>
            </a:r>
            <a:r>
              <a:rPr lang="en-US" dirty="0"/>
              <a:t> </a:t>
            </a:r>
            <a:r>
              <a:rPr lang="en-US" dirty="0" err="1"/>
              <a:t>belirlenmiştir</a:t>
            </a:r>
            <a:r>
              <a:rPr lang="en-US" dirty="0"/>
              <a:t>.</a:t>
            </a:r>
            <a:endParaRPr lang="tr-TR" dirty="0"/>
          </a:p>
          <a:p>
            <a:pPr indent="-228600">
              <a:lnSpc>
                <a:spcPct val="90000"/>
              </a:lnSpc>
              <a:spcAft>
                <a:spcPts val="600"/>
              </a:spcAft>
              <a:buFont typeface="Arial" panose="020B0604020202020204" pitchFamily="34" charset="0"/>
              <a:buChar char="•"/>
            </a:pPr>
            <a:r>
              <a:rPr lang="en-US" dirty="0" err="1"/>
              <a:t>Gemiyle</a:t>
            </a:r>
            <a:r>
              <a:rPr lang="en-US" dirty="0"/>
              <a:t> </a:t>
            </a:r>
            <a:r>
              <a:rPr lang="en-US" dirty="0" err="1"/>
              <a:t>seyahat</a:t>
            </a:r>
            <a:r>
              <a:rPr lang="en-US" dirty="0"/>
              <a:t> </a:t>
            </a:r>
            <a:r>
              <a:rPr lang="en-US" dirty="0" err="1"/>
              <a:t>eden</a:t>
            </a:r>
            <a:r>
              <a:rPr lang="en-US" dirty="0"/>
              <a:t> </a:t>
            </a:r>
            <a:r>
              <a:rPr lang="en-US" dirty="0" err="1"/>
              <a:t>yolcular</a:t>
            </a:r>
            <a:r>
              <a:rPr lang="en-US" dirty="0"/>
              <a:t> </a:t>
            </a:r>
            <a:r>
              <a:rPr lang="en-US" dirty="0" err="1"/>
              <a:t>arasında</a:t>
            </a:r>
            <a:r>
              <a:rPr lang="en-US" dirty="0"/>
              <a:t> </a:t>
            </a:r>
            <a:r>
              <a:rPr lang="en-US" dirty="0" err="1"/>
              <a:t>kızamık</a:t>
            </a:r>
            <a:r>
              <a:rPr lang="en-US" dirty="0"/>
              <a:t>, </a:t>
            </a:r>
            <a:r>
              <a:rPr lang="en-US" dirty="0" err="1"/>
              <a:t>kızamıkçık</a:t>
            </a:r>
            <a:r>
              <a:rPr lang="en-US" dirty="0"/>
              <a:t>, </a:t>
            </a:r>
            <a:r>
              <a:rPr lang="en-US" dirty="0" err="1"/>
              <a:t>suçiçeği</a:t>
            </a:r>
            <a:r>
              <a:rPr lang="en-US" dirty="0"/>
              <a:t>, </a:t>
            </a:r>
            <a:r>
              <a:rPr lang="en-US" dirty="0" err="1"/>
              <a:t>meningokokal</a:t>
            </a:r>
            <a:r>
              <a:rPr lang="en-US" dirty="0"/>
              <a:t> </a:t>
            </a:r>
            <a:r>
              <a:rPr lang="en-US" dirty="0" err="1"/>
              <a:t>menenjit</a:t>
            </a:r>
            <a:r>
              <a:rPr lang="en-US" dirty="0"/>
              <a:t>, </a:t>
            </a:r>
            <a:r>
              <a:rPr lang="en-US" dirty="0" err="1"/>
              <a:t>hepatit</a:t>
            </a:r>
            <a:r>
              <a:rPr lang="en-US" dirty="0"/>
              <a:t> A, </a:t>
            </a:r>
            <a:r>
              <a:rPr lang="en-US" dirty="0" err="1"/>
              <a:t>lejyoner</a:t>
            </a:r>
            <a:r>
              <a:rPr lang="en-US" dirty="0"/>
              <a:t> </a:t>
            </a:r>
            <a:r>
              <a:rPr lang="en-US" dirty="0" err="1"/>
              <a:t>hastalığı</a:t>
            </a:r>
            <a:r>
              <a:rPr lang="en-US" dirty="0"/>
              <a:t>, </a:t>
            </a:r>
            <a:r>
              <a:rPr lang="en-US" dirty="0" err="1"/>
              <a:t>solunum</a:t>
            </a:r>
            <a:r>
              <a:rPr lang="en-US" dirty="0"/>
              <a:t> </a:t>
            </a:r>
            <a:r>
              <a:rPr lang="en-US" dirty="0" err="1"/>
              <a:t>ve</a:t>
            </a:r>
            <a:r>
              <a:rPr lang="en-US" dirty="0"/>
              <a:t> gastrointestinal </a:t>
            </a:r>
            <a:r>
              <a:rPr lang="en-US" dirty="0" err="1"/>
              <a:t>hastalıklar</a:t>
            </a:r>
            <a:r>
              <a:rPr lang="en-US" dirty="0"/>
              <a:t> </a:t>
            </a:r>
            <a:r>
              <a:rPr lang="en-US" dirty="0" err="1"/>
              <a:t>rapor</a:t>
            </a:r>
            <a:r>
              <a:rPr lang="en-US" dirty="0"/>
              <a:t> </a:t>
            </a:r>
            <a:r>
              <a:rPr lang="en-US" dirty="0" err="1"/>
              <a:t>edilmiştir</a:t>
            </a:r>
            <a:r>
              <a:rPr lang="en-US" dirty="0"/>
              <a:t>. </a:t>
            </a:r>
            <a:endParaRPr lang="tr-TR" dirty="0"/>
          </a:p>
          <a:p>
            <a:pPr indent="-228600">
              <a:lnSpc>
                <a:spcPct val="90000"/>
              </a:lnSpc>
              <a:spcAft>
                <a:spcPts val="600"/>
              </a:spcAft>
              <a:buFont typeface="Arial" panose="020B0604020202020204" pitchFamily="34" charset="0"/>
              <a:buChar char="•"/>
            </a:pPr>
            <a:r>
              <a:rPr lang="en-US" dirty="0"/>
              <a:t>Son </a:t>
            </a:r>
            <a:r>
              <a:rPr lang="en-US" dirty="0" err="1"/>
              <a:t>yıllarda</a:t>
            </a:r>
            <a:r>
              <a:rPr lang="en-US" dirty="0"/>
              <a:t> </a:t>
            </a:r>
            <a:r>
              <a:rPr lang="en-US" dirty="0" err="1"/>
              <a:t>görülen</a:t>
            </a:r>
            <a:r>
              <a:rPr lang="en-US" dirty="0"/>
              <a:t> in</a:t>
            </a:r>
            <a:r>
              <a:rPr lang="tr-TR" dirty="0" err="1"/>
              <a:t>fl</a:t>
            </a:r>
            <a:r>
              <a:rPr lang="en-US" dirty="0" err="1"/>
              <a:t>uenza</a:t>
            </a:r>
            <a:r>
              <a:rPr lang="en-US" dirty="0"/>
              <a:t> </a:t>
            </a:r>
            <a:r>
              <a:rPr lang="en-US" dirty="0" err="1"/>
              <a:t>ve</a:t>
            </a:r>
            <a:r>
              <a:rPr lang="en-US" dirty="0"/>
              <a:t> </a:t>
            </a:r>
            <a:r>
              <a:rPr lang="en-US" dirty="0" err="1"/>
              <a:t>norovirüs</a:t>
            </a:r>
            <a:r>
              <a:rPr lang="en-US" dirty="0"/>
              <a:t> </a:t>
            </a:r>
            <a:r>
              <a:rPr lang="en-US" dirty="0" err="1"/>
              <a:t>salgınları</a:t>
            </a:r>
            <a:r>
              <a:rPr lang="en-US" dirty="0"/>
              <a:t> </a:t>
            </a:r>
            <a:r>
              <a:rPr lang="en-US" dirty="0" err="1"/>
              <a:t>bu</a:t>
            </a:r>
            <a:r>
              <a:rPr lang="en-US" dirty="0"/>
              <a:t> </a:t>
            </a:r>
            <a:r>
              <a:rPr lang="en-US" dirty="0" err="1"/>
              <a:t>gemiler</a:t>
            </a:r>
            <a:r>
              <a:rPr lang="en-US" dirty="0"/>
              <a:t> </a:t>
            </a:r>
            <a:r>
              <a:rPr lang="en-US" dirty="0" err="1"/>
              <a:t>için</a:t>
            </a:r>
            <a:r>
              <a:rPr lang="en-US" dirty="0"/>
              <a:t> </a:t>
            </a:r>
            <a:r>
              <a:rPr lang="en-US" dirty="0" err="1"/>
              <a:t>bir</a:t>
            </a:r>
            <a:r>
              <a:rPr lang="en-US" dirty="0"/>
              <a:t> </a:t>
            </a:r>
            <a:r>
              <a:rPr lang="en-US" dirty="0" err="1"/>
              <a:t>halk</a:t>
            </a:r>
            <a:r>
              <a:rPr lang="en-US" dirty="0"/>
              <a:t> </a:t>
            </a:r>
            <a:r>
              <a:rPr lang="en-US" dirty="0" err="1"/>
              <a:t>sağlığı</a:t>
            </a:r>
            <a:r>
              <a:rPr lang="en-US" dirty="0"/>
              <a:t> </a:t>
            </a:r>
            <a:r>
              <a:rPr lang="en-US" dirty="0" err="1"/>
              <a:t>tehdidi</a:t>
            </a:r>
            <a:r>
              <a:rPr lang="en-US" dirty="0"/>
              <a:t> </a:t>
            </a:r>
            <a:r>
              <a:rPr lang="en-US" dirty="0" err="1"/>
              <a:t>oluşturmaktadı</a:t>
            </a:r>
            <a:r>
              <a:rPr lang="tr-TR" dirty="0"/>
              <a:t>r.</a:t>
            </a:r>
            <a:endParaRPr lang="en-US" dirty="0"/>
          </a:p>
        </p:txBody>
      </p:sp>
      <p:pic>
        <p:nvPicPr>
          <p:cNvPr id="5" name="Picture 4">
            <a:extLst>
              <a:ext uri="{FF2B5EF4-FFF2-40B4-BE49-F238E27FC236}">
                <a16:creationId xmlns:a16="http://schemas.microsoft.com/office/drawing/2014/main" id="{206C4121-F310-45AA-BC64-F754BEC6E384}"/>
              </a:ext>
            </a:extLst>
          </p:cNvPr>
          <p:cNvPicPr>
            <a:picLocks noChangeAspect="1"/>
          </p:cNvPicPr>
          <p:nvPr/>
        </p:nvPicPr>
        <p:blipFill>
          <a:blip r:embed="rId3"/>
          <a:srcRect l="46046" r="504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Metin kutusu 3">
            <a:extLst>
              <a:ext uri="{FF2B5EF4-FFF2-40B4-BE49-F238E27FC236}">
                <a16:creationId xmlns:a16="http://schemas.microsoft.com/office/drawing/2014/main" id="{005594FA-A093-BA1D-22C6-98F9FDE63039}"/>
              </a:ext>
            </a:extLst>
          </p:cNvPr>
          <p:cNvSpPr txBox="1"/>
          <p:nvPr/>
        </p:nvSpPr>
        <p:spPr>
          <a:xfrm>
            <a:off x="2500" y="6488668"/>
            <a:ext cx="6093500" cy="307777"/>
          </a:xfrm>
          <a:prstGeom prst="rect">
            <a:avLst/>
          </a:prstGeom>
          <a:noFill/>
        </p:spPr>
        <p:txBody>
          <a:bodyPr wrap="square">
            <a:spAutoFit/>
          </a:bodyPr>
          <a:lstStyle/>
          <a:p>
            <a:r>
              <a:rPr lang="tr-TR" sz="1400" dirty="0"/>
              <a:t>https://www.seyahatsagligi.gov.tr</a:t>
            </a:r>
          </a:p>
        </p:txBody>
      </p:sp>
      <p:sp>
        <p:nvSpPr>
          <p:cNvPr id="3" name="Alt Bilgi Yer Tutucusu 2">
            <a:extLst>
              <a:ext uri="{FF2B5EF4-FFF2-40B4-BE49-F238E27FC236}">
                <a16:creationId xmlns:a16="http://schemas.microsoft.com/office/drawing/2014/main" id="{A42EF3EC-2B0F-C191-130B-A0C63C478560}"/>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3920611198"/>
      </p:ext>
    </p:extLst>
  </p:cSld>
  <p:clrMapOvr>
    <a:masterClrMapping/>
  </p:clrMapOvr>
  <p:transition spd="slow">
    <p:wipe/>
  </p:transition>
  <p:extLst>
    <p:ext uri="{6950BFC3-D8DA-4A85-94F7-54DA5524770B}">
      <p188:commentRel xmlns:p188="http://schemas.microsoft.com/office/powerpoint/2018/8/main" r:id="rId2"/>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B012BB-75E2-C758-314D-C39CA6F6A1D0}"/>
              </a:ext>
            </a:extLst>
          </p:cNvPr>
          <p:cNvSpPr>
            <a:spLocks noGrp="1"/>
          </p:cNvSpPr>
          <p:nvPr>
            <p:ph type="title"/>
          </p:nvPr>
        </p:nvSpPr>
        <p:spPr/>
        <p:txBody>
          <a:bodyPr>
            <a:normAutofit/>
          </a:bodyPr>
          <a:lstStyle/>
          <a:p>
            <a:r>
              <a:rPr lang="tr-TR" sz="3600" dirty="0"/>
              <a:t>Gemilerde Görülen Bulaşıcı Hastalıklar</a:t>
            </a:r>
          </a:p>
        </p:txBody>
      </p:sp>
      <p:sp>
        <p:nvSpPr>
          <p:cNvPr id="3" name="İçerik Yer Tutucusu 2">
            <a:extLst>
              <a:ext uri="{FF2B5EF4-FFF2-40B4-BE49-F238E27FC236}">
                <a16:creationId xmlns:a16="http://schemas.microsoft.com/office/drawing/2014/main" id="{8F358769-B3C1-44EC-E991-2639261A18FC}"/>
              </a:ext>
            </a:extLst>
          </p:cNvPr>
          <p:cNvSpPr>
            <a:spLocks noGrp="1"/>
          </p:cNvSpPr>
          <p:nvPr>
            <p:ph idx="1"/>
          </p:nvPr>
        </p:nvSpPr>
        <p:spPr/>
        <p:txBody>
          <a:bodyPr>
            <a:normAutofit/>
          </a:bodyPr>
          <a:lstStyle/>
          <a:p>
            <a:r>
              <a:rPr lang="tr-TR" sz="2400" b="1" dirty="0" err="1">
                <a:solidFill>
                  <a:srgbClr val="002060"/>
                </a:solidFill>
              </a:rPr>
              <a:t>Gastrointestinal</a:t>
            </a:r>
            <a:r>
              <a:rPr lang="tr-TR" sz="2400" b="1" dirty="0">
                <a:solidFill>
                  <a:srgbClr val="002060"/>
                </a:solidFill>
              </a:rPr>
              <a:t> Hastalıklar</a:t>
            </a:r>
          </a:p>
          <a:p>
            <a:r>
              <a:rPr lang="tr-TR" sz="2400" dirty="0"/>
              <a:t> </a:t>
            </a:r>
            <a:r>
              <a:rPr lang="tr-TR" sz="2400" dirty="0" err="1"/>
              <a:t>Gastrointestinal</a:t>
            </a:r>
            <a:r>
              <a:rPr lang="tr-TR" sz="2400" dirty="0"/>
              <a:t> hastalık salgınlarının çoğu gemide tüketilen su ve gıdayla ilişkilendirilmiştir. Salgınları, </a:t>
            </a:r>
            <a:r>
              <a:rPr lang="tr-TR" sz="2400" u="sng" dirty="0"/>
              <a:t>kontamine olmuş depolanmış su, suyun dezenfeksiyonunun uygun yapılmaması, su depolarının zayıf tasarımı ve yapısı, gıda işleme, hazırlama ve pişirilmesinde eksiklikler ile mutfakta deniz suyu kullanımı</a:t>
            </a:r>
            <a:r>
              <a:rPr lang="tr-TR" sz="2400" dirty="0"/>
              <a:t> etkiler. Salgınlara en fazla yol açan hastalık etkeni </a:t>
            </a:r>
            <a:r>
              <a:rPr lang="tr-TR" sz="2400" b="1" dirty="0" err="1"/>
              <a:t>norovirüstür</a:t>
            </a:r>
            <a:r>
              <a:rPr lang="tr-TR" sz="2400" b="1" dirty="0"/>
              <a:t>.</a:t>
            </a:r>
            <a:r>
              <a:rPr lang="tr-TR" sz="2400" dirty="0"/>
              <a:t> </a:t>
            </a:r>
          </a:p>
          <a:p>
            <a:r>
              <a:rPr lang="tr-TR" sz="2400" dirty="0"/>
              <a:t>Semptomları </a:t>
            </a:r>
            <a:r>
              <a:rPr lang="tr-TR" sz="2400" b="1" dirty="0"/>
              <a:t>ani kusma </a:t>
            </a:r>
            <a:r>
              <a:rPr lang="tr-TR" sz="2400" dirty="0"/>
              <a:t>ve/veya </a:t>
            </a:r>
            <a:r>
              <a:rPr lang="tr-TR" sz="2400" b="1" dirty="0"/>
              <a:t>ishal </a:t>
            </a:r>
            <a:r>
              <a:rPr lang="tr-TR" sz="2400" dirty="0"/>
              <a:t>şeklinde başlar. Ateş, </a:t>
            </a:r>
            <a:r>
              <a:rPr lang="tr-TR" sz="2400" b="1" dirty="0"/>
              <a:t>abdominal kramplar </a:t>
            </a:r>
            <a:r>
              <a:rPr lang="tr-TR" sz="2400" dirty="0"/>
              <a:t>ve </a:t>
            </a:r>
            <a:r>
              <a:rPr lang="tr-TR" sz="2400" b="1" dirty="0"/>
              <a:t>halsizlik </a:t>
            </a:r>
            <a:r>
              <a:rPr lang="tr-TR" sz="2400" dirty="0"/>
              <a:t>görülebilir. Virüs kişiden kişiye bulaşabilir, bulaşıcılığı yüksektir ve gemide salgın olması halinde yolcuların %80’inden fazlası bundan etkilenebilir. </a:t>
            </a:r>
          </a:p>
        </p:txBody>
      </p:sp>
      <p:sp>
        <p:nvSpPr>
          <p:cNvPr id="5" name="Metin kutusu 4">
            <a:extLst>
              <a:ext uri="{FF2B5EF4-FFF2-40B4-BE49-F238E27FC236}">
                <a16:creationId xmlns:a16="http://schemas.microsoft.com/office/drawing/2014/main" id="{D89DE3E1-D2BC-29C6-A725-40D0E35CCC84}"/>
              </a:ext>
            </a:extLst>
          </p:cNvPr>
          <p:cNvSpPr txBox="1"/>
          <p:nvPr/>
        </p:nvSpPr>
        <p:spPr>
          <a:xfrm>
            <a:off x="213610" y="6492875"/>
            <a:ext cx="6093500" cy="307777"/>
          </a:xfrm>
          <a:prstGeom prst="rect">
            <a:avLst/>
          </a:prstGeom>
          <a:noFill/>
        </p:spPr>
        <p:txBody>
          <a:bodyPr wrap="square">
            <a:spAutoFit/>
          </a:bodyPr>
          <a:lstStyle/>
          <a:p>
            <a:r>
              <a:rPr lang="tr-TR" sz="1400" dirty="0"/>
              <a:t>https://www.seyahatsagligi.gov.tr</a:t>
            </a:r>
          </a:p>
        </p:txBody>
      </p:sp>
      <p:sp>
        <p:nvSpPr>
          <p:cNvPr id="4" name="Alt Bilgi Yer Tutucusu 3">
            <a:extLst>
              <a:ext uri="{FF2B5EF4-FFF2-40B4-BE49-F238E27FC236}">
                <a16:creationId xmlns:a16="http://schemas.microsoft.com/office/drawing/2014/main" id="{4A79349A-1AB0-037E-E570-A16FAADE83D7}"/>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030548918"/>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A0C45D-AD43-FA30-B68F-EEA8C07A855A}"/>
              </a:ext>
            </a:extLst>
          </p:cNvPr>
          <p:cNvSpPr>
            <a:spLocks noGrp="1"/>
          </p:cNvSpPr>
          <p:nvPr>
            <p:ph type="title"/>
          </p:nvPr>
        </p:nvSpPr>
        <p:spPr/>
        <p:txBody>
          <a:bodyPr>
            <a:normAutofit/>
          </a:bodyPr>
          <a:lstStyle/>
          <a:p>
            <a:r>
              <a:rPr lang="tr-TR" sz="3600" dirty="0"/>
              <a:t>Gemilerde Görülen Bulaşıcı Hastalıklar</a:t>
            </a:r>
          </a:p>
        </p:txBody>
      </p:sp>
      <p:sp>
        <p:nvSpPr>
          <p:cNvPr id="5" name="Metin kutusu 4">
            <a:extLst>
              <a:ext uri="{FF2B5EF4-FFF2-40B4-BE49-F238E27FC236}">
                <a16:creationId xmlns:a16="http://schemas.microsoft.com/office/drawing/2014/main" id="{F967CCB6-4790-8E91-D850-33B23A08F815}"/>
              </a:ext>
            </a:extLst>
          </p:cNvPr>
          <p:cNvSpPr txBox="1"/>
          <p:nvPr/>
        </p:nvSpPr>
        <p:spPr>
          <a:xfrm>
            <a:off x="213610" y="6488668"/>
            <a:ext cx="6093500" cy="307777"/>
          </a:xfrm>
          <a:prstGeom prst="rect">
            <a:avLst/>
          </a:prstGeom>
          <a:noFill/>
        </p:spPr>
        <p:txBody>
          <a:bodyPr wrap="square">
            <a:spAutoFit/>
          </a:bodyPr>
          <a:lstStyle/>
          <a:p>
            <a:r>
              <a:rPr lang="tr-TR" sz="1400" dirty="0"/>
              <a:t>https://www.seyahatsagligi.gov.tr</a:t>
            </a:r>
          </a:p>
        </p:txBody>
      </p:sp>
      <p:sp>
        <p:nvSpPr>
          <p:cNvPr id="3" name="İçerik Yer Tutucusu 2">
            <a:extLst>
              <a:ext uri="{FF2B5EF4-FFF2-40B4-BE49-F238E27FC236}">
                <a16:creationId xmlns:a16="http://schemas.microsoft.com/office/drawing/2014/main" id="{0ECB13FF-84A0-3FBC-6BD0-71151D59B7D3}"/>
              </a:ext>
            </a:extLst>
          </p:cNvPr>
          <p:cNvSpPr>
            <a:spLocks noGrp="1"/>
          </p:cNvSpPr>
          <p:nvPr>
            <p:ph idx="1"/>
          </p:nvPr>
        </p:nvSpPr>
        <p:spPr>
          <a:xfrm>
            <a:off x="838200" y="1597546"/>
            <a:ext cx="10515600" cy="4351338"/>
          </a:xfrm>
        </p:spPr>
        <p:txBody>
          <a:bodyPr>
            <a:normAutofit fontScale="77500" lnSpcReduction="20000"/>
          </a:bodyPr>
          <a:lstStyle/>
          <a:p>
            <a:r>
              <a:rPr lang="tr-TR" b="1" dirty="0">
                <a:solidFill>
                  <a:srgbClr val="002060"/>
                </a:solidFill>
              </a:rPr>
              <a:t>Grip (İnfluenza) ve Diğer Solunum yolu Enfeksiyonları </a:t>
            </a:r>
          </a:p>
          <a:p>
            <a:r>
              <a:rPr lang="tr-TR" dirty="0"/>
              <a:t>Gemi yolcuları arasında solunum yolu enfeksiyonları yaygındır. Seyahatlerinde grip mevsiminin olduğu yerlerden gelen yolcular bu virüsleri grip mevsiminin olmadığı yerlere taşıyabilirler. Yolculara hizmet eden mürettebat üyeleri grip enfeksiyonunun konağı haline gelebilir ve hastalığı bir sonraki seyahatte yolculara bulaştırabilirler. </a:t>
            </a:r>
          </a:p>
          <a:p>
            <a:r>
              <a:rPr lang="tr-TR" b="1" dirty="0">
                <a:solidFill>
                  <a:srgbClr val="002060"/>
                </a:solidFill>
              </a:rPr>
              <a:t>Lejyoner hastalığı</a:t>
            </a:r>
          </a:p>
          <a:p>
            <a:r>
              <a:rPr lang="tr-TR" dirty="0" err="1"/>
              <a:t>Lejyonella</a:t>
            </a:r>
            <a:r>
              <a:rPr lang="tr-TR" dirty="0"/>
              <a:t> türü bakteriler su damlacıklarında (aerosol) ya da damlacık çekirdeğinde (buharlaştırma işlemi sonrasında kalan su damlacıklarında) bulunabilir; klimalara, sıcak su sistemlerine, ortam nemlendiricilerine, kaplıcalara, duş başlıkları ve sıcak su musluklarına yerleşip burada çoğalabilirler. </a:t>
            </a:r>
          </a:p>
          <a:p>
            <a:r>
              <a:rPr lang="tr-TR" dirty="0"/>
              <a:t>Önleme ve kontrol, kaynak suyunun uygun dezenfeksiyonu, filtreleme ve depolanmasına ve su tesisatının ölü noktalar oluşmayacak şekilde tasarlanmasına bağlıdır. Gemilerde riski azaltmak için kaynak olarak düşünülen spa merkezlerinin düzenli temizlenmesi ve dezenfeksiyonu gereklidir. </a:t>
            </a:r>
            <a:endParaRPr lang="tr-TR" b="1" dirty="0">
              <a:solidFill>
                <a:srgbClr val="002060"/>
              </a:solidFill>
            </a:endParaRPr>
          </a:p>
        </p:txBody>
      </p:sp>
      <p:sp>
        <p:nvSpPr>
          <p:cNvPr id="4" name="Alt Bilgi Yer Tutucusu 3">
            <a:extLst>
              <a:ext uri="{FF2B5EF4-FFF2-40B4-BE49-F238E27FC236}">
                <a16:creationId xmlns:a16="http://schemas.microsoft.com/office/drawing/2014/main" id="{78A2CB00-B2D3-26BF-EB6C-0EB9E3DD9AB9}"/>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98006532"/>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C1F5AF-1F64-9FBD-E1FE-C5D5A7A6ABB5}"/>
              </a:ext>
            </a:extLst>
          </p:cNvPr>
          <p:cNvSpPr>
            <a:spLocks noGrp="1"/>
          </p:cNvSpPr>
          <p:nvPr>
            <p:ph type="title"/>
          </p:nvPr>
        </p:nvSpPr>
        <p:spPr/>
        <p:txBody>
          <a:bodyPr>
            <a:normAutofit/>
          </a:bodyPr>
          <a:lstStyle/>
          <a:p>
            <a:r>
              <a:rPr lang="tr-TR" sz="3200" dirty="0"/>
              <a:t>SEYAHATLERDE GÖRÜLEN ENFEKSİYON HASTALIKLARI</a:t>
            </a:r>
          </a:p>
        </p:txBody>
      </p:sp>
      <p:sp>
        <p:nvSpPr>
          <p:cNvPr id="3" name="İçerik Yer Tutucusu 2">
            <a:extLst>
              <a:ext uri="{FF2B5EF4-FFF2-40B4-BE49-F238E27FC236}">
                <a16:creationId xmlns:a16="http://schemas.microsoft.com/office/drawing/2014/main" id="{699C7B09-F26D-2B5E-ED77-7317E799D8BE}"/>
              </a:ext>
            </a:extLst>
          </p:cNvPr>
          <p:cNvSpPr>
            <a:spLocks noGrp="1"/>
          </p:cNvSpPr>
          <p:nvPr>
            <p:ph idx="1"/>
          </p:nvPr>
        </p:nvSpPr>
        <p:spPr>
          <a:xfrm>
            <a:off x="584616" y="1528997"/>
            <a:ext cx="10769184" cy="4647966"/>
          </a:xfrm>
        </p:spPr>
        <p:txBody>
          <a:bodyPr>
            <a:normAutofit fontScale="92500" lnSpcReduction="20000"/>
          </a:bodyPr>
          <a:lstStyle/>
          <a:p>
            <a:r>
              <a:rPr lang="tr-TR" dirty="0">
                <a:solidFill>
                  <a:srgbClr val="FF0000"/>
                </a:solidFill>
              </a:rPr>
              <a:t>AIDS (EDİNSEL BAĞIŞIKLIK YETERSİZLİĞİ SENDROMU</a:t>
            </a:r>
            <a:r>
              <a:rPr lang="tr-TR" dirty="0"/>
              <a:t>)</a:t>
            </a:r>
          </a:p>
          <a:p>
            <a:pPr marL="0" indent="0">
              <a:buNone/>
            </a:pPr>
            <a:r>
              <a:rPr lang="tr-TR" dirty="0"/>
              <a:t>Etken: HIV (İnsan immün yetersizlik virüsü). </a:t>
            </a:r>
          </a:p>
          <a:p>
            <a:pPr marL="0" indent="0">
              <a:buNone/>
            </a:pPr>
            <a:r>
              <a:rPr lang="tr-TR" sz="2800" b="1" dirty="0">
                <a:solidFill>
                  <a:srgbClr val="002060"/>
                </a:solidFill>
                <a:sym typeface="Wingdings" panose="05000000000000000000" pitchFamily="2" charset="2"/>
              </a:rPr>
              <a:t> </a:t>
            </a:r>
            <a:r>
              <a:rPr lang="tr-TR" b="1" dirty="0">
                <a:solidFill>
                  <a:srgbClr val="002060"/>
                </a:solidFill>
              </a:rPr>
              <a:t>Bulaşma Yolu </a:t>
            </a:r>
          </a:p>
          <a:p>
            <a:pPr marL="0" indent="0">
              <a:buNone/>
            </a:pPr>
            <a:r>
              <a:rPr lang="tr-TR" dirty="0"/>
              <a:t>Cinsel ilişki, kan ve kan ürünleri, organ ve doku nakilleri, hasta anneden çocuğa geçiş, enjektör, akupunktur ve dövme yapılırken kullanılan ve steril olmayan aletler ile bulaşma söz konusudur. Günümüzde HIV enfeksiyonunun en çok cinsel yolla bulaştığı gözlenmektedir. Evde ya da işyerindeki temaslarla bulaşma riski yoktur. </a:t>
            </a:r>
          </a:p>
          <a:p>
            <a:pPr marL="0" indent="0">
              <a:buNone/>
            </a:pPr>
            <a:r>
              <a:rPr lang="tr-TR" dirty="0"/>
              <a:t>HIV, dokunma, sosyal öpüşme, yiyecek, içecek ile ortak tuvalet ve banyo kullanımı ile bulaşmaz. Enfekte kişilerle aynı toplu taşıma aracını (</a:t>
            </a:r>
            <a:r>
              <a:rPr lang="tr-TR" dirty="0" err="1"/>
              <a:t>örn</a:t>
            </a:r>
            <a:r>
              <a:rPr lang="tr-TR" dirty="0"/>
              <a:t>. uçak, yat, otobüs, araba, tren) kullanan insanlara enfeksiyonun bulaşması söz konusu değildir. Vücutta yara veya kesi olmadıkça normal deriden virüs geçemez. </a:t>
            </a:r>
          </a:p>
        </p:txBody>
      </p:sp>
      <p:sp>
        <p:nvSpPr>
          <p:cNvPr id="4" name="Alt Bilgi Yer Tutucusu 3">
            <a:extLst>
              <a:ext uri="{FF2B5EF4-FFF2-40B4-BE49-F238E27FC236}">
                <a16:creationId xmlns:a16="http://schemas.microsoft.com/office/drawing/2014/main" id="{372A783F-F9F8-F350-0111-192183997AAA}"/>
              </a:ext>
            </a:extLst>
          </p:cNvPr>
          <p:cNvSpPr>
            <a:spLocks noGrp="1"/>
          </p:cNvSpPr>
          <p:nvPr>
            <p:ph type="ftr" sz="quarter" idx="11"/>
          </p:nvPr>
        </p:nvSpPr>
        <p:spPr/>
        <p:txBody>
          <a:bodyPr/>
          <a:lstStyle/>
          <a:p>
            <a:endParaRPr lang="tr-TR"/>
          </a:p>
        </p:txBody>
      </p:sp>
      <p:sp>
        <p:nvSpPr>
          <p:cNvPr id="6" name="Metin kutusu 5">
            <a:extLst>
              <a:ext uri="{FF2B5EF4-FFF2-40B4-BE49-F238E27FC236}">
                <a16:creationId xmlns:a16="http://schemas.microsoft.com/office/drawing/2014/main" id="{305F0234-4278-532C-06F6-2E54FCCF20CA}"/>
              </a:ext>
            </a:extLst>
          </p:cNvPr>
          <p:cNvSpPr txBox="1"/>
          <p:nvPr/>
        </p:nvSpPr>
        <p:spPr>
          <a:xfrm>
            <a:off x="153649" y="6492875"/>
            <a:ext cx="6093500" cy="307777"/>
          </a:xfrm>
          <a:prstGeom prst="rect">
            <a:avLst/>
          </a:prstGeom>
          <a:noFill/>
        </p:spPr>
        <p:txBody>
          <a:bodyPr wrap="square">
            <a:spAutoFit/>
          </a:bodyPr>
          <a:lstStyle/>
          <a:p>
            <a:r>
              <a:rPr lang="tr-TR" sz="1400" dirty="0"/>
              <a:t>https://www.seyahatsagligi.gov.tr</a:t>
            </a:r>
          </a:p>
        </p:txBody>
      </p:sp>
    </p:spTree>
    <p:extLst>
      <p:ext uri="{BB962C8B-B14F-4D97-AF65-F5344CB8AC3E}">
        <p14:creationId xmlns:p14="http://schemas.microsoft.com/office/powerpoint/2010/main" val="2939326980"/>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D3BF0A-8C0D-5490-DCB2-7CB92223990E}"/>
              </a:ext>
            </a:extLst>
          </p:cNvPr>
          <p:cNvSpPr>
            <a:spLocks noGrp="1"/>
          </p:cNvSpPr>
          <p:nvPr>
            <p:ph type="title"/>
          </p:nvPr>
        </p:nvSpPr>
        <p:spPr/>
        <p:txBody>
          <a:bodyPr>
            <a:normAutofit/>
          </a:bodyPr>
          <a:lstStyle/>
          <a:p>
            <a:r>
              <a:rPr lang="tr-TR" sz="2400" dirty="0">
                <a:solidFill>
                  <a:srgbClr val="FF0000"/>
                </a:solidFill>
              </a:rPr>
              <a:t>AIDS (EDİNSEL BAĞIŞIKLIK YETERSİZLİĞİ SENDROMU)</a:t>
            </a:r>
          </a:p>
        </p:txBody>
      </p:sp>
      <p:sp>
        <p:nvSpPr>
          <p:cNvPr id="3" name="İçerik Yer Tutucusu 2">
            <a:extLst>
              <a:ext uri="{FF2B5EF4-FFF2-40B4-BE49-F238E27FC236}">
                <a16:creationId xmlns:a16="http://schemas.microsoft.com/office/drawing/2014/main" id="{638EB3EB-0C58-38F6-1026-F6479C4888E1}"/>
              </a:ext>
            </a:extLst>
          </p:cNvPr>
          <p:cNvSpPr>
            <a:spLocks noGrp="1"/>
          </p:cNvSpPr>
          <p:nvPr>
            <p:ph idx="1"/>
          </p:nvPr>
        </p:nvSpPr>
        <p:spPr/>
        <p:txBody>
          <a:bodyPr>
            <a:normAutofit fontScale="77500" lnSpcReduction="20000"/>
          </a:bodyPr>
          <a:lstStyle/>
          <a:p>
            <a:pPr marL="0" indent="0">
              <a:buNone/>
            </a:pPr>
            <a:r>
              <a:rPr lang="tr-TR" sz="2800" b="1" dirty="0">
                <a:solidFill>
                  <a:srgbClr val="002060"/>
                </a:solidFill>
                <a:sym typeface="Wingdings" panose="05000000000000000000" pitchFamily="2" charset="2"/>
              </a:rPr>
              <a:t> </a:t>
            </a:r>
            <a:r>
              <a:rPr lang="tr-TR" b="1" dirty="0">
                <a:solidFill>
                  <a:srgbClr val="002060"/>
                </a:solidFill>
              </a:rPr>
              <a:t>Hastalığın Seyri</a:t>
            </a:r>
          </a:p>
          <a:p>
            <a:r>
              <a:rPr lang="tr-TR" dirty="0"/>
              <a:t>Temastan sonra AIDS gelişmesi 6-12 yıl ortalama 5-6 yıl sürer. Klinik seyir şu şekildedir:</a:t>
            </a:r>
          </a:p>
          <a:p>
            <a:r>
              <a:rPr lang="tr-TR" dirty="0"/>
              <a:t> - </a:t>
            </a:r>
            <a:r>
              <a:rPr lang="tr-TR" b="1" dirty="0"/>
              <a:t>Akut HIV enfeksiyonu</a:t>
            </a:r>
            <a:r>
              <a:rPr lang="tr-TR" dirty="0"/>
              <a:t>: İlk 2-6 hafta içinde gelişen ortalama 4 hafta süren bir tablodur. Ateş, lenf bezlerinde şişlik, farenjit, vücutta döküntü, eklem ve kas ağrısı, ishal, bulantı-kusma, karaciğer ve dalak büyüklüğü vb. bulgular ile seyreder. HIV antikor testinin </a:t>
            </a:r>
            <a:r>
              <a:rPr lang="tr-TR" dirty="0" err="1"/>
              <a:t>pozitifleşmesi</a:t>
            </a:r>
            <a:r>
              <a:rPr lang="tr-TR" dirty="0"/>
              <a:t> virüs vücuda girdikten 6-12 hafta sonra olur. </a:t>
            </a:r>
          </a:p>
          <a:p>
            <a:r>
              <a:rPr lang="tr-TR" b="1" dirty="0"/>
              <a:t>- Belirtisiz dönem</a:t>
            </a:r>
            <a:r>
              <a:rPr lang="tr-TR" dirty="0"/>
              <a:t>: Tam bir sessizlik dönemidir. Ortalama 7-10 yıl sürer. Bu dönemde virüs bağışıklık sistemini tahrip etmeye devam eder. </a:t>
            </a:r>
          </a:p>
          <a:p>
            <a:r>
              <a:rPr lang="tr-TR" dirty="0"/>
              <a:t>- </a:t>
            </a:r>
            <a:r>
              <a:rPr lang="tr-TR" b="1" dirty="0"/>
              <a:t>AIDS dönemi</a:t>
            </a:r>
            <a:r>
              <a:rPr lang="tr-TR" dirty="0"/>
              <a:t>: Ateş, kilo kaybı, tekrarlayan ishal, halsizlik, baş ağrısı, dermatit, kadın cinsel organlarında mantar enfeksiyonları, tekrarlayan bakteriyel, viral, mantar alt ve üst solunum yolu enfeksiyonları, yaygın viral deri enfeksiyonları ve deri döküntüleri gibi belirtiler görülür. </a:t>
            </a:r>
          </a:p>
          <a:p>
            <a:r>
              <a:rPr lang="tr-TR" b="1" dirty="0"/>
              <a:t>- Geç dönem</a:t>
            </a:r>
            <a:r>
              <a:rPr lang="tr-TR" dirty="0"/>
              <a:t>: Fırsatçı enfeksiyonlar ve kanserler artar (</a:t>
            </a:r>
            <a:r>
              <a:rPr lang="tr-TR" dirty="0" err="1"/>
              <a:t>Kaposi</a:t>
            </a:r>
            <a:r>
              <a:rPr lang="tr-TR" dirty="0"/>
              <a:t> sarkomu, lenfoma)</a:t>
            </a:r>
          </a:p>
        </p:txBody>
      </p:sp>
      <p:sp>
        <p:nvSpPr>
          <p:cNvPr id="4" name="Alt Bilgi Yer Tutucusu 3">
            <a:extLst>
              <a:ext uri="{FF2B5EF4-FFF2-40B4-BE49-F238E27FC236}">
                <a16:creationId xmlns:a16="http://schemas.microsoft.com/office/drawing/2014/main" id="{937DB3BA-B48E-5C20-D06D-A17D66E99084}"/>
              </a:ext>
            </a:extLst>
          </p:cNvPr>
          <p:cNvSpPr>
            <a:spLocks noGrp="1"/>
          </p:cNvSpPr>
          <p:nvPr>
            <p:ph type="ftr" sz="quarter" idx="11"/>
          </p:nvPr>
        </p:nvSpPr>
        <p:spPr/>
        <p:txBody>
          <a:bodyPr/>
          <a:lstStyle/>
          <a:p>
            <a:endParaRPr lang="tr-TR"/>
          </a:p>
        </p:txBody>
      </p:sp>
      <p:sp>
        <p:nvSpPr>
          <p:cNvPr id="6" name="Metin kutusu 5">
            <a:extLst>
              <a:ext uri="{FF2B5EF4-FFF2-40B4-BE49-F238E27FC236}">
                <a16:creationId xmlns:a16="http://schemas.microsoft.com/office/drawing/2014/main" id="{8D16C1F0-FEC9-67FD-3FB6-DD07ED47F8BD}"/>
              </a:ext>
            </a:extLst>
          </p:cNvPr>
          <p:cNvSpPr txBox="1"/>
          <p:nvPr/>
        </p:nvSpPr>
        <p:spPr>
          <a:xfrm>
            <a:off x="213610" y="6492875"/>
            <a:ext cx="6093500" cy="307777"/>
          </a:xfrm>
          <a:prstGeom prst="rect">
            <a:avLst/>
          </a:prstGeom>
          <a:noFill/>
        </p:spPr>
        <p:txBody>
          <a:bodyPr wrap="square">
            <a:spAutoFit/>
          </a:bodyPr>
          <a:lstStyle/>
          <a:p>
            <a:r>
              <a:rPr lang="tr-TR" sz="1400" dirty="0"/>
              <a:t>https://www.seyahatsagligi.gov.tr</a:t>
            </a:r>
          </a:p>
        </p:txBody>
      </p:sp>
    </p:spTree>
    <p:extLst>
      <p:ext uri="{BB962C8B-B14F-4D97-AF65-F5344CB8AC3E}">
        <p14:creationId xmlns:p14="http://schemas.microsoft.com/office/powerpoint/2010/main" val="3617844212"/>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0D8F09-52D8-A6DE-30C2-31A1A8CFA5EA}"/>
              </a:ext>
            </a:extLst>
          </p:cNvPr>
          <p:cNvSpPr>
            <a:spLocks noGrp="1"/>
          </p:cNvSpPr>
          <p:nvPr>
            <p:ph type="title"/>
          </p:nvPr>
        </p:nvSpPr>
        <p:spPr>
          <a:xfrm>
            <a:off x="838200" y="681037"/>
            <a:ext cx="10515600" cy="1325563"/>
          </a:xfrm>
        </p:spPr>
        <p:txBody>
          <a:bodyPr>
            <a:normAutofit/>
          </a:bodyPr>
          <a:lstStyle/>
          <a:p>
            <a:r>
              <a:rPr lang="tr-TR" sz="2700" dirty="0">
                <a:solidFill>
                  <a:srgbClr val="FF0000"/>
                </a:solidFill>
              </a:rPr>
              <a:t>AIDS (EDİNSEL BAĞIŞIKLIK YETERSİZLİĞİ SENDROMU)</a:t>
            </a:r>
            <a:br>
              <a:rPr lang="tr-TR" dirty="0"/>
            </a:br>
            <a:endParaRPr lang="tr-TR" dirty="0"/>
          </a:p>
        </p:txBody>
      </p:sp>
      <p:sp>
        <p:nvSpPr>
          <p:cNvPr id="3" name="İçerik Yer Tutucusu 2">
            <a:extLst>
              <a:ext uri="{FF2B5EF4-FFF2-40B4-BE49-F238E27FC236}">
                <a16:creationId xmlns:a16="http://schemas.microsoft.com/office/drawing/2014/main" id="{4DA34C71-49EB-0BEF-AB32-78897F469DFE}"/>
              </a:ext>
            </a:extLst>
          </p:cNvPr>
          <p:cNvSpPr>
            <a:spLocks noGrp="1"/>
          </p:cNvSpPr>
          <p:nvPr>
            <p:ph idx="1"/>
          </p:nvPr>
        </p:nvSpPr>
        <p:spPr/>
        <p:txBody>
          <a:bodyPr>
            <a:normAutofit fontScale="92500" lnSpcReduction="20000"/>
          </a:bodyPr>
          <a:lstStyle/>
          <a:p>
            <a:pPr marL="0" indent="0">
              <a:buNone/>
            </a:pPr>
            <a:r>
              <a:rPr lang="tr-TR" sz="3600" b="1" dirty="0">
                <a:solidFill>
                  <a:srgbClr val="002060"/>
                </a:solidFill>
                <a:sym typeface="Wingdings" panose="05000000000000000000" pitchFamily="2" charset="2"/>
              </a:rPr>
              <a:t> </a:t>
            </a:r>
            <a:r>
              <a:rPr lang="tr-TR" sz="3300" b="1" dirty="0">
                <a:solidFill>
                  <a:srgbClr val="002060"/>
                </a:solidFill>
              </a:rPr>
              <a:t>Önlemler </a:t>
            </a:r>
          </a:p>
          <a:p>
            <a:r>
              <a:rPr lang="tr-TR" dirty="0"/>
              <a:t>- Erkek ya da kadın prezervatifleri: Lateks prezervatifler oldukça ucuz ve güvenlidir. Cinsel ilişki sırasında doğru ve uygun şekilde kullanıldıkları zaman, HIV ve cinsel yolla bulaşan hastalıkları etkili bir biçimde önlerler. </a:t>
            </a:r>
          </a:p>
          <a:p>
            <a:r>
              <a:rPr lang="tr-TR" dirty="0"/>
              <a:t>- Tıbbi amaç dışındaki enjeksiyon uygulamalarından uzak durun. Özellikle de mikroplu iğnelerden ve kandan hepatit, HIV, frengi ve başka enfeksiyonlar kapma ihtimali nedeniyle ortak iğne kullanımından kesinlikle kaçının.</a:t>
            </a:r>
          </a:p>
          <a:p>
            <a:r>
              <a:rPr lang="tr-TR" dirty="0"/>
              <a:t> -Enjeksiyon gerekliyse kullanılan iğnelerin ve şırıngaların steril bir ambalajdan çıktığından ya da uygun bir şekilde sterilize edildiğinden emin olun.</a:t>
            </a:r>
          </a:p>
          <a:p>
            <a:endParaRPr lang="tr-TR" dirty="0"/>
          </a:p>
        </p:txBody>
      </p:sp>
      <p:sp>
        <p:nvSpPr>
          <p:cNvPr id="4" name="Alt Bilgi Yer Tutucusu 3">
            <a:extLst>
              <a:ext uri="{FF2B5EF4-FFF2-40B4-BE49-F238E27FC236}">
                <a16:creationId xmlns:a16="http://schemas.microsoft.com/office/drawing/2014/main" id="{2F67E1A1-28EE-CF49-A84A-82759F8F23FE}"/>
              </a:ext>
            </a:extLst>
          </p:cNvPr>
          <p:cNvSpPr>
            <a:spLocks noGrp="1"/>
          </p:cNvSpPr>
          <p:nvPr>
            <p:ph type="ftr" sz="quarter" idx="11"/>
          </p:nvPr>
        </p:nvSpPr>
        <p:spPr/>
        <p:txBody>
          <a:bodyPr/>
          <a:lstStyle/>
          <a:p>
            <a:endParaRPr lang="tr-TR"/>
          </a:p>
        </p:txBody>
      </p:sp>
      <p:sp>
        <p:nvSpPr>
          <p:cNvPr id="5" name="Metin kutusu 4">
            <a:extLst>
              <a:ext uri="{FF2B5EF4-FFF2-40B4-BE49-F238E27FC236}">
                <a16:creationId xmlns:a16="http://schemas.microsoft.com/office/drawing/2014/main" id="{CE711E82-27C6-C84E-12AB-67C70DB14652}"/>
              </a:ext>
            </a:extLst>
          </p:cNvPr>
          <p:cNvSpPr txBox="1"/>
          <p:nvPr/>
        </p:nvSpPr>
        <p:spPr>
          <a:xfrm>
            <a:off x="393492" y="6533638"/>
            <a:ext cx="6093500" cy="323165"/>
          </a:xfrm>
          <a:prstGeom prst="rect">
            <a:avLst/>
          </a:prstGeom>
          <a:noFill/>
        </p:spPr>
        <p:txBody>
          <a:bodyPr wrap="square">
            <a:spAutoFit/>
          </a:bodyPr>
          <a:lstStyle/>
          <a:p>
            <a:r>
              <a:rPr lang="tr-TR" sz="1500" dirty="0"/>
              <a:t>https://www.seyahatsagligi.gov.tr</a:t>
            </a:r>
          </a:p>
        </p:txBody>
      </p:sp>
    </p:spTree>
    <p:extLst>
      <p:ext uri="{BB962C8B-B14F-4D97-AF65-F5344CB8AC3E}">
        <p14:creationId xmlns:p14="http://schemas.microsoft.com/office/powerpoint/2010/main" val="22449085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148CF41-F2A1-DAAC-1E1D-7ADD09962712}"/>
              </a:ext>
            </a:extLst>
          </p:cNvPr>
          <p:cNvSpPr>
            <a:spLocks noGrp="1"/>
          </p:cNvSpPr>
          <p:nvPr>
            <p:ph idx="1"/>
          </p:nvPr>
        </p:nvSpPr>
        <p:spPr>
          <a:xfrm>
            <a:off x="599606" y="1560274"/>
            <a:ext cx="10769184" cy="5097671"/>
          </a:xfrm>
        </p:spPr>
        <p:txBody>
          <a:bodyPr>
            <a:normAutofit/>
          </a:bodyPr>
          <a:lstStyle/>
          <a:p>
            <a:r>
              <a:rPr lang="tr-TR" sz="2400" dirty="0"/>
              <a:t>1923 yılında İstanbul geri alındıktan sonra </a:t>
            </a:r>
            <a:r>
              <a:rPr lang="tr-TR" sz="2400" dirty="0" err="1"/>
              <a:t>Beynelmüttefikin</a:t>
            </a:r>
            <a:r>
              <a:rPr lang="tr-TR" sz="2400" dirty="0"/>
              <a:t> Sıhhiye Kontrol İdaresi dağıtılmış ve Lozan anlaşması sonrasında yerine “İstanbul Limanı ve Boğazları Sıhhiye Müdüriyeti” kurulmuştur. 1924 yılında bu Müdüriyetin adı “Hudut ve </a:t>
            </a:r>
            <a:r>
              <a:rPr lang="tr-TR" sz="2400" dirty="0" err="1"/>
              <a:t>Sevahil</a:t>
            </a:r>
            <a:r>
              <a:rPr lang="tr-TR" sz="2400" dirty="0"/>
              <a:t> Sıhhiyesi Müdüriyeti Umumiyesi” (Hudut ve Sahiller Sağlık Genel Müdürlüğü) olarak değiştirilmiştir. </a:t>
            </a:r>
          </a:p>
          <a:p>
            <a:r>
              <a:rPr lang="tr-TR" sz="2400" dirty="0"/>
              <a:t>Günümüzde Türkiye Hudut ve Sahiller Sağlık Genel Müdürlüğü halk sağlığı risklerinin ülkemize girmesini önlemek amacıyla, uluslararası giriş noktalarında ve uluslararası sefer yapan taşıtlarda her türlü sağlık önlemini almak, alınacak önlemlerin standardını belirlemek, sağlık kontrolleri yapmak ve sağlık belgelerini düzenlemekle görevlidir. </a:t>
            </a:r>
          </a:p>
        </p:txBody>
      </p:sp>
      <p:sp>
        <p:nvSpPr>
          <p:cNvPr id="4" name="Metin kutusu 3">
            <a:extLst>
              <a:ext uri="{FF2B5EF4-FFF2-40B4-BE49-F238E27FC236}">
                <a16:creationId xmlns:a16="http://schemas.microsoft.com/office/drawing/2014/main" id="{D2C27E1A-8E04-EE60-787B-15079F3ED83D}"/>
              </a:ext>
            </a:extLst>
          </p:cNvPr>
          <p:cNvSpPr txBox="1"/>
          <p:nvPr/>
        </p:nvSpPr>
        <p:spPr>
          <a:xfrm>
            <a:off x="273571" y="6457890"/>
            <a:ext cx="6093500" cy="400110"/>
          </a:xfrm>
          <a:prstGeom prst="rect">
            <a:avLst/>
          </a:prstGeom>
          <a:noFill/>
        </p:spPr>
        <p:txBody>
          <a:bodyPr wrap="square">
            <a:spAutoFit/>
          </a:bodyPr>
          <a:lstStyle/>
          <a:p>
            <a:pPr marL="0" indent="0">
              <a:buNone/>
            </a:pPr>
            <a:r>
              <a:rPr lang="tr-TR" sz="1500" dirty="0"/>
              <a:t>https://www.seyahatsagligi.gov.tr</a:t>
            </a:r>
            <a:r>
              <a:rPr lang="tr-TR" sz="2000" dirty="0"/>
              <a:t>/</a:t>
            </a:r>
          </a:p>
        </p:txBody>
      </p:sp>
      <p:sp>
        <p:nvSpPr>
          <p:cNvPr id="7" name="Metin kutusu 6">
            <a:extLst>
              <a:ext uri="{FF2B5EF4-FFF2-40B4-BE49-F238E27FC236}">
                <a16:creationId xmlns:a16="http://schemas.microsoft.com/office/drawing/2014/main" id="{B1C3E0FC-5118-282B-972B-A59FA4E39311}"/>
              </a:ext>
            </a:extLst>
          </p:cNvPr>
          <p:cNvSpPr txBox="1"/>
          <p:nvPr/>
        </p:nvSpPr>
        <p:spPr>
          <a:xfrm>
            <a:off x="824457" y="725310"/>
            <a:ext cx="9938479" cy="830997"/>
          </a:xfrm>
          <a:prstGeom prst="rect">
            <a:avLst/>
          </a:prstGeom>
          <a:noFill/>
        </p:spPr>
        <p:txBody>
          <a:bodyPr wrap="square">
            <a:spAutoFit/>
          </a:bodyPr>
          <a:lstStyle/>
          <a:p>
            <a:r>
              <a:rPr lang="tr-TR" sz="2400" dirty="0"/>
              <a:t>T.C. SAĞLIK BAKANLIĞI TÜRKİYE HUDUT VE SAHİLLER SAĞLIK GENEL MÜDÜRLÜĞÜ</a:t>
            </a:r>
          </a:p>
        </p:txBody>
      </p:sp>
      <p:sp>
        <p:nvSpPr>
          <p:cNvPr id="2" name="Alt Bilgi Yer Tutucusu 1">
            <a:extLst>
              <a:ext uri="{FF2B5EF4-FFF2-40B4-BE49-F238E27FC236}">
                <a16:creationId xmlns:a16="http://schemas.microsoft.com/office/drawing/2014/main" id="{7C701AD2-55D9-5494-34DB-6AEE4D96DE33}"/>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675116744"/>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C7F8F2-DE2F-C158-893D-A0F7729F8011}"/>
              </a:ext>
            </a:extLst>
          </p:cNvPr>
          <p:cNvSpPr>
            <a:spLocks noGrp="1"/>
          </p:cNvSpPr>
          <p:nvPr>
            <p:ph type="title"/>
          </p:nvPr>
        </p:nvSpPr>
        <p:spPr/>
        <p:txBody>
          <a:bodyPr>
            <a:normAutofit/>
          </a:bodyPr>
          <a:lstStyle/>
          <a:p>
            <a:r>
              <a:rPr lang="tr-TR" sz="3200" dirty="0"/>
              <a:t>SEYAHATLERDE GÖRÜLEN ENFEKSİYON HASTALIKLARI</a:t>
            </a:r>
          </a:p>
        </p:txBody>
      </p:sp>
      <p:sp>
        <p:nvSpPr>
          <p:cNvPr id="3" name="İçerik Yer Tutucusu 2">
            <a:extLst>
              <a:ext uri="{FF2B5EF4-FFF2-40B4-BE49-F238E27FC236}">
                <a16:creationId xmlns:a16="http://schemas.microsoft.com/office/drawing/2014/main" id="{2E1C1DBF-8239-B8E9-26D3-A0B6C048145F}"/>
              </a:ext>
            </a:extLst>
          </p:cNvPr>
          <p:cNvSpPr>
            <a:spLocks noGrp="1"/>
          </p:cNvSpPr>
          <p:nvPr>
            <p:ph idx="1"/>
          </p:nvPr>
        </p:nvSpPr>
        <p:spPr>
          <a:xfrm>
            <a:off x="599607" y="1484026"/>
            <a:ext cx="10754193" cy="4692937"/>
          </a:xfrm>
        </p:spPr>
        <p:txBody>
          <a:bodyPr>
            <a:normAutofit/>
          </a:bodyPr>
          <a:lstStyle/>
          <a:p>
            <a:r>
              <a:rPr lang="tr-TR" sz="2400" dirty="0">
                <a:solidFill>
                  <a:srgbClr val="FF0000"/>
                </a:solidFill>
              </a:rPr>
              <a:t>BASİLLİ DİZANTERİ (SHİGELLOSİS) </a:t>
            </a:r>
          </a:p>
          <a:p>
            <a:pPr marL="0" indent="0">
              <a:buNone/>
            </a:pPr>
            <a:r>
              <a:rPr lang="tr-TR" sz="1600" dirty="0"/>
              <a:t>-</a:t>
            </a:r>
            <a:r>
              <a:rPr lang="tr-TR" sz="1800" dirty="0"/>
              <a:t> Etken: Shigella cinsi mikroorganizmalardır.</a:t>
            </a:r>
          </a:p>
          <a:p>
            <a:pPr marL="0" indent="0">
              <a:buNone/>
            </a:pPr>
            <a:r>
              <a:rPr lang="tr-TR" sz="1800" b="1" dirty="0">
                <a:solidFill>
                  <a:srgbClr val="002060"/>
                </a:solidFill>
                <a:sym typeface="Wingdings" panose="05000000000000000000" pitchFamily="2" charset="2"/>
              </a:rPr>
              <a:t> </a:t>
            </a:r>
            <a:r>
              <a:rPr lang="tr-TR" sz="1800" b="1" dirty="0">
                <a:solidFill>
                  <a:schemeClr val="tx2"/>
                </a:solidFill>
              </a:rPr>
              <a:t>Bulaşma Yolu </a:t>
            </a:r>
          </a:p>
          <a:p>
            <a:pPr marL="0" indent="0">
              <a:buNone/>
            </a:pPr>
            <a:r>
              <a:rPr lang="tr-TR" sz="1800" dirty="0"/>
              <a:t>Hastalık özellikle su ve besinlerle bulaşır. Shigella cinsi mikroorganizmalar yalnız hasta ya da taşıyıcı insanlarda yaşar. Genellikle iyileşme dönemindeki hastalar taşıyıcıdır ve iyileştikten sonraki birkaç hafta boyunca bulaştırmayı sürdürürler. Hastalık </a:t>
            </a:r>
            <a:r>
              <a:rPr lang="tr-TR" sz="1800" dirty="0" err="1"/>
              <a:t>fekal</a:t>
            </a:r>
            <a:r>
              <a:rPr lang="tr-TR" sz="1800" dirty="0"/>
              <a:t>-oral yolla bulaşır. </a:t>
            </a:r>
          </a:p>
          <a:p>
            <a:pPr marL="0" indent="0">
              <a:buNone/>
            </a:pPr>
            <a:r>
              <a:rPr lang="tr-TR" sz="1800" b="1" dirty="0">
                <a:solidFill>
                  <a:srgbClr val="002060"/>
                </a:solidFill>
                <a:sym typeface="Wingdings" panose="05000000000000000000" pitchFamily="2" charset="2"/>
              </a:rPr>
              <a:t> </a:t>
            </a:r>
            <a:r>
              <a:rPr lang="tr-TR" sz="1800" b="1" dirty="0">
                <a:solidFill>
                  <a:schemeClr val="tx2"/>
                </a:solidFill>
              </a:rPr>
              <a:t>Hastalığın Seyri</a:t>
            </a:r>
          </a:p>
          <a:p>
            <a:pPr marL="0" indent="0">
              <a:buNone/>
            </a:pPr>
            <a:r>
              <a:rPr lang="tr-TR" sz="1800" dirty="0"/>
              <a:t> Basilli dizanteri akut, bulaşıcı ve salgınlar yapabilen bir bağırsak enfeksiyonudur. Basiller vücuda ağız yoluyla girerek bağırsaklarda çoğalır. Keskin sınırları olan yüzeysel ülserler (yara) yaparlar. Mikrobun vücuda girmesinden 2-7 gün sonra belirtileri ortaya çıkar. Hastada </a:t>
            </a:r>
            <a:r>
              <a:rPr lang="tr-TR" sz="1800" b="1" dirty="0"/>
              <a:t>kanlı ve sümüksü ishal, ateş, karın ağrısı, iştahsızlık, halsizlik, makatta ağrılı kasılmalar ve sık sık dışkılama isteği vardır</a:t>
            </a:r>
            <a:r>
              <a:rPr lang="tr-TR" sz="1800" dirty="0"/>
              <a:t>. Yapılacak ilk iş hastayı sağlamlardan ayırmaktır. Aile içi enfeksiyon sıktır. En sık yaz aylarında görülür. Çocuklar ve kadınlarda daha sıktır.</a:t>
            </a:r>
          </a:p>
        </p:txBody>
      </p:sp>
      <p:sp>
        <p:nvSpPr>
          <p:cNvPr id="4" name="Alt Bilgi Yer Tutucusu 3">
            <a:extLst>
              <a:ext uri="{FF2B5EF4-FFF2-40B4-BE49-F238E27FC236}">
                <a16:creationId xmlns:a16="http://schemas.microsoft.com/office/drawing/2014/main" id="{EE248181-357E-5274-09ED-312CE99718F8}"/>
              </a:ext>
            </a:extLst>
          </p:cNvPr>
          <p:cNvSpPr>
            <a:spLocks noGrp="1"/>
          </p:cNvSpPr>
          <p:nvPr>
            <p:ph type="ftr" sz="quarter" idx="11"/>
          </p:nvPr>
        </p:nvSpPr>
        <p:spPr/>
        <p:txBody>
          <a:bodyPr/>
          <a:lstStyle/>
          <a:p>
            <a:endParaRPr lang="tr-TR"/>
          </a:p>
        </p:txBody>
      </p:sp>
      <p:sp>
        <p:nvSpPr>
          <p:cNvPr id="5" name="Metin kutusu 4">
            <a:extLst>
              <a:ext uri="{FF2B5EF4-FFF2-40B4-BE49-F238E27FC236}">
                <a16:creationId xmlns:a16="http://schemas.microsoft.com/office/drawing/2014/main" id="{BCC31962-75F0-9B31-6755-C24B9C5E5452}"/>
              </a:ext>
            </a:extLst>
          </p:cNvPr>
          <p:cNvSpPr txBox="1"/>
          <p:nvPr/>
        </p:nvSpPr>
        <p:spPr>
          <a:xfrm>
            <a:off x="393492" y="6488668"/>
            <a:ext cx="6093500" cy="323165"/>
          </a:xfrm>
          <a:prstGeom prst="rect">
            <a:avLst/>
          </a:prstGeom>
          <a:noFill/>
        </p:spPr>
        <p:txBody>
          <a:bodyPr wrap="square">
            <a:spAutoFit/>
          </a:bodyPr>
          <a:lstStyle/>
          <a:p>
            <a:r>
              <a:rPr lang="tr-TR" sz="1500" dirty="0"/>
              <a:t>https://www.seyahatsagligi.gov.tr</a:t>
            </a:r>
          </a:p>
        </p:txBody>
      </p:sp>
    </p:spTree>
    <p:extLst>
      <p:ext uri="{BB962C8B-B14F-4D97-AF65-F5344CB8AC3E}">
        <p14:creationId xmlns:p14="http://schemas.microsoft.com/office/powerpoint/2010/main" val="1295738954"/>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3A1BC0-60B8-4733-AE02-D7B32BE9DC77}"/>
              </a:ext>
            </a:extLst>
          </p:cNvPr>
          <p:cNvSpPr>
            <a:spLocks noGrp="1"/>
          </p:cNvSpPr>
          <p:nvPr>
            <p:ph type="title"/>
          </p:nvPr>
        </p:nvSpPr>
        <p:spPr>
          <a:xfrm>
            <a:off x="838200" y="681037"/>
            <a:ext cx="10515600" cy="1325563"/>
          </a:xfrm>
        </p:spPr>
        <p:txBody>
          <a:bodyPr/>
          <a:lstStyle/>
          <a:p>
            <a:r>
              <a:rPr lang="tr-TR" sz="3200" dirty="0">
                <a:solidFill>
                  <a:srgbClr val="FF0000"/>
                </a:solidFill>
              </a:rPr>
              <a:t>BASİLLİ DİZANTERİ (SHİGELLOSİS) </a:t>
            </a:r>
            <a:br>
              <a:rPr lang="tr-TR" sz="4400" dirty="0">
                <a:solidFill>
                  <a:srgbClr val="FF0000"/>
                </a:solidFill>
              </a:rPr>
            </a:br>
            <a:endParaRPr lang="tr-TR" dirty="0"/>
          </a:p>
        </p:txBody>
      </p:sp>
      <p:sp>
        <p:nvSpPr>
          <p:cNvPr id="3" name="İçerik Yer Tutucusu 2">
            <a:extLst>
              <a:ext uri="{FF2B5EF4-FFF2-40B4-BE49-F238E27FC236}">
                <a16:creationId xmlns:a16="http://schemas.microsoft.com/office/drawing/2014/main" id="{119934DF-6DB1-6348-A627-16CE6F67F1EA}"/>
              </a:ext>
            </a:extLst>
          </p:cNvPr>
          <p:cNvSpPr>
            <a:spLocks noGrp="1"/>
          </p:cNvSpPr>
          <p:nvPr>
            <p:ph idx="1"/>
          </p:nvPr>
        </p:nvSpPr>
        <p:spPr/>
        <p:txBody>
          <a:bodyPr>
            <a:normAutofit/>
          </a:bodyPr>
          <a:lstStyle/>
          <a:p>
            <a:pPr marL="0" indent="0">
              <a:buNone/>
            </a:pPr>
            <a:r>
              <a:rPr lang="tr-TR" sz="2400" b="1" dirty="0">
                <a:solidFill>
                  <a:srgbClr val="002060"/>
                </a:solidFill>
                <a:sym typeface="Wingdings" panose="05000000000000000000" pitchFamily="2" charset="2"/>
              </a:rPr>
              <a:t> </a:t>
            </a:r>
            <a:r>
              <a:rPr lang="tr-TR" sz="2400" b="1" dirty="0">
                <a:solidFill>
                  <a:schemeClr val="tx2"/>
                </a:solidFill>
              </a:rPr>
              <a:t>Önlemler </a:t>
            </a:r>
          </a:p>
          <a:p>
            <a:r>
              <a:rPr lang="tr-TR" sz="2400" dirty="0"/>
              <a:t>Basilli dizanteriden korunmanın temelini, kişisel temizlik ile her türlü eşyanın, gıdanın mikroplardan arındırılması oluşturur. Besinlerin iyice pişmiş olmasına ve suların kaynatılarak tüketilmesine dikkat edilmelidir. Hastanın idrar ve dışkısının değdiği her şey ve tedavi gördüğü çevrede her türlü eşyanın tam olarak mikroplardan arındırılması gerekir. Hastaya bakan kimseler de hijyen kurallarına, özellikle ellerinin temizliğine dikkat etmelidirler</a:t>
            </a:r>
          </a:p>
        </p:txBody>
      </p:sp>
      <p:sp>
        <p:nvSpPr>
          <p:cNvPr id="4" name="Alt Bilgi Yer Tutucusu 3">
            <a:extLst>
              <a:ext uri="{FF2B5EF4-FFF2-40B4-BE49-F238E27FC236}">
                <a16:creationId xmlns:a16="http://schemas.microsoft.com/office/drawing/2014/main" id="{B1A09019-2C31-CF01-BB72-7E2809F5E0A0}"/>
              </a:ext>
            </a:extLst>
          </p:cNvPr>
          <p:cNvSpPr>
            <a:spLocks noGrp="1"/>
          </p:cNvSpPr>
          <p:nvPr>
            <p:ph type="ftr" sz="quarter" idx="11"/>
          </p:nvPr>
        </p:nvSpPr>
        <p:spPr/>
        <p:txBody>
          <a:bodyPr/>
          <a:lstStyle/>
          <a:p>
            <a:endParaRPr lang="tr-TR"/>
          </a:p>
        </p:txBody>
      </p:sp>
      <p:sp>
        <p:nvSpPr>
          <p:cNvPr id="6" name="Metin kutusu 5">
            <a:extLst>
              <a:ext uri="{FF2B5EF4-FFF2-40B4-BE49-F238E27FC236}">
                <a16:creationId xmlns:a16="http://schemas.microsoft.com/office/drawing/2014/main" id="{2B06401C-4B2A-D9F6-E00D-F3BCC01A0247}"/>
              </a:ext>
            </a:extLst>
          </p:cNvPr>
          <p:cNvSpPr txBox="1"/>
          <p:nvPr/>
        </p:nvSpPr>
        <p:spPr>
          <a:xfrm>
            <a:off x="108678" y="6488668"/>
            <a:ext cx="6093500" cy="307777"/>
          </a:xfrm>
          <a:prstGeom prst="rect">
            <a:avLst/>
          </a:prstGeom>
          <a:noFill/>
        </p:spPr>
        <p:txBody>
          <a:bodyPr wrap="square">
            <a:spAutoFit/>
          </a:bodyPr>
          <a:lstStyle/>
          <a:p>
            <a:r>
              <a:rPr lang="tr-TR" sz="1400" dirty="0"/>
              <a:t>https://www.seyahatsagligi.gov.tr</a:t>
            </a:r>
          </a:p>
        </p:txBody>
      </p:sp>
    </p:spTree>
    <p:extLst>
      <p:ext uri="{BB962C8B-B14F-4D97-AF65-F5344CB8AC3E}">
        <p14:creationId xmlns:p14="http://schemas.microsoft.com/office/powerpoint/2010/main" val="523801642"/>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A6BBB1-903D-0EBB-C951-42689F704387}"/>
              </a:ext>
            </a:extLst>
          </p:cNvPr>
          <p:cNvSpPr>
            <a:spLocks noGrp="1"/>
          </p:cNvSpPr>
          <p:nvPr>
            <p:ph type="title"/>
          </p:nvPr>
        </p:nvSpPr>
        <p:spPr/>
        <p:txBody>
          <a:bodyPr>
            <a:normAutofit/>
          </a:bodyPr>
          <a:lstStyle/>
          <a:p>
            <a:r>
              <a:rPr lang="tr-TR" sz="2800" dirty="0"/>
              <a:t>SEYAHATLERDE GÖRÜLEN ENFEKSİYON HASTALIKLARI</a:t>
            </a:r>
          </a:p>
        </p:txBody>
      </p:sp>
      <p:sp>
        <p:nvSpPr>
          <p:cNvPr id="3" name="İçerik Yer Tutucusu 2">
            <a:extLst>
              <a:ext uri="{FF2B5EF4-FFF2-40B4-BE49-F238E27FC236}">
                <a16:creationId xmlns:a16="http://schemas.microsoft.com/office/drawing/2014/main" id="{BB186B9F-912B-5681-C229-46BC814762D8}"/>
              </a:ext>
            </a:extLst>
          </p:cNvPr>
          <p:cNvSpPr>
            <a:spLocks noGrp="1"/>
          </p:cNvSpPr>
          <p:nvPr>
            <p:ph idx="1"/>
          </p:nvPr>
        </p:nvSpPr>
        <p:spPr>
          <a:xfrm>
            <a:off x="568376" y="1465861"/>
            <a:ext cx="11049001" cy="5204762"/>
          </a:xfrm>
        </p:spPr>
        <p:txBody>
          <a:bodyPr>
            <a:noAutofit/>
          </a:bodyPr>
          <a:lstStyle/>
          <a:p>
            <a:pPr marL="0" indent="0">
              <a:buNone/>
            </a:pPr>
            <a:r>
              <a:rPr lang="tr-TR" sz="2000" dirty="0">
                <a:solidFill>
                  <a:srgbClr val="FF0000"/>
                </a:solidFill>
              </a:rPr>
              <a:t>    BEL SOĞUKLUĞU (GONORE)</a:t>
            </a:r>
          </a:p>
          <a:p>
            <a:r>
              <a:rPr lang="tr-TR" sz="1800" dirty="0"/>
              <a:t>Etken: </a:t>
            </a:r>
            <a:r>
              <a:rPr lang="tr-TR" sz="1800" dirty="0" err="1"/>
              <a:t>Neisseria</a:t>
            </a:r>
            <a:r>
              <a:rPr lang="tr-TR" sz="1800" dirty="0"/>
              <a:t> </a:t>
            </a:r>
            <a:r>
              <a:rPr lang="tr-TR" sz="1800" dirty="0" err="1"/>
              <a:t>gonorrhoeae</a:t>
            </a:r>
            <a:r>
              <a:rPr lang="tr-TR" sz="1800" dirty="0"/>
              <a:t>.</a:t>
            </a:r>
          </a:p>
          <a:p>
            <a:pPr marL="0" indent="0">
              <a:buNone/>
            </a:pPr>
            <a:r>
              <a:rPr lang="tr-TR" sz="1800" b="1" dirty="0">
                <a:solidFill>
                  <a:srgbClr val="002060"/>
                </a:solidFill>
                <a:sym typeface="Wingdings" panose="05000000000000000000" pitchFamily="2" charset="2"/>
              </a:rPr>
              <a:t></a:t>
            </a:r>
            <a:r>
              <a:rPr lang="tr-TR" sz="1800" dirty="0"/>
              <a:t> </a:t>
            </a:r>
            <a:r>
              <a:rPr lang="tr-TR" sz="1800" b="1" dirty="0">
                <a:solidFill>
                  <a:srgbClr val="002060"/>
                </a:solidFill>
              </a:rPr>
              <a:t>Bulaşma Yolu </a:t>
            </a:r>
          </a:p>
          <a:p>
            <a:r>
              <a:rPr lang="tr-TR" sz="1800" dirty="0"/>
              <a:t>Cinsel temasla bulaşır.</a:t>
            </a:r>
          </a:p>
          <a:p>
            <a:pPr marL="0" indent="0">
              <a:buNone/>
            </a:pPr>
            <a:r>
              <a:rPr lang="tr-TR" sz="1800" b="1" dirty="0">
                <a:solidFill>
                  <a:srgbClr val="002060"/>
                </a:solidFill>
                <a:sym typeface="Wingdings" panose="05000000000000000000" pitchFamily="2" charset="2"/>
              </a:rPr>
              <a:t></a:t>
            </a:r>
            <a:r>
              <a:rPr lang="tr-TR" sz="1800" dirty="0"/>
              <a:t> </a:t>
            </a:r>
            <a:r>
              <a:rPr lang="tr-TR" sz="1800" b="1" dirty="0">
                <a:solidFill>
                  <a:srgbClr val="002060"/>
                </a:solidFill>
              </a:rPr>
              <a:t>Hastalığın Seyri</a:t>
            </a:r>
          </a:p>
          <a:p>
            <a:r>
              <a:rPr lang="tr-TR" sz="1800" b="1" dirty="0">
                <a:solidFill>
                  <a:srgbClr val="002060"/>
                </a:solidFill>
              </a:rPr>
              <a:t> </a:t>
            </a:r>
            <a:r>
              <a:rPr lang="tr-TR" sz="1800" dirty="0"/>
              <a:t>Kuluçka süresi ortalama 2-5 gündür. Erkeklerde cinsel organdan iltihabi akıntı, ağrılı ve sık idrara çıkma görülür. Kadında vajinal iltihaplı akıntı oluşur. </a:t>
            </a:r>
            <a:r>
              <a:rPr lang="tr-TR" sz="1800" dirty="0" err="1"/>
              <a:t>Gonore</a:t>
            </a:r>
            <a:r>
              <a:rPr lang="tr-TR" sz="1800" dirty="0"/>
              <a:t> kadın ve erkeklerde belirti vermeden de seyredebilir. Her iki cinste de komplikasyonlar sonucunda infertilite gelişebilir.</a:t>
            </a:r>
          </a:p>
          <a:p>
            <a:pPr marL="0" indent="0">
              <a:buNone/>
            </a:pPr>
            <a:r>
              <a:rPr lang="tr-TR" sz="1800" dirty="0"/>
              <a:t> -Bütün dünyada görülür ve dünyanın her yerinde, korunmasız cinsel ilişkiye giren bütün yolcular risk altındadır</a:t>
            </a:r>
          </a:p>
          <a:p>
            <a:pPr marL="0" indent="0">
              <a:buNone/>
            </a:pPr>
            <a:r>
              <a:rPr lang="tr-TR" sz="1800" b="1" dirty="0">
                <a:solidFill>
                  <a:srgbClr val="002060"/>
                </a:solidFill>
                <a:sym typeface="Wingdings" panose="05000000000000000000" pitchFamily="2" charset="2"/>
              </a:rPr>
              <a:t></a:t>
            </a:r>
            <a:r>
              <a:rPr lang="tr-TR" sz="1800" b="1" dirty="0">
                <a:solidFill>
                  <a:srgbClr val="002060"/>
                </a:solidFill>
              </a:rPr>
              <a:t>Önlemler</a:t>
            </a:r>
          </a:p>
          <a:p>
            <a:pPr marL="0" indent="0">
              <a:buNone/>
            </a:pPr>
            <a:r>
              <a:rPr lang="tr-TR" sz="1800" dirty="0"/>
              <a:t> Gidilen ülkelerde tanımadığınız kişilerle cinsel ilişkiye girmekten kaçının. İlişkiye girecekseniz, ilişkinin başlangıcından sonuna kadar mutlaka prezervatif kullanın. Genel ve kişisel hijyeninize dikkat edin. Korunmasız ilişkiye girmişseniz sağlık kontrolünden geçmeniz önemlidir.</a:t>
            </a:r>
            <a:endParaRPr lang="tr-TR" sz="1800" dirty="0">
              <a:solidFill>
                <a:srgbClr val="FF0000"/>
              </a:solidFill>
            </a:endParaRPr>
          </a:p>
        </p:txBody>
      </p:sp>
      <p:sp>
        <p:nvSpPr>
          <p:cNvPr id="4" name="Alt Bilgi Yer Tutucusu 3">
            <a:extLst>
              <a:ext uri="{FF2B5EF4-FFF2-40B4-BE49-F238E27FC236}">
                <a16:creationId xmlns:a16="http://schemas.microsoft.com/office/drawing/2014/main" id="{3D5E3334-4EC2-69B5-2C77-89201AFDE685}"/>
              </a:ext>
            </a:extLst>
          </p:cNvPr>
          <p:cNvSpPr>
            <a:spLocks noGrp="1"/>
          </p:cNvSpPr>
          <p:nvPr>
            <p:ph type="ftr" sz="quarter" idx="11"/>
          </p:nvPr>
        </p:nvSpPr>
        <p:spPr/>
        <p:txBody>
          <a:bodyPr/>
          <a:lstStyle/>
          <a:p>
            <a:endParaRPr lang="tr-TR"/>
          </a:p>
        </p:txBody>
      </p:sp>
      <p:sp>
        <p:nvSpPr>
          <p:cNvPr id="6" name="Metin kutusu 5">
            <a:extLst>
              <a:ext uri="{FF2B5EF4-FFF2-40B4-BE49-F238E27FC236}">
                <a16:creationId xmlns:a16="http://schemas.microsoft.com/office/drawing/2014/main" id="{A18A2B6C-AC4D-C8C3-7932-E6205AF9AB53}"/>
              </a:ext>
            </a:extLst>
          </p:cNvPr>
          <p:cNvSpPr txBox="1"/>
          <p:nvPr/>
        </p:nvSpPr>
        <p:spPr>
          <a:xfrm>
            <a:off x="153650" y="6532255"/>
            <a:ext cx="6093500" cy="307777"/>
          </a:xfrm>
          <a:prstGeom prst="rect">
            <a:avLst/>
          </a:prstGeom>
          <a:noFill/>
        </p:spPr>
        <p:txBody>
          <a:bodyPr wrap="square">
            <a:spAutoFit/>
          </a:bodyPr>
          <a:lstStyle/>
          <a:p>
            <a:r>
              <a:rPr lang="tr-TR" sz="1400" dirty="0"/>
              <a:t>https://www.seyahatsagligi.gov.tr</a:t>
            </a:r>
          </a:p>
        </p:txBody>
      </p:sp>
    </p:spTree>
    <p:extLst>
      <p:ext uri="{BB962C8B-B14F-4D97-AF65-F5344CB8AC3E}">
        <p14:creationId xmlns:p14="http://schemas.microsoft.com/office/powerpoint/2010/main" val="1795645989"/>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75FD4D-BEAD-D349-649A-2DDD3905EFDD}"/>
              </a:ext>
            </a:extLst>
          </p:cNvPr>
          <p:cNvSpPr>
            <a:spLocks noGrp="1"/>
          </p:cNvSpPr>
          <p:nvPr>
            <p:ph type="title"/>
          </p:nvPr>
        </p:nvSpPr>
        <p:spPr>
          <a:xfrm>
            <a:off x="838200" y="365125"/>
            <a:ext cx="10515600" cy="1325563"/>
          </a:xfrm>
        </p:spPr>
        <p:txBody>
          <a:bodyPr>
            <a:normAutofit/>
          </a:bodyPr>
          <a:lstStyle/>
          <a:p>
            <a:r>
              <a:rPr lang="tr-TR" sz="3200" dirty="0"/>
              <a:t>SEYAHATLERDE GÖRÜLEN ENFEKSİYON HASTALIKLARI</a:t>
            </a:r>
          </a:p>
        </p:txBody>
      </p:sp>
      <p:sp>
        <p:nvSpPr>
          <p:cNvPr id="3" name="İçerik Yer Tutucusu 2">
            <a:extLst>
              <a:ext uri="{FF2B5EF4-FFF2-40B4-BE49-F238E27FC236}">
                <a16:creationId xmlns:a16="http://schemas.microsoft.com/office/drawing/2014/main" id="{98286B18-58BE-04CA-AE6D-3559AAC94E10}"/>
              </a:ext>
            </a:extLst>
          </p:cNvPr>
          <p:cNvSpPr>
            <a:spLocks noGrp="1"/>
          </p:cNvSpPr>
          <p:nvPr>
            <p:ph idx="1"/>
          </p:nvPr>
        </p:nvSpPr>
        <p:spPr/>
        <p:txBody>
          <a:bodyPr>
            <a:normAutofit/>
          </a:bodyPr>
          <a:lstStyle/>
          <a:p>
            <a:r>
              <a:rPr lang="tr-TR" sz="2400" dirty="0">
                <a:solidFill>
                  <a:srgbClr val="FF0000"/>
                </a:solidFill>
              </a:rPr>
              <a:t>BOTULİZM</a:t>
            </a:r>
          </a:p>
          <a:p>
            <a:pPr marL="0" indent="0">
              <a:buNone/>
            </a:pPr>
            <a:r>
              <a:rPr lang="tr-TR" sz="2400" dirty="0"/>
              <a:t>Etken: A, B, C, D, E, F ve G olmak üzere 7 tipi bulunan </a:t>
            </a:r>
            <a:r>
              <a:rPr lang="tr-TR" sz="2400" dirty="0" err="1"/>
              <a:t>Clostridium</a:t>
            </a:r>
            <a:r>
              <a:rPr lang="tr-TR" sz="2400" dirty="0"/>
              <a:t> </a:t>
            </a:r>
            <a:r>
              <a:rPr lang="tr-TR" sz="2400" dirty="0" err="1"/>
              <a:t>botulinum’dur</a:t>
            </a:r>
            <a:r>
              <a:rPr lang="tr-TR" sz="2400" dirty="0"/>
              <a:t>. </a:t>
            </a:r>
          </a:p>
          <a:p>
            <a:pPr marL="0" indent="0">
              <a:buNone/>
            </a:pPr>
            <a:r>
              <a:rPr lang="tr-TR" sz="2400" b="1" dirty="0">
                <a:solidFill>
                  <a:srgbClr val="002060"/>
                </a:solidFill>
                <a:sym typeface="Wingdings" panose="05000000000000000000" pitchFamily="2" charset="2"/>
              </a:rPr>
              <a:t></a:t>
            </a:r>
            <a:r>
              <a:rPr lang="tr-TR" sz="2400" b="1" dirty="0">
                <a:solidFill>
                  <a:srgbClr val="002060"/>
                </a:solidFill>
              </a:rPr>
              <a:t>Bulaşma Yolu </a:t>
            </a:r>
          </a:p>
          <a:p>
            <a:pPr marL="0" indent="0">
              <a:buNone/>
            </a:pPr>
            <a:r>
              <a:rPr lang="tr-TR" sz="2400" dirty="0"/>
              <a:t>Gıda kaynaklı </a:t>
            </a:r>
            <a:r>
              <a:rPr lang="tr-TR" sz="2400" dirty="0" err="1"/>
              <a:t>botulizm</a:t>
            </a:r>
            <a:r>
              <a:rPr lang="tr-TR" sz="2400" dirty="0"/>
              <a:t>, mikroorganizma tarafından üretilen sinir sistemine etkili zehir (nörotoksin) taşıyan gıdanın tüketilmesi ile oluşur. Ciddi bir besin zehirlenmesidir. Yıllık olarak kaydedilen birçok salgının yetersiz işlenmiş gıdalarla, ev yapımı konservelerle alakalı olduğu görülmüştür. Fakat bazen ticari üretilen gıdalarda da rastlanmıştır. Sosisler, et ürünleri, konserve sebzeler ve deniz ürünleri insan </a:t>
            </a:r>
            <a:r>
              <a:rPr lang="tr-TR" sz="2400" dirty="0" err="1"/>
              <a:t>botulizmi</a:t>
            </a:r>
            <a:r>
              <a:rPr lang="tr-TR" sz="2400" dirty="0"/>
              <a:t> için en sık karşılaşılan bulaşma vasıtalarıdır.</a:t>
            </a:r>
          </a:p>
        </p:txBody>
      </p:sp>
      <p:sp>
        <p:nvSpPr>
          <p:cNvPr id="4" name="Alt Bilgi Yer Tutucusu 3">
            <a:extLst>
              <a:ext uri="{FF2B5EF4-FFF2-40B4-BE49-F238E27FC236}">
                <a16:creationId xmlns:a16="http://schemas.microsoft.com/office/drawing/2014/main" id="{79DB0AB9-8CD1-8B2F-BBE3-D7ECF740DAB0}"/>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567620874"/>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5AC0B5-91E0-A854-4941-2E1C30E3F7C2}"/>
              </a:ext>
            </a:extLst>
          </p:cNvPr>
          <p:cNvSpPr>
            <a:spLocks noGrp="1"/>
          </p:cNvSpPr>
          <p:nvPr>
            <p:ph type="title"/>
          </p:nvPr>
        </p:nvSpPr>
        <p:spPr>
          <a:xfrm>
            <a:off x="1063052" y="681037"/>
            <a:ext cx="10515600" cy="1325563"/>
          </a:xfrm>
        </p:spPr>
        <p:txBody>
          <a:bodyPr/>
          <a:lstStyle/>
          <a:p>
            <a:r>
              <a:rPr lang="tr-TR" sz="3200" dirty="0">
                <a:solidFill>
                  <a:srgbClr val="FF0000"/>
                </a:solidFill>
              </a:rPr>
              <a:t>BOTULİZM</a:t>
            </a:r>
            <a:br>
              <a:rPr lang="tr-TR" dirty="0">
                <a:solidFill>
                  <a:srgbClr val="FF0000"/>
                </a:solidFill>
              </a:rPr>
            </a:br>
            <a:endParaRPr lang="tr-TR" dirty="0"/>
          </a:p>
        </p:txBody>
      </p:sp>
      <p:sp>
        <p:nvSpPr>
          <p:cNvPr id="3" name="İçerik Yer Tutucusu 2">
            <a:extLst>
              <a:ext uri="{FF2B5EF4-FFF2-40B4-BE49-F238E27FC236}">
                <a16:creationId xmlns:a16="http://schemas.microsoft.com/office/drawing/2014/main" id="{F6AF8238-6EC3-5491-DC8C-826FE43CB853}"/>
              </a:ext>
            </a:extLst>
          </p:cNvPr>
          <p:cNvSpPr>
            <a:spLocks noGrp="1"/>
          </p:cNvSpPr>
          <p:nvPr>
            <p:ph idx="1"/>
          </p:nvPr>
        </p:nvSpPr>
        <p:spPr>
          <a:xfrm>
            <a:off x="613348" y="1588957"/>
            <a:ext cx="10740452" cy="4588006"/>
          </a:xfrm>
        </p:spPr>
        <p:txBody>
          <a:bodyPr>
            <a:normAutofit fontScale="77500" lnSpcReduction="20000"/>
          </a:bodyPr>
          <a:lstStyle/>
          <a:p>
            <a:pPr marL="0" indent="0">
              <a:buNone/>
            </a:pPr>
            <a:r>
              <a:rPr lang="tr-TR" b="1" dirty="0">
                <a:solidFill>
                  <a:srgbClr val="002060"/>
                </a:solidFill>
                <a:sym typeface="Wingdings" panose="05000000000000000000" pitchFamily="2" charset="2"/>
              </a:rPr>
              <a:t></a:t>
            </a:r>
            <a:r>
              <a:rPr lang="tr-TR" b="1" dirty="0">
                <a:solidFill>
                  <a:srgbClr val="002060"/>
                </a:solidFill>
              </a:rPr>
              <a:t>Hastalığın Seyri</a:t>
            </a:r>
          </a:p>
          <a:p>
            <a:r>
              <a:rPr lang="tr-TR" dirty="0"/>
              <a:t> Başlangıç belirtileri, toksinli gıdanın tüketiminden yaklaşık 18-36 saat sonra ortaya çıkmaktadır. Zehirlenmenin erken belirtileri; </a:t>
            </a:r>
            <a:r>
              <a:rPr lang="tr-TR" b="1" dirty="0"/>
              <a:t>belirgin </a:t>
            </a:r>
            <a:r>
              <a:rPr lang="tr-TR" b="1" dirty="0" err="1"/>
              <a:t>halsizlik,ve</a:t>
            </a:r>
            <a:r>
              <a:rPr lang="tr-TR" b="1" dirty="0"/>
              <a:t> baş dönmesidir. Bu belirtiler çift görme, konuşma ve yutkunmada zorluk çekme ile devam etmektedir. Nefes alıp vermede zorluk, diğer kasların zayıflığı ve kabızlık </a:t>
            </a:r>
            <a:r>
              <a:rPr lang="tr-TR" dirty="0"/>
              <a:t>da genel belirtileri arasında yer almaktadır. Tedavi edilmezse yüksek ölüm oranına sahiptir.</a:t>
            </a:r>
          </a:p>
          <a:p>
            <a:r>
              <a:rPr lang="tr-TR" dirty="0"/>
              <a:t>Aşısı mevcut değildir.</a:t>
            </a:r>
          </a:p>
          <a:p>
            <a:pPr marL="0" indent="0">
              <a:buNone/>
            </a:pPr>
            <a:r>
              <a:rPr lang="tr-TR" b="1" dirty="0">
                <a:solidFill>
                  <a:srgbClr val="002060"/>
                </a:solidFill>
                <a:sym typeface="Wingdings" panose="05000000000000000000" pitchFamily="2" charset="2"/>
              </a:rPr>
              <a:t></a:t>
            </a:r>
            <a:r>
              <a:rPr lang="tr-TR" b="1" dirty="0">
                <a:solidFill>
                  <a:srgbClr val="002060"/>
                </a:solidFill>
              </a:rPr>
              <a:t>Önlemler </a:t>
            </a:r>
          </a:p>
          <a:p>
            <a:r>
              <a:rPr lang="tr-TR" dirty="0"/>
              <a:t>Tamamen önlemek mümkün değildir. Bütün ticari olarak </a:t>
            </a:r>
            <a:r>
              <a:rPr lang="tr-TR" dirty="0" err="1"/>
              <a:t>konservelenmiş</a:t>
            </a:r>
            <a:r>
              <a:rPr lang="tr-TR" dirty="0"/>
              <a:t> ve muhafaza edilmiş gıdalar normal şartlarda tüketim için güvenlidir (hepsi sterilize edilmiştir, çok asidiktir veya koruyucu eklenmiştir). </a:t>
            </a:r>
          </a:p>
          <a:p>
            <a:r>
              <a:rPr lang="tr-TR" dirty="0"/>
              <a:t>Taze ürünler tehlike içermezler. Toksin 75-80 °C’de 10 dakika kaynatılarak yok edilebilir. Bu yüzden yeterli ısıtılmış ve pişirilmiş gıdalar güvenlidir. Yetersiz işlenmiş gıdalar ve ev yapımı konserveler her zaman risk taşır. Yolcuların tükettikleri besinlerin iyi pişirildiğinden emin olmaları gerekir. Konserve gıdalardan mümkün olduğunca uzak durulmalıdır</a:t>
            </a:r>
          </a:p>
        </p:txBody>
      </p:sp>
      <p:sp>
        <p:nvSpPr>
          <p:cNvPr id="4" name="Alt Bilgi Yer Tutucusu 3">
            <a:extLst>
              <a:ext uri="{FF2B5EF4-FFF2-40B4-BE49-F238E27FC236}">
                <a16:creationId xmlns:a16="http://schemas.microsoft.com/office/drawing/2014/main" id="{B99A1143-4C8F-26C1-9732-F71362D8DF1F}"/>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3478304342"/>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42A15F-1750-0736-83A8-E7370B70FA09}"/>
              </a:ext>
            </a:extLst>
          </p:cNvPr>
          <p:cNvSpPr>
            <a:spLocks noGrp="1"/>
          </p:cNvSpPr>
          <p:nvPr>
            <p:ph type="title"/>
          </p:nvPr>
        </p:nvSpPr>
        <p:spPr/>
        <p:txBody>
          <a:bodyPr>
            <a:normAutofit/>
          </a:bodyPr>
          <a:lstStyle/>
          <a:p>
            <a:r>
              <a:rPr lang="tr-TR" sz="3200" dirty="0"/>
              <a:t>SEYAHATLERDE GÖRÜLEN ENFEKSİYON HASTALIKLARI</a:t>
            </a:r>
          </a:p>
        </p:txBody>
      </p:sp>
      <p:sp>
        <p:nvSpPr>
          <p:cNvPr id="3" name="İçerik Yer Tutucusu 2">
            <a:extLst>
              <a:ext uri="{FF2B5EF4-FFF2-40B4-BE49-F238E27FC236}">
                <a16:creationId xmlns:a16="http://schemas.microsoft.com/office/drawing/2014/main" id="{7CBDAE53-EAF6-6058-211E-39B255511CB6}"/>
              </a:ext>
            </a:extLst>
          </p:cNvPr>
          <p:cNvSpPr>
            <a:spLocks noGrp="1"/>
          </p:cNvSpPr>
          <p:nvPr>
            <p:ph idx="1"/>
          </p:nvPr>
        </p:nvSpPr>
        <p:spPr>
          <a:xfrm>
            <a:off x="659567" y="1484026"/>
            <a:ext cx="10867869" cy="5008849"/>
          </a:xfrm>
        </p:spPr>
        <p:txBody>
          <a:bodyPr>
            <a:normAutofit lnSpcReduction="10000"/>
          </a:bodyPr>
          <a:lstStyle/>
          <a:p>
            <a:r>
              <a:rPr lang="tr-TR" sz="2000" dirty="0">
                <a:solidFill>
                  <a:srgbClr val="FF0000"/>
                </a:solidFill>
              </a:rPr>
              <a:t>FRENGİ (SİFİLİZ)</a:t>
            </a:r>
          </a:p>
          <a:p>
            <a:pPr marL="0" indent="0">
              <a:buNone/>
            </a:pPr>
            <a:r>
              <a:rPr lang="tr-TR" sz="1800" dirty="0"/>
              <a:t>Etken :</a:t>
            </a:r>
            <a:r>
              <a:rPr lang="tr-TR" sz="1800" dirty="0" err="1"/>
              <a:t>Treponema</a:t>
            </a:r>
            <a:r>
              <a:rPr lang="tr-TR" sz="1800" dirty="0"/>
              <a:t> </a:t>
            </a:r>
            <a:r>
              <a:rPr lang="tr-TR" sz="1800" dirty="0" err="1"/>
              <a:t>pallidum</a:t>
            </a:r>
            <a:r>
              <a:rPr lang="tr-TR" sz="1800" dirty="0"/>
              <a:t>. </a:t>
            </a:r>
          </a:p>
          <a:p>
            <a:pPr marL="0" indent="0">
              <a:buNone/>
            </a:pPr>
            <a:r>
              <a:rPr lang="tr-TR" sz="1800" b="1" dirty="0">
                <a:solidFill>
                  <a:srgbClr val="002060"/>
                </a:solidFill>
                <a:sym typeface="Wingdings" panose="05000000000000000000" pitchFamily="2" charset="2"/>
              </a:rPr>
              <a:t></a:t>
            </a:r>
            <a:r>
              <a:rPr lang="tr-TR" sz="1800" b="1" dirty="0">
                <a:solidFill>
                  <a:srgbClr val="002060"/>
                </a:solidFill>
              </a:rPr>
              <a:t>Bulaşma Yolu </a:t>
            </a:r>
          </a:p>
          <a:p>
            <a:pPr marL="0" indent="0">
              <a:buNone/>
            </a:pPr>
            <a:r>
              <a:rPr lang="tr-TR" sz="1800" dirty="0"/>
              <a:t>Genellikle cinsel temas ile bulaşır. Daha az oranda kan transfüzyonları, öpüşmek vb. ile bulaşabilir. Hamile anne </a:t>
            </a:r>
            <a:r>
              <a:rPr lang="tr-TR" sz="1800" dirty="0" err="1"/>
              <a:t>sifilizli</a:t>
            </a:r>
            <a:r>
              <a:rPr lang="tr-TR" sz="1800" dirty="0"/>
              <a:t> ise bebeğine bulaştırabilir (konjenital </a:t>
            </a:r>
            <a:r>
              <a:rPr lang="tr-TR" sz="1800" dirty="0" err="1"/>
              <a:t>sifiliz</a:t>
            </a:r>
            <a:r>
              <a:rPr lang="tr-TR" sz="1800" dirty="0"/>
              <a:t>). </a:t>
            </a:r>
          </a:p>
          <a:p>
            <a:pPr marL="0" indent="0">
              <a:buNone/>
            </a:pPr>
            <a:r>
              <a:rPr lang="tr-TR" sz="1800" b="1" dirty="0">
                <a:solidFill>
                  <a:srgbClr val="002060"/>
                </a:solidFill>
                <a:sym typeface="Wingdings" panose="05000000000000000000" pitchFamily="2" charset="2"/>
              </a:rPr>
              <a:t></a:t>
            </a:r>
            <a:r>
              <a:rPr lang="tr-TR" sz="1800" b="1" dirty="0">
                <a:solidFill>
                  <a:srgbClr val="002060"/>
                </a:solidFill>
              </a:rPr>
              <a:t>Hastalığın Seyri</a:t>
            </a:r>
          </a:p>
          <a:p>
            <a:pPr marL="0" indent="0">
              <a:buNone/>
            </a:pPr>
            <a:r>
              <a:rPr lang="tr-TR" sz="1800" dirty="0"/>
              <a:t> </a:t>
            </a:r>
            <a:r>
              <a:rPr lang="tr-TR" sz="1800" b="1" dirty="0"/>
              <a:t>Primer </a:t>
            </a:r>
            <a:r>
              <a:rPr lang="tr-TR" sz="1800" b="1" dirty="0" err="1"/>
              <a:t>Sifiliz</a:t>
            </a:r>
            <a:r>
              <a:rPr lang="tr-TR" sz="1800" b="1" dirty="0"/>
              <a:t>:</a:t>
            </a:r>
            <a:r>
              <a:rPr lang="tr-TR" sz="1800" dirty="0"/>
              <a:t> Kuluçka süresi ortalama 3 hafta kadardır. Bakterinin ciltten giriş yerinde bir ülser oluşur (</a:t>
            </a:r>
            <a:r>
              <a:rPr lang="tr-TR" sz="1800" dirty="0" err="1"/>
              <a:t>şankr</a:t>
            </a:r>
            <a:r>
              <a:rPr lang="tr-TR" sz="1800" dirty="0"/>
              <a:t>). Genelde tek sayıda, tabanı sert, ağzı ve tabanı aynı çapta olup </a:t>
            </a:r>
            <a:r>
              <a:rPr lang="tr-TR" sz="1800" b="1" dirty="0"/>
              <a:t>ağrısızdır</a:t>
            </a:r>
            <a:r>
              <a:rPr lang="tr-TR" sz="1800" dirty="0"/>
              <a:t>. </a:t>
            </a:r>
            <a:r>
              <a:rPr lang="tr-TR" sz="1800" dirty="0" err="1"/>
              <a:t>Şankr</a:t>
            </a:r>
            <a:r>
              <a:rPr lang="tr-TR" sz="1800" dirty="0"/>
              <a:t> genelde 3-8 haftada kendiliğinden iyileşir. </a:t>
            </a:r>
            <a:r>
              <a:rPr lang="tr-TR" sz="1800" dirty="0" err="1"/>
              <a:t>Şankrdan</a:t>
            </a:r>
            <a:r>
              <a:rPr lang="tr-TR" sz="1800" dirty="0"/>
              <a:t> 7-10 gün sonra bölgesel lenf bezi büyümesi gelişir. Bu lenf bezleri ağrısız, orta sertliktedir. </a:t>
            </a:r>
          </a:p>
          <a:p>
            <a:pPr marL="0" indent="0">
              <a:buNone/>
            </a:pPr>
            <a:r>
              <a:rPr lang="tr-TR" sz="1800" b="1" dirty="0"/>
              <a:t>Sekonder </a:t>
            </a:r>
            <a:r>
              <a:rPr lang="tr-TR" sz="1800" b="1" dirty="0" err="1"/>
              <a:t>Sifiliz</a:t>
            </a:r>
            <a:r>
              <a:rPr lang="tr-TR" sz="1800" dirty="0"/>
              <a:t>: Yaygın bulgular görülür. Halsizlik, baş ağrıları, düşük dereceli ateş, eklem ve kas ağrıları, yaygın lenf bezi büyümesi gibi hastalığa özgü olmayan bulgular oluşabilir. Bakırımsı tonlarda cilt döküntüleri görülebilir. Gövde ve üst ekstremiteler en fazla yerleştiği yerlerdir. </a:t>
            </a:r>
          </a:p>
          <a:p>
            <a:pPr marL="0" indent="0">
              <a:buNone/>
            </a:pPr>
            <a:r>
              <a:rPr lang="tr-TR" sz="1800" b="1" dirty="0"/>
              <a:t>Latent </a:t>
            </a:r>
            <a:r>
              <a:rPr lang="tr-TR" sz="1800" b="1" dirty="0" err="1"/>
              <a:t>Sifiliz</a:t>
            </a:r>
            <a:r>
              <a:rPr lang="tr-TR" sz="1800" dirty="0"/>
              <a:t>: Erken ve geç </a:t>
            </a:r>
            <a:r>
              <a:rPr lang="tr-TR" sz="1800" dirty="0" err="1"/>
              <a:t>sifiliz</a:t>
            </a:r>
            <a:r>
              <a:rPr lang="tr-TR" sz="1800" dirty="0"/>
              <a:t> arasındaki dönemdir. </a:t>
            </a:r>
          </a:p>
          <a:p>
            <a:pPr marL="0" indent="0">
              <a:buNone/>
            </a:pPr>
            <a:r>
              <a:rPr lang="tr-TR" sz="1800" b="1" dirty="0"/>
              <a:t>Geç </a:t>
            </a:r>
            <a:r>
              <a:rPr lang="tr-TR" sz="1800" b="1" dirty="0" err="1"/>
              <a:t>Sifiliz</a:t>
            </a:r>
            <a:r>
              <a:rPr lang="tr-TR" sz="1800" b="1" dirty="0"/>
              <a:t> (Tersiyer </a:t>
            </a:r>
            <a:r>
              <a:rPr lang="tr-TR" sz="1800" b="1" dirty="0" err="1"/>
              <a:t>Sifiliz</a:t>
            </a:r>
            <a:r>
              <a:rPr lang="tr-TR" sz="1800" b="1" dirty="0"/>
              <a:t>): </a:t>
            </a:r>
            <a:r>
              <a:rPr lang="tr-TR" sz="1800" dirty="0"/>
              <a:t>Deri, mukoza bulguları, kemik, merkezi sinir sistemi, kalp damar sistemi ve organ tutulumları olabilir. </a:t>
            </a:r>
            <a:endParaRPr lang="tr-TR" sz="1800" dirty="0">
              <a:solidFill>
                <a:srgbClr val="FF0000"/>
              </a:solidFill>
            </a:endParaRPr>
          </a:p>
        </p:txBody>
      </p:sp>
      <p:sp>
        <p:nvSpPr>
          <p:cNvPr id="4" name="Alt Bilgi Yer Tutucusu 3">
            <a:extLst>
              <a:ext uri="{FF2B5EF4-FFF2-40B4-BE49-F238E27FC236}">
                <a16:creationId xmlns:a16="http://schemas.microsoft.com/office/drawing/2014/main" id="{2B84E3E5-C63E-C119-425D-03E4E2FEE030}"/>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306513392"/>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82EA59-0441-B1B9-89C5-30396D8E0E79}"/>
              </a:ext>
            </a:extLst>
          </p:cNvPr>
          <p:cNvSpPr>
            <a:spLocks noGrp="1"/>
          </p:cNvSpPr>
          <p:nvPr>
            <p:ph type="title"/>
          </p:nvPr>
        </p:nvSpPr>
        <p:spPr>
          <a:xfrm>
            <a:off x="838200" y="904771"/>
            <a:ext cx="10515600" cy="1325563"/>
          </a:xfrm>
        </p:spPr>
        <p:txBody>
          <a:bodyPr/>
          <a:lstStyle/>
          <a:p>
            <a:r>
              <a:rPr lang="tr-TR" sz="3200" dirty="0">
                <a:solidFill>
                  <a:srgbClr val="FF0000"/>
                </a:solidFill>
              </a:rPr>
              <a:t>FRENGİ (SİFİLİZ)</a:t>
            </a:r>
            <a:br>
              <a:rPr lang="tr-TR" sz="4400" dirty="0">
                <a:solidFill>
                  <a:srgbClr val="FF0000"/>
                </a:solidFill>
              </a:rPr>
            </a:br>
            <a:endParaRPr lang="tr-TR" dirty="0"/>
          </a:p>
        </p:txBody>
      </p:sp>
      <p:sp>
        <p:nvSpPr>
          <p:cNvPr id="3" name="İçerik Yer Tutucusu 2">
            <a:extLst>
              <a:ext uri="{FF2B5EF4-FFF2-40B4-BE49-F238E27FC236}">
                <a16:creationId xmlns:a16="http://schemas.microsoft.com/office/drawing/2014/main" id="{161415B9-15B1-74DD-557B-5BF83A050CA4}"/>
              </a:ext>
            </a:extLst>
          </p:cNvPr>
          <p:cNvSpPr>
            <a:spLocks noGrp="1"/>
          </p:cNvSpPr>
          <p:nvPr>
            <p:ph idx="1"/>
          </p:nvPr>
        </p:nvSpPr>
        <p:spPr/>
        <p:txBody>
          <a:bodyPr/>
          <a:lstStyle/>
          <a:p>
            <a:pPr marL="0" indent="0">
              <a:buNone/>
            </a:pPr>
            <a:r>
              <a:rPr lang="tr-TR" b="1" dirty="0">
                <a:solidFill>
                  <a:srgbClr val="002060"/>
                </a:solidFill>
                <a:sym typeface="Wingdings" panose="05000000000000000000" pitchFamily="2" charset="2"/>
              </a:rPr>
              <a:t></a:t>
            </a:r>
            <a:r>
              <a:rPr lang="tr-TR" b="1" dirty="0">
                <a:solidFill>
                  <a:srgbClr val="002060"/>
                </a:solidFill>
              </a:rPr>
              <a:t>Önlemler</a:t>
            </a:r>
          </a:p>
          <a:p>
            <a:r>
              <a:rPr lang="tr-TR" dirty="0"/>
              <a:t> Tanımadığınız kişilerle cinsel ilişkiye girmekten kaçının. İlişkiye girecekseniz, ilişkinin başlangıcından sonuna kadar mutlaka prezervatif kullanın. Genel ve kişisel hijyeninize dikkat edin. Korunmasız ilişkiye girmişseniz sağlık kontrolünden geçmeniz önemlidir.</a:t>
            </a:r>
          </a:p>
        </p:txBody>
      </p:sp>
      <p:sp>
        <p:nvSpPr>
          <p:cNvPr id="4" name="Alt Bilgi Yer Tutucusu 3">
            <a:extLst>
              <a:ext uri="{FF2B5EF4-FFF2-40B4-BE49-F238E27FC236}">
                <a16:creationId xmlns:a16="http://schemas.microsoft.com/office/drawing/2014/main" id="{BBB8F953-B5B1-87D1-FAEB-6F4D72CB7F1D}"/>
              </a:ext>
            </a:extLst>
          </p:cNvPr>
          <p:cNvSpPr>
            <a:spLocks noGrp="1"/>
          </p:cNvSpPr>
          <p:nvPr>
            <p:ph type="ftr" sz="quarter" idx="11"/>
          </p:nvPr>
        </p:nvSpPr>
        <p:spPr/>
        <p:txBody>
          <a:bodyPr/>
          <a:lstStyle/>
          <a:p>
            <a:endParaRPr lang="tr-TR"/>
          </a:p>
        </p:txBody>
      </p:sp>
      <p:sp>
        <p:nvSpPr>
          <p:cNvPr id="5" name="Metin kutusu 4">
            <a:extLst>
              <a:ext uri="{FF2B5EF4-FFF2-40B4-BE49-F238E27FC236}">
                <a16:creationId xmlns:a16="http://schemas.microsoft.com/office/drawing/2014/main" id="{6B51E9B2-0280-3F36-D21E-46F1BC1875DE}"/>
              </a:ext>
            </a:extLst>
          </p:cNvPr>
          <p:cNvSpPr txBox="1"/>
          <p:nvPr/>
        </p:nvSpPr>
        <p:spPr>
          <a:xfrm>
            <a:off x="393492" y="6488668"/>
            <a:ext cx="6093500" cy="323165"/>
          </a:xfrm>
          <a:prstGeom prst="rect">
            <a:avLst/>
          </a:prstGeom>
          <a:noFill/>
        </p:spPr>
        <p:txBody>
          <a:bodyPr wrap="square">
            <a:spAutoFit/>
          </a:bodyPr>
          <a:lstStyle/>
          <a:p>
            <a:r>
              <a:rPr lang="tr-TR" sz="1500" dirty="0"/>
              <a:t>https://www.seyahatsagligi.gov.tr</a:t>
            </a:r>
          </a:p>
        </p:txBody>
      </p:sp>
    </p:spTree>
    <p:extLst>
      <p:ext uri="{BB962C8B-B14F-4D97-AF65-F5344CB8AC3E}">
        <p14:creationId xmlns:p14="http://schemas.microsoft.com/office/powerpoint/2010/main" val="2265869155"/>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FBB112-A455-567C-CBC4-43E516CF9AFA}"/>
              </a:ext>
            </a:extLst>
          </p:cNvPr>
          <p:cNvSpPr>
            <a:spLocks noGrp="1"/>
          </p:cNvSpPr>
          <p:nvPr>
            <p:ph type="title"/>
          </p:nvPr>
        </p:nvSpPr>
        <p:spPr/>
        <p:txBody>
          <a:bodyPr>
            <a:normAutofit/>
          </a:bodyPr>
          <a:lstStyle/>
          <a:p>
            <a:r>
              <a:rPr lang="tr-TR" sz="3200" dirty="0"/>
              <a:t>SEYAHATLERDE GÖRÜLEN ENFEKSİYON HASTALIKLARI</a:t>
            </a:r>
          </a:p>
        </p:txBody>
      </p:sp>
      <p:sp>
        <p:nvSpPr>
          <p:cNvPr id="3" name="İçerik Yer Tutucusu 2">
            <a:extLst>
              <a:ext uri="{FF2B5EF4-FFF2-40B4-BE49-F238E27FC236}">
                <a16:creationId xmlns:a16="http://schemas.microsoft.com/office/drawing/2014/main" id="{2B35C1F1-EDFB-4D75-9AF4-AF51F4313AAD}"/>
              </a:ext>
            </a:extLst>
          </p:cNvPr>
          <p:cNvSpPr>
            <a:spLocks noGrp="1"/>
          </p:cNvSpPr>
          <p:nvPr>
            <p:ph idx="1"/>
          </p:nvPr>
        </p:nvSpPr>
        <p:spPr>
          <a:xfrm>
            <a:off x="614597" y="1394085"/>
            <a:ext cx="10739203" cy="4782878"/>
          </a:xfrm>
        </p:spPr>
        <p:txBody>
          <a:bodyPr>
            <a:normAutofit fontScale="85000" lnSpcReduction="20000"/>
          </a:bodyPr>
          <a:lstStyle/>
          <a:p>
            <a:r>
              <a:rPr lang="tr-TR" dirty="0">
                <a:solidFill>
                  <a:srgbClr val="FF0000"/>
                </a:solidFill>
              </a:rPr>
              <a:t>GRİP (İNFLUENZA) </a:t>
            </a:r>
          </a:p>
          <a:p>
            <a:r>
              <a:rPr lang="tr-TR" dirty="0" err="1"/>
              <a:t>Etken:İnfluenza</a:t>
            </a:r>
            <a:r>
              <a:rPr lang="tr-TR" dirty="0"/>
              <a:t> virüsüdür. A, B ve C tipi grip virüsü bulunur. A tipi virüsler yaygın grip salgınlarına en çok neden olan virüslerdir. B tipi virüsler genellikle bölgesel salgınlara neden olur. C tipinin insanlar için pek fazla önemi yoktur. </a:t>
            </a:r>
          </a:p>
          <a:p>
            <a:pPr marL="0" indent="0">
              <a:buNone/>
            </a:pPr>
            <a:r>
              <a:rPr lang="tr-TR" b="1" dirty="0">
                <a:solidFill>
                  <a:srgbClr val="002060"/>
                </a:solidFill>
                <a:sym typeface="Wingdings" panose="05000000000000000000" pitchFamily="2" charset="2"/>
              </a:rPr>
              <a:t></a:t>
            </a:r>
            <a:r>
              <a:rPr lang="tr-TR" b="1" dirty="0">
                <a:solidFill>
                  <a:srgbClr val="002060"/>
                </a:solidFill>
              </a:rPr>
              <a:t>Bulaşma Yolu </a:t>
            </a:r>
          </a:p>
          <a:p>
            <a:r>
              <a:rPr lang="tr-TR" dirty="0"/>
              <a:t>Grip virüsünün hava yoluyla bulaşması özellikle kapalı ve kalabalık mekanlarda öksürürken ve hapşırırken etrafa yayılan ve ellere bulaşan damlacıklarla gerçekleşir. </a:t>
            </a:r>
          </a:p>
          <a:p>
            <a:pPr marL="0" indent="0">
              <a:buNone/>
            </a:pPr>
            <a:r>
              <a:rPr lang="tr-TR" b="1" dirty="0">
                <a:solidFill>
                  <a:srgbClr val="002060"/>
                </a:solidFill>
                <a:sym typeface="Wingdings" panose="05000000000000000000" pitchFamily="2" charset="2"/>
              </a:rPr>
              <a:t></a:t>
            </a:r>
            <a:r>
              <a:rPr lang="tr-TR" b="1" dirty="0">
                <a:solidFill>
                  <a:srgbClr val="002060"/>
                </a:solidFill>
              </a:rPr>
              <a:t>Hastalığın Seyri </a:t>
            </a:r>
          </a:p>
          <a:p>
            <a:r>
              <a:rPr lang="tr-TR" dirty="0"/>
              <a:t>Hafif belirtilerden, ölümcül hastalığa kadar değişen bir aralığa sahip akut solunum yolu enfeksiyonudur. İlk semptomlar olan </a:t>
            </a:r>
            <a:r>
              <a:rPr lang="tr-TR" b="1" dirty="0"/>
              <a:t>yüksek ateş, boğaz ağrısı, öksürük ve soğuk algınlığına, genellikle baş ağrısı, burun tıkanıklığı, kas ağrısı ve halsizlik e</a:t>
            </a:r>
            <a:r>
              <a:rPr lang="tr-TR" dirty="0"/>
              <a:t>şlik eder. Grip hastalığı esnasında viral ve bakteriyel pnömoni gelişebilir. Hastalık, yaşlılar ve küçük çocuklarda daha ağır seyreder. Yaşlılarda ve kronik hastalığı olanlarda ölüm daha sıktır</a:t>
            </a:r>
            <a:endParaRPr lang="tr-TR" dirty="0">
              <a:solidFill>
                <a:srgbClr val="FF0000"/>
              </a:solidFill>
            </a:endParaRPr>
          </a:p>
        </p:txBody>
      </p:sp>
      <p:sp>
        <p:nvSpPr>
          <p:cNvPr id="4" name="Alt Bilgi Yer Tutucusu 3">
            <a:extLst>
              <a:ext uri="{FF2B5EF4-FFF2-40B4-BE49-F238E27FC236}">
                <a16:creationId xmlns:a16="http://schemas.microsoft.com/office/drawing/2014/main" id="{0A62E21C-982A-0CEB-490A-C0190DD0F2F3}"/>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958831182"/>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948B14-F8FD-9BF1-D17B-4341E3C963CB}"/>
              </a:ext>
            </a:extLst>
          </p:cNvPr>
          <p:cNvSpPr>
            <a:spLocks noGrp="1"/>
          </p:cNvSpPr>
          <p:nvPr>
            <p:ph type="title"/>
          </p:nvPr>
        </p:nvSpPr>
        <p:spPr>
          <a:xfrm>
            <a:off x="838200" y="681037"/>
            <a:ext cx="10515600" cy="1325563"/>
          </a:xfrm>
        </p:spPr>
        <p:txBody>
          <a:bodyPr/>
          <a:lstStyle/>
          <a:p>
            <a:r>
              <a:rPr lang="tr-TR" sz="3200" dirty="0">
                <a:solidFill>
                  <a:srgbClr val="FF0000"/>
                </a:solidFill>
              </a:rPr>
              <a:t>GRİP (İNFLUENZA) </a:t>
            </a:r>
            <a:br>
              <a:rPr lang="tr-TR" dirty="0">
                <a:solidFill>
                  <a:srgbClr val="FF0000"/>
                </a:solidFill>
              </a:rPr>
            </a:br>
            <a:endParaRPr lang="tr-TR" dirty="0"/>
          </a:p>
        </p:txBody>
      </p:sp>
      <p:sp>
        <p:nvSpPr>
          <p:cNvPr id="3" name="İçerik Yer Tutucusu 2">
            <a:extLst>
              <a:ext uri="{FF2B5EF4-FFF2-40B4-BE49-F238E27FC236}">
                <a16:creationId xmlns:a16="http://schemas.microsoft.com/office/drawing/2014/main" id="{36DA988F-EA48-5788-BE59-44706F9CE324}"/>
              </a:ext>
            </a:extLst>
          </p:cNvPr>
          <p:cNvSpPr>
            <a:spLocks noGrp="1"/>
          </p:cNvSpPr>
          <p:nvPr>
            <p:ph idx="1"/>
          </p:nvPr>
        </p:nvSpPr>
        <p:spPr>
          <a:xfrm>
            <a:off x="838200" y="1630752"/>
            <a:ext cx="10515600" cy="4351338"/>
          </a:xfrm>
        </p:spPr>
        <p:txBody>
          <a:bodyPr>
            <a:normAutofit/>
          </a:bodyPr>
          <a:lstStyle/>
          <a:p>
            <a:r>
              <a:rPr lang="tr-TR" sz="2400" dirty="0"/>
              <a:t>Dünyanın her yerinde görülebilir. Ilıman bölgelerde grip, kışın ortaya çıkan mevsimlik bir hastalıktır.</a:t>
            </a:r>
          </a:p>
          <a:p>
            <a:r>
              <a:rPr lang="tr-TR" sz="2400" dirty="0"/>
              <a:t>Aşı mevcuttur. Grip virüsleri, antijenik özelliklerini değiştirerek çok çabuk yeni türler oluştururlar. Sürekli dolaşan grip türlerine karşı etkili olabilmek için aşılar her yıl değiştirilirler. Aşı grip mevsimi başlamadan önce yapılmalıdır. </a:t>
            </a:r>
          </a:p>
          <a:p>
            <a:pPr marL="0" indent="0">
              <a:buNone/>
            </a:pPr>
            <a:r>
              <a:rPr lang="tr-TR" sz="2400" b="1" dirty="0">
                <a:solidFill>
                  <a:srgbClr val="002060"/>
                </a:solidFill>
                <a:sym typeface="Wingdings" panose="05000000000000000000" pitchFamily="2" charset="2"/>
              </a:rPr>
              <a:t></a:t>
            </a:r>
            <a:r>
              <a:rPr lang="tr-TR" sz="2400" b="1" dirty="0">
                <a:solidFill>
                  <a:srgbClr val="002060"/>
                </a:solidFill>
              </a:rPr>
              <a:t>Önlemler </a:t>
            </a:r>
          </a:p>
          <a:p>
            <a:r>
              <a:rPr lang="tr-TR" sz="2400" dirty="0"/>
              <a:t>Akut enfeksiyon geçirmekte olan insanlarla yakın temastan, kalabalık ve kapalı mekanlardan kaçının. Aşılarınızı düzenli olarak her yıl grip mevsimi başlamadan yaptırın. </a:t>
            </a:r>
          </a:p>
        </p:txBody>
      </p:sp>
      <p:sp>
        <p:nvSpPr>
          <p:cNvPr id="4" name="Alt Bilgi Yer Tutucusu 3">
            <a:extLst>
              <a:ext uri="{FF2B5EF4-FFF2-40B4-BE49-F238E27FC236}">
                <a16:creationId xmlns:a16="http://schemas.microsoft.com/office/drawing/2014/main" id="{1A2648DE-0374-025A-99C9-7C01347D4B87}"/>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882551576"/>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8B4DA4-4188-D65E-C200-1D0790E15FDE}"/>
              </a:ext>
            </a:extLst>
          </p:cNvPr>
          <p:cNvSpPr>
            <a:spLocks noGrp="1"/>
          </p:cNvSpPr>
          <p:nvPr>
            <p:ph type="title"/>
          </p:nvPr>
        </p:nvSpPr>
        <p:spPr/>
        <p:txBody>
          <a:bodyPr>
            <a:normAutofit/>
          </a:bodyPr>
          <a:lstStyle/>
          <a:p>
            <a:r>
              <a:rPr lang="tr-TR" sz="3200" dirty="0"/>
              <a:t>SEYAHATLERDE GÖRÜLEN ENFEKSİYON HASTALIKLARI</a:t>
            </a:r>
          </a:p>
        </p:txBody>
      </p:sp>
      <p:sp>
        <p:nvSpPr>
          <p:cNvPr id="3" name="İçerik Yer Tutucusu 2">
            <a:extLst>
              <a:ext uri="{FF2B5EF4-FFF2-40B4-BE49-F238E27FC236}">
                <a16:creationId xmlns:a16="http://schemas.microsoft.com/office/drawing/2014/main" id="{84C2FB57-44D5-16FD-7428-B7B32644E4DC}"/>
              </a:ext>
            </a:extLst>
          </p:cNvPr>
          <p:cNvSpPr>
            <a:spLocks noGrp="1"/>
          </p:cNvSpPr>
          <p:nvPr>
            <p:ph idx="1"/>
          </p:nvPr>
        </p:nvSpPr>
        <p:spPr>
          <a:xfrm>
            <a:off x="599607" y="1469036"/>
            <a:ext cx="11047750" cy="5388964"/>
          </a:xfrm>
        </p:spPr>
        <p:txBody>
          <a:bodyPr>
            <a:normAutofit/>
          </a:bodyPr>
          <a:lstStyle/>
          <a:p>
            <a:r>
              <a:rPr lang="tr-TR" sz="2000" dirty="0">
                <a:solidFill>
                  <a:srgbClr val="FF0000"/>
                </a:solidFill>
              </a:rPr>
              <a:t>KIRIM-KONGO KANAMALI ATEŞİ (KKKA)</a:t>
            </a:r>
          </a:p>
          <a:p>
            <a:r>
              <a:rPr lang="tr-TR" sz="1800" dirty="0"/>
              <a:t>Etken: </a:t>
            </a:r>
            <a:r>
              <a:rPr lang="tr-TR" sz="1800" dirty="0" err="1"/>
              <a:t>Nairovirus</a:t>
            </a:r>
            <a:r>
              <a:rPr lang="tr-TR" sz="1800" dirty="0"/>
              <a:t> soyundan virüsler. </a:t>
            </a:r>
          </a:p>
          <a:p>
            <a:pPr marL="0" indent="0">
              <a:buNone/>
            </a:pPr>
            <a:r>
              <a:rPr lang="tr-TR" sz="1800" b="1" dirty="0">
                <a:solidFill>
                  <a:srgbClr val="002060"/>
                </a:solidFill>
                <a:sym typeface="Wingdings" panose="05000000000000000000" pitchFamily="2" charset="2"/>
              </a:rPr>
              <a:t></a:t>
            </a:r>
            <a:r>
              <a:rPr lang="tr-TR" sz="1800" b="1" dirty="0">
                <a:solidFill>
                  <a:srgbClr val="002060"/>
                </a:solidFill>
              </a:rPr>
              <a:t>Bulaşma Yolu </a:t>
            </a:r>
          </a:p>
          <a:p>
            <a:r>
              <a:rPr lang="tr-TR" sz="1800" dirty="0"/>
              <a:t>Birçok evcil ve yabani hayvan virüsün yayılmasında önemli rol oynarlar. Hayvanlardaki hastalık enfekte kenelerin ısırması ile başlar. Enfekte hayvanların kan ve dokuları ile temas sonucu da geçiş olabilmektedir.</a:t>
            </a:r>
          </a:p>
          <a:p>
            <a:pPr marL="0" indent="0">
              <a:buNone/>
            </a:pPr>
            <a:r>
              <a:rPr lang="tr-TR" sz="1800" b="1" dirty="0">
                <a:solidFill>
                  <a:srgbClr val="002060"/>
                </a:solidFill>
                <a:sym typeface="Wingdings" panose="05000000000000000000" pitchFamily="2" charset="2"/>
              </a:rPr>
              <a:t></a:t>
            </a:r>
            <a:r>
              <a:rPr lang="tr-TR" sz="1800" b="1" dirty="0">
                <a:solidFill>
                  <a:srgbClr val="002060"/>
                </a:solidFill>
              </a:rPr>
              <a:t>Hastalığın Seyri</a:t>
            </a:r>
          </a:p>
          <a:p>
            <a:r>
              <a:rPr lang="tr-TR" sz="1800" dirty="0"/>
              <a:t> Klinik belirtiler kene tarafından ısırıldıktan 1-3 gün sonra (en fazla 13 gün) </a:t>
            </a:r>
            <a:r>
              <a:rPr lang="tr-TR" sz="1800" b="1" dirty="0"/>
              <a:t>ateş, baş ağrısı, halsizlik, kollarda, bacaklarda ve sırtta şiddetli ağrı ve belirgin bir iştahsızlıkla başlar. Bazen kusma, karın ağrısı veya ishal olabilir. İlk günlerde yüz ve göğüste döküntüler ve gözlerde kızarıklık dikkati çeker. Gövde, kol ve bacaklarda morarmalar oluşur. Burun kanaması, kanlı kusma, kanlı dışkı ve kanlı idrar sıktır. Bazen vajinal kanama da olabilir.</a:t>
            </a:r>
            <a:r>
              <a:rPr lang="tr-TR" sz="1800" dirty="0"/>
              <a:t> </a:t>
            </a:r>
          </a:p>
          <a:p>
            <a:r>
              <a:rPr lang="tr-TR" sz="1800" dirty="0"/>
              <a:t>Ağır olgularda hastalığın 5. gününden itibaren karaciğer, böbrek ve akciğer yetersizlikleri görülebilir. Ölüm daha çok hastalığın ikinci haftalarında (5-14 gün) görülmekte ve bu oran yaklaşık %30’ları bulabilmektedir. </a:t>
            </a:r>
            <a:endParaRPr lang="tr-TR" sz="1800" dirty="0">
              <a:solidFill>
                <a:srgbClr val="FF0000"/>
              </a:solidFill>
            </a:endParaRPr>
          </a:p>
        </p:txBody>
      </p:sp>
      <p:sp>
        <p:nvSpPr>
          <p:cNvPr id="4" name="Alt Bilgi Yer Tutucusu 3">
            <a:extLst>
              <a:ext uri="{FF2B5EF4-FFF2-40B4-BE49-F238E27FC236}">
                <a16:creationId xmlns:a16="http://schemas.microsoft.com/office/drawing/2014/main" id="{FE168F7F-CF97-B8D1-4000-6E171923BFD9}"/>
              </a:ext>
            </a:extLst>
          </p:cNvPr>
          <p:cNvSpPr>
            <a:spLocks noGrp="1"/>
          </p:cNvSpPr>
          <p:nvPr>
            <p:ph type="ftr" sz="quarter" idx="11"/>
          </p:nvPr>
        </p:nvSpPr>
        <p:spPr/>
        <p:txBody>
          <a:bodyPr/>
          <a:lstStyle/>
          <a:p>
            <a:endParaRPr lang="tr-TR"/>
          </a:p>
        </p:txBody>
      </p:sp>
      <p:sp>
        <p:nvSpPr>
          <p:cNvPr id="5" name="Metin kutusu 4">
            <a:extLst>
              <a:ext uri="{FF2B5EF4-FFF2-40B4-BE49-F238E27FC236}">
                <a16:creationId xmlns:a16="http://schemas.microsoft.com/office/drawing/2014/main" id="{7B0BC4CA-28C4-5722-2684-696A2E03FA7B}"/>
              </a:ext>
            </a:extLst>
          </p:cNvPr>
          <p:cNvSpPr txBox="1"/>
          <p:nvPr/>
        </p:nvSpPr>
        <p:spPr>
          <a:xfrm>
            <a:off x="393492" y="6488668"/>
            <a:ext cx="6093500" cy="323165"/>
          </a:xfrm>
          <a:prstGeom prst="rect">
            <a:avLst/>
          </a:prstGeom>
          <a:noFill/>
        </p:spPr>
        <p:txBody>
          <a:bodyPr wrap="square">
            <a:spAutoFit/>
          </a:bodyPr>
          <a:lstStyle/>
          <a:p>
            <a:r>
              <a:rPr lang="tr-TR" sz="1500" dirty="0"/>
              <a:t>https://www.seyahatsagligi.gov.tr</a:t>
            </a:r>
          </a:p>
        </p:txBody>
      </p:sp>
    </p:spTree>
    <p:extLst>
      <p:ext uri="{BB962C8B-B14F-4D97-AF65-F5344CB8AC3E}">
        <p14:creationId xmlns:p14="http://schemas.microsoft.com/office/powerpoint/2010/main" val="422611768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A4BF76-F4B6-0E25-FBEC-F9ACACC8D0E7}"/>
              </a:ext>
            </a:extLst>
          </p:cNvPr>
          <p:cNvSpPr>
            <a:spLocks noGrp="1"/>
          </p:cNvSpPr>
          <p:nvPr>
            <p:ph type="title"/>
          </p:nvPr>
        </p:nvSpPr>
        <p:spPr/>
        <p:txBody>
          <a:bodyPr>
            <a:normAutofit/>
          </a:bodyPr>
          <a:lstStyle/>
          <a:p>
            <a:r>
              <a:rPr lang="tr-TR" sz="3200" dirty="0"/>
              <a:t>NELER YAPILMAKTA?</a:t>
            </a:r>
          </a:p>
        </p:txBody>
      </p:sp>
      <p:sp>
        <p:nvSpPr>
          <p:cNvPr id="3" name="İçerik Yer Tutucusu 2">
            <a:extLst>
              <a:ext uri="{FF2B5EF4-FFF2-40B4-BE49-F238E27FC236}">
                <a16:creationId xmlns:a16="http://schemas.microsoft.com/office/drawing/2014/main" id="{4C462AC8-A6E1-6F50-C738-18B9AE363E39}"/>
              </a:ext>
            </a:extLst>
          </p:cNvPr>
          <p:cNvSpPr>
            <a:spLocks noGrp="1"/>
          </p:cNvSpPr>
          <p:nvPr>
            <p:ph idx="1"/>
          </p:nvPr>
        </p:nvSpPr>
        <p:spPr>
          <a:xfrm>
            <a:off x="838200" y="1465861"/>
            <a:ext cx="10515600" cy="4351338"/>
          </a:xfrm>
        </p:spPr>
        <p:txBody>
          <a:bodyPr>
            <a:normAutofit fontScale="92500" lnSpcReduction="10000"/>
          </a:bodyPr>
          <a:lstStyle/>
          <a:p>
            <a:r>
              <a:rPr lang="tr-TR" dirty="0"/>
              <a:t>Genel Müdürlüğe bağlı Seyahat Sağlığı Merkezlerinde seyahat sağlığı hizmeti verilmektedir. Bu kapsamda yurtdışına giden vatandaşlarımıza gidecekleri ülkelerdeki sağlık riskleri hakkında bilgilendirme yapılmakta ve bazı ülkelere giriş için zorunlu olan aşılar yapılarak, Uluslararası Aşı Sertifikası düzenlenmektedir.</a:t>
            </a:r>
          </a:p>
          <a:p>
            <a:r>
              <a:rPr lang="tr-TR" dirty="0"/>
              <a:t>Genel Müdürlüğün </a:t>
            </a:r>
            <a:r>
              <a:rPr lang="tr-TR" dirty="0" err="1"/>
              <a:t>Gemiadamı</a:t>
            </a:r>
            <a:r>
              <a:rPr lang="tr-TR" dirty="0"/>
              <a:t> Sağlık Merkezlerinde gemi adamlarının periyodik sağlık muayeneleri yapılmakta ve </a:t>
            </a:r>
            <a:r>
              <a:rPr lang="tr-TR" dirty="0" err="1"/>
              <a:t>Gemiadamı</a:t>
            </a:r>
            <a:r>
              <a:rPr lang="tr-TR" dirty="0"/>
              <a:t> Sağlık Raporları düzenlenmektedir. </a:t>
            </a:r>
          </a:p>
          <a:p>
            <a:r>
              <a:rPr lang="tr-TR" dirty="0"/>
              <a:t>Genel Müdürlüğe bağlı Tele Sağlık Merkezinde ise dünyanın farklı bölgelerinde seyreden gemilerden gelen acil tıbbi yardım çağrıları yanıtlanmakta ve gemilerde ortaya çıkan sağlık sorunlarına tıbbi danışmanlık hizmeti verilmektedir.</a:t>
            </a:r>
          </a:p>
        </p:txBody>
      </p:sp>
      <p:sp>
        <p:nvSpPr>
          <p:cNvPr id="5" name="Metin kutusu 4">
            <a:extLst>
              <a:ext uri="{FF2B5EF4-FFF2-40B4-BE49-F238E27FC236}">
                <a16:creationId xmlns:a16="http://schemas.microsoft.com/office/drawing/2014/main" id="{49F67D7F-7B6B-8920-AC64-9B8BA4667D79}"/>
              </a:ext>
            </a:extLst>
          </p:cNvPr>
          <p:cNvSpPr txBox="1"/>
          <p:nvPr/>
        </p:nvSpPr>
        <p:spPr>
          <a:xfrm>
            <a:off x="363511" y="6488668"/>
            <a:ext cx="6093500" cy="323165"/>
          </a:xfrm>
          <a:prstGeom prst="rect">
            <a:avLst/>
          </a:prstGeom>
          <a:noFill/>
        </p:spPr>
        <p:txBody>
          <a:bodyPr wrap="square">
            <a:spAutoFit/>
          </a:bodyPr>
          <a:lstStyle/>
          <a:p>
            <a:r>
              <a:rPr lang="tr-TR" sz="1500" dirty="0"/>
              <a:t>https://www.seyahatsagligi.gov.tr</a:t>
            </a:r>
          </a:p>
        </p:txBody>
      </p:sp>
      <p:sp>
        <p:nvSpPr>
          <p:cNvPr id="4" name="Alt Bilgi Yer Tutucusu 3">
            <a:extLst>
              <a:ext uri="{FF2B5EF4-FFF2-40B4-BE49-F238E27FC236}">
                <a16:creationId xmlns:a16="http://schemas.microsoft.com/office/drawing/2014/main" id="{49E8B3E6-D4F0-D9AA-EC52-E386F5FDA954}"/>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983103523"/>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C4BF77-D599-C788-67D6-8689D0DDF9B8}"/>
              </a:ext>
            </a:extLst>
          </p:cNvPr>
          <p:cNvSpPr>
            <a:spLocks noGrp="1"/>
          </p:cNvSpPr>
          <p:nvPr>
            <p:ph type="title"/>
          </p:nvPr>
        </p:nvSpPr>
        <p:spPr/>
        <p:txBody>
          <a:bodyPr/>
          <a:lstStyle/>
          <a:p>
            <a:r>
              <a:rPr lang="tr-TR" sz="3200" dirty="0">
                <a:solidFill>
                  <a:srgbClr val="FF0000"/>
                </a:solidFill>
              </a:rPr>
              <a:t>KIRIM-KONGO KANAMALI ATEŞİ (KKKA)</a:t>
            </a:r>
            <a:br>
              <a:rPr lang="tr-TR" sz="4400" dirty="0">
                <a:solidFill>
                  <a:srgbClr val="FF0000"/>
                </a:solidFill>
              </a:rPr>
            </a:br>
            <a:endParaRPr lang="tr-TR" dirty="0"/>
          </a:p>
        </p:txBody>
      </p:sp>
      <p:sp>
        <p:nvSpPr>
          <p:cNvPr id="3" name="İçerik Yer Tutucusu 2">
            <a:extLst>
              <a:ext uri="{FF2B5EF4-FFF2-40B4-BE49-F238E27FC236}">
                <a16:creationId xmlns:a16="http://schemas.microsoft.com/office/drawing/2014/main" id="{5C0B6D03-E69A-7BEA-9BED-6D2713F9FE33}"/>
              </a:ext>
            </a:extLst>
          </p:cNvPr>
          <p:cNvSpPr>
            <a:spLocks noGrp="1"/>
          </p:cNvSpPr>
          <p:nvPr>
            <p:ph idx="1"/>
          </p:nvPr>
        </p:nvSpPr>
        <p:spPr>
          <a:xfrm>
            <a:off x="733269" y="1510806"/>
            <a:ext cx="10515600" cy="4486275"/>
          </a:xfrm>
        </p:spPr>
        <p:txBody>
          <a:bodyPr>
            <a:noAutofit/>
          </a:bodyPr>
          <a:lstStyle/>
          <a:p>
            <a:r>
              <a:rPr lang="tr-TR" sz="2000" dirty="0"/>
              <a:t>Hastalık sıklıkla Afrika, Asya, Orta Doğu ve Doğu Avrupa’da görülür. KKKA son yıllarda Kosova, Arnavutluk, İran, Pakistan ve Güney Afrika’da seyrek vakalar ve salgınlar halinde ortaya çıkmaktadır.</a:t>
            </a:r>
          </a:p>
          <a:p>
            <a:r>
              <a:rPr lang="tr-TR" sz="2000" dirty="0"/>
              <a:t>Kırsal ve ormanlık alanlara gidecekler risk altındadır.</a:t>
            </a:r>
          </a:p>
          <a:p>
            <a:pPr marL="0" indent="0">
              <a:buNone/>
            </a:pPr>
            <a:r>
              <a:rPr lang="tr-TR" sz="2000" b="1" dirty="0">
                <a:solidFill>
                  <a:srgbClr val="002060"/>
                </a:solidFill>
                <a:sym typeface="Wingdings" panose="05000000000000000000" pitchFamily="2" charset="2"/>
              </a:rPr>
              <a:t></a:t>
            </a:r>
            <a:r>
              <a:rPr lang="tr-TR" sz="2000" b="1" dirty="0">
                <a:solidFill>
                  <a:srgbClr val="002060"/>
                </a:solidFill>
              </a:rPr>
              <a:t>Önlemler </a:t>
            </a:r>
          </a:p>
          <a:p>
            <a:r>
              <a:rPr lang="tr-TR" sz="2000" dirty="0"/>
              <a:t>- Hasta ve hastanın salgıları ile temas sırasında mutlaka genel önlemler (eldiven, önlük, gözlük, maske vb.) alınmalıdır. Genellikle hava yolu ile bulaşmadan bahsedilmemektedir. Ancak, kan ve vücut sıvıları ile temastan kaçınılmalıdır. Bu şekilde bir temasın söz konusu olması halinde, temaslının en az 14 gün kadar ateş ve diğer belirtiler yönünden takip edilmesi gerekmektedir. </a:t>
            </a:r>
          </a:p>
          <a:p>
            <a:r>
              <a:rPr lang="tr-TR" sz="2000" dirty="0"/>
              <a:t>- Hayvan kanı, dokusu veya hayvana ait diğer vücut sıvıları ile temas sırasında da gerekli korunma önlemleri alınmalıdır. </a:t>
            </a:r>
          </a:p>
        </p:txBody>
      </p:sp>
      <p:sp>
        <p:nvSpPr>
          <p:cNvPr id="4" name="Alt Bilgi Yer Tutucusu 3">
            <a:extLst>
              <a:ext uri="{FF2B5EF4-FFF2-40B4-BE49-F238E27FC236}">
                <a16:creationId xmlns:a16="http://schemas.microsoft.com/office/drawing/2014/main" id="{90A83D37-9E0E-19C4-A965-8AAA2DC9A0C6}"/>
              </a:ext>
            </a:extLst>
          </p:cNvPr>
          <p:cNvSpPr>
            <a:spLocks noGrp="1"/>
          </p:cNvSpPr>
          <p:nvPr>
            <p:ph type="ftr" sz="quarter" idx="11"/>
          </p:nvPr>
        </p:nvSpPr>
        <p:spPr/>
        <p:txBody>
          <a:bodyPr/>
          <a:lstStyle/>
          <a:p>
            <a:endParaRPr lang="tr-TR"/>
          </a:p>
        </p:txBody>
      </p:sp>
      <p:sp>
        <p:nvSpPr>
          <p:cNvPr id="5" name="Metin kutusu 4">
            <a:extLst>
              <a:ext uri="{FF2B5EF4-FFF2-40B4-BE49-F238E27FC236}">
                <a16:creationId xmlns:a16="http://schemas.microsoft.com/office/drawing/2014/main" id="{D0EC8242-A1C0-AB1F-AA3E-569A54F97EC2}"/>
              </a:ext>
            </a:extLst>
          </p:cNvPr>
          <p:cNvSpPr txBox="1"/>
          <p:nvPr/>
        </p:nvSpPr>
        <p:spPr>
          <a:xfrm>
            <a:off x="393492" y="6488668"/>
            <a:ext cx="6093500" cy="323165"/>
          </a:xfrm>
          <a:prstGeom prst="rect">
            <a:avLst/>
          </a:prstGeom>
          <a:noFill/>
        </p:spPr>
        <p:txBody>
          <a:bodyPr wrap="square">
            <a:spAutoFit/>
          </a:bodyPr>
          <a:lstStyle/>
          <a:p>
            <a:r>
              <a:rPr lang="tr-TR" sz="1500" dirty="0"/>
              <a:t>https://www.seyahatsagligi.gov.tr</a:t>
            </a:r>
          </a:p>
        </p:txBody>
      </p:sp>
    </p:spTree>
    <p:extLst>
      <p:ext uri="{BB962C8B-B14F-4D97-AF65-F5344CB8AC3E}">
        <p14:creationId xmlns:p14="http://schemas.microsoft.com/office/powerpoint/2010/main" val="3577652997"/>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1DD322-3CD2-B753-9F2B-86D6584CEE8C}"/>
              </a:ext>
            </a:extLst>
          </p:cNvPr>
          <p:cNvSpPr>
            <a:spLocks noGrp="1"/>
          </p:cNvSpPr>
          <p:nvPr>
            <p:ph type="title"/>
          </p:nvPr>
        </p:nvSpPr>
        <p:spPr/>
        <p:txBody>
          <a:bodyPr>
            <a:normAutofit/>
          </a:bodyPr>
          <a:lstStyle/>
          <a:p>
            <a:r>
              <a:rPr lang="tr-TR" sz="3200" dirty="0">
                <a:solidFill>
                  <a:srgbClr val="FF0000"/>
                </a:solidFill>
              </a:rPr>
              <a:t>KIRIM-KONGO KANAMALI ATEŞİ (KKKA)</a:t>
            </a:r>
            <a:endParaRPr lang="tr-TR" sz="3200" dirty="0"/>
          </a:p>
        </p:txBody>
      </p:sp>
      <p:sp>
        <p:nvSpPr>
          <p:cNvPr id="3" name="İçerik Yer Tutucusu 2">
            <a:extLst>
              <a:ext uri="{FF2B5EF4-FFF2-40B4-BE49-F238E27FC236}">
                <a16:creationId xmlns:a16="http://schemas.microsoft.com/office/drawing/2014/main" id="{385C63F5-5B06-A415-631C-D54960397F76}"/>
              </a:ext>
            </a:extLst>
          </p:cNvPr>
          <p:cNvSpPr>
            <a:spLocks noGrp="1"/>
          </p:cNvSpPr>
          <p:nvPr>
            <p:ph idx="1"/>
          </p:nvPr>
        </p:nvSpPr>
        <p:spPr>
          <a:xfrm>
            <a:off x="659567" y="1543987"/>
            <a:ext cx="10882859" cy="4948888"/>
          </a:xfrm>
        </p:spPr>
        <p:txBody>
          <a:bodyPr>
            <a:normAutofit/>
          </a:bodyPr>
          <a:lstStyle/>
          <a:p>
            <a:r>
              <a:rPr lang="tr-TR" sz="2400" dirty="0"/>
              <a:t>-Hayvan barınakları veya kenelerin yaşayabileceği alanlarda bulunulması durumunda, vücut belirli aralıklarla kene yönünden muayene edilmeli; vücuda yapışmamış olanlar dikkatlice toplanıp öldürülmeli, yapışan keneler ise kesinlikle ezilmeden ve kenenin ağız kısmı koparılmadan (bir pensle sağa sola oynatarak, çivi çıkarır gibi) alınmalıdır.</a:t>
            </a:r>
          </a:p>
          <a:p>
            <a:r>
              <a:rPr lang="tr-TR" sz="2400" dirty="0"/>
              <a:t>-Ormanlarda çalışan işçilerin ve ava çıkanların lastik çizme giymeleri veya pantolonlarının paçalarını çorap içine almaları kenelerden koruyucu olabilmektedir.</a:t>
            </a:r>
          </a:p>
          <a:p>
            <a:r>
              <a:rPr lang="tr-TR" sz="2400" dirty="0"/>
              <a:t> - Gerek insanları gerekse hayvanları kene ısırmalarından korumak için </a:t>
            </a:r>
            <a:r>
              <a:rPr lang="tr-TR" sz="2400" dirty="0" err="1"/>
              <a:t>repellent</a:t>
            </a:r>
            <a:r>
              <a:rPr lang="tr-TR" sz="2400" dirty="0"/>
              <a:t> olarak bilinen böcek kaçıranlar dikkatli bir şekilde kullanılabilir. </a:t>
            </a:r>
            <a:r>
              <a:rPr lang="tr-TR" sz="2400" dirty="0" err="1"/>
              <a:t>Repellentler</a:t>
            </a:r>
            <a:r>
              <a:rPr lang="tr-TR" sz="2400" dirty="0"/>
              <a:t> sıvı, cilde sürülerek veya elbiselere emdirilerek uygulanabilmektedir. </a:t>
            </a:r>
          </a:p>
          <a:p>
            <a:endParaRPr lang="tr-TR" dirty="0"/>
          </a:p>
        </p:txBody>
      </p:sp>
      <p:sp>
        <p:nvSpPr>
          <p:cNvPr id="4" name="Alt Bilgi Yer Tutucusu 3">
            <a:extLst>
              <a:ext uri="{FF2B5EF4-FFF2-40B4-BE49-F238E27FC236}">
                <a16:creationId xmlns:a16="http://schemas.microsoft.com/office/drawing/2014/main" id="{239BA65F-6895-7E66-E82C-4F2B5CC12F39}"/>
              </a:ext>
            </a:extLst>
          </p:cNvPr>
          <p:cNvSpPr>
            <a:spLocks noGrp="1"/>
          </p:cNvSpPr>
          <p:nvPr>
            <p:ph type="ftr" sz="quarter" idx="11"/>
          </p:nvPr>
        </p:nvSpPr>
        <p:spPr/>
        <p:txBody>
          <a:bodyPr/>
          <a:lstStyle/>
          <a:p>
            <a:endParaRPr lang="tr-TR"/>
          </a:p>
        </p:txBody>
      </p:sp>
      <p:sp>
        <p:nvSpPr>
          <p:cNvPr id="5" name="Metin kutusu 4">
            <a:extLst>
              <a:ext uri="{FF2B5EF4-FFF2-40B4-BE49-F238E27FC236}">
                <a16:creationId xmlns:a16="http://schemas.microsoft.com/office/drawing/2014/main" id="{8FAE3927-0616-CF9C-03D2-AD53143C84A5}"/>
              </a:ext>
            </a:extLst>
          </p:cNvPr>
          <p:cNvSpPr txBox="1"/>
          <p:nvPr/>
        </p:nvSpPr>
        <p:spPr>
          <a:xfrm>
            <a:off x="393492" y="6488668"/>
            <a:ext cx="6093500" cy="323165"/>
          </a:xfrm>
          <a:prstGeom prst="rect">
            <a:avLst/>
          </a:prstGeom>
          <a:noFill/>
        </p:spPr>
        <p:txBody>
          <a:bodyPr wrap="square">
            <a:spAutoFit/>
          </a:bodyPr>
          <a:lstStyle/>
          <a:p>
            <a:r>
              <a:rPr lang="tr-TR" sz="1500" dirty="0"/>
              <a:t>https://www.seyahatsagligi.gov.tr</a:t>
            </a:r>
          </a:p>
        </p:txBody>
      </p:sp>
    </p:spTree>
    <p:extLst>
      <p:ext uri="{BB962C8B-B14F-4D97-AF65-F5344CB8AC3E}">
        <p14:creationId xmlns:p14="http://schemas.microsoft.com/office/powerpoint/2010/main" val="2566167232"/>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D33B09-C83E-8311-AB69-FC5574DD32AE}"/>
              </a:ext>
            </a:extLst>
          </p:cNvPr>
          <p:cNvSpPr>
            <a:spLocks noGrp="1"/>
          </p:cNvSpPr>
          <p:nvPr>
            <p:ph type="title"/>
          </p:nvPr>
        </p:nvSpPr>
        <p:spPr/>
        <p:txBody>
          <a:bodyPr>
            <a:normAutofit/>
          </a:bodyPr>
          <a:lstStyle/>
          <a:p>
            <a:r>
              <a:rPr lang="tr-TR" sz="3200" dirty="0"/>
              <a:t>SEYAHATLERDE GÖRÜLEN ENFEKSİYON HASTALIKLARI</a:t>
            </a:r>
          </a:p>
        </p:txBody>
      </p:sp>
      <p:sp>
        <p:nvSpPr>
          <p:cNvPr id="3" name="İçerik Yer Tutucusu 2">
            <a:extLst>
              <a:ext uri="{FF2B5EF4-FFF2-40B4-BE49-F238E27FC236}">
                <a16:creationId xmlns:a16="http://schemas.microsoft.com/office/drawing/2014/main" id="{0D0B27E5-DBE7-C3FD-6CDA-B53B7C2DDB3D}"/>
              </a:ext>
            </a:extLst>
          </p:cNvPr>
          <p:cNvSpPr>
            <a:spLocks noGrp="1"/>
          </p:cNvSpPr>
          <p:nvPr>
            <p:ph idx="1"/>
          </p:nvPr>
        </p:nvSpPr>
        <p:spPr>
          <a:xfrm>
            <a:off x="674557" y="1573967"/>
            <a:ext cx="10679243" cy="4602996"/>
          </a:xfrm>
        </p:spPr>
        <p:txBody>
          <a:bodyPr>
            <a:normAutofit/>
          </a:bodyPr>
          <a:lstStyle/>
          <a:p>
            <a:r>
              <a:rPr lang="tr-TR" sz="2200" dirty="0">
                <a:solidFill>
                  <a:srgbClr val="FF0000"/>
                </a:solidFill>
              </a:rPr>
              <a:t>KOLERA</a:t>
            </a:r>
          </a:p>
          <a:p>
            <a:pPr marL="0" indent="0">
              <a:buNone/>
            </a:pPr>
            <a:r>
              <a:rPr lang="tr-TR" sz="2200" dirty="0"/>
              <a:t>Etken :</a:t>
            </a:r>
            <a:r>
              <a:rPr lang="tr-TR" sz="2200" dirty="0" err="1"/>
              <a:t>Vibrio</a:t>
            </a:r>
            <a:r>
              <a:rPr lang="tr-TR" sz="2200" dirty="0"/>
              <a:t> </a:t>
            </a:r>
            <a:r>
              <a:rPr lang="tr-TR" sz="2200" dirty="0" err="1"/>
              <a:t>cholerae</a:t>
            </a:r>
            <a:r>
              <a:rPr lang="tr-TR" sz="2200" dirty="0"/>
              <a:t> bakterisidir.</a:t>
            </a:r>
          </a:p>
          <a:p>
            <a:pPr marL="0" indent="0">
              <a:buNone/>
            </a:pPr>
            <a:r>
              <a:rPr lang="tr-TR" sz="2200" b="1" dirty="0">
                <a:solidFill>
                  <a:srgbClr val="002060"/>
                </a:solidFill>
                <a:sym typeface="Wingdings" panose="05000000000000000000" pitchFamily="2" charset="2"/>
              </a:rPr>
              <a:t></a:t>
            </a:r>
            <a:r>
              <a:rPr lang="tr-TR" sz="2200" b="1" dirty="0">
                <a:solidFill>
                  <a:srgbClr val="002060"/>
                </a:solidFill>
              </a:rPr>
              <a:t>Bulaşma Yolu</a:t>
            </a:r>
          </a:p>
          <a:p>
            <a:pPr marL="0" indent="0">
              <a:buNone/>
            </a:pPr>
            <a:r>
              <a:rPr lang="tr-TR" sz="2200" dirty="0"/>
              <a:t> Enfeksiyon, hastaların kusmukları veya dışkılarıyla dolaylı veya dolaysız yoldan kirlenmiş su ve besinlerin tüketilmesi ile meydana gelir. Kolera sadece insanları etkiler, hayvanlarda hastalık yapmaz. </a:t>
            </a:r>
          </a:p>
          <a:p>
            <a:pPr marL="0" indent="0">
              <a:buNone/>
            </a:pPr>
            <a:r>
              <a:rPr lang="tr-TR" sz="2200" b="1" dirty="0">
                <a:solidFill>
                  <a:srgbClr val="002060"/>
                </a:solidFill>
                <a:sym typeface="Wingdings" panose="05000000000000000000" pitchFamily="2" charset="2"/>
              </a:rPr>
              <a:t></a:t>
            </a:r>
            <a:r>
              <a:rPr lang="tr-TR" sz="2200" b="1" dirty="0">
                <a:solidFill>
                  <a:srgbClr val="002060"/>
                </a:solidFill>
              </a:rPr>
              <a:t>Hastalığın Seyri</a:t>
            </a:r>
          </a:p>
          <a:p>
            <a:pPr marL="0" indent="0">
              <a:buNone/>
            </a:pPr>
            <a:r>
              <a:rPr lang="tr-TR" sz="2200" dirty="0"/>
              <a:t> Akut bir bağırsak hastalığıdır. </a:t>
            </a:r>
            <a:r>
              <a:rPr lang="tr-TR" sz="2200" b="1" dirty="0"/>
              <a:t>Hafif vakalarda, sadece ishal görülür</a:t>
            </a:r>
            <a:r>
              <a:rPr lang="tr-TR" sz="2200" dirty="0"/>
              <a:t>. Daha şiddetli vakalarda, </a:t>
            </a:r>
            <a:r>
              <a:rPr lang="tr-TR" sz="2200" b="1" dirty="0"/>
              <a:t>aniden başlayan ve bol miktarda sulu ishal, eşlik eden mide bulantısı ve kusma; bunların sonucu hızla gelişen dehidratasyon (vücut sıvılarında azalma) görülür</a:t>
            </a:r>
            <a:r>
              <a:rPr lang="tr-TR" sz="2200" dirty="0"/>
              <a:t>. Tedavi edilmeyen şiddetli vakalar ölümle sonuçlanır. </a:t>
            </a:r>
          </a:p>
        </p:txBody>
      </p:sp>
      <p:sp>
        <p:nvSpPr>
          <p:cNvPr id="4" name="Alt Bilgi Yer Tutucusu 3">
            <a:extLst>
              <a:ext uri="{FF2B5EF4-FFF2-40B4-BE49-F238E27FC236}">
                <a16:creationId xmlns:a16="http://schemas.microsoft.com/office/drawing/2014/main" id="{FF5CFA33-CFCA-9508-4DB1-E8772F665AEB}"/>
              </a:ext>
            </a:extLst>
          </p:cNvPr>
          <p:cNvSpPr>
            <a:spLocks noGrp="1"/>
          </p:cNvSpPr>
          <p:nvPr>
            <p:ph type="ftr" sz="quarter" idx="11"/>
          </p:nvPr>
        </p:nvSpPr>
        <p:spPr/>
        <p:txBody>
          <a:bodyPr/>
          <a:lstStyle/>
          <a:p>
            <a:endParaRPr lang="tr-TR"/>
          </a:p>
        </p:txBody>
      </p:sp>
      <p:sp>
        <p:nvSpPr>
          <p:cNvPr id="5" name="Metin kutusu 4">
            <a:extLst>
              <a:ext uri="{FF2B5EF4-FFF2-40B4-BE49-F238E27FC236}">
                <a16:creationId xmlns:a16="http://schemas.microsoft.com/office/drawing/2014/main" id="{554E46CE-2C27-DF65-65FB-9B694513E785}"/>
              </a:ext>
            </a:extLst>
          </p:cNvPr>
          <p:cNvSpPr txBox="1"/>
          <p:nvPr/>
        </p:nvSpPr>
        <p:spPr>
          <a:xfrm>
            <a:off x="393492" y="6488668"/>
            <a:ext cx="6093500" cy="323165"/>
          </a:xfrm>
          <a:prstGeom prst="rect">
            <a:avLst/>
          </a:prstGeom>
          <a:noFill/>
        </p:spPr>
        <p:txBody>
          <a:bodyPr wrap="square">
            <a:spAutoFit/>
          </a:bodyPr>
          <a:lstStyle/>
          <a:p>
            <a:r>
              <a:rPr lang="tr-TR" sz="1500" dirty="0"/>
              <a:t>https://www.seyahatsagligi.gov.tr</a:t>
            </a:r>
          </a:p>
        </p:txBody>
      </p:sp>
    </p:spTree>
    <p:extLst>
      <p:ext uri="{BB962C8B-B14F-4D97-AF65-F5344CB8AC3E}">
        <p14:creationId xmlns:p14="http://schemas.microsoft.com/office/powerpoint/2010/main" val="10749942"/>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F91186-C98B-3DBB-72DF-DBAB81C7210A}"/>
              </a:ext>
            </a:extLst>
          </p:cNvPr>
          <p:cNvSpPr>
            <a:spLocks noGrp="1"/>
          </p:cNvSpPr>
          <p:nvPr>
            <p:ph type="title"/>
          </p:nvPr>
        </p:nvSpPr>
        <p:spPr>
          <a:xfrm>
            <a:off x="838200" y="681037"/>
            <a:ext cx="10515600" cy="1325563"/>
          </a:xfrm>
        </p:spPr>
        <p:txBody>
          <a:bodyPr/>
          <a:lstStyle/>
          <a:p>
            <a:r>
              <a:rPr lang="tr-TR" sz="3200" dirty="0">
                <a:solidFill>
                  <a:srgbClr val="FF0000"/>
                </a:solidFill>
              </a:rPr>
              <a:t>KOLERA</a:t>
            </a:r>
            <a:br>
              <a:rPr lang="tr-TR" dirty="0">
                <a:solidFill>
                  <a:srgbClr val="FF0000"/>
                </a:solidFill>
              </a:rPr>
            </a:br>
            <a:endParaRPr lang="tr-TR" dirty="0"/>
          </a:p>
        </p:txBody>
      </p:sp>
      <p:sp>
        <p:nvSpPr>
          <p:cNvPr id="3" name="İçerik Yer Tutucusu 2">
            <a:extLst>
              <a:ext uri="{FF2B5EF4-FFF2-40B4-BE49-F238E27FC236}">
                <a16:creationId xmlns:a16="http://schemas.microsoft.com/office/drawing/2014/main" id="{77A679FE-5FD4-EA2B-5316-6A079DA1A452}"/>
              </a:ext>
            </a:extLst>
          </p:cNvPr>
          <p:cNvSpPr>
            <a:spLocks noGrp="1"/>
          </p:cNvSpPr>
          <p:nvPr>
            <p:ph idx="1"/>
          </p:nvPr>
        </p:nvSpPr>
        <p:spPr>
          <a:xfrm>
            <a:off x="704538" y="1528997"/>
            <a:ext cx="10649262" cy="4647966"/>
          </a:xfrm>
        </p:spPr>
        <p:txBody>
          <a:bodyPr>
            <a:normAutofit/>
          </a:bodyPr>
          <a:lstStyle/>
          <a:p>
            <a:r>
              <a:rPr lang="tr-TR" sz="2300" dirty="0"/>
              <a:t>Kolera, yeterli sıhhi donanıma, temiz içme sularına sahip olmayan ve altyapının yetersiz olduğu ülkelerde görülür. Özellikle Afrika ve Asya’daki ve daha az olmak üzere Orta ve Güney Amerika’daki gelişmekte olan ülkeler bu hastalıktan etkilenmektedir.</a:t>
            </a:r>
          </a:p>
          <a:p>
            <a:r>
              <a:rPr lang="tr-TR" sz="2300" dirty="0"/>
              <a:t>Aşılar yolcuların çoğu için gerekli değildir. Temiz içme suyunun ve yiyeceğin dikkatle seçilmesi kolerayı önlemede aşıdan daha önemlidir. Aşılı yolcular da yiyecek ve su konusunda hassas davranmalıdır. Aşılama daha çok mülteci bölgelerindeki sağlık çalışanları ve gönüllüler için önerilebilir. </a:t>
            </a:r>
          </a:p>
          <a:p>
            <a:r>
              <a:rPr lang="tr-TR" sz="2300" b="1" dirty="0">
                <a:solidFill>
                  <a:srgbClr val="002060"/>
                </a:solidFill>
                <a:sym typeface="Wingdings" panose="05000000000000000000" pitchFamily="2" charset="2"/>
              </a:rPr>
              <a:t></a:t>
            </a:r>
            <a:r>
              <a:rPr lang="tr-TR" sz="2300" b="1" dirty="0">
                <a:solidFill>
                  <a:srgbClr val="002060"/>
                </a:solidFill>
              </a:rPr>
              <a:t>Önlemler </a:t>
            </a:r>
          </a:p>
          <a:p>
            <a:r>
              <a:rPr lang="tr-TR" sz="2300" dirty="0"/>
              <a:t>Diğer ishalli hastalıklardaki gibidir. Bulaş ihtimali bulunan gıda, içecek ve içme suları tüketilmemeli ve gerekli korunma önlemleri alınmalıdır. İlk belirti ortaya çıktıktan sonra kişiye hemen sıvı takviyesi yapılırsa hastalık tamamen düzeltilebilir. </a:t>
            </a:r>
          </a:p>
        </p:txBody>
      </p:sp>
      <p:sp>
        <p:nvSpPr>
          <p:cNvPr id="4" name="Alt Bilgi Yer Tutucusu 3">
            <a:extLst>
              <a:ext uri="{FF2B5EF4-FFF2-40B4-BE49-F238E27FC236}">
                <a16:creationId xmlns:a16="http://schemas.microsoft.com/office/drawing/2014/main" id="{6EFCF29D-0D30-64FB-CB77-BE277D40D402}"/>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814218220"/>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9D737E-CAF1-655F-EE62-E5A22A55FA3F}"/>
              </a:ext>
            </a:extLst>
          </p:cNvPr>
          <p:cNvSpPr>
            <a:spLocks noGrp="1"/>
          </p:cNvSpPr>
          <p:nvPr>
            <p:ph type="title"/>
          </p:nvPr>
        </p:nvSpPr>
        <p:spPr>
          <a:xfrm>
            <a:off x="403485" y="497667"/>
            <a:ext cx="10515600" cy="1325563"/>
          </a:xfrm>
        </p:spPr>
        <p:txBody>
          <a:bodyPr>
            <a:normAutofit/>
          </a:bodyPr>
          <a:lstStyle/>
          <a:p>
            <a:r>
              <a:rPr lang="tr-TR" sz="2800" dirty="0"/>
              <a:t>SEYAHATLERDE GÖRÜLEN ENFEKSİYON HASTALIKLARI</a:t>
            </a:r>
          </a:p>
        </p:txBody>
      </p:sp>
      <p:sp>
        <p:nvSpPr>
          <p:cNvPr id="3" name="İçerik Yer Tutucusu 2">
            <a:extLst>
              <a:ext uri="{FF2B5EF4-FFF2-40B4-BE49-F238E27FC236}">
                <a16:creationId xmlns:a16="http://schemas.microsoft.com/office/drawing/2014/main" id="{01E0A8EF-E113-33C3-50FB-6A99C9E1111E}"/>
              </a:ext>
            </a:extLst>
          </p:cNvPr>
          <p:cNvSpPr>
            <a:spLocks noGrp="1"/>
          </p:cNvSpPr>
          <p:nvPr>
            <p:ph idx="1"/>
          </p:nvPr>
        </p:nvSpPr>
        <p:spPr>
          <a:xfrm>
            <a:off x="403485" y="1823230"/>
            <a:ext cx="10515600" cy="4351338"/>
          </a:xfrm>
        </p:spPr>
        <p:txBody>
          <a:bodyPr>
            <a:normAutofit lnSpcReduction="10000"/>
          </a:bodyPr>
          <a:lstStyle/>
          <a:p>
            <a:r>
              <a:rPr lang="tr-TR" sz="2400" dirty="0">
                <a:solidFill>
                  <a:srgbClr val="FF0000"/>
                </a:solidFill>
              </a:rPr>
              <a:t>ŞARK ÇIBANI VE KALA AZAR (LEISHMANIASIS) </a:t>
            </a:r>
          </a:p>
          <a:p>
            <a:pPr marL="0" indent="0">
              <a:buNone/>
            </a:pPr>
            <a:r>
              <a:rPr lang="tr-TR" sz="2000" b="1" dirty="0">
                <a:solidFill>
                  <a:srgbClr val="002060"/>
                </a:solidFill>
                <a:sym typeface="Wingdings" panose="05000000000000000000" pitchFamily="2" charset="2"/>
              </a:rPr>
              <a:t></a:t>
            </a:r>
            <a:r>
              <a:rPr lang="tr-TR" sz="2000" b="1" dirty="0">
                <a:solidFill>
                  <a:srgbClr val="002060"/>
                </a:solidFill>
              </a:rPr>
              <a:t>Etken</a:t>
            </a:r>
            <a:r>
              <a:rPr lang="tr-TR" sz="2000" dirty="0"/>
              <a:t> Tek hücreli </a:t>
            </a:r>
            <a:r>
              <a:rPr lang="tr-TR" sz="2000" dirty="0" err="1"/>
              <a:t>Leishmania</a:t>
            </a:r>
            <a:r>
              <a:rPr lang="tr-TR" sz="2000" dirty="0"/>
              <a:t> parazitinin bazı türleri. </a:t>
            </a:r>
          </a:p>
          <a:p>
            <a:pPr marL="0" indent="0">
              <a:buNone/>
            </a:pPr>
            <a:r>
              <a:rPr lang="tr-TR" sz="2000" b="1" dirty="0">
                <a:solidFill>
                  <a:srgbClr val="002060"/>
                </a:solidFill>
                <a:sym typeface="Wingdings" panose="05000000000000000000" pitchFamily="2" charset="2"/>
              </a:rPr>
              <a:t></a:t>
            </a:r>
            <a:r>
              <a:rPr lang="tr-TR" sz="2000" b="1" dirty="0">
                <a:solidFill>
                  <a:srgbClr val="002060"/>
                </a:solidFill>
              </a:rPr>
              <a:t>Bulaşma Yolu: </a:t>
            </a:r>
            <a:r>
              <a:rPr lang="tr-TR" sz="2000" dirty="0"/>
              <a:t>Enfeksiyon dişi tatarcık sineğinin ısırığı ile bulaşır. Köpekler, kemirgenler ve diğer memeliler </a:t>
            </a:r>
            <a:r>
              <a:rPr lang="tr-TR" sz="2000" dirty="0" err="1"/>
              <a:t>leishmania</a:t>
            </a:r>
            <a:r>
              <a:rPr lang="tr-TR" sz="2000" dirty="0"/>
              <a:t> enfeksiyonu için konak oluştururlar. Tatarcıklar, bu parazitleri enfekte olmuş insan ve hayvanları ısırarak alırlar.</a:t>
            </a:r>
          </a:p>
          <a:p>
            <a:pPr marL="0" indent="0">
              <a:buNone/>
            </a:pPr>
            <a:r>
              <a:rPr lang="tr-TR" sz="2000" b="1" dirty="0">
                <a:solidFill>
                  <a:srgbClr val="002060"/>
                </a:solidFill>
                <a:sym typeface="Wingdings" panose="05000000000000000000" pitchFamily="2" charset="2"/>
              </a:rPr>
              <a:t></a:t>
            </a:r>
            <a:r>
              <a:rPr lang="tr-TR" sz="2000" b="1" dirty="0">
                <a:solidFill>
                  <a:srgbClr val="002060"/>
                </a:solidFill>
              </a:rPr>
              <a:t>Hastalığın Seyri: </a:t>
            </a:r>
            <a:r>
              <a:rPr lang="tr-TR" sz="2000" dirty="0" err="1"/>
              <a:t>Kütanöz</a:t>
            </a:r>
            <a:r>
              <a:rPr lang="tr-TR" sz="2000" dirty="0"/>
              <a:t> ve mukozal </a:t>
            </a:r>
            <a:r>
              <a:rPr lang="tr-TR" sz="2000" dirty="0" err="1"/>
              <a:t>leishmania</a:t>
            </a:r>
            <a:r>
              <a:rPr lang="tr-TR" sz="2000" dirty="0"/>
              <a:t> enfeksiyonu şark çıbanı olarak bilinir. Ciltte yaralara ve mukozada kronik ülserlere neden olur. </a:t>
            </a:r>
            <a:r>
              <a:rPr lang="tr-TR" sz="2000" dirty="0" err="1"/>
              <a:t>Visseral</a:t>
            </a:r>
            <a:r>
              <a:rPr lang="tr-TR" sz="2000" dirty="0"/>
              <a:t>  </a:t>
            </a:r>
            <a:r>
              <a:rPr lang="tr-TR" sz="2000" dirty="0" err="1"/>
              <a:t>leishmania</a:t>
            </a:r>
            <a:r>
              <a:rPr lang="tr-TR" sz="2000" dirty="0"/>
              <a:t> enfeksiyonu (Kala-Azar); kemik iliğini, karaciğeri, dalağı, lenf düğümlerini ve diğer iç organları etkiler, tedavi edilmezse genellikle ölümle sonuçlanır.</a:t>
            </a:r>
          </a:p>
          <a:p>
            <a:pPr marL="0" indent="0">
              <a:buNone/>
            </a:pPr>
            <a:r>
              <a:rPr lang="tr-TR" sz="2000" b="1" dirty="0">
                <a:solidFill>
                  <a:srgbClr val="002060"/>
                </a:solidFill>
                <a:sym typeface="Wingdings" panose="05000000000000000000" pitchFamily="2" charset="2"/>
              </a:rPr>
              <a:t></a:t>
            </a:r>
            <a:r>
              <a:rPr lang="tr-TR" sz="2000" b="1" dirty="0">
                <a:solidFill>
                  <a:srgbClr val="002060"/>
                </a:solidFill>
              </a:rPr>
              <a:t>Coğrafi Dağılım </a:t>
            </a:r>
            <a:r>
              <a:rPr lang="tr-TR" sz="2000" dirty="0"/>
              <a:t>Afrika, Orta ve Güney Amerika, Asya, Avrupa’nın güneyi ve Akdeniz’in doğusunu içeren tropikal ve astropikal bölgelerde yaygındır.</a:t>
            </a:r>
          </a:p>
          <a:p>
            <a:pPr marL="0" indent="0">
              <a:buNone/>
            </a:pPr>
            <a:r>
              <a:rPr lang="tr-TR" sz="2000" b="1" dirty="0">
                <a:solidFill>
                  <a:srgbClr val="002060"/>
                </a:solidFill>
                <a:sym typeface="Wingdings" panose="05000000000000000000" pitchFamily="2" charset="2"/>
              </a:rPr>
              <a:t></a:t>
            </a:r>
            <a:r>
              <a:rPr lang="tr-TR" sz="2000" b="1" dirty="0">
                <a:solidFill>
                  <a:srgbClr val="002060"/>
                </a:solidFill>
              </a:rPr>
              <a:t>Önlemler: </a:t>
            </a:r>
            <a:r>
              <a:rPr lang="tr-TR" sz="2000" dirty="0"/>
              <a:t>Tatarcık ısırmasından korunmak için önlemler alınmalıdır. Bunun içinde özellikle güneşin batışından sonra dış mekanlarda bulunmamak ve böcek uzaklaştırıcılar kullanmak gereklidir</a:t>
            </a:r>
            <a:r>
              <a:rPr lang="tr-TR" sz="1400" dirty="0"/>
              <a:t>. </a:t>
            </a:r>
            <a:endParaRPr lang="tr-TR" sz="2000" dirty="0">
              <a:solidFill>
                <a:srgbClr val="FF0000"/>
              </a:solidFill>
            </a:endParaRPr>
          </a:p>
        </p:txBody>
      </p:sp>
      <p:sp>
        <p:nvSpPr>
          <p:cNvPr id="4" name="Alt Bilgi Yer Tutucusu 3">
            <a:extLst>
              <a:ext uri="{FF2B5EF4-FFF2-40B4-BE49-F238E27FC236}">
                <a16:creationId xmlns:a16="http://schemas.microsoft.com/office/drawing/2014/main" id="{1D302437-4464-DBED-98A9-8FD9AFEDB1DD}"/>
              </a:ext>
            </a:extLst>
          </p:cNvPr>
          <p:cNvSpPr>
            <a:spLocks noGrp="1"/>
          </p:cNvSpPr>
          <p:nvPr>
            <p:ph type="ftr" sz="quarter" idx="11"/>
          </p:nvPr>
        </p:nvSpPr>
        <p:spPr/>
        <p:txBody>
          <a:bodyPr/>
          <a:lstStyle/>
          <a:p>
            <a:endParaRPr lang="tr-TR"/>
          </a:p>
        </p:txBody>
      </p:sp>
      <p:pic>
        <p:nvPicPr>
          <p:cNvPr id="6" name="Resim 5" descr="kişi, şahıs, insan yüzü, deri, cilt, yeni yürüyen çocuk içeren bir resim&#10;&#10;Açıklama otomatik olarak oluşturuldu">
            <a:extLst>
              <a:ext uri="{FF2B5EF4-FFF2-40B4-BE49-F238E27FC236}">
                <a16:creationId xmlns:a16="http://schemas.microsoft.com/office/drawing/2014/main" id="{18A49540-2578-5551-7438-1EE55387A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1519" y="275184"/>
            <a:ext cx="3269446" cy="1962693"/>
          </a:xfrm>
          <a:prstGeom prst="rect">
            <a:avLst/>
          </a:prstGeom>
        </p:spPr>
      </p:pic>
    </p:spTree>
    <p:extLst>
      <p:ext uri="{BB962C8B-B14F-4D97-AF65-F5344CB8AC3E}">
        <p14:creationId xmlns:p14="http://schemas.microsoft.com/office/powerpoint/2010/main" val="1427600516"/>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EB712F-5BDE-3CAF-0B79-6D80E0E12879}"/>
              </a:ext>
            </a:extLst>
          </p:cNvPr>
          <p:cNvSpPr>
            <a:spLocks noGrp="1"/>
          </p:cNvSpPr>
          <p:nvPr>
            <p:ph type="title"/>
          </p:nvPr>
        </p:nvSpPr>
        <p:spPr/>
        <p:txBody>
          <a:bodyPr>
            <a:normAutofit/>
          </a:bodyPr>
          <a:lstStyle/>
          <a:p>
            <a:r>
              <a:rPr lang="tr-TR" sz="3200" dirty="0"/>
              <a:t>SEYAHATLERDE GÖRÜLEN ENFEKSİYON HASTALIKLARI</a:t>
            </a:r>
          </a:p>
        </p:txBody>
      </p:sp>
      <p:sp>
        <p:nvSpPr>
          <p:cNvPr id="3" name="İçerik Yer Tutucusu 2">
            <a:extLst>
              <a:ext uri="{FF2B5EF4-FFF2-40B4-BE49-F238E27FC236}">
                <a16:creationId xmlns:a16="http://schemas.microsoft.com/office/drawing/2014/main" id="{4B86794A-D41B-5FC7-5079-C5B03B1D4940}"/>
              </a:ext>
            </a:extLst>
          </p:cNvPr>
          <p:cNvSpPr>
            <a:spLocks noGrp="1"/>
          </p:cNvSpPr>
          <p:nvPr>
            <p:ph idx="1"/>
          </p:nvPr>
        </p:nvSpPr>
        <p:spPr>
          <a:xfrm>
            <a:off x="629587" y="1469036"/>
            <a:ext cx="10724213" cy="4707927"/>
          </a:xfrm>
        </p:spPr>
        <p:txBody>
          <a:bodyPr>
            <a:normAutofit/>
          </a:bodyPr>
          <a:lstStyle/>
          <a:p>
            <a:r>
              <a:rPr lang="tr-TR" sz="2400" dirty="0">
                <a:solidFill>
                  <a:srgbClr val="FF0000"/>
                </a:solidFill>
              </a:rPr>
              <a:t>SARIHUMMA (YELLOW FEVER)</a:t>
            </a:r>
          </a:p>
          <a:p>
            <a:pPr marL="0" indent="0">
              <a:buNone/>
            </a:pPr>
            <a:r>
              <a:rPr lang="tr-TR" sz="2000" b="1" dirty="0">
                <a:solidFill>
                  <a:srgbClr val="002060"/>
                </a:solidFill>
                <a:sym typeface="Wingdings" panose="05000000000000000000" pitchFamily="2" charset="2"/>
              </a:rPr>
              <a:t></a:t>
            </a:r>
            <a:r>
              <a:rPr lang="tr-TR" sz="2000" b="1" dirty="0">
                <a:solidFill>
                  <a:srgbClr val="002060"/>
                </a:solidFill>
              </a:rPr>
              <a:t>Etken: </a:t>
            </a:r>
            <a:r>
              <a:rPr lang="tr-TR" sz="2000" dirty="0"/>
              <a:t>Sarı Humma virüsü</a:t>
            </a:r>
            <a:endParaRPr lang="tr-TR" sz="2000" dirty="0">
              <a:solidFill>
                <a:srgbClr val="FF0000"/>
              </a:solidFill>
            </a:endParaRPr>
          </a:p>
          <a:p>
            <a:pPr marL="0" indent="0">
              <a:buNone/>
            </a:pPr>
            <a:r>
              <a:rPr lang="tr-TR" sz="2000" b="1" dirty="0">
                <a:solidFill>
                  <a:srgbClr val="002060"/>
                </a:solidFill>
                <a:sym typeface="Wingdings" panose="05000000000000000000" pitchFamily="2" charset="2"/>
              </a:rPr>
              <a:t></a:t>
            </a:r>
            <a:r>
              <a:rPr lang="tr-TR" sz="2000" b="1" dirty="0">
                <a:solidFill>
                  <a:srgbClr val="002060"/>
                </a:solidFill>
              </a:rPr>
              <a:t>Bulaşma Yolu: </a:t>
            </a:r>
            <a:r>
              <a:rPr lang="tr-TR" sz="2000" dirty="0"/>
              <a:t>Sarıhumma; kentsel ve bazı kırsal alanlardaki </a:t>
            </a:r>
            <a:r>
              <a:rPr lang="tr-TR" sz="2000" dirty="0" err="1"/>
              <a:t>Aedes</a:t>
            </a:r>
            <a:r>
              <a:rPr lang="tr-TR" sz="2000" dirty="0"/>
              <a:t> </a:t>
            </a:r>
            <a:r>
              <a:rPr lang="tr-TR" sz="2000" dirty="0" err="1"/>
              <a:t>Aegypti</a:t>
            </a:r>
            <a:r>
              <a:rPr lang="tr-TR" sz="2000" dirty="0"/>
              <a:t> sineklerinin, ya da Güney Amerika’da ormanlardaki diğer sineklerin ısırıklarıyla bulaşır. Sinekler gündüzleri ısırmaktadır. Bulaşma olayı 2500 metreye kadar olan yerleşim birimlerinde gözlenebilir. Sarıhumma insanları ve maymunları enfekte etmektedir.</a:t>
            </a:r>
            <a:r>
              <a:rPr lang="tr-TR" sz="2000" dirty="0">
                <a:solidFill>
                  <a:srgbClr val="FF0000"/>
                </a:solidFill>
              </a:rPr>
              <a:t> </a:t>
            </a:r>
          </a:p>
          <a:p>
            <a:pPr marL="0" indent="0">
              <a:buNone/>
            </a:pPr>
            <a:r>
              <a:rPr lang="tr-TR" sz="2000" b="1" dirty="0">
                <a:solidFill>
                  <a:srgbClr val="002060"/>
                </a:solidFill>
                <a:sym typeface="Wingdings" panose="05000000000000000000" pitchFamily="2" charset="2"/>
              </a:rPr>
              <a:t></a:t>
            </a:r>
            <a:r>
              <a:rPr lang="tr-TR" sz="2000" b="1" dirty="0">
                <a:solidFill>
                  <a:srgbClr val="002060"/>
                </a:solidFill>
              </a:rPr>
              <a:t>Hastalığın Seyri: </a:t>
            </a:r>
            <a:r>
              <a:rPr lang="tr-TR" sz="2000" dirty="0"/>
              <a:t>Bazı enfeksiyonlar belirtisiz seyretse de, birçok enfeksiyon akut bir hastalığa neden olur. Başlangıçta; </a:t>
            </a:r>
            <a:r>
              <a:rPr lang="tr-TR" sz="2000" b="1" dirty="0"/>
              <a:t>ateş, kas ağrısı, baş ağrısı, titreme, iştahsızlık, mide bulantısı ve/veya kusma ve sıklıkla kalp atışında yavaşlama </a:t>
            </a:r>
            <a:r>
              <a:rPr lang="tr-TR" sz="2000" dirty="0"/>
              <a:t>görülür.</a:t>
            </a:r>
          </a:p>
          <a:p>
            <a:pPr marL="0" indent="0">
              <a:buNone/>
            </a:pPr>
            <a:r>
              <a:rPr lang="tr-TR" sz="2000" b="1" dirty="0">
                <a:solidFill>
                  <a:srgbClr val="002060"/>
                </a:solidFill>
                <a:sym typeface="Wingdings" panose="05000000000000000000" pitchFamily="2" charset="2"/>
              </a:rPr>
              <a:t></a:t>
            </a:r>
            <a:r>
              <a:rPr lang="tr-TR" sz="2000" b="1" dirty="0">
                <a:solidFill>
                  <a:srgbClr val="002060"/>
                </a:solidFill>
              </a:rPr>
              <a:t>Coğrafi Dağılım: </a:t>
            </a:r>
            <a:r>
              <a:rPr lang="tr-TR" sz="2000" dirty="0"/>
              <a:t>Afrika’nın bazı tropikal bölgelerinde ve Amerika’nın orta ve güney bölümlerinde lokal olarak yaygınlık gösterir.</a:t>
            </a:r>
          </a:p>
          <a:p>
            <a:pPr marL="0" indent="0">
              <a:buNone/>
            </a:pPr>
            <a:r>
              <a:rPr lang="tr-TR" sz="2000" b="1" dirty="0">
                <a:solidFill>
                  <a:srgbClr val="002060"/>
                </a:solidFill>
                <a:sym typeface="Wingdings" panose="05000000000000000000" pitchFamily="2" charset="2"/>
              </a:rPr>
              <a:t></a:t>
            </a:r>
            <a:r>
              <a:rPr lang="tr-TR" sz="2000" b="1" dirty="0">
                <a:solidFill>
                  <a:srgbClr val="002060"/>
                </a:solidFill>
              </a:rPr>
              <a:t>Önlemler: </a:t>
            </a:r>
            <a:r>
              <a:rPr lang="tr-TR" sz="2000" dirty="0"/>
              <a:t>Enfeksiyona maruz kalma riski, sinek ısırmalarına karşı tedbir alınarak (koruyucu elbiseler, cibinlik, sivrisinek kovucu preparatlar) azaltılabilir. Sarı hummayı taşıyan sineklerin daha çok gündüzleri ısırdığı unutulmamalıdır.</a:t>
            </a:r>
            <a:endParaRPr lang="tr-TR" sz="2000" dirty="0">
              <a:solidFill>
                <a:srgbClr val="FF0000"/>
              </a:solidFill>
            </a:endParaRPr>
          </a:p>
        </p:txBody>
      </p:sp>
      <p:sp>
        <p:nvSpPr>
          <p:cNvPr id="4" name="Alt Bilgi Yer Tutucusu 3">
            <a:extLst>
              <a:ext uri="{FF2B5EF4-FFF2-40B4-BE49-F238E27FC236}">
                <a16:creationId xmlns:a16="http://schemas.microsoft.com/office/drawing/2014/main" id="{FA7F8ADD-D12C-641B-8B0C-4813DDAB2E1A}"/>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527814614"/>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079F46-CA4C-06E7-AEFC-7A5A400EBF3B}"/>
              </a:ext>
            </a:extLst>
          </p:cNvPr>
          <p:cNvSpPr>
            <a:spLocks noGrp="1"/>
          </p:cNvSpPr>
          <p:nvPr>
            <p:ph type="title"/>
          </p:nvPr>
        </p:nvSpPr>
        <p:spPr/>
        <p:txBody>
          <a:bodyPr>
            <a:normAutofit/>
          </a:bodyPr>
          <a:lstStyle/>
          <a:p>
            <a:r>
              <a:rPr lang="tr-TR" sz="3200" dirty="0"/>
              <a:t>SEYAHATLERDE GÖRÜLEN ENFEKSİYON HASTALIKLARI</a:t>
            </a:r>
          </a:p>
        </p:txBody>
      </p:sp>
      <p:sp>
        <p:nvSpPr>
          <p:cNvPr id="3" name="İçerik Yer Tutucusu 2">
            <a:extLst>
              <a:ext uri="{FF2B5EF4-FFF2-40B4-BE49-F238E27FC236}">
                <a16:creationId xmlns:a16="http://schemas.microsoft.com/office/drawing/2014/main" id="{E1A52B28-42ED-3483-76E8-C9F4C70AF151}"/>
              </a:ext>
            </a:extLst>
          </p:cNvPr>
          <p:cNvSpPr>
            <a:spLocks noGrp="1"/>
          </p:cNvSpPr>
          <p:nvPr>
            <p:ph idx="1"/>
          </p:nvPr>
        </p:nvSpPr>
        <p:spPr>
          <a:xfrm>
            <a:off x="584616" y="1454046"/>
            <a:ext cx="10972800" cy="4902304"/>
          </a:xfrm>
        </p:spPr>
        <p:txBody>
          <a:bodyPr>
            <a:normAutofit/>
          </a:bodyPr>
          <a:lstStyle/>
          <a:p>
            <a:r>
              <a:rPr lang="tr-TR" sz="2400" dirty="0">
                <a:solidFill>
                  <a:srgbClr val="FF0000"/>
                </a:solidFill>
              </a:rPr>
              <a:t>SITMA (MALARİA)</a:t>
            </a:r>
          </a:p>
          <a:p>
            <a:pPr marL="0" indent="0">
              <a:buNone/>
            </a:pPr>
            <a:r>
              <a:rPr lang="tr-TR" sz="1800" b="1" dirty="0">
                <a:solidFill>
                  <a:srgbClr val="002060"/>
                </a:solidFill>
                <a:sym typeface="Wingdings" panose="05000000000000000000" pitchFamily="2" charset="2"/>
              </a:rPr>
              <a:t></a:t>
            </a:r>
            <a:r>
              <a:rPr lang="tr-TR" sz="1800" b="1" dirty="0">
                <a:solidFill>
                  <a:srgbClr val="002060"/>
                </a:solidFill>
              </a:rPr>
              <a:t>Etken: </a:t>
            </a:r>
            <a:r>
              <a:rPr lang="tr-TR" sz="1800" dirty="0" err="1"/>
              <a:t>Plasmodium</a:t>
            </a:r>
            <a:r>
              <a:rPr lang="tr-TR" sz="1800" dirty="0"/>
              <a:t> </a:t>
            </a:r>
            <a:r>
              <a:rPr lang="tr-TR" sz="1800" dirty="0" err="1"/>
              <a:t>falciparum</a:t>
            </a:r>
            <a:r>
              <a:rPr lang="tr-TR" sz="1800" dirty="0"/>
              <a:t>, P. </a:t>
            </a:r>
            <a:r>
              <a:rPr lang="tr-TR" sz="1800" dirty="0" err="1"/>
              <a:t>vivax</a:t>
            </a:r>
            <a:r>
              <a:rPr lang="tr-TR" sz="1800" dirty="0"/>
              <a:t>, P. ovale ve P. </a:t>
            </a:r>
            <a:r>
              <a:rPr lang="tr-TR" sz="1800" dirty="0" err="1"/>
              <a:t>malariae</a:t>
            </a:r>
            <a:r>
              <a:rPr lang="tr-TR" sz="1800" dirty="0"/>
              <a:t>. </a:t>
            </a:r>
          </a:p>
          <a:p>
            <a:pPr marL="0" indent="0">
              <a:buNone/>
            </a:pPr>
            <a:r>
              <a:rPr lang="tr-TR" sz="1800" b="1" dirty="0">
                <a:solidFill>
                  <a:srgbClr val="002060"/>
                </a:solidFill>
                <a:sym typeface="Wingdings" panose="05000000000000000000" pitchFamily="2" charset="2"/>
              </a:rPr>
              <a:t></a:t>
            </a:r>
            <a:r>
              <a:rPr lang="tr-TR" sz="1800" b="1" dirty="0">
                <a:solidFill>
                  <a:srgbClr val="002060"/>
                </a:solidFill>
              </a:rPr>
              <a:t>Bulaşma Yolu: </a:t>
            </a:r>
            <a:r>
              <a:rPr lang="tr-TR" sz="1800" dirty="0"/>
              <a:t>Sıtma parazitleri, Anofel sivrisineklerinin çeşitli türleri ile bulaşmaktadır. Bu sinekler daha çok güneşin batışından doğuşuna kadar olan zaman diliminde ısırırlar.</a:t>
            </a:r>
          </a:p>
          <a:p>
            <a:pPr>
              <a:buFont typeface="Wingdings" panose="05000000000000000000" pitchFamily="2" charset="2"/>
              <a:buChar char="à"/>
            </a:pPr>
            <a:r>
              <a:rPr lang="tr-TR" sz="1800" b="1" dirty="0">
                <a:solidFill>
                  <a:srgbClr val="002060"/>
                </a:solidFill>
              </a:rPr>
              <a:t>Hastalığın Seyri: </a:t>
            </a:r>
            <a:r>
              <a:rPr lang="tr-TR" sz="1800" dirty="0"/>
              <a:t>Sıtma; kuluçka süresi ortalama 7 gün olan akut ateşli bir hastalıktır. Bu yüzden bir sinek ısırığını izleyen ilk hafta içindeki ateşli bir hastalık muhtemelen sıtma değildir. </a:t>
            </a:r>
            <a:r>
              <a:rPr lang="tr-TR" sz="1800" b="1" dirty="0"/>
              <a:t>En ağır sıtma hastalığına P. </a:t>
            </a:r>
            <a:r>
              <a:rPr lang="tr-TR" sz="1800" b="1" dirty="0" err="1"/>
              <a:t>falciparum</a:t>
            </a:r>
            <a:r>
              <a:rPr lang="tr-TR" sz="1800" b="1" dirty="0"/>
              <a:t> neden olur</a:t>
            </a:r>
            <a:r>
              <a:rPr lang="tr-TR" sz="1800" dirty="0"/>
              <a:t>. Klinik özellikleri şunlardır; </a:t>
            </a:r>
            <a:r>
              <a:rPr lang="tr-TR" sz="1800" b="1" dirty="0"/>
              <a:t>Ateş, titreme, baş ağrısı, kas ağrısı ve kas güçsüzlüğü, kusma, öksürme, ishal ve karın ağrısı.</a:t>
            </a:r>
            <a:r>
              <a:rPr lang="tr-TR" sz="1800" dirty="0"/>
              <a:t> Organ yetmezliğine neden olan diğer semptomlar da gelişebilir.  Sivrisinek tarafından ısırıldıktan sonraki yedinci gün ve son maruziyetten iki ay sonrasında (nadiren daha geç) ortaya çıkan ve açıklanamayan ateş durumunda </a:t>
            </a:r>
            <a:r>
              <a:rPr lang="tr-TR" sz="1800" dirty="0" err="1"/>
              <a:t>falciparum</a:t>
            </a:r>
            <a:r>
              <a:rPr lang="tr-TR" sz="1800" dirty="0"/>
              <a:t> sıtması düşünülmeli ve bu zaman aralığında ateş şikayeti olan kişi, en kısa zamanda teşhis ve tedavi için bir sağlık kurumuna başvurmalıdır.</a:t>
            </a:r>
          </a:p>
          <a:p>
            <a:pPr>
              <a:buFont typeface="Wingdings" panose="05000000000000000000" pitchFamily="2" charset="2"/>
              <a:buChar char="à"/>
            </a:pPr>
            <a:r>
              <a:rPr lang="tr-TR" sz="1800" dirty="0"/>
              <a:t>Erken tanı ve uygun tedavi hayat kurtarabilir. </a:t>
            </a:r>
            <a:r>
              <a:rPr lang="tr-TR" sz="1800" dirty="0" err="1"/>
              <a:t>Falciparum</a:t>
            </a:r>
            <a:r>
              <a:rPr lang="tr-TR" sz="1800" dirty="0"/>
              <a:t> sıtması, eğer tedavi 24 saatten fazla gecikirse ölüme yol açabilir. Hamile kadınlar ve küçük çocuklar akut ve komplike </a:t>
            </a:r>
            <a:r>
              <a:rPr lang="tr-TR" sz="1800" dirty="0" err="1"/>
              <a:t>falciparum</a:t>
            </a:r>
            <a:r>
              <a:rPr lang="tr-TR" sz="1800" dirty="0"/>
              <a:t> sıtmasına karşı daha hassastırlar. Hamile kadınlarda sıtma görülmesi, anne ölümü, düşük, ölü doğum ve yeni doğan ölümü riskini arttırmaktadır.</a:t>
            </a:r>
            <a:endParaRPr lang="tr-TR" sz="1800" dirty="0">
              <a:solidFill>
                <a:srgbClr val="FF0000"/>
              </a:solidFill>
            </a:endParaRPr>
          </a:p>
        </p:txBody>
      </p:sp>
      <p:sp>
        <p:nvSpPr>
          <p:cNvPr id="4" name="Alt Bilgi Yer Tutucusu 3">
            <a:extLst>
              <a:ext uri="{FF2B5EF4-FFF2-40B4-BE49-F238E27FC236}">
                <a16:creationId xmlns:a16="http://schemas.microsoft.com/office/drawing/2014/main" id="{6E132F48-9223-F7FE-5698-C13FDB3BF019}"/>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3190540036"/>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D3FD93-44C7-778C-0356-D9FCB055349A}"/>
              </a:ext>
            </a:extLst>
          </p:cNvPr>
          <p:cNvSpPr>
            <a:spLocks noGrp="1"/>
          </p:cNvSpPr>
          <p:nvPr>
            <p:ph type="title"/>
          </p:nvPr>
        </p:nvSpPr>
        <p:spPr/>
        <p:txBody>
          <a:bodyPr>
            <a:normAutofit/>
          </a:bodyPr>
          <a:lstStyle/>
          <a:p>
            <a:r>
              <a:rPr lang="tr-TR" sz="3200" dirty="0"/>
              <a:t>SEYAHATLERDE GÖRÜLEN ENFEKSİYON HASTALIKLARI</a:t>
            </a:r>
          </a:p>
        </p:txBody>
      </p:sp>
      <p:sp>
        <p:nvSpPr>
          <p:cNvPr id="3" name="İçerik Yer Tutucusu 2">
            <a:extLst>
              <a:ext uri="{FF2B5EF4-FFF2-40B4-BE49-F238E27FC236}">
                <a16:creationId xmlns:a16="http://schemas.microsoft.com/office/drawing/2014/main" id="{2378BD3C-A4F9-C739-D633-46020E58B29F}"/>
              </a:ext>
            </a:extLst>
          </p:cNvPr>
          <p:cNvSpPr>
            <a:spLocks noGrp="1"/>
          </p:cNvSpPr>
          <p:nvPr>
            <p:ph idx="1"/>
          </p:nvPr>
        </p:nvSpPr>
        <p:spPr>
          <a:xfrm>
            <a:off x="509666" y="1558977"/>
            <a:ext cx="10844134" cy="4617986"/>
          </a:xfrm>
        </p:spPr>
        <p:txBody>
          <a:bodyPr>
            <a:normAutofit fontScale="77500" lnSpcReduction="20000"/>
          </a:bodyPr>
          <a:lstStyle/>
          <a:p>
            <a:pPr marL="0" indent="0">
              <a:buNone/>
            </a:pPr>
            <a:r>
              <a:rPr lang="tr-TR" sz="3400" dirty="0">
                <a:solidFill>
                  <a:srgbClr val="FF0000"/>
                </a:solidFill>
              </a:rPr>
              <a:t>SITMA (MALARİA)</a:t>
            </a:r>
            <a:endParaRPr lang="tr-TR" sz="3400" b="1" dirty="0">
              <a:solidFill>
                <a:srgbClr val="002060"/>
              </a:solidFill>
              <a:sym typeface="Wingdings" panose="05000000000000000000" pitchFamily="2" charset="2"/>
            </a:endParaRPr>
          </a:p>
          <a:p>
            <a:pPr marL="0" indent="0">
              <a:buNone/>
            </a:pPr>
            <a:r>
              <a:rPr lang="tr-TR" b="1" dirty="0">
                <a:solidFill>
                  <a:srgbClr val="002060"/>
                </a:solidFill>
                <a:sym typeface="Wingdings" panose="05000000000000000000" pitchFamily="2" charset="2"/>
              </a:rPr>
              <a:t></a:t>
            </a:r>
            <a:r>
              <a:rPr lang="tr-TR" b="1" dirty="0">
                <a:solidFill>
                  <a:srgbClr val="002060"/>
                </a:solidFill>
              </a:rPr>
              <a:t>Coğrafi Dağılım: </a:t>
            </a:r>
            <a:r>
              <a:rPr lang="tr-TR" dirty="0"/>
              <a:t>Afrika ve Hindistan’da kentsel bölgelerinde sıtma görülebilir. 1500 metrenin üzerinde hastalık riski genellikle daha düşüktür ancak uygun iklim koşullarında 3000 metreye kadar sıtma vakalarına rastlanabilir. Enfeksiyon riski mevsime bağlı olarak da değişebilir.</a:t>
            </a:r>
          </a:p>
          <a:p>
            <a:pPr marL="0" indent="0">
              <a:buNone/>
            </a:pPr>
            <a:r>
              <a:rPr lang="tr-TR" b="1" dirty="0">
                <a:solidFill>
                  <a:srgbClr val="002060"/>
                </a:solidFill>
                <a:sym typeface="Wingdings" panose="05000000000000000000" pitchFamily="2" charset="2"/>
              </a:rPr>
              <a:t></a:t>
            </a:r>
            <a:r>
              <a:rPr lang="tr-TR" b="1" dirty="0">
                <a:solidFill>
                  <a:srgbClr val="002060"/>
                </a:solidFill>
              </a:rPr>
              <a:t>Önlemler:</a:t>
            </a:r>
          </a:p>
          <a:p>
            <a:pPr>
              <a:buFontTx/>
              <a:buChar char="-"/>
            </a:pPr>
            <a:r>
              <a:rPr lang="tr-TR" dirty="0"/>
              <a:t>Hastalık hakkında bilgi alın (kuluçka süresi ve başlıca semptomların farkında olunmalı).</a:t>
            </a:r>
          </a:p>
          <a:p>
            <a:pPr>
              <a:buFontTx/>
              <a:buChar char="-"/>
            </a:pPr>
            <a:r>
              <a:rPr lang="tr-TR" dirty="0"/>
              <a:t>Sinekler tarafından özellikle geceleri ısırılmaktan korunun. </a:t>
            </a:r>
          </a:p>
          <a:p>
            <a:pPr>
              <a:buFontTx/>
              <a:buChar char="-"/>
            </a:pPr>
            <a:r>
              <a:rPr lang="tr-TR" dirty="0"/>
              <a:t>Gerektiği yerlerde, enfeksiyondan korunmak için sıtma önleyici ilaçlar alın (</a:t>
            </a:r>
            <a:r>
              <a:rPr lang="tr-TR" dirty="0" err="1"/>
              <a:t>kemoprofilaksi</a:t>
            </a:r>
            <a:r>
              <a:rPr lang="tr-TR" dirty="0"/>
              <a:t>). </a:t>
            </a:r>
          </a:p>
          <a:p>
            <a:pPr>
              <a:buFontTx/>
              <a:buChar char="-"/>
            </a:pPr>
            <a:r>
              <a:rPr lang="tr-TR" dirty="0"/>
              <a:t> Sıtma riskinin bulunduğu bir bölgeye gittikten bir hafta veya daha sonraki günlerde ateş görülürse, teşhis ve tedavi için acilen bir sağlık kurumuna başvurun.</a:t>
            </a:r>
          </a:p>
          <a:p>
            <a:pPr>
              <a:buFontTx/>
              <a:buChar char="-"/>
            </a:pPr>
            <a:r>
              <a:rPr lang="tr-TR" dirty="0"/>
              <a:t>Sinek ısırmalarına karşı kişisel korunma, sıtmaya karşı savunmanın ilk aşamasını oluşturur. Buna ilaveten yolcular gerekli yerlerde </a:t>
            </a:r>
            <a:r>
              <a:rPr lang="tr-TR" dirty="0" err="1"/>
              <a:t>kemoprofilaktik</a:t>
            </a:r>
            <a:r>
              <a:rPr lang="tr-TR" dirty="0"/>
              <a:t> ilaçlar almalıdırlar.</a:t>
            </a:r>
          </a:p>
        </p:txBody>
      </p:sp>
      <p:sp>
        <p:nvSpPr>
          <p:cNvPr id="4" name="Alt Bilgi Yer Tutucusu 3">
            <a:extLst>
              <a:ext uri="{FF2B5EF4-FFF2-40B4-BE49-F238E27FC236}">
                <a16:creationId xmlns:a16="http://schemas.microsoft.com/office/drawing/2014/main" id="{F38F08A5-E980-7E4B-EF5A-D195B4EBDC15}"/>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134733662"/>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9A0175-20E7-A61F-BE53-1BC74B7775FF}"/>
              </a:ext>
            </a:extLst>
          </p:cNvPr>
          <p:cNvSpPr>
            <a:spLocks noGrp="1"/>
          </p:cNvSpPr>
          <p:nvPr>
            <p:ph type="title"/>
          </p:nvPr>
        </p:nvSpPr>
        <p:spPr>
          <a:xfrm>
            <a:off x="838200" y="365125"/>
            <a:ext cx="10104620" cy="1325563"/>
          </a:xfrm>
        </p:spPr>
        <p:txBody>
          <a:bodyPr>
            <a:normAutofit/>
          </a:bodyPr>
          <a:lstStyle/>
          <a:p>
            <a:r>
              <a:rPr lang="tr-TR" sz="2800" dirty="0"/>
              <a:t>SEYAHATLERDE GÖRÜLEN ENFEKSİYON HASTALIKLARI</a:t>
            </a:r>
          </a:p>
        </p:txBody>
      </p:sp>
      <p:sp>
        <p:nvSpPr>
          <p:cNvPr id="3" name="İçerik Yer Tutucusu 2">
            <a:extLst>
              <a:ext uri="{FF2B5EF4-FFF2-40B4-BE49-F238E27FC236}">
                <a16:creationId xmlns:a16="http://schemas.microsoft.com/office/drawing/2014/main" id="{7A4F8E32-F5AF-FDAB-35EA-4EDA59BBAF6C}"/>
              </a:ext>
            </a:extLst>
          </p:cNvPr>
          <p:cNvSpPr>
            <a:spLocks noGrp="1"/>
          </p:cNvSpPr>
          <p:nvPr>
            <p:ph idx="1"/>
          </p:nvPr>
        </p:nvSpPr>
        <p:spPr>
          <a:xfrm>
            <a:off x="704538" y="1690688"/>
            <a:ext cx="10649262" cy="4486275"/>
          </a:xfrm>
        </p:spPr>
        <p:txBody>
          <a:bodyPr>
            <a:normAutofit fontScale="70000" lnSpcReduction="20000"/>
          </a:bodyPr>
          <a:lstStyle/>
          <a:p>
            <a:r>
              <a:rPr lang="tr-TR" dirty="0">
                <a:solidFill>
                  <a:srgbClr val="FF0000"/>
                </a:solidFill>
              </a:rPr>
              <a:t>ŞARBON (ANTRAKS</a:t>
            </a:r>
            <a:r>
              <a:rPr lang="tr-TR" dirty="0"/>
              <a:t>) </a:t>
            </a:r>
          </a:p>
          <a:p>
            <a:pPr marL="0" indent="0">
              <a:buNone/>
            </a:pPr>
            <a:r>
              <a:rPr lang="tr-TR" b="1" dirty="0">
                <a:solidFill>
                  <a:srgbClr val="002060"/>
                </a:solidFill>
                <a:sym typeface="Wingdings" panose="05000000000000000000" pitchFamily="2" charset="2"/>
              </a:rPr>
              <a:t></a:t>
            </a:r>
            <a:r>
              <a:rPr lang="tr-TR" b="1" dirty="0">
                <a:solidFill>
                  <a:srgbClr val="002060"/>
                </a:solidFill>
              </a:rPr>
              <a:t>Etken: </a:t>
            </a:r>
            <a:r>
              <a:rPr lang="tr-TR" dirty="0" err="1"/>
              <a:t>Bacillus</a:t>
            </a:r>
            <a:r>
              <a:rPr lang="tr-TR" dirty="0"/>
              <a:t> </a:t>
            </a:r>
            <a:r>
              <a:rPr lang="tr-TR" dirty="0" err="1"/>
              <a:t>anthracis</a:t>
            </a:r>
            <a:r>
              <a:rPr lang="tr-TR" dirty="0"/>
              <a:t>  </a:t>
            </a:r>
          </a:p>
          <a:p>
            <a:pPr marL="0" indent="0">
              <a:buNone/>
            </a:pPr>
            <a:r>
              <a:rPr lang="tr-TR" b="1" dirty="0">
                <a:solidFill>
                  <a:srgbClr val="002060"/>
                </a:solidFill>
                <a:sym typeface="Wingdings" panose="05000000000000000000" pitchFamily="2" charset="2"/>
              </a:rPr>
              <a:t></a:t>
            </a:r>
            <a:r>
              <a:rPr lang="tr-TR" b="1" dirty="0">
                <a:solidFill>
                  <a:srgbClr val="002060"/>
                </a:solidFill>
              </a:rPr>
              <a:t>Bulaşma Yolu: </a:t>
            </a:r>
            <a:r>
              <a:rPr lang="tr-TR" dirty="0"/>
              <a:t>Şarbonun en yaygın klinik formu olan deri enfeksiyonu; deri veya yünlü eşyalar gibi, enfekte hayvanlardan (koyun, keçi ve sığırlar başta olmak üzere) elde edilen mikroplu ürünlere temas etmek ya da şarbon sporlarının bulunduğu topraklara dokunmak vasıtasıyla meydana gelir.</a:t>
            </a:r>
          </a:p>
          <a:p>
            <a:pPr marL="0" indent="0">
              <a:buNone/>
            </a:pPr>
            <a:r>
              <a:rPr lang="tr-TR" b="1" dirty="0">
                <a:solidFill>
                  <a:srgbClr val="002060"/>
                </a:solidFill>
                <a:sym typeface="Wingdings" panose="05000000000000000000" pitchFamily="2" charset="2"/>
              </a:rPr>
              <a:t></a:t>
            </a:r>
            <a:r>
              <a:rPr lang="tr-TR" b="1" dirty="0">
                <a:solidFill>
                  <a:srgbClr val="002060"/>
                </a:solidFill>
              </a:rPr>
              <a:t>Hastalığın Seyri: </a:t>
            </a:r>
            <a:r>
              <a:rPr lang="tr-TR" dirty="0"/>
              <a:t>Enfekte hayvanların ürünleri veya topraktaki şarbon sporlarının cilde temas etmesi sonucu ciltteki açık yaralardan girmesiyle oluşur. Tedavi edilmeyen enfeksiyonlar, bölgesel lenf düğümlerine ve kan dolaşımına sıçrayabilir ve ölüme neden olabilir. Daha çok yüz, boyun veya kolda bir çıban çıkıp daha sonra yayılır. Etrafında da siyah bir kabuk meydana gelir. Öldürücü bir hastalık olduğu için vakit kaybetmeden doktora başvurmak gerekir. </a:t>
            </a:r>
          </a:p>
          <a:p>
            <a:pPr marL="0" indent="0">
              <a:buNone/>
            </a:pPr>
            <a:r>
              <a:rPr lang="tr-TR" b="1" dirty="0">
                <a:solidFill>
                  <a:srgbClr val="002060"/>
                </a:solidFill>
                <a:sym typeface="Wingdings" panose="05000000000000000000" pitchFamily="2" charset="2"/>
              </a:rPr>
              <a:t></a:t>
            </a:r>
            <a:r>
              <a:rPr lang="tr-TR" b="1" dirty="0">
                <a:solidFill>
                  <a:srgbClr val="002060"/>
                </a:solidFill>
              </a:rPr>
              <a:t>Coğrafi Dağılım: </a:t>
            </a:r>
            <a:r>
              <a:rPr lang="tr-TR" dirty="0"/>
              <a:t>Dünyanın her yerinde görülür. Dünya üzerindeki hayvanlarda ayrı ayrı vakalar şeklinde ortaya çıkabilir. Aynı zamanda Orta Asya’da ara sıra salgınlar olabilmektedir. </a:t>
            </a:r>
          </a:p>
          <a:p>
            <a:pPr marL="0" indent="0">
              <a:buNone/>
            </a:pPr>
            <a:r>
              <a:rPr lang="tr-TR" b="1" dirty="0">
                <a:solidFill>
                  <a:srgbClr val="002060"/>
                </a:solidFill>
                <a:sym typeface="Wingdings" panose="05000000000000000000" pitchFamily="2" charset="2"/>
              </a:rPr>
              <a:t></a:t>
            </a:r>
            <a:r>
              <a:rPr lang="tr-TR" b="1" dirty="0">
                <a:solidFill>
                  <a:srgbClr val="002060"/>
                </a:solidFill>
              </a:rPr>
              <a:t>Önlemler: </a:t>
            </a:r>
            <a:r>
              <a:rPr lang="tr-TR" dirty="0"/>
              <a:t>Hayvan derisinden elde edilen ürünlere ve toprağa doğrudan temas etmekten kaçının. Hijyen kurallarına titizlikle uyun</a:t>
            </a:r>
          </a:p>
        </p:txBody>
      </p:sp>
      <p:sp>
        <p:nvSpPr>
          <p:cNvPr id="4" name="Alt Bilgi Yer Tutucusu 3">
            <a:extLst>
              <a:ext uri="{FF2B5EF4-FFF2-40B4-BE49-F238E27FC236}">
                <a16:creationId xmlns:a16="http://schemas.microsoft.com/office/drawing/2014/main" id="{D29ADCCA-5EC5-EF81-2B6A-BF7ECE1CA668}"/>
              </a:ext>
            </a:extLst>
          </p:cNvPr>
          <p:cNvSpPr>
            <a:spLocks noGrp="1"/>
          </p:cNvSpPr>
          <p:nvPr>
            <p:ph type="ftr" sz="quarter" idx="11"/>
          </p:nvPr>
        </p:nvSpPr>
        <p:spPr/>
        <p:txBody>
          <a:bodyPr/>
          <a:lstStyle/>
          <a:p>
            <a:endParaRPr lang="tr-TR"/>
          </a:p>
        </p:txBody>
      </p:sp>
      <p:pic>
        <p:nvPicPr>
          <p:cNvPr id="6" name="Resim 5" descr="yakın çekim, deri, cilt, organ, kirpik içeren bir resim&#10;&#10;Açıklama otomatik olarak oluşturuldu">
            <a:extLst>
              <a:ext uri="{FF2B5EF4-FFF2-40B4-BE49-F238E27FC236}">
                <a16:creationId xmlns:a16="http://schemas.microsoft.com/office/drawing/2014/main" id="{720A5DEB-273D-9407-C6B6-56C0FD00A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5475" y="139596"/>
            <a:ext cx="2305050" cy="2171700"/>
          </a:xfrm>
          <a:prstGeom prst="rect">
            <a:avLst/>
          </a:prstGeom>
        </p:spPr>
      </p:pic>
    </p:spTree>
    <p:extLst>
      <p:ext uri="{BB962C8B-B14F-4D97-AF65-F5344CB8AC3E}">
        <p14:creationId xmlns:p14="http://schemas.microsoft.com/office/powerpoint/2010/main" val="3383744951"/>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B766D5-3C2F-3A0E-40F4-D673A3AC4A8D}"/>
              </a:ext>
            </a:extLst>
          </p:cNvPr>
          <p:cNvSpPr>
            <a:spLocks noGrp="1"/>
          </p:cNvSpPr>
          <p:nvPr>
            <p:ph type="title"/>
          </p:nvPr>
        </p:nvSpPr>
        <p:spPr>
          <a:xfrm>
            <a:off x="838200" y="127416"/>
            <a:ext cx="10515600" cy="1325563"/>
          </a:xfrm>
        </p:spPr>
        <p:txBody>
          <a:bodyPr>
            <a:normAutofit/>
          </a:bodyPr>
          <a:lstStyle/>
          <a:p>
            <a:r>
              <a:rPr lang="tr-TR" sz="3200" dirty="0"/>
              <a:t>SEYAHATLERDE GÖRÜLEN ENFEKSİYON HASTALIKLARI</a:t>
            </a:r>
          </a:p>
        </p:txBody>
      </p:sp>
      <p:sp>
        <p:nvSpPr>
          <p:cNvPr id="3" name="İçerik Yer Tutucusu 2">
            <a:extLst>
              <a:ext uri="{FF2B5EF4-FFF2-40B4-BE49-F238E27FC236}">
                <a16:creationId xmlns:a16="http://schemas.microsoft.com/office/drawing/2014/main" id="{3C1FC5F9-0319-56CD-630F-4E8A2BD3D5F1}"/>
              </a:ext>
            </a:extLst>
          </p:cNvPr>
          <p:cNvSpPr>
            <a:spLocks noGrp="1"/>
          </p:cNvSpPr>
          <p:nvPr>
            <p:ph idx="1"/>
          </p:nvPr>
        </p:nvSpPr>
        <p:spPr>
          <a:xfrm>
            <a:off x="659567" y="1364105"/>
            <a:ext cx="10927829" cy="5366479"/>
          </a:xfrm>
        </p:spPr>
        <p:txBody>
          <a:bodyPr>
            <a:normAutofit fontScale="47500" lnSpcReduction="20000"/>
          </a:bodyPr>
          <a:lstStyle/>
          <a:p>
            <a:r>
              <a:rPr lang="tr-TR" sz="6000" dirty="0">
                <a:solidFill>
                  <a:srgbClr val="FF0000"/>
                </a:solidFill>
              </a:rPr>
              <a:t>VEBA (PLAGUE) </a:t>
            </a:r>
          </a:p>
          <a:p>
            <a:pPr marL="0" indent="0">
              <a:buNone/>
            </a:pPr>
            <a:r>
              <a:rPr lang="tr-TR" sz="4000" b="1" dirty="0">
                <a:solidFill>
                  <a:srgbClr val="002060"/>
                </a:solidFill>
                <a:sym typeface="Wingdings" panose="05000000000000000000" pitchFamily="2" charset="2"/>
              </a:rPr>
              <a:t></a:t>
            </a:r>
            <a:r>
              <a:rPr lang="tr-TR" sz="4500" b="1" dirty="0">
                <a:solidFill>
                  <a:srgbClr val="002060"/>
                </a:solidFill>
              </a:rPr>
              <a:t>Etken: </a:t>
            </a:r>
            <a:r>
              <a:rPr lang="tr-TR" sz="4500" dirty="0" err="1"/>
              <a:t>Yersinia</a:t>
            </a:r>
            <a:r>
              <a:rPr lang="tr-TR" sz="4500" dirty="0"/>
              <a:t> </a:t>
            </a:r>
            <a:r>
              <a:rPr lang="tr-TR" sz="4500" dirty="0" err="1"/>
              <a:t>pestis</a:t>
            </a:r>
            <a:r>
              <a:rPr lang="tr-TR" sz="4500" dirty="0"/>
              <a:t> adlı bir bakteri türüdür.</a:t>
            </a:r>
          </a:p>
          <a:p>
            <a:pPr marL="0" indent="0">
              <a:buNone/>
            </a:pPr>
            <a:r>
              <a:rPr lang="tr-TR" sz="4500" b="1" dirty="0">
                <a:solidFill>
                  <a:srgbClr val="002060"/>
                </a:solidFill>
                <a:sym typeface="Wingdings" panose="05000000000000000000" pitchFamily="2" charset="2"/>
              </a:rPr>
              <a:t></a:t>
            </a:r>
            <a:r>
              <a:rPr lang="tr-TR" sz="4500" b="1" dirty="0">
                <a:solidFill>
                  <a:srgbClr val="002060"/>
                </a:solidFill>
              </a:rPr>
              <a:t>Bulaşma Yolu</a:t>
            </a:r>
            <a:r>
              <a:rPr lang="tr-TR" sz="4500" dirty="0"/>
              <a:t>: Veba, kemirgenleri etkileyen zoonotik bir hastalıktır ve insanlara pireler aracılığıyla bulaşır. </a:t>
            </a:r>
          </a:p>
          <a:p>
            <a:pPr marL="0" indent="0">
              <a:buNone/>
            </a:pPr>
            <a:r>
              <a:rPr lang="tr-TR" sz="4500" b="1" dirty="0">
                <a:solidFill>
                  <a:srgbClr val="002060"/>
                </a:solidFill>
                <a:sym typeface="Wingdings" panose="05000000000000000000" pitchFamily="2" charset="2"/>
              </a:rPr>
              <a:t></a:t>
            </a:r>
            <a:r>
              <a:rPr lang="tr-TR" sz="4500" b="1" dirty="0">
                <a:solidFill>
                  <a:srgbClr val="002060"/>
                </a:solidFill>
              </a:rPr>
              <a:t>Hastalığın Seyri: </a:t>
            </a:r>
            <a:r>
              <a:rPr lang="tr-TR" sz="4500" dirty="0"/>
              <a:t>Hastalık, mikrop alındıktan sonra 2-8 gün içinde kendini gösterir. Hastada, </a:t>
            </a:r>
            <a:r>
              <a:rPr lang="tr-TR" sz="4500" b="1" dirty="0"/>
              <a:t>aniden başlayan baş ve sırt ağrıları, ateş, titreme, kusma, nefes darlığı, halsizlik, deri lekeleri, burun kanaması, kan tükürme, kasık ağrıları ve devamlı dalgınlık görülür</a:t>
            </a:r>
            <a:r>
              <a:rPr lang="tr-TR" sz="4500" dirty="0"/>
              <a:t>. </a:t>
            </a:r>
            <a:r>
              <a:rPr lang="tr-TR" sz="4500" b="1" dirty="0"/>
              <a:t>Dili de kahverengi ve kurudur</a:t>
            </a:r>
            <a:r>
              <a:rPr lang="tr-TR" sz="4500" dirty="0"/>
              <a:t>. </a:t>
            </a:r>
          </a:p>
          <a:p>
            <a:pPr marL="0" indent="0">
              <a:buNone/>
            </a:pPr>
            <a:r>
              <a:rPr lang="tr-TR" sz="4500" dirty="0"/>
              <a:t>Vebanın başlıca 3 klinik biçimi vardır: </a:t>
            </a:r>
          </a:p>
          <a:p>
            <a:pPr marL="0" indent="0">
              <a:buNone/>
            </a:pPr>
            <a:r>
              <a:rPr lang="tr-TR" sz="4500" b="1" dirty="0"/>
              <a:t>1)Hıyarcıklı veba: </a:t>
            </a:r>
            <a:r>
              <a:rPr lang="tr-TR" sz="4500" dirty="0"/>
              <a:t>Genellikle enfekte pirelerin ısırığı sonucu meydana gelir. En çok da bölgesel lenf düğümleri etkilenir. </a:t>
            </a:r>
          </a:p>
          <a:p>
            <a:pPr marL="0" indent="0">
              <a:buNone/>
            </a:pPr>
            <a:r>
              <a:rPr lang="tr-TR" sz="4500" dirty="0"/>
              <a:t> </a:t>
            </a:r>
            <a:r>
              <a:rPr lang="tr-TR" sz="4500" b="1" dirty="0"/>
              <a:t>2) </a:t>
            </a:r>
            <a:r>
              <a:rPr lang="tr-TR" sz="4500" b="1" dirty="0" err="1"/>
              <a:t>Septisemik</a:t>
            </a:r>
            <a:r>
              <a:rPr lang="tr-TR" sz="4500" b="1" dirty="0"/>
              <a:t> veba: </a:t>
            </a:r>
            <a:r>
              <a:rPr lang="tr-TR" sz="4500" dirty="0" err="1"/>
              <a:t>Lenfadenit</a:t>
            </a:r>
            <a:r>
              <a:rPr lang="tr-TR" sz="4500" dirty="0"/>
              <a:t> hariç diğer özellikleri taşıyan bir formda gelişir. Enfeksiyonun kan dolaşımına yayılması menenjit, toksik şok ve yaygın damar içi pıhtılaşmaya yol açar</a:t>
            </a:r>
          </a:p>
          <a:p>
            <a:pPr marL="0" indent="0">
              <a:buNone/>
            </a:pPr>
            <a:r>
              <a:rPr lang="tr-TR" sz="4500" dirty="0"/>
              <a:t> </a:t>
            </a:r>
            <a:r>
              <a:rPr lang="tr-TR" sz="4500" b="1" dirty="0"/>
              <a:t>3) </a:t>
            </a:r>
            <a:r>
              <a:rPr lang="tr-TR" sz="4500" b="1" dirty="0" err="1"/>
              <a:t>Pömonili</a:t>
            </a:r>
            <a:r>
              <a:rPr lang="tr-TR" sz="4500" b="1" dirty="0"/>
              <a:t> veba: </a:t>
            </a:r>
            <a:r>
              <a:rPr lang="tr-TR" sz="4500" dirty="0"/>
              <a:t>Veba basilinin vücudun diğer bölgelerinden akciğerlere yayılmasını izleyen ikincil bir enfeksiyondur. Çok şiddetli pnömoniye neden olur. Solunum ile çıkan damlacıkların başkalarına bulaşması sonucu o kişilerde primer akciğer vebası ortaya çıkar. Acil ve etkili bir tedavi uygulanmazsa, hıyarcıklı veba vakalarının % 50-60’ı ölümle sonuçlanır. </a:t>
            </a:r>
          </a:p>
        </p:txBody>
      </p:sp>
      <p:sp>
        <p:nvSpPr>
          <p:cNvPr id="4" name="Alt Bilgi Yer Tutucusu 3">
            <a:extLst>
              <a:ext uri="{FF2B5EF4-FFF2-40B4-BE49-F238E27FC236}">
                <a16:creationId xmlns:a16="http://schemas.microsoft.com/office/drawing/2014/main" id="{BCDF4E48-4F50-1E26-C368-C28236DE0B69}"/>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347805176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DF55C0-7AA8-0DD5-B670-7B97A8D6A528}"/>
              </a:ext>
            </a:extLst>
          </p:cNvPr>
          <p:cNvSpPr>
            <a:spLocks noGrp="1"/>
          </p:cNvSpPr>
          <p:nvPr>
            <p:ph type="title"/>
          </p:nvPr>
        </p:nvSpPr>
        <p:spPr/>
        <p:txBody>
          <a:bodyPr>
            <a:normAutofit/>
          </a:bodyPr>
          <a:lstStyle/>
          <a:p>
            <a:r>
              <a:rPr lang="tr-TR" sz="2800" dirty="0"/>
              <a:t> 1) SEYAHAT ÖNCESİ TIBBİ KONTROL</a:t>
            </a:r>
          </a:p>
        </p:txBody>
      </p:sp>
      <p:sp>
        <p:nvSpPr>
          <p:cNvPr id="3" name="İçerik Yer Tutucusu 2">
            <a:extLst>
              <a:ext uri="{FF2B5EF4-FFF2-40B4-BE49-F238E27FC236}">
                <a16:creationId xmlns:a16="http://schemas.microsoft.com/office/drawing/2014/main" id="{D021943F-58C5-23ED-3580-014317E0BC1C}"/>
              </a:ext>
            </a:extLst>
          </p:cNvPr>
          <p:cNvSpPr>
            <a:spLocks noGrp="1"/>
          </p:cNvSpPr>
          <p:nvPr>
            <p:ph idx="1"/>
          </p:nvPr>
        </p:nvSpPr>
        <p:spPr/>
        <p:txBody>
          <a:bodyPr>
            <a:normAutofit fontScale="92500"/>
          </a:bodyPr>
          <a:lstStyle/>
          <a:p>
            <a:r>
              <a:rPr lang="tr-TR" dirty="0"/>
              <a:t>Uluslararası seyahate hazırlanırken, hekiminizden seyahat öncesi sağlık danışmanlığı almak önemlidir. İdeal olarak, hekime başvuru seyahatten 4-8 hafta önce olmalıdır ancak seyahate günler kalmış olsa bile başvuru yapılmalıdır. </a:t>
            </a:r>
          </a:p>
          <a:p>
            <a:r>
              <a:rPr lang="tr-TR" dirty="0"/>
              <a:t>Seyahat öncesi sağlık danışmanlığı muayeneyi, aşıları, sıtmaya karşı koruyucu ilaçları, seyahat ishali ve yolcunun karşılaşabileceği diğer hastalıklarla ilgili özel sağlık tavsiyelerini içerir. </a:t>
            </a:r>
          </a:p>
          <a:p>
            <a:r>
              <a:rPr lang="tr-TR" dirty="0"/>
              <a:t>Kronik sağlık sorunları olan veya ilaç kullanan yolcular sürekli gittikleri hekimlerine seyahat öncesi tedavilerini düzenletmelidirler. Yolcuların seyahat için sağlık çantası hazırlamaları ve yanlarında taşımaları önerilir.</a:t>
            </a:r>
          </a:p>
        </p:txBody>
      </p:sp>
      <p:sp>
        <p:nvSpPr>
          <p:cNvPr id="5" name="Metin kutusu 4">
            <a:extLst>
              <a:ext uri="{FF2B5EF4-FFF2-40B4-BE49-F238E27FC236}">
                <a16:creationId xmlns:a16="http://schemas.microsoft.com/office/drawing/2014/main" id="{623F8C63-B6C3-9CB9-1BF4-E36AEAC9C2DE}"/>
              </a:ext>
            </a:extLst>
          </p:cNvPr>
          <p:cNvSpPr txBox="1"/>
          <p:nvPr/>
        </p:nvSpPr>
        <p:spPr>
          <a:xfrm>
            <a:off x="303552" y="6488668"/>
            <a:ext cx="6093500" cy="323165"/>
          </a:xfrm>
          <a:prstGeom prst="rect">
            <a:avLst/>
          </a:prstGeom>
          <a:noFill/>
        </p:spPr>
        <p:txBody>
          <a:bodyPr wrap="square">
            <a:spAutoFit/>
          </a:bodyPr>
          <a:lstStyle/>
          <a:p>
            <a:r>
              <a:rPr lang="tr-TR" sz="1500" dirty="0"/>
              <a:t>https://www.seyahatsagligi.gov.tr</a:t>
            </a:r>
          </a:p>
        </p:txBody>
      </p:sp>
      <p:sp>
        <p:nvSpPr>
          <p:cNvPr id="4" name="Alt Bilgi Yer Tutucusu 3">
            <a:extLst>
              <a:ext uri="{FF2B5EF4-FFF2-40B4-BE49-F238E27FC236}">
                <a16:creationId xmlns:a16="http://schemas.microsoft.com/office/drawing/2014/main" id="{6CE12751-535C-D868-39D8-F59C337365F6}"/>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944653844"/>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7F3019-D932-B76C-9022-BC88E64072DF}"/>
              </a:ext>
            </a:extLst>
          </p:cNvPr>
          <p:cNvSpPr>
            <a:spLocks noGrp="1"/>
          </p:cNvSpPr>
          <p:nvPr>
            <p:ph type="title"/>
          </p:nvPr>
        </p:nvSpPr>
        <p:spPr/>
        <p:txBody>
          <a:bodyPr>
            <a:normAutofit/>
          </a:bodyPr>
          <a:lstStyle/>
          <a:p>
            <a:r>
              <a:rPr lang="tr-TR" sz="3200" dirty="0"/>
              <a:t>SEYAHATLERDE GÖRÜLEN ENFEKSİYON HASTALIKLARI</a:t>
            </a:r>
          </a:p>
        </p:txBody>
      </p:sp>
      <p:sp>
        <p:nvSpPr>
          <p:cNvPr id="3" name="İçerik Yer Tutucusu 2">
            <a:extLst>
              <a:ext uri="{FF2B5EF4-FFF2-40B4-BE49-F238E27FC236}">
                <a16:creationId xmlns:a16="http://schemas.microsoft.com/office/drawing/2014/main" id="{7F9AFA0D-E8C8-DFBB-0DB4-7C1927D5485B}"/>
              </a:ext>
            </a:extLst>
          </p:cNvPr>
          <p:cNvSpPr>
            <a:spLocks noGrp="1"/>
          </p:cNvSpPr>
          <p:nvPr>
            <p:ph idx="1"/>
          </p:nvPr>
        </p:nvSpPr>
        <p:spPr/>
        <p:txBody>
          <a:bodyPr/>
          <a:lstStyle/>
          <a:p>
            <a:pPr marL="0" indent="0">
              <a:buNone/>
            </a:pPr>
            <a:r>
              <a:rPr lang="tr-TR" sz="2800" dirty="0">
                <a:solidFill>
                  <a:srgbClr val="FF0000"/>
                </a:solidFill>
              </a:rPr>
              <a:t>VEBA (PLAGUE) </a:t>
            </a:r>
            <a:endParaRPr lang="tr-TR" b="1" dirty="0">
              <a:solidFill>
                <a:srgbClr val="002060"/>
              </a:solidFill>
              <a:sym typeface="Wingdings" panose="05000000000000000000" pitchFamily="2" charset="2"/>
            </a:endParaRPr>
          </a:p>
          <a:p>
            <a:pPr marL="0" indent="0">
              <a:buNone/>
            </a:pPr>
            <a:r>
              <a:rPr lang="tr-TR" b="1" dirty="0">
                <a:solidFill>
                  <a:srgbClr val="002060"/>
                </a:solidFill>
                <a:sym typeface="Wingdings" panose="05000000000000000000" pitchFamily="2" charset="2"/>
              </a:rPr>
              <a:t></a:t>
            </a:r>
            <a:r>
              <a:rPr lang="tr-TR" b="1" dirty="0">
                <a:solidFill>
                  <a:srgbClr val="002060"/>
                </a:solidFill>
              </a:rPr>
              <a:t>Coğrafi Dağılım: </a:t>
            </a:r>
            <a:r>
              <a:rPr lang="tr-TR" dirty="0"/>
              <a:t>Dünyanın birçok yerinde sıçanlarda veba enfeksiyonu odakları bulunur. Orta, doğu ve güney Afrika’da, güney Amerika’da, kuzey Amerika’nın batı bölümünde ve Asya’daki birçok alanda yabani kemirgen vebası mevcuttur</a:t>
            </a:r>
          </a:p>
          <a:p>
            <a:pPr marL="0" indent="0">
              <a:buNone/>
            </a:pPr>
            <a:r>
              <a:rPr lang="tr-TR" b="1" dirty="0">
                <a:solidFill>
                  <a:srgbClr val="002060"/>
                </a:solidFill>
                <a:sym typeface="Wingdings" panose="05000000000000000000" pitchFamily="2" charset="2"/>
              </a:rPr>
              <a:t></a:t>
            </a:r>
            <a:r>
              <a:rPr lang="tr-TR" b="1" dirty="0">
                <a:solidFill>
                  <a:srgbClr val="002060"/>
                </a:solidFill>
              </a:rPr>
              <a:t>Önlemler: </a:t>
            </a:r>
            <a:r>
              <a:rPr lang="tr-TR" dirty="0"/>
              <a:t>Canlı ya da ölü kemirgenlere temas etmekten kaçının. </a:t>
            </a:r>
          </a:p>
        </p:txBody>
      </p:sp>
      <p:sp>
        <p:nvSpPr>
          <p:cNvPr id="4" name="Alt Bilgi Yer Tutucusu 3">
            <a:extLst>
              <a:ext uri="{FF2B5EF4-FFF2-40B4-BE49-F238E27FC236}">
                <a16:creationId xmlns:a16="http://schemas.microsoft.com/office/drawing/2014/main" id="{35879D4B-94AA-E2C1-278C-C642DC8C526F}"/>
              </a:ext>
            </a:extLst>
          </p:cNvPr>
          <p:cNvSpPr>
            <a:spLocks noGrp="1"/>
          </p:cNvSpPr>
          <p:nvPr>
            <p:ph type="ftr" sz="quarter" idx="11"/>
          </p:nvPr>
        </p:nvSpPr>
        <p:spPr/>
        <p:txBody>
          <a:bodyPr/>
          <a:lstStyle/>
          <a:p>
            <a:endParaRPr lang="tr-TR"/>
          </a:p>
        </p:txBody>
      </p:sp>
      <p:sp>
        <p:nvSpPr>
          <p:cNvPr id="5" name="Metin kutusu 4">
            <a:extLst>
              <a:ext uri="{FF2B5EF4-FFF2-40B4-BE49-F238E27FC236}">
                <a16:creationId xmlns:a16="http://schemas.microsoft.com/office/drawing/2014/main" id="{D2D44C47-C804-0109-CC96-02259A459F1F}"/>
              </a:ext>
            </a:extLst>
          </p:cNvPr>
          <p:cNvSpPr txBox="1"/>
          <p:nvPr/>
        </p:nvSpPr>
        <p:spPr>
          <a:xfrm>
            <a:off x="393492" y="6488668"/>
            <a:ext cx="6093500" cy="323165"/>
          </a:xfrm>
          <a:prstGeom prst="rect">
            <a:avLst/>
          </a:prstGeom>
          <a:noFill/>
        </p:spPr>
        <p:txBody>
          <a:bodyPr wrap="square">
            <a:spAutoFit/>
          </a:bodyPr>
          <a:lstStyle/>
          <a:p>
            <a:r>
              <a:rPr lang="tr-TR" sz="1500" dirty="0"/>
              <a:t>https://www.seyahatsagligi.gov.tr</a:t>
            </a:r>
          </a:p>
        </p:txBody>
      </p:sp>
    </p:spTree>
    <p:extLst>
      <p:ext uri="{BB962C8B-B14F-4D97-AF65-F5344CB8AC3E}">
        <p14:creationId xmlns:p14="http://schemas.microsoft.com/office/powerpoint/2010/main" val="1488480547"/>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BCADEB5-0193-6DD4-16D4-7EE9522241E4}"/>
              </a:ext>
            </a:extLst>
          </p:cNvPr>
          <p:cNvSpPr>
            <a:spLocks noGrp="1"/>
          </p:cNvSpPr>
          <p:nvPr>
            <p:ph type="title"/>
          </p:nvPr>
        </p:nvSpPr>
        <p:spPr>
          <a:xfrm>
            <a:off x="686834" y="1153572"/>
            <a:ext cx="3200400" cy="4461163"/>
          </a:xfrm>
        </p:spPr>
        <p:txBody>
          <a:bodyPr>
            <a:normAutofit/>
          </a:bodyPr>
          <a:lstStyle/>
          <a:p>
            <a:r>
              <a:rPr lang="tr-TR" dirty="0">
                <a:solidFill>
                  <a:srgbClr val="FFFFFF"/>
                </a:solidFill>
              </a:rPr>
              <a:t>SEYAHAT AŞILARI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4C067577-3AE3-FBB7-74AD-14FBA9493BA4}"/>
              </a:ext>
            </a:extLst>
          </p:cNvPr>
          <p:cNvSpPr>
            <a:spLocks noGrp="1"/>
          </p:cNvSpPr>
          <p:nvPr>
            <p:ph idx="1"/>
          </p:nvPr>
        </p:nvSpPr>
        <p:spPr>
          <a:xfrm>
            <a:off x="4447308" y="591344"/>
            <a:ext cx="6906491" cy="5585619"/>
          </a:xfrm>
        </p:spPr>
        <p:txBody>
          <a:bodyPr anchor="ctr">
            <a:normAutofit/>
          </a:bodyPr>
          <a:lstStyle/>
          <a:p>
            <a:r>
              <a:rPr lang="tr-TR" b="1" dirty="0"/>
              <a:t>Rutin Aşılar </a:t>
            </a:r>
          </a:p>
          <a:p>
            <a:r>
              <a:rPr lang="tr-TR" dirty="0"/>
              <a:t>- DBT (Difteri, Boğmaca, </a:t>
            </a:r>
            <a:r>
              <a:rPr lang="tr-TR" dirty="0" err="1"/>
              <a:t>Tetanoz</a:t>
            </a:r>
            <a:r>
              <a:rPr lang="tr-TR" dirty="0"/>
              <a:t>)</a:t>
            </a:r>
          </a:p>
          <a:p>
            <a:r>
              <a:rPr lang="tr-TR" dirty="0"/>
              <a:t> - Hepatit B</a:t>
            </a:r>
          </a:p>
          <a:p>
            <a:r>
              <a:rPr lang="tr-TR" dirty="0"/>
              <a:t> - </a:t>
            </a:r>
            <a:r>
              <a:rPr lang="tr-TR" dirty="0" err="1"/>
              <a:t>HiB</a:t>
            </a:r>
            <a:r>
              <a:rPr lang="tr-TR" dirty="0"/>
              <a:t> (</a:t>
            </a:r>
            <a:r>
              <a:rPr lang="tr-TR" dirty="0" err="1"/>
              <a:t>Haemophilus</a:t>
            </a:r>
            <a:r>
              <a:rPr lang="tr-TR" dirty="0"/>
              <a:t> İnfluenza tip B) </a:t>
            </a:r>
          </a:p>
          <a:p>
            <a:r>
              <a:rPr lang="tr-TR" dirty="0"/>
              <a:t>- İnfluenza </a:t>
            </a:r>
          </a:p>
          <a:p>
            <a:r>
              <a:rPr lang="tr-TR" dirty="0"/>
              <a:t>- KKK (Kabakulak, Kızamık, Kızamıkçık) </a:t>
            </a:r>
          </a:p>
          <a:p>
            <a:r>
              <a:rPr lang="tr-TR" dirty="0"/>
              <a:t>- </a:t>
            </a:r>
            <a:r>
              <a:rPr lang="tr-TR" dirty="0" err="1"/>
              <a:t>Pnömokok</a:t>
            </a:r>
            <a:endParaRPr lang="tr-TR" dirty="0"/>
          </a:p>
          <a:p>
            <a:r>
              <a:rPr lang="tr-TR" dirty="0"/>
              <a:t> - Polio</a:t>
            </a:r>
          </a:p>
          <a:p>
            <a:r>
              <a:rPr lang="tr-TR" dirty="0"/>
              <a:t> - Tüberküloz</a:t>
            </a:r>
          </a:p>
          <a:p>
            <a:r>
              <a:rPr lang="tr-TR" dirty="0"/>
              <a:t> - Suçiçeği</a:t>
            </a:r>
          </a:p>
        </p:txBody>
      </p:sp>
      <p:sp>
        <p:nvSpPr>
          <p:cNvPr id="4" name="Alt Bilgi Yer Tutucusu 3">
            <a:extLst>
              <a:ext uri="{FF2B5EF4-FFF2-40B4-BE49-F238E27FC236}">
                <a16:creationId xmlns:a16="http://schemas.microsoft.com/office/drawing/2014/main" id="{26916514-2794-4E95-7019-BDE7BE507E25}"/>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754620343"/>
      </p:ext>
    </p:extLst>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F12FBF3-47F3-6A73-4D04-D27478CF877F}"/>
              </a:ext>
            </a:extLst>
          </p:cNvPr>
          <p:cNvSpPr>
            <a:spLocks noGrp="1"/>
          </p:cNvSpPr>
          <p:nvPr>
            <p:ph type="title"/>
          </p:nvPr>
        </p:nvSpPr>
        <p:spPr>
          <a:xfrm>
            <a:off x="686834" y="1153572"/>
            <a:ext cx="3200400" cy="4461163"/>
          </a:xfrm>
        </p:spPr>
        <p:txBody>
          <a:bodyPr>
            <a:normAutofit/>
          </a:bodyPr>
          <a:lstStyle/>
          <a:p>
            <a:r>
              <a:rPr lang="tr-TR" dirty="0">
                <a:solidFill>
                  <a:srgbClr val="FFFFFF"/>
                </a:solidFill>
              </a:rPr>
              <a:t>SEYAHAT AŞILARI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4FC2F322-023A-254B-FD74-07F196D9F1F8}"/>
              </a:ext>
            </a:extLst>
          </p:cNvPr>
          <p:cNvSpPr>
            <a:spLocks noGrp="1"/>
          </p:cNvSpPr>
          <p:nvPr>
            <p:ph idx="1"/>
          </p:nvPr>
        </p:nvSpPr>
        <p:spPr>
          <a:xfrm>
            <a:off x="4447308" y="591344"/>
            <a:ext cx="6906491" cy="5585619"/>
          </a:xfrm>
        </p:spPr>
        <p:txBody>
          <a:bodyPr anchor="ctr">
            <a:normAutofit fontScale="92500" lnSpcReduction="20000"/>
          </a:bodyPr>
          <a:lstStyle/>
          <a:p>
            <a:r>
              <a:rPr lang="tr-TR" b="1" dirty="0"/>
              <a:t>Önerilen Aşılar </a:t>
            </a:r>
          </a:p>
          <a:p>
            <a:r>
              <a:rPr lang="tr-TR" dirty="0"/>
              <a:t>- Kolera</a:t>
            </a:r>
          </a:p>
          <a:p>
            <a:r>
              <a:rPr lang="tr-TR" dirty="0"/>
              <a:t> - Hepatit A</a:t>
            </a:r>
          </a:p>
          <a:p>
            <a:r>
              <a:rPr lang="tr-TR" dirty="0"/>
              <a:t> - </a:t>
            </a:r>
            <a:r>
              <a:rPr lang="tr-TR" dirty="0" err="1"/>
              <a:t>Meningokok</a:t>
            </a:r>
            <a:r>
              <a:rPr lang="tr-TR" dirty="0"/>
              <a:t> </a:t>
            </a:r>
          </a:p>
          <a:p>
            <a:r>
              <a:rPr lang="tr-TR" dirty="0"/>
              <a:t>- Kuduz </a:t>
            </a:r>
          </a:p>
          <a:p>
            <a:r>
              <a:rPr lang="tr-TR" dirty="0"/>
              <a:t>- Japon Ensefaliti </a:t>
            </a:r>
          </a:p>
          <a:p>
            <a:r>
              <a:rPr lang="tr-TR" dirty="0"/>
              <a:t>- Kene kaynaklı ensefalit </a:t>
            </a:r>
          </a:p>
          <a:p>
            <a:r>
              <a:rPr lang="tr-TR" dirty="0"/>
              <a:t>- Tifo (Riskli ülkelere gidecek olanlara merkezlerimizde yapılmaktadır) </a:t>
            </a:r>
          </a:p>
          <a:p>
            <a:r>
              <a:rPr lang="tr-TR" dirty="0"/>
              <a:t>- Sarı Humma (Riskli ülkelere gidecek olanlara merkezlerimizde yapılmaktadır) </a:t>
            </a:r>
          </a:p>
          <a:p>
            <a:r>
              <a:rPr lang="tr-TR" b="1" dirty="0"/>
              <a:t>Zorunlu Aşılar </a:t>
            </a:r>
          </a:p>
          <a:p>
            <a:r>
              <a:rPr lang="tr-TR" dirty="0"/>
              <a:t>- Sarı Humma </a:t>
            </a:r>
          </a:p>
          <a:p>
            <a:r>
              <a:rPr lang="tr-TR" dirty="0"/>
              <a:t>- </a:t>
            </a:r>
            <a:r>
              <a:rPr lang="tr-TR" dirty="0" err="1"/>
              <a:t>Meningokoksik</a:t>
            </a:r>
            <a:r>
              <a:rPr lang="tr-TR" dirty="0"/>
              <a:t> Menenjit</a:t>
            </a:r>
          </a:p>
        </p:txBody>
      </p:sp>
      <p:sp>
        <p:nvSpPr>
          <p:cNvPr id="4" name="Alt Bilgi Yer Tutucusu 3">
            <a:extLst>
              <a:ext uri="{FF2B5EF4-FFF2-40B4-BE49-F238E27FC236}">
                <a16:creationId xmlns:a16="http://schemas.microsoft.com/office/drawing/2014/main" id="{FE8CFDA3-D117-AB69-D128-FCEB7647DEBA}"/>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3477107010"/>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667051-95E6-93F6-5872-F30DA4781FFD}"/>
              </a:ext>
            </a:extLst>
          </p:cNvPr>
          <p:cNvSpPr>
            <a:spLocks noGrp="1"/>
          </p:cNvSpPr>
          <p:nvPr>
            <p:ph type="title"/>
          </p:nvPr>
        </p:nvSpPr>
        <p:spPr>
          <a:xfrm>
            <a:off x="838200" y="155263"/>
            <a:ext cx="10515600" cy="1325563"/>
          </a:xfrm>
        </p:spPr>
        <p:txBody>
          <a:bodyPr>
            <a:normAutofit/>
          </a:bodyPr>
          <a:lstStyle/>
          <a:p>
            <a:r>
              <a:rPr lang="tr-TR" sz="3200" dirty="0"/>
              <a:t>SEYAHAT AŞILARI</a:t>
            </a:r>
            <a:endParaRPr lang="tr-TR" dirty="0"/>
          </a:p>
        </p:txBody>
      </p:sp>
      <p:sp>
        <p:nvSpPr>
          <p:cNvPr id="3" name="İçerik Yer Tutucusu 2">
            <a:extLst>
              <a:ext uri="{FF2B5EF4-FFF2-40B4-BE49-F238E27FC236}">
                <a16:creationId xmlns:a16="http://schemas.microsoft.com/office/drawing/2014/main" id="{EB1EA77A-147B-1DFA-68AD-28DCDBC1E191}"/>
              </a:ext>
            </a:extLst>
          </p:cNvPr>
          <p:cNvSpPr>
            <a:spLocks noGrp="1"/>
          </p:cNvSpPr>
          <p:nvPr>
            <p:ph idx="1"/>
          </p:nvPr>
        </p:nvSpPr>
        <p:spPr>
          <a:xfrm>
            <a:off x="838200" y="1319134"/>
            <a:ext cx="10515600" cy="4857829"/>
          </a:xfrm>
        </p:spPr>
        <p:txBody>
          <a:bodyPr>
            <a:normAutofit fontScale="85000" lnSpcReduction="20000"/>
          </a:bodyPr>
          <a:lstStyle/>
          <a:p>
            <a:r>
              <a:rPr lang="tr-TR" dirty="0">
                <a:solidFill>
                  <a:srgbClr val="C00000"/>
                </a:solidFill>
              </a:rPr>
              <a:t>RUTİN AŞILAR </a:t>
            </a:r>
          </a:p>
          <a:p>
            <a:r>
              <a:rPr lang="tr-TR" b="1" dirty="0">
                <a:solidFill>
                  <a:srgbClr val="002060"/>
                </a:solidFill>
              </a:rPr>
              <a:t>Difteri, Boğmaca, </a:t>
            </a:r>
            <a:r>
              <a:rPr lang="tr-TR" b="1" dirty="0" err="1">
                <a:solidFill>
                  <a:srgbClr val="002060"/>
                </a:solidFill>
              </a:rPr>
              <a:t>Tetanoz</a:t>
            </a:r>
            <a:r>
              <a:rPr lang="tr-TR" b="1" dirty="0">
                <a:solidFill>
                  <a:srgbClr val="002060"/>
                </a:solidFill>
              </a:rPr>
              <a:t> Aşısı: </a:t>
            </a:r>
            <a:r>
              <a:rPr lang="tr-TR" dirty="0"/>
              <a:t>Aşı bu üç hastalığa karşı uygulanan üçlü bir aşıdır ve bebeklikte uygulanan rutin aşı programında yer alır. Yetişkinler için </a:t>
            </a:r>
            <a:r>
              <a:rPr lang="tr-TR" dirty="0" err="1"/>
              <a:t>Tetanoz</a:t>
            </a:r>
            <a:r>
              <a:rPr lang="tr-TR" dirty="0"/>
              <a:t>, azaltılmış Difteri, azaltılmış Boğmaca (</a:t>
            </a:r>
            <a:r>
              <a:rPr lang="tr-TR" dirty="0" err="1"/>
              <a:t>Td</a:t>
            </a:r>
            <a:r>
              <a:rPr lang="tr-TR" dirty="0"/>
              <a:t>, </a:t>
            </a:r>
            <a:r>
              <a:rPr lang="tr-TR" dirty="0" err="1"/>
              <a:t>Tdap</a:t>
            </a:r>
            <a:r>
              <a:rPr lang="tr-TR" dirty="0"/>
              <a:t>) şeklinde uygulama vardır. </a:t>
            </a:r>
            <a:r>
              <a:rPr lang="tr-TR" b="1" dirty="0"/>
              <a:t>19-64 yaş arasındakilere yaşam boyunca 10 yılda bir </a:t>
            </a:r>
            <a:r>
              <a:rPr lang="tr-TR" b="1" dirty="0" err="1"/>
              <a:t>Td</a:t>
            </a:r>
            <a:r>
              <a:rPr lang="tr-TR" b="1" dirty="0"/>
              <a:t>, bu dozlardan bir tanesinde </a:t>
            </a:r>
            <a:r>
              <a:rPr lang="tr-TR" b="1" dirty="0" err="1"/>
              <a:t>Tdap</a:t>
            </a:r>
            <a:r>
              <a:rPr lang="tr-TR" b="1" dirty="0"/>
              <a:t> uygulanmalıdır. Seyahat öncesi tüm yolcuların aşılanması önerilir. </a:t>
            </a:r>
          </a:p>
          <a:p>
            <a:r>
              <a:rPr lang="tr-TR" b="1" dirty="0">
                <a:solidFill>
                  <a:srgbClr val="002060"/>
                </a:solidFill>
              </a:rPr>
              <a:t>Hepatit B Aşısı: </a:t>
            </a:r>
            <a:r>
              <a:rPr lang="tr-TR" dirty="0"/>
              <a:t>Hepatit B aşısının ilk dozuna bebek doğduğunda başlanır ve toplam 3 doz olarak yapılır. Bebeklikte aşı uygulanmayanlara hangi yaşta olursa olsun 3 doz aşı yapılmalıdır (bazı ürünler için ergenlerde 2 doz olabilir). Son derece güvenli ve koruyuculuğu %90-95’lerde olan bir aşıdır. Aşı sonrası hafif, bölgesel reaksiyonlar olabilir. Gebelere doktor uygun görürse yapılabilir.</a:t>
            </a:r>
          </a:p>
          <a:p>
            <a:r>
              <a:rPr lang="tr-TR" dirty="0"/>
              <a:t> </a:t>
            </a:r>
            <a:r>
              <a:rPr lang="tr-TR" b="1" dirty="0">
                <a:solidFill>
                  <a:srgbClr val="002060"/>
                </a:solidFill>
              </a:rPr>
              <a:t>İnfluenza Tip B (</a:t>
            </a:r>
            <a:r>
              <a:rPr lang="tr-TR" b="1" dirty="0" err="1">
                <a:solidFill>
                  <a:srgbClr val="002060"/>
                </a:solidFill>
              </a:rPr>
              <a:t>Hib</a:t>
            </a:r>
            <a:r>
              <a:rPr lang="tr-TR" b="1" dirty="0">
                <a:solidFill>
                  <a:srgbClr val="002060"/>
                </a:solidFill>
              </a:rPr>
              <a:t>) Aşısı: </a:t>
            </a:r>
            <a:r>
              <a:rPr lang="tr-TR" dirty="0"/>
              <a:t>Rutin aşılanmanın yürütüldüğü ülkelerde pratik olarak ortadan kalkmıştır. Tüm korunmayan çocuklar, en azından 5 yaşına kadar risk altındadır. 5 yaş üzerinde sadece bağışıklık sistemi baskılanmış olanlara önerilir.. Aşı sonrası kızarıklık, şişlik, sıcaklık artışı gibi lokal yan etkiler görülebilir.</a:t>
            </a:r>
          </a:p>
        </p:txBody>
      </p:sp>
      <p:sp>
        <p:nvSpPr>
          <p:cNvPr id="4" name="Alt Bilgi Yer Tutucusu 3">
            <a:extLst>
              <a:ext uri="{FF2B5EF4-FFF2-40B4-BE49-F238E27FC236}">
                <a16:creationId xmlns:a16="http://schemas.microsoft.com/office/drawing/2014/main" id="{A41A9232-9603-0300-9F60-87909910DF57}"/>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856357772"/>
      </p:ext>
    </p:extLst>
  </p:cSld>
  <p:clrMapOvr>
    <a:masterClrMapping/>
  </p:clrMapOvr>
  <p:transition spd="slow">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E7C963-5B0C-89C0-BF97-8E3B928E0208}"/>
              </a:ext>
            </a:extLst>
          </p:cNvPr>
          <p:cNvSpPr>
            <a:spLocks noGrp="1"/>
          </p:cNvSpPr>
          <p:nvPr>
            <p:ph type="title"/>
          </p:nvPr>
        </p:nvSpPr>
        <p:spPr/>
        <p:txBody>
          <a:bodyPr>
            <a:normAutofit/>
          </a:bodyPr>
          <a:lstStyle/>
          <a:p>
            <a:r>
              <a:rPr lang="tr-TR" sz="3200" dirty="0"/>
              <a:t>SEYAHAT AŞILARI</a:t>
            </a:r>
          </a:p>
        </p:txBody>
      </p:sp>
      <p:sp>
        <p:nvSpPr>
          <p:cNvPr id="3" name="İçerik Yer Tutucusu 2">
            <a:extLst>
              <a:ext uri="{FF2B5EF4-FFF2-40B4-BE49-F238E27FC236}">
                <a16:creationId xmlns:a16="http://schemas.microsoft.com/office/drawing/2014/main" id="{1CD8FFA0-7CB9-3A4A-B5DB-107DF2DAEAA1}"/>
              </a:ext>
            </a:extLst>
          </p:cNvPr>
          <p:cNvSpPr>
            <a:spLocks noGrp="1"/>
          </p:cNvSpPr>
          <p:nvPr>
            <p:ph idx="1"/>
          </p:nvPr>
        </p:nvSpPr>
        <p:spPr>
          <a:xfrm>
            <a:off x="674557" y="1364105"/>
            <a:ext cx="10679243" cy="4812858"/>
          </a:xfrm>
        </p:spPr>
        <p:txBody>
          <a:bodyPr>
            <a:normAutofit fontScale="77500" lnSpcReduction="20000"/>
          </a:bodyPr>
          <a:lstStyle/>
          <a:p>
            <a:pPr marL="0" indent="0">
              <a:buNone/>
            </a:pPr>
            <a:r>
              <a:rPr lang="tr-TR" dirty="0">
                <a:solidFill>
                  <a:srgbClr val="C00000"/>
                </a:solidFill>
              </a:rPr>
              <a:t>RUTİN AŞILAR </a:t>
            </a:r>
            <a:endParaRPr lang="tr-TR" b="1" dirty="0">
              <a:solidFill>
                <a:srgbClr val="002060"/>
              </a:solidFill>
            </a:endParaRPr>
          </a:p>
          <a:p>
            <a:r>
              <a:rPr lang="tr-TR" b="1" dirty="0">
                <a:solidFill>
                  <a:srgbClr val="002060"/>
                </a:solidFill>
              </a:rPr>
              <a:t>İnfluenza Aşısı</a:t>
            </a:r>
            <a:r>
              <a:rPr lang="tr-TR" dirty="0"/>
              <a:t>: Aşının canlı ve ölü tipleri vardır. Ölü aşı kas içine tek doz olarak uygulanır. Her yıl tekrarlanır (grip aşılaması için en uygun aylar Eylül, Ekim, Kasım aylarıdır). Aşı sonrası uygulama yerinde ağrı, kızarıklık, şişlik görülür. %1 oranında ateş, titreme ve kas ağrıları gelişebilir. Gerek görüldüğü takdirde gebelere de yapılabilir. </a:t>
            </a:r>
          </a:p>
          <a:p>
            <a:r>
              <a:rPr lang="tr-TR" b="1" dirty="0">
                <a:solidFill>
                  <a:srgbClr val="002060"/>
                </a:solidFill>
              </a:rPr>
              <a:t>KKK Aşısı: </a:t>
            </a:r>
            <a:r>
              <a:rPr lang="tr-TR" dirty="0"/>
              <a:t>KKK aşısı canlı, zayıflatılmış aşı olup 2 doz halinde, cilt altına uygulanır. Aşı sonrası uygulama yerinde ağrı, kızarıklık, şişlik gelişebilir. Ateş ve hafif döküntü görülebilir. Gebelere yapılmaz. Aşı yapılan doğurgan yaştaki kadınlar aşıdan sonra en az 4 hafta süreyle hamile kalmamalıdır.</a:t>
            </a:r>
          </a:p>
          <a:p>
            <a:r>
              <a:rPr lang="tr-TR" dirty="0"/>
              <a:t> </a:t>
            </a:r>
            <a:r>
              <a:rPr lang="tr-TR" b="1" dirty="0" err="1">
                <a:solidFill>
                  <a:srgbClr val="002060"/>
                </a:solidFill>
              </a:rPr>
              <a:t>Pnömokok</a:t>
            </a:r>
            <a:r>
              <a:rPr lang="tr-TR" b="1" dirty="0">
                <a:solidFill>
                  <a:srgbClr val="002060"/>
                </a:solidFill>
              </a:rPr>
              <a:t> Aşısı: </a:t>
            </a:r>
            <a:r>
              <a:rPr lang="tr-TR" dirty="0"/>
              <a:t>Pnömoni kişiden kişiye solunum yoluyla yayılır. Menenjit, </a:t>
            </a:r>
            <a:r>
              <a:rPr lang="tr-TR" dirty="0" err="1"/>
              <a:t>bakteremi</a:t>
            </a:r>
            <a:r>
              <a:rPr lang="tr-TR" dirty="0"/>
              <a:t> (bakterinin kana geçmesi) tablolarına neden olur. Küçük çocuklar ve yaşlılarda daha ciddi seyreder. Kronik rahatsızlığı bulunan yolcular risk altındadır. İki tip </a:t>
            </a:r>
            <a:r>
              <a:rPr lang="tr-TR" dirty="0" err="1"/>
              <a:t>pnömokok</a:t>
            </a:r>
            <a:r>
              <a:rPr lang="tr-TR" dirty="0"/>
              <a:t> aşısı vardır. PCV (Konjuge </a:t>
            </a:r>
            <a:r>
              <a:rPr lang="tr-TR" dirty="0" err="1"/>
              <a:t>pnömokok</a:t>
            </a:r>
            <a:r>
              <a:rPr lang="tr-TR" dirty="0"/>
              <a:t> aşısı) 2 yaş altı çocuklara 4 doz olarak yapılır. PPV (Polisakkarit </a:t>
            </a:r>
            <a:r>
              <a:rPr lang="tr-TR" dirty="0" err="1"/>
              <a:t>pnömokok</a:t>
            </a:r>
            <a:r>
              <a:rPr lang="tr-TR" dirty="0"/>
              <a:t> aşısı) ise 2 yaş üzeri ve yetişkinlere tek doz, kas içine uygulanır. Aşı sonrası aşı yerinde kızarıklık ve ağrı gibi lokal etkiler, ateş ve kas ağrısı görülebilir. Sağlıklı gebe kadınlara önerilmez.</a:t>
            </a:r>
          </a:p>
        </p:txBody>
      </p:sp>
      <p:sp>
        <p:nvSpPr>
          <p:cNvPr id="4" name="Alt Bilgi Yer Tutucusu 3">
            <a:extLst>
              <a:ext uri="{FF2B5EF4-FFF2-40B4-BE49-F238E27FC236}">
                <a16:creationId xmlns:a16="http://schemas.microsoft.com/office/drawing/2014/main" id="{7D837496-C943-1CE9-2B02-78EED997BBFD}"/>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137615213"/>
      </p:ext>
    </p:extLst>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2925EC-CE38-F817-E0AB-D8CE3C5AC7DA}"/>
              </a:ext>
            </a:extLst>
          </p:cNvPr>
          <p:cNvSpPr>
            <a:spLocks noGrp="1"/>
          </p:cNvSpPr>
          <p:nvPr>
            <p:ph type="title"/>
          </p:nvPr>
        </p:nvSpPr>
        <p:spPr/>
        <p:txBody>
          <a:bodyPr>
            <a:normAutofit/>
          </a:bodyPr>
          <a:lstStyle/>
          <a:p>
            <a:r>
              <a:rPr lang="tr-TR" sz="3200" dirty="0"/>
              <a:t>SEYAHAT AŞILARI</a:t>
            </a:r>
          </a:p>
        </p:txBody>
      </p:sp>
      <p:sp>
        <p:nvSpPr>
          <p:cNvPr id="3" name="İçerik Yer Tutucusu 2">
            <a:extLst>
              <a:ext uri="{FF2B5EF4-FFF2-40B4-BE49-F238E27FC236}">
                <a16:creationId xmlns:a16="http://schemas.microsoft.com/office/drawing/2014/main" id="{9151AFD5-F884-0B84-33E4-3E27590B6A97}"/>
              </a:ext>
            </a:extLst>
          </p:cNvPr>
          <p:cNvSpPr>
            <a:spLocks noGrp="1"/>
          </p:cNvSpPr>
          <p:nvPr>
            <p:ph idx="1"/>
          </p:nvPr>
        </p:nvSpPr>
        <p:spPr>
          <a:xfrm>
            <a:off x="584616" y="1484026"/>
            <a:ext cx="10769184" cy="4692937"/>
          </a:xfrm>
        </p:spPr>
        <p:txBody>
          <a:bodyPr>
            <a:normAutofit fontScale="70000" lnSpcReduction="20000"/>
          </a:bodyPr>
          <a:lstStyle/>
          <a:p>
            <a:r>
              <a:rPr lang="tr-TR" dirty="0">
                <a:solidFill>
                  <a:srgbClr val="C00000"/>
                </a:solidFill>
              </a:rPr>
              <a:t>RUTİN AŞILAR </a:t>
            </a:r>
            <a:endParaRPr lang="tr-TR" b="1" dirty="0">
              <a:solidFill>
                <a:srgbClr val="002060"/>
              </a:solidFill>
            </a:endParaRPr>
          </a:p>
          <a:p>
            <a:r>
              <a:rPr lang="tr-TR" b="1" dirty="0">
                <a:solidFill>
                  <a:srgbClr val="002060"/>
                </a:solidFill>
              </a:rPr>
              <a:t>Polio Aşısı: </a:t>
            </a:r>
            <a:r>
              <a:rPr lang="tr-TR" dirty="0"/>
              <a:t>Polio bazı ülkelerde hala görülmektedir. Bu ülkelere gidecek yolcular için bulaşma riski mevcuttur. İki tip aşı vardır. Ağızdan uygulanan canlı aşı ve kas içine uygulanan ölü aşı. Daha önce aşılanmamış yetişkinler 3 doz olarak aşı yaptırmalıdır. Süre kısıtlıysa 3 dozda birer ay arayla uygulanabilir. Çocukluk aşıları tam olan yetişkin için seyahat öncesi tek doz uygulama yeterli görülmektedir. Aşı sonrası ölü aşıya bağlı olarak nadiren alerjik reaksiyonlar, canlı aşıya bağlı olarak düşük olasılıkla çocuk felci gelişebilir. Gebelere önerilmez.</a:t>
            </a:r>
          </a:p>
          <a:p>
            <a:r>
              <a:rPr lang="tr-TR" b="1" dirty="0">
                <a:solidFill>
                  <a:srgbClr val="002060"/>
                </a:solidFill>
              </a:rPr>
              <a:t>Tüberküloz Aşısı (BCG): T</a:t>
            </a:r>
            <a:r>
              <a:rPr lang="tr-TR" dirty="0"/>
              <a:t>überküloz halen dünyada en yaygın ve ölümcül bulaşıcı hastalıklardan biridir. BCG aşısı %100 koruma sağlamasa da hastalığın sıklığını azaltır ve ağır türlerin ortaya çıkmasını önler. BCG aşısının yolcular için kullanımı sınırlıdır ancak yüksek hastalık riski olan bölgeye gidilecekse bebekler ve küçük çocuklar için tek doz olarak önerilebilir. Aşı yolculuktan 4 hafta önce ve deri içine yapılmalıdır. Gebelerde kullanımı uygun değildir.</a:t>
            </a:r>
          </a:p>
          <a:p>
            <a:r>
              <a:rPr lang="tr-TR" b="1" dirty="0">
                <a:solidFill>
                  <a:srgbClr val="002060"/>
                </a:solidFill>
              </a:rPr>
              <a:t>Suçiçeği Aşısı: </a:t>
            </a:r>
            <a:r>
              <a:rPr lang="tr-TR" dirty="0"/>
              <a:t>Aşı canlı, zayıflatılmış virüs aşısıdır. 12-18 ay arası tüm bebeklere, daha önce su çiçeği geçirmemiş ve aşılanmamış daha büyük çocuklara ve yüksek risk altındaki erişkinlere uygulanır. Cilt altına 1 ya da 2 doz olarak yapılır. Aşı sonrası aşı yerinde kızarıklık, sertlik ve ağrı gibi lokal yan etkiler görülebilir. Düşük oranda hafif döküntü gelişebilir. Gebelere yapılmaz. Suçiçeği aşısı olan kadınlar en az 4 hafta süreyle hamile kalmamalıdır.</a:t>
            </a:r>
          </a:p>
        </p:txBody>
      </p:sp>
      <p:sp>
        <p:nvSpPr>
          <p:cNvPr id="4" name="Alt Bilgi Yer Tutucusu 3">
            <a:extLst>
              <a:ext uri="{FF2B5EF4-FFF2-40B4-BE49-F238E27FC236}">
                <a16:creationId xmlns:a16="http://schemas.microsoft.com/office/drawing/2014/main" id="{87969ABE-A969-751E-33F5-1078871166A3}"/>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087833751"/>
      </p:ext>
    </p:extLst>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80A74B-72A9-40FB-65C7-F390A465863B}"/>
              </a:ext>
            </a:extLst>
          </p:cNvPr>
          <p:cNvSpPr>
            <a:spLocks noGrp="1"/>
          </p:cNvSpPr>
          <p:nvPr>
            <p:ph type="title"/>
          </p:nvPr>
        </p:nvSpPr>
        <p:spPr/>
        <p:txBody>
          <a:bodyPr>
            <a:normAutofit/>
          </a:bodyPr>
          <a:lstStyle/>
          <a:p>
            <a:r>
              <a:rPr lang="tr-TR" sz="3200" dirty="0"/>
              <a:t>SEYAHAT AŞILARI</a:t>
            </a:r>
          </a:p>
        </p:txBody>
      </p:sp>
      <p:sp>
        <p:nvSpPr>
          <p:cNvPr id="3" name="İçerik Yer Tutucusu 2">
            <a:extLst>
              <a:ext uri="{FF2B5EF4-FFF2-40B4-BE49-F238E27FC236}">
                <a16:creationId xmlns:a16="http://schemas.microsoft.com/office/drawing/2014/main" id="{649306D5-8DA7-9D44-015C-E07B9E8282D4}"/>
              </a:ext>
            </a:extLst>
          </p:cNvPr>
          <p:cNvSpPr>
            <a:spLocks noGrp="1"/>
          </p:cNvSpPr>
          <p:nvPr>
            <p:ph idx="1"/>
          </p:nvPr>
        </p:nvSpPr>
        <p:spPr>
          <a:xfrm>
            <a:off x="838200" y="1469036"/>
            <a:ext cx="10515600" cy="4707927"/>
          </a:xfrm>
        </p:spPr>
        <p:txBody>
          <a:bodyPr>
            <a:normAutofit fontScale="70000" lnSpcReduction="20000"/>
          </a:bodyPr>
          <a:lstStyle/>
          <a:p>
            <a:r>
              <a:rPr lang="tr-TR" dirty="0">
                <a:solidFill>
                  <a:srgbClr val="C00000"/>
                </a:solidFill>
              </a:rPr>
              <a:t>ÖNERİLEN AŞILAR </a:t>
            </a:r>
          </a:p>
          <a:p>
            <a:r>
              <a:rPr lang="tr-TR" b="1" dirty="0">
                <a:solidFill>
                  <a:srgbClr val="002060"/>
                </a:solidFill>
              </a:rPr>
              <a:t>Hepatit A aşısı: </a:t>
            </a:r>
            <a:r>
              <a:rPr lang="tr-TR" dirty="0"/>
              <a:t>Hepatit A, kişisel hijyenin kötü olduğu, kalabalık ortamlarda sık görülür. Hepatit A aşısı 1-15 yaş için 6-18 ay ara ile 2 doz, 15 yaş üzeri için 6-12 ay ara ile 2 doz olarak, kas içine uygulanır. Aşı sonrası kolda ağrı en sık görülen yan etkidir. Gerek görülürse gebelere de yapılabilir.</a:t>
            </a:r>
          </a:p>
          <a:p>
            <a:r>
              <a:rPr lang="tr-TR" b="1" dirty="0">
                <a:solidFill>
                  <a:srgbClr val="002060"/>
                </a:solidFill>
              </a:rPr>
              <a:t>Tifo Aşısı: </a:t>
            </a:r>
            <a:r>
              <a:rPr lang="tr-TR" dirty="0"/>
              <a:t>Tifo akut, yaşamı tehdit edici bir hastalıktır. Uluslararası yolculuklar için tifo aşısı bir ön koşul değildir. Fakat tifo hastalığı riskinin olduğu bilinen yerlere gidecek yolculara aşı önerilmektedir. Seyahat Sağlığı Merkezlerimizde </a:t>
            </a:r>
            <a:r>
              <a:rPr lang="tr-TR" dirty="0" err="1"/>
              <a:t>parenteral</a:t>
            </a:r>
            <a:r>
              <a:rPr lang="tr-TR" dirty="0"/>
              <a:t> uygulanan tifo aşısı bulunmakta ve endikasyon durumunda yapılmaktadır. Aşının koruyuculuğu % 50-80 ‘</a:t>
            </a:r>
            <a:r>
              <a:rPr lang="tr-TR" dirty="0" err="1"/>
              <a:t>dir</a:t>
            </a:r>
            <a:r>
              <a:rPr lang="tr-TR" dirty="0"/>
              <a:t>. Bu nedenle aşı ile birlikte korunma önlemleri (gıda ve kişisel hijyen) mutlaka uygulanmalıdır. 2 yaş üzerine tek doz olarak kas içine uygulanır. İki yıl koruyuculuk sağlar. Aşı sonrası ateş, baş ağrısı, aşı yerinde kızarma ve sertlik görülebilir. Gerek görülürse gebelere de uygulanabilir. </a:t>
            </a:r>
          </a:p>
          <a:p>
            <a:r>
              <a:rPr lang="tr-TR" b="1" dirty="0">
                <a:solidFill>
                  <a:srgbClr val="002060"/>
                </a:solidFill>
              </a:rPr>
              <a:t>Kuduz Aşısı: </a:t>
            </a:r>
            <a:r>
              <a:rPr lang="tr-TR" dirty="0"/>
              <a:t>Enfeksiyon insanlara kuduz hayvan ısırığı ya da tükürüğü ile bulaşır. Ölümcül bir hastalık olduğundan aşı uygulamasına yaralanmadan sonra mümkün olan en kısa zamanda başlanmalıdır. Aşının ilk dozunun uygulandığı gün 0. gün olarak kabul edilir. Takip eden dozlar 3. , 7. , 14. ve 28. günlerde toplam 5 doz olarak yapılır. Koldan, kas içine uygulanır. Aşı sonrası kolda ağrı, kızarıklık, şişlik, kaşıntı görülebilir. Gebelere uygulanabilir.</a:t>
            </a:r>
          </a:p>
        </p:txBody>
      </p:sp>
      <p:sp>
        <p:nvSpPr>
          <p:cNvPr id="4" name="Alt Bilgi Yer Tutucusu 3">
            <a:extLst>
              <a:ext uri="{FF2B5EF4-FFF2-40B4-BE49-F238E27FC236}">
                <a16:creationId xmlns:a16="http://schemas.microsoft.com/office/drawing/2014/main" id="{EF4F6641-0F68-3C01-C1EA-E54D79CBF80A}"/>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903658573"/>
      </p:ext>
    </p:extLst>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17303F-E09E-C751-A316-88F85312BEBD}"/>
              </a:ext>
            </a:extLst>
          </p:cNvPr>
          <p:cNvSpPr>
            <a:spLocks noGrp="1"/>
          </p:cNvSpPr>
          <p:nvPr>
            <p:ph type="title"/>
          </p:nvPr>
        </p:nvSpPr>
        <p:spPr/>
        <p:txBody>
          <a:bodyPr>
            <a:normAutofit/>
          </a:bodyPr>
          <a:lstStyle/>
          <a:p>
            <a:r>
              <a:rPr lang="tr-TR" sz="3200" dirty="0"/>
              <a:t>SEYAHAT AŞILARI</a:t>
            </a:r>
          </a:p>
        </p:txBody>
      </p:sp>
      <p:sp>
        <p:nvSpPr>
          <p:cNvPr id="3" name="İçerik Yer Tutucusu 2">
            <a:extLst>
              <a:ext uri="{FF2B5EF4-FFF2-40B4-BE49-F238E27FC236}">
                <a16:creationId xmlns:a16="http://schemas.microsoft.com/office/drawing/2014/main" id="{13B9BE61-5098-FC87-4189-3C279E603857}"/>
              </a:ext>
            </a:extLst>
          </p:cNvPr>
          <p:cNvSpPr>
            <a:spLocks noGrp="1"/>
          </p:cNvSpPr>
          <p:nvPr>
            <p:ph idx="1"/>
          </p:nvPr>
        </p:nvSpPr>
        <p:spPr>
          <a:xfrm>
            <a:off x="674557" y="1499016"/>
            <a:ext cx="10679243" cy="4677947"/>
          </a:xfrm>
        </p:spPr>
        <p:txBody>
          <a:bodyPr>
            <a:normAutofit fontScale="77500" lnSpcReduction="20000"/>
          </a:bodyPr>
          <a:lstStyle/>
          <a:p>
            <a:r>
              <a:rPr lang="tr-TR" dirty="0">
                <a:solidFill>
                  <a:srgbClr val="C00000"/>
                </a:solidFill>
              </a:rPr>
              <a:t>ÖNERİLEN AŞILAR </a:t>
            </a:r>
          </a:p>
          <a:p>
            <a:r>
              <a:rPr lang="tr-TR" b="1" dirty="0">
                <a:solidFill>
                  <a:srgbClr val="002060"/>
                </a:solidFill>
              </a:rPr>
              <a:t>Japon Ensefaliti Aşısı: </a:t>
            </a:r>
            <a:r>
              <a:rPr lang="tr-TR" dirty="0"/>
              <a:t>Japon ensefaliti Asya’da görülen ve sivrisinekle bulaşan viral bir hastalıktır. Bu bölgelerde, Haziran’dan Eylül sonuna kadar risk yüksektir. Aşı sadece bu bölgelere, bu mevsimlerde ve uzun süreli gideceklere önerilir. Vektörlerden korunmak aşı olanlarda bile önemlidir. Aşı 0.,7. ve 30. günlerde 3 doz olarak yapılır. Koldan, deri altına uygulanır. Aşı sonrası ateş, baş ağrısı, kas ağrısı görülebilir. Ciddi alerjik reaksiyonlar ortaya çıktığı da gözlenmiştir. Gebelere önerilmez.</a:t>
            </a:r>
          </a:p>
          <a:p>
            <a:r>
              <a:rPr lang="tr-TR" dirty="0"/>
              <a:t> </a:t>
            </a:r>
            <a:r>
              <a:rPr lang="tr-TR" b="1" dirty="0">
                <a:solidFill>
                  <a:srgbClr val="002060"/>
                </a:solidFill>
              </a:rPr>
              <a:t>Kene Kaynaklı Ensefalit Aşısı</a:t>
            </a:r>
            <a:r>
              <a:rPr lang="tr-TR" dirty="0"/>
              <a:t>: Bahar-yaz ensefaliti olarak bilinen ve kene ısırmasıyla bulaşan virüs hastalığıdır. Genellikle ormanlarda, tarlalarda ya da kırsal alanlarda iş veya ziyaret için bulunanlarda ortaya çıkar. Aşı, yolculuğu 3 haftadan kısa süreceklere önerilmez. Uzun süre kalacaklara, özellikle kenelerin aktif olduğu sıcak havalarda gideceklerse aşı uygulanır. Gerekirse gebelere yapılabilir. </a:t>
            </a:r>
          </a:p>
          <a:p>
            <a:r>
              <a:rPr lang="tr-TR" b="1" dirty="0">
                <a:solidFill>
                  <a:srgbClr val="002060"/>
                </a:solidFill>
              </a:rPr>
              <a:t>Kolera Aşısı: </a:t>
            </a:r>
            <a:r>
              <a:rPr lang="tr-TR" dirty="0"/>
              <a:t>Kolera aşısı kısa süreli ve çok etkin olmayan bir bağışıklık sağladığından genellikle önerilmez. Ancak uygulanacaksa tek doz olarak ve ağızdan verilir. Gebelere uygulanmaz.</a:t>
            </a:r>
          </a:p>
        </p:txBody>
      </p:sp>
      <p:sp>
        <p:nvSpPr>
          <p:cNvPr id="4" name="Alt Bilgi Yer Tutucusu 3">
            <a:extLst>
              <a:ext uri="{FF2B5EF4-FFF2-40B4-BE49-F238E27FC236}">
                <a16:creationId xmlns:a16="http://schemas.microsoft.com/office/drawing/2014/main" id="{B5C97881-375D-A6A0-E4C0-FF82D403514B}"/>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588449488"/>
      </p:ext>
    </p:extLst>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3FEC28-00E0-1A5E-F442-1F9AA2A2FEA8}"/>
              </a:ext>
            </a:extLst>
          </p:cNvPr>
          <p:cNvSpPr>
            <a:spLocks noGrp="1"/>
          </p:cNvSpPr>
          <p:nvPr>
            <p:ph type="title"/>
          </p:nvPr>
        </p:nvSpPr>
        <p:spPr>
          <a:xfrm>
            <a:off x="838200" y="136525"/>
            <a:ext cx="10515600" cy="1325563"/>
          </a:xfrm>
        </p:spPr>
        <p:txBody>
          <a:bodyPr>
            <a:normAutofit/>
          </a:bodyPr>
          <a:lstStyle/>
          <a:p>
            <a:r>
              <a:rPr lang="tr-TR" sz="3200" dirty="0"/>
              <a:t>SEYAHAT AŞILARI</a:t>
            </a:r>
          </a:p>
        </p:txBody>
      </p:sp>
      <p:sp>
        <p:nvSpPr>
          <p:cNvPr id="3" name="İçerik Yer Tutucusu 2">
            <a:extLst>
              <a:ext uri="{FF2B5EF4-FFF2-40B4-BE49-F238E27FC236}">
                <a16:creationId xmlns:a16="http://schemas.microsoft.com/office/drawing/2014/main" id="{27F1AAA4-DC65-A57D-5005-64C593A62537}"/>
              </a:ext>
            </a:extLst>
          </p:cNvPr>
          <p:cNvSpPr>
            <a:spLocks noGrp="1"/>
          </p:cNvSpPr>
          <p:nvPr>
            <p:ph idx="1"/>
          </p:nvPr>
        </p:nvSpPr>
        <p:spPr>
          <a:xfrm>
            <a:off x="299803" y="1244184"/>
            <a:ext cx="11053997" cy="4932779"/>
          </a:xfrm>
        </p:spPr>
        <p:txBody>
          <a:bodyPr>
            <a:noAutofit/>
          </a:bodyPr>
          <a:lstStyle/>
          <a:p>
            <a:r>
              <a:rPr lang="tr-TR" sz="2000" dirty="0">
                <a:solidFill>
                  <a:srgbClr val="C00000"/>
                </a:solidFill>
              </a:rPr>
              <a:t>ZORUNLU AŞILAR </a:t>
            </a:r>
          </a:p>
          <a:p>
            <a:r>
              <a:rPr lang="tr-TR" sz="2000" b="1" dirty="0">
                <a:solidFill>
                  <a:srgbClr val="002060"/>
                </a:solidFill>
              </a:rPr>
              <a:t>Sarıhumma Aşısı (Gidilecek ülkeye göre tercih edilir): </a:t>
            </a:r>
            <a:r>
              <a:rPr lang="tr-TR" sz="2000" dirty="0"/>
              <a:t>Dünya Sağlık Örgütü’nün zorunlu tuttuğu tek aşı Sahra Altı Afrika ve Güney Amerika’ya seyahat edeceklere önerilen Sarı Humma aşısıdır. Sarıhumma aşılaması iki farklı nedenden dolayı gerçekleştirilir: </a:t>
            </a:r>
          </a:p>
          <a:p>
            <a:pPr marL="514350" indent="-514350">
              <a:buAutoNum type="arabicParenR"/>
            </a:pPr>
            <a:r>
              <a:rPr lang="tr-TR" sz="2000" dirty="0"/>
              <a:t>Sarı Humma enfeksiyonu riski olan bölgelere gidecek kişileri korumak </a:t>
            </a:r>
          </a:p>
          <a:p>
            <a:pPr marL="514350" indent="-514350">
              <a:buAutoNum type="arabicParenR"/>
            </a:pPr>
            <a:r>
              <a:rPr lang="tr-TR" sz="2000" dirty="0"/>
              <a:t> Hassas ülkelere Sarı humma virüsünün taşınmasını önlemek </a:t>
            </a:r>
          </a:p>
          <a:p>
            <a:pPr marL="0" indent="0">
              <a:buNone/>
            </a:pPr>
            <a:r>
              <a:rPr lang="tr-TR" sz="2000" dirty="0"/>
              <a:t>Riskli bölgelere gidenlerin yanı sıra bazı ülkelere giriş koşulu olarak sarıhumma aşılama sertifikası talep edilebilir. Sarı Humma aşısı canlı virüs aşısıdır. Tek doz olarak 0.5 ml. cilt altına veya kas içine yapılır. Aşı sonrası baş ağrısı, kas ağrısı, hafif ateş görülebilir. </a:t>
            </a:r>
            <a:r>
              <a:rPr lang="tr-TR" sz="2000" b="1" dirty="0"/>
              <a:t>Gebelere, semptomatik HIV enfeksiyonu olanlara, hücresel immünite bozukluğu olanlara, dokuz aydan küçük bebeklere, gerçek yumurta </a:t>
            </a:r>
            <a:r>
              <a:rPr lang="tr-TR" sz="2000" b="1" dirty="0" err="1"/>
              <a:t>allerjisi</a:t>
            </a:r>
            <a:r>
              <a:rPr lang="tr-TR" sz="2000" b="1" dirty="0"/>
              <a:t> olanlara yapılmaz</a:t>
            </a:r>
            <a:r>
              <a:rPr lang="tr-TR" sz="2000" dirty="0"/>
              <a:t>. Uluslararası sarıhumma aşılama sertifikası, aşı olunduktan 10 gün sonra geçerlilik kazanır ve 10 yıl boyunca geçerli sayılır. Eğer sarıhumma aşılaması tıbbi nedenlerden dolayı kontrendike ise, bundan muaf tutulabilmek için sağlık raporu istenir. </a:t>
            </a:r>
          </a:p>
        </p:txBody>
      </p:sp>
      <p:sp>
        <p:nvSpPr>
          <p:cNvPr id="4" name="Alt Bilgi Yer Tutucusu 3">
            <a:extLst>
              <a:ext uri="{FF2B5EF4-FFF2-40B4-BE49-F238E27FC236}">
                <a16:creationId xmlns:a16="http://schemas.microsoft.com/office/drawing/2014/main" id="{4A5E684D-7264-9213-9C08-29A0DD77B3C6}"/>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634330259"/>
      </p:ext>
    </p:extLst>
  </p:cSld>
  <p:clrMapOvr>
    <a:masterClrMapping/>
  </p:clrMapOvr>
  <p:transition spd="slow">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A2C19C-B462-7C45-4F12-8EF0D996D2E0}"/>
              </a:ext>
            </a:extLst>
          </p:cNvPr>
          <p:cNvSpPr>
            <a:spLocks noGrp="1"/>
          </p:cNvSpPr>
          <p:nvPr>
            <p:ph type="title"/>
          </p:nvPr>
        </p:nvSpPr>
        <p:spPr/>
        <p:txBody>
          <a:bodyPr/>
          <a:lstStyle/>
          <a:p>
            <a:r>
              <a:rPr lang="tr-TR" sz="4400" dirty="0"/>
              <a:t>SEYAHAT AŞILARI</a:t>
            </a:r>
            <a:endParaRPr lang="tr-TR" dirty="0"/>
          </a:p>
        </p:txBody>
      </p:sp>
      <p:sp>
        <p:nvSpPr>
          <p:cNvPr id="3" name="İçerik Yer Tutucusu 2">
            <a:extLst>
              <a:ext uri="{FF2B5EF4-FFF2-40B4-BE49-F238E27FC236}">
                <a16:creationId xmlns:a16="http://schemas.microsoft.com/office/drawing/2014/main" id="{8B0247DD-71A9-5299-FBE6-FD76D06EABF4}"/>
              </a:ext>
            </a:extLst>
          </p:cNvPr>
          <p:cNvSpPr>
            <a:spLocks noGrp="1"/>
          </p:cNvSpPr>
          <p:nvPr>
            <p:ph idx="1"/>
          </p:nvPr>
        </p:nvSpPr>
        <p:spPr/>
        <p:txBody>
          <a:bodyPr/>
          <a:lstStyle/>
          <a:p>
            <a:r>
              <a:rPr lang="tr-TR" sz="2400" b="1" dirty="0" err="1">
                <a:solidFill>
                  <a:srgbClr val="002060"/>
                </a:solidFill>
              </a:rPr>
              <a:t>Meningokoksik</a:t>
            </a:r>
            <a:r>
              <a:rPr lang="tr-TR" sz="2400" b="1" dirty="0">
                <a:solidFill>
                  <a:srgbClr val="002060"/>
                </a:solidFill>
              </a:rPr>
              <a:t> Menenjit Aşısı:</a:t>
            </a:r>
            <a:r>
              <a:rPr lang="tr-TR" sz="2400" dirty="0"/>
              <a:t> 2 yaşından büyük çocukların ve yetişkinlerin en az 1 doz aşılanması Hac ve umre döneminde Suudi Arabistan tarafından istenen bir koşuldur. Bazı ülkeler tarafından da Hac dönüşünde de aşılanma istenir. Erişkinlerde aşı tek doz olarak kas içine uygulanır. 6 hafta-7 ay arası bebeklerde 3 doz, 7-12 ay arasında iki doz, 12 aydan büyüklerde tek doz şeklinde önerilir. Koruyuculuğun sağlanması için hac-umre ziyaretinden 10 gün öncesine kadar aşı şeması tamamlanmalıdır. Aşı sonrası ateş, genel kas ağrısı, baş ağrısı, aşı yerinde kızarıklık, sertlik görülebilir. Çok gerekli görülmedikçe gebelere yapılmaz.</a:t>
            </a:r>
          </a:p>
          <a:p>
            <a:endParaRPr lang="tr-TR" dirty="0"/>
          </a:p>
        </p:txBody>
      </p:sp>
      <p:sp>
        <p:nvSpPr>
          <p:cNvPr id="4" name="Alt Bilgi Yer Tutucusu 3">
            <a:extLst>
              <a:ext uri="{FF2B5EF4-FFF2-40B4-BE49-F238E27FC236}">
                <a16:creationId xmlns:a16="http://schemas.microsoft.com/office/drawing/2014/main" id="{5CFDA823-9C86-D717-6158-1569884A04CC}"/>
              </a:ext>
            </a:extLst>
          </p:cNvPr>
          <p:cNvSpPr>
            <a:spLocks noGrp="1"/>
          </p:cNvSpPr>
          <p:nvPr>
            <p:ph type="ftr" sz="quarter" idx="11"/>
          </p:nvPr>
        </p:nvSpPr>
        <p:spPr/>
        <p:txBody>
          <a:bodyPr/>
          <a:lstStyle/>
          <a:p>
            <a:endParaRPr lang="tr-TR"/>
          </a:p>
        </p:txBody>
      </p:sp>
      <p:sp>
        <p:nvSpPr>
          <p:cNvPr id="5" name="Metin kutusu 4">
            <a:extLst>
              <a:ext uri="{FF2B5EF4-FFF2-40B4-BE49-F238E27FC236}">
                <a16:creationId xmlns:a16="http://schemas.microsoft.com/office/drawing/2014/main" id="{E902CA0C-F460-4759-FB3C-C5CC2E795762}"/>
              </a:ext>
            </a:extLst>
          </p:cNvPr>
          <p:cNvSpPr txBox="1"/>
          <p:nvPr/>
        </p:nvSpPr>
        <p:spPr>
          <a:xfrm>
            <a:off x="393492" y="6488668"/>
            <a:ext cx="6093500" cy="323165"/>
          </a:xfrm>
          <a:prstGeom prst="rect">
            <a:avLst/>
          </a:prstGeom>
          <a:noFill/>
        </p:spPr>
        <p:txBody>
          <a:bodyPr wrap="square">
            <a:spAutoFit/>
          </a:bodyPr>
          <a:lstStyle/>
          <a:p>
            <a:r>
              <a:rPr lang="tr-TR" sz="1500" dirty="0"/>
              <a:t>https://www.seyahatsagligi.gov.tr</a:t>
            </a:r>
          </a:p>
        </p:txBody>
      </p:sp>
    </p:spTree>
    <p:extLst>
      <p:ext uri="{BB962C8B-B14F-4D97-AF65-F5344CB8AC3E}">
        <p14:creationId xmlns:p14="http://schemas.microsoft.com/office/powerpoint/2010/main" val="223240652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08EB6B4-896F-0DC2-C7FB-3FF43B1E8408}"/>
              </a:ext>
            </a:extLst>
          </p:cNvPr>
          <p:cNvSpPr>
            <a:spLocks noGrp="1"/>
          </p:cNvSpPr>
          <p:nvPr>
            <p:ph type="title"/>
          </p:nvPr>
        </p:nvSpPr>
        <p:spPr>
          <a:xfrm>
            <a:off x="466722" y="586855"/>
            <a:ext cx="3201366" cy="3387497"/>
          </a:xfrm>
        </p:spPr>
        <p:txBody>
          <a:bodyPr anchor="b">
            <a:normAutofit/>
          </a:bodyPr>
          <a:lstStyle/>
          <a:p>
            <a:pPr algn="r"/>
            <a:r>
              <a:rPr lang="tr-TR" sz="4000" dirty="0">
                <a:solidFill>
                  <a:srgbClr val="FFFFFF"/>
                </a:solidFill>
              </a:rPr>
              <a:t>Sağlık Çantasında Neler Olmalı?</a:t>
            </a:r>
          </a:p>
        </p:txBody>
      </p:sp>
      <p:sp>
        <p:nvSpPr>
          <p:cNvPr id="38" name="İçerik Yer Tutucusu 2">
            <a:extLst>
              <a:ext uri="{FF2B5EF4-FFF2-40B4-BE49-F238E27FC236}">
                <a16:creationId xmlns:a16="http://schemas.microsoft.com/office/drawing/2014/main" id="{A68CED88-059D-3D35-9D0A-05B3E1335DA5}"/>
              </a:ext>
            </a:extLst>
          </p:cNvPr>
          <p:cNvSpPr>
            <a:spLocks noGrp="1"/>
          </p:cNvSpPr>
          <p:nvPr>
            <p:ph idx="1"/>
          </p:nvPr>
        </p:nvSpPr>
        <p:spPr>
          <a:xfrm>
            <a:off x="4367695" y="149902"/>
            <a:ext cx="7489525" cy="6697960"/>
          </a:xfrm>
        </p:spPr>
        <p:txBody>
          <a:bodyPr anchor="ctr">
            <a:normAutofit/>
          </a:bodyPr>
          <a:lstStyle/>
          <a:p>
            <a:endParaRPr lang="tr-TR" sz="1600" dirty="0"/>
          </a:p>
          <a:p>
            <a:r>
              <a:rPr lang="tr-TR" sz="1600" dirty="0"/>
              <a:t>Kişisel bakım malzemeleri de gezi sırasında temin edilme güçlüğü ihtimali göz önünde bulundurularak yeterli miktarlarda taşınmalıdır (göz bakımı (</a:t>
            </a:r>
            <a:r>
              <a:rPr lang="tr-TR" sz="1600" dirty="0" err="1"/>
              <a:t>kontakt</a:t>
            </a:r>
            <a:r>
              <a:rPr lang="tr-TR" sz="1600" dirty="0"/>
              <a:t> lensler dahil), </a:t>
            </a:r>
            <a:r>
              <a:rPr lang="tr-TR" sz="1600" dirty="0" err="1"/>
              <a:t>ciltbakımı</a:t>
            </a:r>
            <a:r>
              <a:rPr lang="tr-TR" sz="1600" dirty="0"/>
              <a:t>, diş bakımı ve kişisel hijyen malzemeleri gibi). </a:t>
            </a:r>
          </a:p>
          <a:p>
            <a:r>
              <a:rPr lang="tr-TR" sz="1600" dirty="0"/>
              <a:t>İlk yardım malzemeleri </a:t>
            </a:r>
          </a:p>
          <a:p>
            <a:r>
              <a:rPr lang="tr-TR" sz="1600" dirty="0"/>
              <a:t>• Yapışkan bant</a:t>
            </a:r>
          </a:p>
          <a:p>
            <a:r>
              <a:rPr lang="tr-TR" sz="1600" dirty="0"/>
              <a:t> • Böcek uzaklaştırıcı </a:t>
            </a:r>
          </a:p>
          <a:p>
            <a:r>
              <a:rPr lang="tr-TR" sz="1600" dirty="0"/>
              <a:t>• Antihistaminik tablet ve kremler (</a:t>
            </a:r>
            <a:r>
              <a:rPr lang="tr-TR" sz="1600" dirty="0" err="1"/>
              <a:t>allerjik</a:t>
            </a:r>
            <a:r>
              <a:rPr lang="tr-TR" sz="1600" dirty="0"/>
              <a:t> durumlar için) </a:t>
            </a:r>
          </a:p>
          <a:p>
            <a:r>
              <a:rPr lang="tr-TR" sz="1600" dirty="0"/>
              <a:t>• Burun açıcı damla</a:t>
            </a:r>
          </a:p>
          <a:p>
            <a:r>
              <a:rPr lang="tr-TR" sz="1600" dirty="0"/>
              <a:t> • Oral rehidrasyon tuzları (ishalli hastalıklarda kaybedilen sıvıyı telafi etmek için)</a:t>
            </a:r>
          </a:p>
          <a:p>
            <a:r>
              <a:rPr lang="tr-TR" sz="1600" dirty="0"/>
              <a:t> • Basit ağrı kesici (</a:t>
            </a:r>
            <a:r>
              <a:rPr lang="tr-TR" sz="1600" dirty="0" err="1"/>
              <a:t>örn</a:t>
            </a:r>
            <a:r>
              <a:rPr lang="tr-TR" sz="1600" dirty="0"/>
              <a:t>. Parasetamol) </a:t>
            </a:r>
          </a:p>
          <a:p>
            <a:r>
              <a:rPr lang="tr-TR" sz="1600" dirty="0"/>
              <a:t>• Steril sargı bezi </a:t>
            </a:r>
          </a:p>
          <a:p>
            <a:r>
              <a:rPr lang="tr-TR" sz="1600" dirty="0"/>
              <a:t>• Güneş kremi </a:t>
            </a:r>
          </a:p>
          <a:p>
            <a:r>
              <a:rPr lang="tr-TR" sz="1600" dirty="0"/>
              <a:t>• Bandajlar </a:t>
            </a:r>
          </a:p>
          <a:p>
            <a:pPr marL="0" indent="0">
              <a:buNone/>
            </a:pPr>
            <a:endParaRPr lang="tr-TR" sz="1600" dirty="0"/>
          </a:p>
        </p:txBody>
      </p:sp>
      <p:sp>
        <p:nvSpPr>
          <p:cNvPr id="3" name="Alt Bilgi Yer Tutucusu 2">
            <a:extLst>
              <a:ext uri="{FF2B5EF4-FFF2-40B4-BE49-F238E27FC236}">
                <a16:creationId xmlns:a16="http://schemas.microsoft.com/office/drawing/2014/main" id="{796EFFF9-91C3-CF79-6F3B-91BAAAA0FA7E}"/>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98664047"/>
      </p:ext>
    </p:extLst>
  </p:cSld>
  <p:clrMapOvr>
    <a:masterClrMapping/>
  </p:clrMapOvr>
  <p:transition spd="slow">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6A5F7F-54A6-276B-71FD-4CA98B10FE6E}"/>
              </a:ext>
            </a:extLst>
          </p:cNvPr>
          <p:cNvSpPr>
            <a:spLocks noGrp="1"/>
          </p:cNvSpPr>
          <p:nvPr>
            <p:ph type="title"/>
          </p:nvPr>
        </p:nvSpPr>
        <p:spPr/>
        <p:txBody>
          <a:bodyPr/>
          <a:lstStyle/>
          <a:p>
            <a:r>
              <a:rPr lang="tr-TR" dirty="0"/>
              <a:t>KAYNAKLAR</a:t>
            </a:r>
          </a:p>
        </p:txBody>
      </p:sp>
      <p:sp>
        <p:nvSpPr>
          <p:cNvPr id="3" name="İçerik Yer Tutucusu 2">
            <a:extLst>
              <a:ext uri="{FF2B5EF4-FFF2-40B4-BE49-F238E27FC236}">
                <a16:creationId xmlns:a16="http://schemas.microsoft.com/office/drawing/2014/main" id="{6996EB08-C2B1-E194-EDA3-63311070B3E7}"/>
              </a:ext>
            </a:extLst>
          </p:cNvPr>
          <p:cNvSpPr>
            <a:spLocks noGrp="1"/>
          </p:cNvSpPr>
          <p:nvPr>
            <p:ph idx="1"/>
          </p:nvPr>
        </p:nvSpPr>
        <p:spPr/>
        <p:txBody>
          <a:bodyPr/>
          <a:lstStyle/>
          <a:p>
            <a:r>
              <a:rPr lang="tr-TR" dirty="0">
                <a:hlinkClick r:id="rId2">
                  <a:extLst>
                    <a:ext uri="{A12FA001-AC4F-418D-AE19-62706E023703}">
                      <ahyp:hlinkClr xmlns:ahyp="http://schemas.microsoft.com/office/drawing/2018/hyperlinkcolor" val="tx"/>
                    </a:ext>
                  </a:extLst>
                </a:hlinkClick>
              </a:rPr>
              <a:t>https://www.seyahatsagligi.gov.tr/Site/SeyahatSagligiElKitabi</a:t>
            </a:r>
            <a:endParaRPr lang="tr-TR" dirty="0"/>
          </a:p>
          <a:p>
            <a:r>
              <a:rPr lang="tr-TR" u="sng" dirty="0"/>
              <a:t>asi.saglik.gov.tr</a:t>
            </a:r>
          </a:p>
        </p:txBody>
      </p:sp>
      <p:sp>
        <p:nvSpPr>
          <p:cNvPr id="4" name="Alt Bilgi Yer Tutucusu 3">
            <a:extLst>
              <a:ext uri="{FF2B5EF4-FFF2-40B4-BE49-F238E27FC236}">
                <a16:creationId xmlns:a16="http://schemas.microsoft.com/office/drawing/2014/main" id="{6FFA373E-D41D-D3CC-4C17-166C812D8B9F}"/>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47017045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DA8D6D3-12DB-4265-316B-E9DC1D1619B8}"/>
              </a:ext>
            </a:extLst>
          </p:cNvPr>
          <p:cNvSpPr>
            <a:spLocks noGrp="1"/>
          </p:cNvSpPr>
          <p:nvPr>
            <p:ph type="title"/>
          </p:nvPr>
        </p:nvSpPr>
        <p:spPr>
          <a:xfrm>
            <a:off x="466722" y="586855"/>
            <a:ext cx="3201366" cy="3387497"/>
          </a:xfrm>
        </p:spPr>
        <p:txBody>
          <a:bodyPr anchor="b">
            <a:normAutofit/>
          </a:bodyPr>
          <a:lstStyle/>
          <a:p>
            <a:pPr algn="r"/>
            <a:br>
              <a:rPr lang="tr-TR" sz="3400" dirty="0">
                <a:solidFill>
                  <a:srgbClr val="FFFFFF"/>
                </a:solidFill>
              </a:rPr>
            </a:br>
            <a:r>
              <a:rPr lang="tr-TR" sz="3400" dirty="0">
                <a:solidFill>
                  <a:srgbClr val="FFFFFF"/>
                </a:solidFill>
              </a:rPr>
              <a:t>Sağlık Çantasında Neler Olmalı?</a:t>
            </a:r>
          </a:p>
        </p:txBody>
      </p:sp>
      <p:sp>
        <p:nvSpPr>
          <p:cNvPr id="3" name="İçerik Yer Tutucusu 2">
            <a:extLst>
              <a:ext uri="{FF2B5EF4-FFF2-40B4-BE49-F238E27FC236}">
                <a16:creationId xmlns:a16="http://schemas.microsoft.com/office/drawing/2014/main" id="{794BF53A-51BB-6862-61D4-AB23660BF76D}"/>
              </a:ext>
            </a:extLst>
          </p:cNvPr>
          <p:cNvSpPr>
            <a:spLocks noGrp="1"/>
          </p:cNvSpPr>
          <p:nvPr>
            <p:ph idx="1"/>
          </p:nvPr>
        </p:nvSpPr>
        <p:spPr>
          <a:xfrm>
            <a:off x="4810259" y="649480"/>
            <a:ext cx="6555347" cy="5546047"/>
          </a:xfrm>
        </p:spPr>
        <p:txBody>
          <a:bodyPr anchor="ctr">
            <a:normAutofit/>
          </a:bodyPr>
          <a:lstStyle/>
          <a:p>
            <a:r>
              <a:rPr lang="tr-TR" sz="2000" b="1" dirty="0">
                <a:solidFill>
                  <a:srgbClr val="FF0000"/>
                </a:solidFill>
              </a:rPr>
              <a:t>Gidilecek Yere ve Bireysel İhtiyaçlara Göre Değişen Ek Malzemeler </a:t>
            </a:r>
          </a:p>
          <a:p>
            <a:r>
              <a:rPr lang="tr-TR" sz="2000" dirty="0"/>
              <a:t> İshal önleyici ilaçlar</a:t>
            </a:r>
          </a:p>
          <a:p>
            <a:r>
              <a:rPr lang="tr-TR" sz="2000" dirty="0"/>
              <a:t> Yolcularda en sık görülen enfeksiyonlar için antibiyotikler</a:t>
            </a:r>
          </a:p>
          <a:p>
            <a:r>
              <a:rPr lang="tr-TR" sz="2000" dirty="0"/>
              <a:t> Daha önce var olan hastalıklar için kullanılan ilaçlar</a:t>
            </a:r>
          </a:p>
          <a:p>
            <a:r>
              <a:rPr lang="tr-TR" sz="2000" dirty="0"/>
              <a:t> Antibakteriyel krem ya da merhemler </a:t>
            </a:r>
          </a:p>
          <a:p>
            <a:r>
              <a:rPr lang="tr-TR" sz="2000" dirty="0"/>
              <a:t> Cilt mantarlarına karşı krem ya da merhem</a:t>
            </a:r>
          </a:p>
        </p:txBody>
      </p:sp>
      <p:sp>
        <p:nvSpPr>
          <p:cNvPr id="4" name="Alt Bilgi Yer Tutucusu 3">
            <a:extLst>
              <a:ext uri="{FF2B5EF4-FFF2-40B4-BE49-F238E27FC236}">
                <a16:creationId xmlns:a16="http://schemas.microsoft.com/office/drawing/2014/main" id="{8B256FFB-DCEC-6127-E519-6602C75A6A4A}"/>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893775141"/>
      </p:ext>
    </p:extLst>
  </p:cSld>
  <p:clrMapOvr>
    <a:masterClrMapping/>
  </p:clrMapOvr>
  <p:transition spd="slow">
    <p:wipe/>
  </p:transition>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915</TotalTime>
  <Words>9443</Words>
  <Application>Microsoft Office PowerPoint</Application>
  <PresentationFormat>Geniş ekran</PresentationFormat>
  <Paragraphs>517</Paragraphs>
  <Slides>80</Slides>
  <Notes>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80</vt:i4>
      </vt:variant>
    </vt:vector>
  </HeadingPairs>
  <TitlesOfParts>
    <vt:vector size="85" baseType="lpstr">
      <vt:lpstr>Aptos</vt:lpstr>
      <vt:lpstr>Aptos Display</vt:lpstr>
      <vt:lpstr>Arial</vt:lpstr>
      <vt:lpstr>Wingdings</vt:lpstr>
      <vt:lpstr>Office Teması</vt:lpstr>
      <vt:lpstr>SEYAHAT SAĞLIĞI VE SEYAHAT AŞILAMASI </vt:lpstr>
      <vt:lpstr>AMAÇLAR</vt:lpstr>
      <vt:lpstr>SUNUM PLANI</vt:lpstr>
      <vt:lpstr>T.C. SAĞLIK BAKANLIĞI TÜRKİYE HUDUT VE SAHİLLER SAĞLIK GENEL MÜDÜRLÜĞÜ</vt:lpstr>
      <vt:lpstr>PowerPoint Sunusu</vt:lpstr>
      <vt:lpstr>NELER YAPILMAKTA?</vt:lpstr>
      <vt:lpstr> 1) SEYAHAT ÖNCESİ TIBBİ KONTROL</vt:lpstr>
      <vt:lpstr>Sağlık Çantasında Neler Olmalı?</vt:lpstr>
      <vt:lpstr> Sağlık Çantasında Neler Olmalı?</vt:lpstr>
      <vt:lpstr>Seyahatiniz Sırasında Uymanız Gereken Genel Sağlık Kuralları</vt:lpstr>
      <vt:lpstr>Seyahatiniz Sırasında Uymanız Gereken Genel Sağlık Kuralları</vt:lpstr>
      <vt:lpstr>Seyahatiniz Sırasında Uymanız Gereken Genel Sağlık Kuralları</vt:lpstr>
      <vt:lpstr>Seyahatiniz Sırasında Uymanız Gereken Genel Sağlık Kuralları</vt:lpstr>
      <vt:lpstr>Seyahatiniz Sırasında Uymanız Gereken Genel Sağlık Kuralları</vt:lpstr>
      <vt:lpstr>ÇEVRESEL RİSK FAKTÖRLERİ ve ÖNLEMLER </vt:lpstr>
      <vt:lpstr>Trafik Kazaları</vt:lpstr>
      <vt:lpstr>Önlemler</vt:lpstr>
      <vt:lpstr> Şiddet</vt:lpstr>
      <vt:lpstr> Güneşten Gelen Ultraviyole Radyasyon</vt:lpstr>
      <vt:lpstr>Önlemler</vt:lpstr>
      <vt:lpstr> Yükseklik</vt:lpstr>
      <vt:lpstr>PowerPoint Sunusu</vt:lpstr>
      <vt:lpstr>Önlemler</vt:lpstr>
      <vt:lpstr> Sıcaklık ve Nem</vt:lpstr>
      <vt:lpstr> Soğuk Su Hipotermisi</vt:lpstr>
      <vt:lpstr>Yüzme Mekanları</vt:lpstr>
      <vt:lpstr>Yüzme Mekanları</vt:lpstr>
      <vt:lpstr>Önlemler</vt:lpstr>
      <vt:lpstr>HAYVAN VE VEKTÖR KAYNAKLI RİSKLER VE ÖNLEMLER</vt:lpstr>
      <vt:lpstr>Önlemler</vt:lpstr>
      <vt:lpstr>Yılanlar, akrepler ve örümcekler</vt:lpstr>
      <vt:lpstr>Önlemler</vt:lpstr>
      <vt:lpstr>Böcekler ve Diğer Vektörler</vt:lpstr>
      <vt:lpstr>PowerPoint Sunusu</vt:lpstr>
      <vt:lpstr>Vektörlere karşı korunma</vt:lpstr>
      <vt:lpstr>Vektörlere karşı korunma</vt:lpstr>
      <vt:lpstr>HAVAYOLU İLE SEYAHATTE SAĞLIK RİSKLERİ VE ÖNLEMLER</vt:lpstr>
      <vt:lpstr>HAVAYOLU İLE SEYAHATTE SAĞLIK RİSKLERİ VE ÖNLEMLER</vt:lpstr>
      <vt:lpstr> HAVAYOLU İLE SEYAHATTE SAĞLIK RİSKLERİ VE ÖNLEMLER</vt:lpstr>
      <vt:lpstr>Önlemler</vt:lpstr>
      <vt:lpstr>Özel Grupların Hava Yoluyla Seyahati</vt:lpstr>
      <vt:lpstr>Özel Grupların Hava Yoluyla Seyahati</vt:lpstr>
      <vt:lpstr>Özel Grupların Hava Yoluyla Seyahati</vt:lpstr>
      <vt:lpstr>DENİZ YOLUYLA SEYAHATTEKİ RİSKLER VE ÖNLEMLER</vt:lpstr>
      <vt:lpstr>Gemilerde Görülen Bulaşıcı Hastalıklar</vt:lpstr>
      <vt:lpstr>Gemilerde Görülen Bulaşıcı Hastalıklar</vt:lpstr>
      <vt:lpstr>SEYAHATLERDE GÖRÜLEN ENFEKSİYON HASTALIKLARI</vt:lpstr>
      <vt:lpstr>AIDS (EDİNSEL BAĞIŞIKLIK YETERSİZLİĞİ SENDROMU)</vt:lpstr>
      <vt:lpstr>AIDS (EDİNSEL BAĞIŞIKLIK YETERSİZLİĞİ SENDROMU) </vt:lpstr>
      <vt:lpstr>SEYAHATLERDE GÖRÜLEN ENFEKSİYON HASTALIKLARI</vt:lpstr>
      <vt:lpstr>BASİLLİ DİZANTERİ (SHİGELLOSİS)  </vt:lpstr>
      <vt:lpstr>SEYAHATLERDE GÖRÜLEN ENFEKSİYON HASTALIKLARI</vt:lpstr>
      <vt:lpstr>SEYAHATLERDE GÖRÜLEN ENFEKSİYON HASTALIKLARI</vt:lpstr>
      <vt:lpstr>BOTULİZM </vt:lpstr>
      <vt:lpstr>SEYAHATLERDE GÖRÜLEN ENFEKSİYON HASTALIKLARI</vt:lpstr>
      <vt:lpstr>FRENGİ (SİFİLİZ) </vt:lpstr>
      <vt:lpstr>SEYAHATLERDE GÖRÜLEN ENFEKSİYON HASTALIKLARI</vt:lpstr>
      <vt:lpstr>GRİP (İNFLUENZA)  </vt:lpstr>
      <vt:lpstr>SEYAHATLERDE GÖRÜLEN ENFEKSİYON HASTALIKLARI</vt:lpstr>
      <vt:lpstr>KIRIM-KONGO KANAMALI ATEŞİ (KKKA) </vt:lpstr>
      <vt:lpstr>KIRIM-KONGO KANAMALI ATEŞİ (KKKA)</vt:lpstr>
      <vt:lpstr>SEYAHATLERDE GÖRÜLEN ENFEKSİYON HASTALIKLARI</vt:lpstr>
      <vt:lpstr>KOLERA </vt:lpstr>
      <vt:lpstr>SEYAHATLERDE GÖRÜLEN ENFEKSİYON HASTALIKLARI</vt:lpstr>
      <vt:lpstr>SEYAHATLERDE GÖRÜLEN ENFEKSİYON HASTALIKLARI</vt:lpstr>
      <vt:lpstr>SEYAHATLERDE GÖRÜLEN ENFEKSİYON HASTALIKLARI</vt:lpstr>
      <vt:lpstr>SEYAHATLERDE GÖRÜLEN ENFEKSİYON HASTALIKLARI</vt:lpstr>
      <vt:lpstr>SEYAHATLERDE GÖRÜLEN ENFEKSİYON HASTALIKLARI</vt:lpstr>
      <vt:lpstr>SEYAHATLERDE GÖRÜLEN ENFEKSİYON HASTALIKLARI</vt:lpstr>
      <vt:lpstr>SEYAHATLERDE GÖRÜLEN ENFEKSİYON HASTALIKLARI</vt:lpstr>
      <vt:lpstr>SEYAHAT AŞILARI</vt:lpstr>
      <vt:lpstr>SEYAHAT AŞILARI</vt:lpstr>
      <vt:lpstr>SEYAHAT AŞILARI</vt:lpstr>
      <vt:lpstr>SEYAHAT AŞILARI</vt:lpstr>
      <vt:lpstr>SEYAHAT AŞILARI</vt:lpstr>
      <vt:lpstr>SEYAHAT AŞILARI</vt:lpstr>
      <vt:lpstr>SEYAHAT AŞILARI</vt:lpstr>
      <vt:lpstr>SEYAHAT AŞILARI</vt:lpstr>
      <vt:lpstr>SEYAHAT AŞILARI</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kübra öztürkoğlu</dc:creator>
  <cp:lastModifiedBy>kübra öztürkoğlu</cp:lastModifiedBy>
  <cp:revision>1</cp:revision>
  <dcterms:created xsi:type="dcterms:W3CDTF">2024-11-23T11:44:55Z</dcterms:created>
  <dcterms:modified xsi:type="dcterms:W3CDTF">2025-01-14T07:24:04Z</dcterms:modified>
</cp:coreProperties>
</file>