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427" r:id="rId3"/>
    <p:sldId id="353" r:id="rId4"/>
    <p:sldId id="299" r:id="rId5"/>
    <p:sldId id="322" r:id="rId6"/>
    <p:sldId id="397" r:id="rId7"/>
    <p:sldId id="398" r:id="rId8"/>
    <p:sldId id="297" r:id="rId9"/>
    <p:sldId id="308" r:id="rId10"/>
    <p:sldId id="354" r:id="rId11"/>
    <p:sldId id="263" r:id="rId12"/>
    <p:sldId id="340" r:id="rId13"/>
    <p:sldId id="316" r:id="rId14"/>
    <p:sldId id="314" r:id="rId15"/>
    <p:sldId id="315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4" r:id="rId24"/>
    <p:sldId id="395" r:id="rId25"/>
    <p:sldId id="392" r:id="rId26"/>
    <p:sldId id="310" r:id="rId27"/>
    <p:sldId id="323" r:id="rId28"/>
    <p:sldId id="258" r:id="rId29"/>
    <p:sldId id="324" r:id="rId30"/>
    <p:sldId id="351" r:id="rId31"/>
    <p:sldId id="313" r:id="rId32"/>
    <p:sldId id="267" r:id="rId33"/>
    <p:sldId id="268" r:id="rId34"/>
    <p:sldId id="335" r:id="rId35"/>
    <p:sldId id="338" r:id="rId36"/>
    <p:sldId id="337" r:id="rId37"/>
    <p:sldId id="261" r:id="rId38"/>
    <p:sldId id="332" r:id="rId39"/>
    <p:sldId id="339" r:id="rId40"/>
    <p:sldId id="404" r:id="rId41"/>
    <p:sldId id="405" r:id="rId42"/>
    <p:sldId id="406" r:id="rId43"/>
    <p:sldId id="407" r:id="rId44"/>
    <p:sldId id="277" r:id="rId45"/>
    <p:sldId id="275" r:id="rId46"/>
    <p:sldId id="301" r:id="rId47"/>
    <p:sldId id="368" r:id="rId48"/>
    <p:sldId id="366" r:id="rId49"/>
    <p:sldId id="329" r:id="rId50"/>
    <p:sldId id="408" r:id="rId51"/>
    <p:sldId id="331" r:id="rId52"/>
    <p:sldId id="278" r:id="rId53"/>
    <p:sldId id="281" r:id="rId54"/>
    <p:sldId id="282" r:id="rId55"/>
    <p:sldId id="279" r:id="rId56"/>
    <p:sldId id="400" r:id="rId57"/>
    <p:sldId id="295" r:id="rId58"/>
    <p:sldId id="410" r:id="rId59"/>
    <p:sldId id="426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25" r:id="rId75"/>
    <p:sldId id="312" r:id="rId7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2825" autoAdjust="0"/>
  </p:normalViewPr>
  <p:slideViewPr>
    <p:cSldViewPr snapToGrid="0">
      <p:cViewPr varScale="1">
        <p:scale>
          <a:sx n="78" d="100"/>
          <a:sy n="78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492B9-3284-47AF-BCEC-697AB57829C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47AF52-3A31-4CB9-AFCF-F351266ADD08}">
      <dgm:prSet/>
      <dgm:spPr/>
      <dgm:t>
        <a:bodyPr/>
        <a:lstStyle/>
        <a:p>
          <a:r>
            <a:rPr lang="tr-TR"/>
            <a:t>Tanım</a:t>
          </a:r>
          <a:endParaRPr lang="en-US"/>
        </a:p>
      </dgm:t>
    </dgm:pt>
    <dgm:pt modelId="{1483D95A-2EB5-46E2-8092-BEC77063EFD8}" type="parTrans" cxnId="{FE4E3BFC-CD19-4C31-BBBE-B75178D404F1}">
      <dgm:prSet/>
      <dgm:spPr/>
      <dgm:t>
        <a:bodyPr/>
        <a:lstStyle/>
        <a:p>
          <a:endParaRPr lang="en-US"/>
        </a:p>
      </dgm:t>
    </dgm:pt>
    <dgm:pt modelId="{57F99462-240B-4A6F-A8A0-FD8BB363D1B3}" type="sibTrans" cxnId="{FE4E3BFC-CD19-4C31-BBBE-B75178D404F1}">
      <dgm:prSet/>
      <dgm:spPr/>
      <dgm:t>
        <a:bodyPr/>
        <a:lstStyle/>
        <a:p>
          <a:endParaRPr lang="en-US"/>
        </a:p>
      </dgm:t>
    </dgm:pt>
    <dgm:pt modelId="{2248CA17-9FA5-4E55-A29D-02BD1E47D25C}">
      <dgm:prSet/>
      <dgm:spPr/>
      <dgm:t>
        <a:bodyPr/>
        <a:lstStyle/>
        <a:p>
          <a:r>
            <a:rPr lang="tr-TR"/>
            <a:t>Epidemiyoloji</a:t>
          </a:r>
          <a:endParaRPr lang="en-US"/>
        </a:p>
      </dgm:t>
    </dgm:pt>
    <dgm:pt modelId="{9F628F44-7784-4973-9579-3365E103532D}" type="parTrans" cxnId="{5D16589F-B3A6-4B5E-BBC2-E3F0AF519E17}">
      <dgm:prSet/>
      <dgm:spPr/>
      <dgm:t>
        <a:bodyPr/>
        <a:lstStyle/>
        <a:p>
          <a:endParaRPr lang="en-US"/>
        </a:p>
      </dgm:t>
    </dgm:pt>
    <dgm:pt modelId="{39795E97-94E2-4E68-8301-B707EB8EC8AA}" type="sibTrans" cxnId="{5D16589F-B3A6-4B5E-BBC2-E3F0AF519E17}">
      <dgm:prSet/>
      <dgm:spPr/>
      <dgm:t>
        <a:bodyPr/>
        <a:lstStyle/>
        <a:p>
          <a:endParaRPr lang="en-US"/>
        </a:p>
      </dgm:t>
    </dgm:pt>
    <dgm:pt modelId="{AE462C85-6EF8-4675-8FBB-2F81E114922F}">
      <dgm:prSet/>
      <dgm:spPr/>
      <dgm:t>
        <a:bodyPr/>
        <a:lstStyle/>
        <a:p>
          <a:r>
            <a:rPr lang="tr-TR"/>
            <a:t>Tarama</a:t>
          </a:r>
          <a:endParaRPr lang="en-US"/>
        </a:p>
      </dgm:t>
    </dgm:pt>
    <dgm:pt modelId="{86040ED6-DA86-43C7-930B-15940FCA9072}" type="parTrans" cxnId="{2BB41851-E4E9-4536-A8F6-D22D1B01F49E}">
      <dgm:prSet/>
      <dgm:spPr/>
      <dgm:t>
        <a:bodyPr/>
        <a:lstStyle/>
        <a:p>
          <a:endParaRPr lang="en-US"/>
        </a:p>
      </dgm:t>
    </dgm:pt>
    <dgm:pt modelId="{AE4DD7AF-7A44-4AB4-80A5-A2A6F638364A}" type="sibTrans" cxnId="{2BB41851-E4E9-4536-A8F6-D22D1B01F49E}">
      <dgm:prSet/>
      <dgm:spPr/>
      <dgm:t>
        <a:bodyPr/>
        <a:lstStyle/>
        <a:p>
          <a:endParaRPr lang="en-US"/>
        </a:p>
      </dgm:t>
    </dgm:pt>
    <dgm:pt modelId="{B334BA27-F679-41AD-A25F-4C77EBF3A7BA}">
      <dgm:prSet/>
      <dgm:spPr/>
      <dgm:t>
        <a:bodyPr/>
        <a:lstStyle/>
        <a:p>
          <a:r>
            <a:rPr lang="tr-TR"/>
            <a:t>Tanı</a:t>
          </a:r>
          <a:endParaRPr lang="en-US"/>
        </a:p>
      </dgm:t>
    </dgm:pt>
    <dgm:pt modelId="{F7D396BD-F5B3-4A37-A543-9CE7EE7D3F38}" type="parTrans" cxnId="{90A77DED-7B4A-4E06-B052-A5E54E0A11C5}">
      <dgm:prSet/>
      <dgm:spPr/>
      <dgm:t>
        <a:bodyPr/>
        <a:lstStyle/>
        <a:p>
          <a:endParaRPr lang="en-US"/>
        </a:p>
      </dgm:t>
    </dgm:pt>
    <dgm:pt modelId="{24B89929-3C15-4705-8816-7AACEECF303E}" type="sibTrans" cxnId="{90A77DED-7B4A-4E06-B052-A5E54E0A11C5}">
      <dgm:prSet/>
      <dgm:spPr/>
      <dgm:t>
        <a:bodyPr/>
        <a:lstStyle/>
        <a:p>
          <a:endParaRPr lang="en-US"/>
        </a:p>
      </dgm:t>
    </dgm:pt>
    <dgm:pt modelId="{2AA5B026-1730-4081-947D-6E92738DF223}">
      <dgm:prSet/>
      <dgm:spPr/>
      <dgm:t>
        <a:bodyPr/>
        <a:lstStyle/>
        <a:p>
          <a:r>
            <a:rPr lang="tr-TR"/>
            <a:t>Tedavi</a:t>
          </a:r>
          <a:endParaRPr lang="en-US"/>
        </a:p>
      </dgm:t>
    </dgm:pt>
    <dgm:pt modelId="{BB2DC266-DA1C-4C3A-956E-3BCA4330188F}" type="parTrans" cxnId="{10B5015F-4302-4FB3-9629-0A395CA76EC0}">
      <dgm:prSet/>
      <dgm:spPr/>
      <dgm:t>
        <a:bodyPr/>
        <a:lstStyle/>
        <a:p>
          <a:endParaRPr lang="en-US"/>
        </a:p>
      </dgm:t>
    </dgm:pt>
    <dgm:pt modelId="{D2FAC627-89E4-4822-AB39-58A1BF0A1B42}" type="sibTrans" cxnId="{10B5015F-4302-4FB3-9629-0A395CA76EC0}">
      <dgm:prSet/>
      <dgm:spPr/>
      <dgm:t>
        <a:bodyPr/>
        <a:lstStyle/>
        <a:p>
          <a:endParaRPr lang="en-US"/>
        </a:p>
      </dgm:t>
    </dgm:pt>
    <dgm:pt modelId="{41709414-8547-44B4-BBBE-55CEF572D342}">
      <dgm:prSet/>
      <dgm:spPr/>
      <dgm:t>
        <a:bodyPr/>
        <a:lstStyle/>
        <a:p>
          <a:r>
            <a:rPr lang="tr-TR"/>
            <a:t>Sevk kriterleri</a:t>
          </a:r>
          <a:endParaRPr lang="en-US"/>
        </a:p>
      </dgm:t>
    </dgm:pt>
    <dgm:pt modelId="{184E6028-AD7A-47B9-B5A7-8FE92D5BDAE1}" type="parTrans" cxnId="{9CFA95D3-994D-4784-B351-4934ABE8A00F}">
      <dgm:prSet/>
      <dgm:spPr/>
      <dgm:t>
        <a:bodyPr/>
        <a:lstStyle/>
        <a:p>
          <a:endParaRPr lang="en-US"/>
        </a:p>
      </dgm:t>
    </dgm:pt>
    <dgm:pt modelId="{06B7D43A-A89E-4E8D-A41B-D453ABEB0F66}" type="sibTrans" cxnId="{9CFA95D3-994D-4784-B351-4934ABE8A00F}">
      <dgm:prSet/>
      <dgm:spPr/>
      <dgm:t>
        <a:bodyPr/>
        <a:lstStyle/>
        <a:p>
          <a:endParaRPr lang="en-US"/>
        </a:p>
      </dgm:t>
    </dgm:pt>
    <dgm:pt modelId="{2B143A23-6C8D-4067-A2A7-CFD92C2EB37A}">
      <dgm:prSet/>
      <dgm:spPr/>
      <dgm:t>
        <a:bodyPr/>
        <a:lstStyle/>
        <a:p>
          <a:r>
            <a:rPr lang="tr-TR"/>
            <a:t>Vakalar</a:t>
          </a:r>
          <a:endParaRPr lang="en-US"/>
        </a:p>
      </dgm:t>
    </dgm:pt>
    <dgm:pt modelId="{B65778C2-B878-452D-8CED-B1C14A779A85}" type="parTrans" cxnId="{DEC3DF81-C33B-4BDA-A842-414E5F2245E5}">
      <dgm:prSet/>
      <dgm:spPr/>
      <dgm:t>
        <a:bodyPr/>
        <a:lstStyle/>
        <a:p>
          <a:endParaRPr lang="en-US"/>
        </a:p>
      </dgm:t>
    </dgm:pt>
    <dgm:pt modelId="{4055575A-EF90-43DC-8136-EFAB57F9C7C5}" type="sibTrans" cxnId="{DEC3DF81-C33B-4BDA-A842-414E5F2245E5}">
      <dgm:prSet/>
      <dgm:spPr/>
      <dgm:t>
        <a:bodyPr/>
        <a:lstStyle/>
        <a:p>
          <a:endParaRPr lang="en-US"/>
        </a:p>
      </dgm:t>
    </dgm:pt>
    <dgm:pt modelId="{2481FBE8-A66D-4DA1-81DD-72CED8156DB9}" type="pres">
      <dgm:prSet presAssocID="{FE8492B9-3284-47AF-BCEC-697AB57829C2}" presName="vert0" presStyleCnt="0">
        <dgm:presLayoutVars>
          <dgm:dir/>
          <dgm:animOne val="branch"/>
          <dgm:animLvl val="lvl"/>
        </dgm:presLayoutVars>
      </dgm:prSet>
      <dgm:spPr/>
    </dgm:pt>
    <dgm:pt modelId="{A62685FD-5F19-4308-94D2-540CFC717A37}" type="pres">
      <dgm:prSet presAssocID="{4847AF52-3A31-4CB9-AFCF-F351266ADD08}" presName="thickLine" presStyleLbl="alignNode1" presStyleIdx="0" presStyleCnt="7"/>
      <dgm:spPr/>
    </dgm:pt>
    <dgm:pt modelId="{D66E2647-066B-4004-A7A0-39A78B0E23C1}" type="pres">
      <dgm:prSet presAssocID="{4847AF52-3A31-4CB9-AFCF-F351266ADD08}" presName="horz1" presStyleCnt="0"/>
      <dgm:spPr/>
    </dgm:pt>
    <dgm:pt modelId="{EBCE1E0D-258A-4D6B-94D2-94F4F4F104B7}" type="pres">
      <dgm:prSet presAssocID="{4847AF52-3A31-4CB9-AFCF-F351266ADD08}" presName="tx1" presStyleLbl="revTx" presStyleIdx="0" presStyleCnt="7"/>
      <dgm:spPr/>
    </dgm:pt>
    <dgm:pt modelId="{965831B8-E2DA-4B72-BD0E-44879ED285EA}" type="pres">
      <dgm:prSet presAssocID="{4847AF52-3A31-4CB9-AFCF-F351266ADD08}" presName="vert1" presStyleCnt="0"/>
      <dgm:spPr/>
    </dgm:pt>
    <dgm:pt modelId="{D7A6E8E1-1F3F-435D-9F18-D642D58854F5}" type="pres">
      <dgm:prSet presAssocID="{2248CA17-9FA5-4E55-A29D-02BD1E47D25C}" presName="thickLine" presStyleLbl="alignNode1" presStyleIdx="1" presStyleCnt="7"/>
      <dgm:spPr/>
    </dgm:pt>
    <dgm:pt modelId="{24051F0E-3650-4FF8-8C16-D98670E55FCD}" type="pres">
      <dgm:prSet presAssocID="{2248CA17-9FA5-4E55-A29D-02BD1E47D25C}" presName="horz1" presStyleCnt="0"/>
      <dgm:spPr/>
    </dgm:pt>
    <dgm:pt modelId="{D86B00AA-BD3C-41C8-9DA5-67906874D106}" type="pres">
      <dgm:prSet presAssocID="{2248CA17-9FA5-4E55-A29D-02BD1E47D25C}" presName="tx1" presStyleLbl="revTx" presStyleIdx="1" presStyleCnt="7"/>
      <dgm:spPr/>
    </dgm:pt>
    <dgm:pt modelId="{2C0D5F44-7592-480D-ABD8-AAA5A30977C9}" type="pres">
      <dgm:prSet presAssocID="{2248CA17-9FA5-4E55-A29D-02BD1E47D25C}" presName="vert1" presStyleCnt="0"/>
      <dgm:spPr/>
    </dgm:pt>
    <dgm:pt modelId="{6BC598DE-950A-46A9-90E2-287A27117F56}" type="pres">
      <dgm:prSet presAssocID="{AE462C85-6EF8-4675-8FBB-2F81E114922F}" presName="thickLine" presStyleLbl="alignNode1" presStyleIdx="2" presStyleCnt="7"/>
      <dgm:spPr/>
    </dgm:pt>
    <dgm:pt modelId="{260518C1-26E9-44A1-843F-3FAAB07DA6B0}" type="pres">
      <dgm:prSet presAssocID="{AE462C85-6EF8-4675-8FBB-2F81E114922F}" presName="horz1" presStyleCnt="0"/>
      <dgm:spPr/>
    </dgm:pt>
    <dgm:pt modelId="{7A3F47D6-056A-4419-9FF8-EB24C3054DAF}" type="pres">
      <dgm:prSet presAssocID="{AE462C85-6EF8-4675-8FBB-2F81E114922F}" presName="tx1" presStyleLbl="revTx" presStyleIdx="2" presStyleCnt="7"/>
      <dgm:spPr/>
    </dgm:pt>
    <dgm:pt modelId="{297CDC88-043D-46AC-B639-F8916A0F18A1}" type="pres">
      <dgm:prSet presAssocID="{AE462C85-6EF8-4675-8FBB-2F81E114922F}" presName="vert1" presStyleCnt="0"/>
      <dgm:spPr/>
    </dgm:pt>
    <dgm:pt modelId="{D485EBAF-F2D0-458F-9DDC-9D17B19FEC6F}" type="pres">
      <dgm:prSet presAssocID="{B334BA27-F679-41AD-A25F-4C77EBF3A7BA}" presName="thickLine" presStyleLbl="alignNode1" presStyleIdx="3" presStyleCnt="7"/>
      <dgm:spPr/>
    </dgm:pt>
    <dgm:pt modelId="{FCE25FA0-C431-4C99-8A43-D40AED3C390C}" type="pres">
      <dgm:prSet presAssocID="{B334BA27-F679-41AD-A25F-4C77EBF3A7BA}" presName="horz1" presStyleCnt="0"/>
      <dgm:spPr/>
    </dgm:pt>
    <dgm:pt modelId="{DBCA2E0E-3559-4DF9-A6ED-57317D1DF7CD}" type="pres">
      <dgm:prSet presAssocID="{B334BA27-F679-41AD-A25F-4C77EBF3A7BA}" presName="tx1" presStyleLbl="revTx" presStyleIdx="3" presStyleCnt="7"/>
      <dgm:spPr/>
    </dgm:pt>
    <dgm:pt modelId="{7D2A85F7-3199-4B22-8A4F-9BA30944A58C}" type="pres">
      <dgm:prSet presAssocID="{B334BA27-F679-41AD-A25F-4C77EBF3A7BA}" presName="vert1" presStyleCnt="0"/>
      <dgm:spPr/>
    </dgm:pt>
    <dgm:pt modelId="{CDADFDB2-72E6-47E6-AF33-ECEDC03C2154}" type="pres">
      <dgm:prSet presAssocID="{2AA5B026-1730-4081-947D-6E92738DF223}" presName="thickLine" presStyleLbl="alignNode1" presStyleIdx="4" presStyleCnt="7"/>
      <dgm:spPr/>
    </dgm:pt>
    <dgm:pt modelId="{9CA2E704-1DF8-4C34-8EE4-20C81EF1CD50}" type="pres">
      <dgm:prSet presAssocID="{2AA5B026-1730-4081-947D-6E92738DF223}" presName="horz1" presStyleCnt="0"/>
      <dgm:spPr/>
    </dgm:pt>
    <dgm:pt modelId="{9671EDDE-15B9-4670-84AF-2A6AC2CEA769}" type="pres">
      <dgm:prSet presAssocID="{2AA5B026-1730-4081-947D-6E92738DF223}" presName="tx1" presStyleLbl="revTx" presStyleIdx="4" presStyleCnt="7"/>
      <dgm:spPr/>
    </dgm:pt>
    <dgm:pt modelId="{5461D178-716F-446C-9100-819C0023F643}" type="pres">
      <dgm:prSet presAssocID="{2AA5B026-1730-4081-947D-6E92738DF223}" presName="vert1" presStyleCnt="0"/>
      <dgm:spPr/>
    </dgm:pt>
    <dgm:pt modelId="{5499E297-D329-4AD0-8A91-A8F18182D27B}" type="pres">
      <dgm:prSet presAssocID="{41709414-8547-44B4-BBBE-55CEF572D342}" presName="thickLine" presStyleLbl="alignNode1" presStyleIdx="5" presStyleCnt="7"/>
      <dgm:spPr/>
    </dgm:pt>
    <dgm:pt modelId="{862B6D80-DA07-4F56-8CC0-C83B372BDF98}" type="pres">
      <dgm:prSet presAssocID="{41709414-8547-44B4-BBBE-55CEF572D342}" presName="horz1" presStyleCnt="0"/>
      <dgm:spPr/>
    </dgm:pt>
    <dgm:pt modelId="{2A24929B-5C39-4BFA-AC6B-A1B3CC309AF9}" type="pres">
      <dgm:prSet presAssocID="{41709414-8547-44B4-BBBE-55CEF572D342}" presName="tx1" presStyleLbl="revTx" presStyleIdx="5" presStyleCnt="7"/>
      <dgm:spPr/>
    </dgm:pt>
    <dgm:pt modelId="{1DB0554C-F2A2-4E74-9E22-2A76B8635514}" type="pres">
      <dgm:prSet presAssocID="{41709414-8547-44B4-BBBE-55CEF572D342}" presName="vert1" presStyleCnt="0"/>
      <dgm:spPr/>
    </dgm:pt>
    <dgm:pt modelId="{55AE7DB7-75BF-4311-80EA-5B56C9476DB9}" type="pres">
      <dgm:prSet presAssocID="{2B143A23-6C8D-4067-A2A7-CFD92C2EB37A}" presName="thickLine" presStyleLbl="alignNode1" presStyleIdx="6" presStyleCnt="7"/>
      <dgm:spPr/>
    </dgm:pt>
    <dgm:pt modelId="{537FBBE9-9698-4FD3-8DF3-BAC72651AFAB}" type="pres">
      <dgm:prSet presAssocID="{2B143A23-6C8D-4067-A2A7-CFD92C2EB37A}" presName="horz1" presStyleCnt="0"/>
      <dgm:spPr/>
    </dgm:pt>
    <dgm:pt modelId="{E8167E7F-1038-4480-8602-5CC729241AA3}" type="pres">
      <dgm:prSet presAssocID="{2B143A23-6C8D-4067-A2A7-CFD92C2EB37A}" presName="tx1" presStyleLbl="revTx" presStyleIdx="6" presStyleCnt="7"/>
      <dgm:spPr/>
    </dgm:pt>
    <dgm:pt modelId="{28533A61-65F8-41E9-8019-60F83FAEF1EE}" type="pres">
      <dgm:prSet presAssocID="{2B143A23-6C8D-4067-A2A7-CFD92C2EB37A}" presName="vert1" presStyleCnt="0"/>
      <dgm:spPr/>
    </dgm:pt>
  </dgm:ptLst>
  <dgm:cxnLst>
    <dgm:cxn modelId="{25C2600D-B714-4572-B488-3C0F4BAA0088}" type="presOf" srcId="{4847AF52-3A31-4CB9-AFCF-F351266ADD08}" destId="{EBCE1E0D-258A-4D6B-94D2-94F4F4F104B7}" srcOrd="0" destOrd="0" presId="urn:microsoft.com/office/officeart/2008/layout/LinedList"/>
    <dgm:cxn modelId="{8E450336-BCD9-4076-A312-093A3C5284D0}" type="presOf" srcId="{2AA5B026-1730-4081-947D-6E92738DF223}" destId="{9671EDDE-15B9-4670-84AF-2A6AC2CEA769}" srcOrd="0" destOrd="0" presId="urn:microsoft.com/office/officeart/2008/layout/LinedList"/>
    <dgm:cxn modelId="{10B5015F-4302-4FB3-9629-0A395CA76EC0}" srcId="{FE8492B9-3284-47AF-BCEC-697AB57829C2}" destId="{2AA5B026-1730-4081-947D-6E92738DF223}" srcOrd="4" destOrd="0" parTransId="{BB2DC266-DA1C-4C3A-956E-3BCA4330188F}" sibTransId="{D2FAC627-89E4-4822-AB39-58A1BF0A1B42}"/>
    <dgm:cxn modelId="{AA6D674D-59E1-40C7-A02C-2472A1C725CA}" type="presOf" srcId="{2B143A23-6C8D-4067-A2A7-CFD92C2EB37A}" destId="{E8167E7F-1038-4480-8602-5CC729241AA3}" srcOrd="0" destOrd="0" presId="urn:microsoft.com/office/officeart/2008/layout/LinedList"/>
    <dgm:cxn modelId="{5FA60D4E-DEB4-46E9-823F-C97F7C3EE9F7}" type="presOf" srcId="{41709414-8547-44B4-BBBE-55CEF572D342}" destId="{2A24929B-5C39-4BFA-AC6B-A1B3CC309AF9}" srcOrd="0" destOrd="0" presId="urn:microsoft.com/office/officeart/2008/layout/LinedList"/>
    <dgm:cxn modelId="{2BB41851-E4E9-4536-A8F6-D22D1B01F49E}" srcId="{FE8492B9-3284-47AF-BCEC-697AB57829C2}" destId="{AE462C85-6EF8-4675-8FBB-2F81E114922F}" srcOrd="2" destOrd="0" parTransId="{86040ED6-DA86-43C7-930B-15940FCA9072}" sibTransId="{AE4DD7AF-7A44-4AB4-80A5-A2A6F638364A}"/>
    <dgm:cxn modelId="{DEC3DF81-C33B-4BDA-A842-414E5F2245E5}" srcId="{FE8492B9-3284-47AF-BCEC-697AB57829C2}" destId="{2B143A23-6C8D-4067-A2A7-CFD92C2EB37A}" srcOrd="6" destOrd="0" parTransId="{B65778C2-B878-452D-8CED-B1C14A779A85}" sibTransId="{4055575A-EF90-43DC-8136-EFAB57F9C7C5}"/>
    <dgm:cxn modelId="{0D90D596-FF4F-4626-B614-37DAA31E5135}" type="presOf" srcId="{AE462C85-6EF8-4675-8FBB-2F81E114922F}" destId="{7A3F47D6-056A-4419-9FF8-EB24C3054DAF}" srcOrd="0" destOrd="0" presId="urn:microsoft.com/office/officeart/2008/layout/LinedList"/>
    <dgm:cxn modelId="{5D16589F-B3A6-4B5E-BBC2-E3F0AF519E17}" srcId="{FE8492B9-3284-47AF-BCEC-697AB57829C2}" destId="{2248CA17-9FA5-4E55-A29D-02BD1E47D25C}" srcOrd="1" destOrd="0" parTransId="{9F628F44-7784-4973-9579-3365E103532D}" sibTransId="{39795E97-94E2-4E68-8301-B707EB8EC8AA}"/>
    <dgm:cxn modelId="{AC0972A1-35F0-4077-8752-3CF8B94C8102}" type="presOf" srcId="{FE8492B9-3284-47AF-BCEC-697AB57829C2}" destId="{2481FBE8-A66D-4DA1-81DD-72CED8156DB9}" srcOrd="0" destOrd="0" presId="urn:microsoft.com/office/officeart/2008/layout/LinedList"/>
    <dgm:cxn modelId="{EC678CB7-88DB-4765-BC1B-035409584B00}" type="presOf" srcId="{2248CA17-9FA5-4E55-A29D-02BD1E47D25C}" destId="{D86B00AA-BD3C-41C8-9DA5-67906874D106}" srcOrd="0" destOrd="0" presId="urn:microsoft.com/office/officeart/2008/layout/LinedList"/>
    <dgm:cxn modelId="{EC0809C1-FFF9-4934-8536-DD2000E2CC77}" type="presOf" srcId="{B334BA27-F679-41AD-A25F-4C77EBF3A7BA}" destId="{DBCA2E0E-3559-4DF9-A6ED-57317D1DF7CD}" srcOrd="0" destOrd="0" presId="urn:microsoft.com/office/officeart/2008/layout/LinedList"/>
    <dgm:cxn modelId="{9CFA95D3-994D-4784-B351-4934ABE8A00F}" srcId="{FE8492B9-3284-47AF-BCEC-697AB57829C2}" destId="{41709414-8547-44B4-BBBE-55CEF572D342}" srcOrd="5" destOrd="0" parTransId="{184E6028-AD7A-47B9-B5A7-8FE92D5BDAE1}" sibTransId="{06B7D43A-A89E-4E8D-A41B-D453ABEB0F66}"/>
    <dgm:cxn modelId="{90A77DED-7B4A-4E06-B052-A5E54E0A11C5}" srcId="{FE8492B9-3284-47AF-BCEC-697AB57829C2}" destId="{B334BA27-F679-41AD-A25F-4C77EBF3A7BA}" srcOrd="3" destOrd="0" parTransId="{F7D396BD-F5B3-4A37-A543-9CE7EE7D3F38}" sibTransId="{24B89929-3C15-4705-8816-7AACEECF303E}"/>
    <dgm:cxn modelId="{FE4E3BFC-CD19-4C31-BBBE-B75178D404F1}" srcId="{FE8492B9-3284-47AF-BCEC-697AB57829C2}" destId="{4847AF52-3A31-4CB9-AFCF-F351266ADD08}" srcOrd="0" destOrd="0" parTransId="{1483D95A-2EB5-46E2-8092-BEC77063EFD8}" sibTransId="{57F99462-240B-4A6F-A8A0-FD8BB363D1B3}"/>
    <dgm:cxn modelId="{AA8E9081-0AE0-4791-9710-93DD272B07EF}" type="presParOf" srcId="{2481FBE8-A66D-4DA1-81DD-72CED8156DB9}" destId="{A62685FD-5F19-4308-94D2-540CFC717A37}" srcOrd="0" destOrd="0" presId="urn:microsoft.com/office/officeart/2008/layout/LinedList"/>
    <dgm:cxn modelId="{F6102239-0C22-4EA5-B0EB-9FA09A77ED87}" type="presParOf" srcId="{2481FBE8-A66D-4DA1-81DD-72CED8156DB9}" destId="{D66E2647-066B-4004-A7A0-39A78B0E23C1}" srcOrd="1" destOrd="0" presId="urn:microsoft.com/office/officeart/2008/layout/LinedList"/>
    <dgm:cxn modelId="{7DC4EA7F-8AA8-416E-8007-90AF9785452A}" type="presParOf" srcId="{D66E2647-066B-4004-A7A0-39A78B0E23C1}" destId="{EBCE1E0D-258A-4D6B-94D2-94F4F4F104B7}" srcOrd="0" destOrd="0" presId="urn:microsoft.com/office/officeart/2008/layout/LinedList"/>
    <dgm:cxn modelId="{4E835C15-4B57-4D61-8547-F42EA31E67F5}" type="presParOf" srcId="{D66E2647-066B-4004-A7A0-39A78B0E23C1}" destId="{965831B8-E2DA-4B72-BD0E-44879ED285EA}" srcOrd="1" destOrd="0" presId="urn:microsoft.com/office/officeart/2008/layout/LinedList"/>
    <dgm:cxn modelId="{37365993-9A6B-4A8E-B7B3-3A04B189024E}" type="presParOf" srcId="{2481FBE8-A66D-4DA1-81DD-72CED8156DB9}" destId="{D7A6E8E1-1F3F-435D-9F18-D642D58854F5}" srcOrd="2" destOrd="0" presId="urn:microsoft.com/office/officeart/2008/layout/LinedList"/>
    <dgm:cxn modelId="{42072527-0C12-4898-A277-D71554347EB2}" type="presParOf" srcId="{2481FBE8-A66D-4DA1-81DD-72CED8156DB9}" destId="{24051F0E-3650-4FF8-8C16-D98670E55FCD}" srcOrd="3" destOrd="0" presId="urn:microsoft.com/office/officeart/2008/layout/LinedList"/>
    <dgm:cxn modelId="{E0C9E1A4-6684-42C2-BF75-E2A2A36C4C74}" type="presParOf" srcId="{24051F0E-3650-4FF8-8C16-D98670E55FCD}" destId="{D86B00AA-BD3C-41C8-9DA5-67906874D106}" srcOrd="0" destOrd="0" presId="urn:microsoft.com/office/officeart/2008/layout/LinedList"/>
    <dgm:cxn modelId="{D9BA6125-713E-4C0F-BA16-2625522D09FF}" type="presParOf" srcId="{24051F0E-3650-4FF8-8C16-D98670E55FCD}" destId="{2C0D5F44-7592-480D-ABD8-AAA5A30977C9}" srcOrd="1" destOrd="0" presId="urn:microsoft.com/office/officeart/2008/layout/LinedList"/>
    <dgm:cxn modelId="{E2A70212-2A7C-4824-A811-59310676EB8D}" type="presParOf" srcId="{2481FBE8-A66D-4DA1-81DD-72CED8156DB9}" destId="{6BC598DE-950A-46A9-90E2-287A27117F56}" srcOrd="4" destOrd="0" presId="urn:microsoft.com/office/officeart/2008/layout/LinedList"/>
    <dgm:cxn modelId="{4854F9F7-9C18-4C84-A51F-0940A3E44845}" type="presParOf" srcId="{2481FBE8-A66D-4DA1-81DD-72CED8156DB9}" destId="{260518C1-26E9-44A1-843F-3FAAB07DA6B0}" srcOrd="5" destOrd="0" presId="urn:microsoft.com/office/officeart/2008/layout/LinedList"/>
    <dgm:cxn modelId="{CE367659-D876-4197-9EE0-87D2E5DBA32A}" type="presParOf" srcId="{260518C1-26E9-44A1-843F-3FAAB07DA6B0}" destId="{7A3F47D6-056A-4419-9FF8-EB24C3054DAF}" srcOrd="0" destOrd="0" presId="urn:microsoft.com/office/officeart/2008/layout/LinedList"/>
    <dgm:cxn modelId="{9EF76B62-19AD-4363-9E96-E4D5691436D0}" type="presParOf" srcId="{260518C1-26E9-44A1-843F-3FAAB07DA6B0}" destId="{297CDC88-043D-46AC-B639-F8916A0F18A1}" srcOrd="1" destOrd="0" presId="urn:microsoft.com/office/officeart/2008/layout/LinedList"/>
    <dgm:cxn modelId="{656A6D3E-811E-433F-B704-AFA4D07F66FE}" type="presParOf" srcId="{2481FBE8-A66D-4DA1-81DD-72CED8156DB9}" destId="{D485EBAF-F2D0-458F-9DDC-9D17B19FEC6F}" srcOrd="6" destOrd="0" presId="urn:microsoft.com/office/officeart/2008/layout/LinedList"/>
    <dgm:cxn modelId="{FE612F63-DA67-4379-8109-5B2466F9DFEA}" type="presParOf" srcId="{2481FBE8-A66D-4DA1-81DD-72CED8156DB9}" destId="{FCE25FA0-C431-4C99-8A43-D40AED3C390C}" srcOrd="7" destOrd="0" presId="urn:microsoft.com/office/officeart/2008/layout/LinedList"/>
    <dgm:cxn modelId="{7F147AA0-B554-4065-AF8F-6BBC4B8047DB}" type="presParOf" srcId="{FCE25FA0-C431-4C99-8A43-D40AED3C390C}" destId="{DBCA2E0E-3559-4DF9-A6ED-57317D1DF7CD}" srcOrd="0" destOrd="0" presId="urn:microsoft.com/office/officeart/2008/layout/LinedList"/>
    <dgm:cxn modelId="{DA75FB64-63FC-4CC8-B28D-C49F24B8E4D9}" type="presParOf" srcId="{FCE25FA0-C431-4C99-8A43-D40AED3C390C}" destId="{7D2A85F7-3199-4B22-8A4F-9BA30944A58C}" srcOrd="1" destOrd="0" presId="urn:microsoft.com/office/officeart/2008/layout/LinedList"/>
    <dgm:cxn modelId="{7ED24EB9-1D50-4F50-BB28-5FC6A79E82A3}" type="presParOf" srcId="{2481FBE8-A66D-4DA1-81DD-72CED8156DB9}" destId="{CDADFDB2-72E6-47E6-AF33-ECEDC03C2154}" srcOrd="8" destOrd="0" presId="urn:microsoft.com/office/officeart/2008/layout/LinedList"/>
    <dgm:cxn modelId="{C63CF75E-6A9D-4831-AEB5-2F41C14BBE3A}" type="presParOf" srcId="{2481FBE8-A66D-4DA1-81DD-72CED8156DB9}" destId="{9CA2E704-1DF8-4C34-8EE4-20C81EF1CD50}" srcOrd="9" destOrd="0" presId="urn:microsoft.com/office/officeart/2008/layout/LinedList"/>
    <dgm:cxn modelId="{899B958B-62CE-4ED5-9B68-D289DA02AF55}" type="presParOf" srcId="{9CA2E704-1DF8-4C34-8EE4-20C81EF1CD50}" destId="{9671EDDE-15B9-4670-84AF-2A6AC2CEA769}" srcOrd="0" destOrd="0" presId="urn:microsoft.com/office/officeart/2008/layout/LinedList"/>
    <dgm:cxn modelId="{5600A67B-E734-4198-9143-DF7E8BDF6E0F}" type="presParOf" srcId="{9CA2E704-1DF8-4C34-8EE4-20C81EF1CD50}" destId="{5461D178-716F-446C-9100-819C0023F643}" srcOrd="1" destOrd="0" presId="urn:microsoft.com/office/officeart/2008/layout/LinedList"/>
    <dgm:cxn modelId="{47F95F05-8E3D-4A1B-87E3-4DEDAE943AF9}" type="presParOf" srcId="{2481FBE8-A66D-4DA1-81DD-72CED8156DB9}" destId="{5499E297-D329-4AD0-8A91-A8F18182D27B}" srcOrd="10" destOrd="0" presId="urn:microsoft.com/office/officeart/2008/layout/LinedList"/>
    <dgm:cxn modelId="{12ABDE93-80C3-4225-863B-B38F64E957A3}" type="presParOf" srcId="{2481FBE8-A66D-4DA1-81DD-72CED8156DB9}" destId="{862B6D80-DA07-4F56-8CC0-C83B372BDF98}" srcOrd="11" destOrd="0" presId="urn:microsoft.com/office/officeart/2008/layout/LinedList"/>
    <dgm:cxn modelId="{3A7D69F3-1011-47AB-95E0-E0D8EBABB0DB}" type="presParOf" srcId="{862B6D80-DA07-4F56-8CC0-C83B372BDF98}" destId="{2A24929B-5C39-4BFA-AC6B-A1B3CC309AF9}" srcOrd="0" destOrd="0" presId="urn:microsoft.com/office/officeart/2008/layout/LinedList"/>
    <dgm:cxn modelId="{820A10E9-EBF2-471B-A302-55D7788AF5D5}" type="presParOf" srcId="{862B6D80-DA07-4F56-8CC0-C83B372BDF98}" destId="{1DB0554C-F2A2-4E74-9E22-2A76B8635514}" srcOrd="1" destOrd="0" presId="urn:microsoft.com/office/officeart/2008/layout/LinedList"/>
    <dgm:cxn modelId="{E49B08C9-67AE-4DE9-BFDA-8362F8572B7B}" type="presParOf" srcId="{2481FBE8-A66D-4DA1-81DD-72CED8156DB9}" destId="{55AE7DB7-75BF-4311-80EA-5B56C9476DB9}" srcOrd="12" destOrd="0" presId="urn:microsoft.com/office/officeart/2008/layout/LinedList"/>
    <dgm:cxn modelId="{B8834C26-1085-4503-90DB-FCB7F1189EF1}" type="presParOf" srcId="{2481FBE8-A66D-4DA1-81DD-72CED8156DB9}" destId="{537FBBE9-9698-4FD3-8DF3-BAC72651AFAB}" srcOrd="13" destOrd="0" presId="urn:microsoft.com/office/officeart/2008/layout/LinedList"/>
    <dgm:cxn modelId="{F4525A6D-55C4-477C-99CA-2D6A578E3D69}" type="presParOf" srcId="{537FBBE9-9698-4FD3-8DF3-BAC72651AFAB}" destId="{E8167E7F-1038-4480-8602-5CC729241AA3}" srcOrd="0" destOrd="0" presId="urn:microsoft.com/office/officeart/2008/layout/LinedList"/>
    <dgm:cxn modelId="{0E6521F3-F60E-468B-8F4A-453459A779ED}" type="presParOf" srcId="{537FBBE9-9698-4FD3-8DF3-BAC72651AFAB}" destId="{28533A61-65F8-41E9-8019-60F83FAEF1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7945B6-CF79-4EEE-8D23-6B97573626A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AA1310C-571B-4697-A56A-876839064E62}">
      <dgm:prSet/>
      <dgm:spPr/>
      <dgm:t>
        <a:bodyPr/>
        <a:lstStyle/>
        <a:p>
          <a:r>
            <a:rPr lang="tr-TR"/>
            <a:t>Takip 2-4 haftalık aralıklarla planların zamanla kontrol aralığı açılır</a:t>
          </a:r>
          <a:endParaRPr lang="en-US"/>
        </a:p>
      </dgm:t>
    </dgm:pt>
    <dgm:pt modelId="{70F7374B-E101-434C-AB04-8456DCC56AB2}" type="parTrans" cxnId="{D6693ABC-9BB3-4053-A7B9-CA5E2704D454}">
      <dgm:prSet/>
      <dgm:spPr/>
      <dgm:t>
        <a:bodyPr/>
        <a:lstStyle/>
        <a:p>
          <a:endParaRPr lang="en-US"/>
        </a:p>
      </dgm:t>
    </dgm:pt>
    <dgm:pt modelId="{377F77E4-3864-47E0-98FE-66BAE93EEA05}" type="sibTrans" cxnId="{D6693ABC-9BB3-4053-A7B9-CA5E2704D454}">
      <dgm:prSet/>
      <dgm:spPr/>
      <dgm:t>
        <a:bodyPr/>
        <a:lstStyle/>
        <a:p>
          <a:endParaRPr lang="en-US"/>
        </a:p>
      </dgm:t>
    </dgm:pt>
    <dgm:pt modelId="{6DDCFDF1-13DC-43D5-B6E7-F595573F560F}">
      <dgm:prSet/>
      <dgm:spPr/>
      <dgm:t>
        <a:bodyPr/>
        <a:lstStyle/>
        <a:p>
          <a:r>
            <a:rPr lang="tr-TR"/>
            <a:t>İstenen esas etki geç başlar (3 hafta) </a:t>
          </a:r>
          <a:endParaRPr lang="en-US"/>
        </a:p>
      </dgm:t>
    </dgm:pt>
    <dgm:pt modelId="{631B4F61-20BB-4A85-8316-6812989E103E}" type="parTrans" cxnId="{D8C11AD2-40DB-4DBC-8F7E-A847C9A8AD9C}">
      <dgm:prSet/>
      <dgm:spPr/>
      <dgm:t>
        <a:bodyPr/>
        <a:lstStyle/>
        <a:p>
          <a:endParaRPr lang="en-US"/>
        </a:p>
      </dgm:t>
    </dgm:pt>
    <dgm:pt modelId="{4335F681-E425-4EE3-BFD0-5522473E2ADB}" type="sibTrans" cxnId="{D8C11AD2-40DB-4DBC-8F7E-A847C9A8AD9C}">
      <dgm:prSet/>
      <dgm:spPr/>
      <dgm:t>
        <a:bodyPr/>
        <a:lstStyle/>
        <a:p>
          <a:endParaRPr lang="en-US"/>
        </a:p>
      </dgm:t>
    </dgm:pt>
    <dgm:pt modelId="{85B0C18F-0603-4DEA-A2A6-AE31CA6FD299}">
      <dgm:prSet/>
      <dgm:spPr/>
      <dgm:t>
        <a:bodyPr/>
        <a:lstStyle/>
        <a:p>
          <a:r>
            <a:rPr lang="tr-TR"/>
            <a:t>Tedavi ilk atakta en az 6 ay/1 yıl, 2. atakta 2 yıl sürmeli</a:t>
          </a:r>
          <a:endParaRPr lang="en-US"/>
        </a:p>
      </dgm:t>
    </dgm:pt>
    <dgm:pt modelId="{1DBFF4A3-A34F-44FA-A8A6-949F46101824}" type="parTrans" cxnId="{A5717C73-BD37-4392-AE0A-A7ACF18C456A}">
      <dgm:prSet/>
      <dgm:spPr/>
      <dgm:t>
        <a:bodyPr/>
        <a:lstStyle/>
        <a:p>
          <a:endParaRPr lang="en-US"/>
        </a:p>
      </dgm:t>
    </dgm:pt>
    <dgm:pt modelId="{33F84A1C-28A1-4D86-898C-CDED7BC86D18}" type="sibTrans" cxnId="{A5717C73-BD37-4392-AE0A-A7ACF18C456A}">
      <dgm:prSet/>
      <dgm:spPr/>
      <dgm:t>
        <a:bodyPr/>
        <a:lstStyle/>
        <a:p>
          <a:endParaRPr lang="en-US"/>
        </a:p>
      </dgm:t>
    </dgm:pt>
    <dgm:pt modelId="{2A03E33E-171C-4A0C-8579-DE1C49DA0E55}">
      <dgm:prSet/>
      <dgm:spPr/>
      <dgm:t>
        <a:bodyPr/>
        <a:lstStyle/>
        <a:p>
          <a:r>
            <a:rPr lang="tr-TR"/>
            <a:t>İlaçlar düşük dozlarda başlanarak basamaklı olarak artırılmalı ve azaltarak sonlandırılmalı </a:t>
          </a:r>
          <a:endParaRPr lang="en-US"/>
        </a:p>
      </dgm:t>
    </dgm:pt>
    <dgm:pt modelId="{F323FBBA-A4A5-46DC-B1E7-3D28EB5F1BF3}" type="parTrans" cxnId="{0285622C-61AD-4453-B3C9-AD5E0A7AE2B8}">
      <dgm:prSet/>
      <dgm:spPr/>
      <dgm:t>
        <a:bodyPr/>
        <a:lstStyle/>
        <a:p>
          <a:endParaRPr lang="en-US"/>
        </a:p>
      </dgm:t>
    </dgm:pt>
    <dgm:pt modelId="{F7776AE7-0DCC-4ED1-A79B-10C7B18BA570}" type="sibTrans" cxnId="{0285622C-61AD-4453-B3C9-AD5E0A7AE2B8}">
      <dgm:prSet/>
      <dgm:spPr/>
      <dgm:t>
        <a:bodyPr/>
        <a:lstStyle/>
        <a:p>
          <a:endParaRPr lang="en-US"/>
        </a:p>
      </dgm:t>
    </dgm:pt>
    <dgm:pt modelId="{4B3910F2-C40B-4F1D-A54A-A1E44BEDBF56}">
      <dgm:prSet/>
      <dgm:spPr/>
      <dgm:t>
        <a:bodyPr/>
        <a:lstStyle/>
        <a:p>
          <a:r>
            <a:rPr lang="tr-TR" dirty="0"/>
            <a:t>Tercih edilen anketin, başlangıç değerlenmesindeki skorunda &gt;%50 düzelme  -----&gt;  tedaviye yanıt</a:t>
          </a:r>
          <a:endParaRPr lang="en-US" dirty="0"/>
        </a:p>
      </dgm:t>
    </dgm:pt>
    <dgm:pt modelId="{FD029436-EAEC-412C-982A-5189AD09153F}" type="parTrans" cxnId="{82B4853E-14A5-48D9-BD0F-AA7751AC6CB9}">
      <dgm:prSet/>
      <dgm:spPr/>
      <dgm:t>
        <a:bodyPr/>
        <a:lstStyle/>
        <a:p>
          <a:endParaRPr lang="en-US"/>
        </a:p>
      </dgm:t>
    </dgm:pt>
    <dgm:pt modelId="{2A775FA8-D629-4D31-80A3-BF27DB0C5905}" type="sibTrans" cxnId="{82B4853E-14A5-48D9-BD0F-AA7751AC6CB9}">
      <dgm:prSet/>
      <dgm:spPr/>
      <dgm:t>
        <a:bodyPr/>
        <a:lstStyle/>
        <a:p>
          <a:endParaRPr lang="en-US"/>
        </a:p>
      </dgm:t>
    </dgm:pt>
    <dgm:pt modelId="{A3F30322-5CDC-4BDF-8F24-351CA325D0C5}" type="pres">
      <dgm:prSet presAssocID="{BA7945B6-CF79-4EEE-8D23-6B97573626A5}" presName="root" presStyleCnt="0">
        <dgm:presLayoutVars>
          <dgm:dir/>
          <dgm:resizeHandles val="exact"/>
        </dgm:presLayoutVars>
      </dgm:prSet>
      <dgm:spPr/>
    </dgm:pt>
    <dgm:pt modelId="{364B753E-7A31-400D-91B7-82C89C1E8D8B}" type="pres">
      <dgm:prSet presAssocID="{BA7945B6-CF79-4EEE-8D23-6B97573626A5}" presName="container" presStyleCnt="0">
        <dgm:presLayoutVars>
          <dgm:dir/>
          <dgm:resizeHandles val="exact"/>
        </dgm:presLayoutVars>
      </dgm:prSet>
      <dgm:spPr/>
    </dgm:pt>
    <dgm:pt modelId="{1527F1B9-8EAF-42EE-9365-E33F96F057F8}" type="pres">
      <dgm:prSet presAssocID="{7AA1310C-571B-4697-A56A-876839064E62}" presName="compNode" presStyleCnt="0"/>
      <dgm:spPr/>
    </dgm:pt>
    <dgm:pt modelId="{71A2FDA5-CB5C-4972-B88F-C871D57CFE3D}" type="pres">
      <dgm:prSet presAssocID="{7AA1310C-571B-4697-A56A-876839064E62}" presName="iconBgRect" presStyleLbl="bgShp" presStyleIdx="0" presStyleCnt="5"/>
      <dgm:spPr/>
    </dgm:pt>
    <dgm:pt modelId="{E7D5E838-A2D3-410E-8EC7-8E8144C97861}" type="pres">
      <dgm:prSet presAssocID="{7AA1310C-571B-4697-A56A-876839064E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A91B38E1-64CA-4558-AE40-60E056831F93}" type="pres">
      <dgm:prSet presAssocID="{7AA1310C-571B-4697-A56A-876839064E62}" presName="spaceRect" presStyleCnt="0"/>
      <dgm:spPr/>
    </dgm:pt>
    <dgm:pt modelId="{BFA0DC0F-0DC6-46C8-A9FD-14F4B0247E39}" type="pres">
      <dgm:prSet presAssocID="{7AA1310C-571B-4697-A56A-876839064E62}" presName="textRect" presStyleLbl="revTx" presStyleIdx="0" presStyleCnt="5">
        <dgm:presLayoutVars>
          <dgm:chMax val="1"/>
          <dgm:chPref val="1"/>
        </dgm:presLayoutVars>
      </dgm:prSet>
      <dgm:spPr/>
    </dgm:pt>
    <dgm:pt modelId="{28CAAF6D-5340-4105-8CBF-21F184DB78B7}" type="pres">
      <dgm:prSet presAssocID="{377F77E4-3864-47E0-98FE-66BAE93EEA05}" presName="sibTrans" presStyleLbl="sibTrans2D1" presStyleIdx="0" presStyleCnt="0"/>
      <dgm:spPr/>
    </dgm:pt>
    <dgm:pt modelId="{D0E6F8BB-CB6A-48A2-93C9-DFA2FB7D1407}" type="pres">
      <dgm:prSet presAssocID="{6DDCFDF1-13DC-43D5-B6E7-F595573F560F}" presName="compNode" presStyleCnt="0"/>
      <dgm:spPr/>
    </dgm:pt>
    <dgm:pt modelId="{79C53770-345C-49EE-B796-CCADD47B487D}" type="pres">
      <dgm:prSet presAssocID="{6DDCFDF1-13DC-43D5-B6E7-F595573F560F}" presName="iconBgRect" presStyleLbl="bgShp" presStyleIdx="1" presStyleCnt="5"/>
      <dgm:spPr/>
    </dgm:pt>
    <dgm:pt modelId="{BA06ED8A-26BC-4564-BB3A-194EED158D15}" type="pres">
      <dgm:prSet presAssocID="{6DDCFDF1-13DC-43D5-B6E7-F595573F560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onometre"/>
        </a:ext>
      </dgm:extLst>
    </dgm:pt>
    <dgm:pt modelId="{4C79A94D-9B19-43E4-ADD8-2A86AEFD0858}" type="pres">
      <dgm:prSet presAssocID="{6DDCFDF1-13DC-43D5-B6E7-F595573F560F}" presName="spaceRect" presStyleCnt="0"/>
      <dgm:spPr/>
    </dgm:pt>
    <dgm:pt modelId="{86EB0C24-D635-49DD-93B8-02AC4832B987}" type="pres">
      <dgm:prSet presAssocID="{6DDCFDF1-13DC-43D5-B6E7-F595573F560F}" presName="textRect" presStyleLbl="revTx" presStyleIdx="1" presStyleCnt="5">
        <dgm:presLayoutVars>
          <dgm:chMax val="1"/>
          <dgm:chPref val="1"/>
        </dgm:presLayoutVars>
      </dgm:prSet>
      <dgm:spPr/>
    </dgm:pt>
    <dgm:pt modelId="{94774C76-641A-4100-89DB-AF5A9B1B9943}" type="pres">
      <dgm:prSet presAssocID="{4335F681-E425-4EE3-BFD0-5522473E2ADB}" presName="sibTrans" presStyleLbl="sibTrans2D1" presStyleIdx="0" presStyleCnt="0"/>
      <dgm:spPr/>
    </dgm:pt>
    <dgm:pt modelId="{45CDF7D2-E251-41DC-8C63-C2BD68B7FF12}" type="pres">
      <dgm:prSet presAssocID="{85B0C18F-0603-4DEA-A2A6-AE31CA6FD299}" presName="compNode" presStyleCnt="0"/>
      <dgm:spPr/>
    </dgm:pt>
    <dgm:pt modelId="{450D48C9-9713-43B5-A26B-1E9D9D55E943}" type="pres">
      <dgm:prSet presAssocID="{85B0C18F-0603-4DEA-A2A6-AE31CA6FD299}" presName="iconBgRect" presStyleLbl="bgShp" presStyleIdx="2" presStyleCnt="5"/>
      <dgm:spPr/>
    </dgm:pt>
    <dgm:pt modelId="{E5446F3F-8CB4-4260-A2C8-5E007CDC866E}" type="pres">
      <dgm:prSet presAssocID="{85B0C18F-0603-4DEA-A2A6-AE31CA6FD29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Viewing Ceremony"/>
        </a:ext>
      </dgm:extLst>
    </dgm:pt>
    <dgm:pt modelId="{1F19DD42-FA9E-42D2-AA78-5554712E6633}" type="pres">
      <dgm:prSet presAssocID="{85B0C18F-0603-4DEA-A2A6-AE31CA6FD299}" presName="spaceRect" presStyleCnt="0"/>
      <dgm:spPr/>
    </dgm:pt>
    <dgm:pt modelId="{38C3D969-ADEC-47A6-A548-43046C657550}" type="pres">
      <dgm:prSet presAssocID="{85B0C18F-0603-4DEA-A2A6-AE31CA6FD299}" presName="textRect" presStyleLbl="revTx" presStyleIdx="2" presStyleCnt="5">
        <dgm:presLayoutVars>
          <dgm:chMax val="1"/>
          <dgm:chPref val="1"/>
        </dgm:presLayoutVars>
      </dgm:prSet>
      <dgm:spPr/>
    </dgm:pt>
    <dgm:pt modelId="{A0C6C23A-0F50-4A28-A75B-4B499A4A9362}" type="pres">
      <dgm:prSet presAssocID="{33F84A1C-28A1-4D86-898C-CDED7BC86D18}" presName="sibTrans" presStyleLbl="sibTrans2D1" presStyleIdx="0" presStyleCnt="0"/>
      <dgm:spPr/>
    </dgm:pt>
    <dgm:pt modelId="{769FEA6D-65FF-4F62-9573-563461E65896}" type="pres">
      <dgm:prSet presAssocID="{2A03E33E-171C-4A0C-8579-DE1C49DA0E55}" presName="compNode" presStyleCnt="0"/>
      <dgm:spPr/>
    </dgm:pt>
    <dgm:pt modelId="{D76D3F7E-5603-4ED4-95E8-5E50855169FE}" type="pres">
      <dgm:prSet presAssocID="{2A03E33E-171C-4A0C-8579-DE1C49DA0E55}" presName="iconBgRect" presStyleLbl="bgShp" presStyleIdx="3" presStyleCnt="5"/>
      <dgm:spPr/>
    </dgm:pt>
    <dgm:pt modelId="{3A5A2EBE-AE1C-46BA-B6AE-EDF52A79BDF7}" type="pres">
      <dgm:prSet presAssocID="{2A03E33E-171C-4A0C-8579-DE1C49DA0E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4F86A0E7-3DC7-4BF3-93E9-3276BD308394}" type="pres">
      <dgm:prSet presAssocID="{2A03E33E-171C-4A0C-8579-DE1C49DA0E55}" presName="spaceRect" presStyleCnt="0"/>
      <dgm:spPr/>
    </dgm:pt>
    <dgm:pt modelId="{54B7772E-F013-4F5B-AC8B-64DBCF9BE40C}" type="pres">
      <dgm:prSet presAssocID="{2A03E33E-171C-4A0C-8579-DE1C49DA0E55}" presName="textRect" presStyleLbl="revTx" presStyleIdx="3" presStyleCnt="5">
        <dgm:presLayoutVars>
          <dgm:chMax val="1"/>
          <dgm:chPref val="1"/>
        </dgm:presLayoutVars>
      </dgm:prSet>
      <dgm:spPr/>
    </dgm:pt>
    <dgm:pt modelId="{079093DD-18A0-4C47-9A40-3D976710D898}" type="pres">
      <dgm:prSet presAssocID="{F7776AE7-0DCC-4ED1-A79B-10C7B18BA570}" presName="sibTrans" presStyleLbl="sibTrans2D1" presStyleIdx="0" presStyleCnt="0"/>
      <dgm:spPr/>
    </dgm:pt>
    <dgm:pt modelId="{E90250F8-BC30-466C-A43B-729BF76CAA30}" type="pres">
      <dgm:prSet presAssocID="{4B3910F2-C40B-4F1D-A54A-A1E44BEDBF56}" presName="compNode" presStyleCnt="0"/>
      <dgm:spPr/>
    </dgm:pt>
    <dgm:pt modelId="{CD918D40-0CF1-44A7-B826-CF43E07650E1}" type="pres">
      <dgm:prSet presAssocID="{4B3910F2-C40B-4F1D-A54A-A1E44BEDBF56}" presName="iconBgRect" presStyleLbl="bgShp" presStyleIdx="4" presStyleCnt="5"/>
      <dgm:spPr/>
    </dgm:pt>
    <dgm:pt modelId="{1D703434-F64B-45F6-A531-B5A236E64D7F}" type="pres">
      <dgm:prSet presAssocID="{4B3910F2-C40B-4F1D-A54A-A1E44BEDBF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7B1DD8C4-5C09-4E47-B754-380AEC91C073}" type="pres">
      <dgm:prSet presAssocID="{4B3910F2-C40B-4F1D-A54A-A1E44BEDBF56}" presName="spaceRect" presStyleCnt="0"/>
      <dgm:spPr/>
    </dgm:pt>
    <dgm:pt modelId="{FEEFE2AA-473C-42A5-8CB8-B64D0B9251E8}" type="pres">
      <dgm:prSet presAssocID="{4B3910F2-C40B-4F1D-A54A-A1E44BEDBF56}" presName="textRect" presStyleLbl="revTx" presStyleIdx="4" presStyleCnt="5" custScaleX="187588" custLinFactNeighborX="37119" custLinFactNeighborY="-2134">
        <dgm:presLayoutVars>
          <dgm:chMax val="1"/>
          <dgm:chPref val="1"/>
        </dgm:presLayoutVars>
      </dgm:prSet>
      <dgm:spPr/>
    </dgm:pt>
  </dgm:ptLst>
  <dgm:cxnLst>
    <dgm:cxn modelId="{E23DA105-0D46-43E6-ACF4-7387BE57FD17}" type="presOf" srcId="{377F77E4-3864-47E0-98FE-66BAE93EEA05}" destId="{28CAAF6D-5340-4105-8CBF-21F184DB78B7}" srcOrd="0" destOrd="0" presId="urn:microsoft.com/office/officeart/2018/2/layout/IconCircleList"/>
    <dgm:cxn modelId="{715ED611-7AA4-4C6B-A305-F0FF241771E4}" type="presOf" srcId="{33F84A1C-28A1-4D86-898C-CDED7BC86D18}" destId="{A0C6C23A-0F50-4A28-A75B-4B499A4A9362}" srcOrd="0" destOrd="0" presId="urn:microsoft.com/office/officeart/2018/2/layout/IconCircleList"/>
    <dgm:cxn modelId="{D57B141E-3249-4617-9E61-539292E7CCC1}" type="presOf" srcId="{BA7945B6-CF79-4EEE-8D23-6B97573626A5}" destId="{A3F30322-5CDC-4BDF-8F24-351CA325D0C5}" srcOrd="0" destOrd="0" presId="urn:microsoft.com/office/officeart/2018/2/layout/IconCircleList"/>
    <dgm:cxn modelId="{0285622C-61AD-4453-B3C9-AD5E0A7AE2B8}" srcId="{BA7945B6-CF79-4EEE-8D23-6B97573626A5}" destId="{2A03E33E-171C-4A0C-8579-DE1C49DA0E55}" srcOrd="3" destOrd="0" parTransId="{F323FBBA-A4A5-46DC-B1E7-3D28EB5F1BF3}" sibTransId="{F7776AE7-0DCC-4ED1-A79B-10C7B18BA570}"/>
    <dgm:cxn modelId="{FBD98631-517F-4920-8FFF-2A690B749D20}" type="presOf" srcId="{F7776AE7-0DCC-4ED1-A79B-10C7B18BA570}" destId="{079093DD-18A0-4C47-9A40-3D976710D898}" srcOrd="0" destOrd="0" presId="urn:microsoft.com/office/officeart/2018/2/layout/IconCircleList"/>
    <dgm:cxn modelId="{82B4853E-14A5-48D9-BD0F-AA7751AC6CB9}" srcId="{BA7945B6-CF79-4EEE-8D23-6B97573626A5}" destId="{4B3910F2-C40B-4F1D-A54A-A1E44BEDBF56}" srcOrd="4" destOrd="0" parTransId="{FD029436-EAEC-412C-982A-5189AD09153F}" sibTransId="{2A775FA8-D629-4D31-80A3-BF27DB0C5905}"/>
    <dgm:cxn modelId="{7685864E-521F-46FC-80FD-5756EB13CB0E}" type="presOf" srcId="{4335F681-E425-4EE3-BFD0-5522473E2ADB}" destId="{94774C76-641A-4100-89DB-AF5A9B1B9943}" srcOrd="0" destOrd="0" presId="urn:microsoft.com/office/officeart/2018/2/layout/IconCircleList"/>
    <dgm:cxn modelId="{A5717C73-BD37-4392-AE0A-A7ACF18C456A}" srcId="{BA7945B6-CF79-4EEE-8D23-6B97573626A5}" destId="{85B0C18F-0603-4DEA-A2A6-AE31CA6FD299}" srcOrd="2" destOrd="0" parTransId="{1DBFF4A3-A34F-44FA-A8A6-949F46101824}" sibTransId="{33F84A1C-28A1-4D86-898C-CDED7BC86D18}"/>
    <dgm:cxn modelId="{0584EEA0-F80C-45E4-8DD3-6A379989EF6F}" type="presOf" srcId="{4B3910F2-C40B-4F1D-A54A-A1E44BEDBF56}" destId="{FEEFE2AA-473C-42A5-8CB8-B64D0B9251E8}" srcOrd="0" destOrd="0" presId="urn:microsoft.com/office/officeart/2018/2/layout/IconCircleList"/>
    <dgm:cxn modelId="{00A1DAA7-6BD2-4A0C-AD06-5069C6DCBB31}" type="presOf" srcId="{85B0C18F-0603-4DEA-A2A6-AE31CA6FD299}" destId="{38C3D969-ADEC-47A6-A548-43046C657550}" srcOrd="0" destOrd="0" presId="urn:microsoft.com/office/officeart/2018/2/layout/IconCircleList"/>
    <dgm:cxn modelId="{6A500DB0-16E6-4C60-8507-83034B401128}" type="presOf" srcId="{6DDCFDF1-13DC-43D5-B6E7-F595573F560F}" destId="{86EB0C24-D635-49DD-93B8-02AC4832B987}" srcOrd="0" destOrd="0" presId="urn:microsoft.com/office/officeart/2018/2/layout/IconCircleList"/>
    <dgm:cxn modelId="{D6693ABC-9BB3-4053-A7B9-CA5E2704D454}" srcId="{BA7945B6-CF79-4EEE-8D23-6B97573626A5}" destId="{7AA1310C-571B-4697-A56A-876839064E62}" srcOrd="0" destOrd="0" parTransId="{70F7374B-E101-434C-AB04-8456DCC56AB2}" sibTransId="{377F77E4-3864-47E0-98FE-66BAE93EEA05}"/>
    <dgm:cxn modelId="{5F0B48C6-F07D-4FAB-831E-C3F0CA188322}" type="presOf" srcId="{2A03E33E-171C-4A0C-8579-DE1C49DA0E55}" destId="{54B7772E-F013-4F5B-AC8B-64DBCF9BE40C}" srcOrd="0" destOrd="0" presId="urn:microsoft.com/office/officeart/2018/2/layout/IconCircleList"/>
    <dgm:cxn modelId="{FA8C96CC-E2A5-40D5-B575-500C2456C031}" type="presOf" srcId="{7AA1310C-571B-4697-A56A-876839064E62}" destId="{BFA0DC0F-0DC6-46C8-A9FD-14F4B0247E39}" srcOrd="0" destOrd="0" presId="urn:microsoft.com/office/officeart/2018/2/layout/IconCircleList"/>
    <dgm:cxn modelId="{D8C11AD2-40DB-4DBC-8F7E-A847C9A8AD9C}" srcId="{BA7945B6-CF79-4EEE-8D23-6B97573626A5}" destId="{6DDCFDF1-13DC-43D5-B6E7-F595573F560F}" srcOrd="1" destOrd="0" parTransId="{631B4F61-20BB-4A85-8316-6812989E103E}" sibTransId="{4335F681-E425-4EE3-BFD0-5522473E2ADB}"/>
    <dgm:cxn modelId="{8B224670-DD55-4347-A5D2-51EDCE5A33FE}" type="presParOf" srcId="{A3F30322-5CDC-4BDF-8F24-351CA325D0C5}" destId="{364B753E-7A31-400D-91B7-82C89C1E8D8B}" srcOrd="0" destOrd="0" presId="urn:microsoft.com/office/officeart/2018/2/layout/IconCircleList"/>
    <dgm:cxn modelId="{ABE7C860-87FA-479F-BD91-D0B1E2D79302}" type="presParOf" srcId="{364B753E-7A31-400D-91B7-82C89C1E8D8B}" destId="{1527F1B9-8EAF-42EE-9365-E33F96F057F8}" srcOrd="0" destOrd="0" presId="urn:microsoft.com/office/officeart/2018/2/layout/IconCircleList"/>
    <dgm:cxn modelId="{5975DCE7-C5E9-4D5B-8CC1-09B513C45F1F}" type="presParOf" srcId="{1527F1B9-8EAF-42EE-9365-E33F96F057F8}" destId="{71A2FDA5-CB5C-4972-B88F-C871D57CFE3D}" srcOrd="0" destOrd="0" presId="urn:microsoft.com/office/officeart/2018/2/layout/IconCircleList"/>
    <dgm:cxn modelId="{B504F3CF-8559-4226-8E68-9957FFA4C3AA}" type="presParOf" srcId="{1527F1B9-8EAF-42EE-9365-E33F96F057F8}" destId="{E7D5E838-A2D3-410E-8EC7-8E8144C97861}" srcOrd="1" destOrd="0" presId="urn:microsoft.com/office/officeart/2018/2/layout/IconCircleList"/>
    <dgm:cxn modelId="{250C4223-32CB-49E9-822C-9C2674293FC7}" type="presParOf" srcId="{1527F1B9-8EAF-42EE-9365-E33F96F057F8}" destId="{A91B38E1-64CA-4558-AE40-60E056831F93}" srcOrd="2" destOrd="0" presId="urn:microsoft.com/office/officeart/2018/2/layout/IconCircleList"/>
    <dgm:cxn modelId="{BD64129E-1674-489F-93AF-0CC30A8E1258}" type="presParOf" srcId="{1527F1B9-8EAF-42EE-9365-E33F96F057F8}" destId="{BFA0DC0F-0DC6-46C8-A9FD-14F4B0247E39}" srcOrd="3" destOrd="0" presId="urn:microsoft.com/office/officeart/2018/2/layout/IconCircleList"/>
    <dgm:cxn modelId="{25F40718-735A-495B-ACFB-7669FE7C2F10}" type="presParOf" srcId="{364B753E-7A31-400D-91B7-82C89C1E8D8B}" destId="{28CAAF6D-5340-4105-8CBF-21F184DB78B7}" srcOrd="1" destOrd="0" presId="urn:microsoft.com/office/officeart/2018/2/layout/IconCircleList"/>
    <dgm:cxn modelId="{35BF079C-82EE-42AB-86C9-7879162F6C98}" type="presParOf" srcId="{364B753E-7A31-400D-91B7-82C89C1E8D8B}" destId="{D0E6F8BB-CB6A-48A2-93C9-DFA2FB7D1407}" srcOrd="2" destOrd="0" presId="urn:microsoft.com/office/officeart/2018/2/layout/IconCircleList"/>
    <dgm:cxn modelId="{2E467FD1-A87C-41D0-9F49-A3F2B871E049}" type="presParOf" srcId="{D0E6F8BB-CB6A-48A2-93C9-DFA2FB7D1407}" destId="{79C53770-345C-49EE-B796-CCADD47B487D}" srcOrd="0" destOrd="0" presId="urn:microsoft.com/office/officeart/2018/2/layout/IconCircleList"/>
    <dgm:cxn modelId="{00F5F940-F5C3-4E31-9148-3328D9F28F2B}" type="presParOf" srcId="{D0E6F8BB-CB6A-48A2-93C9-DFA2FB7D1407}" destId="{BA06ED8A-26BC-4564-BB3A-194EED158D15}" srcOrd="1" destOrd="0" presId="urn:microsoft.com/office/officeart/2018/2/layout/IconCircleList"/>
    <dgm:cxn modelId="{18D4EC4A-8ADB-4075-AFA8-CA43EA7FC9D0}" type="presParOf" srcId="{D0E6F8BB-CB6A-48A2-93C9-DFA2FB7D1407}" destId="{4C79A94D-9B19-43E4-ADD8-2A86AEFD0858}" srcOrd="2" destOrd="0" presId="urn:microsoft.com/office/officeart/2018/2/layout/IconCircleList"/>
    <dgm:cxn modelId="{83DF58E4-7AC2-456A-92B7-9BA41CBA2C59}" type="presParOf" srcId="{D0E6F8BB-CB6A-48A2-93C9-DFA2FB7D1407}" destId="{86EB0C24-D635-49DD-93B8-02AC4832B987}" srcOrd="3" destOrd="0" presId="urn:microsoft.com/office/officeart/2018/2/layout/IconCircleList"/>
    <dgm:cxn modelId="{8AE69A17-20EE-4B3E-BA18-19882390F0AA}" type="presParOf" srcId="{364B753E-7A31-400D-91B7-82C89C1E8D8B}" destId="{94774C76-641A-4100-89DB-AF5A9B1B9943}" srcOrd="3" destOrd="0" presId="urn:microsoft.com/office/officeart/2018/2/layout/IconCircleList"/>
    <dgm:cxn modelId="{AAFB2188-49E6-43EA-88EA-1B5C099A3069}" type="presParOf" srcId="{364B753E-7A31-400D-91B7-82C89C1E8D8B}" destId="{45CDF7D2-E251-41DC-8C63-C2BD68B7FF12}" srcOrd="4" destOrd="0" presId="urn:microsoft.com/office/officeart/2018/2/layout/IconCircleList"/>
    <dgm:cxn modelId="{2DC9B83C-2EB6-4D5C-B80B-276D76EACA55}" type="presParOf" srcId="{45CDF7D2-E251-41DC-8C63-C2BD68B7FF12}" destId="{450D48C9-9713-43B5-A26B-1E9D9D55E943}" srcOrd="0" destOrd="0" presId="urn:microsoft.com/office/officeart/2018/2/layout/IconCircleList"/>
    <dgm:cxn modelId="{CF60C497-8CA9-49B6-A663-3E20AD7BDC89}" type="presParOf" srcId="{45CDF7D2-E251-41DC-8C63-C2BD68B7FF12}" destId="{E5446F3F-8CB4-4260-A2C8-5E007CDC866E}" srcOrd="1" destOrd="0" presId="urn:microsoft.com/office/officeart/2018/2/layout/IconCircleList"/>
    <dgm:cxn modelId="{8B32FEA0-F3BA-4566-A952-D179C4EDBDDC}" type="presParOf" srcId="{45CDF7D2-E251-41DC-8C63-C2BD68B7FF12}" destId="{1F19DD42-FA9E-42D2-AA78-5554712E6633}" srcOrd="2" destOrd="0" presId="urn:microsoft.com/office/officeart/2018/2/layout/IconCircleList"/>
    <dgm:cxn modelId="{E9720E28-BEC9-4F58-AF40-EDAD33768230}" type="presParOf" srcId="{45CDF7D2-E251-41DC-8C63-C2BD68B7FF12}" destId="{38C3D969-ADEC-47A6-A548-43046C657550}" srcOrd="3" destOrd="0" presId="urn:microsoft.com/office/officeart/2018/2/layout/IconCircleList"/>
    <dgm:cxn modelId="{041F1722-5C19-4B1B-8AF0-CA53698FB0BB}" type="presParOf" srcId="{364B753E-7A31-400D-91B7-82C89C1E8D8B}" destId="{A0C6C23A-0F50-4A28-A75B-4B499A4A9362}" srcOrd="5" destOrd="0" presId="urn:microsoft.com/office/officeart/2018/2/layout/IconCircleList"/>
    <dgm:cxn modelId="{4DD5A974-8347-4A8A-BA3A-9F916553EF2E}" type="presParOf" srcId="{364B753E-7A31-400D-91B7-82C89C1E8D8B}" destId="{769FEA6D-65FF-4F62-9573-563461E65896}" srcOrd="6" destOrd="0" presId="urn:microsoft.com/office/officeart/2018/2/layout/IconCircleList"/>
    <dgm:cxn modelId="{64512DFE-F2AB-4ACE-ACEC-B7B505E02191}" type="presParOf" srcId="{769FEA6D-65FF-4F62-9573-563461E65896}" destId="{D76D3F7E-5603-4ED4-95E8-5E50855169FE}" srcOrd="0" destOrd="0" presId="urn:microsoft.com/office/officeart/2018/2/layout/IconCircleList"/>
    <dgm:cxn modelId="{00BC3FCD-0B3F-46E7-A1FC-BDEEE29CB5D3}" type="presParOf" srcId="{769FEA6D-65FF-4F62-9573-563461E65896}" destId="{3A5A2EBE-AE1C-46BA-B6AE-EDF52A79BDF7}" srcOrd="1" destOrd="0" presId="urn:microsoft.com/office/officeart/2018/2/layout/IconCircleList"/>
    <dgm:cxn modelId="{C8D3ED94-32B1-476F-9BF8-F4EC1C889BBD}" type="presParOf" srcId="{769FEA6D-65FF-4F62-9573-563461E65896}" destId="{4F86A0E7-3DC7-4BF3-93E9-3276BD308394}" srcOrd="2" destOrd="0" presId="urn:microsoft.com/office/officeart/2018/2/layout/IconCircleList"/>
    <dgm:cxn modelId="{736A81D3-C867-405D-99AC-461C1020FD4C}" type="presParOf" srcId="{769FEA6D-65FF-4F62-9573-563461E65896}" destId="{54B7772E-F013-4F5B-AC8B-64DBCF9BE40C}" srcOrd="3" destOrd="0" presId="urn:microsoft.com/office/officeart/2018/2/layout/IconCircleList"/>
    <dgm:cxn modelId="{9BE94629-87F2-44B4-813F-F67E1A95EFC5}" type="presParOf" srcId="{364B753E-7A31-400D-91B7-82C89C1E8D8B}" destId="{079093DD-18A0-4C47-9A40-3D976710D898}" srcOrd="7" destOrd="0" presId="urn:microsoft.com/office/officeart/2018/2/layout/IconCircleList"/>
    <dgm:cxn modelId="{C9AED952-2E46-494E-917B-68AE0C366E84}" type="presParOf" srcId="{364B753E-7A31-400D-91B7-82C89C1E8D8B}" destId="{E90250F8-BC30-466C-A43B-729BF76CAA30}" srcOrd="8" destOrd="0" presId="urn:microsoft.com/office/officeart/2018/2/layout/IconCircleList"/>
    <dgm:cxn modelId="{68F28279-1192-45E7-AE43-6672D7237FE1}" type="presParOf" srcId="{E90250F8-BC30-466C-A43B-729BF76CAA30}" destId="{CD918D40-0CF1-44A7-B826-CF43E07650E1}" srcOrd="0" destOrd="0" presId="urn:microsoft.com/office/officeart/2018/2/layout/IconCircleList"/>
    <dgm:cxn modelId="{C9ACB019-FC7B-4CD6-932E-C66F5F1B6911}" type="presParOf" srcId="{E90250F8-BC30-466C-A43B-729BF76CAA30}" destId="{1D703434-F64B-45F6-A531-B5A236E64D7F}" srcOrd="1" destOrd="0" presId="urn:microsoft.com/office/officeart/2018/2/layout/IconCircleList"/>
    <dgm:cxn modelId="{A73D9D43-A3D3-4DEE-876C-48587FF2A0D5}" type="presParOf" srcId="{E90250F8-BC30-466C-A43B-729BF76CAA30}" destId="{7B1DD8C4-5C09-4E47-B754-380AEC91C073}" srcOrd="2" destOrd="0" presId="urn:microsoft.com/office/officeart/2018/2/layout/IconCircleList"/>
    <dgm:cxn modelId="{29271581-5665-4949-B8C9-770570A84714}" type="presParOf" srcId="{E90250F8-BC30-466C-A43B-729BF76CAA30}" destId="{FEEFE2AA-473C-42A5-8CB8-B64D0B9251E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8BED9-1526-4E9E-972C-F991F5AC402D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963D8D6-0C31-444A-B58D-A47AD5ECB347}">
      <dgm:prSet/>
      <dgm:spPr/>
      <dgm:t>
        <a:bodyPr/>
        <a:lstStyle/>
        <a:p>
          <a:r>
            <a:rPr lang="tr-TR"/>
            <a:t>Tanıyı netleştiremediğimiz durumlar</a:t>
          </a:r>
          <a:endParaRPr lang="en-US"/>
        </a:p>
      </dgm:t>
    </dgm:pt>
    <dgm:pt modelId="{B2577544-0AB6-4B32-A942-6BE7B0906A5B}" type="parTrans" cxnId="{35D86762-797D-4121-8836-3C7720A2552E}">
      <dgm:prSet/>
      <dgm:spPr/>
      <dgm:t>
        <a:bodyPr/>
        <a:lstStyle/>
        <a:p>
          <a:endParaRPr lang="en-US"/>
        </a:p>
      </dgm:t>
    </dgm:pt>
    <dgm:pt modelId="{DE0A4457-9D40-45ED-B1E8-C898A73B3444}" type="sibTrans" cxnId="{35D86762-797D-4121-8836-3C7720A2552E}">
      <dgm:prSet/>
      <dgm:spPr/>
      <dgm:t>
        <a:bodyPr/>
        <a:lstStyle/>
        <a:p>
          <a:endParaRPr lang="en-US"/>
        </a:p>
      </dgm:t>
    </dgm:pt>
    <dgm:pt modelId="{C2E8D809-9FF5-4634-AB0B-34A4E583CD91}">
      <dgm:prSet/>
      <dgm:spPr/>
      <dgm:t>
        <a:bodyPr/>
        <a:lstStyle/>
        <a:p>
          <a:r>
            <a:rPr lang="tr-TR"/>
            <a:t>Hasta isteği</a:t>
          </a:r>
          <a:endParaRPr lang="en-US"/>
        </a:p>
      </dgm:t>
    </dgm:pt>
    <dgm:pt modelId="{F20D1A38-B8E7-4C27-815A-EB321CEC6983}" type="parTrans" cxnId="{071DB3EF-3B7C-41B9-ADB2-3C883AB28129}">
      <dgm:prSet/>
      <dgm:spPr/>
      <dgm:t>
        <a:bodyPr/>
        <a:lstStyle/>
        <a:p>
          <a:endParaRPr lang="en-US"/>
        </a:p>
      </dgm:t>
    </dgm:pt>
    <dgm:pt modelId="{4CC0DE8B-FDD5-42C3-B5EE-046B09288752}" type="sibTrans" cxnId="{071DB3EF-3B7C-41B9-ADB2-3C883AB28129}">
      <dgm:prSet/>
      <dgm:spPr/>
      <dgm:t>
        <a:bodyPr/>
        <a:lstStyle/>
        <a:p>
          <a:endParaRPr lang="en-US"/>
        </a:p>
      </dgm:t>
    </dgm:pt>
    <dgm:pt modelId="{7339FC2C-4FA9-45B6-B59F-CE3BFB52C0CB}">
      <dgm:prSet/>
      <dgm:spPr/>
      <dgm:t>
        <a:bodyPr/>
        <a:lstStyle/>
        <a:p>
          <a:r>
            <a:rPr lang="tr-TR"/>
            <a:t>Psikoterapi veya davranışçı tedavi için istekte bulunan hastalar veya bunlara ihtiyacı olan hastalar</a:t>
          </a:r>
          <a:endParaRPr lang="en-US"/>
        </a:p>
      </dgm:t>
    </dgm:pt>
    <dgm:pt modelId="{F5E936E0-67BE-40C5-9706-35AA9E9F444B}" type="parTrans" cxnId="{41E2E9A7-A3C2-4D71-9A8C-454F761CF928}">
      <dgm:prSet/>
      <dgm:spPr/>
      <dgm:t>
        <a:bodyPr/>
        <a:lstStyle/>
        <a:p>
          <a:endParaRPr lang="en-US"/>
        </a:p>
      </dgm:t>
    </dgm:pt>
    <dgm:pt modelId="{7B38348D-637F-4741-8897-F67A93BAB4E4}" type="sibTrans" cxnId="{41E2E9A7-A3C2-4D71-9A8C-454F761CF928}">
      <dgm:prSet/>
      <dgm:spPr/>
      <dgm:t>
        <a:bodyPr/>
        <a:lstStyle/>
        <a:p>
          <a:endParaRPr lang="en-US"/>
        </a:p>
      </dgm:t>
    </dgm:pt>
    <dgm:pt modelId="{BF32B40A-7115-41E7-8825-EEE3A57635E7}">
      <dgm:prSet/>
      <dgm:spPr/>
      <dgm:t>
        <a:bodyPr/>
        <a:lstStyle/>
        <a:p>
          <a:r>
            <a:rPr lang="tr-TR"/>
            <a:t>Klinik belirtiler psikotik depresyon, bipolar bozukluğu düşündürüyorsa</a:t>
          </a:r>
          <a:endParaRPr lang="en-US"/>
        </a:p>
      </dgm:t>
    </dgm:pt>
    <dgm:pt modelId="{3FD6FD93-6F3C-4E0C-BCE8-B6460145E1E5}" type="parTrans" cxnId="{4B853D01-2C0E-4724-8132-C86568F9F589}">
      <dgm:prSet/>
      <dgm:spPr/>
      <dgm:t>
        <a:bodyPr/>
        <a:lstStyle/>
        <a:p>
          <a:endParaRPr lang="en-US"/>
        </a:p>
      </dgm:t>
    </dgm:pt>
    <dgm:pt modelId="{C298F560-FA0C-42FC-A1FD-633EFF3015A2}" type="sibTrans" cxnId="{4B853D01-2C0E-4724-8132-C86568F9F589}">
      <dgm:prSet/>
      <dgm:spPr/>
      <dgm:t>
        <a:bodyPr/>
        <a:lstStyle/>
        <a:p>
          <a:endParaRPr lang="en-US"/>
        </a:p>
      </dgm:t>
    </dgm:pt>
    <dgm:pt modelId="{BD8D6978-7E00-449F-889F-6D17BDDFFE3E}">
      <dgm:prSet/>
      <dgm:spPr/>
      <dgm:t>
        <a:bodyPr/>
        <a:lstStyle/>
        <a:p>
          <a:r>
            <a:rPr lang="tr-TR"/>
            <a:t>İntihar girişimi olmuşsa </a:t>
          </a:r>
          <a:endParaRPr lang="en-US"/>
        </a:p>
      </dgm:t>
    </dgm:pt>
    <dgm:pt modelId="{EE0D134E-EDDF-4CF7-997D-538C9AE2EAE7}" type="parTrans" cxnId="{881E01E3-6F0B-4813-8624-6BB11DA9F9F9}">
      <dgm:prSet/>
      <dgm:spPr/>
      <dgm:t>
        <a:bodyPr/>
        <a:lstStyle/>
        <a:p>
          <a:endParaRPr lang="en-US"/>
        </a:p>
      </dgm:t>
    </dgm:pt>
    <dgm:pt modelId="{E02F882B-1E02-4F98-B52A-D01C99F5741F}" type="sibTrans" cxnId="{881E01E3-6F0B-4813-8624-6BB11DA9F9F9}">
      <dgm:prSet/>
      <dgm:spPr/>
      <dgm:t>
        <a:bodyPr/>
        <a:lstStyle/>
        <a:p>
          <a:endParaRPr lang="en-US"/>
        </a:p>
      </dgm:t>
    </dgm:pt>
    <dgm:pt modelId="{8AEF754E-1330-4DC0-854E-B4BE7A9F5CF0}">
      <dgm:prSet/>
      <dgm:spPr/>
      <dgm:t>
        <a:bodyPr/>
        <a:lstStyle/>
        <a:p>
          <a:r>
            <a:rPr lang="tr-TR"/>
            <a:t>Kendine veya etrafına zarar verme riski olan hastalar</a:t>
          </a:r>
          <a:endParaRPr lang="en-US"/>
        </a:p>
      </dgm:t>
    </dgm:pt>
    <dgm:pt modelId="{79D74C78-A78E-4A46-A5A1-E5F0A9B26DBC}" type="parTrans" cxnId="{E2B28C4B-FC55-413F-B9DD-C1D95A12698A}">
      <dgm:prSet/>
      <dgm:spPr/>
      <dgm:t>
        <a:bodyPr/>
        <a:lstStyle/>
        <a:p>
          <a:endParaRPr lang="en-US"/>
        </a:p>
      </dgm:t>
    </dgm:pt>
    <dgm:pt modelId="{32358173-7C49-437B-985B-7AC2A909FE09}" type="sibTrans" cxnId="{E2B28C4B-FC55-413F-B9DD-C1D95A12698A}">
      <dgm:prSet/>
      <dgm:spPr/>
      <dgm:t>
        <a:bodyPr/>
        <a:lstStyle/>
        <a:p>
          <a:endParaRPr lang="en-US"/>
        </a:p>
      </dgm:t>
    </dgm:pt>
    <dgm:pt modelId="{266231AF-85AE-4C84-B73C-2D192B4FA338}">
      <dgm:prSet/>
      <dgm:spPr/>
      <dgm:t>
        <a:bodyPr/>
        <a:lstStyle/>
        <a:p>
          <a:r>
            <a:rPr lang="tr-TR"/>
            <a:t>Madde kullanımı veya demansla komorbid depresyon mevcutsa</a:t>
          </a:r>
          <a:endParaRPr lang="en-US"/>
        </a:p>
      </dgm:t>
    </dgm:pt>
    <dgm:pt modelId="{204656A2-688C-4DC7-9786-1C66F23B1797}" type="parTrans" cxnId="{4F34BAA7-E966-42C8-8B73-CC907EE53A0D}">
      <dgm:prSet/>
      <dgm:spPr/>
      <dgm:t>
        <a:bodyPr/>
        <a:lstStyle/>
        <a:p>
          <a:endParaRPr lang="en-US"/>
        </a:p>
      </dgm:t>
    </dgm:pt>
    <dgm:pt modelId="{CBF0A02C-94C6-4279-90B0-9A389E80B111}" type="sibTrans" cxnId="{4F34BAA7-E966-42C8-8B73-CC907EE53A0D}">
      <dgm:prSet/>
      <dgm:spPr/>
      <dgm:t>
        <a:bodyPr/>
        <a:lstStyle/>
        <a:p>
          <a:endParaRPr lang="en-US"/>
        </a:p>
      </dgm:t>
    </dgm:pt>
    <dgm:pt modelId="{7A90CF63-21B4-4079-9612-DF004B1809AC}">
      <dgm:prSet/>
      <dgm:spPr/>
      <dgm:t>
        <a:bodyPr/>
        <a:lstStyle/>
        <a:p>
          <a:r>
            <a:rPr lang="tr-TR"/>
            <a:t>Farmakolojik tedavi başladıktan sonra 6-8 hafta içinde cevap alınmazsa</a:t>
          </a:r>
          <a:endParaRPr lang="en-US"/>
        </a:p>
      </dgm:t>
    </dgm:pt>
    <dgm:pt modelId="{7F398A79-41D4-42DB-9F0C-2D0222281F40}" type="parTrans" cxnId="{7C5A82B9-3278-49D2-932D-92214B126EC8}">
      <dgm:prSet/>
      <dgm:spPr/>
      <dgm:t>
        <a:bodyPr/>
        <a:lstStyle/>
        <a:p>
          <a:endParaRPr lang="en-US"/>
        </a:p>
      </dgm:t>
    </dgm:pt>
    <dgm:pt modelId="{3472701E-3C56-4133-AA15-F13C18B40A38}" type="sibTrans" cxnId="{7C5A82B9-3278-49D2-932D-92214B126EC8}">
      <dgm:prSet/>
      <dgm:spPr/>
      <dgm:t>
        <a:bodyPr/>
        <a:lstStyle/>
        <a:p>
          <a:endParaRPr lang="en-US"/>
        </a:p>
      </dgm:t>
    </dgm:pt>
    <dgm:pt modelId="{39868E69-3F33-4406-AB04-9876961F5440}" type="pres">
      <dgm:prSet presAssocID="{A488BED9-1526-4E9E-972C-F991F5AC402D}" presName="vert0" presStyleCnt="0">
        <dgm:presLayoutVars>
          <dgm:dir/>
          <dgm:animOne val="branch"/>
          <dgm:animLvl val="lvl"/>
        </dgm:presLayoutVars>
      </dgm:prSet>
      <dgm:spPr/>
    </dgm:pt>
    <dgm:pt modelId="{B6BDE01B-2D80-417C-93D7-DE53E6436018}" type="pres">
      <dgm:prSet presAssocID="{C963D8D6-0C31-444A-B58D-A47AD5ECB347}" presName="thickLine" presStyleLbl="alignNode1" presStyleIdx="0" presStyleCnt="8"/>
      <dgm:spPr/>
    </dgm:pt>
    <dgm:pt modelId="{42375C76-7314-4E92-9641-8977B7CECE7F}" type="pres">
      <dgm:prSet presAssocID="{C963D8D6-0C31-444A-B58D-A47AD5ECB347}" presName="horz1" presStyleCnt="0"/>
      <dgm:spPr/>
    </dgm:pt>
    <dgm:pt modelId="{E4B6DAC8-0411-4B8E-8B89-B6FBACEBAA44}" type="pres">
      <dgm:prSet presAssocID="{C963D8D6-0C31-444A-B58D-A47AD5ECB347}" presName="tx1" presStyleLbl="revTx" presStyleIdx="0" presStyleCnt="8"/>
      <dgm:spPr/>
    </dgm:pt>
    <dgm:pt modelId="{A059E552-FA40-40DC-9EAF-A730313A794A}" type="pres">
      <dgm:prSet presAssocID="{C963D8D6-0C31-444A-B58D-A47AD5ECB347}" presName="vert1" presStyleCnt="0"/>
      <dgm:spPr/>
    </dgm:pt>
    <dgm:pt modelId="{99ED5AB2-DD0D-4004-A040-5CA78EBBEB6F}" type="pres">
      <dgm:prSet presAssocID="{C2E8D809-9FF5-4634-AB0B-34A4E583CD91}" presName="thickLine" presStyleLbl="alignNode1" presStyleIdx="1" presStyleCnt="8"/>
      <dgm:spPr/>
    </dgm:pt>
    <dgm:pt modelId="{29BE8E50-B77F-42C5-B26C-5EA4C86D9B57}" type="pres">
      <dgm:prSet presAssocID="{C2E8D809-9FF5-4634-AB0B-34A4E583CD91}" presName="horz1" presStyleCnt="0"/>
      <dgm:spPr/>
    </dgm:pt>
    <dgm:pt modelId="{4AC6AF03-8AFF-4177-9985-9856DF5CD873}" type="pres">
      <dgm:prSet presAssocID="{C2E8D809-9FF5-4634-AB0B-34A4E583CD91}" presName="tx1" presStyleLbl="revTx" presStyleIdx="1" presStyleCnt="8"/>
      <dgm:spPr/>
    </dgm:pt>
    <dgm:pt modelId="{49ED184A-644F-449B-A6EE-9755E91EF815}" type="pres">
      <dgm:prSet presAssocID="{C2E8D809-9FF5-4634-AB0B-34A4E583CD91}" presName="vert1" presStyleCnt="0"/>
      <dgm:spPr/>
    </dgm:pt>
    <dgm:pt modelId="{0D773164-E5B7-467B-98D7-0067BF5128C4}" type="pres">
      <dgm:prSet presAssocID="{7339FC2C-4FA9-45B6-B59F-CE3BFB52C0CB}" presName="thickLine" presStyleLbl="alignNode1" presStyleIdx="2" presStyleCnt="8"/>
      <dgm:spPr/>
    </dgm:pt>
    <dgm:pt modelId="{08A1827D-7A66-4D34-BB92-F2E0AD2551B4}" type="pres">
      <dgm:prSet presAssocID="{7339FC2C-4FA9-45B6-B59F-CE3BFB52C0CB}" presName="horz1" presStyleCnt="0"/>
      <dgm:spPr/>
    </dgm:pt>
    <dgm:pt modelId="{B9D79AFC-2992-4C5D-A993-1B8BAD2A6705}" type="pres">
      <dgm:prSet presAssocID="{7339FC2C-4FA9-45B6-B59F-CE3BFB52C0CB}" presName="tx1" presStyleLbl="revTx" presStyleIdx="2" presStyleCnt="8"/>
      <dgm:spPr/>
    </dgm:pt>
    <dgm:pt modelId="{B0CFD8C9-C8A4-489C-83E8-84B6AD73C8D9}" type="pres">
      <dgm:prSet presAssocID="{7339FC2C-4FA9-45B6-B59F-CE3BFB52C0CB}" presName="vert1" presStyleCnt="0"/>
      <dgm:spPr/>
    </dgm:pt>
    <dgm:pt modelId="{01AFA855-3E2E-4BBD-A505-ED660D65A385}" type="pres">
      <dgm:prSet presAssocID="{BF32B40A-7115-41E7-8825-EEE3A57635E7}" presName="thickLine" presStyleLbl="alignNode1" presStyleIdx="3" presStyleCnt="8"/>
      <dgm:spPr/>
    </dgm:pt>
    <dgm:pt modelId="{7191C1D0-981B-429F-AEEC-2FD6D034E6A1}" type="pres">
      <dgm:prSet presAssocID="{BF32B40A-7115-41E7-8825-EEE3A57635E7}" presName="horz1" presStyleCnt="0"/>
      <dgm:spPr/>
    </dgm:pt>
    <dgm:pt modelId="{F1CBD308-2758-4F5F-8351-A0F40EFF43BD}" type="pres">
      <dgm:prSet presAssocID="{BF32B40A-7115-41E7-8825-EEE3A57635E7}" presName="tx1" presStyleLbl="revTx" presStyleIdx="3" presStyleCnt="8"/>
      <dgm:spPr/>
    </dgm:pt>
    <dgm:pt modelId="{37872298-F1EA-4182-9B72-4F0747AB3453}" type="pres">
      <dgm:prSet presAssocID="{BF32B40A-7115-41E7-8825-EEE3A57635E7}" presName="vert1" presStyleCnt="0"/>
      <dgm:spPr/>
    </dgm:pt>
    <dgm:pt modelId="{FCC8FF59-1E97-4CFA-98FF-F5A07B47FA8F}" type="pres">
      <dgm:prSet presAssocID="{BD8D6978-7E00-449F-889F-6D17BDDFFE3E}" presName="thickLine" presStyleLbl="alignNode1" presStyleIdx="4" presStyleCnt="8"/>
      <dgm:spPr/>
    </dgm:pt>
    <dgm:pt modelId="{579ED7EF-CAE6-48B5-9F08-6EA762DD47AE}" type="pres">
      <dgm:prSet presAssocID="{BD8D6978-7E00-449F-889F-6D17BDDFFE3E}" presName="horz1" presStyleCnt="0"/>
      <dgm:spPr/>
    </dgm:pt>
    <dgm:pt modelId="{009E566D-42DD-4020-BAD5-0769E863CAE7}" type="pres">
      <dgm:prSet presAssocID="{BD8D6978-7E00-449F-889F-6D17BDDFFE3E}" presName="tx1" presStyleLbl="revTx" presStyleIdx="4" presStyleCnt="8"/>
      <dgm:spPr/>
    </dgm:pt>
    <dgm:pt modelId="{8720C4D4-4915-475F-BDDF-661621091566}" type="pres">
      <dgm:prSet presAssocID="{BD8D6978-7E00-449F-889F-6D17BDDFFE3E}" presName="vert1" presStyleCnt="0"/>
      <dgm:spPr/>
    </dgm:pt>
    <dgm:pt modelId="{62B5C05B-D5F3-4B7C-B045-7079C055B1FA}" type="pres">
      <dgm:prSet presAssocID="{8AEF754E-1330-4DC0-854E-B4BE7A9F5CF0}" presName="thickLine" presStyleLbl="alignNode1" presStyleIdx="5" presStyleCnt="8"/>
      <dgm:spPr/>
    </dgm:pt>
    <dgm:pt modelId="{CF32BEBA-43D6-4B59-AED1-6F987870D406}" type="pres">
      <dgm:prSet presAssocID="{8AEF754E-1330-4DC0-854E-B4BE7A9F5CF0}" presName="horz1" presStyleCnt="0"/>
      <dgm:spPr/>
    </dgm:pt>
    <dgm:pt modelId="{9BCC4949-B8FD-4B3E-B080-274085B77AB4}" type="pres">
      <dgm:prSet presAssocID="{8AEF754E-1330-4DC0-854E-B4BE7A9F5CF0}" presName="tx1" presStyleLbl="revTx" presStyleIdx="5" presStyleCnt="8"/>
      <dgm:spPr/>
    </dgm:pt>
    <dgm:pt modelId="{6D2CA8BB-EB54-4C89-8924-C858AE9A0553}" type="pres">
      <dgm:prSet presAssocID="{8AEF754E-1330-4DC0-854E-B4BE7A9F5CF0}" presName="vert1" presStyleCnt="0"/>
      <dgm:spPr/>
    </dgm:pt>
    <dgm:pt modelId="{556938C9-EAA1-4C4D-B4BE-B3E1F671C8E6}" type="pres">
      <dgm:prSet presAssocID="{266231AF-85AE-4C84-B73C-2D192B4FA338}" presName="thickLine" presStyleLbl="alignNode1" presStyleIdx="6" presStyleCnt="8"/>
      <dgm:spPr/>
    </dgm:pt>
    <dgm:pt modelId="{41BF081D-6B3E-43DF-A36E-0E2F861A7096}" type="pres">
      <dgm:prSet presAssocID="{266231AF-85AE-4C84-B73C-2D192B4FA338}" presName="horz1" presStyleCnt="0"/>
      <dgm:spPr/>
    </dgm:pt>
    <dgm:pt modelId="{5A87B3B3-4893-4A0F-A709-9DF24DE31F24}" type="pres">
      <dgm:prSet presAssocID="{266231AF-85AE-4C84-B73C-2D192B4FA338}" presName="tx1" presStyleLbl="revTx" presStyleIdx="6" presStyleCnt="8"/>
      <dgm:spPr/>
    </dgm:pt>
    <dgm:pt modelId="{501FDC4E-4371-4A6D-A1A0-D32BFB7C6DE9}" type="pres">
      <dgm:prSet presAssocID="{266231AF-85AE-4C84-B73C-2D192B4FA338}" presName="vert1" presStyleCnt="0"/>
      <dgm:spPr/>
    </dgm:pt>
    <dgm:pt modelId="{C2B712ED-2702-4B23-87FB-C87901A78070}" type="pres">
      <dgm:prSet presAssocID="{7A90CF63-21B4-4079-9612-DF004B1809AC}" presName="thickLine" presStyleLbl="alignNode1" presStyleIdx="7" presStyleCnt="8"/>
      <dgm:spPr/>
    </dgm:pt>
    <dgm:pt modelId="{CBF32869-6126-4DA6-A905-D7BB13EEC61D}" type="pres">
      <dgm:prSet presAssocID="{7A90CF63-21B4-4079-9612-DF004B1809AC}" presName="horz1" presStyleCnt="0"/>
      <dgm:spPr/>
    </dgm:pt>
    <dgm:pt modelId="{B7FB0D01-3579-4518-950D-647B63BF07D6}" type="pres">
      <dgm:prSet presAssocID="{7A90CF63-21B4-4079-9612-DF004B1809AC}" presName="tx1" presStyleLbl="revTx" presStyleIdx="7" presStyleCnt="8"/>
      <dgm:spPr/>
    </dgm:pt>
    <dgm:pt modelId="{1D886443-0856-4FAC-B3B3-C8D61269FD4D}" type="pres">
      <dgm:prSet presAssocID="{7A90CF63-21B4-4079-9612-DF004B1809AC}" presName="vert1" presStyleCnt="0"/>
      <dgm:spPr/>
    </dgm:pt>
  </dgm:ptLst>
  <dgm:cxnLst>
    <dgm:cxn modelId="{4B853D01-2C0E-4724-8132-C86568F9F589}" srcId="{A488BED9-1526-4E9E-972C-F991F5AC402D}" destId="{BF32B40A-7115-41E7-8825-EEE3A57635E7}" srcOrd="3" destOrd="0" parTransId="{3FD6FD93-6F3C-4E0C-BCE8-B6460145E1E5}" sibTransId="{C298F560-FA0C-42FC-A1FD-633EFF3015A2}"/>
    <dgm:cxn modelId="{95FDD10F-714E-4625-9862-99AE6F1A4F5F}" type="presOf" srcId="{C963D8D6-0C31-444A-B58D-A47AD5ECB347}" destId="{E4B6DAC8-0411-4B8E-8B89-B6FBACEBAA44}" srcOrd="0" destOrd="0" presId="urn:microsoft.com/office/officeart/2008/layout/LinedList"/>
    <dgm:cxn modelId="{04B1EE1C-213C-4A3A-A20E-FFB181DAC72B}" type="presOf" srcId="{A488BED9-1526-4E9E-972C-F991F5AC402D}" destId="{39868E69-3F33-4406-AB04-9876961F5440}" srcOrd="0" destOrd="0" presId="urn:microsoft.com/office/officeart/2008/layout/LinedList"/>
    <dgm:cxn modelId="{35D86762-797D-4121-8836-3C7720A2552E}" srcId="{A488BED9-1526-4E9E-972C-F991F5AC402D}" destId="{C963D8D6-0C31-444A-B58D-A47AD5ECB347}" srcOrd="0" destOrd="0" parTransId="{B2577544-0AB6-4B32-A942-6BE7B0906A5B}" sibTransId="{DE0A4457-9D40-45ED-B1E8-C898A73B3444}"/>
    <dgm:cxn modelId="{C139E064-9A40-4B52-B7BC-9C909AAAEDF6}" type="presOf" srcId="{BF32B40A-7115-41E7-8825-EEE3A57635E7}" destId="{F1CBD308-2758-4F5F-8351-A0F40EFF43BD}" srcOrd="0" destOrd="0" presId="urn:microsoft.com/office/officeart/2008/layout/LinedList"/>
    <dgm:cxn modelId="{E2B28C4B-FC55-413F-B9DD-C1D95A12698A}" srcId="{A488BED9-1526-4E9E-972C-F991F5AC402D}" destId="{8AEF754E-1330-4DC0-854E-B4BE7A9F5CF0}" srcOrd="5" destOrd="0" parTransId="{79D74C78-A78E-4A46-A5A1-E5F0A9B26DBC}" sibTransId="{32358173-7C49-437B-985B-7AC2A909FE09}"/>
    <dgm:cxn modelId="{DDC3EF55-F9C3-4AE4-9938-D36720F4D402}" type="presOf" srcId="{C2E8D809-9FF5-4634-AB0B-34A4E583CD91}" destId="{4AC6AF03-8AFF-4177-9985-9856DF5CD873}" srcOrd="0" destOrd="0" presId="urn:microsoft.com/office/officeart/2008/layout/LinedList"/>
    <dgm:cxn modelId="{36C5CC7C-148A-4737-A8BA-9BA9D22ECBA2}" type="presOf" srcId="{8AEF754E-1330-4DC0-854E-B4BE7A9F5CF0}" destId="{9BCC4949-B8FD-4B3E-B080-274085B77AB4}" srcOrd="0" destOrd="0" presId="urn:microsoft.com/office/officeart/2008/layout/LinedList"/>
    <dgm:cxn modelId="{DAC3EFA0-42B3-4EB1-92DB-1235A9370B0B}" type="presOf" srcId="{7339FC2C-4FA9-45B6-B59F-CE3BFB52C0CB}" destId="{B9D79AFC-2992-4C5D-A993-1B8BAD2A6705}" srcOrd="0" destOrd="0" presId="urn:microsoft.com/office/officeart/2008/layout/LinedList"/>
    <dgm:cxn modelId="{0E13E3A1-ED49-44B5-9482-E9D1793FF284}" type="presOf" srcId="{266231AF-85AE-4C84-B73C-2D192B4FA338}" destId="{5A87B3B3-4893-4A0F-A709-9DF24DE31F24}" srcOrd="0" destOrd="0" presId="urn:microsoft.com/office/officeart/2008/layout/LinedList"/>
    <dgm:cxn modelId="{4F34BAA7-E966-42C8-8B73-CC907EE53A0D}" srcId="{A488BED9-1526-4E9E-972C-F991F5AC402D}" destId="{266231AF-85AE-4C84-B73C-2D192B4FA338}" srcOrd="6" destOrd="0" parTransId="{204656A2-688C-4DC7-9786-1C66F23B1797}" sibTransId="{CBF0A02C-94C6-4279-90B0-9A389E80B111}"/>
    <dgm:cxn modelId="{41E2E9A7-A3C2-4D71-9A8C-454F761CF928}" srcId="{A488BED9-1526-4E9E-972C-F991F5AC402D}" destId="{7339FC2C-4FA9-45B6-B59F-CE3BFB52C0CB}" srcOrd="2" destOrd="0" parTransId="{F5E936E0-67BE-40C5-9706-35AA9E9F444B}" sibTransId="{7B38348D-637F-4741-8897-F67A93BAB4E4}"/>
    <dgm:cxn modelId="{7C5A82B9-3278-49D2-932D-92214B126EC8}" srcId="{A488BED9-1526-4E9E-972C-F991F5AC402D}" destId="{7A90CF63-21B4-4079-9612-DF004B1809AC}" srcOrd="7" destOrd="0" parTransId="{7F398A79-41D4-42DB-9F0C-2D0222281F40}" sibTransId="{3472701E-3C56-4133-AA15-F13C18B40A38}"/>
    <dgm:cxn modelId="{5EB572DC-D4DE-4BA2-967B-8AF99517B6C4}" type="presOf" srcId="{BD8D6978-7E00-449F-889F-6D17BDDFFE3E}" destId="{009E566D-42DD-4020-BAD5-0769E863CAE7}" srcOrd="0" destOrd="0" presId="urn:microsoft.com/office/officeart/2008/layout/LinedList"/>
    <dgm:cxn modelId="{881E01E3-6F0B-4813-8624-6BB11DA9F9F9}" srcId="{A488BED9-1526-4E9E-972C-F991F5AC402D}" destId="{BD8D6978-7E00-449F-889F-6D17BDDFFE3E}" srcOrd="4" destOrd="0" parTransId="{EE0D134E-EDDF-4CF7-997D-538C9AE2EAE7}" sibTransId="{E02F882B-1E02-4F98-B52A-D01C99F5741F}"/>
    <dgm:cxn modelId="{071DB3EF-3B7C-41B9-ADB2-3C883AB28129}" srcId="{A488BED9-1526-4E9E-972C-F991F5AC402D}" destId="{C2E8D809-9FF5-4634-AB0B-34A4E583CD91}" srcOrd="1" destOrd="0" parTransId="{F20D1A38-B8E7-4C27-815A-EB321CEC6983}" sibTransId="{4CC0DE8B-FDD5-42C3-B5EE-046B09288752}"/>
    <dgm:cxn modelId="{49007AFC-C817-4C46-8A94-86BED4598699}" type="presOf" srcId="{7A90CF63-21B4-4079-9612-DF004B1809AC}" destId="{B7FB0D01-3579-4518-950D-647B63BF07D6}" srcOrd="0" destOrd="0" presId="urn:microsoft.com/office/officeart/2008/layout/LinedList"/>
    <dgm:cxn modelId="{C927E1CF-8471-4B9B-8C7D-5DED2CB4FFA2}" type="presParOf" srcId="{39868E69-3F33-4406-AB04-9876961F5440}" destId="{B6BDE01B-2D80-417C-93D7-DE53E6436018}" srcOrd="0" destOrd="0" presId="urn:microsoft.com/office/officeart/2008/layout/LinedList"/>
    <dgm:cxn modelId="{29D0F5BA-F3A0-403C-91BF-C93D09B03FE3}" type="presParOf" srcId="{39868E69-3F33-4406-AB04-9876961F5440}" destId="{42375C76-7314-4E92-9641-8977B7CECE7F}" srcOrd="1" destOrd="0" presId="urn:microsoft.com/office/officeart/2008/layout/LinedList"/>
    <dgm:cxn modelId="{17DD86D1-B941-42D9-B5FB-118EA0FFFCCB}" type="presParOf" srcId="{42375C76-7314-4E92-9641-8977B7CECE7F}" destId="{E4B6DAC8-0411-4B8E-8B89-B6FBACEBAA44}" srcOrd="0" destOrd="0" presId="urn:microsoft.com/office/officeart/2008/layout/LinedList"/>
    <dgm:cxn modelId="{22AF2618-5074-49D5-B961-C7A0128B8BC2}" type="presParOf" srcId="{42375C76-7314-4E92-9641-8977B7CECE7F}" destId="{A059E552-FA40-40DC-9EAF-A730313A794A}" srcOrd="1" destOrd="0" presId="urn:microsoft.com/office/officeart/2008/layout/LinedList"/>
    <dgm:cxn modelId="{7ADADB02-4598-4DD7-8AC8-F6573104DD1B}" type="presParOf" srcId="{39868E69-3F33-4406-AB04-9876961F5440}" destId="{99ED5AB2-DD0D-4004-A040-5CA78EBBEB6F}" srcOrd="2" destOrd="0" presId="urn:microsoft.com/office/officeart/2008/layout/LinedList"/>
    <dgm:cxn modelId="{073E07D6-1616-41DA-9FF9-6BB09E23F44A}" type="presParOf" srcId="{39868E69-3F33-4406-AB04-9876961F5440}" destId="{29BE8E50-B77F-42C5-B26C-5EA4C86D9B57}" srcOrd="3" destOrd="0" presId="urn:microsoft.com/office/officeart/2008/layout/LinedList"/>
    <dgm:cxn modelId="{D8A0A761-F93C-45C2-8261-5C867B8B71DC}" type="presParOf" srcId="{29BE8E50-B77F-42C5-B26C-5EA4C86D9B57}" destId="{4AC6AF03-8AFF-4177-9985-9856DF5CD873}" srcOrd="0" destOrd="0" presId="urn:microsoft.com/office/officeart/2008/layout/LinedList"/>
    <dgm:cxn modelId="{B88ABCFF-9E6E-47AB-A6D7-C2599FB5A0BF}" type="presParOf" srcId="{29BE8E50-B77F-42C5-B26C-5EA4C86D9B57}" destId="{49ED184A-644F-449B-A6EE-9755E91EF815}" srcOrd="1" destOrd="0" presId="urn:microsoft.com/office/officeart/2008/layout/LinedList"/>
    <dgm:cxn modelId="{9490C3E9-CF13-4B53-8BC8-1EBEF973DB3E}" type="presParOf" srcId="{39868E69-3F33-4406-AB04-9876961F5440}" destId="{0D773164-E5B7-467B-98D7-0067BF5128C4}" srcOrd="4" destOrd="0" presId="urn:microsoft.com/office/officeart/2008/layout/LinedList"/>
    <dgm:cxn modelId="{0A35F531-43FA-483C-B08F-EA5843261B45}" type="presParOf" srcId="{39868E69-3F33-4406-AB04-9876961F5440}" destId="{08A1827D-7A66-4D34-BB92-F2E0AD2551B4}" srcOrd="5" destOrd="0" presId="urn:microsoft.com/office/officeart/2008/layout/LinedList"/>
    <dgm:cxn modelId="{25C449C5-8144-42A8-BBC7-91A247B9D957}" type="presParOf" srcId="{08A1827D-7A66-4D34-BB92-F2E0AD2551B4}" destId="{B9D79AFC-2992-4C5D-A993-1B8BAD2A6705}" srcOrd="0" destOrd="0" presId="urn:microsoft.com/office/officeart/2008/layout/LinedList"/>
    <dgm:cxn modelId="{CC2FF1B7-074B-420C-A645-84AFEA7722DC}" type="presParOf" srcId="{08A1827D-7A66-4D34-BB92-F2E0AD2551B4}" destId="{B0CFD8C9-C8A4-489C-83E8-84B6AD73C8D9}" srcOrd="1" destOrd="0" presId="urn:microsoft.com/office/officeart/2008/layout/LinedList"/>
    <dgm:cxn modelId="{F98358B2-82D2-4131-9D66-9092A875F427}" type="presParOf" srcId="{39868E69-3F33-4406-AB04-9876961F5440}" destId="{01AFA855-3E2E-4BBD-A505-ED660D65A385}" srcOrd="6" destOrd="0" presId="urn:microsoft.com/office/officeart/2008/layout/LinedList"/>
    <dgm:cxn modelId="{ADD9E08E-B951-4E35-BE0E-20C6AB62C5EF}" type="presParOf" srcId="{39868E69-3F33-4406-AB04-9876961F5440}" destId="{7191C1D0-981B-429F-AEEC-2FD6D034E6A1}" srcOrd="7" destOrd="0" presId="urn:microsoft.com/office/officeart/2008/layout/LinedList"/>
    <dgm:cxn modelId="{285B15A7-F185-4AAB-9894-A0C0B2C7C788}" type="presParOf" srcId="{7191C1D0-981B-429F-AEEC-2FD6D034E6A1}" destId="{F1CBD308-2758-4F5F-8351-A0F40EFF43BD}" srcOrd="0" destOrd="0" presId="urn:microsoft.com/office/officeart/2008/layout/LinedList"/>
    <dgm:cxn modelId="{F57AAF0F-3219-4BF7-A709-DCE12C51EC56}" type="presParOf" srcId="{7191C1D0-981B-429F-AEEC-2FD6D034E6A1}" destId="{37872298-F1EA-4182-9B72-4F0747AB3453}" srcOrd="1" destOrd="0" presId="urn:microsoft.com/office/officeart/2008/layout/LinedList"/>
    <dgm:cxn modelId="{4558B7FA-2C44-4CFD-AE05-928D9BF3EB5F}" type="presParOf" srcId="{39868E69-3F33-4406-AB04-9876961F5440}" destId="{FCC8FF59-1E97-4CFA-98FF-F5A07B47FA8F}" srcOrd="8" destOrd="0" presId="urn:microsoft.com/office/officeart/2008/layout/LinedList"/>
    <dgm:cxn modelId="{7B168C33-B592-48BA-84FD-92931D441BDD}" type="presParOf" srcId="{39868E69-3F33-4406-AB04-9876961F5440}" destId="{579ED7EF-CAE6-48B5-9F08-6EA762DD47AE}" srcOrd="9" destOrd="0" presId="urn:microsoft.com/office/officeart/2008/layout/LinedList"/>
    <dgm:cxn modelId="{D812CC3E-EA96-45D9-B037-597DEB76A562}" type="presParOf" srcId="{579ED7EF-CAE6-48B5-9F08-6EA762DD47AE}" destId="{009E566D-42DD-4020-BAD5-0769E863CAE7}" srcOrd="0" destOrd="0" presId="urn:microsoft.com/office/officeart/2008/layout/LinedList"/>
    <dgm:cxn modelId="{2ADC3387-F575-4CBD-81DA-8B914324EA6F}" type="presParOf" srcId="{579ED7EF-CAE6-48B5-9F08-6EA762DD47AE}" destId="{8720C4D4-4915-475F-BDDF-661621091566}" srcOrd="1" destOrd="0" presId="urn:microsoft.com/office/officeart/2008/layout/LinedList"/>
    <dgm:cxn modelId="{AAC7AE6C-AEFF-4D1F-9C21-DB5A81A30BB5}" type="presParOf" srcId="{39868E69-3F33-4406-AB04-9876961F5440}" destId="{62B5C05B-D5F3-4B7C-B045-7079C055B1FA}" srcOrd="10" destOrd="0" presId="urn:microsoft.com/office/officeart/2008/layout/LinedList"/>
    <dgm:cxn modelId="{8F763B4B-2985-46A5-AB2C-909E71D67FB2}" type="presParOf" srcId="{39868E69-3F33-4406-AB04-9876961F5440}" destId="{CF32BEBA-43D6-4B59-AED1-6F987870D406}" srcOrd="11" destOrd="0" presId="urn:microsoft.com/office/officeart/2008/layout/LinedList"/>
    <dgm:cxn modelId="{52E0E59E-619B-4920-A7D7-3891CE3D8D61}" type="presParOf" srcId="{CF32BEBA-43D6-4B59-AED1-6F987870D406}" destId="{9BCC4949-B8FD-4B3E-B080-274085B77AB4}" srcOrd="0" destOrd="0" presId="urn:microsoft.com/office/officeart/2008/layout/LinedList"/>
    <dgm:cxn modelId="{24F5B12A-6745-45B6-A01D-A600BAB7FA8E}" type="presParOf" srcId="{CF32BEBA-43D6-4B59-AED1-6F987870D406}" destId="{6D2CA8BB-EB54-4C89-8924-C858AE9A0553}" srcOrd="1" destOrd="0" presId="urn:microsoft.com/office/officeart/2008/layout/LinedList"/>
    <dgm:cxn modelId="{A2271866-D7DC-4492-A9FE-544FC1F451CB}" type="presParOf" srcId="{39868E69-3F33-4406-AB04-9876961F5440}" destId="{556938C9-EAA1-4C4D-B4BE-B3E1F671C8E6}" srcOrd="12" destOrd="0" presId="urn:microsoft.com/office/officeart/2008/layout/LinedList"/>
    <dgm:cxn modelId="{3EB81EFF-2FEB-4A38-811A-5A93A04E7091}" type="presParOf" srcId="{39868E69-3F33-4406-AB04-9876961F5440}" destId="{41BF081D-6B3E-43DF-A36E-0E2F861A7096}" srcOrd="13" destOrd="0" presId="urn:microsoft.com/office/officeart/2008/layout/LinedList"/>
    <dgm:cxn modelId="{3CA7DC19-C55B-4B1D-81F4-2EAE523C5F94}" type="presParOf" srcId="{41BF081D-6B3E-43DF-A36E-0E2F861A7096}" destId="{5A87B3B3-4893-4A0F-A709-9DF24DE31F24}" srcOrd="0" destOrd="0" presId="urn:microsoft.com/office/officeart/2008/layout/LinedList"/>
    <dgm:cxn modelId="{0C99B103-8582-45FE-AF7A-97199DEE7D93}" type="presParOf" srcId="{41BF081D-6B3E-43DF-A36E-0E2F861A7096}" destId="{501FDC4E-4371-4A6D-A1A0-D32BFB7C6DE9}" srcOrd="1" destOrd="0" presId="urn:microsoft.com/office/officeart/2008/layout/LinedList"/>
    <dgm:cxn modelId="{B8F62271-D800-4F41-B375-4C3597F35896}" type="presParOf" srcId="{39868E69-3F33-4406-AB04-9876961F5440}" destId="{C2B712ED-2702-4B23-87FB-C87901A78070}" srcOrd="14" destOrd="0" presId="urn:microsoft.com/office/officeart/2008/layout/LinedList"/>
    <dgm:cxn modelId="{211815AE-EE01-4AE7-9CD0-8E414F7EE622}" type="presParOf" srcId="{39868E69-3F33-4406-AB04-9876961F5440}" destId="{CBF32869-6126-4DA6-A905-D7BB13EEC61D}" srcOrd="15" destOrd="0" presId="urn:microsoft.com/office/officeart/2008/layout/LinedList"/>
    <dgm:cxn modelId="{E26E7B13-699F-47C1-AA24-8451F3B4449F}" type="presParOf" srcId="{CBF32869-6126-4DA6-A905-D7BB13EEC61D}" destId="{B7FB0D01-3579-4518-950D-647B63BF07D6}" srcOrd="0" destOrd="0" presId="urn:microsoft.com/office/officeart/2008/layout/LinedList"/>
    <dgm:cxn modelId="{A5185891-B9C3-4BC2-9A7E-C608A48580F3}" type="presParOf" srcId="{CBF32869-6126-4DA6-A905-D7BB13EEC61D}" destId="{1D886443-0856-4FAC-B3B3-C8D61269FD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38E06B-9CCB-4C0E-B10A-CDA764F47CA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5D0A216-0B60-4706-BAA3-7A34908D4E18}">
      <dgm:prSet/>
      <dgm:spPr/>
      <dgm:t>
        <a:bodyPr/>
        <a:lstStyle/>
        <a:p>
          <a:r>
            <a:rPr lang="tr-TR"/>
            <a:t>En olası tanı ?</a:t>
          </a:r>
          <a:endParaRPr lang="en-US"/>
        </a:p>
      </dgm:t>
    </dgm:pt>
    <dgm:pt modelId="{E020BC80-8832-41BC-933B-93933266273B}" type="parTrans" cxnId="{F99D1611-DAC1-40AA-8949-973A318CD580}">
      <dgm:prSet/>
      <dgm:spPr/>
      <dgm:t>
        <a:bodyPr/>
        <a:lstStyle/>
        <a:p>
          <a:endParaRPr lang="en-US"/>
        </a:p>
      </dgm:t>
    </dgm:pt>
    <dgm:pt modelId="{EF6D343D-BBFB-4A49-AD53-E910FAC48538}" type="sibTrans" cxnId="{F99D1611-DAC1-40AA-8949-973A318CD580}">
      <dgm:prSet/>
      <dgm:spPr/>
      <dgm:t>
        <a:bodyPr/>
        <a:lstStyle/>
        <a:p>
          <a:endParaRPr lang="en-US"/>
        </a:p>
      </dgm:t>
    </dgm:pt>
    <dgm:pt modelId="{BA3287D2-7B8E-4927-9AE3-12B75C8DA777}">
      <dgm:prSet/>
      <dgm:spPr/>
      <dgm:t>
        <a:bodyPr/>
        <a:lstStyle/>
        <a:p>
          <a:r>
            <a:rPr lang="tr-TR"/>
            <a:t>Bir sonraki adımınız nedir ?</a:t>
          </a:r>
          <a:endParaRPr lang="en-US"/>
        </a:p>
      </dgm:t>
    </dgm:pt>
    <dgm:pt modelId="{B2FF6334-391F-42A7-BB41-998DD360ABFB}" type="parTrans" cxnId="{E402FFA0-F999-4F74-90EF-99FDD17A4F2F}">
      <dgm:prSet/>
      <dgm:spPr/>
      <dgm:t>
        <a:bodyPr/>
        <a:lstStyle/>
        <a:p>
          <a:endParaRPr lang="en-US"/>
        </a:p>
      </dgm:t>
    </dgm:pt>
    <dgm:pt modelId="{7F6173AE-7AFB-4F07-B9CA-C1C00473D2E4}" type="sibTrans" cxnId="{E402FFA0-F999-4F74-90EF-99FDD17A4F2F}">
      <dgm:prSet/>
      <dgm:spPr/>
      <dgm:t>
        <a:bodyPr/>
        <a:lstStyle/>
        <a:p>
          <a:endParaRPr lang="en-US"/>
        </a:p>
      </dgm:t>
    </dgm:pt>
    <dgm:pt modelId="{AC0B16B8-EA07-4E65-9120-FC926E43E2FA}">
      <dgm:prSet/>
      <dgm:spPr/>
      <dgm:t>
        <a:bodyPr/>
        <a:lstStyle/>
        <a:p>
          <a:r>
            <a:rPr lang="tr-TR"/>
            <a:t>Hastalığın yönetiminde önemli konular ve muhtemel komplikasyonları nelerdir?</a:t>
          </a:r>
          <a:endParaRPr lang="en-US"/>
        </a:p>
      </dgm:t>
    </dgm:pt>
    <dgm:pt modelId="{3C7D226A-3CF2-4C42-81AA-982840CDD77E}" type="parTrans" cxnId="{B56AB3FA-7AF2-4E51-B6CE-0F2A67270B3E}">
      <dgm:prSet/>
      <dgm:spPr/>
      <dgm:t>
        <a:bodyPr/>
        <a:lstStyle/>
        <a:p>
          <a:endParaRPr lang="en-US"/>
        </a:p>
      </dgm:t>
    </dgm:pt>
    <dgm:pt modelId="{37A1D3EE-61A3-46B2-B57A-1ABFD1558AE0}" type="sibTrans" cxnId="{B56AB3FA-7AF2-4E51-B6CE-0F2A67270B3E}">
      <dgm:prSet/>
      <dgm:spPr/>
      <dgm:t>
        <a:bodyPr/>
        <a:lstStyle/>
        <a:p>
          <a:endParaRPr lang="en-US"/>
        </a:p>
      </dgm:t>
    </dgm:pt>
    <dgm:pt modelId="{DB9A99DB-ACF5-4171-8BDA-A9F8BA555B8B}" type="pres">
      <dgm:prSet presAssocID="{AE38E06B-9CCB-4C0E-B10A-CDA764F47C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F9A346-95F3-4374-9D8E-A2846B5CA9D9}" type="pres">
      <dgm:prSet presAssocID="{55D0A216-0B60-4706-BAA3-7A34908D4E18}" presName="hierRoot1" presStyleCnt="0"/>
      <dgm:spPr/>
    </dgm:pt>
    <dgm:pt modelId="{97C3C311-1946-4AB5-B4B8-EFCB81FC0E6C}" type="pres">
      <dgm:prSet presAssocID="{55D0A216-0B60-4706-BAA3-7A34908D4E18}" presName="composite" presStyleCnt="0"/>
      <dgm:spPr/>
    </dgm:pt>
    <dgm:pt modelId="{8B0BED1C-89B4-4D40-AF8F-356E9823D4FF}" type="pres">
      <dgm:prSet presAssocID="{55D0A216-0B60-4706-BAA3-7A34908D4E18}" presName="background" presStyleLbl="node0" presStyleIdx="0" presStyleCnt="3"/>
      <dgm:spPr/>
    </dgm:pt>
    <dgm:pt modelId="{9D0F6EC3-80D3-4980-9A72-50EEA045DE17}" type="pres">
      <dgm:prSet presAssocID="{55D0A216-0B60-4706-BAA3-7A34908D4E18}" presName="text" presStyleLbl="fgAcc0" presStyleIdx="0" presStyleCnt="3">
        <dgm:presLayoutVars>
          <dgm:chPref val="3"/>
        </dgm:presLayoutVars>
      </dgm:prSet>
      <dgm:spPr/>
    </dgm:pt>
    <dgm:pt modelId="{00F5204C-1EFE-4DFF-A3FC-9FD961750958}" type="pres">
      <dgm:prSet presAssocID="{55D0A216-0B60-4706-BAA3-7A34908D4E18}" presName="hierChild2" presStyleCnt="0"/>
      <dgm:spPr/>
    </dgm:pt>
    <dgm:pt modelId="{2EB3BC5A-DBF2-4E81-8407-18D2EDFFABC0}" type="pres">
      <dgm:prSet presAssocID="{BA3287D2-7B8E-4927-9AE3-12B75C8DA777}" presName="hierRoot1" presStyleCnt="0"/>
      <dgm:spPr/>
    </dgm:pt>
    <dgm:pt modelId="{5BC8DC81-3AB6-4A7C-8E2F-01325DEF300D}" type="pres">
      <dgm:prSet presAssocID="{BA3287D2-7B8E-4927-9AE3-12B75C8DA777}" presName="composite" presStyleCnt="0"/>
      <dgm:spPr/>
    </dgm:pt>
    <dgm:pt modelId="{A3C3918C-3BE9-4C4D-A7D6-F494FCC15A04}" type="pres">
      <dgm:prSet presAssocID="{BA3287D2-7B8E-4927-9AE3-12B75C8DA777}" presName="background" presStyleLbl="node0" presStyleIdx="1" presStyleCnt="3"/>
      <dgm:spPr/>
    </dgm:pt>
    <dgm:pt modelId="{20261165-A9E0-41B7-AE25-2A4B25BB9A5E}" type="pres">
      <dgm:prSet presAssocID="{BA3287D2-7B8E-4927-9AE3-12B75C8DA777}" presName="text" presStyleLbl="fgAcc0" presStyleIdx="1" presStyleCnt="3">
        <dgm:presLayoutVars>
          <dgm:chPref val="3"/>
        </dgm:presLayoutVars>
      </dgm:prSet>
      <dgm:spPr/>
    </dgm:pt>
    <dgm:pt modelId="{90334466-D95A-44EA-AF99-FF8366F7BE16}" type="pres">
      <dgm:prSet presAssocID="{BA3287D2-7B8E-4927-9AE3-12B75C8DA777}" presName="hierChild2" presStyleCnt="0"/>
      <dgm:spPr/>
    </dgm:pt>
    <dgm:pt modelId="{E1CC6B13-8BB3-4D33-A4E9-2B27A39A05F9}" type="pres">
      <dgm:prSet presAssocID="{AC0B16B8-EA07-4E65-9120-FC926E43E2FA}" presName="hierRoot1" presStyleCnt="0"/>
      <dgm:spPr/>
    </dgm:pt>
    <dgm:pt modelId="{B0128D4E-908F-4F4F-8721-41A2BBC82C96}" type="pres">
      <dgm:prSet presAssocID="{AC0B16B8-EA07-4E65-9120-FC926E43E2FA}" presName="composite" presStyleCnt="0"/>
      <dgm:spPr/>
    </dgm:pt>
    <dgm:pt modelId="{9088FADB-C20C-4D01-A896-E492956263C2}" type="pres">
      <dgm:prSet presAssocID="{AC0B16B8-EA07-4E65-9120-FC926E43E2FA}" presName="background" presStyleLbl="node0" presStyleIdx="2" presStyleCnt="3"/>
      <dgm:spPr/>
    </dgm:pt>
    <dgm:pt modelId="{DD7A5AE4-B25E-4833-8F07-D77716958CFD}" type="pres">
      <dgm:prSet presAssocID="{AC0B16B8-EA07-4E65-9120-FC926E43E2FA}" presName="text" presStyleLbl="fgAcc0" presStyleIdx="2" presStyleCnt="3">
        <dgm:presLayoutVars>
          <dgm:chPref val="3"/>
        </dgm:presLayoutVars>
      </dgm:prSet>
      <dgm:spPr/>
    </dgm:pt>
    <dgm:pt modelId="{7422FCFA-E6BB-4545-969C-790118FE10C1}" type="pres">
      <dgm:prSet presAssocID="{AC0B16B8-EA07-4E65-9120-FC926E43E2FA}" presName="hierChild2" presStyleCnt="0"/>
      <dgm:spPr/>
    </dgm:pt>
  </dgm:ptLst>
  <dgm:cxnLst>
    <dgm:cxn modelId="{F99D1611-DAC1-40AA-8949-973A318CD580}" srcId="{AE38E06B-9CCB-4C0E-B10A-CDA764F47CAD}" destId="{55D0A216-0B60-4706-BAA3-7A34908D4E18}" srcOrd="0" destOrd="0" parTransId="{E020BC80-8832-41BC-933B-93933266273B}" sibTransId="{EF6D343D-BBFB-4A49-AD53-E910FAC48538}"/>
    <dgm:cxn modelId="{14AF0326-C978-4780-A466-06FE7F47FF2C}" type="presOf" srcId="{55D0A216-0B60-4706-BAA3-7A34908D4E18}" destId="{9D0F6EC3-80D3-4980-9A72-50EEA045DE17}" srcOrd="0" destOrd="0" presId="urn:microsoft.com/office/officeart/2005/8/layout/hierarchy1"/>
    <dgm:cxn modelId="{B8CCF272-BADA-487B-BA8A-BD6B880CAD3A}" type="presOf" srcId="{AE38E06B-9CCB-4C0E-B10A-CDA764F47CAD}" destId="{DB9A99DB-ACF5-4171-8BDA-A9F8BA555B8B}" srcOrd="0" destOrd="0" presId="urn:microsoft.com/office/officeart/2005/8/layout/hierarchy1"/>
    <dgm:cxn modelId="{497A457A-08A0-4197-A872-DCB545B09560}" type="presOf" srcId="{BA3287D2-7B8E-4927-9AE3-12B75C8DA777}" destId="{20261165-A9E0-41B7-AE25-2A4B25BB9A5E}" srcOrd="0" destOrd="0" presId="urn:microsoft.com/office/officeart/2005/8/layout/hierarchy1"/>
    <dgm:cxn modelId="{BE86DC81-EFB3-4A87-B6E1-8657C77AB49A}" type="presOf" srcId="{AC0B16B8-EA07-4E65-9120-FC926E43E2FA}" destId="{DD7A5AE4-B25E-4833-8F07-D77716958CFD}" srcOrd="0" destOrd="0" presId="urn:microsoft.com/office/officeart/2005/8/layout/hierarchy1"/>
    <dgm:cxn modelId="{E402FFA0-F999-4F74-90EF-99FDD17A4F2F}" srcId="{AE38E06B-9CCB-4C0E-B10A-CDA764F47CAD}" destId="{BA3287D2-7B8E-4927-9AE3-12B75C8DA777}" srcOrd="1" destOrd="0" parTransId="{B2FF6334-391F-42A7-BB41-998DD360ABFB}" sibTransId="{7F6173AE-7AFB-4F07-B9CA-C1C00473D2E4}"/>
    <dgm:cxn modelId="{B56AB3FA-7AF2-4E51-B6CE-0F2A67270B3E}" srcId="{AE38E06B-9CCB-4C0E-B10A-CDA764F47CAD}" destId="{AC0B16B8-EA07-4E65-9120-FC926E43E2FA}" srcOrd="2" destOrd="0" parTransId="{3C7D226A-3CF2-4C42-81AA-982840CDD77E}" sibTransId="{37A1D3EE-61A3-46B2-B57A-1ABFD1558AE0}"/>
    <dgm:cxn modelId="{53E6601E-2F85-4CCC-91BF-66A6C1BCC1E3}" type="presParOf" srcId="{DB9A99DB-ACF5-4171-8BDA-A9F8BA555B8B}" destId="{D3F9A346-95F3-4374-9D8E-A2846B5CA9D9}" srcOrd="0" destOrd="0" presId="urn:microsoft.com/office/officeart/2005/8/layout/hierarchy1"/>
    <dgm:cxn modelId="{BA89310E-5989-4FF5-A59A-E352DF752F04}" type="presParOf" srcId="{D3F9A346-95F3-4374-9D8E-A2846B5CA9D9}" destId="{97C3C311-1946-4AB5-B4B8-EFCB81FC0E6C}" srcOrd="0" destOrd="0" presId="urn:microsoft.com/office/officeart/2005/8/layout/hierarchy1"/>
    <dgm:cxn modelId="{80CCF9B0-25CC-4909-ACA2-8402FEA0340D}" type="presParOf" srcId="{97C3C311-1946-4AB5-B4B8-EFCB81FC0E6C}" destId="{8B0BED1C-89B4-4D40-AF8F-356E9823D4FF}" srcOrd="0" destOrd="0" presId="urn:microsoft.com/office/officeart/2005/8/layout/hierarchy1"/>
    <dgm:cxn modelId="{71158A41-FF06-4EDD-99C8-4F8EAAD1BE33}" type="presParOf" srcId="{97C3C311-1946-4AB5-B4B8-EFCB81FC0E6C}" destId="{9D0F6EC3-80D3-4980-9A72-50EEA045DE17}" srcOrd="1" destOrd="0" presId="urn:microsoft.com/office/officeart/2005/8/layout/hierarchy1"/>
    <dgm:cxn modelId="{15509F1F-970B-460F-9470-0BB9A8E5C3E4}" type="presParOf" srcId="{D3F9A346-95F3-4374-9D8E-A2846B5CA9D9}" destId="{00F5204C-1EFE-4DFF-A3FC-9FD961750958}" srcOrd="1" destOrd="0" presId="urn:microsoft.com/office/officeart/2005/8/layout/hierarchy1"/>
    <dgm:cxn modelId="{1C52DDD2-7FB8-46CD-B17C-DD9C95493782}" type="presParOf" srcId="{DB9A99DB-ACF5-4171-8BDA-A9F8BA555B8B}" destId="{2EB3BC5A-DBF2-4E81-8407-18D2EDFFABC0}" srcOrd="1" destOrd="0" presId="urn:microsoft.com/office/officeart/2005/8/layout/hierarchy1"/>
    <dgm:cxn modelId="{BF5BA1B5-4F8B-46D0-8FDF-5061BB94A02F}" type="presParOf" srcId="{2EB3BC5A-DBF2-4E81-8407-18D2EDFFABC0}" destId="{5BC8DC81-3AB6-4A7C-8E2F-01325DEF300D}" srcOrd="0" destOrd="0" presId="urn:microsoft.com/office/officeart/2005/8/layout/hierarchy1"/>
    <dgm:cxn modelId="{ACD22ECC-2E19-46EF-AFB3-DD27EA17B09A}" type="presParOf" srcId="{5BC8DC81-3AB6-4A7C-8E2F-01325DEF300D}" destId="{A3C3918C-3BE9-4C4D-A7D6-F494FCC15A04}" srcOrd="0" destOrd="0" presId="urn:microsoft.com/office/officeart/2005/8/layout/hierarchy1"/>
    <dgm:cxn modelId="{D401488D-7DD4-4EFC-95C9-865D22B25634}" type="presParOf" srcId="{5BC8DC81-3AB6-4A7C-8E2F-01325DEF300D}" destId="{20261165-A9E0-41B7-AE25-2A4B25BB9A5E}" srcOrd="1" destOrd="0" presId="urn:microsoft.com/office/officeart/2005/8/layout/hierarchy1"/>
    <dgm:cxn modelId="{B5CC6B50-BFDF-4629-9C76-E8374719AF37}" type="presParOf" srcId="{2EB3BC5A-DBF2-4E81-8407-18D2EDFFABC0}" destId="{90334466-D95A-44EA-AF99-FF8366F7BE16}" srcOrd="1" destOrd="0" presId="urn:microsoft.com/office/officeart/2005/8/layout/hierarchy1"/>
    <dgm:cxn modelId="{B21C3CA1-BE5A-48B7-9812-F20AED5023E3}" type="presParOf" srcId="{DB9A99DB-ACF5-4171-8BDA-A9F8BA555B8B}" destId="{E1CC6B13-8BB3-4D33-A4E9-2B27A39A05F9}" srcOrd="2" destOrd="0" presId="urn:microsoft.com/office/officeart/2005/8/layout/hierarchy1"/>
    <dgm:cxn modelId="{BA40A29F-C325-496A-ADF6-8DF22850FFFE}" type="presParOf" srcId="{E1CC6B13-8BB3-4D33-A4E9-2B27A39A05F9}" destId="{B0128D4E-908F-4F4F-8721-41A2BBC82C96}" srcOrd="0" destOrd="0" presId="urn:microsoft.com/office/officeart/2005/8/layout/hierarchy1"/>
    <dgm:cxn modelId="{4F355531-217A-41A0-831B-AE65FC33B01E}" type="presParOf" srcId="{B0128D4E-908F-4F4F-8721-41A2BBC82C96}" destId="{9088FADB-C20C-4D01-A896-E492956263C2}" srcOrd="0" destOrd="0" presId="urn:microsoft.com/office/officeart/2005/8/layout/hierarchy1"/>
    <dgm:cxn modelId="{98C0A821-65EC-415B-96FB-BE2A29B91699}" type="presParOf" srcId="{B0128D4E-908F-4F4F-8721-41A2BBC82C96}" destId="{DD7A5AE4-B25E-4833-8F07-D77716958CFD}" srcOrd="1" destOrd="0" presId="urn:microsoft.com/office/officeart/2005/8/layout/hierarchy1"/>
    <dgm:cxn modelId="{A42A5DC5-F0EE-4E03-8534-14B4A13E908D}" type="presParOf" srcId="{E1CC6B13-8BB3-4D33-A4E9-2B27A39A05F9}" destId="{7422FCFA-E6BB-4545-969C-790118FE10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739B8-DDCC-4B8D-9584-518F323011A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0F722FF-7DB5-4F27-94B9-B49A62AF20DD}">
      <dgm:prSet/>
      <dgm:spPr/>
      <dgm:t>
        <a:bodyPr/>
        <a:lstStyle/>
        <a:p>
          <a:r>
            <a:rPr lang="tr-TR"/>
            <a:t>Depresyon tanımını ve sınıflamasını yapabilmek</a:t>
          </a:r>
          <a:endParaRPr lang="en-US"/>
        </a:p>
      </dgm:t>
    </dgm:pt>
    <dgm:pt modelId="{531E0D40-1C94-4355-A25D-183AB1243420}" type="parTrans" cxnId="{4894F4D1-DD16-4163-BD96-6B1D3F5DEAA9}">
      <dgm:prSet/>
      <dgm:spPr/>
      <dgm:t>
        <a:bodyPr/>
        <a:lstStyle/>
        <a:p>
          <a:endParaRPr lang="en-US"/>
        </a:p>
      </dgm:t>
    </dgm:pt>
    <dgm:pt modelId="{A61E8101-2846-4382-BE92-6B5848E30FBE}" type="sibTrans" cxnId="{4894F4D1-DD16-4163-BD96-6B1D3F5DEAA9}">
      <dgm:prSet/>
      <dgm:spPr/>
      <dgm:t>
        <a:bodyPr/>
        <a:lstStyle/>
        <a:p>
          <a:endParaRPr lang="en-US"/>
        </a:p>
      </dgm:t>
    </dgm:pt>
    <dgm:pt modelId="{9FDB40B3-0547-4153-BF2E-29A029F339A4}">
      <dgm:prSet/>
      <dgm:spPr/>
      <dgm:t>
        <a:bodyPr/>
        <a:lstStyle/>
        <a:p>
          <a:r>
            <a:rPr lang="tr-TR"/>
            <a:t>Depresyon taraması hakkında bilgi sahibi olmak </a:t>
          </a:r>
          <a:endParaRPr lang="en-US"/>
        </a:p>
      </dgm:t>
    </dgm:pt>
    <dgm:pt modelId="{7304BD0D-999C-418B-A9F1-19E7A556F815}" type="parTrans" cxnId="{1C3F0CB6-2C25-47D2-B0C6-F841464D2403}">
      <dgm:prSet/>
      <dgm:spPr/>
      <dgm:t>
        <a:bodyPr/>
        <a:lstStyle/>
        <a:p>
          <a:endParaRPr lang="en-US"/>
        </a:p>
      </dgm:t>
    </dgm:pt>
    <dgm:pt modelId="{F174070A-39C0-4ECC-8B46-D4591E9C24EC}" type="sibTrans" cxnId="{1C3F0CB6-2C25-47D2-B0C6-F841464D2403}">
      <dgm:prSet/>
      <dgm:spPr/>
      <dgm:t>
        <a:bodyPr/>
        <a:lstStyle/>
        <a:p>
          <a:endParaRPr lang="en-US"/>
        </a:p>
      </dgm:t>
    </dgm:pt>
    <dgm:pt modelId="{D7C2567A-53D1-49E7-8E41-4BFF0178D867}">
      <dgm:prSet/>
      <dgm:spPr/>
      <dgm:t>
        <a:bodyPr/>
        <a:lstStyle/>
        <a:p>
          <a:r>
            <a:rPr lang="tr-TR"/>
            <a:t>Depresyon semptomlarını sayabilmek </a:t>
          </a:r>
          <a:endParaRPr lang="en-US"/>
        </a:p>
      </dgm:t>
    </dgm:pt>
    <dgm:pt modelId="{C74EE05D-91DE-4964-9AB8-E48F8DD2A69C}" type="parTrans" cxnId="{11AB5B2D-EA44-40D8-A797-0364804D3E93}">
      <dgm:prSet/>
      <dgm:spPr/>
      <dgm:t>
        <a:bodyPr/>
        <a:lstStyle/>
        <a:p>
          <a:endParaRPr lang="en-US"/>
        </a:p>
      </dgm:t>
    </dgm:pt>
    <dgm:pt modelId="{41E2F359-3E8E-4C1F-97E3-328DDCE0E1CF}" type="sibTrans" cxnId="{11AB5B2D-EA44-40D8-A797-0364804D3E93}">
      <dgm:prSet/>
      <dgm:spPr/>
      <dgm:t>
        <a:bodyPr/>
        <a:lstStyle/>
        <a:p>
          <a:endParaRPr lang="en-US"/>
        </a:p>
      </dgm:t>
    </dgm:pt>
    <dgm:pt modelId="{1D89AD9A-DFC3-4166-A122-2D19507DCF94}">
      <dgm:prSet/>
      <dgm:spPr/>
      <dgm:t>
        <a:bodyPr/>
        <a:lstStyle/>
        <a:p>
          <a:r>
            <a:rPr lang="tr-TR"/>
            <a:t>Depresyon tanısı koyabilmek </a:t>
          </a:r>
          <a:endParaRPr lang="en-US"/>
        </a:p>
      </dgm:t>
    </dgm:pt>
    <dgm:pt modelId="{83E4EDC0-0B68-45CF-B19A-797F364A60DC}" type="parTrans" cxnId="{2B0AC555-1C84-402E-A40D-97915CCC2A0A}">
      <dgm:prSet/>
      <dgm:spPr/>
      <dgm:t>
        <a:bodyPr/>
        <a:lstStyle/>
        <a:p>
          <a:endParaRPr lang="en-US"/>
        </a:p>
      </dgm:t>
    </dgm:pt>
    <dgm:pt modelId="{855F2B25-A8CD-43D6-8CCC-A10214A3E4B8}" type="sibTrans" cxnId="{2B0AC555-1C84-402E-A40D-97915CCC2A0A}">
      <dgm:prSet/>
      <dgm:spPr/>
      <dgm:t>
        <a:bodyPr/>
        <a:lstStyle/>
        <a:p>
          <a:endParaRPr lang="en-US"/>
        </a:p>
      </dgm:t>
    </dgm:pt>
    <dgm:pt modelId="{E5280A2D-9475-4596-B18B-F12383ED0662}">
      <dgm:prSet/>
      <dgm:spPr/>
      <dgm:t>
        <a:bodyPr/>
        <a:lstStyle/>
        <a:p>
          <a:r>
            <a:rPr lang="tr-TR"/>
            <a:t>Depresyon ayırıcı tanıları hakkında bilgi sahibi olmak</a:t>
          </a:r>
          <a:endParaRPr lang="en-US"/>
        </a:p>
      </dgm:t>
    </dgm:pt>
    <dgm:pt modelId="{962DECC2-2E74-464C-B71B-B92D29E55648}" type="parTrans" cxnId="{9D9C84D1-D113-4108-B463-70B3E9C68E32}">
      <dgm:prSet/>
      <dgm:spPr/>
      <dgm:t>
        <a:bodyPr/>
        <a:lstStyle/>
        <a:p>
          <a:endParaRPr lang="en-US"/>
        </a:p>
      </dgm:t>
    </dgm:pt>
    <dgm:pt modelId="{AF3D8D47-C8C1-44D7-97F5-1D1D8419BF48}" type="sibTrans" cxnId="{9D9C84D1-D113-4108-B463-70B3E9C68E32}">
      <dgm:prSet/>
      <dgm:spPr/>
      <dgm:t>
        <a:bodyPr/>
        <a:lstStyle/>
        <a:p>
          <a:endParaRPr lang="en-US"/>
        </a:p>
      </dgm:t>
    </dgm:pt>
    <dgm:pt modelId="{F23754B6-768F-4116-A379-8C8DA5F05846}">
      <dgm:prSet/>
      <dgm:spPr/>
      <dgm:t>
        <a:bodyPr/>
        <a:lstStyle/>
        <a:p>
          <a:r>
            <a:rPr lang="tr-TR"/>
            <a:t>Depresyon tedavisi hakkında bilgi sahibi olmak</a:t>
          </a:r>
          <a:endParaRPr lang="en-US"/>
        </a:p>
      </dgm:t>
    </dgm:pt>
    <dgm:pt modelId="{FD9F0788-F6A5-4208-867A-A2CDC379F880}" type="parTrans" cxnId="{6E5F4494-8D8B-4CD8-B568-43DBD7DEBF9E}">
      <dgm:prSet/>
      <dgm:spPr/>
      <dgm:t>
        <a:bodyPr/>
        <a:lstStyle/>
        <a:p>
          <a:endParaRPr lang="en-US"/>
        </a:p>
      </dgm:t>
    </dgm:pt>
    <dgm:pt modelId="{DD3D65E7-E455-4A49-AB79-066A72FDA774}" type="sibTrans" cxnId="{6E5F4494-8D8B-4CD8-B568-43DBD7DEBF9E}">
      <dgm:prSet/>
      <dgm:spPr/>
      <dgm:t>
        <a:bodyPr/>
        <a:lstStyle/>
        <a:p>
          <a:endParaRPr lang="en-US"/>
        </a:p>
      </dgm:t>
    </dgm:pt>
    <dgm:pt modelId="{AC044C06-681A-4FB8-982F-1F468467B751}">
      <dgm:prSet/>
      <dgm:spPr/>
      <dgm:t>
        <a:bodyPr/>
        <a:lstStyle/>
        <a:p>
          <a:r>
            <a:rPr lang="tr-TR"/>
            <a:t>Sevk kriterleri hakkında bilgi sahibi olmak</a:t>
          </a:r>
          <a:endParaRPr lang="en-US"/>
        </a:p>
      </dgm:t>
    </dgm:pt>
    <dgm:pt modelId="{3E187E1D-4955-4806-9779-BDD952653A5B}" type="parTrans" cxnId="{43B838AA-9A9C-4085-82BC-07EA015D47D7}">
      <dgm:prSet/>
      <dgm:spPr/>
      <dgm:t>
        <a:bodyPr/>
        <a:lstStyle/>
        <a:p>
          <a:endParaRPr lang="en-US"/>
        </a:p>
      </dgm:t>
    </dgm:pt>
    <dgm:pt modelId="{2547DBBC-7CBE-477B-92D4-A8EEB05AE3EE}" type="sibTrans" cxnId="{43B838AA-9A9C-4085-82BC-07EA015D47D7}">
      <dgm:prSet/>
      <dgm:spPr/>
      <dgm:t>
        <a:bodyPr/>
        <a:lstStyle/>
        <a:p>
          <a:endParaRPr lang="en-US"/>
        </a:p>
      </dgm:t>
    </dgm:pt>
    <dgm:pt modelId="{D87B9F1B-F1A4-40AE-B514-77B83F532B4E}" type="pres">
      <dgm:prSet presAssocID="{C6F739B8-DDCC-4B8D-9584-518F323011AC}" presName="vert0" presStyleCnt="0">
        <dgm:presLayoutVars>
          <dgm:dir/>
          <dgm:animOne val="branch"/>
          <dgm:animLvl val="lvl"/>
        </dgm:presLayoutVars>
      </dgm:prSet>
      <dgm:spPr/>
    </dgm:pt>
    <dgm:pt modelId="{C0478149-2C24-427F-9F90-B02AA0C0EDD3}" type="pres">
      <dgm:prSet presAssocID="{40F722FF-7DB5-4F27-94B9-B49A62AF20DD}" presName="thickLine" presStyleLbl="alignNode1" presStyleIdx="0" presStyleCnt="7"/>
      <dgm:spPr/>
    </dgm:pt>
    <dgm:pt modelId="{8B323CB1-3C1C-4338-B9CA-0FB15CC045B0}" type="pres">
      <dgm:prSet presAssocID="{40F722FF-7DB5-4F27-94B9-B49A62AF20DD}" presName="horz1" presStyleCnt="0"/>
      <dgm:spPr/>
    </dgm:pt>
    <dgm:pt modelId="{A6FC0FBC-0241-4E26-BD51-95D7BC861E99}" type="pres">
      <dgm:prSet presAssocID="{40F722FF-7DB5-4F27-94B9-B49A62AF20DD}" presName="tx1" presStyleLbl="revTx" presStyleIdx="0" presStyleCnt="7"/>
      <dgm:spPr/>
    </dgm:pt>
    <dgm:pt modelId="{E994D66F-B586-42B0-A21C-5BF247198F96}" type="pres">
      <dgm:prSet presAssocID="{40F722FF-7DB5-4F27-94B9-B49A62AF20DD}" presName="vert1" presStyleCnt="0"/>
      <dgm:spPr/>
    </dgm:pt>
    <dgm:pt modelId="{EBE32E08-3D28-4D1D-A986-28796494C629}" type="pres">
      <dgm:prSet presAssocID="{9FDB40B3-0547-4153-BF2E-29A029F339A4}" presName="thickLine" presStyleLbl="alignNode1" presStyleIdx="1" presStyleCnt="7"/>
      <dgm:spPr/>
    </dgm:pt>
    <dgm:pt modelId="{83688A1E-9AC6-4427-8BBD-49D57EAFE1EA}" type="pres">
      <dgm:prSet presAssocID="{9FDB40B3-0547-4153-BF2E-29A029F339A4}" presName="horz1" presStyleCnt="0"/>
      <dgm:spPr/>
    </dgm:pt>
    <dgm:pt modelId="{A610883E-BD8A-452F-A926-729A6E2DD7AD}" type="pres">
      <dgm:prSet presAssocID="{9FDB40B3-0547-4153-BF2E-29A029F339A4}" presName="tx1" presStyleLbl="revTx" presStyleIdx="1" presStyleCnt="7"/>
      <dgm:spPr/>
    </dgm:pt>
    <dgm:pt modelId="{49EDEADC-450A-4C11-A332-2EFF62DA4A5C}" type="pres">
      <dgm:prSet presAssocID="{9FDB40B3-0547-4153-BF2E-29A029F339A4}" presName="vert1" presStyleCnt="0"/>
      <dgm:spPr/>
    </dgm:pt>
    <dgm:pt modelId="{61BC009A-B653-411D-BB3C-E71F1BD3F615}" type="pres">
      <dgm:prSet presAssocID="{D7C2567A-53D1-49E7-8E41-4BFF0178D867}" presName="thickLine" presStyleLbl="alignNode1" presStyleIdx="2" presStyleCnt="7"/>
      <dgm:spPr/>
    </dgm:pt>
    <dgm:pt modelId="{47B3F990-69D3-49CB-8599-F7CF6AE612A8}" type="pres">
      <dgm:prSet presAssocID="{D7C2567A-53D1-49E7-8E41-4BFF0178D867}" presName="horz1" presStyleCnt="0"/>
      <dgm:spPr/>
    </dgm:pt>
    <dgm:pt modelId="{D9C6D949-7E25-414E-8C16-F84171DFF4EA}" type="pres">
      <dgm:prSet presAssocID="{D7C2567A-53D1-49E7-8E41-4BFF0178D867}" presName="tx1" presStyleLbl="revTx" presStyleIdx="2" presStyleCnt="7"/>
      <dgm:spPr/>
    </dgm:pt>
    <dgm:pt modelId="{5C698734-A24C-420B-8540-617E44A9E3B7}" type="pres">
      <dgm:prSet presAssocID="{D7C2567A-53D1-49E7-8E41-4BFF0178D867}" presName="vert1" presStyleCnt="0"/>
      <dgm:spPr/>
    </dgm:pt>
    <dgm:pt modelId="{C8386977-189B-4CED-AACD-87412D3FF30D}" type="pres">
      <dgm:prSet presAssocID="{1D89AD9A-DFC3-4166-A122-2D19507DCF94}" presName="thickLine" presStyleLbl="alignNode1" presStyleIdx="3" presStyleCnt="7"/>
      <dgm:spPr/>
    </dgm:pt>
    <dgm:pt modelId="{A31B8FE2-19A7-4B83-B2CE-A3EED630C3BB}" type="pres">
      <dgm:prSet presAssocID="{1D89AD9A-DFC3-4166-A122-2D19507DCF94}" presName="horz1" presStyleCnt="0"/>
      <dgm:spPr/>
    </dgm:pt>
    <dgm:pt modelId="{2FB111C2-D230-4053-BEEA-9A34680D3CB7}" type="pres">
      <dgm:prSet presAssocID="{1D89AD9A-DFC3-4166-A122-2D19507DCF94}" presName="tx1" presStyleLbl="revTx" presStyleIdx="3" presStyleCnt="7"/>
      <dgm:spPr/>
    </dgm:pt>
    <dgm:pt modelId="{E2E8A1F1-FC9B-4BF0-9DBF-0A48E9E21F0E}" type="pres">
      <dgm:prSet presAssocID="{1D89AD9A-DFC3-4166-A122-2D19507DCF94}" presName="vert1" presStyleCnt="0"/>
      <dgm:spPr/>
    </dgm:pt>
    <dgm:pt modelId="{935378D4-84D3-43EF-9119-F324C52676CB}" type="pres">
      <dgm:prSet presAssocID="{E5280A2D-9475-4596-B18B-F12383ED0662}" presName="thickLine" presStyleLbl="alignNode1" presStyleIdx="4" presStyleCnt="7"/>
      <dgm:spPr/>
    </dgm:pt>
    <dgm:pt modelId="{1A391DC3-63D4-4F7F-AD49-54A0049DE5A6}" type="pres">
      <dgm:prSet presAssocID="{E5280A2D-9475-4596-B18B-F12383ED0662}" presName="horz1" presStyleCnt="0"/>
      <dgm:spPr/>
    </dgm:pt>
    <dgm:pt modelId="{31174C1D-993F-46C4-B968-1A61D289F02A}" type="pres">
      <dgm:prSet presAssocID="{E5280A2D-9475-4596-B18B-F12383ED0662}" presName="tx1" presStyleLbl="revTx" presStyleIdx="4" presStyleCnt="7"/>
      <dgm:spPr/>
    </dgm:pt>
    <dgm:pt modelId="{B614449A-83A6-41A9-AA92-BADDDE4AD5D3}" type="pres">
      <dgm:prSet presAssocID="{E5280A2D-9475-4596-B18B-F12383ED0662}" presName="vert1" presStyleCnt="0"/>
      <dgm:spPr/>
    </dgm:pt>
    <dgm:pt modelId="{3C86A47B-4718-4FBD-BB16-DECC49FF2D9F}" type="pres">
      <dgm:prSet presAssocID="{F23754B6-768F-4116-A379-8C8DA5F05846}" presName="thickLine" presStyleLbl="alignNode1" presStyleIdx="5" presStyleCnt="7"/>
      <dgm:spPr/>
    </dgm:pt>
    <dgm:pt modelId="{49E2594C-73C7-4CC6-B5AC-10FE8ECE709D}" type="pres">
      <dgm:prSet presAssocID="{F23754B6-768F-4116-A379-8C8DA5F05846}" presName="horz1" presStyleCnt="0"/>
      <dgm:spPr/>
    </dgm:pt>
    <dgm:pt modelId="{6EE960E3-B913-4CC2-B96C-073B92C80622}" type="pres">
      <dgm:prSet presAssocID="{F23754B6-768F-4116-A379-8C8DA5F05846}" presName="tx1" presStyleLbl="revTx" presStyleIdx="5" presStyleCnt="7"/>
      <dgm:spPr/>
    </dgm:pt>
    <dgm:pt modelId="{E5FB4081-9BD3-46B2-AA6E-242DF05426E4}" type="pres">
      <dgm:prSet presAssocID="{F23754B6-768F-4116-A379-8C8DA5F05846}" presName="vert1" presStyleCnt="0"/>
      <dgm:spPr/>
    </dgm:pt>
    <dgm:pt modelId="{B710A059-0C28-4686-A322-72B078D13E23}" type="pres">
      <dgm:prSet presAssocID="{AC044C06-681A-4FB8-982F-1F468467B751}" presName="thickLine" presStyleLbl="alignNode1" presStyleIdx="6" presStyleCnt="7"/>
      <dgm:spPr/>
    </dgm:pt>
    <dgm:pt modelId="{57256E9E-4BB3-450B-A44A-2B999B787FD0}" type="pres">
      <dgm:prSet presAssocID="{AC044C06-681A-4FB8-982F-1F468467B751}" presName="horz1" presStyleCnt="0"/>
      <dgm:spPr/>
    </dgm:pt>
    <dgm:pt modelId="{9AF9FA18-E236-44C1-AC34-DFF6D491F47E}" type="pres">
      <dgm:prSet presAssocID="{AC044C06-681A-4FB8-982F-1F468467B751}" presName="tx1" presStyleLbl="revTx" presStyleIdx="6" presStyleCnt="7"/>
      <dgm:spPr/>
    </dgm:pt>
    <dgm:pt modelId="{B6AFD082-CB25-489B-93FA-E475E68C6BBB}" type="pres">
      <dgm:prSet presAssocID="{AC044C06-681A-4FB8-982F-1F468467B751}" presName="vert1" presStyleCnt="0"/>
      <dgm:spPr/>
    </dgm:pt>
  </dgm:ptLst>
  <dgm:cxnLst>
    <dgm:cxn modelId="{2F187903-9ABC-46AC-8B92-5E5F2E962589}" type="presOf" srcId="{C6F739B8-DDCC-4B8D-9584-518F323011AC}" destId="{D87B9F1B-F1A4-40AE-B514-77B83F532B4E}" srcOrd="0" destOrd="0" presId="urn:microsoft.com/office/officeart/2008/layout/LinedList"/>
    <dgm:cxn modelId="{E5531C09-0D3C-4B5C-82F1-82BCE5F473B1}" type="presOf" srcId="{9FDB40B3-0547-4153-BF2E-29A029F339A4}" destId="{A610883E-BD8A-452F-A926-729A6E2DD7AD}" srcOrd="0" destOrd="0" presId="urn:microsoft.com/office/officeart/2008/layout/LinedList"/>
    <dgm:cxn modelId="{D2512025-4EF3-4707-984A-DB0008DE3547}" type="presOf" srcId="{D7C2567A-53D1-49E7-8E41-4BFF0178D867}" destId="{D9C6D949-7E25-414E-8C16-F84171DFF4EA}" srcOrd="0" destOrd="0" presId="urn:microsoft.com/office/officeart/2008/layout/LinedList"/>
    <dgm:cxn modelId="{11AB5B2D-EA44-40D8-A797-0364804D3E93}" srcId="{C6F739B8-DDCC-4B8D-9584-518F323011AC}" destId="{D7C2567A-53D1-49E7-8E41-4BFF0178D867}" srcOrd="2" destOrd="0" parTransId="{C74EE05D-91DE-4964-9AB8-E48F8DD2A69C}" sibTransId="{41E2F359-3E8E-4C1F-97E3-328DDCE0E1CF}"/>
    <dgm:cxn modelId="{7FF49E5D-679A-454F-BE48-7BAC9A63A4E5}" type="presOf" srcId="{E5280A2D-9475-4596-B18B-F12383ED0662}" destId="{31174C1D-993F-46C4-B968-1A61D289F02A}" srcOrd="0" destOrd="0" presId="urn:microsoft.com/office/officeart/2008/layout/LinedList"/>
    <dgm:cxn modelId="{2B0AC555-1C84-402E-A40D-97915CCC2A0A}" srcId="{C6F739B8-DDCC-4B8D-9584-518F323011AC}" destId="{1D89AD9A-DFC3-4166-A122-2D19507DCF94}" srcOrd="3" destOrd="0" parTransId="{83E4EDC0-0B68-45CF-B19A-797F364A60DC}" sibTransId="{855F2B25-A8CD-43D6-8CCC-A10214A3E4B8}"/>
    <dgm:cxn modelId="{6E5F4494-8D8B-4CD8-B568-43DBD7DEBF9E}" srcId="{C6F739B8-DDCC-4B8D-9584-518F323011AC}" destId="{F23754B6-768F-4116-A379-8C8DA5F05846}" srcOrd="5" destOrd="0" parTransId="{FD9F0788-F6A5-4208-867A-A2CDC379F880}" sibTransId="{DD3D65E7-E455-4A49-AB79-066A72FDA774}"/>
    <dgm:cxn modelId="{5309E894-D299-47AA-98F9-152FDAF7D1BD}" type="presOf" srcId="{40F722FF-7DB5-4F27-94B9-B49A62AF20DD}" destId="{A6FC0FBC-0241-4E26-BD51-95D7BC861E99}" srcOrd="0" destOrd="0" presId="urn:microsoft.com/office/officeart/2008/layout/LinedList"/>
    <dgm:cxn modelId="{77E7A998-9599-4A0F-9BF4-6C586C588301}" type="presOf" srcId="{F23754B6-768F-4116-A379-8C8DA5F05846}" destId="{6EE960E3-B913-4CC2-B96C-073B92C80622}" srcOrd="0" destOrd="0" presId="urn:microsoft.com/office/officeart/2008/layout/LinedList"/>
    <dgm:cxn modelId="{43B838AA-9A9C-4085-82BC-07EA015D47D7}" srcId="{C6F739B8-DDCC-4B8D-9584-518F323011AC}" destId="{AC044C06-681A-4FB8-982F-1F468467B751}" srcOrd="6" destOrd="0" parTransId="{3E187E1D-4955-4806-9779-BDD952653A5B}" sibTransId="{2547DBBC-7CBE-477B-92D4-A8EEB05AE3EE}"/>
    <dgm:cxn modelId="{1C3F0CB6-2C25-47D2-B0C6-F841464D2403}" srcId="{C6F739B8-DDCC-4B8D-9584-518F323011AC}" destId="{9FDB40B3-0547-4153-BF2E-29A029F339A4}" srcOrd="1" destOrd="0" parTransId="{7304BD0D-999C-418B-A9F1-19E7A556F815}" sibTransId="{F174070A-39C0-4ECC-8B46-D4591E9C24EC}"/>
    <dgm:cxn modelId="{F4B4C1C0-ABDE-4796-BCE0-8872180BAF6D}" type="presOf" srcId="{AC044C06-681A-4FB8-982F-1F468467B751}" destId="{9AF9FA18-E236-44C1-AC34-DFF6D491F47E}" srcOrd="0" destOrd="0" presId="urn:microsoft.com/office/officeart/2008/layout/LinedList"/>
    <dgm:cxn modelId="{9D9C84D1-D113-4108-B463-70B3E9C68E32}" srcId="{C6F739B8-DDCC-4B8D-9584-518F323011AC}" destId="{E5280A2D-9475-4596-B18B-F12383ED0662}" srcOrd="4" destOrd="0" parTransId="{962DECC2-2E74-464C-B71B-B92D29E55648}" sibTransId="{AF3D8D47-C8C1-44D7-97F5-1D1D8419BF48}"/>
    <dgm:cxn modelId="{4894F4D1-DD16-4163-BD96-6B1D3F5DEAA9}" srcId="{C6F739B8-DDCC-4B8D-9584-518F323011AC}" destId="{40F722FF-7DB5-4F27-94B9-B49A62AF20DD}" srcOrd="0" destOrd="0" parTransId="{531E0D40-1C94-4355-A25D-183AB1243420}" sibTransId="{A61E8101-2846-4382-BE92-6B5848E30FBE}"/>
    <dgm:cxn modelId="{A601C7F4-A0DC-4E81-8C6E-BF2D8A814610}" type="presOf" srcId="{1D89AD9A-DFC3-4166-A122-2D19507DCF94}" destId="{2FB111C2-D230-4053-BEEA-9A34680D3CB7}" srcOrd="0" destOrd="0" presId="urn:microsoft.com/office/officeart/2008/layout/LinedList"/>
    <dgm:cxn modelId="{7FE0E8E6-7774-4EDE-B690-4F7E04F24388}" type="presParOf" srcId="{D87B9F1B-F1A4-40AE-B514-77B83F532B4E}" destId="{C0478149-2C24-427F-9F90-B02AA0C0EDD3}" srcOrd="0" destOrd="0" presId="urn:microsoft.com/office/officeart/2008/layout/LinedList"/>
    <dgm:cxn modelId="{0F6FF72D-0E5B-435D-84FF-E8ABC1136996}" type="presParOf" srcId="{D87B9F1B-F1A4-40AE-B514-77B83F532B4E}" destId="{8B323CB1-3C1C-4338-B9CA-0FB15CC045B0}" srcOrd="1" destOrd="0" presId="urn:microsoft.com/office/officeart/2008/layout/LinedList"/>
    <dgm:cxn modelId="{35129197-2432-4607-A0F2-B8DD584C0256}" type="presParOf" srcId="{8B323CB1-3C1C-4338-B9CA-0FB15CC045B0}" destId="{A6FC0FBC-0241-4E26-BD51-95D7BC861E99}" srcOrd="0" destOrd="0" presId="urn:microsoft.com/office/officeart/2008/layout/LinedList"/>
    <dgm:cxn modelId="{50878F5B-705E-4B68-8AA7-F2A69B8908C7}" type="presParOf" srcId="{8B323CB1-3C1C-4338-B9CA-0FB15CC045B0}" destId="{E994D66F-B586-42B0-A21C-5BF247198F96}" srcOrd="1" destOrd="0" presId="urn:microsoft.com/office/officeart/2008/layout/LinedList"/>
    <dgm:cxn modelId="{7CBF24F6-E068-4CE2-B298-E888A1D355D1}" type="presParOf" srcId="{D87B9F1B-F1A4-40AE-B514-77B83F532B4E}" destId="{EBE32E08-3D28-4D1D-A986-28796494C629}" srcOrd="2" destOrd="0" presId="urn:microsoft.com/office/officeart/2008/layout/LinedList"/>
    <dgm:cxn modelId="{909CD310-DF04-40BE-82B1-2C633B2A3934}" type="presParOf" srcId="{D87B9F1B-F1A4-40AE-B514-77B83F532B4E}" destId="{83688A1E-9AC6-4427-8BBD-49D57EAFE1EA}" srcOrd="3" destOrd="0" presId="urn:microsoft.com/office/officeart/2008/layout/LinedList"/>
    <dgm:cxn modelId="{39E4C8E2-60C3-45E1-8452-7296F09833D6}" type="presParOf" srcId="{83688A1E-9AC6-4427-8BBD-49D57EAFE1EA}" destId="{A610883E-BD8A-452F-A926-729A6E2DD7AD}" srcOrd="0" destOrd="0" presId="urn:microsoft.com/office/officeart/2008/layout/LinedList"/>
    <dgm:cxn modelId="{77244016-54BD-4B0E-BD85-AEE789F1AB69}" type="presParOf" srcId="{83688A1E-9AC6-4427-8BBD-49D57EAFE1EA}" destId="{49EDEADC-450A-4C11-A332-2EFF62DA4A5C}" srcOrd="1" destOrd="0" presId="urn:microsoft.com/office/officeart/2008/layout/LinedList"/>
    <dgm:cxn modelId="{FCC30C0A-7614-4077-8ED3-DC5016D01DB1}" type="presParOf" srcId="{D87B9F1B-F1A4-40AE-B514-77B83F532B4E}" destId="{61BC009A-B653-411D-BB3C-E71F1BD3F615}" srcOrd="4" destOrd="0" presId="urn:microsoft.com/office/officeart/2008/layout/LinedList"/>
    <dgm:cxn modelId="{1FDD03FF-DC5B-4A88-9C99-811E6F092F07}" type="presParOf" srcId="{D87B9F1B-F1A4-40AE-B514-77B83F532B4E}" destId="{47B3F990-69D3-49CB-8599-F7CF6AE612A8}" srcOrd="5" destOrd="0" presId="urn:microsoft.com/office/officeart/2008/layout/LinedList"/>
    <dgm:cxn modelId="{8F7E3CBA-02B9-4E36-BCFB-A448804D4BAC}" type="presParOf" srcId="{47B3F990-69D3-49CB-8599-F7CF6AE612A8}" destId="{D9C6D949-7E25-414E-8C16-F84171DFF4EA}" srcOrd="0" destOrd="0" presId="urn:microsoft.com/office/officeart/2008/layout/LinedList"/>
    <dgm:cxn modelId="{BC5FAF82-BC3B-4BBB-8B43-BDBCF8DAA699}" type="presParOf" srcId="{47B3F990-69D3-49CB-8599-F7CF6AE612A8}" destId="{5C698734-A24C-420B-8540-617E44A9E3B7}" srcOrd="1" destOrd="0" presId="urn:microsoft.com/office/officeart/2008/layout/LinedList"/>
    <dgm:cxn modelId="{F25EE0C6-4254-47B0-ACCB-8DA85605A8BB}" type="presParOf" srcId="{D87B9F1B-F1A4-40AE-B514-77B83F532B4E}" destId="{C8386977-189B-4CED-AACD-87412D3FF30D}" srcOrd="6" destOrd="0" presId="urn:microsoft.com/office/officeart/2008/layout/LinedList"/>
    <dgm:cxn modelId="{B7F4B9D9-AD1B-4FA2-B170-9969EBC6590A}" type="presParOf" srcId="{D87B9F1B-F1A4-40AE-B514-77B83F532B4E}" destId="{A31B8FE2-19A7-4B83-B2CE-A3EED630C3BB}" srcOrd="7" destOrd="0" presId="urn:microsoft.com/office/officeart/2008/layout/LinedList"/>
    <dgm:cxn modelId="{00DD2B13-72A9-46C9-90F9-510FAEACC949}" type="presParOf" srcId="{A31B8FE2-19A7-4B83-B2CE-A3EED630C3BB}" destId="{2FB111C2-D230-4053-BEEA-9A34680D3CB7}" srcOrd="0" destOrd="0" presId="urn:microsoft.com/office/officeart/2008/layout/LinedList"/>
    <dgm:cxn modelId="{43AC6A43-C020-4D57-AD4B-FB821594E5FF}" type="presParOf" srcId="{A31B8FE2-19A7-4B83-B2CE-A3EED630C3BB}" destId="{E2E8A1F1-FC9B-4BF0-9DBF-0A48E9E21F0E}" srcOrd="1" destOrd="0" presId="urn:microsoft.com/office/officeart/2008/layout/LinedList"/>
    <dgm:cxn modelId="{F5DAE230-85F9-4CD6-86E6-9FD82703354A}" type="presParOf" srcId="{D87B9F1B-F1A4-40AE-B514-77B83F532B4E}" destId="{935378D4-84D3-43EF-9119-F324C52676CB}" srcOrd="8" destOrd="0" presId="urn:microsoft.com/office/officeart/2008/layout/LinedList"/>
    <dgm:cxn modelId="{92CD53C8-F1AD-450C-8582-641D51632891}" type="presParOf" srcId="{D87B9F1B-F1A4-40AE-B514-77B83F532B4E}" destId="{1A391DC3-63D4-4F7F-AD49-54A0049DE5A6}" srcOrd="9" destOrd="0" presId="urn:microsoft.com/office/officeart/2008/layout/LinedList"/>
    <dgm:cxn modelId="{D49D37C3-65B0-435F-9070-3F6C046FF821}" type="presParOf" srcId="{1A391DC3-63D4-4F7F-AD49-54A0049DE5A6}" destId="{31174C1D-993F-46C4-B968-1A61D289F02A}" srcOrd="0" destOrd="0" presId="urn:microsoft.com/office/officeart/2008/layout/LinedList"/>
    <dgm:cxn modelId="{238D33FC-4E20-4F77-9CBE-59883500A345}" type="presParOf" srcId="{1A391DC3-63D4-4F7F-AD49-54A0049DE5A6}" destId="{B614449A-83A6-41A9-AA92-BADDDE4AD5D3}" srcOrd="1" destOrd="0" presId="urn:microsoft.com/office/officeart/2008/layout/LinedList"/>
    <dgm:cxn modelId="{B29E45D2-7E03-4987-B621-A8559A357314}" type="presParOf" srcId="{D87B9F1B-F1A4-40AE-B514-77B83F532B4E}" destId="{3C86A47B-4718-4FBD-BB16-DECC49FF2D9F}" srcOrd="10" destOrd="0" presId="urn:microsoft.com/office/officeart/2008/layout/LinedList"/>
    <dgm:cxn modelId="{DF0A4A76-5C3A-4B1F-947F-C0795B20C6FD}" type="presParOf" srcId="{D87B9F1B-F1A4-40AE-B514-77B83F532B4E}" destId="{49E2594C-73C7-4CC6-B5AC-10FE8ECE709D}" srcOrd="11" destOrd="0" presId="urn:microsoft.com/office/officeart/2008/layout/LinedList"/>
    <dgm:cxn modelId="{C9DC5007-834F-4608-B8B8-41484760B179}" type="presParOf" srcId="{49E2594C-73C7-4CC6-B5AC-10FE8ECE709D}" destId="{6EE960E3-B913-4CC2-B96C-073B92C80622}" srcOrd="0" destOrd="0" presId="urn:microsoft.com/office/officeart/2008/layout/LinedList"/>
    <dgm:cxn modelId="{74D015B7-19D6-4E40-A290-12A22A1909D0}" type="presParOf" srcId="{49E2594C-73C7-4CC6-B5AC-10FE8ECE709D}" destId="{E5FB4081-9BD3-46B2-AA6E-242DF05426E4}" srcOrd="1" destOrd="0" presId="urn:microsoft.com/office/officeart/2008/layout/LinedList"/>
    <dgm:cxn modelId="{F915D0E9-BB80-4ABC-999F-3E7CEF1BD03A}" type="presParOf" srcId="{D87B9F1B-F1A4-40AE-B514-77B83F532B4E}" destId="{B710A059-0C28-4686-A322-72B078D13E23}" srcOrd="12" destOrd="0" presId="urn:microsoft.com/office/officeart/2008/layout/LinedList"/>
    <dgm:cxn modelId="{7E99D22B-F9A8-4D77-910E-DD670017388D}" type="presParOf" srcId="{D87B9F1B-F1A4-40AE-B514-77B83F532B4E}" destId="{57256E9E-4BB3-450B-A44A-2B999B787FD0}" srcOrd="13" destOrd="0" presId="urn:microsoft.com/office/officeart/2008/layout/LinedList"/>
    <dgm:cxn modelId="{ACD67B50-613F-45EE-8D2C-A71598B8B464}" type="presParOf" srcId="{57256E9E-4BB3-450B-A44A-2B999B787FD0}" destId="{9AF9FA18-E236-44C1-AC34-DFF6D491F47E}" srcOrd="0" destOrd="0" presId="urn:microsoft.com/office/officeart/2008/layout/LinedList"/>
    <dgm:cxn modelId="{678B6C4B-0F30-4B12-8165-EB6DE40AB1F6}" type="presParOf" srcId="{57256E9E-4BB3-450B-A44A-2B999B787FD0}" destId="{B6AFD082-CB25-489B-93FA-E475E68C6B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5EDC8-D422-4DBE-92A6-2425270308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0E6B4-1CD9-45AC-BE51-281F481B4367}">
      <dgm:prSet/>
      <dgm:spPr/>
      <dgm:t>
        <a:bodyPr/>
        <a:lstStyle/>
        <a:p>
          <a:r>
            <a:rPr lang="tr-TR"/>
            <a:t>• Cinsiyetin kadın olması 2kat </a:t>
          </a:r>
          <a:endParaRPr lang="en-US"/>
        </a:p>
      </dgm:t>
    </dgm:pt>
    <dgm:pt modelId="{DD57C3FC-A528-483A-824A-FA2B80951F8D}" type="parTrans" cxnId="{4272960B-C6FF-4127-B6C0-621AB3D60C8C}">
      <dgm:prSet/>
      <dgm:spPr/>
      <dgm:t>
        <a:bodyPr/>
        <a:lstStyle/>
        <a:p>
          <a:endParaRPr lang="en-US"/>
        </a:p>
      </dgm:t>
    </dgm:pt>
    <dgm:pt modelId="{F524E09A-2636-43B7-A18C-F9B6947A1B1D}" type="sibTrans" cxnId="{4272960B-C6FF-4127-B6C0-621AB3D60C8C}">
      <dgm:prSet/>
      <dgm:spPr/>
      <dgm:t>
        <a:bodyPr/>
        <a:lstStyle/>
        <a:p>
          <a:endParaRPr lang="en-US"/>
        </a:p>
      </dgm:t>
    </dgm:pt>
    <dgm:pt modelId="{151A8FA0-2D96-4A7B-BD5D-1E505325286B}">
      <dgm:prSet/>
      <dgm:spPr/>
      <dgm:t>
        <a:bodyPr/>
        <a:lstStyle/>
        <a:p>
          <a:r>
            <a:rPr lang="tr-TR"/>
            <a:t>• Kadın için 35-45 yaş, erkek için &gt;55 yaş </a:t>
          </a:r>
          <a:endParaRPr lang="en-US"/>
        </a:p>
      </dgm:t>
    </dgm:pt>
    <dgm:pt modelId="{23EAB058-8E12-40E3-B511-F85FA01171AD}" type="parTrans" cxnId="{1619BF0D-DB74-4B76-9E58-EA02B41DB1CE}">
      <dgm:prSet/>
      <dgm:spPr/>
      <dgm:t>
        <a:bodyPr/>
        <a:lstStyle/>
        <a:p>
          <a:endParaRPr lang="en-US"/>
        </a:p>
      </dgm:t>
    </dgm:pt>
    <dgm:pt modelId="{55220209-3C3B-4C89-9329-47900482B2F0}" type="sibTrans" cxnId="{1619BF0D-DB74-4B76-9E58-EA02B41DB1CE}">
      <dgm:prSet/>
      <dgm:spPr/>
      <dgm:t>
        <a:bodyPr/>
        <a:lstStyle/>
        <a:p>
          <a:endParaRPr lang="en-US"/>
        </a:p>
      </dgm:t>
    </dgm:pt>
    <dgm:pt modelId="{6DE93F64-627D-4D0A-B8E7-32AA7F976FE9}">
      <dgm:prSet/>
      <dgm:spPr/>
      <dgm:t>
        <a:bodyPr/>
        <a:lstStyle/>
        <a:p>
          <a:r>
            <a:rPr lang="tr-TR"/>
            <a:t>• Stresli yaşam olayları </a:t>
          </a:r>
          <a:endParaRPr lang="en-US"/>
        </a:p>
      </dgm:t>
    </dgm:pt>
    <dgm:pt modelId="{4606EE51-33DB-4ED5-8989-EA542BA2CA39}" type="parTrans" cxnId="{E0A44A43-C03F-44A4-BB23-E3688E6AE512}">
      <dgm:prSet/>
      <dgm:spPr/>
      <dgm:t>
        <a:bodyPr/>
        <a:lstStyle/>
        <a:p>
          <a:endParaRPr lang="en-US"/>
        </a:p>
      </dgm:t>
    </dgm:pt>
    <dgm:pt modelId="{0174F92D-E1AD-444A-8B1F-8F5399A8F06F}" type="sibTrans" cxnId="{E0A44A43-C03F-44A4-BB23-E3688E6AE512}">
      <dgm:prSet/>
      <dgm:spPr/>
      <dgm:t>
        <a:bodyPr/>
        <a:lstStyle/>
        <a:p>
          <a:endParaRPr lang="en-US"/>
        </a:p>
      </dgm:t>
    </dgm:pt>
    <dgm:pt modelId="{696E37F2-BAC9-463D-9C11-EE9767835E16}">
      <dgm:prSet/>
      <dgm:spPr/>
      <dgm:t>
        <a:bodyPr/>
        <a:lstStyle/>
        <a:p>
          <a:r>
            <a:rPr lang="tr-TR"/>
            <a:t>• Sosyal desteğin olmaması </a:t>
          </a:r>
          <a:endParaRPr lang="en-US"/>
        </a:p>
      </dgm:t>
    </dgm:pt>
    <dgm:pt modelId="{71AEA796-3879-4A26-A705-9F648975A61B}" type="parTrans" cxnId="{8BC492B0-81A9-45C0-9901-EC0F2791E5B1}">
      <dgm:prSet/>
      <dgm:spPr/>
      <dgm:t>
        <a:bodyPr/>
        <a:lstStyle/>
        <a:p>
          <a:endParaRPr lang="en-US"/>
        </a:p>
      </dgm:t>
    </dgm:pt>
    <dgm:pt modelId="{D6A1B71E-4EFF-47A1-922D-F749EB17EBB6}" type="sibTrans" cxnId="{8BC492B0-81A9-45C0-9901-EC0F2791E5B1}">
      <dgm:prSet/>
      <dgm:spPr/>
      <dgm:t>
        <a:bodyPr/>
        <a:lstStyle/>
        <a:p>
          <a:endParaRPr lang="en-US"/>
        </a:p>
      </dgm:t>
    </dgm:pt>
    <dgm:pt modelId="{F63B36F7-FB5A-4F2D-9182-1145A7D52516}">
      <dgm:prSet/>
      <dgm:spPr/>
      <dgm:t>
        <a:bodyPr/>
        <a:lstStyle/>
        <a:p>
          <a:r>
            <a:rPr lang="tr-TR"/>
            <a:t>• Depresyon öyküsü </a:t>
          </a:r>
          <a:endParaRPr lang="en-US"/>
        </a:p>
      </dgm:t>
    </dgm:pt>
    <dgm:pt modelId="{932BD996-2CC2-49F5-B490-6493CA5DEAC0}" type="parTrans" cxnId="{3ADD8D91-581B-44C1-B749-7CC9B13EBC29}">
      <dgm:prSet/>
      <dgm:spPr/>
      <dgm:t>
        <a:bodyPr/>
        <a:lstStyle/>
        <a:p>
          <a:endParaRPr lang="en-US"/>
        </a:p>
      </dgm:t>
    </dgm:pt>
    <dgm:pt modelId="{83BB0AA8-28A5-4075-B73B-35938DBFA76A}" type="sibTrans" cxnId="{3ADD8D91-581B-44C1-B749-7CC9B13EBC29}">
      <dgm:prSet/>
      <dgm:spPr/>
      <dgm:t>
        <a:bodyPr/>
        <a:lstStyle/>
        <a:p>
          <a:endParaRPr lang="en-US"/>
        </a:p>
      </dgm:t>
    </dgm:pt>
    <dgm:pt modelId="{1FC8B314-B35F-43E3-AE25-8698DAE8630D}">
      <dgm:prSet/>
      <dgm:spPr/>
      <dgm:t>
        <a:bodyPr/>
        <a:lstStyle/>
        <a:p>
          <a:r>
            <a:rPr lang="tr-TR"/>
            <a:t>• Ailede depresyon ya da suisid </a:t>
          </a:r>
          <a:endParaRPr lang="en-US"/>
        </a:p>
      </dgm:t>
    </dgm:pt>
    <dgm:pt modelId="{9EC05516-C6F2-4453-B4DD-DD98319A584D}" type="parTrans" cxnId="{607CC033-EBC4-4A99-B3D2-A1D6F7205595}">
      <dgm:prSet/>
      <dgm:spPr/>
      <dgm:t>
        <a:bodyPr/>
        <a:lstStyle/>
        <a:p>
          <a:endParaRPr lang="en-US"/>
        </a:p>
      </dgm:t>
    </dgm:pt>
    <dgm:pt modelId="{7C985459-DFA6-4F2C-AFDA-9601001861AE}" type="sibTrans" cxnId="{607CC033-EBC4-4A99-B3D2-A1D6F7205595}">
      <dgm:prSet/>
      <dgm:spPr/>
      <dgm:t>
        <a:bodyPr/>
        <a:lstStyle/>
        <a:p>
          <a:endParaRPr lang="en-US"/>
        </a:p>
      </dgm:t>
    </dgm:pt>
    <dgm:pt modelId="{EB62F192-0D0E-4986-9C1A-FEDF066B1DA3}">
      <dgm:prSet/>
      <dgm:spPr/>
      <dgm:t>
        <a:bodyPr/>
        <a:lstStyle/>
        <a:p>
          <a:r>
            <a:rPr lang="tr-TR"/>
            <a:t>• Tıbbi komorbidite(eşlik eden hastalıklar) </a:t>
          </a:r>
          <a:endParaRPr lang="en-US"/>
        </a:p>
      </dgm:t>
    </dgm:pt>
    <dgm:pt modelId="{49BA0F58-9A92-4E96-AD61-D7AD60CAA40E}" type="parTrans" cxnId="{DFACED9E-2037-4CC4-B096-E1DF005EC25D}">
      <dgm:prSet/>
      <dgm:spPr/>
      <dgm:t>
        <a:bodyPr/>
        <a:lstStyle/>
        <a:p>
          <a:endParaRPr lang="en-US"/>
        </a:p>
      </dgm:t>
    </dgm:pt>
    <dgm:pt modelId="{B34DD7EF-AB9F-4A2F-A9B2-F29229214E01}" type="sibTrans" cxnId="{DFACED9E-2037-4CC4-B096-E1DF005EC25D}">
      <dgm:prSet/>
      <dgm:spPr/>
      <dgm:t>
        <a:bodyPr/>
        <a:lstStyle/>
        <a:p>
          <a:endParaRPr lang="en-US"/>
        </a:p>
      </dgm:t>
    </dgm:pt>
    <dgm:pt modelId="{307CCA71-3EA6-406E-9C7D-1E6D6CB51070}">
      <dgm:prSet/>
      <dgm:spPr/>
      <dgm:t>
        <a:bodyPr/>
        <a:lstStyle/>
        <a:p>
          <a:r>
            <a:rPr lang="tr-TR"/>
            <a:t>• Düşük sosyo-ekonomik düzey</a:t>
          </a:r>
          <a:endParaRPr lang="en-US"/>
        </a:p>
      </dgm:t>
    </dgm:pt>
    <dgm:pt modelId="{73760023-980B-4E51-AA58-BCCB8C4E5DD3}" type="parTrans" cxnId="{54304A88-7F8D-41F6-9BCE-7D5C3EFA1315}">
      <dgm:prSet/>
      <dgm:spPr/>
      <dgm:t>
        <a:bodyPr/>
        <a:lstStyle/>
        <a:p>
          <a:endParaRPr lang="en-US"/>
        </a:p>
      </dgm:t>
    </dgm:pt>
    <dgm:pt modelId="{012EF291-E439-4644-8DDE-407F79138FFA}" type="sibTrans" cxnId="{54304A88-7F8D-41F6-9BCE-7D5C3EFA1315}">
      <dgm:prSet/>
      <dgm:spPr/>
      <dgm:t>
        <a:bodyPr/>
        <a:lstStyle/>
        <a:p>
          <a:endParaRPr lang="en-US"/>
        </a:p>
      </dgm:t>
    </dgm:pt>
    <dgm:pt modelId="{07B87D3E-0221-4D53-A9B2-47FB4438143E}">
      <dgm:prSet/>
      <dgm:spPr/>
      <dgm:t>
        <a:bodyPr/>
        <a:lstStyle/>
        <a:p>
          <a:r>
            <a:rPr lang="tr-TR"/>
            <a:t>• Alkol/madde kullanımı </a:t>
          </a:r>
          <a:endParaRPr lang="en-US"/>
        </a:p>
      </dgm:t>
    </dgm:pt>
    <dgm:pt modelId="{C3CB6776-A149-4537-89C4-FD00987F8C21}" type="parTrans" cxnId="{E0266DE3-39AA-4452-8BC9-95C9A91D7081}">
      <dgm:prSet/>
      <dgm:spPr/>
      <dgm:t>
        <a:bodyPr/>
        <a:lstStyle/>
        <a:p>
          <a:endParaRPr lang="en-US"/>
        </a:p>
      </dgm:t>
    </dgm:pt>
    <dgm:pt modelId="{72C69C06-9773-412D-B3B9-65A99A1B5679}" type="sibTrans" cxnId="{E0266DE3-39AA-4452-8BC9-95C9A91D7081}">
      <dgm:prSet/>
      <dgm:spPr/>
      <dgm:t>
        <a:bodyPr/>
        <a:lstStyle/>
        <a:p>
          <a:endParaRPr lang="en-US"/>
        </a:p>
      </dgm:t>
    </dgm:pt>
    <dgm:pt modelId="{F02C3610-EE06-48F3-84AC-AEF81BF82A0A}">
      <dgm:prSet/>
      <dgm:spPr/>
      <dgm:t>
        <a:bodyPr/>
        <a:lstStyle/>
        <a:p>
          <a:r>
            <a:rPr lang="tr-TR"/>
            <a:t>• Post partum dönem </a:t>
          </a:r>
          <a:endParaRPr lang="en-US"/>
        </a:p>
      </dgm:t>
    </dgm:pt>
    <dgm:pt modelId="{8BF3DB5B-2B5F-48F3-866F-718DC7E72C9A}" type="parTrans" cxnId="{6B80474A-3A10-4F4D-98F9-10E96EBCE959}">
      <dgm:prSet/>
      <dgm:spPr/>
      <dgm:t>
        <a:bodyPr/>
        <a:lstStyle/>
        <a:p>
          <a:endParaRPr lang="en-US"/>
        </a:p>
      </dgm:t>
    </dgm:pt>
    <dgm:pt modelId="{07CA0316-4AC8-4CE1-813E-BB86C4654170}" type="sibTrans" cxnId="{6B80474A-3A10-4F4D-98F9-10E96EBCE959}">
      <dgm:prSet/>
      <dgm:spPr/>
      <dgm:t>
        <a:bodyPr/>
        <a:lstStyle/>
        <a:p>
          <a:endParaRPr lang="en-US"/>
        </a:p>
      </dgm:t>
    </dgm:pt>
    <dgm:pt modelId="{E8043309-F1B7-425D-880A-361D7A575953}" type="pres">
      <dgm:prSet presAssocID="{D8C5EDC8-D422-4DBE-92A6-2425270308AD}" presName="vert0" presStyleCnt="0">
        <dgm:presLayoutVars>
          <dgm:dir/>
          <dgm:animOne val="branch"/>
          <dgm:animLvl val="lvl"/>
        </dgm:presLayoutVars>
      </dgm:prSet>
      <dgm:spPr/>
    </dgm:pt>
    <dgm:pt modelId="{05C32205-774E-4B75-B438-D125B191B83A}" type="pres">
      <dgm:prSet presAssocID="{E840E6B4-1CD9-45AC-BE51-281F481B4367}" presName="thickLine" presStyleLbl="alignNode1" presStyleIdx="0" presStyleCnt="10"/>
      <dgm:spPr/>
    </dgm:pt>
    <dgm:pt modelId="{5B94F976-6013-4075-B8DD-4EB6AB4A139B}" type="pres">
      <dgm:prSet presAssocID="{E840E6B4-1CD9-45AC-BE51-281F481B4367}" presName="horz1" presStyleCnt="0"/>
      <dgm:spPr/>
    </dgm:pt>
    <dgm:pt modelId="{308C20B7-39C1-4AD8-AE7F-4659B1F8D88D}" type="pres">
      <dgm:prSet presAssocID="{E840E6B4-1CD9-45AC-BE51-281F481B4367}" presName="tx1" presStyleLbl="revTx" presStyleIdx="0" presStyleCnt="10"/>
      <dgm:spPr/>
    </dgm:pt>
    <dgm:pt modelId="{93AE7725-DBD3-41FA-9C15-4C0706FCAECC}" type="pres">
      <dgm:prSet presAssocID="{E840E6B4-1CD9-45AC-BE51-281F481B4367}" presName="vert1" presStyleCnt="0"/>
      <dgm:spPr/>
    </dgm:pt>
    <dgm:pt modelId="{1507B6A3-3143-41DD-8387-1A93E5EDE55E}" type="pres">
      <dgm:prSet presAssocID="{151A8FA0-2D96-4A7B-BD5D-1E505325286B}" presName="thickLine" presStyleLbl="alignNode1" presStyleIdx="1" presStyleCnt="10"/>
      <dgm:spPr/>
    </dgm:pt>
    <dgm:pt modelId="{F0C19A49-C8BE-469E-8FAC-94652CB8B449}" type="pres">
      <dgm:prSet presAssocID="{151A8FA0-2D96-4A7B-BD5D-1E505325286B}" presName="horz1" presStyleCnt="0"/>
      <dgm:spPr/>
    </dgm:pt>
    <dgm:pt modelId="{92628BD4-140A-4470-B124-986E4F4018F6}" type="pres">
      <dgm:prSet presAssocID="{151A8FA0-2D96-4A7B-BD5D-1E505325286B}" presName="tx1" presStyleLbl="revTx" presStyleIdx="1" presStyleCnt="10"/>
      <dgm:spPr/>
    </dgm:pt>
    <dgm:pt modelId="{DC4FE486-2F2F-41C8-8B4B-78C1EAC69F4C}" type="pres">
      <dgm:prSet presAssocID="{151A8FA0-2D96-4A7B-BD5D-1E505325286B}" presName="vert1" presStyleCnt="0"/>
      <dgm:spPr/>
    </dgm:pt>
    <dgm:pt modelId="{5A1473DC-4F57-41EA-9B70-F6A1936EE45C}" type="pres">
      <dgm:prSet presAssocID="{6DE93F64-627D-4D0A-B8E7-32AA7F976FE9}" presName="thickLine" presStyleLbl="alignNode1" presStyleIdx="2" presStyleCnt="10"/>
      <dgm:spPr/>
    </dgm:pt>
    <dgm:pt modelId="{C6C9EBB8-E015-4E0D-956C-CD1E47FCCC42}" type="pres">
      <dgm:prSet presAssocID="{6DE93F64-627D-4D0A-B8E7-32AA7F976FE9}" presName="horz1" presStyleCnt="0"/>
      <dgm:spPr/>
    </dgm:pt>
    <dgm:pt modelId="{B00AB377-2A70-4266-8EA4-DA5834E34DA2}" type="pres">
      <dgm:prSet presAssocID="{6DE93F64-627D-4D0A-B8E7-32AA7F976FE9}" presName="tx1" presStyleLbl="revTx" presStyleIdx="2" presStyleCnt="10"/>
      <dgm:spPr/>
    </dgm:pt>
    <dgm:pt modelId="{0C0C21FA-1C23-4C03-A35C-65DE88A07249}" type="pres">
      <dgm:prSet presAssocID="{6DE93F64-627D-4D0A-B8E7-32AA7F976FE9}" presName="vert1" presStyleCnt="0"/>
      <dgm:spPr/>
    </dgm:pt>
    <dgm:pt modelId="{D6C9DDAC-C40C-45AA-99EF-F224F5FE64CB}" type="pres">
      <dgm:prSet presAssocID="{696E37F2-BAC9-463D-9C11-EE9767835E16}" presName="thickLine" presStyleLbl="alignNode1" presStyleIdx="3" presStyleCnt="10"/>
      <dgm:spPr/>
    </dgm:pt>
    <dgm:pt modelId="{949D4628-5315-43CE-897F-721480B1844D}" type="pres">
      <dgm:prSet presAssocID="{696E37F2-BAC9-463D-9C11-EE9767835E16}" presName="horz1" presStyleCnt="0"/>
      <dgm:spPr/>
    </dgm:pt>
    <dgm:pt modelId="{5125C101-9EA6-439A-92E5-57CE97A0BD9F}" type="pres">
      <dgm:prSet presAssocID="{696E37F2-BAC9-463D-9C11-EE9767835E16}" presName="tx1" presStyleLbl="revTx" presStyleIdx="3" presStyleCnt="10"/>
      <dgm:spPr/>
    </dgm:pt>
    <dgm:pt modelId="{8CDBAEC8-2BE9-40BE-8F39-FCD4E0E460C5}" type="pres">
      <dgm:prSet presAssocID="{696E37F2-BAC9-463D-9C11-EE9767835E16}" presName="vert1" presStyleCnt="0"/>
      <dgm:spPr/>
    </dgm:pt>
    <dgm:pt modelId="{09BC3A71-C999-44BF-BF8B-81C25F83ED6D}" type="pres">
      <dgm:prSet presAssocID="{F63B36F7-FB5A-4F2D-9182-1145A7D52516}" presName="thickLine" presStyleLbl="alignNode1" presStyleIdx="4" presStyleCnt="10"/>
      <dgm:spPr/>
    </dgm:pt>
    <dgm:pt modelId="{DB4293A1-C751-493B-899E-23ADFA7A80DB}" type="pres">
      <dgm:prSet presAssocID="{F63B36F7-FB5A-4F2D-9182-1145A7D52516}" presName="horz1" presStyleCnt="0"/>
      <dgm:spPr/>
    </dgm:pt>
    <dgm:pt modelId="{5C95674B-D4FB-449E-B096-A779129B2ECE}" type="pres">
      <dgm:prSet presAssocID="{F63B36F7-FB5A-4F2D-9182-1145A7D52516}" presName="tx1" presStyleLbl="revTx" presStyleIdx="4" presStyleCnt="10"/>
      <dgm:spPr/>
    </dgm:pt>
    <dgm:pt modelId="{30259001-4025-49C1-8CA1-8208D3C267DD}" type="pres">
      <dgm:prSet presAssocID="{F63B36F7-FB5A-4F2D-9182-1145A7D52516}" presName="vert1" presStyleCnt="0"/>
      <dgm:spPr/>
    </dgm:pt>
    <dgm:pt modelId="{56D601BF-4EA1-4C87-BB06-63A2C1EF37EC}" type="pres">
      <dgm:prSet presAssocID="{1FC8B314-B35F-43E3-AE25-8698DAE8630D}" presName="thickLine" presStyleLbl="alignNode1" presStyleIdx="5" presStyleCnt="10"/>
      <dgm:spPr/>
    </dgm:pt>
    <dgm:pt modelId="{4D86D4FD-FB9C-4C00-9C2A-0FEEBB55976E}" type="pres">
      <dgm:prSet presAssocID="{1FC8B314-B35F-43E3-AE25-8698DAE8630D}" presName="horz1" presStyleCnt="0"/>
      <dgm:spPr/>
    </dgm:pt>
    <dgm:pt modelId="{1A9ECE36-DCC6-4E7A-A214-78E40D832FA9}" type="pres">
      <dgm:prSet presAssocID="{1FC8B314-B35F-43E3-AE25-8698DAE8630D}" presName="tx1" presStyleLbl="revTx" presStyleIdx="5" presStyleCnt="10"/>
      <dgm:spPr/>
    </dgm:pt>
    <dgm:pt modelId="{9231C6A5-4410-4F81-A2D8-4C4D5DBBB5F4}" type="pres">
      <dgm:prSet presAssocID="{1FC8B314-B35F-43E3-AE25-8698DAE8630D}" presName="vert1" presStyleCnt="0"/>
      <dgm:spPr/>
    </dgm:pt>
    <dgm:pt modelId="{47186E28-7B8A-4908-8261-E5BB3B760A9C}" type="pres">
      <dgm:prSet presAssocID="{EB62F192-0D0E-4986-9C1A-FEDF066B1DA3}" presName="thickLine" presStyleLbl="alignNode1" presStyleIdx="6" presStyleCnt="10"/>
      <dgm:spPr/>
    </dgm:pt>
    <dgm:pt modelId="{FCEC7E6F-3542-441C-AC92-ABB248A1D223}" type="pres">
      <dgm:prSet presAssocID="{EB62F192-0D0E-4986-9C1A-FEDF066B1DA3}" presName="horz1" presStyleCnt="0"/>
      <dgm:spPr/>
    </dgm:pt>
    <dgm:pt modelId="{844CA52D-EB05-4F74-8B29-BEA85F14141E}" type="pres">
      <dgm:prSet presAssocID="{EB62F192-0D0E-4986-9C1A-FEDF066B1DA3}" presName="tx1" presStyleLbl="revTx" presStyleIdx="6" presStyleCnt="10"/>
      <dgm:spPr/>
    </dgm:pt>
    <dgm:pt modelId="{CC1717B0-0333-4915-A4AD-9FCB988F2341}" type="pres">
      <dgm:prSet presAssocID="{EB62F192-0D0E-4986-9C1A-FEDF066B1DA3}" presName="vert1" presStyleCnt="0"/>
      <dgm:spPr/>
    </dgm:pt>
    <dgm:pt modelId="{5425C7D3-AEEA-4236-817B-90ED0A3BEB53}" type="pres">
      <dgm:prSet presAssocID="{307CCA71-3EA6-406E-9C7D-1E6D6CB51070}" presName="thickLine" presStyleLbl="alignNode1" presStyleIdx="7" presStyleCnt="10"/>
      <dgm:spPr/>
    </dgm:pt>
    <dgm:pt modelId="{B35A8AE5-6C03-479E-B40C-F79EB8E2FC8D}" type="pres">
      <dgm:prSet presAssocID="{307CCA71-3EA6-406E-9C7D-1E6D6CB51070}" presName="horz1" presStyleCnt="0"/>
      <dgm:spPr/>
    </dgm:pt>
    <dgm:pt modelId="{D50EB8C3-6AD6-4470-BB89-BEB806063274}" type="pres">
      <dgm:prSet presAssocID="{307CCA71-3EA6-406E-9C7D-1E6D6CB51070}" presName="tx1" presStyleLbl="revTx" presStyleIdx="7" presStyleCnt="10"/>
      <dgm:spPr/>
    </dgm:pt>
    <dgm:pt modelId="{7D416D00-6A2E-44B3-A3B2-7EF4331F8EF4}" type="pres">
      <dgm:prSet presAssocID="{307CCA71-3EA6-406E-9C7D-1E6D6CB51070}" presName="vert1" presStyleCnt="0"/>
      <dgm:spPr/>
    </dgm:pt>
    <dgm:pt modelId="{4C421FFF-FD7E-45C7-8E54-E633BF22B234}" type="pres">
      <dgm:prSet presAssocID="{07B87D3E-0221-4D53-A9B2-47FB4438143E}" presName="thickLine" presStyleLbl="alignNode1" presStyleIdx="8" presStyleCnt="10"/>
      <dgm:spPr/>
    </dgm:pt>
    <dgm:pt modelId="{70DC5DB6-87CE-4785-ABCB-7A8245BA0DE9}" type="pres">
      <dgm:prSet presAssocID="{07B87D3E-0221-4D53-A9B2-47FB4438143E}" presName="horz1" presStyleCnt="0"/>
      <dgm:spPr/>
    </dgm:pt>
    <dgm:pt modelId="{8EA65CC9-9135-4767-9D6F-700EC0B5D101}" type="pres">
      <dgm:prSet presAssocID="{07B87D3E-0221-4D53-A9B2-47FB4438143E}" presName="tx1" presStyleLbl="revTx" presStyleIdx="8" presStyleCnt="10"/>
      <dgm:spPr/>
    </dgm:pt>
    <dgm:pt modelId="{411866AD-E9B8-44AA-80CB-047C6CB82967}" type="pres">
      <dgm:prSet presAssocID="{07B87D3E-0221-4D53-A9B2-47FB4438143E}" presName="vert1" presStyleCnt="0"/>
      <dgm:spPr/>
    </dgm:pt>
    <dgm:pt modelId="{CF49F909-3979-4B4D-8C07-24A00A2E50D3}" type="pres">
      <dgm:prSet presAssocID="{F02C3610-EE06-48F3-84AC-AEF81BF82A0A}" presName="thickLine" presStyleLbl="alignNode1" presStyleIdx="9" presStyleCnt="10"/>
      <dgm:spPr/>
    </dgm:pt>
    <dgm:pt modelId="{C44E6C52-1E73-48AA-84B9-396BF9165B49}" type="pres">
      <dgm:prSet presAssocID="{F02C3610-EE06-48F3-84AC-AEF81BF82A0A}" presName="horz1" presStyleCnt="0"/>
      <dgm:spPr/>
    </dgm:pt>
    <dgm:pt modelId="{00A159B3-DD1C-4A59-B989-BD9A5660C994}" type="pres">
      <dgm:prSet presAssocID="{F02C3610-EE06-48F3-84AC-AEF81BF82A0A}" presName="tx1" presStyleLbl="revTx" presStyleIdx="9" presStyleCnt="10"/>
      <dgm:spPr/>
    </dgm:pt>
    <dgm:pt modelId="{E2F9A9C2-7C47-4AAE-9488-467F5FADF020}" type="pres">
      <dgm:prSet presAssocID="{F02C3610-EE06-48F3-84AC-AEF81BF82A0A}" presName="vert1" presStyleCnt="0"/>
      <dgm:spPr/>
    </dgm:pt>
  </dgm:ptLst>
  <dgm:cxnLst>
    <dgm:cxn modelId="{68ED710A-9E5D-400B-9CDD-A029C0B6E935}" type="presOf" srcId="{696E37F2-BAC9-463D-9C11-EE9767835E16}" destId="{5125C101-9EA6-439A-92E5-57CE97A0BD9F}" srcOrd="0" destOrd="0" presId="urn:microsoft.com/office/officeart/2008/layout/LinedList"/>
    <dgm:cxn modelId="{4272960B-C6FF-4127-B6C0-621AB3D60C8C}" srcId="{D8C5EDC8-D422-4DBE-92A6-2425270308AD}" destId="{E840E6B4-1CD9-45AC-BE51-281F481B4367}" srcOrd="0" destOrd="0" parTransId="{DD57C3FC-A528-483A-824A-FA2B80951F8D}" sibTransId="{F524E09A-2636-43B7-A18C-F9B6947A1B1D}"/>
    <dgm:cxn modelId="{1619BF0D-DB74-4B76-9E58-EA02B41DB1CE}" srcId="{D8C5EDC8-D422-4DBE-92A6-2425270308AD}" destId="{151A8FA0-2D96-4A7B-BD5D-1E505325286B}" srcOrd="1" destOrd="0" parTransId="{23EAB058-8E12-40E3-B511-F85FA01171AD}" sibTransId="{55220209-3C3B-4C89-9329-47900482B2F0}"/>
    <dgm:cxn modelId="{E356DD11-DB0F-489D-A467-D38F67B8FF21}" type="presOf" srcId="{07B87D3E-0221-4D53-A9B2-47FB4438143E}" destId="{8EA65CC9-9135-4767-9D6F-700EC0B5D101}" srcOrd="0" destOrd="0" presId="urn:microsoft.com/office/officeart/2008/layout/LinedList"/>
    <dgm:cxn modelId="{4FBD6414-18CB-4BD4-92AB-CE468EAE9964}" type="presOf" srcId="{EB62F192-0D0E-4986-9C1A-FEDF066B1DA3}" destId="{844CA52D-EB05-4F74-8B29-BEA85F14141E}" srcOrd="0" destOrd="0" presId="urn:microsoft.com/office/officeart/2008/layout/LinedList"/>
    <dgm:cxn modelId="{6B7D011E-7825-4BA5-863E-313BE5241542}" type="presOf" srcId="{307CCA71-3EA6-406E-9C7D-1E6D6CB51070}" destId="{D50EB8C3-6AD6-4470-BB89-BEB806063274}" srcOrd="0" destOrd="0" presId="urn:microsoft.com/office/officeart/2008/layout/LinedList"/>
    <dgm:cxn modelId="{607CC033-EBC4-4A99-B3D2-A1D6F7205595}" srcId="{D8C5EDC8-D422-4DBE-92A6-2425270308AD}" destId="{1FC8B314-B35F-43E3-AE25-8698DAE8630D}" srcOrd="5" destOrd="0" parTransId="{9EC05516-C6F2-4453-B4DD-DD98319A584D}" sibTransId="{7C985459-DFA6-4F2C-AFDA-9601001861AE}"/>
    <dgm:cxn modelId="{E0A44A43-C03F-44A4-BB23-E3688E6AE512}" srcId="{D8C5EDC8-D422-4DBE-92A6-2425270308AD}" destId="{6DE93F64-627D-4D0A-B8E7-32AA7F976FE9}" srcOrd="2" destOrd="0" parTransId="{4606EE51-33DB-4ED5-8989-EA542BA2CA39}" sibTransId="{0174F92D-E1AD-444A-8B1F-8F5399A8F06F}"/>
    <dgm:cxn modelId="{6B80474A-3A10-4F4D-98F9-10E96EBCE959}" srcId="{D8C5EDC8-D422-4DBE-92A6-2425270308AD}" destId="{F02C3610-EE06-48F3-84AC-AEF81BF82A0A}" srcOrd="9" destOrd="0" parTransId="{8BF3DB5B-2B5F-48F3-866F-718DC7E72C9A}" sibTransId="{07CA0316-4AC8-4CE1-813E-BB86C4654170}"/>
    <dgm:cxn modelId="{E7ADEC6F-7D9A-4AE5-8834-07A9A347E804}" type="presOf" srcId="{1FC8B314-B35F-43E3-AE25-8698DAE8630D}" destId="{1A9ECE36-DCC6-4E7A-A214-78E40D832FA9}" srcOrd="0" destOrd="0" presId="urn:microsoft.com/office/officeart/2008/layout/LinedList"/>
    <dgm:cxn modelId="{060E0D74-8C45-4049-B07C-8F83DC20844C}" type="presOf" srcId="{6DE93F64-627D-4D0A-B8E7-32AA7F976FE9}" destId="{B00AB377-2A70-4266-8EA4-DA5834E34DA2}" srcOrd="0" destOrd="0" presId="urn:microsoft.com/office/officeart/2008/layout/LinedList"/>
    <dgm:cxn modelId="{54304A88-7F8D-41F6-9BCE-7D5C3EFA1315}" srcId="{D8C5EDC8-D422-4DBE-92A6-2425270308AD}" destId="{307CCA71-3EA6-406E-9C7D-1E6D6CB51070}" srcOrd="7" destOrd="0" parTransId="{73760023-980B-4E51-AA58-BCCB8C4E5DD3}" sibTransId="{012EF291-E439-4644-8DDE-407F79138FFA}"/>
    <dgm:cxn modelId="{3ADD8D91-581B-44C1-B749-7CC9B13EBC29}" srcId="{D8C5EDC8-D422-4DBE-92A6-2425270308AD}" destId="{F63B36F7-FB5A-4F2D-9182-1145A7D52516}" srcOrd="4" destOrd="0" parTransId="{932BD996-2CC2-49F5-B490-6493CA5DEAC0}" sibTransId="{83BB0AA8-28A5-4075-B73B-35938DBFA76A}"/>
    <dgm:cxn modelId="{5EB58993-8132-407E-8946-441774B347FB}" type="presOf" srcId="{151A8FA0-2D96-4A7B-BD5D-1E505325286B}" destId="{92628BD4-140A-4470-B124-986E4F4018F6}" srcOrd="0" destOrd="0" presId="urn:microsoft.com/office/officeart/2008/layout/LinedList"/>
    <dgm:cxn modelId="{DFACED9E-2037-4CC4-B096-E1DF005EC25D}" srcId="{D8C5EDC8-D422-4DBE-92A6-2425270308AD}" destId="{EB62F192-0D0E-4986-9C1A-FEDF066B1DA3}" srcOrd="6" destOrd="0" parTransId="{49BA0F58-9A92-4E96-AD61-D7AD60CAA40E}" sibTransId="{B34DD7EF-AB9F-4A2F-A9B2-F29229214E01}"/>
    <dgm:cxn modelId="{6D2107A2-D846-4B0F-82AC-2F986D2C4B0D}" type="presOf" srcId="{F02C3610-EE06-48F3-84AC-AEF81BF82A0A}" destId="{00A159B3-DD1C-4A59-B989-BD9A5660C994}" srcOrd="0" destOrd="0" presId="urn:microsoft.com/office/officeart/2008/layout/LinedList"/>
    <dgm:cxn modelId="{E57F03A7-F41B-4B15-A0F0-88EB154E06FC}" type="presOf" srcId="{D8C5EDC8-D422-4DBE-92A6-2425270308AD}" destId="{E8043309-F1B7-425D-880A-361D7A575953}" srcOrd="0" destOrd="0" presId="urn:microsoft.com/office/officeart/2008/layout/LinedList"/>
    <dgm:cxn modelId="{8BC492B0-81A9-45C0-9901-EC0F2791E5B1}" srcId="{D8C5EDC8-D422-4DBE-92A6-2425270308AD}" destId="{696E37F2-BAC9-463D-9C11-EE9767835E16}" srcOrd="3" destOrd="0" parTransId="{71AEA796-3879-4A26-A705-9F648975A61B}" sibTransId="{D6A1B71E-4EFF-47A1-922D-F749EB17EBB6}"/>
    <dgm:cxn modelId="{19F95ECC-DFF6-44A3-B890-0975CBDED1AE}" type="presOf" srcId="{F63B36F7-FB5A-4F2D-9182-1145A7D52516}" destId="{5C95674B-D4FB-449E-B096-A779129B2ECE}" srcOrd="0" destOrd="0" presId="urn:microsoft.com/office/officeart/2008/layout/LinedList"/>
    <dgm:cxn modelId="{E0266DE3-39AA-4452-8BC9-95C9A91D7081}" srcId="{D8C5EDC8-D422-4DBE-92A6-2425270308AD}" destId="{07B87D3E-0221-4D53-A9B2-47FB4438143E}" srcOrd="8" destOrd="0" parTransId="{C3CB6776-A149-4537-89C4-FD00987F8C21}" sibTransId="{72C69C06-9773-412D-B3B9-65A99A1B5679}"/>
    <dgm:cxn modelId="{F5E8EBEF-6709-4093-8A31-7DB0757DEA7F}" type="presOf" srcId="{E840E6B4-1CD9-45AC-BE51-281F481B4367}" destId="{308C20B7-39C1-4AD8-AE7F-4659B1F8D88D}" srcOrd="0" destOrd="0" presId="urn:microsoft.com/office/officeart/2008/layout/LinedList"/>
    <dgm:cxn modelId="{A251DFBA-E917-40CE-986B-F71D903B2339}" type="presParOf" srcId="{E8043309-F1B7-425D-880A-361D7A575953}" destId="{05C32205-774E-4B75-B438-D125B191B83A}" srcOrd="0" destOrd="0" presId="urn:microsoft.com/office/officeart/2008/layout/LinedList"/>
    <dgm:cxn modelId="{A606676D-D75C-4256-9659-809BB2A9E34C}" type="presParOf" srcId="{E8043309-F1B7-425D-880A-361D7A575953}" destId="{5B94F976-6013-4075-B8DD-4EB6AB4A139B}" srcOrd="1" destOrd="0" presId="urn:microsoft.com/office/officeart/2008/layout/LinedList"/>
    <dgm:cxn modelId="{52181E9F-D5E5-4A92-B232-24F6B7A1DBFD}" type="presParOf" srcId="{5B94F976-6013-4075-B8DD-4EB6AB4A139B}" destId="{308C20B7-39C1-4AD8-AE7F-4659B1F8D88D}" srcOrd="0" destOrd="0" presId="urn:microsoft.com/office/officeart/2008/layout/LinedList"/>
    <dgm:cxn modelId="{7C935D34-4174-44AF-91CA-BBFD4DA68236}" type="presParOf" srcId="{5B94F976-6013-4075-B8DD-4EB6AB4A139B}" destId="{93AE7725-DBD3-41FA-9C15-4C0706FCAECC}" srcOrd="1" destOrd="0" presId="urn:microsoft.com/office/officeart/2008/layout/LinedList"/>
    <dgm:cxn modelId="{A1A8F611-3059-4C60-90A3-530E5C5CC469}" type="presParOf" srcId="{E8043309-F1B7-425D-880A-361D7A575953}" destId="{1507B6A3-3143-41DD-8387-1A93E5EDE55E}" srcOrd="2" destOrd="0" presId="urn:microsoft.com/office/officeart/2008/layout/LinedList"/>
    <dgm:cxn modelId="{1B76D501-E743-422C-8F34-36E6286A0299}" type="presParOf" srcId="{E8043309-F1B7-425D-880A-361D7A575953}" destId="{F0C19A49-C8BE-469E-8FAC-94652CB8B449}" srcOrd="3" destOrd="0" presId="urn:microsoft.com/office/officeart/2008/layout/LinedList"/>
    <dgm:cxn modelId="{5048A674-1A55-4646-9482-9F5042F2DD1F}" type="presParOf" srcId="{F0C19A49-C8BE-469E-8FAC-94652CB8B449}" destId="{92628BD4-140A-4470-B124-986E4F4018F6}" srcOrd="0" destOrd="0" presId="urn:microsoft.com/office/officeart/2008/layout/LinedList"/>
    <dgm:cxn modelId="{82DEE357-8FE7-47DF-A724-B1CE1279A6A6}" type="presParOf" srcId="{F0C19A49-C8BE-469E-8FAC-94652CB8B449}" destId="{DC4FE486-2F2F-41C8-8B4B-78C1EAC69F4C}" srcOrd="1" destOrd="0" presId="urn:microsoft.com/office/officeart/2008/layout/LinedList"/>
    <dgm:cxn modelId="{BB56F738-9255-4B9F-B327-899CA0AA167A}" type="presParOf" srcId="{E8043309-F1B7-425D-880A-361D7A575953}" destId="{5A1473DC-4F57-41EA-9B70-F6A1936EE45C}" srcOrd="4" destOrd="0" presId="urn:microsoft.com/office/officeart/2008/layout/LinedList"/>
    <dgm:cxn modelId="{BD4A815F-49E1-4751-AA21-EB039A5879BB}" type="presParOf" srcId="{E8043309-F1B7-425D-880A-361D7A575953}" destId="{C6C9EBB8-E015-4E0D-956C-CD1E47FCCC42}" srcOrd="5" destOrd="0" presId="urn:microsoft.com/office/officeart/2008/layout/LinedList"/>
    <dgm:cxn modelId="{F73E948D-A1AB-41F0-A468-1FEE87F6702F}" type="presParOf" srcId="{C6C9EBB8-E015-4E0D-956C-CD1E47FCCC42}" destId="{B00AB377-2A70-4266-8EA4-DA5834E34DA2}" srcOrd="0" destOrd="0" presId="urn:microsoft.com/office/officeart/2008/layout/LinedList"/>
    <dgm:cxn modelId="{8002CEA9-C306-41E9-87E6-A4A81AE03ED2}" type="presParOf" srcId="{C6C9EBB8-E015-4E0D-956C-CD1E47FCCC42}" destId="{0C0C21FA-1C23-4C03-A35C-65DE88A07249}" srcOrd="1" destOrd="0" presId="urn:microsoft.com/office/officeart/2008/layout/LinedList"/>
    <dgm:cxn modelId="{BA3BC52B-153A-4AE6-BC77-12AC58AD64CB}" type="presParOf" srcId="{E8043309-F1B7-425D-880A-361D7A575953}" destId="{D6C9DDAC-C40C-45AA-99EF-F224F5FE64CB}" srcOrd="6" destOrd="0" presId="urn:microsoft.com/office/officeart/2008/layout/LinedList"/>
    <dgm:cxn modelId="{BC9F3664-E152-4AFB-9CED-7103F903F4CD}" type="presParOf" srcId="{E8043309-F1B7-425D-880A-361D7A575953}" destId="{949D4628-5315-43CE-897F-721480B1844D}" srcOrd="7" destOrd="0" presId="urn:microsoft.com/office/officeart/2008/layout/LinedList"/>
    <dgm:cxn modelId="{6235BE7A-6C72-4917-AC37-19D8FF25D655}" type="presParOf" srcId="{949D4628-5315-43CE-897F-721480B1844D}" destId="{5125C101-9EA6-439A-92E5-57CE97A0BD9F}" srcOrd="0" destOrd="0" presId="urn:microsoft.com/office/officeart/2008/layout/LinedList"/>
    <dgm:cxn modelId="{B6741660-9D69-4E59-88C1-3969BE8B7AA7}" type="presParOf" srcId="{949D4628-5315-43CE-897F-721480B1844D}" destId="{8CDBAEC8-2BE9-40BE-8F39-FCD4E0E460C5}" srcOrd="1" destOrd="0" presId="urn:microsoft.com/office/officeart/2008/layout/LinedList"/>
    <dgm:cxn modelId="{FDC6F4F1-324D-4003-A27A-D2048D755FAF}" type="presParOf" srcId="{E8043309-F1B7-425D-880A-361D7A575953}" destId="{09BC3A71-C999-44BF-BF8B-81C25F83ED6D}" srcOrd="8" destOrd="0" presId="urn:microsoft.com/office/officeart/2008/layout/LinedList"/>
    <dgm:cxn modelId="{998766CD-B62F-42DC-9004-F48EADB51889}" type="presParOf" srcId="{E8043309-F1B7-425D-880A-361D7A575953}" destId="{DB4293A1-C751-493B-899E-23ADFA7A80DB}" srcOrd="9" destOrd="0" presId="urn:microsoft.com/office/officeart/2008/layout/LinedList"/>
    <dgm:cxn modelId="{FD3C0E58-4D09-4B2A-98F4-4797592B8009}" type="presParOf" srcId="{DB4293A1-C751-493B-899E-23ADFA7A80DB}" destId="{5C95674B-D4FB-449E-B096-A779129B2ECE}" srcOrd="0" destOrd="0" presId="urn:microsoft.com/office/officeart/2008/layout/LinedList"/>
    <dgm:cxn modelId="{E8F11F39-CFE6-4936-A4E7-B59B89995C97}" type="presParOf" srcId="{DB4293A1-C751-493B-899E-23ADFA7A80DB}" destId="{30259001-4025-49C1-8CA1-8208D3C267DD}" srcOrd="1" destOrd="0" presId="urn:microsoft.com/office/officeart/2008/layout/LinedList"/>
    <dgm:cxn modelId="{B714676A-D0C0-4E33-B8FE-86836CC21AC8}" type="presParOf" srcId="{E8043309-F1B7-425D-880A-361D7A575953}" destId="{56D601BF-4EA1-4C87-BB06-63A2C1EF37EC}" srcOrd="10" destOrd="0" presId="urn:microsoft.com/office/officeart/2008/layout/LinedList"/>
    <dgm:cxn modelId="{38FE06F2-F8EC-4531-A6FD-EF357D8BEB6E}" type="presParOf" srcId="{E8043309-F1B7-425D-880A-361D7A575953}" destId="{4D86D4FD-FB9C-4C00-9C2A-0FEEBB55976E}" srcOrd="11" destOrd="0" presId="urn:microsoft.com/office/officeart/2008/layout/LinedList"/>
    <dgm:cxn modelId="{9B906588-B3F1-4545-8A80-0629299A8392}" type="presParOf" srcId="{4D86D4FD-FB9C-4C00-9C2A-0FEEBB55976E}" destId="{1A9ECE36-DCC6-4E7A-A214-78E40D832FA9}" srcOrd="0" destOrd="0" presId="urn:microsoft.com/office/officeart/2008/layout/LinedList"/>
    <dgm:cxn modelId="{878F654D-2DC8-4FBE-B407-3E26BEE63F28}" type="presParOf" srcId="{4D86D4FD-FB9C-4C00-9C2A-0FEEBB55976E}" destId="{9231C6A5-4410-4F81-A2D8-4C4D5DBBB5F4}" srcOrd="1" destOrd="0" presId="urn:microsoft.com/office/officeart/2008/layout/LinedList"/>
    <dgm:cxn modelId="{9C02DE13-521C-49B7-BB42-490BE67E31FA}" type="presParOf" srcId="{E8043309-F1B7-425D-880A-361D7A575953}" destId="{47186E28-7B8A-4908-8261-E5BB3B760A9C}" srcOrd="12" destOrd="0" presId="urn:microsoft.com/office/officeart/2008/layout/LinedList"/>
    <dgm:cxn modelId="{6BB116C0-0801-42B4-AE05-F6F77F0CC9DC}" type="presParOf" srcId="{E8043309-F1B7-425D-880A-361D7A575953}" destId="{FCEC7E6F-3542-441C-AC92-ABB248A1D223}" srcOrd="13" destOrd="0" presId="urn:microsoft.com/office/officeart/2008/layout/LinedList"/>
    <dgm:cxn modelId="{5C83E19A-C79F-483D-8CDF-72FF3719B950}" type="presParOf" srcId="{FCEC7E6F-3542-441C-AC92-ABB248A1D223}" destId="{844CA52D-EB05-4F74-8B29-BEA85F14141E}" srcOrd="0" destOrd="0" presId="urn:microsoft.com/office/officeart/2008/layout/LinedList"/>
    <dgm:cxn modelId="{D43BB0D0-BA2A-4519-ADD2-89FF30043FDA}" type="presParOf" srcId="{FCEC7E6F-3542-441C-AC92-ABB248A1D223}" destId="{CC1717B0-0333-4915-A4AD-9FCB988F2341}" srcOrd="1" destOrd="0" presId="urn:microsoft.com/office/officeart/2008/layout/LinedList"/>
    <dgm:cxn modelId="{99EF5E47-1B2C-4180-B4C9-AFE073D2FBCA}" type="presParOf" srcId="{E8043309-F1B7-425D-880A-361D7A575953}" destId="{5425C7D3-AEEA-4236-817B-90ED0A3BEB53}" srcOrd="14" destOrd="0" presId="urn:microsoft.com/office/officeart/2008/layout/LinedList"/>
    <dgm:cxn modelId="{7B59C246-35E4-4C95-9AA4-F902C3CCB6E9}" type="presParOf" srcId="{E8043309-F1B7-425D-880A-361D7A575953}" destId="{B35A8AE5-6C03-479E-B40C-F79EB8E2FC8D}" srcOrd="15" destOrd="0" presId="urn:microsoft.com/office/officeart/2008/layout/LinedList"/>
    <dgm:cxn modelId="{F4DDCE8A-51F2-495F-8497-690E7D626C11}" type="presParOf" srcId="{B35A8AE5-6C03-479E-B40C-F79EB8E2FC8D}" destId="{D50EB8C3-6AD6-4470-BB89-BEB806063274}" srcOrd="0" destOrd="0" presId="urn:microsoft.com/office/officeart/2008/layout/LinedList"/>
    <dgm:cxn modelId="{1B8A6AA0-8F25-4910-8944-161CDC1AB702}" type="presParOf" srcId="{B35A8AE5-6C03-479E-B40C-F79EB8E2FC8D}" destId="{7D416D00-6A2E-44B3-A3B2-7EF4331F8EF4}" srcOrd="1" destOrd="0" presId="urn:microsoft.com/office/officeart/2008/layout/LinedList"/>
    <dgm:cxn modelId="{E893ED3B-DE21-4D3D-A139-7AA40A160FEE}" type="presParOf" srcId="{E8043309-F1B7-425D-880A-361D7A575953}" destId="{4C421FFF-FD7E-45C7-8E54-E633BF22B234}" srcOrd="16" destOrd="0" presId="urn:microsoft.com/office/officeart/2008/layout/LinedList"/>
    <dgm:cxn modelId="{4E6C5157-A75F-4C63-988E-89AD5FFF5C2B}" type="presParOf" srcId="{E8043309-F1B7-425D-880A-361D7A575953}" destId="{70DC5DB6-87CE-4785-ABCB-7A8245BA0DE9}" srcOrd="17" destOrd="0" presId="urn:microsoft.com/office/officeart/2008/layout/LinedList"/>
    <dgm:cxn modelId="{76AAABAC-3987-4103-870F-DDCF3BB0FD77}" type="presParOf" srcId="{70DC5DB6-87CE-4785-ABCB-7A8245BA0DE9}" destId="{8EA65CC9-9135-4767-9D6F-700EC0B5D101}" srcOrd="0" destOrd="0" presId="urn:microsoft.com/office/officeart/2008/layout/LinedList"/>
    <dgm:cxn modelId="{BBFFF308-C6F7-486B-8EF2-B17A78962BFE}" type="presParOf" srcId="{70DC5DB6-87CE-4785-ABCB-7A8245BA0DE9}" destId="{411866AD-E9B8-44AA-80CB-047C6CB82967}" srcOrd="1" destOrd="0" presId="urn:microsoft.com/office/officeart/2008/layout/LinedList"/>
    <dgm:cxn modelId="{3803DDFC-71AD-4445-B9CA-21BC56742CE8}" type="presParOf" srcId="{E8043309-F1B7-425D-880A-361D7A575953}" destId="{CF49F909-3979-4B4D-8C07-24A00A2E50D3}" srcOrd="18" destOrd="0" presId="urn:microsoft.com/office/officeart/2008/layout/LinedList"/>
    <dgm:cxn modelId="{65EC32A2-1308-4E69-B2E0-1B079B8D7E95}" type="presParOf" srcId="{E8043309-F1B7-425D-880A-361D7A575953}" destId="{C44E6C52-1E73-48AA-84B9-396BF9165B49}" srcOrd="19" destOrd="0" presId="urn:microsoft.com/office/officeart/2008/layout/LinedList"/>
    <dgm:cxn modelId="{42DBB0A7-A065-49A9-87B5-BCA6BBA7E590}" type="presParOf" srcId="{C44E6C52-1E73-48AA-84B9-396BF9165B49}" destId="{00A159B3-DD1C-4A59-B989-BD9A5660C994}" srcOrd="0" destOrd="0" presId="urn:microsoft.com/office/officeart/2008/layout/LinedList"/>
    <dgm:cxn modelId="{10CE3C4E-1D2E-4F73-9679-423E6545302C}" type="presParOf" srcId="{C44E6C52-1E73-48AA-84B9-396BF9165B49}" destId="{E2F9A9C2-7C47-4AAE-9488-467F5FADF0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7D196-7FA0-4565-8FA1-EFB475D67C2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3B502B-116D-412D-95E6-C8EA7730CCEE}">
      <dgm:prSet/>
      <dgm:spPr/>
      <dgm:t>
        <a:bodyPr/>
        <a:lstStyle/>
        <a:p>
          <a:r>
            <a:rPr lang="tr-TR" b="0" i="0"/>
            <a:t>Semptomlar klinik olarak belirgin bir sıkıntıya ya da sosyal, mesleki ya da önemli diğer işlevsellik alanlarında bozulmaya neden olur.</a:t>
          </a:r>
          <a:endParaRPr lang="en-US"/>
        </a:p>
      </dgm:t>
    </dgm:pt>
    <dgm:pt modelId="{4E85622E-30FD-4457-A979-EBC865E55EC4}" type="parTrans" cxnId="{4031439A-CDB2-4875-A1D2-EBF93991C317}">
      <dgm:prSet/>
      <dgm:spPr/>
      <dgm:t>
        <a:bodyPr/>
        <a:lstStyle/>
        <a:p>
          <a:endParaRPr lang="en-US"/>
        </a:p>
      </dgm:t>
    </dgm:pt>
    <dgm:pt modelId="{4EE8C274-A57D-41F7-96D1-A6A3E3881A41}" type="sibTrans" cxnId="{4031439A-CDB2-4875-A1D2-EBF93991C317}">
      <dgm:prSet/>
      <dgm:spPr/>
      <dgm:t>
        <a:bodyPr/>
        <a:lstStyle/>
        <a:p>
          <a:endParaRPr lang="en-US"/>
        </a:p>
      </dgm:t>
    </dgm:pt>
    <dgm:pt modelId="{A4DC8FDF-D340-4471-874A-C85F389C387E}">
      <dgm:prSet/>
      <dgm:spPr/>
      <dgm:t>
        <a:bodyPr/>
        <a:lstStyle/>
        <a:p>
          <a:r>
            <a:rPr lang="tr-TR" b="0" i="0"/>
            <a:t>Bu dönem, bir maddenin doğrudan fizyolojik etkilerine ya da başka bir tıbbi duruma bağlanamaz. </a:t>
          </a:r>
          <a:endParaRPr lang="en-US"/>
        </a:p>
      </dgm:t>
    </dgm:pt>
    <dgm:pt modelId="{842BF2CF-6E38-455A-ADD3-FF48521A8A4F}" type="parTrans" cxnId="{F229EFD0-12D3-49DF-95DD-C4F3862BAC32}">
      <dgm:prSet/>
      <dgm:spPr/>
      <dgm:t>
        <a:bodyPr/>
        <a:lstStyle/>
        <a:p>
          <a:endParaRPr lang="en-US"/>
        </a:p>
      </dgm:t>
    </dgm:pt>
    <dgm:pt modelId="{4007CCFF-847F-4527-B965-47F306E882D5}" type="sibTrans" cxnId="{F229EFD0-12D3-49DF-95DD-C4F3862BAC32}">
      <dgm:prSet/>
      <dgm:spPr/>
      <dgm:t>
        <a:bodyPr/>
        <a:lstStyle/>
        <a:p>
          <a:endParaRPr lang="en-US"/>
        </a:p>
      </dgm:t>
    </dgm:pt>
    <dgm:pt modelId="{7F7D5FCC-48C6-4178-A5F0-48817FCE96C2}">
      <dgm:prSet/>
      <dgm:spPr/>
      <dgm:t>
        <a:bodyPr/>
        <a:lstStyle/>
        <a:p>
          <a:r>
            <a:rPr lang="tr-TR" b="0" i="0"/>
            <a:t>Majör depresif dönemin ortaya çıkışı şizoafektif bozukluk, şizofreni, şizofreniform bozukluk, sanrısal bozukluk veya diğer tanımlanmış ve tanımlanmamış şizofreni spektrumu ve diğer psikotik bozukluklarla daha iyi açıklanamaz</a:t>
          </a:r>
          <a:endParaRPr lang="en-US"/>
        </a:p>
      </dgm:t>
    </dgm:pt>
    <dgm:pt modelId="{5DB9EB30-588D-4E70-BEAA-8CEE4CD8E210}" type="parTrans" cxnId="{1716AB66-30A8-4829-9C34-B1FDFD800ED4}">
      <dgm:prSet/>
      <dgm:spPr/>
      <dgm:t>
        <a:bodyPr/>
        <a:lstStyle/>
        <a:p>
          <a:endParaRPr lang="en-US"/>
        </a:p>
      </dgm:t>
    </dgm:pt>
    <dgm:pt modelId="{FB77EB6A-60FA-473C-8ACB-1D8346BA9A8E}" type="sibTrans" cxnId="{1716AB66-30A8-4829-9C34-B1FDFD800ED4}">
      <dgm:prSet/>
      <dgm:spPr/>
      <dgm:t>
        <a:bodyPr/>
        <a:lstStyle/>
        <a:p>
          <a:endParaRPr lang="en-US"/>
        </a:p>
      </dgm:t>
    </dgm:pt>
    <dgm:pt modelId="{837B212F-4FDB-41F6-9685-60E922196588}">
      <dgm:prSet/>
      <dgm:spPr/>
      <dgm:t>
        <a:bodyPr/>
        <a:lstStyle/>
        <a:p>
          <a:r>
            <a:rPr lang="tr-TR" b="0" i="0"/>
            <a:t>Hiçbir zaman manik ya da hipomanik bir dönem yaşanmamış olmalı</a:t>
          </a:r>
          <a:endParaRPr lang="en-US"/>
        </a:p>
      </dgm:t>
    </dgm:pt>
    <dgm:pt modelId="{FF59A40D-9C1D-4054-AFA1-F32BA8455B77}" type="parTrans" cxnId="{A5C7FFFD-B4D2-4BCA-9A02-66F4B432A1B1}">
      <dgm:prSet/>
      <dgm:spPr/>
      <dgm:t>
        <a:bodyPr/>
        <a:lstStyle/>
        <a:p>
          <a:endParaRPr lang="en-US"/>
        </a:p>
      </dgm:t>
    </dgm:pt>
    <dgm:pt modelId="{3C53E89B-A52E-4EC0-8826-5F624CF7CD5B}" type="sibTrans" cxnId="{A5C7FFFD-B4D2-4BCA-9A02-66F4B432A1B1}">
      <dgm:prSet/>
      <dgm:spPr/>
      <dgm:t>
        <a:bodyPr/>
        <a:lstStyle/>
        <a:p>
          <a:endParaRPr lang="en-US"/>
        </a:p>
      </dgm:t>
    </dgm:pt>
    <dgm:pt modelId="{A20B257B-192D-4BDB-A9C6-502D3506DD4C}" type="pres">
      <dgm:prSet presAssocID="{40C7D196-7FA0-4565-8FA1-EFB475D67C23}" presName="vert0" presStyleCnt="0">
        <dgm:presLayoutVars>
          <dgm:dir/>
          <dgm:animOne val="branch"/>
          <dgm:animLvl val="lvl"/>
        </dgm:presLayoutVars>
      </dgm:prSet>
      <dgm:spPr/>
    </dgm:pt>
    <dgm:pt modelId="{8E37FDE5-538E-42DF-AA95-5B7228A896D0}" type="pres">
      <dgm:prSet presAssocID="{223B502B-116D-412D-95E6-C8EA7730CCEE}" presName="thickLine" presStyleLbl="alignNode1" presStyleIdx="0" presStyleCnt="4"/>
      <dgm:spPr/>
    </dgm:pt>
    <dgm:pt modelId="{56C54CE1-9808-46C6-9DF6-C230BC8A86F1}" type="pres">
      <dgm:prSet presAssocID="{223B502B-116D-412D-95E6-C8EA7730CCEE}" presName="horz1" presStyleCnt="0"/>
      <dgm:spPr/>
    </dgm:pt>
    <dgm:pt modelId="{951C86F9-09CF-4BA4-BBAF-0185243328AD}" type="pres">
      <dgm:prSet presAssocID="{223B502B-116D-412D-95E6-C8EA7730CCEE}" presName="tx1" presStyleLbl="revTx" presStyleIdx="0" presStyleCnt="4"/>
      <dgm:spPr/>
    </dgm:pt>
    <dgm:pt modelId="{D6057977-8862-4A9F-BA48-E471A6A27D38}" type="pres">
      <dgm:prSet presAssocID="{223B502B-116D-412D-95E6-C8EA7730CCEE}" presName="vert1" presStyleCnt="0"/>
      <dgm:spPr/>
    </dgm:pt>
    <dgm:pt modelId="{3071081F-B0D8-4F25-939B-B17CA1571CDD}" type="pres">
      <dgm:prSet presAssocID="{A4DC8FDF-D340-4471-874A-C85F389C387E}" presName="thickLine" presStyleLbl="alignNode1" presStyleIdx="1" presStyleCnt="4"/>
      <dgm:spPr/>
    </dgm:pt>
    <dgm:pt modelId="{1BD15393-3C4A-48AF-8BA4-15AD60FE9163}" type="pres">
      <dgm:prSet presAssocID="{A4DC8FDF-D340-4471-874A-C85F389C387E}" presName="horz1" presStyleCnt="0"/>
      <dgm:spPr/>
    </dgm:pt>
    <dgm:pt modelId="{039433ED-BE95-405C-B21C-92A1B4BC412E}" type="pres">
      <dgm:prSet presAssocID="{A4DC8FDF-D340-4471-874A-C85F389C387E}" presName="tx1" presStyleLbl="revTx" presStyleIdx="1" presStyleCnt="4"/>
      <dgm:spPr/>
    </dgm:pt>
    <dgm:pt modelId="{89132ABC-0FAF-4055-B85A-F6FFC4AB1C0D}" type="pres">
      <dgm:prSet presAssocID="{A4DC8FDF-D340-4471-874A-C85F389C387E}" presName="vert1" presStyleCnt="0"/>
      <dgm:spPr/>
    </dgm:pt>
    <dgm:pt modelId="{5B3D84F1-41AB-473D-A86B-50FB19B7E020}" type="pres">
      <dgm:prSet presAssocID="{7F7D5FCC-48C6-4178-A5F0-48817FCE96C2}" presName="thickLine" presStyleLbl="alignNode1" presStyleIdx="2" presStyleCnt="4"/>
      <dgm:spPr/>
    </dgm:pt>
    <dgm:pt modelId="{F67B6A80-7DF3-4105-9E4B-4D2B074B8B75}" type="pres">
      <dgm:prSet presAssocID="{7F7D5FCC-48C6-4178-A5F0-48817FCE96C2}" presName="horz1" presStyleCnt="0"/>
      <dgm:spPr/>
    </dgm:pt>
    <dgm:pt modelId="{479A8D8E-E0DD-4F2B-BDED-54610DE39C7D}" type="pres">
      <dgm:prSet presAssocID="{7F7D5FCC-48C6-4178-A5F0-48817FCE96C2}" presName="tx1" presStyleLbl="revTx" presStyleIdx="2" presStyleCnt="4"/>
      <dgm:spPr/>
    </dgm:pt>
    <dgm:pt modelId="{893A1E86-B191-43FB-85F0-1FD4A03FD262}" type="pres">
      <dgm:prSet presAssocID="{7F7D5FCC-48C6-4178-A5F0-48817FCE96C2}" presName="vert1" presStyleCnt="0"/>
      <dgm:spPr/>
    </dgm:pt>
    <dgm:pt modelId="{F5A6CBC0-10F1-48DB-A668-429BF0CD288B}" type="pres">
      <dgm:prSet presAssocID="{837B212F-4FDB-41F6-9685-60E922196588}" presName="thickLine" presStyleLbl="alignNode1" presStyleIdx="3" presStyleCnt="4"/>
      <dgm:spPr/>
    </dgm:pt>
    <dgm:pt modelId="{373B40F7-77B0-43D4-9DC8-1DED591ADFE1}" type="pres">
      <dgm:prSet presAssocID="{837B212F-4FDB-41F6-9685-60E922196588}" presName="horz1" presStyleCnt="0"/>
      <dgm:spPr/>
    </dgm:pt>
    <dgm:pt modelId="{E518C596-4EC7-4F81-8926-FAF3E7051CB7}" type="pres">
      <dgm:prSet presAssocID="{837B212F-4FDB-41F6-9685-60E922196588}" presName="tx1" presStyleLbl="revTx" presStyleIdx="3" presStyleCnt="4"/>
      <dgm:spPr/>
    </dgm:pt>
    <dgm:pt modelId="{FB887184-F738-4AC3-B1D1-7A3A1AD5A64E}" type="pres">
      <dgm:prSet presAssocID="{837B212F-4FDB-41F6-9685-60E922196588}" presName="vert1" presStyleCnt="0"/>
      <dgm:spPr/>
    </dgm:pt>
  </dgm:ptLst>
  <dgm:cxnLst>
    <dgm:cxn modelId="{B6666063-BEEA-42CE-BEB2-303EAD1BFC46}" type="presOf" srcId="{A4DC8FDF-D340-4471-874A-C85F389C387E}" destId="{039433ED-BE95-405C-B21C-92A1B4BC412E}" srcOrd="0" destOrd="0" presId="urn:microsoft.com/office/officeart/2008/layout/LinedList"/>
    <dgm:cxn modelId="{1716AB66-30A8-4829-9C34-B1FDFD800ED4}" srcId="{40C7D196-7FA0-4565-8FA1-EFB475D67C23}" destId="{7F7D5FCC-48C6-4178-A5F0-48817FCE96C2}" srcOrd="2" destOrd="0" parTransId="{5DB9EB30-588D-4E70-BEAA-8CEE4CD8E210}" sibTransId="{FB77EB6A-60FA-473C-8ACB-1D8346BA9A8E}"/>
    <dgm:cxn modelId="{52360670-1AF3-4391-A7CE-2A5E66F0E7D2}" type="presOf" srcId="{7F7D5FCC-48C6-4178-A5F0-48817FCE96C2}" destId="{479A8D8E-E0DD-4F2B-BDED-54610DE39C7D}" srcOrd="0" destOrd="0" presId="urn:microsoft.com/office/officeart/2008/layout/LinedList"/>
    <dgm:cxn modelId="{A9F5F382-3153-493B-994C-1DEA9F857DB8}" type="presOf" srcId="{223B502B-116D-412D-95E6-C8EA7730CCEE}" destId="{951C86F9-09CF-4BA4-BBAF-0185243328AD}" srcOrd="0" destOrd="0" presId="urn:microsoft.com/office/officeart/2008/layout/LinedList"/>
    <dgm:cxn modelId="{4031439A-CDB2-4875-A1D2-EBF93991C317}" srcId="{40C7D196-7FA0-4565-8FA1-EFB475D67C23}" destId="{223B502B-116D-412D-95E6-C8EA7730CCEE}" srcOrd="0" destOrd="0" parTransId="{4E85622E-30FD-4457-A979-EBC865E55EC4}" sibTransId="{4EE8C274-A57D-41F7-96D1-A6A3E3881A41}"/>
    <dgm:cxn modelId="{A34EB1A5-B66C-453E-BACB-FEE06B7A116E}" type="presOf" srcId="{40C7D196-7FA0-4565-8FA1-EFB475D67C23}" destId="{A20B257B-192D-4BDB-A9C6-502D3506DD4C}" srcOrd="0" destOrd="0" presId="urn:microsoft.com/office/officeart/2008/layout/LinedList"/>
    <dgm:cxn modelId="{6F7ED9B7-D085-42FA-9C9F-AC769C1D5E0E}" type="presOf" srcId="{837B212F-4FDB-41F6-9685-60E922196588}" destId="{E518C596-4EC7-4F81-8926-FAF3E7051CB7}" srcOrd="0" destOrd="0" presId="urn:microsoft.com/office/officeart/2008/layout/LinedList"/>
    <dgm:cxn modelId="{F229EFD0-12D3-49DF-95DD-C4F3862BAC32}" srcId="{40C7D196-7FA0-4565-8FA1-EFB475D67C23}" destId="{A4DC8FDF-D340-4471-874A-C85F389C387E}" srcOrd="1" destOrd="0" parTransId="{842BF2CF-6E38-455A-ADD3-FF48521A8A4F}" sibTransId="{4007CCFF-847F-4527-B965-47F306E882D5}"/>
    <dgm:cxn modelId="{A5C7FFFD-B4D2-4BCA-9A02-66F4B432A1B1}" srcId="{40C7D196-7FA0-4565-8FA1-EFB475D67C23}" destId="{837B212F-4FDB-41F6-9685-60E922196588}" srcOrd="3" destOrd="0" parTransId="{FF59A40D-9C1D-4054-AFA1-F32BA8455B77}" sibTransId="{3C53E89B-A52E-4EC0-8826-5F624CF7CD5B}"/>
    <dgm:cxn modelId="{647DD5AD-25BB-4D35-A269-10AD3A52759D}" type="presParOf" srcId="{A20B257B-192D-4BDB-A9C6-502D3506DD4C}" destId="{8E37FDE5-538E-42DF-AA95-5B7228A896D0}" srcOrd="0" destOrd="0" presId="urn:microsoft.com/office/officeart/2008/layout/LinedList"/>
    <dgm:cxn modelId="{FAF8CFEA-2344-4DC4-8031-F0DF34B25E1E}" type="presParOf" srcId="{A20B257B-192D-4BDB-A9C6-502D3506DD4C}" destId="{56C54CE1-9808-46C6-9DF6-C230BC8A86F1}" srcOrd="1" destOrd="0" presId="urn:microsoft.com/office/officeart/2008/layout/LinedList"/>
    <dgm:cxn modelId="{19A9ED85-3E17-44A7-908D-43E89C32BDC0}" type="presParOf" srcId="{56C54CE1-9808-46C6-9DF6-C230BC8A86F1}" destId="{951C86F9-09CF-4BA4-BBAF-0185243328AD}" srcOrd="0" destOrd="0" presId="urn:microsoft.com/office/officeart/2008/layout/LinedList"/>
    <dgm:cxn modelId="{839E9731-451C-4E56-A7AF-955362E2263E}" type="presParOf" srcId="{56C54CE1-9808-46C6-9DF6-C230BC8A86F1}" destId="{D6057977-8862-4A9F-BA48-E471A6A27D38}" srcOrd="1" destOrd="0" presId="urn:microsoft.com/office/officeart/2008/layout/LinedList"/>
    <dgm:cxn modelId="{81BD8701-389F-4F02-A6A5-8A9073907E8D}" type="presParOf" srcId="{A20B257B-192D-4BDB-A9C6-502D3506DD4C}" destId="{3071081F-B0D8-4F25-939B-B17CA1571CDD}" srcOrd="2" destOrd="0" presId="urn:microsoft.com/office/officeart/2008/layout/LinedList"/>
    <dgm:cxn modelId="{CDF83B44-80BA-4DAF-8B8B-34B970F31807}" type="presParOf" srcId="{A20B257B-192D-4BDB-A9C6-502D3506DD4C}" destId="{1BD15393-3C4A-48AF-8BA4-15AD60FE9163}" srcOrd="3" destOrd="0" presId="urn:microsoft.com/office/officeart/2008/layout/LinedList"/>
    <dgm:cxn modelId="{B173F91E-DD12-467E-85A8-EBB12076BBB1}" type="presParOf" srcId="{1BD15393-3C4A-48AF-8BA4-15AD60FE9163}" destId="{039433ED-BE95-405C-B21C-92A1B4BC412E}" srcOrd="0" destOrd="0" presId="urn:microsoft.com/office/officeart/2008/layout/LinedList"/>
    <dgm:cxn modelId="{764E19D8-8A2D-40F6-AB84-BADD8EE7556D}" type="presParOf" srcId="{1BD15393-3C4A-48AF-8BA4-15AD60FE9163}" destId="{89132ABC-0FAF-4055-B85A-F6FFC4AB1C0D}" srcOrd="1" destOrd="0" presId="urn:microsoft.com/office/officeart/2008/layout/LinedList"/>
    <dgm:cxn modelId="{0561D07A-E445-4FD3-9561-00731601296D}" type="presParOf" srcId="{A20B257B-192D-4BDB-A9C6-502D3506DD4C}" destId="{5B3D84F1-41AB-473D-A86B-50FB19B7E020}" srcOrd="4" destOrd="0" presId="urn:microsoft.com/office/officeart/2008/layout/LinedList"/>
    <dgm:cxn modelId="{1820D33E-1A9F-4A4E-ABD4-436B92FA2B34}" type="presParOf" srcId="{A20B257B-192D-4BDB-A9C6-502D3506DD4C}" destId="{F67B6A80-7DF3-4105-9E4B-4D2B074B8B75}" srcOrd="5" destOrd="0" presId="urn:microsoft.com/office/officeart/2008/layout/LinedList"/>
    <dgm:cxn modelId="{0B26E7FF-0FB0-4293-A4CA-6B19749E6D52}" type="presParOf" srcId="{F67B6A80-7DF3-4105-9E4B-4D2B074B8B75}" destId="{479A8D8E-E0DD-4F2B-BDED-54610DE39C7D}" srcOrd="0" destOrd="0" presId="urn:microsoft.com/office/officeart/2008/layout/LinedList"/>
    <dgm:cxn modelId="{77C56576-FBD1-4A1A-8420-2E3A2C7C5C78}" type="presParOf" srcId="{F67B6A80-7DF3-4105-9E4B-4D2B074B8B75}" destId="{893A1E86-B191-43FB-85F0-1FD4A03FD262}" srcOrd="1" destOrd="0" presId="urn:microsoft.com/office/officeart/2008/layout/LinedList"/>
    <dgm:cxn modelId="{6AE46B44-B6CD-4BAC-A833-760CAC55810D}" type="presParOf" srcId="{A20B257B-192D-4BDB-A9C6-502D3506DD4C}" destId="{F5A6CBC0-10F1-48DB-A668-429BF0CD288B}" srcOrd="6" destOrd="0" presId="urn:microsoft.com/office/officeart/2008/layout/LinedList"/>
    <dgm:cxn modelId="{FDB18AEA-FD1A-4773-9711-3EA3FF4EBC21}" type="presParOf" srcId="{A20B257B-192D-4BDB-A9C6-502D3506DD4C}" destId="{373B40F7-77B0-43D4-9DC8-1DED591ADFE1}" srcOrd="7" destOrd="0" presId="urn:microsoft.com/office/officeart/2008/layout/LinedList"/>
    <dgm:cxn modelId="{469D7374-2217-41ED-B427-FFB7F49AA60A}" type="presParOf" srcId="{373B40F7-77B0-43D4-9DC8-1DED591ADFE1}" destId="{E518C596-4EC7-4F81-8926-FAF3E7051CB7}" srcOrd="0" destOrd="0" presId="urn:microsoft.com/office/officeart/2008/layout/LinedList"/>
    <dgm:cxn modelId="{E4EFBDC0-54FE-4869-BC33-402F04571995}" type="presParOf" srcId="{373B40F7-77B0-43D4-9DC8-1DED591ADFE1}" destId="{FB887184-F738-4AC3-B1D1-7A3A1AD5A6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FBD5E6-31D0-4DFE-837E-D30316234B9E}" type="doc">
      <dgm:prSet loTypeId="urn:microsoft.com/office/officeart/2018/layout/CircleProcess" loCatId="simpleprocesssa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DB7348-206F-4FA2-A5EB-BE9EE33C7F8F}">
      <dgm:prSet/>
      <dgm:spPr/>
      <dgm:t>
        <a:bodyPr/>
        <a:lstStyle/>
        <a:p>
          <a:r>
            <a:rPr lang="tr-TR"/>
            <a:t>Depresif duygu durumla gelen her hasta suisid açısından araştırılmalı </a:t>
          </a:r>
          <a:endParaRPr lang="en-US"/>
        </a:p>
      </dgm:t>
    </dgm:pt>
    <dgm:pt modelId="{E5EC0700-4235-47E2-AF12-6DAD1A90FEF0}" type="parTrans" cxnId="{C2BB7477-78EA-4ABE-B437-3494043D00EB}">
      <dgm:prSet/>
      <dgm:spPr/>
      <dgm:t>
        <a:bodyPr/>
        <a:lstStyle/>
        <a:p>
          <a:endParaRPr lang="en-US"/>
        </a:p>
      </dgm:t>
    </dgm:pt>
    <dgm:pt modelId="{AD0A825E-C051-453D-9453-E394A9D198F1}" type="sibTrans" cxnId="{C2BB7477-78EA-4ABE-B437-3494043D00EB}">
      <dgm:prSet/>
      <dgm:spPr/>
      <dgm:t>
        <a:bodyPr/>
        <a:lstStyle/>
        <a:p>
          <a:endParaRPr lang="en-US"/>
        </a:p>
      </dgm:t>
    </dgm:pt>
    <dgm:pt modelId="{AE28C84C-2050-45CE-982A-86B2AB73F0B9}">
      <dgm:prSet/>
      <dgm:spPr/>
      <dgm:t>
        <a:bodyPr/>
        <a:lstStyle/>
        <a:p>
          <a:r>
            <a:rPr lang="tr-TR"/>
            <a:t>Suisid ile ilgili soru sormak suisid riski yaratmaz </a:t>
          </a:r>
          <a:endParaRPr lang="en-US"/>
        </a:p>
      </dgm:t>
    </dgm:pt>
    <dgm:pt modelId="{C57A8AAC-7E42-4914-8E62-EBAE6E0B92A1}" type="parTrans" cxnId="{7BB2D41E-C811-42E1-8797-2C888995F537}">
      <dgm:prSet/>
      <dgm:spPr/>
      <dgm:t>
        <a:bodyPr/>
        <a:lstStyle/>
        <a:p>
          <a:endParaRPr lang="en-US"/>
        </a:p>
      </dgm:t>
    </dgm:pt>
    <dgm:pt modelId="{63261468-2AA1-4D68-844C-10D0364E0145}" type="sibTrans" cxnId="{7BB2D41E-C811-42E1-8797-2C888995F537}">
      <dgm:prSet/>
      <dgm:spPr/>
      <dgm:t>
        <a:bodyPr/>
        <a:lstStyle/>
        <a:p>
          <a:endParaRPr lang="en-US"/>
        </a:p>
      </dgm:t>
    </dgm:pt>
    <dgm:pt modelId="{ED313BFE-5AD0-4211-A0BB-A048895642C2}" type="pres">
      <dgm:prSet presAssocID="{52FBD5E6-31D0-4DFE-837E-D30316234B9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E9CFE1D-C751-4930-A0C4-34F09B1E09D5}" type="pres">
      <dgm:prSet presAssocID="{AE28C84C-2050-45CE-982A-86B2AB73F0B9}" presName="Accent2" presStyleCnt="0"/>
      <dgm:spPr/>
    </dgm:pt>
    <dgm:pt modelId="{A3EA4234-F8F3-44F3-A570-CFEC1779CCB4}" type="pres">
      <dgm:prSet presAssocID="{AE28C84C-2050-45CE-982A-86B2AB73F0B9}" presName="Accent" presStyleLbl="node1" presStyleIdx="0" presStyleCnt="4"/>
      <dgm:spPr/>
    </dgm:pt>
    <dgm:pt modelId="{363FC1A0-602E-4D88-95FD-D15C19DADC68}" type="pres">
      <dgm:prSet presAssocID="{AE28C84C-2050-45CE-982A-86B2AB73F0B9}" presName="ParentBackground2" presStyleCnt="0"/>
      <dgm:spPr/>
    </dgm:pt>
    <dgm:pt modelId="{5AA82AE8-6F90-4F7D-9597-D235505BA198}" type="pres">
      <dgm:prSet presAssocID="{AE28C84C-2050-45CE-982A-86B2AB73F0B9}" presName="ParentBackground" presStyleLbl="node1" presStyleIdx="1" presStyleCnt="4"/>
      <dgm:spPr/>
    </dgm:pt>
    <dgm:pt modelId="{E76D1C67-C15F-407E-BAC1-B0E75BF18845}" type="pres">
      <dgm:prSet presAssocID="{AE28C84C-2050-45CE-982A-86B2AB73F0B9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4391680-4222-4283-942D-A229B0E25A13}" type="pres">
      <dgm:prSet presAssocID="{85DB7348-206F-4FA2-A5EB-BE9EE33C7F8F}" presName="Accent1" presStyleCnt="0"/>
      <dgm:spPr/>
    </dgm:pt>
    <dgm:pt modelId="{B78189F0-8619-4FB5-BE58-ED62C94B1880}" type="pres">
      <dgm:prSet presAssocID="{85DB7348-206F-4FA2-A5EB-BE9EE33C7F8F}" presName="Accent" presStyleLbl="node1" presStyleIdx="2" presStyleCnt="4"/>
      <dgm:spPr/>
    </dgm:pt>
    <dgm:pt modelId="{56F6A22F-427E-41FF-A780-EBDC9E998131}" type="pres">
      <dgm:prSet presAssocID="{85DB7348-206F-4FA2-A5EB-BE9EE33C7F8F}" presName="ParentBackground1" presStyleCnt="0"/>
      <dgm:spPr/>
    </dgm:pt>
    <dgm:pt modelId="{9E46EBCF-6D86-4F9D-85EA-CFBE84DBBDF1}" type="pres">
      <dgm:prSet presAssocID="{85DB7348-206F-4FA2-A5EB-BE9EE33C7F8F}" presName="ParentBackground" presStyleLbl="node1" presStyleIdx="3" presStyleCnt="4"/>
      <dgm:spPr/>
    </dgm:pt>
    <dgm:pt modelId="{60C8C111-B679-43B6-8F3B-0F10984B19C4}" type="pres">
      <dgm:prSet presAssocID="{85DB7348-206F-4FA2-A5EB-BE9EE33C7F8F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724CB1E-53AD-41DB-B01F-6500B0F33927}" type="presOf" srcId="{AE28C84C-2050-45CE-982A-86B2AB73F0B9}" destId="{E76D1C67-C15F-407E-BAC1-B0E75BF18845}" srcOrd="1" destOrd="0" presId="urn:microsoft.com/office/officeart/2018/layout/CircleProcess"/>
    <dgm:cxn modelId="{7BB2D41E-C811-42E1-8797-2C888995F537}" srcId="{52FBD5E6-31D0-4DFE-837E-D30316234B9E}" destId="{AE28C84C-2050-45CE-982A-86B2AB73F0B9}" srcOrd="1" destOrd="0" parTransId="{C57A8AAC-7E42-4914-8E62-EBAE6E0B92A1}" sibTransId="{63261468-2AA1-4D68-844C-10D0364E0145}"/>
    <dgm:cxn modelId="{87197321-2E5A-4C7B-BECA-1264C4D9A4A6}" type="presOf" srcId="{52FBD5E6-31D0-4DFE-837E-D30316234B9E}" destId="{ED313BFE-5AD0-4211-A0BB-A048895642C2}" srcOrd="0" destOrd="0" presId="urn:microsoft.com/office/officeart/2018/layout/CircleProcess"/>
    <dgm:cxn modelId="{B313554E-3449-49EB-A131-2DE42D5FE16C}" type="presOf" srcId="{85DB7348-206F-4FA2-A5EB-BE9EE33C7F8F}" destId="{9E46EBCF-6D86-4F9D-85EA-CFBE84DBBDF1}" srcOrd="0" destOrd="0" presId="urn:microsoft.com/office/officeart/2018/layout/CircleProcess"/>
    <dgm:cxn modelId="{C2BB7477-78EA-4ABE-B437-3494043D00EB}" srcId="{52FBD5E6-31D0-4DFE-837E-D30316234B9E}" destId="{85DB7348-206F-4FA2-A5EB-BE9EE33C7F8F}" srcOrd="0" destOrd="0" parTransId="{E5EC0700-4235-47E2-AF12-6DAD1A90FEF0}" sibTransId="{AD0A825E-C051-453D-9453-E394A9D198F1}"/>
    <dgm:cxn modelId="{0C26D598-A0E3-4481-B607-6A29EE00A485}" type="presOf" srcId="{85DB7348-206F-4FA2-A5EB-BE9EE33C7F8F}" destId="{60C8C111-B679-43B6-8F3B-0F10984B19C4}" srcOrd="1" destOrd="0" presId="urn:microsoft.com/office/officeart/2018/layout/CircleProcess"/>
    <dgm:cxn modelId="{C4B732C2-4F74-4070-A832-D895E63C447E}" type="presOf" srcId="{AE28C84C-2050-45CE-982A-86B2AB73F0B9}" destId="{5AA82AE8-6F90-4F7D-9597-D235505BA198}" srcOrd="0" destOrd="0" presId="urn:microsoft.com/office/officeart/2018/layout/CircleProcess"/>
    <dgm:cxn modelId="{B888BF72-CB8E-44A1-A5F4-348114EB9DEE}" type="presParOf" srcId="{ED313BFE-5AD0-4211-A0BB-A048895642C2}" destId="{0E9CFE1D-C751-4930-A0C4-34F09B1E09D5}" srcOrd="0" destOrd="0" presId="urn:microsoft.com/office/officeart/2018/layout/CircleProcess"/>
    <dgm:cxn modelId="{F28DE37B-887E-4E01-A502-0BFAE926A305}" type="presParOf" srcId="{0E9CFE1D-C751-4930-A0C4-34F09B1E09D5}" destId="{A3EA4234-F8F3-44F3-A570-CFEC1779CCB4}" srcOrd="0" destOrd="0" presId="urn:microsoft.com/office/officeart/2018/layout/CircleProcess"/>
    <dgm:cxn modelId="{40ED3E7A-942A-4CFE-A62C-0B7F0EF85876}" type="presParOf" srcId="{ED313BFE-5AD0-4211-A0BB-A048895642C2}" destId="{363FC1A0-602E-4D88-95FD-D15C19DADC68}" srcOrd="1" destOrd="0" presId="urn:microsoft.com/office/officeart/2018/layout/CircleProcess"/>
    <dgm:cxn modelId="{BA830968-C885-4DDB-9FD6-582777E56397}" type="presParOf" srcId="{363FC1A0-602E-4D88-95FD-D15C19DADC68}" destId="{5AA82AE8-6F90-4F7D-9597-D235505BA198}" srcOrd="0" destOrd="0" presId="urn:microsoft.com/office/officeart/2018/layout/CircleProcess"/>
    <dgm:cxn modelId="{970A8B60-20B8-4690-B242-0C5A1B525B45}" type="presParOf" srcId="{ED313BFE-5AD0-4211-A0BB-A048895642C2}" destId="{E76D1C67-C15F-407E-BAC1-B0E75BF18845}" srcOrd="2" destOrd="0" presId="urn:microsoft.com/office/officeart/2018/layout/CircleProcess"/>
    <dgm:cxn modelId="{E37F7A27-0C87-44A0-BA06-0112979B5AFF}" type="presParOf" srcId="{ED313BFE-5AD0-4211-A0BB-A048895642C2}" destId="{E4391680-4222-4283-942D-A229B0E25A13}" srcOrd="3" destOrd="0" presId="urn:microsoft.com/office/officeart/2018/layout/CircleProcess"/>
    <dgm:cxn modelId="{742E33C9-E6A0-4F7E-A7AD-DE37A70CE13F}" type="presParOf" srcId="{E4391680-4222-4283-942D-A229B0E25A13}" destId="{B78189F0-8619-4FB5-BE58-ED62C94B1880}" srcOrd="0" destOrd="0" presId="urn:microsoft.com/office/officeart/2018/layout/CircleProcess"/>
    <dgm:cxn modelId="{9A3BB127-B58E-4733-8509-225DB63200D6}" type="presParOf" srcId="{ED313BFE-5AD0-4211-A0BB-A048895642C2}" destId="{56F6A22F-427E-41FF-A780-EBDC9E998131}" srcOrd="4" destOrd="0" presId="urn:microsoft.com/office/officeart/2018/layout/CircleProcess"/>
    <dgm:cxn modelId="{C82E4307-6136-4DB9-9133-BF9E60A23755}" type="presParOf" srcId="{56F6A22F-427E-41FF-A780-EBDC9E998131}" destId="{9E46EBCF-6D86-4F9D-85EA-CFBE84DBBDF1}" srcOrd="0" destOrd="0" presId="urn:microsoft.com/office/officeart/2018/layout/CircleProcess"/>
    <dgm:cxn modelId="{A453511D-97E6-4DC5-B2EF-A6E4B87685E2}" type="presParOf" srcId="{ED313BFE-5AD0-4211-A0BB-A048895642C2}" destId="{60C8C111-B679-43B6-8F3B-0F10984B19C4}" srcOrd="5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89764-8BB1-4830-9151-5CB62AF537D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49CBC4-98F7-481C-BD68-0FA6A2F3E470}">
      <dgm:prSet/>
      <dgm:spPr/>
      <dgm:t>
        <a:bodyPr/>
        <a:lstStyle/>
        <a:p>
          <a:r>
            <a:rPr lang="tr-TR"/>
            <a:t>1. Hastayı eğitin rahatsızlığın detayları , tedavi seyri, prognoz ve tedavinin amacı(semptomların remisyonu)</a:t>
          </a:r>
          <a:endParaRPr lang="en-US"/>
        </a:p>
      </dgm:t>
    </dgm:pt>
    <dgm:pt modelId="{6A75B2C1-96F0-4E61-B311-D564AB398F1A}" type="parTrans" cxnId="{02601F53-1F62-448F-8C85-883C7C743922}">
      <dgm:prSet/>
      <dgm:spPr/>
      <dgm:t>
        <a:bodyPr/>
        <a:lstStyle/>
        <a:p>
          <a:endParaRPr lang="en-US"/>
        </a:p>
      </dgm:t>
    </dgm:pt>
    <dgm:pt modelId="{0270BD8F-AE77-42B6-A962-2E7CF0810113}" type="sibTrans" cxnId="{02601F53-1F62-448F-8C85-883C7C743922}">
      <dgm:prSet/>
      <dgm:spPr/>
      <dgm:t>
        <a:bodyPr/>
        <a:lstStyle/>
        <a:p>
          <a:endParaRPr lang="en-US"/>
        </a:p>
      </dgm:t>
    </dgm:pt>
    <dgm:pt modelId="{C525C748-32B9-4BB1-92BF-CE6E0F55C929}">
      <dgm:prSet/>
      <dgm:spPr/>
      <dgm:t>
        <a:bodyPr/>
        <a:lstStyle/>
        <a:p>
          <a:r>
            <a:rPr lang="tr-TR"/>
            <a:t>Genel sağlığın önemi; egzersiz, uyku hijyeni, beslenme</a:t>
          </a:r>
          <a:endParaRPr lang="en-US"/>
        </a:p>
      </dgm:t>
    </dgm:pt>
    <dgm:pt modelId="{E260C30E-3C3A-4C14-9293-B80DAB20FC43}" type="parTrans" cxnId="{ACB624BD-2080-4BD0-9896-AF813D9F795A}">
      <dgm:prSet/>
      <dgm:spPr/>
      <dgm:t>
        <a:bodyPr/>
        <a:lstStyle/>
        <a:p>
          <a:endParaRPr lang="en-US"/>
        </a:p>
      </dgm:t>
    </dgm:pt>
    <dgm:pt modelId="{C2F163C3-ECF2-44EC-9A07-8E58FC34019B}" type="sibTrans" cxnId="{ACB624BD-2080-4BD0-9896-AF813D9F795A}">
      <dgm:prSet/>
      <dgm:spPr/>
      <dgm:t>
        <a:bodyPr/>
        <a:lstStyle/>
        <a:p>
          <a:endParaRPr lang="en-US"/>
        </a:p>
      </dgm:t>
    </dgm:pt>
    <dgm:pt modelId="{0DDD10D0-6684-4A74-A0FC-CDB8A279BD3E}">
      <dgm:prSet/>
      <dgm:spPr/>
      <dgm:t>
        <a:bodyPr/>
        <a:lstStyle/>
        <a:p>
          <a:r>
            <a:rPr lang="tr-TR"/>
            <a:t>Mümkün olduğunca ailenin katılımı</a:t>
          </a:r>
          <a:endParaRPr lang="en-US"/>
        </a:p>
      </dgm:t>
    </dgm:pt>
    <dgm:pt modelId="{88C417BE-A586-45D7-B53B-B72F5BADBAA5}" type="parTrans" cxnId="{3FE278BB-D539-4267-9741-98B5986827E1}">
      <dgm:prSet/>
      <dgm:spPr/>
      <dgm:t>
        <a:bodyPr/>
        <a:lstStyle/>
        <a:p>
          <a:endParaRPr lang="en-US"/>
        </a:p>
      </dgm:t>
    </dgm:pt>
    <dgm:pt modelId="{7F845B0E-E92A-47C2-AEC3-1708E2AF6B15}" type="sibTrans" cxnId="{3FE278BB-D539-4267-9741-98B5986827E1}">
      <dgm:prSet/>
      <dgm:spPr/>
      <dgm:t>
        <a:bodyPr/>
        <a:lstStyle/>
        <a:p>
          <a:endParaRPr lang="en-US"/>
        </a:p>
      </dgm:t>
    </dgm:pt>
    <dgm:pt modelId="{24381AE8-22AB-453B-8887-6A46145F925E}">
      <dgm:prSet/>
      <dgm:spPr/>
      <dgm:t>
        <a:bodyPr/>
        <a:lstStyle/>
        <a:p>
          <a:r>
            <a:rPr lang="tr-TR"/>
            <a:t>Diğer sağlık çalışanları ile koordinasyon </a:t>
          </a:r>
          <a:endParaRPr lang="en-US"/>
        </a:p>
      </dgm:t>
    </dgm:pt>
    <dgm:pt modelId="{8B3C5748-A034-4739-A691-8EFBE32F23F2}" type="parTrans" cxnId="{4F9C2BD6-A82A-409D-95E4-8427C9701BAA}">
      <dgm:prSet/>
      <dgm:spPr/>
      <dgm:t>
        <a:bodyPr/>
        <a:lstStyle/>
        <a:p>
          <a:endParaRPr lang="en-US"/>
        </a:p>
      </dgm:t>
    </dgm:pt>
    <dgm:pt modelId="{CB37BDD0-E0B8-4DA6-9AF8-4C30188F04AB}" type="sibTrans" cxnId="{4F9C2BD6-A82A-409D-95E4-8427C9701BAA}">
      <dgm:prSet/>
      <dgm:spPr/>
      <dgm:t>
        <a:bodyPr/>
        <a:lstStyle/>
        <a:p>
          <a:endParaRPr lang="en-US"/>
        </a:p>
      </dgm:t>
    </dgm:pt>
    <dgm:pt modelId="{F4E6F177-9956-4DAE-8FD5-B25D111264E0}">
      <dgm:prSet/>
      <dgm:spPr/>
      <dgm:t>
        <a:bodyPr/>
        <a:lstStyle/>
        <a:p>
          <a:r>
            <a:rPr lang="tr-TR"/>
            <a:t>Destek grupları için kaynak listesi ve terapi için sevk</a:t>
          </a:r>
          <a:endParaRPr lang="en-US"/>
        </a:p>
      </dgm:t>
    </dgm:pt>
    <dgm:pt modelId="{EE140632-2EAB-4562-AB76-6FA63656C571}" type="parTrans" cxnId="{D417C0F9-1923-4803-8674-E3D4EF1DDC16}">
      <dgm:prSet/>
      <dgm:spPr/>
      <dgm:t>
        <a:bodyPr/>
        <a:lstStyle/>
        <a:p>
          <a:endParaRPr lang="en-US"/>
        </a:p>
      </dgm:t>
    </dgm:pt>
    <dgm:pt modelId="{6D02D537-ECBE-4A23-AA67-7AFAF60CA7D0}" type="sibTrans" cxnId="{D417C0F9-1923-4803-8674-E3D4EF1DDC16}">
      <dgm:prSet/>
      <dgm:spPr/>
      <dgm:t>
        <a:bodyPr/>
        <a:lstStyle/>
        <a:p>
          <a:endParaRPr lang="en-US"/>
        </a:p>
      </dgm:t>
    </dgm:pt>
    <dgm:pt modelId="{1AD4D9F1-ECCC-4E4C-BFCA-B705092491C2}" type="pres">
      <dgm:prSet presAssocID="{76889764-8BB1-4830-9151-5CB62AF537D7}" presName="linear" presStyleCnt="0">
        <dgm:presLayoutVars>
          <dgm:animLvl val="lvl"/>
          <dgm:resizeHandles val="exact"/>
        </dgm:presLayoutVars>
      </dgm:prSet>
      <dgm:spPr/>
    </dgm:pt>
    <dgm:pt modelId="{9848FD44-3EBE-49E0-8696-031335B81CEF}" type="pres">
      <dgm:prSet presAssocID="{7249CBC4-98F7-481C-BD68-0FA6A2F3E47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80DF92D-C2DB-4095-B3DA-DC16FCCDA5AA}" type="pres">
      <dgm:prSet presAssocID="{0270BD8F-AE77-42B6-A962-2E7CF0810113}" presName="spacer" presStyleCnt="0"/>
      <dgm:spPr/>
    </dgm:pt>
    <dgm:pt modelId="{59E9C5B2-4762-4D07-98C2-B73BE882A0FC}" type="pres">
      <dgm:prSet presAssocID="{C525C748-32B9-4BB1-92BF-CE6E0F55C9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CAE0B3-6003-41B3-B5C0-8B6DC7937BC3}" type="pres">
      <dgm:prSet presAssocID="{C2F163C3-ECF2-44EC-9A07-8E58FC34019B}" presName="spacer" presStyleCnt="0"/>
      <dgm:spPr/>
    </dgm:pt>
    <dgm:pt modelId="{CB9FE6BD-C1FF-4D7B-AC2C-61738CE0D8CC}" type="pres">
      <dgm:prSet presAssocID="{0DDD10D0-6684-4A74-A0FC-CDB8A279BD3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CA8E54-0D41-4D6F-979B-EE711EE573D8}" type="pres">
      <dgm:prSet presAssocID="{7F845B0E-E92A-47C2-AEC3-1708E2AF6B15}" presName="spacer" presStyleCnt="0"/>
      <dgm:spPr/>
    </dgm:pt>
    <dgm:pt modelId="{FEDBE91A-B7CE-445A-BC9D-79FC28FAB970}" type="pres">
      <dgm:prSet presAssocID="{24381AE8-22AB-453B-8887-6A46145F92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88DABC-678F-45D1-BC77-74798AE2A065}" type="pres">
      <dgm:prSet presAssocID="{CB37BDD0-E0B8-4DA6-9AF8-4C30188F04AB}" presName="spacer" presStyleCnt="0"/>
      <dgm:spPr/>
    </dgm:pt>
    <dgm:pt modelId="{4C38A262-A48D-41D9-A1B3-0FC56B4F30CB}" type="pres">
      <dgm:prSet presAssocID="{F4E6F177-9956-4DAE-8FD5-B25D111264E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6047967-047D-4534-9216-E63BEF77C511}" type="presOf" srcId="{76889764-8BB1-4830-9151-5CB62AF537D7}" destId="{1AD4D9F1-ECCC-4E4C-BFCA-B705092491C2}" srcOrd="0" destOrd="0" presId="urn:microsoft.com/office/officeart/2005/8/layout/vList2"/>
    <dgm:cxn modelId="{D2508F4E-7C02-43FA-A2E1-B5449E499F52}" type="presOf" srcId="{7249CBC4-98F7-481C-BD68-0FA6A2F3E470}" destId="{9848FD44-3EBE-49E0-8696-031335B81CEF}" srcOrd="0" destOrd="0" presId="urn:microsoft.com/office/officeart/2005/8/layout/vList2"/>
    <dgm:cxn modelId="{02601F53-1F62-448F-8C85-883C7C743922}" srcId="{76889764-8BB1-4830-9151-5CB62AF537D7}" destId="{7249CBC4-98F7-481C-BD68-0FA6A2F3E470}" srcOrd="0" destOrd="0" parTransId="{6A75B2C1-96F0-4E61-B311-D564AB398F1A}" sibTransId="{0270BD8F-AE77-42B6-A962-2E7CF0810113}"/>
    <dgm:cxn modelId="{737C5296-B39F-45C9-9566-542DA4DFE307}" type="presOf" srcId="{0DDD10D0-6684-4A74-A0FC-CDB8A279BD3E}" destId="{CB9FE6BD-C1FF-4D7B-AC2C-61738CE0D8CC}" srcOrd="0" destOrd="0" presId="urn:microsoft.com/office/officeart/2005/8/layout/vList2"/>
    <dgm:cxn modelId="{9CC1409C-39C8-4465-9E9A-A3C4FD0606AB}" type="presOf" srcId="{24381AE8-22AB-453B-8887-6A46145F925E}" destId="{FEDBE91A-B7CE-445A-BC9D-79FC28FAB970}" srcOrd="0" destOrd="0" presId="urn:microsoft.com/office/officeart/2005/8/layout/vList2"/>
    <dgm:cxn modelId="{4BDCA99D-04D3-43E5-B0D4-1B6A5F124433}" type="presOf" srcId="{C525C748-32B9-4BB1-92BF-CE6E0F55C929}" destId="{59E9C5B2-4762-4D07-98C2-B73BE882A0FC}" srcOrd="0" destOrd="0" presId="urn:microsoft.com/office/officeart/2005/8/layout/vList2"/>
    <dgm:cxn modelId="{82FCB9B2-C3FB-478B-AF21-9CC5C43926A7}" type="presOf" srcId="{F4E6F177-9956-4DAE-8FD5-B25D111264E0}" destId="{4C38A262-A48D-41D9-A1B3-0FC56B4F30CB}" srcOrd="0" destOrd="0" presId="urn:microsoft.com/office/officeart/2005/8/layout/vList2"/>
    <dgm:cxn modelId="{3FE278BB-D539-4267-9741-98B5986827E1}" srcId="{76889764-8BB1-4830-9151-5CB62AF537D7}" destId="{0DDD10D0-6684-4A74-A0FC-CDB8A279BD3E}" srcOrd="2" destOrd="0" parTransId="{88C417BE-A586-45D7-B53B-B72F5BADBAA5}" sibTransId="{7F845B0E-E92A-47C2-AEC3-1708E2AF6B15}"/>
    <dgm:cxn modelId="{ACB624BD-2080-4BD0-9896-AF813D9F795A}" srcId="{76889764-8BB1-4830-9151-5CB62AF537D7}" destId="{C525C748-32B9-4BB1-92BF-CE6E0F55C929}" srcOrd="1" destOrd="0" parTransId="{E260C30E-3C3A-4C14-9293-B80DAB20FC43}" sibTransId="{C2F163C3-ECF2-44EC-9A07-8E58FC34019B}"/>
    <dgm:cxn modelId="{4F9C2BD6-A82A-409D-95E4-8427C9701BAA}" srcId="{76889764-8BB1-4830-9151-5CB62AF537D7}" destId="{24381AE8-22AB-453B-8887-6A46145F925E}" srcOrd="3" destOrd="0" parTransId="{8B3C5748-A034-4739-A691-8EFBE32F23F2}" sibTransId="{CB37BDD0-E0B8-4DA6-9AF8-4C30188F04AB}"/>
    <dgm:cxn modelId="{D417C0F9-1923-4803-8674-E3D4EF1DDC16}" srcId="{76889764-8BB1-4830-9151-5CB62AF537D7}" destId="{F4E6F177-9956-4DAE-8FD5-B25D111264E0}" srcOrd="4" destOrd="0" parTransId="{EE140632-2EAB-4562-AB76-6FA63656C571}" sibTransId="{6D02D537-ECBE-4A23-AA67-7AFAF60CA7D0}"/>
    <dgm:cxn modelId="{F8AE5ED3-50CA-4001-BF90-0AD3C6E18F32}" type="presParOf" srcId="{1AD4D9F1-ECCC-4E4C-BFCA-B705092491C2}" destId="{9848FD44-3EBE-49E0-8696-031335B81CEF}" srcOrd="0" destOrd="0" presId="urn:microsoft.com/office/officeart/2005/8/layout/vList2"/>
    <dgm:cxn modelId="{E70A63DF-CF51-458B-8BD8-0D8C660891E9}" type="presParOf" srcId="{1AD4D9F1-ECCC-4E4C-BFCA-B705092491C2}" destId="{780DF92D-C2DB-4095-B3DA-DC16FCCDA5AA}" srcOrd="1" destOrd="0" presId="urn:microsoft.com/office/officeart/2005/8/layout/vList2"/>
    <dgm:cxn modelId="{0AD81D6A-A4A4-4F56-8F8F-8EE348540352}" type="presParOf" srcId="{1AD4D9F1-ECCC-4E4C-BFCA-B705092491C2}" destId="{59E9C5B2-4762-4D07-98C2-B73BE882A0FC}" srcOrd="2" destOrd="0" presId="urn:microsoft.com/office/officeart/2005/8/layout/vList2"/>
    <dgm:cxn modelId="{A4B0D3FB-41E1-4873-87D4-B6597165FA32}" type="presParOf" srcId="{1AD4D9F1-ECCC-4E4C-BFCA-B705092491C2}" destId="{FECAE0B3-6003-41B3-B5C0-8B6DC7937BC3}" srcOrd="3" destOrd="0" presId="urn:microsoft.com/office/officeart/2005/8/layout/vList2"/>
    <dgm:cxn modelId="{1CA11767-ED64-49FF-8377-F9DD8E781955}" type="presParOf" srcId="{1AD4D9F1-ECCC-4E4C-BFCA-B705092491C2}" destId="{CB9FE6BD-C1FF-4D7B-AC2C-61738CE0D8CC}" srcOrd="4" destOrd="0" presId="urn:microsoft.com/office/officeart/2005/8/layout/vList2"/>
    <dgm:cxn modelId="{C6CAE8D6-9E6A-4C9A-90A9-CD4635D63F19}" type="presParOf" srcId="{1AD4D9F1-ECCC-4E4C-BFCA-B705092491C2}" destId="{55CA8E54-0D41-4D6F-979B-EE711EE573D8}" srcOrd="5" destOrd="0" presId="urn:microsoft.com/office/officeart/2005/8/layout/vList2"/>
    <dgm:cxn modelId="{7179116C-9C06-482D-BD28-D169121CC1E2}" type="presParOf" srcId="{1AD4D9F1-ECCC-4E4C-BFCA-B705092491C2}" destId="{FEDBE91A-B7CE-445A-BC9D-79FC28FAB970}" srcOrd="6" destOrd="0" presId="urn:microsoft.com/office/officeart/2005/8/layout/vList2"/>
    <dgm:cxn modelId="{DB783C8C-39AD-42F1-902B-0C8B652429A8}" type="presParOf" srcId="{1AD4D9F1-ECCC-4E4C-BFCA-B705092491C2}" destId="{D488DABC-678F-45D1-BC77-74798AE2A065}" srcOrd="7" destOrd="0" presId="urn:microsoft.com/office/officeart/2005/8/layout/vList2"/>
    <dgm:cxn modelId="{83C44CFC-326B-4D38-82CF-9D49EFA9A73D}" type="presParOf" srcId="{1AD4D9F1-ECCC-4E4C-BFCA-B705092491C2}" destId="{4C38A262-A48D-41D9-A1B3-0FC56B4F30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7F5AA9-1931-4D73-B265-3ADD5D9070D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BC2058-E940-4D66-8730-7C8115C9E0D7}">
      <dgm:prSet/>
      <dgm:spPr/>
      <dgm:t>
        <a:bodyPr/>
        <a:lstStyle/>
        <a:p>
          <a:r>
            <a:rPr lang="tr-TR" dirty="0"/>
            <a:t>2.Uygun tedavi seçeneklerinden birini seçin</a:t>
          </a:r>
          <a:endParaRPr lang="en-US" dirty="0"/>
        </a:p>
      </dgm:t>
    </dgm:pt>
    <dgm:pt modelId="{CA226EB6-45A9-4227-AFAB-E1AA441EF39E}" type="parTrans" cxnId="{CFCF65AF-FF74-441F-8DDF-673D43764514}">
      <dgm:prSet/>
      <dgm:spPr/>
      <dgm:t>
        <a:bodyPr/>
        <a:lstStyle/>
        <a:p>
          <a:endParaRPr lang="en-US"/>
        </a:p>
      </dgm:t>
    </dgm:pt>
    <dgm:pt modelId="{ACBFA94F-3B3C-4FB9-98C8-AE6C66C1912A}" type="sibTrans" cxnId="{CFCF65AF-FF74-441F-8DDF-673D43764514}">
      <dgm:prSet/>
      <dgm:spPr/>
      <dgm:t>
        <a:bodyPr/>
        <a:lstStyle/>
        <a:p>
          <a:endParaRPr lang="en-US"/>
        </a:p>
      </dgm:t>
    </dgm:pt>
    <dgm:pt modelId="{AAB998BD-1AA1-447A-AD60-C3B352B42C56}">
      <dgm:prSet/>
      <dgm:spPr/>
      <dgm:t>
        <a:bodyPr/>
        <a:lstStyle/>
        <a:p>
          <a:r>
            <a:rPr lang="tr-TR"/>
            <a:t>Hastanın antidepresan kullanımı ve yanıt öyküsü </a:t>
          </a:r>
          <a:endParaRPr lang="en-US"/>
        </a:p>
      </dgm:t>
    </dgm:pt>
    <dgm:pt modelId="{BB043FDC-F441-4AA1-84B9-6999881F279D}" type="parTrans" cxnId="{7CC9884C-0EEC-4763-B548-EFD7D0E6758A}">
      <dgm:prSet/>
      <dgm:spPr/>
      <dgm:t>
        <a:bodyPr/>
        <a:lstStyle/>
        <a:p>
          <a:endParaRPr lang="en-US"/>
        </a:p>
      </dgm:t>
    </dgm:pt>
    <dgm:pt modelId="{7856FA09-F25B-4D9F-A36E-70B8130A2636}" type="sibTrans" cxnId="{7CC9884C-0EEC-4763-B548-EFD7D0E6758A}">
      <dgm:prSet/>
      <dgm:spPr/>
      <dgm:t>
        <a:bodyPr/>
        <a:lstStyle/>
        <a:p>
          <a:endParaRPr lang="en-US"/>
        </a:p>
      </dgm:t>
    </dgm:pt>
    <dgm:pt modelId="{546E80F8-CF6E-4AEB-9D9B-80982CA4D26C}">
      <dgm:prSet/>
      <dgm:spPr/>
      <dgm:t>
        <a:bodyPr/>
        <a:lstStyle/>
        <a:p>
          <a:r>
            <a:rPr lang="tr-TR"/>
            <a:t>Antidepresan yanıtı ile ilgili aile öyküsü</a:t>
          </a:r>
          <a:endParaRPr lang="en-US"/>
        </a:p>
      </dgm:t>
    </dgm:pt>
    <dgm:pt modelId="{2B448794-DC89-4114-B60E-9771DC8D936C}" type="parTrans" cxnId="{F74D554A-113D-47CA-A02F-8368A3070166}">
      <dgm:prSet/>
      <dgm:spPr/>
      <dgm:t>
        <a:bodyPr/>
        <a:lstStyle/>
        <a:p>
          <a:endParaRPr lang="en-US"/>
        </a:p>
      </dgm:t>
    </dgm:pt>
    <dgm:pt modelId="{B7940FAC-05B8-47D0-AE79-924A69D5B05A}" type="sibTrans" cxnId="{F74D554A-113D-47CA-A02F-8368A3070166}">
      <dgm:prSet/>
      <dgm:spPr/>
      <dgm:t>
        <a:bodyPr/>
        <a:lstStyle/>
        <a:p>
          <a:endParaRPr lang="en-US"/>
        </a:p>
      </dgm:t>
    </dgm:pt>
    <dgm:pt modelId="{938E24EB-0DC7-4FC9-823A-2421F9A15F64}">
      <dgm:prSet/>
      <dgm:spPr/>
      <dgm:t>
        <a:bodyPr/>
        <a:lstStyle/>
        <a:p>
          <a:r>
            <a:rPr lang="tr-TR"/>
            <a:t>Antidepresana yanıt süreci</a:t>
          </a:r>
          <a:endParaRPr lang="en-US"/>
        </a:p>
      </dgm:t>
    </dgm:pt>
    <dgm:pt modelId="{807717FE-B228-4D42-822E-57ABD3F5F065}" type="parTrans" cxnId="{FC142D3A-C12A-4F98-AF90-529150789D70}">
      <dgm:prSet/>
      <dgm:spPr/>
      <dgm:t>
        <a:bodyPr/>
        <a:lstStyle/>
        <a:p>
          <a:endParaRPr lang="en-US"/>
        </a:p>
      </dgm:t>
    </dgm:pt>
    <dgm:pt modelId="{7CADC15C-5B03-4EC0-A8CE-EFC1BFFB5F06}" type="sibTrans" cxnId="{FC142D3A-C12A-4F98-AF90-529150789D70}">
      <dgm:prSet/>
      <dgm:spPr/>
      <dgm:t>
        <a:bodyPr/>
        <a:lstStyle/>
        <a:p>
          <a:endParaRPr lang="en-US"/>
        </a:p>
      </dgm:t>
    </dgm:pt>
    <dgm:pt modelId="{AB371E93-5B0C-42E0-BF1F-7DBB94287935}" type="pres">
      <dgm:prSet presAssocID="{5A7F5AA9-1931-4D73-B265-3ADD5D9070D1}" presName="linear" presStyleCnt="0">
        <dgm:presLayoutVars>
          <dgm:animLvl val="lvl"/>
          <dgm:resizeHandles val="exact"/>
        </dgm:presLayoutVars>
      </dgm:prSet>
      <dgm:spPr/>
    </dgm:pt>
    <dgm:pt modelId="{5F7A2EE0-EDCB-4C87-A15C-BF1250D6C491}" type="pres">
      <dgm:prSet presAssocID="{08BC2058-E940-4D66-8730-7C8115C9E0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FB8078-3931-4ADC-887E-3FF6F5B62C6D}" type="pres">
      <dgm:prSet presAssocID="{ACBFA94F-3B3C-4FB9-98C8-AE6C66C1912A}" presName="spacer" presStyleCnt="0"/>
      <dgm:spPr/>
    </dgm:pt>
    <dgm:pt modelId="{195F55CE-3484-4BBC-BFF0-17106C29E6CE}" type="pres">
      <dgm:prSet presAssocID="{AAB998BD-1AA1-447A-AD60-C3B352B42C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97EB13-1242-45CD-BCC4-B1D14FE1D2FC}" type="pres">
      <dgm:prSet presAssocID="{7856FA09-F25B-4D9F-A36E-70B8130A2636}" presName="spacer" presStyleCnt="0"/>
      <dgm:spPr/>
    </dgm:pt>
    <dgm:pt modelId="{8898384C-7F19-458E-BD01-E3A0ACA7B187}" type="pres">
      <dgm:prSet presAssocID="{546E80F8-CF6E-4AEB-9D9B-80982CA4D2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70E7B2-3C69-44B1-BE5F-A8EB85636B21}" type="pres">
      <dgm:prSet presAssocID="{B7940FAC-05B8-47D0-AE79-924A69D5B05A}" presName="spacer" presStyleCnt="0"/>
      <dgm:spPr/>
    </dgm:pt>
    <dgm:pt modelId="{AA1046CC-6A7A-4ACB-956A-A504710319A1}" type="pres">
      <dgm:prSet presAssocID="{938E24EB-0DC7-4FC9-823A-2421F9A15F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142D3A-C12A-4F98-AF90-529150789D70}" srcId="{5A7F5AA9-1931-4D73-B265-3ADD5D9070D1}" destId="{938E24EB-0DC7-4FC9-823A-2421F9A15F64}" srcOrd="3" destOrd="0" parTransId="{807717FE-B228-4D42-822E-57ABD3F5F065}" sibTransId="{7CADC15C-5B03-4EC0-A8CE-EFC1BFFB5F06}"/>
    <dgm:cxn modelId="{22198D46-F391-4143-B39D-F375121F5B6E}" type="presOf" srcId="{546E80F8-CF6E-4AEB-9D9B-80982CA4D26C}" destId="{8898384C-7F19-458E-BD01-E3A0ACA7B187}" srcOrd="0" destOrd="0" presId="urn:microsoft.com/office/officeart/2005/8/layout/vList2"/>
    <dgm:cxn modelId="{F74D554A-113D-47CA-A02F-8368A3070166}" srcId="{5A7F5AA9-1931-4D73-B265-3ADD5D9070D1}" destId="{546E80F8-CF6E-4AEB-9D9B-80982CA4D26C}" srcOrd="2" destOrd="0" parTransId="{2B448794-DC89-4114-B60E-9771DC8D936C}" sibTransId="{B7940FAC-05B8-47D0-AE79-924A69D5B05A}"/>
    <dgm:cxn modelId="{7CC9884C-0EEC-4763-B548-EFD7D0E6758A}" srcId="{5A7F5AA9-1931-4D73-B265-3ADD5D9070D1}" destId="{AAB998BD-1AA1-447A-AD60-C3B352B42C56}" srcOrd="1" destOrd="0" parTransId="{BB043FDC-F441-4AA1-84B9-6999881F279D}" sibTransId="{7856FA09-F25B-4D9F-A36E-70B8130A2636}"/>
    <dgm:cxn modelId="{7588A25A-24BB-4568-93CD-22C4B79388E1}" type="presOf" srcId="{08BC2058-E940-4D66-8730-7C8115C9E0D7}" destId="{5F7A2EE0-EDCB-4C87-A15C-BF1250D6C491}" srcOrd="0" destOrd="0" presId="urn:microsoft.com/office/officeart/2005/8/layout/vList2"/>
    <dgm:cxn modelId="{33E1787F-7B29-4EAD-9814-C29D052BBF2A}" type="presOf" srcId="{AAB998BD-1AA1-447A-AD60-C3B352B42C56}" destId="{195F55CE-3484-4BBC-BFF0-17106C29E6CE}" srcOrd="0" destOrd="0" presId="urn:microsoft.com/office/officeart/2005/8/layout/vList2"/>
    <dgm:cxn modelId="{62244689-F6A6-4CD3-A878-B12DA2AD5886}" type="presOf" srcId="{938E24EB-0DC7-4FC9-823A-2421F9A15F64}" destId="{AA1046CC-6A7A-4ACB-956A-A504710319A1}" srcOrd="0" destOrd="0" presId="urn:microsoft.com/office/officeart/2005/8/layout/vList2"/>
    <dgm:cxn modelId="{CFCF65AF-FF74-441F-8DDF-673D43764514}" srcId="{5A7F5AA9-1931-4D73-B265-3ADD5D9070D1}" destId="{08BC2058-E940-4D66-8730-7C8115C9E0D7}" srcOrd="0" destOrd="0" parTransId="{CA226EB6-45A9-4227-AFAB-E1AA441EF39E}" sibTransId="{ACBFA94F-3B3C-4FB9-98C8-AE6C66C1912A}"/>
    <dgm:cxn modelId="{25EDA4F7-FD5A-4EDE-BFE1-84C29E688C68}" type="presOf" srcId="{5A7F5AA9-1931-4D73-B265-3ADD5D9070D1}" destId="{AB371E93-5B0C-42E0-BF1F-7DBB94287935}" srcOrd="0" destOrd="0" presId="urn:microsoft.com/office/officeart/2005/8/layout/vList2"/>
    <dgm:cxn modelId="{17DD613E-751B-4506-A356-B20400A7DF52}" type="presParOf" srcId="{AB371E93-5B0C-42E0-BF1F-7DBB94287935}" destId="{5F7A2EE0-EDCB-4C87-A15C-BF1250D6C491}" srcOrd="0" destOrd="0" presId="urn:microsoft.com/office/officeart/2005/8/layout/vList2"/>
    <dgm:cxn modelId="{15B72B6B-ED6B-4ABB-AB92-A8BB0DC4BB2F}" type="presParOf" srcId="{AB371E93-5B0C-42E0-BF1F-7DBB94287935}" destId="{3EFB8078-3931-4ADC-887E-3FF6F5B62C6D}" srcOrd="1" destOrd="0" presId="urn:microsoft.com/office/officeart/2005/8/layout/vList2"/>
    <dgm:cxn modelId="{3A2A839F-1C1A-43EB-8184-32E06A8F42AB}" type="presParOf" srcId="{AB371E93-5B0C-42E0-BF1F-7DBB94287935}" destId="{195F55CE-3484-4BBC-BFF0-17106C29E6CE}" srcOrd="2" destOrd="0" presId="urn:microsoft.com/office/officeart/2005/8/layout/vList2"/>
    <dgm:cxn modelId="{1FC14960-DD8D-459D-923B-5956A490F288}" type="presParOf" srcId="{AB371E93-5B0C-42E0-BF1F-7DBB94287935}" destId="{6297EB13-1242-45CD-BCC4-B1D14FE1D2FC}" srcOrd="3" destOrd="0" presId="urn:microsoft.com/office/officeart/2005/8/layout/vList2"/>
    <dgm:cxn modelId="{185C0C8A-C023-495E-BDE2-D2B07290D8B8}" type="presParOf" srcId="{AB371E93-5B0C-42E0-BF1F-7DBB94287935}" destId="{8898384C-7F19-458E-BD01-E3A0ACA7B187}" srcOrd="4" destOrd="0" presId="urn:microsoft.com/office/officeart/2005/8/layout/vList2"/>
    <dgm:cxn modelId="{09362BD5-D473-4D17-9C66-A23A3C4C32DC}" type="presParOf" srcId="{AB371E93-5B0C-42E0-BF1F-7DBB94287935}" destId="{8D70E7B2-3C69-44B1-BE5F-A8EB85636B21}" srcOrd="5" destOrd="0" presId="urn:microsoft.com/office/officeart/2005/8/layout/vList2"/>
    <dgm:cxn modelId="{DB7A8E1D-2A33-4768-A7A5-F4334D13EA50}" type="presParOf" srcId="{AB371E93-5B0C-42E0-BF1F-7DBB94287935}" destId="{AA1046CC-6A7A-4ACB-956A-A504710319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1B6346-953B-4A31-9E0F-E3E7639841B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0FC2E4-B5B9-41E9-9B04-4902F0DCB0BC}">
      <dgm:prSet custT="1"/>
      <dgm:spPr/>
      <dgm:t>
        <a:bodyPr/>
        <a:lstStyle/>
        <a:p>
          <a:r>
            <a:rPr lang="tr-TR" sz="3600" dirty="0"/>
            <a:t>3. Uygun doz ile ilaca ve doz titrasyonuna başlayın</a:t>
          </a:r>
          <a:endParaRPr lang="en-US" sz="3600" dirty="0"/>
        </a:p>
      </dgm:t>
    </dgm:pt>
    <dgm:pt modelId="{833DAFF6-DC75-4C15-AF07-31F29BEE91E6}" type="parTrans" cxnId="{86F0DE22-6756-4132-A6E8-B6D8D014D3DF}">
      <dgm:prSet/>
      <dgm:spPr/>
      <dgm:t>
        <a:bodyPr/>
        <a:lstStyle/>
        <a:p>
          <a:endParaRPr lang="en-US"/>
        </a:p>
      </dgm:t>
    </dgm:pt>
    <dgm:pt modelId="{C97FF0C2-DFF3-4DC4-9C16-5BCB095BD416}" type="sibTrans" cxnId="{86F0DE22-6756-4132-A6E8-B6D8D014D3DF}">
      <dgm:prSet/>
      <dgm:spPr/>
      <dgm:t>
        <a:bodyPr/>
        <a:lstStyle/>
        <a:p>
          <a:endParaRPr lang="en-US"/>
        </a:p>
      </dgm:t>
    </dgm:pt>
    <dgm:pt modelId="{6DBABFFC-A0DA-4A49-B96D-70C35FC1DA6B}">
      <dgm:prSet custT="1"/>
      <dgm:spPr/>
      <dgm:t>
        <a:bodyPr/>
        <a:lstStyle/>
        <a:p>
          <a:r>
            <a:rPr lang="tr-TR" sz="3200" dirty="0"/>
            <a:t>İlaçların sık görülen yan etkileri</a:t>
          </a:r>
          <a:endParaRPr lang="en-US" sz="3200" dirty="0"/>
        </a:p>
      </dgm:t>
    </dgm:pt>
    <dgm:pt modelId="{5D9D3106-D302-49C4-8855-8D8C83E150DD}" type="parTrans" cxnId="{10D93792-804D-4D1F-BFF6-27D5C6574E9D}">
      <dgm:prSet/>
      <dgm:spPr/>
      <dgm:t>
        <a:bodyPr/>
        <a:lstStyle/>
        <a:p>
          <a:endParaRPr lang="en-US"/>
        </a:p>
      </dgm:t>
    </dgm:pt>
    <dgm:pt modelId="{67E236FD-F1B6-49B0-83BB-FD77481A0A6F}" type="sibTrans" cxnId="{10D93792-804D-4D1F-BFF6-27D5C6574E9D}">
      <dgm:prSet/>
      <dgm:spPr/>
      <dgm:t>
        <a:bodyPr/>
        <a:lstStyle/>
        <a:p>
          <a:endParaRPr lang="en-US"/>
        </a:p>
      </dgm:t>
    </dgm:pt>
    <dgm:pt modelId="{BCFF96D9-6A2A-4BE6-B34C-9C4E69B6FCAA}" type="pres">
      <dgm:prSet presAssocID="{971B6346-953B-4A31-9E0F-E3E7639841BF}" presName="linear" presStyleCnt="0">
        <dgm:presLayoutVars>
          <dgm:animLvl val="lvl"/>
          <dgm:resizeHandles val="exact"/>
        </dgm:presLayoutVars>
      </dgm:prSet>
      <dgm:spPr/>
    </dgm:pt>
    <dgm:pt modelId="{9AA46ACD-A4A7-4B1C-AC6F-F888C5CE5026}" type="pres">
      <dgm:prSet presAssocID="{1A0FC2E4-B5B9-41E9-9B04-4902F0DCB0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8795EB-1FDE-4416-A080-72FB86CF987E}" type="pres">
      <dgm:prSet presAssocID="{C97FF0C2-DFF3-4DC4-9C16-5BCB095BD416}" presName="spacer" presStyleCnt="0"/>
      <dgm:spPr/>
    </dgm:pt>
    <dgm:pt modelId="{A45AE0F8-6847-4C29-BE09-AE4283F818B6}" type="pres">
      <dgm:prSet presAssocID="{6DBABFFC-A0DA-4A49-B96D-70C35FC1DA6B}" presName="parentText" presStyleLbl="node1" presStyleIdx="1" presStyleCnt="2" custLinFactNeighborX="10796" custLinFactNeighborY="-5196">
        <dgm:presLayoutVars>
          <dgm:chMax val="0"/>
          <dgm:bulletEnabled val="1"/>
        </dgm:presLayoutVars>
      </dgm:prSet>
      <dgm:spPr/>
    </dgm:pt>
  </dgm:ptLst>
  <dgm:cxnLst>
    <dgm:cxn modelId="{86F0DE22-6756-4132-A6E8-B6D8D014D3DF}" srcId="{971B6346-953B-4A31-9E0F-E3E7639841BF}" destId="{1A0FC2E4-B5B9-41E9-9B04-4902F0DCB0BC}" srcOrd="0" destOrd="0" parTransId="{833DAFF6-DC75-4C15-AF07-31F29BEE91E6}" sibTransId="{C97FF0C2-DFF3-4DC4-9C16-5BCB095BD416}"/>
    <dgm:cxn modelId="{D11B2841-E043-41B7-909D-D2319C4F8D59}" type="presOf" srcId="{971B6346-953B-4A31-9E0F-E3E7639841BF}" destId="{BCFF96D9-6A2A-4BE6-B34C-9C4E69B6FCAA}" srcOrd="0" destOrd="0" presId="urn:microsoft.com/office/officeart/2005/8/layout/vList2"/>
    <dgm:cxn modelId="{998E0B58-1897-4EDE-81CD-C7589145C852}" type="presOf" srcId="{1A0FC2E4-B5B9-41E9-9B04-4902F0DCB0BC}" destId="{9AA46ACD-A4A7-4B1C-AC6F-F888C5CE5026}" srcOrd="0" destOrd="0" presId="urn:microsoft.com/office/officeart/2005/8/layout/vList2"/>
    <dgm:cxn modelId="{10D93792-804D-4D1F-BFF6-27D5C6574E9D}" srcId="{971B6346-953B-4A31-9E0F-E3E7639841BF}" destId="{6DBABFFC-A0DA-4A49-B96D-70C35FC1DA6B}" srcOrd="1" destOrd="0" parTransId="{5D9D3106-D302-49C4-8855-8D8C83E150DD}" sibTransId="{67E236FD-F1B6-49B0-83BB-FD77481A0A6F}"/>
    <dgm:cxn modelId="{0E50DEED-3C88-405C-B7FA-AC645CC7C613}" type="presOf" srcId="{6DBABFFC-A0DA-4A49-B96D-70C35FC1DA6B}" destId="{A45AE0F8-6847-4C29-BE09-AE4283F818B6}" srcOrd="0" destOrd="0" presId="urn:microsoft.com/office/officeart/2005/8/layout/vList2"/>
    <dgm:cxn modelId="{89E9250A-C897-4DE5-ACD0-B8015DCA549C}" type="presParOf" srcId="{BCFF96D9-6A2A-4BE6-B34C-9C4E69B6FCAA}" destId="{9AA46ACD-A4A7-4B1C-AC6F-F888C5CE5026}" srcOrd="0" destOrd="0" presId="urn:microsoft.com/office/officeart/2005/8/layout/vList2"/>
    <dgm:cxn modelId="{9BBF4E18-4A40-4157-9C6D-736A1EB147FA}" type="presParOf" srcId="{BCFF96D9-6A2A-4BE6-B34C-9C4E69B6FCAA}" destId="{E88795EB-1FDE-4416-A080-72FB86CF987E}" srcOrd="1" destOrd="0" presId="urn:microsoft.com/office/officeart/2005/8/layout/vList2"/>
    <dgm:cxn modelId="{AC655F8F-1BF0-4A01-A178-B9700486B271}" type="presParOf" srcId="{BCFF96D9-6A2A-4BE6-B34C-9C4E69B6FCAA}" destId="{A45AE0F8-6847-4C29-BE09-AE4283F818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AE7F0-CFA4-4B2D-996E-21DC29D4BEF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50A006-FF5B-4E89-9505-4EAA00A5E4D7}">
      <dgm:prSet/>
      <dgm:spPr/>
      <dgm:t>
        <a:bodyPr/>
        <a:lstStyle/>
        <a:p>
          <a:r>
            <a:rPr lang="tr-TR"/>
            <a:t>Güvenli </a:t>
          </a:r>
          <a:endParaRPr lang="en-US"/>
        </a:p>
      </dgm:t>
    </dgm:pt>
    <dgm:pt modelId="{A1EA75A6-B5FD-465E-AB17-8AEEB78AA353}" type="parTrans" cxnId="{28FBA684-C76D-49A7-9C40-B8E62D7E8D66}">
      <dgm:prSet/>
      <dgm:spPr/>
      <dgm:t>
        <a:bodyPr/>
        <a:lstStyle/>
        <a:p>
          <a:endParaRPr lang="en-US"/>
        </a:p>
      </dgm:t>
    </dgm:pt>
    <dgm:pt modelId="{178DEE85-93F6-46D7-82AB-795C0FA27E47}" type="sibTrans" cxnId="{28FBA684-C76D-49A7-9C40-B8E62D7E8D66}">
      <dgm:prSet/>
      <dgm:spPr/>
      <dgm:t>
        <a:bodyPr/>
        <a:lstStyle/>
        <a:p>
          <a:endParaRPr lang="en-US"/>
        </a:p>
      </dgm:t>
    </dgm:pt>
    <dgm:pt modelId="{25ED0539-A908-411C-B7BC-69180EBA21CA}">
      <dgm:prSet/>
      <dgm:spPr/>
      <dgm:t>
        <a:bodyPr/>
        <a:lstStyle/>
        <a:p>
          <a:r>
            <a:rPr lang="tr-TR"/>
            <a:t>Etkin </a:t>
          </a:r>
          <a:endParaRPr lang="en-US"/>
        </a:p>
      </dgm:t>
    </dgm:pt>
    <dgm:pt modelId="{EECD151F-FFE4-4931-AE15-70CB4E30E6DD}" type="parTrans" cxnId="{0C1744A2-02C4-4325-830E-5A16D8BC62B5}">
      <dgm:prSet/>
      <dgm:spPr/>
      <dgm:t>
        <a:bodyPr/>
        <a:lstStyle/>
        <a:p>
          <a:endParaRPr lang="en-US"/>
        </a:p>
      </dgm:t>
    </dgm:pt>
    <dgm:pt modelId="{0A7261CD-9F79-4AFB-BF29-F68E5509F151}" type="sibTrans" cxnId="{0C1744A2-02C4-4325-830E-5A16D8BC62B5}">
      <dgm:prSet/>
      <dgm:spPr/>
      <dgm:t>
        <a:bodyPr/>
        <a:lstStyle/>
        <a:p>
          <a:endParaRPr lang="en-US"/>
        </a:p>
      </dgm:t>
    </dgm:pt>
    <dgm:pt modelId="{0A07EF12-409A-4150-A0A0-5EB689E904F4}">
      <dgm:prSet/>
      <dgm:spPr/>
      <dgm:t>
        <a:bodyPr/>
        <a:lstStyle/>
        <a:p>
          <a:r>
            <a:rPr lang="tr-TR"/>
            <a:t>Ekonomik </a:t>
          </a:r>
          <a:endParaRPr lang="en-US"/>
        </a:p>
      </dgm:t>
    </dgm:pt>
    <dgm:pt modelId="{6BC53937-6D89-4101-A1F8-D29226BFED6B}" type="parTrans" cxnId="{0A558D5D-8131-4F38-A48B-343ABC6E337F}">
      <dgm:prSet/>
      <dgm:spPr/>
      <dgm:t>
        <a:bodyPr/>
        <a:lstStyle/>
        <a:p>
          <a:endParaRPr lang="en-US"/>
        </a:p>
      </dgm:t>
    </dgm:pt>
    <dgm:pt modelId="{A9F45E51-FA51-4B5D-B1F2-201D6621CA25}" type="sibTrans" cxnId="{0A558D5D-8131-4F38-A48B-343ABC6E337F}">
      <dgm:prSet/>
      <dgm:spPr/>
      <dgm:t>
        <a:bodyPr/>
        <a:lstStyle/>
        <a:p>
          <a:endParaRPr lang="en-US"/>
        </a:p>
      </dgm:t>
    </dgm:pt>
    <dgm:pt modelId="{F13A701F-45CE-4273-B062-5A570230C1E9}">
      <dgm:prSet/>
      <dgm:spPr/>
      <dgm:t>
        <a:bodyPr/>
        <a:lstStyle/>
        <a:p>
          <a:r>
            <a:rPr lang="tr-TR"/>
            <a:t>Kullanımı basit  ajanlar  seçilmelidir. </a:t>
          </a:r>
          <a:endParaRPr lang="en-US"/>
        </a:p>
      </dgm:t>
    </dgm:pt>
    <dgm:pt modelId="{9D70A9B3-DC10-494C-8C35-E8921860227E}" type="parTrans" cxnId="{035CA0B5-5498-452A-AFD2-610518D14ECD}">
      <dgm:prSet/>
      <dgm:spPr/>
      <dgm:t>
        <a:bodyPr/>
        <a:lstStyle/>
        <a:p>
          <a:endParaRPr lang="en-US"/>
        </a:p>
      </dgm:t>
    </dgm:pt>
    <dgm:pt modelId="{C77C1962-73E0-468D-B86B-96334472DCA9}" type="sibTrans" cxnId="{035CA0B5-5498-452A-AFD2-610518D14ECD}">
      <dgm:prSet/>
      <dgm:spPr/>
      <dgm:t>
        <a:bodyPr/>
        <a:lstStyle/>
        <a:p>
          <a:endParaRPr lang="en-US"/>
        </a:p>
      </dgm:t>
    </dgm:pt>
    <dgm:pt modelId="{12D8FE71-EA07-4F26-8AEE-DF4B6F3B9C0B}" type="pres">
      <dgm:prSet presAssocID="{B78AE7F0-CFA4-4B2D-996E-21DC29D4BEF3}" presName="matrix" presStyleCnt="0">
        <dgm:presLayoutVars>
          <dgm:chMax val="1"/>
          <dgm:dir/>
          <dgm:resizeHandles val="exact"/>
        </dgm:presLayoutVars>
      </dgm:prSet>
      <dgm:spPr/>
    </dgm:pt>
    <dgm:pt modelId="{725EFB48-6383-417E-8167-FB203EFBACF0}" type="pres">
      <dgm:prSet presAssocID="{B78AE7F0-CFA4-4B2D-996E-21DC29D4BEF3}" presName="diamond" presStyleLbl="bgShp" presStyleIdx="0" presStyleCnt="1"/>
      <dgm:spPr/>
    </dgm:pt>
    <dgm:pt modelId="{9B174573-698E-42DC-AD22-26E57282D563}" type="pres">
      <dgm:prSet presAssocID="{B78AE7F0-CFA4-4B2D-996E-21DC29D4BE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EE743D2-A3CD-42AD-A5D9-8EA00A35A539}" type="pres">
      <dgm:prSet presAssocID="{B78AE7F0-CFA4-4B2D-996E-21DC29D4BE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4CBDF9F-3CD2-4380-BA4A-D0A6BE425B30}" type="pres">
      <dgm:prSet presAssocID="{B78AE7F0-CFA4-4B2D-996E-21DC29D4BE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AE242B-7BA1-4B35-BBB6-21070FC28807}" type="pres">
      <dgm:prSet presAssocID="{B78AE7F0-CFA4-4B2D-996E-21DC29D4BEF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8632A04-87C9-451B-85C9-EEFC523154A3}" type="presOf" srcId="{F13A701F-45CE-4273-B062-5A570230C1E9}" destId="{5DAE242B-7BA1-4B35-BBB6-21070FC28807}" srcOrd="0" destOrd="0" presId="urn:microsoft.com/office/officeart/2005/8/layout/matrix3"/>
    <dgm:cxn modelId="{9413493A-F24B-4ECC-B62B-C882B5F1A021}" type="presOf" srcId="{B78AE7F0-CFA4-4B2D-996E-21DC29D4BEF3}" destId="{12D8FE71-EA07-4F26-8AEE-DF4B6F3B9C0B}" srcOrd="0" destOrd="0" presId="urn:microsoft.com/office/officeart/2005/8/layout/matrix3"/>
    <dgm:cxn modelId="{0A558D5D-8131-4F38-A48B-343ABC6E337F}" srcId="{B78AE7F0-CFA4-4B2D-996E-21DC29D4BEF3}" destId="{0A07EF12-409A-4150-A0A0-5EB689E904F4}" srcOrd="2" destOrd="0" parTransId="{6BC53937-6D89-4101-A1F8-D29226BFED6B}" sibTransId="{A9F45E51-FA51-4B5D-B1F2-201D6621CA25}"/>
    <dgm:cxn modelId="{FE6B344A-F1FF-46F5-8C01-4D61AF05CD9F}" type="presOf" srcId="{25ED0539-A908-411C-B7BC-69180EBA21CA}" destId="{AEE743D2-A3CD-42AD-A5D9-8EA00A35A539}" srcOrd="0" destOrd="0" presId="urn:microsoft.com/office/officeart/2005/8/layout/matrix3"/>
    <dgm:cxn modelId="{006BF46C-9D8E-448B-8612-9587E74CFBD7}" type="presOf" srcId="{0A07EF12-409A-4150-A0A0-5EB689E904F4}" destId="{F4CBDF9F-3CD2-4380-BA4A-D0A6BE425B30}" srcOrd="0" destOrd="0" presId="urn:microsoft.com/office/officeart/2005/8/layout/matrix3"/>
    <dgm:cxn modelId="{28FBA684-C76D-49A7-9C40-B8E62D7E8D66}" srcId="{B78AE7F0-CFA4-4B2D-996E-21DC29D4BEF3}" destId="{CC50A006-FF5B-4E89-9505-4EAA00A5E4D7}" srcOrd="0" destOrd="0" parTransId="{A1EA75A6-B5FD-465E-AB17-8AEEB78AA353}" sibTransId="{178DEE85-93F6-46D7-82AB-795C0FA27E47}"/>
    <dgm:cxn modelId="{A0581D8D-C908-46A4-B5E6-85C06A29EDA9}" type="presOf" srcId="{CC50A006-FF5B-4E89-9505-4EAA00A5E4D7}" destId="{9B174573-698E-42DC-AD22-26E57282D563}" srcOrd="0" destOrd="0" presId="urn:microsoft.com/office/officeart/2005/8/layout/matrix3"/>
    <dgm:cxn modelId="{0C1744A2-02C4-4325-830E-5A16D8BC62B5}" srcId="{B78AE7F0-CFA4-4B2D-996E-21DC29D4BEF3}" destId="{25ED0539-A908-411C-B7BC-69180EBA21CA}" srcOrd="1" destOrd="0" parTransId="{EECD151F-FFE4-4931-AE15-70CB4E30E6DD}" sibTransId="{0A7261CD-9F79-4AFB-BF29-F68E5509F151}"/>
    <dgm:cxn modelId="{035CA0B5-5498-452A-AFD2-610518D14ECD}" srcId="{B78AE7F0-CFA4-4B2D-996E-21DC29D4BEF3}" destId="{F13A701F-45CE-4273-B062-5A570230C1E9}" srcOrd="3" destOrd="0" parTransId="{9D70A9B3-DC10-494C-8C35-E8921860227E}" sibTransId="{C77C1962-73E0-468D-B86B-96334472DCA9}"/>
    <dgm:cxn modelId="{3CE99E79-5782-41CE-BEE0-4DBFB7023A56}" type="presParOf" srcId="{12D8FE71-EA07-4F26-8AEE-DF4B6F3B9C0B}" destId="{725EFB48-6383-417E-8167-FB203EFBACF0}" srcOrd="0" destOrd="0" presId="urn:microsoft.com/office/officeart/2005/8/layout/matrix3"/>
    <dgm:cxn modelId="{4692B8EC-0960-4F7C-AB8B-9F3839E464E0}" type="presParOf" srcId="{12D8FE71-EA07-4F26-8AEE-DF4B6F3B9C0B}" destId="{9B174573-698E-42DC-AD22-26E57282D563}" srcOrd="1" destOrd="0" presId="urn:microsoft.com/office/officeart/2005/8/layout/matrix3"/>
    <dgm:cxn modelId="{4E272CFC-87A2-46BF-A3FB-205E3B131A04}" type="presParOf" srcId="{12D8FE71-EA07-4F26-8AEE-DF4B6F3B9C0B}" destId="{AEE743D2-A3CD-42AD-A5D9-8EA00A35A539}" srcOrd="2" destOrd="0" presId="urn:microsoft.com/office/officeart/2005/8/layout/matrix3"/>
    <dgm:cxn modelId="{1A8B1261-F1A3-4316-9D56-D23B1BB4B97C}" type="presParOf" srcId="{12D8FE71-EA07-4F26-8AEE-DF4B6F3B9C0B}" destId="{F4CBDF9F-3CD2-4380-BA4A-D0A6BE425B30}" srcOrd="3" destOrd="0" presId="urn:microsoft.com/office/officeart/2005/8/layout/matrix3"/>
    <dgm:cxn modelId="{28B8B236-359D-4F48-8826-547E72C2D31E}" type="presParOf" srcId="{12D8FE71-EA07-4F26-8AEE-DF4B6F3B9C0B}" destId="{5DAE242B-7BA1-4B35-BBB6-21070FC2880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85FD-5F19-4308-94D2-540CFC717A3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E1E0D-258A-4D6B-94D2-94F4F4F104B7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Tanım</a:t>
          </a:r>
          <a:endParaRPr lang="en-US" sz="3600" kern="1200"/>
        </a:p>
      </dsp:txBody>
      <dsp:txXfrm>
        <a:off x="0" y="675"/>
        <a:ext cx="6900512" cy="790684"/>
      </dsp:txXfrm>
    </dsp:sp>
    <dsp:sp modelId="{D7A6E8E1-1F3F-435D-9F18-D642D58854F5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B00AA-BD3C-41C8-9DA5-67906874D106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Epidemiyoloji</a:t>
          </a:r>
          <a:endParaRPr lang="en-US" sz="3600" kern="1200"/>
        </a:p>
      </dsp:txBody>
      <dsp:txXfrm>
        <a:off x="0" y="791359"/>
        <a:ext cx="6900512" cy="790684"/>
      </dsp:txXfrm>
    </dsp:sp>
    <dsp:sp modelId="{6BC598DE-950A-46A9-90E2-287A27117F56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F47D6-056A-4419-9FF8-EB24C3054DAF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Tarama</a:t>
          </a:r>
          <a:endParaRPr lang="en-US" sz="3600" kern="1200"/>
        </a:p>
      </dsp:txBody>
      <dsp:txXfrm>
        <a:off x="0" y="1582044"/>
        <a:ext cx="6900512" cy="790684"/>
      </dsp:txXfrm>
    </dsp:sp>
    <dsp:sp modelId="{D485EBAF-F2D0-458F-9DDC-9D17B19FEC6F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2E0E-3559-4DF9-A6ED-57317D1DF7CD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Tanı</a:t>
          </a:r>
          <a:endParaRPr lang="en-US" sz="3600" kern="1200"/>
        </a:p>
      </dsp:txBody>
      <dsp:txXfrm>
        <a:off x="0" y="2372728"/>
        <a:ext cx="6900512" cy="790684"/>
      </dsp:txXfrm>
    </dsp:sp>
    <dsp:sp modelId="{CDADFDB2-72E6-47E6-AF33-ECEDC03C2154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1EDDE-15B9-4670-84AF-2A6AC2CEA769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Tedavi</a:t>
          </a:r>
          <a:endParaRPr lang="en-US" sz="3600" kern="1200"/>
        </a:p>
      </dsp:txBody>
      <dsp:txXfrm>
        <a:off x="0" y="3163412"/>
        <a:ext cx="6900512" cy="790684"/>
      </dsp:txXfrm>
    </dsp:sp>
    <dsp:sp modelId="{5499E297-D329-4AD0-8A91-A8F18182D27B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4929B-5C39-4BFA-AC6B-A1B3CC309AF9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Sevk kriterleri</a:t>
          </a:r>
          <a:endParaRPr lang="en-US" sz="3600" kern="1200"/>
        </a:p>
      </dsp:txBody>
      <dsp:txXfrm>
        <a:off x="0" y="3954096"/>
        <a:ext cx="6900512" cy="790684"/>
      </dsp:txXfrm>
    </dsp:sp>
    <dsp:sp modelId="{55AE7DB7-75BF-4311-80EA-5B56C9476DB9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67E7F-1038-4480-8602-5CC729241AA3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Vakalar</a:t>
          </a:r>
          <a:endParaRPr lang="en-US" sz="3600" kern="1200"/>
        </a:p>
      </dsp:txBody>
      <dsp:txXfrm>
        <a:off x="0" y="4744781"/>
        <a:ext cx="6900512" cy="790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2FDA5-CB5C-4972-B88F-C871D57CFE3D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5E838-A2D3-410E-8EC7-8E8144C97861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0DC0F-0DC6-46C8-A9FD-14F4B0247E39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Takip 2-4 haftalık aralıklarla planların zamanla kontrol aralığı açılır</a:t>
          </a:r>
          <a:endParaRPr lang="en-US" sz="1500" kern="1200"/>
        </a:p>
      </dsp:txBody>
      <dsp:txXfrm>
        <a:off x="1312541" y="828340"/>
        <a:ext cx="2148945" cy="911674"/>
      </dsp:txXfrm>
    </dsp:sp>
    <dsp:sp modelId="{79C53770-345C-49EE-B796-CCADD47B487D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ED8A-26BC-4564-BB3A-194EED158D15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B0C24-D635-49DD-93B8-02AC4832B987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İstenen esas etki geç başlar (3 hafta) </a:t>
          </a:r>
          <a:endParaRPr lang="en-US" sz="1500" kern="1200"/>
        </a:p>
      </dsp:txBody>
      <dsp:txXfrm>
        <a:off x="4942957" y="828340"/>
        <a:ext cx="2148945" cy="911674"/>
      </dsp:txXfrm>
    </dsp:sp>
    <dsp:sp modelId="{450D48C9-9713-43B5-A26B-1E9D9D55E943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46F3F-8CB4-4260-A2C8-5E007CDC866E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3D969-ADEC-47A6-A548-43046C657550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Tedavi ilk atakta en az 6 ay/1 yıl, 2. atakta 2 yıl sürmeli</a:t>
          </a:r>
          <a:endParaRPr lang="en-US" sz="1500" kern="1200"/>
        </a:p>
      </dsp:txBody>
      <dsp:txXfrm>
        <a:off x="8573374" y="828340"/>
        <a:ext cx="2148945" cy="911674"/>
      </dsp:txXfrm>
    </dsp:sp>
    <dsp:sp modelId="{D76D3F7E-5603-4ED4-95E8-5E50855169FE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2EBE-AE1C-46BA-B6AE-EDF52A79BDF7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7772E-F013-4F5B-AC8B-64DBCF9BE40C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İlaçlar düşük dozlarda başlanarak basamaklı olarak artırılmalı ve azaltarak sonlandırılmalı </a:t>
          </a:r>
          <a:endParaRPr lang="en-US" sz="1500" kern="1200"/>
        </a:p>
      </dsp:txBody>
      <dsp:txXfrm>
        <a:off x="1312541" y="2452790"/>
        <a:ext cx="2148945" cy="911674"/>
      </dsp:txXfrm>
    </dsp:sp>
    <dsp:sp modelId="{CD918D40-0CF1-44A7-B826-CF43E07650E1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03434-F64B-45F6-A531-B5A236E64D7F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FE2AA-473C-42A5-8CB8-B64D0B9251E8}">
      <dsp:nvSpPr>
        <dsp:cNvPr id="0" name=""/>
        <dsp:cNvSpPr/>
      </dsp:nvSpPr>
      <dsp:spPr>
        <a:xfrm>
          <a:off x="4799515" y="2433335"/>
          <a:ext cx="4031164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Tercih edilen anketin, başlangıç değerlenmesindeki skorunda &gt;%50 düzelme  -----&gt;  tedaviye yanıt</a:t>
          </a:r>
          <a:endParaRPr lang="en-US" sz="1500" kern="1200" dirty="0"/>
        </a:p>
      </dsp:txBody>
      <dsp:txXfrm>
        <a:off x="4799515" y="2433335"/>
        <a:ext cx="4031164" cy="9116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DE01B-2D80-417C-93D7-DE53E6436018}">
      <dsp:nvSpPr>
        <dsp:cNvPr id="0" name=""/>
        <dsp:cNvSpPr/>
      </dsp:nvSpPr>
      <dsp:spPr>
        <a:xfrm>
          <a:off x="0" y="0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6DAC8-0411-4B8E-8B89-B6FBACEBAA44}">
      <dsp:nvSpPr>
        <dsp:cNvPr id="0" name=""/>
        <dsp:cNvSpPr/>
      </dsp:nvSpPr>
      <dsp:spPr>
        <a:xfrm>
          <a:off x="0" y="0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Tanıyı netleştiremediğimiz durumlar</a:t>
          </a:r>
          <a:endParaRPr lang="en-US" sz="1500" kern="1200"/>
        </a:p>
      </dsp:txBody>
      <dsp:txXfrm>
        <a:off x="0" y="0"/>
        <a:ext cx="5393361" cy="543917"/>
      </dsp:txXfrm>
    </dsp:sp>
    <dsp:sp modelId="{99ED5AB2-DD0D-4004-A040-5CA78EBBEB6F}">
      <dsp:nvSpPr>
        <dsp:cNvPr id="0" name=""/>
        <dsp:cNvSpPr/>
      </dsp:nvSpPr>
      <dsp:spPr>
        <a:xfrm>
          <a:off x="0" y="543917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6AF03-8AFF-4177-9985-9856DF5CD873}">
      <dsp:nvSpPr>
        <dsp:cNvPr id="0" name=""/>
        <dsp:cNvSpPr/>
      </dsp:nvSpPr>
      <dsp:spPr>
        <a:xfrm>
          <a:off x="0" y="543917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Hasta isteği</a:t>
          </a:r>
          <a:endParaRPr lang="en-US" sz="1500" kern="1200"/>
        </a:p>
      </dsp:txBody>
      <dsp:txXfrm>
        <a:off x="0" y="543917"/>
        <a:ext cx="5393361" cy="543917"/>
      </dsp:txXfrm>
    </dsp:sp>
    <dsp:sp modelId="{0D773164-E5B7-467B-98D7-0067BF5128C4}">
      <dsp:nvSpPr>
        <dsp:cNvPr id="0" name=""/>
        <dsp:cNvSpPr/>
      </dsp:nvSpPr>
      <dsp:spPr>
        <a:xfrm>
          <a:off x="0" y="1087834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D79AFC-2992-4C5D-A993-1B8BAD2A6705}">
      <dsp:nvSpPr>
        <dsp:cNvPr id="0" name=""/>
        <dsp:cNvSpPr/>
      </dsp:nvSpPr>
      <dsp:spPr>
        <a:xfrm>
          <a:off x="0" y="1087834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Psikoterapi veya davranışçı tedavi için istekte bulunan hastalar veya bunlara ihtiyacı olan hastalar</a:t>
          </a:r>
          <a:endParaRPr lang="en-US" sz="1500" kern="1200"/>
        </a:p>
      </dsp:txBody>
      <dsp:txXfrm>
        <a:off x="0" y="1087834"/>
        <a:ext cx="5393361" cy="543917"/>
      </dsp:txXfrm>
    </dsp:sp>
    <dsp:sp modelId="{01AFA855-3E2E-4BBD-A505-ED660D65A385}">
      <dsp:nvSpPr>
        <dsp:cNvPr id="0" name=""/>
        <dsp:cNvSpPr/>
      </dsp:nvSpPr>
      <dsp:spPr>
        <a:xfrm>
          <a:off x="0" y="1631751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CBD308-2758-4F5F-8351-A0F40EFF43BD}">
      <dsp:nvSpPr>
        <dsp:cNvPr id="0" name=""/>
        <dsp:cNvSpPr/>
      </dsp:nvSpPr>
      <dsp:spPr>
        <a:xfrm>
          <a:off x="0" y="1631751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Klinik belirtiler psikotik depresyon, bipolar bozukluğu düşündürüyorsa</a:t>
          </a:r>
          <a:endParaRPr lang="en-US" sz="1500" kern="1200"/>
        </a:p>
      </dsp:txBody>
      <dsp:txXfrm>
        <a:off x="0" y="1631751"/>
        <a:ext cx="5393361" cy="543917"/>
      </dsp:txXfrm>
    </dsp:sp>
    <dsp:sp modelId="{FCC8FF59-1E97-4CFA-98FF-F5A07B47FA8F}">
      <dsp:nvSpPr>
        <dsp:cNvPr id="0" name=""/>
        <dsp:cNvSpPr/>
      </dsp:nvSpPr>
      <dsp:spPr>
        <a:xfrm>
          <a:off x="0" y="2175669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9E566D-42DD-4020-BAD5-0769E863CAE7}">
      <dsp:nvSpPr>
        <dsp:cNvPr id="0" name=""/>
        <dsp:cNvSpPr/>
      </dsp:nvSpPr>
      <dsp:spPr>
        <a:xfrm>
          <a:off x="0" y="2175669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İntihar girişimi olmuşsa </a:t>
          </a:r>
          <a:endParaRPr lang="en-US" sz="1500" kern="1200"/>
        </a:p>
      </dsp:txBody>
      <dsp:txXfrm>
        <a:off x="0" y="2175669"/>
        <a:ext cx="5393361" cy="543917"/>
      </dsp:txXfrm>
    </dsp:sp>
    <dsp:sp modelId="{62B5C05B-D5F3-4B7C-B045-7079C055B1FA}">
      <dsp:nvSpPr>
        <dsp:cNvPr id="0" name=""/>
        <dsp:cNvSpPr/>
      </dsp:nvSpPr>
      <dsp:spPr>
        <a:xfrm>
          <a:off x="0" y="2719586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CC4949-B8FD-4B3E-B080-274085B77AB4}">
      <dsp:nvSpPr>
        <dsp:cNvPr id="0" name=""/>
        <dsp:cNvSpPr/>
      </dsp:nvSpPr>
      <dsp:spPr>
        <a:xfrm>
          <a:off x="0" y="2719586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Kendine veya etrafına zarar verme riski olan hastalar</a:t>
          </a:r>
          <a:endParaRPr lang="en-US" sz="1500" kern="1200"/>
        </a:p>
      </dsp:txBody>
      <dsp:txXfrm>
        <a:off x="0" y="2719586"/>
        <a:ext cx="5393361" cy="543917"/>
      </dsp:txXfrm>
    </dsp:sp>
    <dsp:sp modelId="{556938C9-EAA1-4C4D-B4BE-B3E1F671C8E6}">
      <dsp:nvSpPr>
        <dsp:cNvPr id="0" name=""/>
        <dsp:cNvSpPr/>
      </dsp:nvSpPr>
      <dsp:spPr>
        <a:xfrm>
          <a:off x="0" y="3263503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87B3B3-4893-4A0F-A709-9DF24DE31F24}">
      <dsp:nvSpPr>
        <dsp:cNvPr id="0" name=""/>
        <dsp:cNvSpPr/>
      </dsp:nvSpPr>
      <dsp:spPr>
        <a:xfrm>
          <a:off x="0" y="3263503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Madde kullanımı veya demansla komorbid depresyon mevcutsa</a:t>
          </a:r>
          <a:endParaRPr lang="en-US" sz="1500" kern="1200"/>
        </a:p>
      </dsp:txBody>
      <dsp:txXfrm>
        <a:off x="0" y="3263503"/>
        <a:ext cx="5393361" cy="543917"/>
      </dsp:txXfrm>
    </dsp:sp>
    <dsp:sp modelId="{C2B712ED-2702-4B23-87FB-C87901A78070}">
      <dsp:nvSpPr>
        <dsp:cNvPr id="0" name=""/>
        <dsp:cNvSpPr/>
      </dsp:nvSpPr>
      <dsp:spPr>
        <a:xfrm>
          <a:off x="0" y="3807420"/>
          <a:ext cx="53933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FB0D01-3579-4518-950D-647B63BF07D6}">
      <dsp:nvSpPr>
        <dsp:cNvPr id="0" name=""/>
        <dsp:cNvSpPr/>
      </dsp:nvSpPr>
      <dsp:spPr>
        <a:xfrm>
          <a:off x="0" y="3807420"/>
          <a:ext cx="5393361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Farmakolojik tedavi başladıktan sonra 6-8 hafta içinde cevap alınmazsa</a:t>
          </a:r>
          <a:endParaRPr lang="en-US" sz="1500" kern="1200"/>
        </a:p>
      </dsp:txBody>
      <dsp:txXfrm>
        <a:off x="0" y="3807420"/>
        <a:ext cx="5393361" cy="5439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BED1C-89B4-4D40-AF8F-356E9823D4FF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F6EC3-80D3-4980-9A72-50EEA045DE1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En olası tanı ?</a:t>
          </a:r>
          <a:endParaRPr lang="en-US" sz="2300" kern="1200"/>
        </a:p>
      </dsp:txBody>
      <dsp:txXfrm>
        <a:off x="398656" y="1088253"/>
        <a:ext cx="2959127" cy="1837317"/>
      </dsp:txXfrm>
    </dsp:sp>
    <dsp:sp modelId="{A3C3918C-3BE9-4C4D-A7D6-F494FCC15A04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61165-A9E0-41B7-AE25-2A4B25BB9A5E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Bir sonraki adımınız nedir ?</a:t>
          </a:r>
          <a:endParaRPr lang="en-US" sz="2300" kern="1200"/>
        </a:p>
      </dsp:txBody>
      <dsp:txXfrm>
        <a:off x="4155097" y="1088253"/>
        <a:ext cx="2959127" cy="1837317"/>
      </dsp:txXfrm>
    </dsp:sp>
    <dsp:sp modelId="{9088FADB-C20C-4D01-A896-E492956263C2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A5AE4-B25E-4833-8F07-D77716958CFD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Hastalığın yönetiminde önemli konular ve muhtemel komplikasyonları nelerdir?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8149-2C24-427F-9F90-B02AA0C0EDD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C0FBC-0241-4E26-BD51-95D7BC861E99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Depresyon tanımını ve sınıflamasını yapabilmek</a:t>
          </a:r>
          <a:endParaRPr lang="en-US" sz="2400" kern="1200"/>
        </a:p>
      </dsp:txBody>
      <dsp:txXfrm>
        <a:off x="0" y="675"/>
        <a:ext cx="6900512" cy="790684"/>
      </dsp:txXfrm>
    </dsp:sp>
    <dsp:sp modelId="{EBE32E08-3D28-4D1D-A986-28796494C629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0883E-BD8A-452F-A926-729A6E2DD7AD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Depresyon taraması hakkında bilgi sahibi olmak </a:t>
          </a:r>
          <a:endParaRPr lang="en-US" sz="2400" kern="1200"/>
        </a:p>
      </dsp:txBody>
      <dsp:txXfrm>
        <a:off x="0" y="791359"/>
        <a:ext cx="6900512" cy="790684"/>
      </dsp:txXfrm>
    </dsp:sp>
    <dsp:sp modelId="{61BC009A-B653-411D-BB3C-E71F1BD3F615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6D949-7E25-414E-8C16-F84171DFF4EA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Depresyon semptomlarını sayabilmek </a:t>
          </a:r>
          <a:endParaRPr lang="en-US" sz="2400" kern="1200"/>
        </a:p>
      </dsp:txBody>
      <dsp:txXfrm>
        <a:off x="0" y="1582044"/>
        <a:ext cx="6900512" cy="790684"/>
      </dsp:txXfrm>
    </dsp:sp>
    <dsp:sp modelId="{C8386977-189B-4CED-AACD-87412D3FF30D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111C2-D230-4053-BEEA-9A34680D3CB7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Depresyon tanısı koyabilmek </a:t>
          </a:r>
          <a:endParaRPr lang="en-US" sz="2400" kern="1200"/>
        </a:p>
      </dsp:txBody>
      <dsp:txXfrm>
        <a:off x="0" y="2372728"/>
        <a:ext cx="6900512" cy="790684"/>
      </dsp:txXfrm>
    </dsp:sp>
    <dsp:sp modelId="{935378D4-84D3-43EF-9119-F324C52676CB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4C1D-993F-46C4-B968-1A61D289F02A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Depresyon ayırıcı tanıları hakkında bilgi sahibi olmak</a:t>
          </a:r>
          <a:endParaRPr lang="en-US" sz="2400" kern="1200"/>
        </a:p>
      </dsp:txBody>
      <dsp:txXfrm>
        <a:off x="0" y="3163412"/>
        <a:ext cx="6900512" cy="790684"/>
      </dsp:txXfrm>
    </dsp:sp>
    <dsp:sp modelId="{3C86A47B-4718-4FBD-BB16-DECC49FF2D9F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960E3-B913-4CC2-B96C-073B92C80622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Depresyon tedavisi hakkında bilgi sahibi olmak</a:t>
          </a:r>
          <a:endParaRPr lang="en-US" sz="2400" kern="1200"/>
        </a:p>
      </dsp:txBody>
      <dsp:txXfrm>
        <a:off x="0" y="3954096"/>
        <a:ext cx="6900512" cy="790684"/>
      </dsp:txXfrm>
    </dsp:sp>
    <dsp:sp modelId="{B710A059-0C28-4686-A322-72B078D13E23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9FA18-E236-44C1-AC34-DFF6D491F47E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Sevk kriterleri hakkında bilgi sahibi olmak</a:t>
          </a:r>
          <a:endParaRPr lang="en-US" sz="2400" kern="1200"/>
        </a:p>
      </dsp:txBody>
      <dsp:txXfrm>
        <a:off x="0" y="4744781"/>
        <a:ext cx="6900512" cy="79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32205-774E-4B75-B438-D125B191B83A}">
      <dsp:nvSpPr>
        <dsp:cNvPr id="0" name=""/>
        <dsp:cNvSpPr/>
      </dsp:nvSpPr>
      <dsp:spPr>
        <a:xfrm>
          <a:off x="0" y="4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20B7-39C1-4AD8-AE7F-4659B1F8D88D}">
      <dsp:nvSpPr>
        <dsp:cNvPr id="0" name=""/>
        <dsp:cNvSpPr/>
      </dsp:nvSpPr>
      <dsp:spPr>
        <a:xfrm>
          <a:off x="0" y="484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Cinsiyetin kadın olması 2kat </a:t>
          </a:r>
          <a:endParaRPr lang="en-US" sz="1800" kern="1200"/>
        </a:p>
      </dsp:txBody>
      <dsp:txXfrm>
        <a:off x="0" y="484"/>
        <a:ext cx="10515600" cy="397109"/>
      </dsp:txXfrm>
    </dsp:sp>
    <dsp:sp modelId="{1507B6A3-3143-41DD-8387-1A93E5EDE55E}">
      <dsp:nvSpPr>
        <dsp:cNvPr id="0" name=""/>
        <dsp:cNvSpPr/>
      </dsp:nvSpPr>
      <dsp:spPr>
        <a:xfrm>
          <a:off x="0" y="3975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28BD4-140A-4470-B124-986E4F4018F6}">
      <dsp:nvSpPr>
        <dsp:cNvPr id="0" name=""/>
        <dsp:cNvSpPr/>
      </dsp:nvSpPr>
      <dsp:spPr>
        <a:xfrm>
          <a:off x="0" y="397593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Kadın için 35-45 yaş, erkek için &gt;55 yaş </a:t>
          </a:r>
          <a:endParaRPr lang="en-US" sz="1800" kern="1200"/>
        </a:p>
      </dsp:txBody>
      <dsp:txXfrm>
        <a:off x="0" y="397593"/>
        <a:ext cx="10515600" cy="397109"/>
      </dsp:txXfrm>
    </dsp:sp>
    <dsp:sp modelId="{5A1473DC-4F57-41EA-9B70-F6A1936EE45C}">
      <dsp:nvSpPr>
        <dsp:cNvPr id="0" name=""/>
        <dsp:cNvSpPr/>
      </dsp:nvSpPr>
      <dsp:spPr>
        <a:xfrm>
          <a:off x="0" y="7947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B377-2A70-4266-8EA4-DA5834E34DA2}">
      <dsp:nvSpPr>
        <dsp:cNvPr id="0" name=""/>
        <dsp:cNvSpPr/>
      </dsp:nvSpPr>
      <dsp:spPr>
        <a:xfrm>
          <a:off x="0" y="794702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Stresli yaşam olayları </a:t>
          </a:r>
          <a:endParaRPr lang="en-US" sz="1800" kern="1200"/>
        </a:p>
      </dsp:txBody>
      <dsp:txXfrm>
        <a:off x="0" y="794702"/>
        <a:ext cx="10515600" cy="397109"/>
      </dsp:txXfrm>
    </dsp:sp>
    <dsp:sp modelId="{D6C9DDAC-C40C-45AA-99EF-F224F5FE64CB}">
      <dsp:nvSpPr>
        <dsp:cNvPr id="0" name=""/>
        <dsp:cNvSpPr/>
      </dsp:nvSpPr>
      <dsp:spPr>
        <a:xfrm>
          <a:off x="0" y="11918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5C101-9EA6-439A-92E5-57CE97A0BD9F}">
      <dsp:nvSpPr>
        <dsp:cNvPr id="0" name=""/>
        <dsp:cNvSpPr/>
      </dsp:nvSpPr>
      <dsp:spPr>
        <a:xfrm>
          <a:off x="0" y="1191811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Sosyal desteğin olmaması </a:t>
          </a:r>
          <a:endParaRPr lang="en-US" sz="1800" kern="1200"/>
        </a:p>
      </dsp:txBody>
      <dsp:txXfrm>
        <a:off x="0" y="1191811"/>
        <a:ext cx="10515600" cy="397109"/>
      </dsp:txXfrm>
    </dsp:sp>
    <dsp:sp modelId="{09BC3A71-C999-44BF-BF8B-81C25F83ED6D}">
      <dsp:nvSpPr>
        <dsp:cNvPr id="0" name=""/>
        <dsp:cNvSpPr/>
      </dsp:nvSpPr>
      <dsp:spPr>
        <a:xfrm>
          <a:off x="0" y="15889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5674B-D4FB-449E-B096-A779129B2ECE}">
      <dsp:nvSpPr>
        <dsp:cNvPr id="0" name=""/>
        <dsp:cNvSpPr/>
      </dsp:nvSpPr>
      <dsp:spPr>
        <a:xfrm>
          <a:off x="0" y="1588920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Depresyon öyküsü </a:t>
          </a:r>
          <a:endParaRPr lang="en-US" sz="1800" kern="1200"/>
        </a:p>
      </dsp:txBody>
      <dsp:txXfrm>
        <a:off x="0" y="1588920"/>
        <a:ext cx="10515600" cy="397109"/>
      </dsp:txXfrm>
    </dsp:sp>
    <dsp:sp modelId="{56D601BF-4EA1-4C87-BB06-63A2C1EF37EC}">
      <dsp:nvSpPr>
        <dsp:cNvPr id="0" name=""/>
        <dsp:cNvSpPr/>
      </dsp:nvSpPr>
      <dsp:spPr>
        <a:xfrm>
          <a:off x="0" y="198602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ECE36-DCC6-4E7A-A214-78E40D832FA9}">
      <dsp:nvSpPr>
        <dsp:cNvPr id="0" name=""/>
        <dsp:cNvSpPr/>
      </dsp:nvSpPr>
      <dsp:spPr>
        <a:xfrm>
          <a:off x="0" y="1986030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Ailede depresyon ya da suisid </a:t>
          </a:r>
          <a:endParaRPr lang="en-US" sz="1800" kern="1200"/>
        </a:p>
      </dsp:txBody>
      <dsp:txXfrm>
        <a:off x="0" y="1986030"/>
        <a:ext cx="10515600" cy="397109"/>
      </dsp:txXfrm>
    </dsp:sp>
    <dsp:sp modelId="{47186E28-7B8A-4908-8261-E5BB3B760A9C}">
      <dsp:nvSpPr>
        <dsp:cNvPr id="0" name=""/>
        <dsp:cNvSpPr/>
      </dsp:nvSpPr>
      <dsp:spPr>
        <a:xfrm>
          <a:off x="0" y="23831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CA52D-EB05-4F74-8B29-BEA85F14141E}">
      <dsp:nvSpPr>
        <dsp:cNvPr id="0" name=""/>
        <dsp:cNvSpPr/>
      </dsp:nvSpPr>
      <dsp:spPr>
        <a:xfrm>
          <a:off x="0" y="2383139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Tıbbi komorbidite(eşlik eden hastalıklar) </a:t>
          </a:r>
          <a:endParaRPr lang="en-US" sz="1800" kern="1200"/>
        </a:p>
      </dsp:txBody>
      <dsp:txXfrm>
        <a:off x="0" y="2383139"/>
        <a:ext cx="10515600" cy="397109"/>
      </dsp:txXfrm>
    </dsp:sp>
    <dsp:sp modelId="{5425C7D3-AEEA-4236-817B-90ED0A3BEB53}">
      <dsp:nvSpPr>
        <dsp:cNvPr id="0" name=""/>
        <dsp:cNvSpPr/>
      </dsp:nvSpPr>
      <dsp:spPr>
        <a:xfrm>
          <a:off x="0" y="278024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EB8C3-6AD6-4470-BB89-BEB806063274}">
      <dsp:nvSpPr>
        <dsp:cNvPr id="0" name=""/>
        <dsp:cNvSpPr/>
      </dsp:nvSpPr>
      <dsp:spPr>
        <a:xfrm>
          <a:off x="0" y="2780248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Düşük sosyo-ekonomik düzey</a:t>
          </a:r>
          <a:endParaRPr lang="en-US" sz="1800" kern="1200"/>
        </a:p>
      </dsp:txBody>
      <dsp:txXfrm>
        <a:off x="0" y="2780248"/>
        <a:ext cx="10515600" cy="397109"/>
      </dsp:txXfrm>
    </dsp:sp>
    <dsp:sp modelId="{4C421FFF-FD7E-45C7-8E54-E633BF22B234}">
      <dsp:nvSpPr>
        <dsp:cNvPr id="0" name=""/>
        <dsp:cNvSpPr/>
      </dsp:nvSpPr>
      <dsp:spPr>
        <a:xfrm>
          <a:off x="0" y="317735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65CC9-9135-4767-9D6F-700EC0B5D101}">
      <dsp:nvSpPr>
        <dsp:cNvPr id="0" name=""/>
        <dsp:cNvSpPr/>
      </dsp:nvSpPr>
      <dsp:spPr>
        <a:xfrm>
          <a:off x="0" y="3177357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Alkol/madde kullanımı </a:t>
          </a:r>
          <a:endParaRPr lang="en-US" sz="1800" kern="1200"/>
        </a:p>
      </dsp:txBody>
      <dsp:txXfrm>
        <a:off x="0" y="3177357"/>
        <a:ext cx="10515600" cy="397109"/>
      </dsp:txXfrm>
    </dsp:sp>
    <dsp:sp modelId="{CF49F909-3979-4B4D-8C07-24A00A2E50D3}">
      <dsp:nvSpPr>
        <dsp:cNvPr id="0" name=""/>
        <dsp:cNvSpPr/>
      </dsp:nvSpPr>
      <dsp:spPr>
        <a:xfrm>
          <a:off x="0" y="357446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159B3-DD1C-4A59-B989-BD9A5660C994}">
      <dsp:nvSpPr>
        <dsp:cNvPr id="0" name=""/>
        <dsp:cNvSpPr/>
      </dsp:nvSpPr>
      <dsp:spPr>
        <a:xfrm>
          <a:off x="0" y="3574466"/>
          <a:ext cx="10515600" cy="39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• Post partum dönem </a:t>
          </a:r>
          <a:endParaRPr lang="en-US" sz="1800" kern="1200"/>
        </a:p>
      </dsp:txBody>
      <dsp:txXfrm>
        <a:off x="0" y="3574466"/>
        <a:ext cx="10515600" cy="397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7FDE5-538E-42DF-AA95-5B7228A896D0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C86F9-09CF-4BA4-BBAF-0185243328AD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/>
            <a:t>Semptomlar klinik olarak belirgin bir sıkıntıya ya da sosyal, mesleki ya da önemli diğer işlevsellik alanlarında bozulmaya neden olur.</a:t>
          </a:r>
          <a:endParaRPr lang="en-US" sz="2100" kern="1200"/>
        </a:p>
      </dsp:txBody>
      <dsp:txXfrm>
        <a:off x="0" y="0"/>
        <a:ext cx="6666833" cy="1363480"/>
      </dsp:txXfrm>
    </dsp:sp>
    <dsp:sp modelId="{3071081F-B0D8-4F25-939B-B17CA1571CDD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433ED-BE95-405C-B21C-92A1B4BC412E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/>
            <a:t>Bu dönem, bir maddenin doğrudan fizyolojik etkilerine ya da başka bir tıbbi duruma bağlanamaz. </a:t>
          </a:r>
          <a:endParaRPr lang="en-US" sz="2100" kern="1200"/>
        </a:p>
      </dsp:txBody>
      <dsp:txXfrm>
        <a:off x="0" y="1363480"/>
        <a:ext cx="6666833" cy="1363480"/>
      </dsp:txXfrm>
    </dsp:sp>
    <dsp:sp modelId="{5B3D84F1-41AB-473D-A86B-50FB19B7E020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A8D8E-E0DD-4F2B-BDED-54610DE39C7D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/>
            <a:t>Majör depresif dönemin ortaya çıkışı şizoafektif bozukluk, şizofreni, şizofreniform bozukluk, sanrısal bozukluk veya diğer tanımlanmış ve tanımlanmamış şizofreni spektrumu ve diğer psikotik bozukluklarla daha iyi açıklanamaz</a:t>
          </a:r>
          <a:endParaRPr lang="en-US" sz="2100" kern="1200"/>
        </a:p>
      </dsp:txBody>
      <dsp:txXfrm>
        <a:off x="0" y="2726960"/>
        <a:ext cx="6666833" cy="1363480"/>
      </dsp:txXfrm>
    </dsp:sp>
    <dsp:sp modelId="{F5A6CBC0-10F1-48DB-A668-429BF0CD288B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8C596-4EC7-4F81-8926-FAF3E7051CB7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/>
            <a:t>Hiçbir zaman manik ya da hipomanik bir dönem yaşanmamış olmalı</a:t>
          </a:r>
          <a:endParaRPr lang="en-US" sz="2100" kern="1200"/>
        </a:p>
      </dsp:txBody>
      <dsp:txXfrm>
        <a:off x="0" y="4090440"/>
        <a:ext cx="6666833" cy="1363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A4234-F8F3-44F3-A570-CFEC1779CCB4}">
      <dsp:nvSpPr>
        <dsp:cNvPr id="0" name=""/>
        <dsp:cNvSpPr/>
      </dsp:nvSpPr>
      <dsp:spPr>
        <a:xfrm>
          <a:off x="5919774" y="1190564"/>
          <a:ext cx="3154405" cy="31543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82AE8-6F90-4F7D-9597-D235505BA198}">
      <dsp:nvSpPr>
        <dsp:cNvPr id="0" name=""/>
        <dsp:cNvSpPr/>
      </dsp:nvSpPr>
      <dsp:spPr>
        <a:xfrm>
          <a:off x="6024874" y="1295728"/>
          <a:ext cx="2943504" cy="29440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Suisid ile ilgili soru sormak suisid riski yaratmaz </a:t>
          </a:r>
          <a:endParaRPr lang="en-US" sz="2500" kern="1200"/>
        </a:p>
      </dsp:txBody>
      <dsp:txXfrm>
        <a:off x="6445975" y="1716383"/>
        <a:ext cx="2102703" cy="2102722"/>
      </dsp:txXfrm>
    </dsp:sp>
    <dsp:sp modelId="{B78189F0-8619-4FB5-BE58-ED62C94B1880}">
      <dsp:nvSpPr>
        <dsp:cNvPr id="0" name=""/>
        <dsp:cNvSpPr/>
      </dsp:nvSpPr>
      <dsp:spPr>
        <a:xfrm rot="2700000">
          <a:off x="2660566" y="1190213"/>
          <a:ext cx="3154510" cy="3154510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46EBCF-6D86-4F9D-85EA-CFBE84DBBDF1}">
      <dsp:nvSpPr>
        <dsp:cNvPr id="0" name=""/>
        <dsp:cNvSpPr/>
      </dsp:nvSpPr>
      <dsp:spPr>
        <a:xfrm>
          <a:off x="2766069" y="1295728"/>
          <a:ext cx="2943504" cy="29440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Depresif duygu durumla gelen her hasta suisid açısından araştırılmalı </a:t>
          </a:r>
          <a:endParaRPr lang="en-US" sz="2500" kern="1200"/>
        </a:p>
      </dsp:txBody>
      <dsp:txXfrm>
        <a:off x="3186469" y="1716383"/>
        <a:ext cx="2102703" cy="2102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FD44-3EBE-49E0-8696-031335B81CEF}">
      <dsp:nvSpPr>
        <dsp:cNvPr id="0" name=""/>
        <dsp:cNvSpPr/>
      </dsp:nvSpPr>
      <dsp:spPr>
        <a:xfrm>
          <a:off x="0" y="307129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1. Hastayı eğitin rahatsızlığın detayları , tedavi seyri, prognoz ve tedavinin amacı(semptomların remisyonu)</a:t>
          </a:r>
          <a:endParaRPr lang="en-US" sz="2300" kern="1200"/>
        </a:p>
      </dsp:txBody>
      <dsp:txXfrm>
        <a:off x="44664" y="351793"/>
        <a:ext cx="6577505" cy="825612"/>
      </dsp:txXfrm>
    </dsp:sp>
    <dsp:sp modelId="{59E9C5B2-4762-4D07-98C2-B73BE882A0FC}">
      <dsp:nvSpPr>
        <dsp:cNvPr id="0" name=""/>
        <dsp:cNvSpPr/>
      </dsp:nvSpPr>
      <dsp:spPr>
        <a:xfrm>
          <a:off x="0" y="1288309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Genel sağlığın önemi; egzersiz, uyku hijyeni, beslenme</a:t>
          </a:r>
          <a:endParaRPr lang="en-US" sz="2300" kern="1200"/>
        </a:p>
      </dsp:txBody>
      <dsp:txXfrm>
        <a:off x="44664" y="1332973"/>
        <a:ext cx="6577505" cy="825612"/>
      </dsp:txXfrm>
    </dsp:sp>
    <dsp:sp modelId="{CB9FE6BD-C1FF-4D7B-AC2C-61738CE0D8CC}">
      <dsp:nvSpPr>
        <dsp:cNvPr id="0" name=""/>
        <dsp:cNvSpPr/>
      </dsp:nvSpPr>
      <dsp:spPr>
        <a:xfrm>
          <a:off x="0" y="2269489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Mümkün olduğunca ailenin katılımı</a:t>
          </a:r>
          <a:endParaRPr lang="en-US" sz="2300" kern="1200"/>
        </a:p>
      </dsp:txBody>
      <dsp:txXfrm>
        <a:off x="44664" y="2314153"/>
        <a:ext cx="6577505" cy="825612"/>
      </dsp:txXfrm>
    </dsp:sp>
    <dsp:sp modelId="{FEDBE91A-B7CE-445A-BC9D-79FC28FAB970}">
      <dsp:nvSpPr>
        <dsp:cNvPr id="0" name=""/>
        <dsp:cNvSpPr/>
      </dsp:nvSpPr>
      <dsp:spPr>
        <a:xfrm>
          <a:off x="0" y="3250670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Diğer sağlık çalışanları ile koordinasyon </a:t>
          </a:r>
          <a:endParaRPr lang="en-US" sz="2300" kern="1200"/>
        </a:p>
      </dsp:txBody>
      <dsp:txXfrm>
        <a:off x="44664" y="3295334"/>
        <a:ext cx="6577505" cy="825612"/>
      </dsp:txXfrm>
    </dsp:sp>
    <dsp:sp modelId="{4C38A262-A48D-41D9-A1B3-0FC56B4F30CB}">
      <dsp:nvSpPr>
        <dsp:cNvPr id="0" name=""/>
        <dsp:cNvSpPr/>
      </dsp:nvSpPr>
      <dsp:spPr>
        <a:xfrm>
          <a:off x="0" y="4231850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Destek grupları için kaynak listesi ve terapi için sevk</a:t>
          </a:r>
          <a:endParaRPr lang="en-US" sz="2300" kern="1200"/>
        </a:p>
      </dsp:txBody>
      <dsp:txXfrm>
        <a:off x="44664" y="4276514"/>
        <a:ext cx="6577505" cy="8256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A2EE0-EDCB-4C87-A15C-BF1250D6C491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2.Uygun tedavi seçeneklerinden birini seçin</a:t>
          </a:r>
          <a:endParaRPr lang="en-US" sz="3200" kern="1200" dirty="0"/>
        </a:p>
      </dsp:txBody>
      <dsp:txXfrm>
        <a:off x="62141" y="104940"/>
        <a:ext cx="6542551" cy="1148678"/>
      </dsp:txXfrm>
    </dsp:sp>
    <dsp:sp modelId="{195F55CE-3484-4BBC-BFF0-17106C29E6CE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/>
            <a:t>Hastanın antidepresan kullanımı ve yanıt öyküsü </a:t>
          </a:r>
          <a:endParaRPr lang="en-US" sz="3200" kern="1200"/>
        </a:p>
      </dsp:txBody>
      <dsp:txXfrm>
        <a:off x="62141" y="1470060"/>
        <a:ext cx="6542551" cy="1148678"/>
      </dsp:txXfrm>
    </dsp:sp>
    <dsp:sp modelId="{8898384C-7F19-458E-BD01-E3A0ACA7B187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/>
            <a:t>Antidepresan yanıtı ile ilgili aile öyküsü</a:t>
          </a:r>
          <a:endParaRPr lang="en-US" sz="3200" kern="1200"/>
        </a:p>
      </dsp:txBody>
      <dsp:txXfrm>
        <a:off x="62141" y="2835181"/>
        <a:ext cx="6542551" cy="1148678"/>
      </dsp:txXfrm>
    </dsp:sp>
    <dsp:sp modelId="{AA1046CC-6A7A-4ACB-956A-A504710319A1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/>
            <a:t>Antidepresana yanıt süreci</a:t>
          </a:r>
          <a:endParaRPr lang="en-US" sz="3200" kern="1200"/>
        </a:p>
      </dsp:txBody>
      <dsp:txXfrm>
        <a:off x="62141" y="4200301"/>
        <a:ext cx="6542551" cy="1148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46ACD-A4A7-4B1C-AC6F-F888C5CE5026}">
      <dsp:nvSpPr>
        <dsp:cNvPr id="0" name=""/>
        <dsp:cNvSpPr/>
      </dsp:nvSpPr>
      <dsp:spPr>
        <a:xfrm>
          <a:off x="0" y="1188410"/>
          <a:ext cx="6666833" cy="14449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3. Uygun doz ile ilaca ve doz titrasyonuna başlayın</a:t>
          </a:r>
          <a:endParaRPr lang="en-US" sz="3600" kern="1200" dirty="0"/>
        </a:p>
      </dsp:txBody>
      <dsp:txXfrm>
        <a:off x="70537" y="1258947"/>
        <a:ext cx="6525759" cy="1303875"/>
      </dsp:txXfrm>
    </dsp:sp>
    <dsp:sp modelId="{A45AE0F8-6847-4C29-BE09-AE4283F818B6}">
      <dsp:nvSpPr>
        <dsp:cNvPr id="0" name=""/>
        <dsp:cNvSpPr/>
      </dsp:nvSpPr>
      <dsp:spPr>
        <a:xfrm>
          <a:off x="0" y="2810833"/>
          <a:ext cx="6666833" cy="144494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İlaçların sık görülen yan etkileri</a:t>
          </a:r>
          <a:endParaRPr lang="en-US" sz="3200" kern="1200" dirty="0"/>
        </a:p>
      </dsp:txBody>
      <dsp:txXfrm>
        <a:off x="70537" y="2881370"/>
        <a:ext cx="6525759" cy="13038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EFB48-6383-417E-8167-FB203EFBACF0}">
      <dsp:nvSpPr>
        <dsp:cNvPr id="0" name=""/>
        <dsp:cNvSpPr/>
      </dsp:nvSpPr>
      <dsp:spPr>
        <a:xfrm>
          <a:off x="3367512" y="0"/>
          <a:ext cx="4192805" cy="41928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74573-698E-42DC-AD22-26E57282D563}">
      <dsp:nvSpPr>
        <dsp:cNvPr id="0" name=""/>
        <dsp:cNvSpPr/>
      </dsp:nvSpPr>
      <dsp:spPr>
        <a:xfrm>
          <a:off x="3765828" y="398316"/>
          <a:ext cx="1635193" cy="1635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Güvenli </a:t>
          </a:r>
          <a:endParaRPr lang="en-US" sz="2100" kern="1200"/>
        </a:p>
      </dsp:txBody>
      <dsp:txXfrm>
        <a:off x="3845652" y="478140"/>
        <a:ext cx="1475545" cy="1475545"/>
      </dsp:txXfrm>
    </dsp:sp>
    <dsp:sp modelId="{AEE743D2-A3CD-42AD-A5D9-8EA00A35A539}">
      <dsp:nvSpPr>
        <dsp:cNvPr id="0" name=""/>
        <dsp:cNvSpPr/>
      </dsp:nvSpPr>
      <dsp:spPr>
        <a:xfrm>
          <a:off x="5526806" y="398316"/>
          <a:ext cx="1635193" cy="16351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Etkin </a:t>
          </a:r>
          <a:endParaRPr lang="en-US" sz="2100" kern="1200"/>
        </a:p>
      </dsp:txBody>
      <dsp:txXfrm>
        <a:off x="5606630" y="478140"/>
        <a:ext cx="1475545" cy="1475545"/>
      </dsp:txXfrm>
    </dsp:sp>
    <dsp:sp modelId="{F4CBDF9F-3CD2-4380-BA4A-D0A6BE425B30}">
      <dsp:nvSpPr>
        <dsp:cNvPr id="0" name=""/>
        <dsp:cNvSpPr/>
      </dsp:nvSpPr>
      <dsp:spPr>
        <a:xfrm>
          <a:off x="3765828" y="2159294"/>
          <a:ext cx="1635193" cy="1635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Ekonomik </a:t>
          </a:r>
          <a:endParaRPr lang="en-US" sz="2100" kern="1200"/>
        </a:p>
      </dsp:txBody>
      <dsp:txXfrm>
        <a:off x="3845652" y="2239118"/>
        <a:ext cx="1475545" cy="1475545"/>
      </dsp:txXfrm>
    </dsp:sp>
    <dsp:sp modelId="{5DAE242B-7BA1-4B35-BBB6-21070FC28807}">
      <dsp:nvSpPr>
        <dsp:cNvPr id="0" name=""/>
        <dsp:cNvSpPr/>
      </dsp:nvSpPr>
      <dsp:spPr>
        <a:xfrm>
          <a:off x="5526806" y="2159294"/>
          <a:ext cx="1635193" cy="1635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Kullanımı basit  ajanlar  seçilmelidir. </a:t>
          </a:r>
          <a:endParaRPr lang="en-US" sz="2100" kern="1200"/>
        </a:p>
      </dsp:txBody>
      <dsp:txXfrm>
        <a:off x="5606630" y="2239118"/>
        <a:ext cx="1475545" cy="147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AE9C1-F04A-4CAB-9E22-FFA48B8BD7D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7D7F-0C60-4092-9775-4DFFD103AF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84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07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Depresyon nedir?</a:t>
            </a:r>
          </a:p>
          <a:p>
            <a:r>
              <a:rPr lang="tr-TR" dirty="0"/>
              <a:t>Depresyon, tedavi edilebilir</a:t>
            </a:r>
          </a:p>
          <a:p>
            <a:r>
              <a:rPr lang="tr-TR" dirty="0"/>
              <a:t>Herkesin başına gelebilecek bir durumdur</a:t>
            </a:r>
          </a:p>
          <a:p>
            <a:r>
              <a:rPr lang="tr-TR" dirty="0"/>
              <a:t>Bir zayıflık değildir</a:t>
            </a:r>
          </a:p>
          <a:p>
            <a:r>
              <a:rPr lang="tr-TR" dirty="0"/>
              <a:t>Güvendiğiniz biri ile duygularınız hakkında konuşun </a:t>
            </a:r>
          </a:p>
          <a:p>
            <a:r>
              <a:rPr lang="tr-TR" dirty="0"/>
              <a:t>İyi olduğunuz zamanlarda yapmaktan hoşlandığınız etkinlikleri yapın</a:t>
            </a:r>
          </a:p>
          <a:p>
            <a:r>
              <a:rPr lang="tr-TR" dirty="0"/>
              <a:t>Bağlarınızı koruyun. Aileniz ve arkadaşlarınızla iletişiminizi koparmayın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91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br>
              <a:rPr lang="en-US" sz="1200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77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Depresif semptomlar remisyona gireceği, yan etkilerin minimal olduğu doz etkin doz</a:t>
            </a:r>
          </a:p>
          <a:p>
            <a:pPr>
              <a:defRPr/>
            </a:pPr>
            <a:r>
              <a:rPr lang="tr-TR" dirty="0"/>
              <a:t>İlaçlar düşük dozlarda başlanarak basamaklı olarak artırılmalı ve azaltarak sonlandırılmalı</a:t>
            </a:r>
          </a:p>
          <a:p>
            <a:pPr>
              <a:defRPr/>
            </a:pPr>
            <a:r>
              <a:rPr lang="tr-TR" dirty="0"/>
              <a:t>İstenen esas etki geç başlar  (3 hafta)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205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Yan etkiler için 1 hafta sonra kontrol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00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Bazı çalışmalar egzersiz programlarının, tek başına ilaç tedavisine kıyasla olumlu etkilerini göstermektedir. </a:t>
            </a:r>
          </a:p>
          <a:p>
            <a:r>
              <a:rPr lang="tr-TR" dirty="0"/>
              <a:t>Meditasyona dayalı bilişsel </a:t>
            </a:r>
            <a:r>
              <a:rPr lang="tr-TR" dirty="0" err="1"/>
              <a:t>terapininde</a:t>
            </a:r>
            <a:r>
              <a:rPr lang="tr-TR" dirty="0"/>
              <a:t> tedavide etkin olduğu ve </a:t>
            </a:r>
            <a:r>
              <a:rPr lang="tr-TR" dirty="0" err="1"/>
              <a:t>major</a:t>
            </a:r>
            <a:r>
              <a:rPr lang="tr-TR" dirty="0"/>
              <a:t> depresif bozukluğun nüksünü azalttığı gösterilmiştir. </a:t>
            </a:r>
          </a:p>
          <a:p>
            <a:r>
              <a:rPr lang="tr-TR" dirty="0"/>
              <a:t>Akran desteği, egzersiz, iyi beslenme, gevşeme uygulamaları, keyif alınan aktivitelere zaman ayırma, ulaşılabilir küçük hedefler belirleme gibi başa çıkma ve yönetim stratejileri de yardımcı olmaktadır.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62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etkili psikoterapi yöntemlerinden biri bilişsel davranışçı terapidir (BDT</a:t>
            </a:r>
            <a:endParaRPr lang="tr-TR" dirty="0"/>
          </a:p>
          <a:p>
            <a:r>
              <a:rPr lang="tr-TR" dirty="0"/>
              <a:t>Bu yöntem hastaların yeni yaşadıkları stresli durumların yanında eski travmalarıyla da başa çıkabilmelerini sağlar.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F574-723A-4642-B9EF-1BCD000747C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570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Bupropion</a:t>
            </a:r>
            <a:r>
              <a:rPr lang="tr-TR" dirty="0"/>
              <a:t> norepinefrin dopamin geri alım </a:t>
            </a:r>
            <a:r>
              <a:rPr lang="tr-TR" dirty="0" err="1"/>
              <a:t>inh</a:t>
            </a:r>
            <a:endParaRPr lang="tr-TR" dirty="0"/>
          </a:p>
          <a:p>
            <a:r>
              <a:rPr lang="tr-TR" dirty="0" err="1"/>
              <a:t>Mirtazapin</a:t>
            </a:r>
            <a:r>
              <a:rPr lang="tr-TR" dirty="0"/>
              <a:t> </a:t>
            </a:r>
            <a:r>
              <a:rPr lang="tr-TR" dirty="0" err="1"/>
              <a:t>nörepinefrin</a:t>
            </a:r>
            <a:r>
              <a:rPr lang="tr-TR" dirty="0"/>
              <a:t> serotonin </a:t>
            </a:r>
            <a:r>
              <a:rPr lang="tr-TR" dirty="0" err="1"/>
              <a:t>modülastörü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99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Gis</a:t>
            </a:r>
            <a:r>
              <a:rPr lang="tr-TR" dirty="0"/>
              <a:t> yan etkileri zamanla azalır</a:t>
            </a:r>
          </a:p>
          <a:p>
            <a:r>
              <a:rPr lang="tr-TR" b="0" i="0" dirty="0">
                <a:solidFill>
                  <a:srgbClr val="505050"/>
                </a:solidFill>
                <a:effectLst/>
                <a:latin typeface="NexusSerifWebPro"/>
              </a:rPr>
              <a:t>Seçici serotonin geri alım inhibitörleri (</a:t>
            </a:r>
            <a:r>
              <a:rPr lang="tr-TR" b="0" i="0" dirty="0" err="1">
                <a:solidFill>
                  <a:srgbClr val="505050"/>
                </a:solidFill>
                <a:effectLst/>
                <a:latin typeface="NexusSerifWebPro"/>
              </a:rPr>
              <a:t>SSRI'lar</a:t>
            </a:r>
            <a:r>
              <a:rPr lang="tr-TR" b="0" i="0" dirty="0">
                <a:solidFill>
                  <a:srgbClr val="505050"/>
                </a:solidFill>
                <a:effectLst/>
                <a:latin typeface="NexusSerifWebPro"/>
              </a:rPr>
              <a:t>) (</a:t>
            </a:r>
            <a:r>
              <a:rPr lang="tr-TR" b="0" i="0" dirty="0" err="1">
                <a:solidFill>
                  <a:srgbClr val="505050"/>
                </a:solidFill>
                <a:effectLst/>
                <a:latin typeface="NexusSerifWebPro"/>
              </a:rPr>
              <a:t>paroksetin</a:t>
            </a:r>
            <a:r>
              <a:rPr lang="tr-TR" b="0" i="0" dirty="0">
                <a:solidFill>
                  <a:srgbClr val="505050"/>
                </a:solidFill>
                <a:effectLst/>
                <a:latin typeface="NexusSerifWebPro"/>
              </a:rPr>
              <a:t> dışında) ve serotonin ve norepinefrin geri alım inhibitörleri (</a:t>
            </a:r>
            <a:r>
              <a:rPr lang="tr-TR" b="0" i="0" dirty="0" err="1">
                <a:solidFill>
                  <a:srgbClr val="505050"/>
                </a:solidFill>
                <a:effectLst/>
                <a:latin typeface="NexusSerifWebPro"/>
              </a:rPr>
              <a:t>SNRI'ler</a:t>
            </a:r>
            <a:r>
              <a:rPr lang="tr-TR" b="0" i="0" dirty="0">
                <a:solidFill>
                  <a:srgbClr val="505050"/>
                </a:solidFill>
                <a:effectLst/>
                <a:latin typeface="NexusSerifWebPro"/>
              </a:rPr>
              <a:t>) genellikle önemli kilo alımına neden olmaz </a:t>
            </a:r>
          </a:p>
          <a:p>
            <a:r>
              <a:rPr lang="tr-TR" b="0" i="0" dirty="0" err="1">
                <a:solidFill>
                  <a:srgbClr val="505050"/>
                </a:solidFill>
                <a:effectLst/>
                <a:latin typeface="NexusSerifWebPro"/>
              </a:rPr>
              <a:t>paroksetin</a:t>
            </a:r>
            <a:r>
              <a:rPr lang="tr-TR" b="0" i="0" dirty="0">
                <a:solidFill>
                  <a:srgbClr val="505050"/>
                </a:solidFill>
                <a:effectLst/>
                <a:latin typeface="NexusSerifWebPro"/>
              </a:rPr>
              <a:t> ile orta derecede kilo alımı ve </a:t>
            </a:r>
            <a:r>
              <a:rPr lang="tr-TR" b="0" i="0" dirty="0" err="1">
                <a:solidFill>
                  <a:srgbClr val="505050"/>
                </a:solidFill>
                <a:effectLst/>
                <a:latin typeface="NexusSerifWebPro"/>
              </a:rPr>
              <a:t>bupropion</a:t>
            </a:r>
            <a:r>
              <a:rPr lang="tr-TR" b="0" i="0" dirty="0">
                <a:solidFill>
                  <a:srgbClr val="505050"/>
                </a:solidFill>
                <a:effectLst/>
                <a:latin typeface="NexusSerifWebPro"/>
              </a:rPr>
              <a:t> ile orta derecede kilo kaybı olabilir.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291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eksik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64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474747"/>
                </a:solidFill>
                <a:latin typeface="Noto Sans" panose="020B0502040504020204" pitchFamily="34" charset="0"/>
              </a:rPr>
              <a:t>Q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ıick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inventory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of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depressive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symptomatology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QIDS</a:t>
            </a:r>
            <a:r>
              <a:rPr lang="tr-TR" b="0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 </a:t>
            </a:r>
          </a:p>
          <a:p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Ölçek tabanlı bakım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qıick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inventory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of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depressive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1" i="0" dirty="0" err="1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symptomatology</a:t>
            </a:r>
            <a:r>
              <a:rPr lang="tr-TR" b="1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 QIDS</a:t>
            </a:r>
            <a:r>
              <a:rPr lang="tr-TR" b="0" i="0" dirty="0">
                <a:solidFill>
                  <a:srgbClr val="474747"/>
                </a:solidFill>
                <a:effectLst/>
                <a:latin typeface="Noto Sans" panose="020B0502040504020204" pitchFamily="34" charset="0"/>
              </a:rPr>
              <a:t> </a:t>
            </a:r>
          </a:p>
          <a:p>
            <a:r>
              <a:rPr lang="tr-TR" dirty="0"/>
              <a:t>0-5 şiddetli değil</a:t>
            </a:r>
          </a:p>
          <a:p>
            <a:r>
              <a:rPr lang="tr-TR" dirty="0"/>
              <a:t>6-10 hafif </a:t>
            </a:r>
          </a:p>
          <a:p>
            <a:r>
              <a:rPr lang="tr-TR" dirty="0"/>
              <a:t>11-15 orta</a:t>
            </a:r>
          </a:p>
          <a:p>
            <a:r>
              <a:rPr lang="tr-TR" dirty="0"/>
              <a:t>16-20 şiddetli</a:t>
            </a:r>
          </a:p>
          <a:p>
            <a:r>
              <a:rPr lang="tr-TR" dirty="0"/>
              <a:t>21-27 çok şiddetli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45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ABD Koruyucu Hizmetler Çalışma Grubu ve Amerikan Aile Hekimleri Akademisi, birinci basamakta çökkün duygudurum ve </a:t>
            </a:r>
            <a:r>
              <a:rPr lang="tr-TR" dirty="0" err="1"/>
              <a:t>anhedoniyi</a:t>
            </a:r>
            <a:r>
              <a:rPr lang="tr-TR" dirty="0"/>
              <a:t> sorgulayan iki soru ile depresyonun taranmasını önermektedir.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29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5F574-723A-4642-B9EF-1BCD000747C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67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5F574-723A-4642-B9EF-1BCD000747C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0 – 10 puan “depresyon yok” , 11 – 13 puan “muhtemel depresyon” 14 ve üzeri puan “kesin depresyon”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5F574-723A-4642-B9EF-1BCD000747C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78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37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Hekim hastanın depresyonuna yol açan altta yatan bir </a:t>
            </a:r>
            <a:r>
              <a:rPr lang="tr-TR" dirty="0" err="1"/>
              <a:t>bozukluğunn</a:t>
            </a:r>
            <a:r>
              <a:rPr lang="tr-TR" dirty="0"/>
              <a:t> dışlanması açısından tam bir nörolojik değerlendirme yapmalıdır.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8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D7F-0C60-4092-9775-4DFFD103AF33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28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589350-B81F-08DC-32F2-DFCD9650C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16851D-BA97-FF93-73D6-3A80E69E3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421A78-C6B7-EB41-5F6F-B269374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F37767-26E6-0C28-26B8-021C228A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EE5FD6-17FD-1E47-694D-09755D4B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76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E5F6E0-EB27-F783-A3F7-2AA00C17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EBDD51-45CE-7D2D-FDE8-475BB5FFB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F05BDA-E4D7-8F89-9C05-AF2B0A78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398371-20AF-32B8-2816-071AA30D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C8CBE0-A755-F8C5-8C58-9CE957AB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3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9D2FEB0-4D4E-935F-8D17-E6B7F6E2C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1ED71-DFD1-718D-AF49-36B1894EE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6B0A09-820F-B5D2-F9A5-6CCBBBB0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C5B4E3-1F1F-BB21-E4E5-495BA204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9FBEAB-BDE2-6064-EF14-E094E11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03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8778C4-68F9-DBCA-FF94-FA1135E3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412697-6B9C-5819-8181-241358DE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C4E3FE-7ED4-F946-EF44-7F029DFC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F1E270-8A0F-ED33-848C-A1A87EF7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4AE7F3-2CCE-7F33-410D-385C9D26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26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3520A-C9FC-6121-47D1-28D65A26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85F181-9FB6-BD99-2E85-AD0D34F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C92325-9BC3-D78F-8F7B-853C8816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DD9DA1-AE32-57EB-3707-0B612982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7961FE-F096-97D9-8505-5CA6948B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77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E6866A-8B3F-D04A-698B-4C1B83E6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B2C006-16E6-393C-9420-53A8254BC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C5414F-31D2-A00D-A097-1F6A95E41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5BC06F-D480-6C44-8962-394CD041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C29E5C9-B98F-AC06-6937-6C91B619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20D06E-399E-CC5F-23E1-10EEDD22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3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68EAFB-C2CD-3BE1-120F-A6212495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7F2472-D5D3-FAF1-8E7F-12A7CD31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8A0D47-BA99-F7A4-3DCA-C75DCACB5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AB99A68-0817-FC55-A4CF-57B58C518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7A4EDF-CC98-5E75-6CB2-4CADE600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6C67C28-6BE1-F30B-F1C4-755C8634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87191E-EF99-F075-4DFE-CB432E71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B3B89B1-7FA6-E873-BEEF-048D671B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1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3F2381-44E4-AF0F-C784-5F37A51B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E3EF4C-D69E-BC9F-4F8F-EC7E077E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40D62D-906C-7CEC-87EA-8C7C1EF6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BF1F32-C973-7296-39DD-6EA9AE92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28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FC5DD4-A51F-A502-2DD4-0AE3E75E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3BF7599-BC53-5517-3CBA-CC80E46B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BCC9E9-1C61-8137-65B7-A6F2265A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69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3E2027-25C3-9668-2B0B-222B8387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3688D7-7B09-58CF-DB17-C11F6428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7C1EED-D569-304C-2192-23EEFEA2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D4A9BC-849E-C5AA-7292-759C5336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29B54D-563E-F060-76EF-D7B3CC1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435C5-11A3-00D4-387F-5EDD1A5C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D7D81C-896D-1377-CFA3-02849678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A426DA-A50C-1D69-1D9E-ABEF64BD1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6EB0E11-C034-BD0F-6560-A3C9456EE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F65E08-DD2E-A07E-82E4-26579412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C2DD29-3870-CA22-00B8-D93D0772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74DF16-8F81-8D45-AC84-2034AE34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20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36C072D-655F-BFEB-BF20-2A17716E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D3504E-C99B-94AA-3CE5-A5828E06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3DB6B1-BB31-F74E-FFAE-3CB276272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9C58-FF89-4E1B-AB89-E21BA5E1B9B0}" type="datetimeFigureOut">
              <a:rPr lang="tr-TR" smtClean="0"/>
              <a:t>23.01.2024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0B1E45-CCA7-0271-C9C4-039D9F2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381056-2A96-70EB-FD41-F9F7DB5AB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8833-5840-4F69-9D5C-7F4B6B288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3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unipolar-depression-in-adults-assessment-and-diagnosis?search=depresyon%20&amp;source=search_result&amp;selectedTitle=2~150&amp;usage_type=default&amp;display_rank=2#H611891" TargetMode="External"/><Relationship Id="rId2" Type="http://schemas.openxmlformats.org/officeDocument/2006/relationships/hyperlink" Target="https://www.uptodate.com/contents/suicidal-ideation-and-behavior-in-adults?search=prevalence%20of%20Mood%20disorder%20in%20turkey&amp;topicRef=1721&amp;source=see_li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3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15DEE1-0F32-A1D9-4691-460EB5200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028" y="2605828"/>
            <a:ext cx="5334123" cy="2116896"/>
          </a:xfrm>
        </p:spPr>
        <p:txBody>
          <a:bodyPr anchor="t">
            <a:normAutofit/>
          </a:bodyPr>
          <a:lstStyle/>
          <a:p>
            <a:pPr algn="l"/>
            <a:r>
              <a:rPr lang="tr-TR" sz="4000" dirty="0">
                <a:solidFill>
                  <a:schemeClr val="tx2"/>
                </a:solidFill>
              </a:rPr>
              <a:t>VAKALARLA DEPRESYON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8A7B404-70D8-ECF5-2AEB-CA5F4AA63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8" y="5408524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2000" dirty="0">
                <a:solidFill>
                  <a:schemeClr val="tx2"/>
                </a:solidFill>
              </a:rPr>
              <a:t>KTÜ Tıp Fakültesi Aile Hekimliği A.B.D.</a:t>
            </a:r>
          </a:p>
          <a:p>
            <a:pPr algn="l"/>
            <a:r>
              <a:rPr lang="tr-TR" sz="2000" dirty="0">
                <a:solidFill>
                  <a:schemeClr val="tx2"/>
                </a:solidFill>
              </a:rPr>
              <a:t>Arş. Gör. Dr. Bilgehan Tataroğlu</a:t>
            </a:r>
          </a:p>
        </p:txBody>
      </p:sp>
      <p:pic>
        <p:nvPicPr>
          <p:cNvPr id="1026" name="Picture 2" descr="Kaygı ve Depresyon">
            <a:extLst>
              <a:ext uri="{FF2B5EF4-FFF2-40B4-BE49-F238E27FC236}">
                <a16:creationId xmlns:a16="http://schemas.microsoft.com/office/drawing/2014/main" id="{07CE27DB-E064-DC4E-155F-B070E969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716153"/>
            <a:ext cx="4141760" cy="234009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Freeform: Shape 103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Freeform: Shape 103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9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B63708-1BD7-913E-5895-5246303A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sz="3400">
                <a:solidFill>
                  <a:srgbClr val="FFFFFF"/>
                </a:solidFill>
              </a:rPr>
              <a:t>Depresyon Tanı ve Derecelendirme Ölçekleri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F3405-046C-0D91-970D-E7E992DF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i="0">
                <a:effectLst/>
              </a:rPr>
              <a:t>Hasta Sağlığı Anketi-2(PHQ-2) </a:t>
            </a:r>
          </a:p>
          <a:p>
            <a:r>
              <a:rPr lang="tr-TR"/>
              <a:t>Hasta Sağlık Anketi-9 (PHQ-9)</a:t>
            </a:r>
          </a:p>
          <a:p>
            <a:r>
              <a:rPr lang="tr-TR"/>
              <a:t>Beck Depresyon Envanteri (BDE) veya Beck Depresyon Envanteri-II (BDE-II)</a:t>
            </a:r>
          </a:p>
          <a:p>
            <a:r>
              <a:rPr lang="tr-TR"/>
              <a:t>Hamilton Depresyon Derecelendirme Ölçeği</a:t>
            </a:r>
          </a:p>
          <a:p>
            <a:r>
              <a:rPr lang="tr-TR"/>
              <a:t>Depresif Semptom Hızlı Envanteri (QIDS) </a:t>
            </a:r>
          </a:p>
          <a:p>
            <a:r>
              <a:rPr lang="tr-TR" err="1"/>
              <a:t>Zung</a:t>
            </a:r>
            <a:r>
              <a:rPr lang="tr-TR"/>
              <a:t> Öz-Puanlama Depresyon Ölçeği</a:t>
            </a:r>
          </a:p>
          <a:p>
            <a:r>
              <a:rPr lang="tr-TR"/>
              <a:t>Epidemiyolojik Araştırmalar Merkezi-Depresyon Ölçeği (CES-D)</a:t>
            </a:r>
          </a:p>
          <a:p>
            <a:r>
              <a:rPr lang="tr-TR"/>
              <a:t>Beck İntihar Düşüncesi Ölçeği </a:t>
            </a:r>
          </a:p>
          <a:p>
            <a:r>
              <a:rPr lang="tr-TR" err="1"/>
              <a:t>Geriyatrik</a:t>
            </a:r>
            <a:r>
              <a:rPr lang="tr-TR"/>
              <a:t> Depresyon Ölçeği (YDÖ)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796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C311997-9B76-9C59-BB19-F8353F8B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Tarama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5EE8B6-135D-602F-A375-2A7618CC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tr-TR" sz="2000"/>
              <a:t>1. Geçtiğimiz 2 hafta içinde kendinizi düşkün, çökkün veya çaresiz hissettiniz mi ? </a:t>
            </a:r>
          </a:p>
          <a:p>
            <a:r>
              <a:rPr lang="tr-TR" sz="2000"/>
              <a:t>2. Geçtiğimiz 2 hafta içinde bir şeyler yapmak için kendinizi ilgisiz veya keyifsiz hissettiniz m i?</a:t>
            </a:r>
          </a:p>
          <a:p>
            <a:endParaRPr lang="tr-TR" sz="2000"/>
          </a:p>
          <a:p>
            <a:pPr marL="0" indent="0">
              <a:buNone/>
            </a:pPr>
            <a:r>
              <a:rPr lang="tr-TR" sz="2000"/>
              <a:t>Bu iki sorudan birine verilen olumlu yanıt, </a:t>
            </a:r>
            <a:r>
              <a:rPr lang="tr-TR" sz="2000" err="1"/>
              <a:t>major</a:t>
            </a:r>
            <a:r>
              <a:rPr lang="tr-TR" sz="2000"/>
              <a:t> depresyon gibi bir depresif bozukluğun olup olmadığını veya depresyonun ciddiyetini belirlemek için, klinik görüşme veya DSM-V tanı ölçütleri gibi daha ayrıntılı incelemeyi gerektirir.</a:t>
            </a:r>
          </a:p>
        </p:txBody>
      </p:sp>
    </p:spTree>
    <p:extLst>
      <p:ext uri="{BB962C8B-B14F-4D97-AF65-F5344CB8AC3E}">
        <p14:creationId xmlns:p14="http://schemas.microsoft.com/office/powerpoint/2010/main" val="325201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B9F874-F003-78B0-D4C9-3DCE988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CF416D-F4F1-F29C-592E-BC47422F7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b="1" i="0">
                <a:effectLst/>
                <a:latin typeface="Noto Sans" panose="020B0502040504020204" pitchFamily="34" charset="0"/>
              </a:rPr>
              <a:t>Taramaya iki adımlı yaklaşım </a:t>
            </a:r>
            <a:endParaRPr lang="tr-TR">
              <a:latin typeface="Noto Sans" panose="020B0502040504020204" pitchFamily="34" charset="0"/>
            </a:endParaRPr>
          </a:p>
          <a:p>
            <a:endParaRPr lang="tr-TR" b="0" i="0">
              <a:effectLst/>
              <a:latin typeface="Noto Sans" panose="020B0502040504020204" pitchFamily="34" charset="0"/>
            </a:endParaRPr>
          </a:p>
          <a:p>
            <a:r>
              <a:rPr lang="tr-TR" b="0" i="0">
                <a:effectLst/>
                <a:latin typeface="Times New Roman" panose="02020603050405020304" pitchFamily="18" charset="0"/>
              </a:rPr>
              <a:t>●</a:t>
            </a:r>
            <a:r>
              <a:rPr lang="tr-TR" b="1" i="0">
                <a:effectLst/>
                <a:latin typeface="Noto Sans" panose="020B0502040504020204" pitchFamily="34" charset="0"/>
              </a:rPr>
              <a:t>Adım 1</a:t>
            </a:r>
            <a:r>
              <a:rPr lang="tr-TR" b="0" i="0">
                <a:effectLst/>
                <a:latin typeface="Noto Sans" panose="020B0502040504020204" pitchFamily="34" charset="0"/>
              </a:rPr>
              <a:t> – İki soruluk ekranı veya Hasta Sağlığı Anketi-2'yi (PHQ-2) kullanarak kısa bir ekranla başlayın.</a:t>
            </a:r>
          </a:p>
          <a:p>
            <a:r>
              <a:rPr lang="tr-TR" b="0" i="0">
                <a:effectLst/>
                <a:latin typeface="Times New Roman" panose="02020603050405020304" pitchFamily="18" charset="0"/>
              </a:rPr>
              <a:t>●</a:t>
            </a:r>
            <a:r>
              <a:rPr lang="tr-TR" b="1" i="0">
                <a:effectLst/>
                <a:latin typeface="Noto Sans" panose="020B0502040504020204" pitchFamily="34" charset="0"/>
              </a:rPr>
              <a:t>Adım 2</a:t>
            </a:r>
            <a:r>
              <a:rPr lang="tr-TR" b="0" i="0">
                <a:effectLst/>
                <a:latin typeface="Noto Sans" panose="020B0502040504020204" pitchFamily="34" charset="0"/>
              </a:rPr>
              <a:t> – Tarama testi pozitif çıkan bireyler, Hasta Sağlığı Anketi-9 (PHQ-9) ile ek taramaya tabi tutulmalıdır.</a:t>
            </a:r>
          </a:p>
          <a:p>
            <a:pPr marL="0" indent="0">
              <a:buNone/>
            </a:pP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10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B14E9E-C536-B884-753B-157DD7B7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522A14A-6F08-A758-619A-AF0D3FDC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811" y="1675227"/>
            <a:ext cx="1046237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8663ABE-F5F7-DF9E-ED8F-18B62602D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422" y="643467"/>
            <a:ext cx="84091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FA33EF-825E-9DF7-A547-2D5F0927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E4888F-9102-66BA-E6B7-4BCAD2280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421" y="219557"/>
            <a:ext cx="9135894" cy="6132504"/>
          </a:xfrm>
        </p:spPr>
      </p:pic>
    </p:spTree>
    <p:extLst>
      <p:ext uri="{BB962C8B-B14F-4D97-AF65-F5344CB8AC3E}">
        <p14:creationId xmlns:p14="http://schemas.microsoft.com/office/powerpoint/2010/main" val="147430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503002-05AB-4A5A-A219-A188A981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7CB4BA-675E-445D-89D0-D053330A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3C9267-BE98-40AB-80F2-D7824EBB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883"/>
            <a:ext cx="10515600" cy="17526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8FF1436-DB25-4159-BBBA-EB7029D3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48482"/>
            <a:ext cx="6942023" cy="45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534267-8B18-4677-95FB-37F2B3D0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1B5918-7EAD-4790-9524-591B0456E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E41FC4-72A0-4E76-AF37-A404B43FF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402"/>
            <a:ext cx="6891361" cy="47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0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63E198-F66C-455A-B82B-A424CDF8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8AEFDD-3008-4FDB-B5E1-727ECEDA1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D20DB9-35AA-4ADA-8364-5EECAEAF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7124384" cy="53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63805A-F434-4019-B428-24B832A7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9C3DD6-22B0-4C59-89FA-634280B8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05E1B0-30B2-40A8-A4BB-FEF23C194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88"/>
          <a:stretch/>
        </p:blipFill>
        <p:spPr>
          <a:xfrm>
            <a:off x="838199" y="768485"/>
            <a:ext cx="7302166" cy="32828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07D59E7-263F-47E8-B9EE-4F22BDF7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49" y="4182893"/>
            <a:ext cx="721461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0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B44837-DFC9-DACD-7679-6D9A4402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/>
              <a:t>Sunum Planı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21F76F0-59F3-F852-6347-09B16D25B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488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96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C75C5A-F7B5-404E-ABD4-BB9F5CB4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A11A99-C654-4792-B66C-DBA0EDE0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43B2B2-6445-48F8-8DB8-48227B72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19" y="681036"/>
            <a:ext cx="7634676" cy="52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262127C-B90C-4AC3-8F71-D54E8D2E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61" y="888560"/>
            <a:ext cx="7671755" cy="4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03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9CE820-9360-4678-980B-F1581039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9" y="575249"/>
            <a:ext cx="7548259" cy="54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Beck Depresyon Ölçeği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0-9: depresyon yok</a:t>
            </a:r>
          </a:p>
          <a:p>
            <a:r>
              <a:rPr lang="tr-TR" dirty="0"/>
              <a:t>10-18: hafif depresyon </a:t>
            </a:r>
          </a:p>
          <a:p>
            <a:r>
              <a:rPr lang="tr-TR" dirty="0"/>
              <a:t>19-29: orta derecede depresyon</a:t>
            </a:r>
          </a:p>
          <a:p>
            <a:r>
              <a:rPr lang="tr-TR" dirty="0"/>
              <a:t>30-63: ağır depresyon</a:t>
            </a:r>
          </a:p>
        </p:txBody>
      </p:sp>
    </p:spTree>
    <p:extLst>
      <p:ext uri="{BB962C8B-B14F-4D97-AF65-F5344CB8AC3E}">
        <p14:creationId xmlns:p14="http://schemas.microsoft.com/office/powerpoint/2010/main" val="77189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hamilton_depresyon_degerlendirme.pdf">
            <a:extLst>
              <a:ext uri="{FF2B5EF4-FFF2-40B4-BE49-F238E27FC236}">
                <a16:creationId xmlns:a16="http://schemas.microsoft.com/office/drawing/2014/main" id="{C9E33422-C20E-271F-6E5A-58061EED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-863739"/>
            <a:ext cx="6264696" cy="88661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7C565E8-EA5A-AF7C-4DBA-B72519172A5F}"/>
              </a:ext>
            </a:extLst>
          </p:cNvPr>
          <p:cNvSpPr txBox="1"/>
          <p:nvPr/>
        </p:nvSpPr>
        <p:spPr>
          <a:xfrm>
            <a:off x="6095459" y="5289933"/>
            <a:ext cx="6096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0-7 puan depresyon olmadığını</a:t>
            </a:r>
          </a:p>
          <a:p>
            <a:r>
              <a:rPr lang="tr-T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8-15 puan arası hafif derecede depresyonu</a:t>
            </a:r>
          </a:p>
          <a:p>
            <a:r>
              <a:rPr lang="tr-T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16-28 arası orta derecede depresyonu</a:t>
            </a:r>
          </a:p>
          <a:p>
            <a:r>
              <a:rPr lang="tr-T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29 ve üzeri ağır derecede depresyonu göstermektedir</a:t>
            </a: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381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8F0B9D-BEF9-4653-8875-5C049283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4EF1AD-D876-4D86-8FFD-DE811362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980447-F4A1-432A-B7B6-3666AD0C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7" y="0"/>
            <a:ext cx="5033566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AEEDB07-2963-4E23-8948-110DBF193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383" y="218567"/>
            <a:ext cx="6665376" cy="57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3D0827-C0A1-CD1B-A6D6-AF5EA643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Semptomlar</a:t>
            </a: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10B825-DB6D-30D2-994C-1D30A705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tr-TR" sz="1500" dirty="0"/>
              <a:t>Depresyon duygusal, bilişsel ve fiziksel belirtilerden oluşur.</a:t>
            </a:r>
          </a:p>
          <a:p>
            <a:r>
              <a:rPr lang="tr-TR" sz="1500" dirty="0"/>
              <a:t>Yaşamdan zevk almama,</a:t>
            </a:r>
          </a:p>
          <a:p>
            <a:r>
              <a:rPr lang="tr-TR" sz="1500" dirty="0"/>
              <a:t>İlgi azalması veya kaybı,</a:t>
            </a:r>
          </a:p>
          <a:p>
            <a:r>
              <a:rPr lang="tr-TR" sz="1500" dirty="0"/>
              <a:t>Konsantrasyon bozukluğu, </a:t>
            </a:r>
          </a:p>
          <a:p>
            <a:r>
              <a:rPr lang="tr-TR" sz="1500" dirty="0"/>
              <a:t>Değersizlik-suçluluk düşünceleri, </a:t>
            </a:r>
          </a:p>
          <a:p>
            <a:r>
              <a:rPr lang="tr-TR" sz="1500" dirty="0"/>
              <a:t>İntihar düşünceleri, </a:t>
            </a:r>
          </a:p>
          <a:p>
            <a:r>
              <a:rPr lang="tr-TR" sz="1500" dirty="0"/>
              <a:t>Umutsuzluğun yanında uyku değişiklikleri,</a:t>
            </a:r>
          </a:p>
          <a:p>
            <a:r>
              <a:rPr lang="tr-TR" sz="1500" dirty="0"/>
              <a:t>İştah değişiklikleri, </a:t>
            </a:r>
          </a:p>
          <a:p>
            <a:r>
              <a:rPr lang="tr-TR" sz="1500" dirty="0"/>
              <a:t>Psikomotor yavaşlama veya ajitasyon, </a:t>
            </a:r>
          </a:p>
          <a:p>
            <a:r>
              <a:rPr lang="tr-TR" sz="1500" dirty="0"/>
              <a:t>Enerji azlığı,</a:t>
            </a:r>
          </a:p>
          <a:p>
            <a:r>
              <a:rPr lang="tr-TR" sz="1500" dirty="0"/>
              <a:t>Cinsel istekte azalma olarak kendini gösterir.</a:t>
            </a:r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1060792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Hastalık Seyri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Depresif bozukluklar artan ve azalan semptomlarla kronik seyir gösterme eğilimindedir.</a:t>
            </a:r>
          </a:p>
          <a:p>
            <a:endParaRPr lang="tr-TR" dirty="0"/>
          </a:p>
          <a:p>
            <a:r>
              <a:rPr lang="tr-TR" dirty="0"/>
              <a:t>Hastalığın şiddeti tedavisiz kalma süresi ile artar.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040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89596" y="371567"/>
            <a:ext cx="8229600" cy="1143000"/>
          </a:xfrm>
        </p:spPr>
        <p:txBody>
          <a:bodyPr/>
          <a:lstStyle/>
          <a:p>
            <a:r>
              <a:rPr lang="tr-TR" dirty="0"/>
              <a:t>Hastalık Seyri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Major</a:t>
            </a:r>
            <a:r>
              <a:rPr lang="tr-TR" dirty="0"/>
              <a:t> depresyon başlangıcı herhangi bir yaşta olabilir </a:t>
            </a:r>
          </a:p>
          <a:p>
            <a:r>
              <a:rPr lang="tr-TR" dirty="0"/>
              <a:t>Ortalama başlangıç yaşı 30 dur.</a:t>
            </a:r>
          </a:p>
          <a:p>
            <a:r>
              <a:rPr lang="tr-TR" dirty="0"/>
              <a:t>Depresyon yüksek oranda tekrarlayıcı bir rahatsızlıktır.</a:t>
            </a:r>
          </a:p>
          <a:p>
            <a:r>
              <a:rPr lang="tr-TR" dirty="0"/>
              <a:t>Her epizot bir sonraki epizot olasılığını arttırır.</a:t>
            </a:r>
          </a:p>
          <a:p>
            <a:r>
              <a:rPr lang="tr-TR" dirty="0"/>
              <a:t>Tek atak geçiren hastalarda depresyonun yaşam boyu tekrarlama olasılığı %50 </a:t>
            </a:r>
          </a:p>
          <a:p>
            <a:r>
              <a:rPr lang="tr-TR" dirty="0"/>
              <a:t> ≥3 atak geçiren hastalarda tekrarlama olasılığı neredeyse %100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859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Hastalık Seyri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Başlangıç tedavisi alan hastaların önemli bir kısmında tedaviye cevap alınabilmesi için 8 hafta veya daha uzun süre tedavi gerektiği gözlenmiştir.</a:t>
            </a:r>
          </a:p>
          <a:p>
            <a:endParaRPr lang="tr-TR" dirty="0"/>
          </a:p>
          <a:p>
            <a:r>
              <a:rPr lang="tr-TR" dirty="0"/>
              <a:t>Her ne kadar hastaların çoğu tedaviyle normal fonksiyonlara dönüp depresyon atağından çıkmışsa da hastaların %15 i psikososyal fonksiyonun kötüleşmesi ve intihar açısından daha yüksek risk taşıyan sürekli ve aralıksız bir seyir gösterir.</a:t>
            </a:r>
          </a:p>
        </p:txBody>
      </p:sp>
    </p:spTree>
    <p:extLst>
      <p:ext uri="{BB962C8B-B14F-4D97-AF65-F5344CB8AC3E}">
        <p14:creationId xmlns:p14="http://schemas.microsoft.com/office/powerpoint/2010/main" val="224153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FB84A8-2BDF-8B83-4664-AC5119A8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/>
              <a:t>Öğrenim Hedefleri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id="{BD92C16E-3069-9B4B-1475-EAB1E2FD3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2945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1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228ACC-467E-95C0-FF78-9189CDD2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Duygudurum Bozuklukları 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EC8B7E47-5A3A-BBFE-D8ED-1D855619FB99}"/>
              </a:ext>
            </a:extLst>
          </p:cNvPr>
          <p:cNvSpPr/>
          <p:nvPr/>
        </p:nvSpPr>
        <p:spPr>
          <a:xfrm rot="2001301">
            <a:off x="4989811" y="1447171"/>
            <a:ext cx="527692" cy="9458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3BCAA538-B3C1-2D0C-8E1E-5F7156830D5E}"/>
              </a:ext>
            </a:extLst>
          </p:cNvPr>
          <p:cNvSpPr/>
          <p:nvPr/>
        </p:nvSpPr>
        <p:spPr>
          <a:xfrm rot="19383660">
            <a:off x="6764877" y="1438909"/>
            <a:ext cx="514537" cy="9535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E2511B5-6F76-9516-A6D4-FD83CF71B248}"/>
              </a:ext>
            </a:extLst>
          </p:cNvPr>
          <p:cNvSpPr txBox="1"/>
          <p:nvPr/>
        </p:nvSpPr>
        <p:spPr>
          <a:xfrm>
            <a:off x="2898843" y="2821021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Depresif Bozukluklar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322E39-E939-2627-FBA2-A04B396CA0FD}"/>
              </a:ext>
            </a:extLst>
          </p:cNvPr>
          <p:cNvSpPr txBox="1"/>
          <p:nvPr/>
        </p:nvSpPr>
        <p:spPr>
          <a:xfrm>
            <a:off x="6308109" y="2821021"/>
            <a:ext cx="2985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Bipolar Bozukluklar</a:t>
            </a:r>
          </a:p>
        </p:txBody>
      </p:sp>
    </p:spTree>
    <p:extLst>
      <p:ext uri="{BB962C8B-B14F-4D97-AF65-F5344CB8AC3E}">
        <p14:creationId xmlns:p14="http://schemas.microsoft.com/office/powerpoint/2010/main" val="1293571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7BC6891-81C4-EC58-5C25-1B0EFADAE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8851" y="495156"/>
            <a:ext cx="5252937" cy="5867687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7DF4F01-A19A-904E-3ED7-41C8E6E5E5A3}"/>
              </a:ext>
            </a:extLst>
          </p:cNvPr>
          <p:cNvSpPr txBox="1"/>
          <p:nvPr/>
        </p:nvSpPr>
        <p:spPr>
          <a:xfrm>
            <a:off x="838200" y="1293779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Unipolar</a:t>
            </a:r>
            <a:r>
              <a:rPr lang="tr-TR" dirty="0"/>
              <a:t> depresyonun bipolar depresyondan ayırt edilmesi kritiktir</a:t>
            </a:r>
          </a:p>
          <a:p>
            <a:r>
              <a:rPr lang="tr-TR" dirty="0"/>
              <a:t>Bipolar bozukluğun yanlış tanısı, yanlış tedaviye, kötüleşmesine, maniye ve hızlı duygudurum değişimlerine, daha fazla intihar girişimine ve daha yüksek mortaliteye neden olabilir.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FBEFF3E-5C53-9F63-4CDF-2897AD49FDCA}"/>
              </a:ext>
            </a:extLst>
          </p:cNvPr>
          <p:cNvSpPr txBox="1"/>
          <p:nvPr/>
        </p:nvSpPr>
        <p:spPr>
          <a:xfrm>
            <a:off x="838200" y="5102556"/>
            <a:ext cx="3453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Birinci basamak hekimi bipolar bozukluk tanısı koyduğunda hastayı tedavi için uzmana sevk etmelidir.</a:t>
            </a:r>
          </a:p>
        </p:txBody>
      </p:sp>
    </p:spTree>
    <p:extLst>
      <p:ext uri="{BB962C8B-B14F-4D97-AF65-F5344CB8AC3E}">
        <p14:creationId xmlns:p14="http://schemas.microsoft.com/office/powerpoint/2010/main" val="1814390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3A67A08-834F-DD02-A8F9-B2A8822F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DSM V’ E Göre Depresif Bozukluk Alt Grupları </a:t>
            </a:r>
            <a:br>
              <a:rPr lang="tr-TR" sz="5400"/>
            </a:br>
            <a:endParaRPr lang="tr-T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B08D3-9AE5-1887-8781-2DB52772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/>
              <a:t>1.Majör depresif bozukluk </a:t>
            </a:r>
          </a:p>
          <a:p>
            <a:r>
              <a:rPr lang="tr-TR" sz="2200"/>
              <a:t>2. Distimik bozukluk </a:t>
            </a:r>
          </a:p>
          <a:p>
            <a:r>
              <a:rPr lang="tr-TR" sz="2200"/>
              <a:t>3. Yıkıcı duygu durumu düzenleyememe bozukluğu</a:t>
            </a:r>
          </a:p>
          <a:p>
            <a:r>
              <a:rPr lang="tr-TR" sz="2200"/>
              <a:t>4. Premenstrüel disforik bozukluk</a:t>
            </a:r>
          </a:p>
          <a:p>
            <a:r>
              <a:rPr lang="tr-TR" sz="2200"/>
              <a:t>5.Madde/ İlaç kaynaklı depresif bozukluk </a:t>
            </a:r>
          </a:p>
          <a:p>
            <a:r>
              <a:rPr lang="tr-TR" sz="2200"/>
              <a:t>6. Başka medikal duruma bağımlı depresif bozukluk </a:t>
            </a:r>
          </a:p>
          <a:p>
            <a:r>
              <a:rPr lang="tr-TR" sz="2200"/>
              <a:t>7. Diğer belirtilen depresif bozukluk </a:t>
            </a:r>
          </a:p>
          <a:p>
            <a:r>
              <a:rPr lang="tr-TR" sz="2200"/>
              <a:t>8. Tanımlanmamış depresif bozukluk</a:t>
            </a:r>
          </a:p>
        </p:txBody>
      </p:sp>
    </p:spTree>
    <p:extLst>
      <p:ext uri="{BB962C8B-B14F-4D97-AF65-F5344CB8AC3E}">
        <p14:creationId xmlns:p14="http://schemas.microsoft.com/office/powerpoint/2010/main" val="301098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1DFA64-9043-8AAC-CB25-B5AA256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6" y="491112"/>
            <a:ext cx="3810538" cy="3379424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 err="1">
                <a:solidFill>
                  <a:srgbClr val="FFFFFF"/>
                </a:solidFill>
              </a:rPr>
              <a:t>Major</a:t>
            </a:r>
            <a:r>
              <a:rPr lang="tr-TR" sz="4000" dirty="0">
                <a:solidFill>
                  <a:srgbClr val="FFFFFF"/>
                </a:solidFill>
              </a:rPr>
              <a:t> Depresif Bozukluk Tanı Ölçütleri (DSM V) </a:t>
            </a:r>
            <a:br>
              <a:rPr lang="tr-TR" sz="4000" dirty="0">
                <a:solidFill>
                  <a:srgbClr val="FFFFFF"/>
                </a:solidFill>
              </a:rPr>
            </a:b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0DFC88-62BE-9EE7-BBB7-07E1B3C0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Belirtiler ardışık iki hafta boyunca neredeyse her gün günün büyük kısmında ortaya çıkan aşağıdaki semptomlardan EN AZ beş tanesinin bulunması gerekir. </a:t>
            </a:r>
          </a:p>
          <a:p>
            <a:pPr marL="0" indent="0">
              <a:buNone/>
            </a:pPr>
            <a:r>
              <a:rPr lang="tr-TR" sz="2000" dirty="0"/>
              <a:t>Semptomlardan biri depresif ruh hali veya ilgi/istek kaybı olmalıdır.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accent1"/>
                </a:solidFill>
              </a:rPr>
              <a:t>• Depresif ruh hali-üzüntü, çökkünlük, boşluk, çaresizlik hissi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accent1"/>
                </a:solidFill>
              </a:rPr>
              <a:t>• İlgi ve zevk kaybı </a:t>
            </a:r>
          </a:p>
          <a:p>
            <a:pPr marL="0" indent="0">
              <a:buNone/>
            </a:pPr>
            <a:r>
              <a:rPr lang="tr-TR" sz="2000" dirty="0"/>
              <a:t>• Uykusuzluk veya aşırı uyuma </a:t>
            </a:r>
          </a:p>
          <a:p>
            <a:pPr marL="0" indent="0">
              <a:buNone/>
            </a:pPr>
            <a:r>
              <a:rPr lang="tr-TR" sz="2000" dirty="0"/>
              <a:t>• </a:t>
            </a:r>
            <a:r>
              <a:rPr lang="tr-TR" sz="2000" dirty="0" err="1"/>
              <a:t>Iştah</a:t>
            </a:r>
            <a:r>
              <a:rPr lang="tr-TR" sz="2000" dirty="0"/>
              <a:t> kaybı ya da kilo değişikliği </a:t>
            </a:r>
          </a:p>
          <a:p>
            <a:pPr marL="0" indent="0">
              <a:buNone/>
            </a:pPr>
            <a:r>
              <a:rPr lang="tr-TR" sz="2000" dirty="0"/>
              <a:t>• Psikomotor retardasyon veya ajitasyon </a:t>
            </a:r>
          </a:p>
          <a:p>
            <a:pPr marL="0" indent="0">
              <a:buNone/>
            </a:pPr>
            <a:r>
              <a:rPr lang="tr-TR" sz="2000" dirty="0"/>
              <a:t>• Düşük enerji </a:t>
            </a:r>
          </a:p>
          <a:p>
            <a:pPr marL="0" indent="0">
              <a:buNone/>
            </a:pPr>
            <a:r>
              <a:rPr lang="tr-TR" sz="2000" dirty="0"/>
              <a:t>• Kötü konsantrasyon </a:t>
            </a:r>
          </a:p>
          <a:p>
            <a:pPr marL="0" indent="0">
              <a:buNone/>
            </a:pPr>
            <a:r>
              <a:rPr lang="tr-TR" sz="2000" dirty="0"/>
              <a:t>• Değersizlik veya suçluluk düşünceleri </a:t>
            </a:r>
          </a:p>
          <a:p>
            <a:pPr marL="0" indent="0">
              <a:buNone/>
            </a:pPr>
            <a:r>
              <a:rPr lang="tr-TR" sz="2000" dirty="0"/>
              <a:t>• Tekrarlayan ölüm veya intihar düşünceleri</a:t>
            </a:r>
          </a:p>
        </p:txBody>
      </p:sp>
    </p:spTree>
    <p:extLst>
      <p:ext uri="{BB962C8B-B14F-4D97-AF65-F5344CB8AC3E}">
        <p14:creationId xmlns:p14="http://schemas.microsoft.com/office/powerpoint/2010/main" val="313253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9C6A87-6395-075E-D28A-A7E9609B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1578136"/>
            <a:ext cx="3520873" cy="2501979"/>
          </a:xfrm>
        </p:spPr>
        <p:txBody>
          <a:bodyPr anchor="b">
            <a:normAutofit/>
          </a:bodyPr>
          <a:lstStyle/>
          <a:p>
            <a:pPr algn="r"/>
            <a:r>
              <a:rPr lang="tr-TR" sz="3700" dirty="0" err="1">
                <a:solidFill>
                  <a:srgbClr val="FFFFFF"/>
                </a:solidFill>
              </a:rPr>
              <a:t>Major</a:t>
            </a:r>
            <a:r>
              <a:rPr lang="tr-TR" sz="3700" dirty="0">
                <a:solidFill>
                  <a:srgbClr val="FFFFFF"/>
                </a:solidFill>
              </a:rPr>
              <a:t> Depresif Bozukluk Tanı Ölçütleri (DSM V)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A5365B5-F566-18B0-931A-A127B62C7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7552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869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A53949D-7421-5B1A-604F-7B03D881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Ayırıcı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9E98D1-0DC7-611C-6801-9CF3F18C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1800" b="1" dirty="0" err="1"/>
              <a:t>Depresyon</a:t>
            </a:r>
            <a:r>
              <a:rPr lang="en-US" sz="1800" b="1" dirty="0"/>
              <a:t> </a:t>
            </a:r>
            <a:r>
              <a:rPr lang="en-US" sz="1800" b="1" dirty="0" err="1"/>
              <a:t>ile</a:t>
            </a:r>
            <a:r>
              <a:rPr lang="en-US" sz="1800" b="1" dirty="0"/>
              <a:t> </a:t>
            </a:r>
            <a:r>
              <a:rPr lang="en-US" sz="1800" b="1" dirty="0" err="1"/>
              <a:t>ilişkili</a:t>
            </a:r>
            <a:r>
              <a:rPr lang="en-US" sz="1800" b="1" dirty="0"/>
              <a:t> </a:t>
            </a:r>
            <a:r>
              <a:rPr lang="en-US" sz="1800" b="1" dirty="0" err="1"/>
              <a:t>fiziksel</a:t>
            </a:r>
            <a:r>
              <a:rPr lang="en-US" sz="1800" b="1" dirty="0"/>
              <a:t> </a:t>
            </a:r>
            <a:r>
              <a:rPr lang="en-US" sz="1800" b="1" dirty="0" err="1"/>
              <a:t>bozukluklar</a:t>
            </a:r>
            <a:endParaRPr lang="en-US" sz="1800" b="1" dirty="0"/>
          </a:p>
          <a:p>
            <a:r>
              <a:rPr lang="en-US" sz="1800" b="1" dirty="0"/>
              <a:t>Addison </a:t>
            </a:r>
          </a:p>
          <a:p>
            <a:r>
              <a:rPr lang="en-US" sz="1800" b="1" dirty="0" err="1"/>
              <a:t>Aıds</a:t>
            </a:r>
            <a:r>
              <a:rPr lang="en-US" sz="1800" b="1" dirty="0"/>
              <a:t> </a:t>
            </a:r>
          </a:p>
          <a:p>
            <a:r>
              <a:rPr lang="en-US" sz="1800" b="1" dirty="0" err="1"/>
              <a:t>Koroner</a:t>
            </a:r>
            <a:r>
              <a:rPr lang="en-US" sz="1800" b="1" dirty="0"/>
              <a:t> </a:t>
            </a:r>
            <a:r>
              <a:rPr lang="en-US" sz="1800" b="1" dirty="0" err="1"/>
              <a:t>arter</a:t>
            </a:r>
            <a:r>
              <a:rPr lang="en-US" sz="1800" b="1" dirty="0"/>
              <a:t> hast (</a:t>
            </a:r>
            <a:r>
              <a:rPr lang="en-US" sz="1800" b="1" dirty="0" err="1"/>
              <a:t>mı</a:t>
            </a:r>
            <a:r>
              <a:rPr lang="en-US" sz="1800" b="1" dirty="0"/>
              <a:t>)</a:t>
            </a:r>
          </a:p>
          <a:p>
            <a:r>
              <a:rPr lang="en-US" sz="1800" b="1" dirty="0" err="1"/>
              <a:t>Kanser</a:t>
            </a:r>
            <a:endParaRPr lang="en-US" sz="1800" b="1" dirty="0"/>
          </a:p>
          <a:p>
            <a:r>
              <a:rPr lang="en-US" sz="1800" b="1" dirty="0" err="1"/>
              <a:t>Ms</a:t>
            </a:r>
            <a:endParaRPr lang="en-US" sz="1800" b="1" dirty="0"/>
          </a:p>
          <a:p>
            <a:r>
              <a:rPr lang="en-US" sz="1800" b="1" dirty="0"/>
              <a:t>Parkinson</a:t>
            </a:r>
          </a:p>
          <a:p>
            <a:r>
              <a:rPr lang="en-US" sz="1800" b="1" dirty="0"/>
              <a:t>Anemi</a:t>
            </a:r>
          </a:p>
          <a:p>
            <a:r>
              <a:rPr lang="en-US" sz="1800" b="1" dirty="0" err="1"/>
              <a:t>diabet</a:t>
            </a:r>
            <a:endParaRPr lang="en-US" sz="1800" b="1" dirty="0"/>
          </a:p>
          <a:p>
            <a:r>
              <a:rPr lang="en-US" sz="1800" b="1" dirty="0" err="1"/>
              <a:t>Akut</a:t>
            </a:r>
            <a:r>
              <a:rPr lang="en-US" sz="1800" b="1" dirty="0"/>
              <a:t> </a:t>
            </a:r>
            <a:r>
              <a:rPr lang="en-US" sz="1800" b="1" dirty="0" err="1"/>
              <a:t>enfeksiyon</a:t>
            </a:r>
            <a:endParaRPr lang="en-US" sz="1800" b="1" dirty="0"/>
          </a:p>
          <a:p>
            <a:r>
              <a:rPr lang="en-US" sz="1800" b="1" dirty="0"/>
              <a:t>Temporal </a:t>
            </a:r>
            <a:r>
              <a:rPr lang="en-US" sz="1800" b="1" dirty="0" err="1"/>
              <a:t>arterit</a:t>
            </a:r>
            <a:endParaRPr lang="en-US" sz="1800" b="1" dirty="0"/>
          </a:p>
          <a:p>
            <a:r>
              <a:rPr lang="en-US" sz="1800" b="1" dirty="0" err="1"/>
              <a:t>Hipotiroidizm</a:t>
            </a:r>
            <a:endParaRPr lang="en-US" sz="1800" b="1" dirty="0"/>
          </a:p>
          <a:p>
            <a:r>
              <a:rPr lang="en-US" sz="1800" b="1" dirty="0" err="1"/>
              <a:t>Demans</a:t>
            </a:r>
            <a:r>
              <a:rPr lang="en-US" sz="1800" b="1" dirty="0"/>
              <a:t> </a:t>
            </a: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EDE6BFA1-91C6-E86B-8AF7-6D6550C83384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İlaçlar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Kardiyovasküler</a:t>
            </a:r>
            <a:r>
              <a:rPr lang="en-US" sz="2000" b="1" dirty="0"/>
              <a:t> </a:t>
            </a:r>
            <a:r>
              <a:rPr lang="en-US" sz="2000" b="1" dirty="0" err="1"/>
              <a:t>ilaçlar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Hormonlar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Tipik</a:t>
            </a:r>
            <a:r>
              <a:rPr lang="en-US" sz="2000" b="1" dirty="0"/>
              <a:t> </a:t>
            </a:r>
            <a:r>
              <a:rPr lang="en-US" sz="2000" b="1" dirty="0" err="1"/>
              <a:t>antipsikotik</a:t>
            </a:r>
            <a:r>
              <a:rPr lang="en-US" sz="2000" b="1" dirty="0"/>
              <a:t> </a:t>
            </a:r>
            <a:r>
              <a:rPr lang="en-US" sz="2000" b="1" dirty="0" err="1"/>
              <a:t>ajanlar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Antienflamatuar</a:t>
            </a:r>
            <a:r>
              <a:rPr lang="en-US" sz="2000" b="1" dirty="0"/>
              <a:t> </a:t>
            </a:r>
            <a:r>
              <a:rPr lang="en-US" sz="2000" b="1" dirty="0" err="1"/>
              <a:t>ajanlar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Antikonvulsanlar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Depresyonu</a:t>
            </a:r>
            <a:r>
              <a:rPr lang="en-US" sz="2000" b="1" dirty="0"/>
              <a:t> </a:t>
            </a:r>
            <a:r>
              <a:rPr lang="en-US" sz="2000" b="1" dirty="0" err="1"/>
              <a:t>kötüleştirebilir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018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D7B955B-BABD-D09A-C446-0A1F90AF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4200"/>
              <a:t>Depresif Hastalarda İlk Değerlendirme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BC1F83-7840-A6C1-3AA8-035C48D3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000"/>
              <a:t>1 Tanıyı koyun</a:t>
            </a:r>
          </a:p>
          <a:p>
            <a:r>
              <a:rPr lang="tr-TR" sz="2000"/>
              <a:t>2 Risk değerlendirmesi yapın : intihar riski ,diğer kişiler için riskler</a:t>
            </a:r>
          </a:p>
          <a:p>
            <a:r>
              <a:rPr lang="tr-TR" sz="2000"/>
              <a:t>3 Rahatsızlığın şiddetini belirleyin : öz bakımını yapabilme, işlevsellik ve fonksiyonel bozukluk </a:t>
            </a:r>
          </a:p>
          <a:p>
            <a:r>
              <a:rPr lang="tr-TR" sz="2000"/>
              <a:t>4 Spesifik hedef semptomları tanımlayın</a:t>
            </a:r>
          </a:p>
          <a:p>
            <a:r>
              <a:rPr lang="tr-TR" sz="2000"/>
              <a:t>       Nörovejatif semptomlar (örn uyku, iştah, konsantrasyon)</a:t>
            </a:r>
          </a:p>
          <a:p>
            <a:r>
              <a:rPr lang="tr-TR" sz="2000"/>
              <a:t>       Ölçüm skalalarının kullanımı </a:t>
            </a:r>
          </a:p>
          <a:p>
            <a:r>
              <a:rPr lang="tr-TR" sz="2000"/>
              <a:t>5 Rahatsızlığı komplike hale getiren faktörleri belirleyin </a:t>
            </a:r>
          </a:p>
          <a:p>
            <a:pPr marL="0" indent="0">
              <a:buNone/>
            </a:pPr>
            <a:r>
              <a:rPr lang="tr-TR" sz="2000"/>
              <a:t>       Alkol ve madde kullanımı , komorbid veya katkıda bulunan medikal durumlar</a:t>
            </a:r>
          </a:p>
          <a:p>
            <a:r>
              <a:rPr lang="tr-TR" sz="2000"/>
              <a:t>6 Mümkünse aileden ve arkadaşlardan bilgi toplayın </a:t>
            </a:r>
          </a:p>
        </p:txBody>
      </p:sp>
    </p:spTree>
    <p:extLst>
      <p:ext uri="{BB962C8B-B14F-4D97-AF65-F5344CB8AC3E}">
        <p14:creationId xmlns:p14="http://schemas.microsoft.com/office/powerpoint/2010/main" val="1683389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B45D86-17AF-90FD-2788-0468F9BC6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30" b="152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4EDD43-BD80-BC1A-9349-22CE6B83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1CFAF40-1785-F697-ED88-AAC4DF957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00322"/>
              </p:ext>
            </p:extLst>
          </p:nvPr>
        </p:nvGraphicFramePr>
        <p:xfrm>
          <a:off x="272374" y="642026"/>
          <a:ext cx="11081426" cy="553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9295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B1C754-652E-D316-0226-9E5C08C3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İntihar Riskinin Taranması</a:t>
            </a:r>
            <a:endParaRPr lang="tr-TR" sz="54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1EB55E-9E2C-C329-92BE-F0870101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567196" cy="4711321"/>
          </a:xfrm>
        </p:spPr>
        <p:txBody>
          <a:bodyPr anchor="t">
            <a:noAutofit/>
          </a:bodyPr>
          <a:lstStyle/>
          <a:p>
            <a:r>
              <a:rPr lang="tr-TR" sz="1600"/>
              <a:t>Bütün intiharların %60 ı duygudurum bozuklukları olan hastalarla ilişkili</a:t>
            </a:r>
          </a:p>
          <a:p>
            <a:r>
              <a:rPr lang="tr-TR" sz="1600"/>
              <a:t>Hiçbir kesin intihar risk değerlendirme aracı bulunmamasına rağmen intihar risk faktörleri tanımlanmıştır</a:t>
            </a:r>
          </a:p>
          <a:p>
            <a:r>
              <a:rPr lang="tr-TR" sz="1600"/>
              <a:t>Mevcut depresyon düzeyi</a:t>
            </a:r>
          </a:p>
          <a:p>
            <a:r>
              <a:rPr lang="tr-TR" sz="1600"/>
              <a:t>Semptomların şiddeti</a:t>
            </a:r>
          </a:p>
          <a:p>
            <a:r>
              <a:rPr lang="tr-TR" sz="1600"/>
              <a:t>Umutsuzluk duygusu</a:t>
            </a:r>
          </a:p>
          <a:p>
            <a:r>
              <a:rPr lang="tr-TR" sz="1600"/>
              <a:t>Mevcut intihar düşünceleri ve davranışlar geçmişteki girişimler</a:t>
            </a:r>
          </a:p>
          <a:p>
            <a:r>
              <a:rPr lang="tr-TR" sz="1600"/>
              <a:t>Madde ve alkol kullanımı </a:t>
            </a:r>
          </a:p>
          <a:p>
            <a:r>
              <a:rPr lang="tr-TR" sz="1600"/>
              <a:t>Mevcut anksiyete varlığı</a:t>
            </a:r>
          </a:p>
          <a:p>
            <a:r>
              <a:rPr lang="tr-TR" sz="1600"/>
              <a:t>Öldürücü ajanlara erişim</a:t>
            </a:r>
          </a:p>
          <a:p>
            <a:r>
              <a:rPr lang="tr-TR" sz="1600"/>
              <a:t>Psikoz varlığı </a:t>
            </a:r>
          </a:p>
          <a:p>
            <a:r>
              <a:rPr lang="tr-TR" sz="1600"/>
              <a:t>Yakınlarından alınan bilgiler</a:t>
            </a:r>
          </a:p>
          <a:p>
            <a:r>
              <a:rPr lang="tr-TR" sz="1600"/>
              <a:t>Semptomlar kötüleşirse intihar planı veya aktif hazırlık saptanırsa hasta hastaneye yatırılıp gözlem altında tutulmalıdır</a:t>
            </a:r>
            <a:endParaRPr lang="tr-TR" sz="1600" dirty="0"/>
          </a:p>
        </p:txBody>
      </p:sp>
      <p:pic>
        <p:nvPicPr>
          <p:cNvPr id="5" name="Picture 4" descr="Sarı arka plan üzerinde ünlem işareti">
            <a:extLst>
              <a:ext uri="{FF2B5EF4-FFF2-40B4-BE49-F238E27FC236}">
                <a16:creationId xmlns:a16="http://schemas.microsoft.com/office/drawing/2014/main" id="{542048E9-A939-56D7-F0ED-19974C1C6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5" r="7851"/>
          <a:stretch/>
        </p:blipFill>
        <p:spPr>
          <a:xfrm>
            <a:off x="8711920" y="2093976"/>
            <a:ext cx="2904801" cy="39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0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679664-EC8D-B128-6410-EA3D492E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Majör Depresyonda Başlangıç Tedavisi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99E286D-6F88-6D30-B95F-7BBD20962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4645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032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B238FB2-52C9-3D05-6407-01BBD260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Tanım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3C147A-2873-571D-591F-5CDCF1DB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/>
              <a:t>Depresyon her biri iki haftadan fazla süren, 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/>
              <a:t>depresif ruh hali-üzüntü, çökkünlük, boşluk, çaresizlik hissi ilgi ve istek kaybı ile kendini gösteren duygu </a:t>
            </a:r>
            <a:r>
              <a:rPr lang="tr-TR"/>
              <a:t>durum bozukluğu atağıdır.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004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AAB6DCC-C8B3-2A5B-D304-3AB910F9E962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Majör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Depresyonda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Başlangıç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Tedavisi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1" name="İçerik Yer Tutucusu 3">
            <a:extLst>
              <a:ext uri="{FF2B5EF4-FFF2-40B4-BE49-F238E27FC236}">
                <a16:creationId xmlns:a16="http://schemas.microsoft.com/office/drawing/2014/main" id="{A1DD8BBB-7CCA-CE77-76AF-5785A3B42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7376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231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DA2210-46EA-C979-E1DF-304DB161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Majör Depresyonda Başlangıç Tedavisi</a:t>
            </a:r>
          </a:p>
        </p:txBody>
      </p:sp>
      <p:graphicFrame>
        <p:nvGraphicFramePr>
          <p:cNvPr id="13" name="İçerik Yer Tutucusu 2">
            <a:extLst>
              <a:ext uri="{FF2B5EF4-FFF2-40B4-BE49-F238E27FC236}">
                <a16:creationId xmlns:a16="http://schemas.microsoft.com/office/drawing/2014/main" id="{44578C0E-5040-D371-E6D3-08189C9CA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89077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5944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AC68247-7976-5AC7-EE3C-FF3ABD1E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Majör Depresyonda Başlangıç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CBC1E8-0E46-D3D7-21A1-DDDA4C9F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 dirty="0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6A633044-9A5D-4C02-3A54-CA867A713ACF}"/>
              </a:ext>
            </a:extLst>
          </p:cNvPr>
          <p:cNvGrpSpPr/>
          <p:nvPr/>
        </p:nvGrpSpPr>
        <p:grpSpPr>
          <a:xfrm>
            <a:off x="5041907" y="2607693"/>
            <a:ext cx="6816110" cy="1474621"/>
            <a:chOff x="0" y="42799"/>
            <a:chExt cx="6666833" cy="1272960"/>
          </a:xfrm>
        </p:grpSpPr>
        <p:sp>
          <p:nvSpPr>
            <p:cNvPr id="7" name="Dikdörtgen: Köşeleri Yuvarlatılmış 6">
              <a:extLst>
                <a:ext uri="{FF2B5EF4-FFF2-40B4-BE49-F238E27FC236}">
                  <a16:creationId xmlns:a16="http://schemas.microsoft.com/office/drawing/2014/main" id="{2F4FD31A-9394-DDEF-6740-8DA709C19568}"/>
                </a:ext>
              </a:extLst>
            </p:cNvPr>
            <p:cNvSpPr/>
            <p:nvPr/>
          </p:nvSpPr>
          <p:spPr>
            <a:xfrm>
              <a:off x="0" y="42799"/>
              <a:ext cx="6666833" cy="12729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9" name="Dikdörtgen: Köşeleri Yuvarlatılmış 4">
              <a:extLst>
                <a:ext uri="{FF2B5EF4-FFF2-40B4-BE49-F238E27FC236}">
                  <a16:creationId xmlns:a16="http://schemas.microsoft.com/office/drawing/2014/main" id="{D1B38012-A97A-EC58-4018-27CBC0DE3479}"/>
                </a:ext>
              </a:extLst>
            </p:cNvPr>
            <p:cNvSpPr txBox="1"/>
            <p:nvPr/>
          </p:nvSpPr>
          <p:spPr>
            <a:xfrm>
              <a:off x="62141" y="104940"/>
              <a:ext cx="6542551" cy="1148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</p:grp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B4B13A0-547F-4BC2-E8B3-CF847AE5FED4}"/>
              </a:ext>
            </a:extLst>
          </p:cNvPr>
          <p:cNvSpPr txBox="1"/>
          <p:nvPr/>
        </p:nvSpPr>
        <p:spPr>
          <a:xfrm>
            <a:off x="5369837" y="2881986"/>
            <a:ext cx="6167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4. Tedavinin etkinliğini değerlendirmek için depresyon değerlendirme ölçeklerinden biri kullanılmalı </a:t>
            </a:r>
          </a:p>
        </p:txBody>
      </p:sp>
    </p:spTree>
    <p:extLst>
      <p:ext uri="{BB962C8B-B14F-4D97-AF65-F5344CB8AC3E}">
        <p14:creationId xmlns:p14="http://schemas.microsoft.com/office/powerpoint/2010/main" val="2922026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CBD896B-E4E6-66A6-5699-EF623341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Majör Depresyonda Başlangıç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821F38-B447-AFFC-6829-689E11B83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tr-TR" sz="2000" dirty="0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8CBF818F-D309-4039-E506-F01F7CF0B469}"/>
              </a:ext>
            </a:extLst>
          </p:cNvPr>
          <p:cNvGrpSpPr/>
          <p:nvPr/>
        </p:nvGrpSpPr>
        <p:grpSpPr>
          <a:xfrm>
            <a:off x="4763935" y="2881395"/>
            <a:ext cx="6816110" cy="1474621"/>
            <a:chOff x="0" y="42799"/>
            <a:chExt cx="6666833" cy="1272960"/>
          </a:xfrm>
        </p:grpSpPr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19A63953-510A-2C31-A0BB-42D039B6D3F8}"/>
                </a:ext>
              </a:extLst>
            </p:cNvPr>
            <p:cNvSpPr/>
            <p:nvPr/>
          </p:nvSpPr>
          <p:spPr>
            <a:xfrm>
              <a:off x="0" y="42799"/>
              <a:ext cx="6666833" cy="12729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Dikdörtgen: Köşeleri Yuvarlatılmış 4">
              <a:extLst>
                <a:ext uri="{FF2B5EF4-FFF2-40B4-BE49-F238E27FC236}">
                  <a16:creationId xmlns:a16="http://schemas.microsoft.com/office/drawing/2014/main" id="{69657D7A-A44C-76EE-B64E-9F226317B746}"/>
                </a:ext>
              </a:extLst>
            </p:cNvPr>
            <p:cNvSpPr txBox="1"/>
            <p:nvPr/>
          </p:nvSpPr>
          <p:spPr>
            <a:xfrm>
              <a:off x="62141" y="104940"/>
              <a:ext cx="6542551" cy="1148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</p:grpSp>
      <p:sp>
        <p:nvSpPr>
          <p:cNvPr id="9" name="Metin kutusu 8">
            <a:extLst>
              <a:ext uri="{FF2B5EF4-FFF2-40B4-BE49-F238E27FC236}">
                <a16:creationId xmlns:a16="http://schemas.microsoft.com/office/drawing/2014/main" id="{8C2ABC30-DCA0-125F-20DA-A63DA51144AF}"/>
              </a:ext>
            </a:extLst>
          </p:cNvPr>
          <p:cNvSpPr txBox="1"/>
          <p:nvPr/>
        </p:nvSpPr>
        <p:spPr>
          <a:xfrm>
            <a:off x="5088321" y="3428999"/>
            <a:ext cx="6167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5. Takipleri 2-4 haftalık randevularla planlayın</a:t>
            </a:r>
          </a:p>
        </p:txBody>
      </p:sp>
    </p:spTree>
    <p:extLst>
      <p:ext uri="{BB962C8B-B14F-4D97-AF65-F5344CB8AC3E}">
        <p14:creationId xmlns:p14="http://schemas.microsoft.com/office/powerpoint/2010/main" val="2569179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3E2B857-210D-50D1-51F4-0BAEE499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Tedavi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24AB5D-3A0F-3BB9-0F77-7AF6446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/>
              <a:t>Psikoterapi</a:t>
            </a:r>
          </a:p>
          <a:p>
            <a:r>
              <a:rPr lang="tr-TR" sz="2200"/>
              <a:t>Farmakolojik Tedavi </a:t>
            </a:r>
          </a:p>
          <a:p>
            <a:r>
              <a:rPr lang="tr-TR" sz="2200"/>
              <a:t>Egzersiz </a:t>
            </a:r>
          </a:p>
          <a:p>
            <a:r>
              <a:rPr lang="tr-TR" sz="2200"/>
              <a:t>Kombine tedavi </a:t>
            </a:r>
          </a:p>
          <a:p>
            <a:r>
              <a:rPr lang="tr-TR" sz="2200"/>
              <a:t>EKT (Elektro Konvülziv Tedavi)</a:t>
            </a:r>
          </a:p>
        </p:txBody>
      </p:sp>
    </p:spTree>
    <p:extLst>
      <p:ext uri="{BB962C8B-B14F-4D97-AF65-F5344CB8AC3E}">
        <p14:creationId xmlns:p14="http://schemas.microsoft.com/office/powerpoint/2010/main" val="3931751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2657B32-C2E7-4D46-2F97-4E3D7C38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96518D8-6166-99D3-0268-1849F6D07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8266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598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1352128-7BE7-5115-0E38-C6EB0D25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7268E-C517-8C4F-D7AC-1176B9A5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3200" dirty="0"/>
              <a:t>Hastanın yaşı </a:t>
            </a:r>
          </a:p>
          <a:p>
            <a:r>
              <a:rPr lang="tr-TR" sz="3200" dirty="0"/>
              <a:t>Eşlik eden hastalık </a:t>
            </a:r>
          </a:p>
          <a:p>
            <a:r>
              <a:rPr lang="tr-TR" sz="3200" dirty="0"/>
              <a:t>Eşlik eden ilaç kullanımı  </a:t>
            </a:r>
          </a:p>
          <a:p>
            <a:r>
              <a:rPr lang="tr-TR" sz="3200" dirty="0"/>
              <a:t>Geçmiş ve mevcut tedavi yanıtı önemlidir.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52868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Psikoterapi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Hafif- orta derecede major depresif bozukluğun başlangıç tedavisi olarak tek başına etkin psikoterapi yeterli </a:t>
            </a:r>
            <a:endParaRPr lang="tr-TR" sz="2000"/>
          </a:p>
          <a:p>
            <a:endParaRPr lang="tr-TR" sz="2000"/>
          </a:p>
          <a:p>
            <a:r>
              <a:rPr lang="tr-TR" sz="2000"/>
              <a:t>Ancak psikoterapiyi antidepresan ilaçlarla birleştirmenin, orta-şiddetli majör depresif bozukluğu olan hastalar için daha uygun olabileceği belirtilmiştir</a:t>
            </a:r>
          </a:p>
          <a:p>
            <a:endParaRPr lang="tr-TR" sz="2000"/>
          </a:p>
          <a:p>
            <a:r>
              <a:rPr lang="tr-TR" sz="2000"/>
              <a:t>Psikoterapi ve farmakoterapinin birlikte kullanılması genellikle bu tedavilerin tek başına kullanılmasından daha iyi sonuçlar vermektedir.</a:t>
            </a:r>
          </a:p>
        </p:txBody>
      </p:sp>
    </p:spTree>
    <p:extLst>
      <p:ext uri="{BB962C8B-B14F-4D97-AF65-F5344CB8AC3E}">
        <p14:creationId xmlns:p14="http://schemas.microsoft.com/office/powerpoint/2010/main" val="871721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Psikoterapi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Bazı psikoterapi tipleri;</a:t>
            </a:r>
          </a:p>
          <a:p>
            <a:pPr lvl="1"/>
            <a:r>
              <a:rPr lang="tr-TR" sz="2000"/>
              <a:t>Bilişsel terapi</a:t>
            </a:r>
          </a:p>
          <a:p>
            <a:pPr lvl="1"/>
            <a:r>
              <a:rPr lang="tr-TR" sz="2000"/>
              <a:t>Davranışçı terapi</a:t>
            </a:r>
          </a:p>
          <a:p>
            <a:pPr lvl="1"/>
            <a:r>
              <a:rPr lang="tr-TR" sz="2000"/>
              <a:t>Bilişsel davranışçı terapi(BDT)</a:t>
            </a:r>
          </a:p>
          <a:p>
            <a:pPr lvl="1"/>
            <a:r>
              <a:rPr lang="tr-TR" sz="2000"/>
              <a:t>Kişilerarası psikoterapi</a:t>
            </a:r>
          </a:p>
          <a:p>
            <a:pPr lvl="1"/>
            <a:r>
              <a:rPr lang="tr-TR" sz="2000"/>
              <a:t>Psikodinamik terapi</a:t>
            </a:r>
          </a:p>
          <a:p>
            <a:pPr lvl="1"/>
            <a:endParaRPr lang="tr-TR" sz="2000"/>
          </a:p>
          <a:p>
            <a:r>
              <a:rPr lang="tr-TR" sz="2000"/>
              <a:t>BDT kişinin olumsuz düşüncelerini, duygularını, inançlarını ve davranışlarını tespit edip bunları olumlu karşılıklarıyla değiştirmeye odaklı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938036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itol - İlaçlar">
            <a:extLst>
              <a:ext uri="{FF2B5EF4-FFF2-40B4-BE49-F238E27FC236}">
                <a16:creationId xmlns:a16="http://schemas.microsoft.com/office/drawing/2014/main" id="{926DB664-797C-43BC-8D2E-5DE602B9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48" y="487725"/>
            <a:ext cx="1261301" cy="12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4">
            <a:extLst>
              <a:ext uri="{FF2B5EF4-FFF2-40B4-BE49-F238E27FC236}">
                <a16:creationId xmlns:a16="http://schemas.microsoft.com/office/drawing/2014/main" id="{2E5C3E3C-4F8C-0F5B-C6C4-62E55CA64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539024"/>
              </p:ext>
            </p:extLst>
          </p:nvPr>
        </p:nvGraphicFramePr>
        <p:xfrm>
          <a:off x="581312" y="926412"/>
          <a:ext cx="5514688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9888">
                  <a:extLst>
                    <a:ext uri="{9D8B030D-6E8A-4147-A177-3AD203B41FA5}">
                      <a16:colId xmlns:a16="http://schemas.microsoft.com/office/drawing/2014/main" val="2068139619"/>
                    </a:ext>
                  </a:extLst>
                </a:gridCol>
                <a:gridCol w="1877438">
                  <a:extLst>
                    <a:ext uri="{9D8B030D-6E8A-4147-A177-3AD203B41FA5}">
                      <a16:colId xmlns:a16="http://schemas.microsoft.com/office/drawing/2014/main" val="2109960738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val="396616248"/>
                    </a:ext>
                  </a:extLst>
                </a:gridCol>
              </a:tblGrid>
              <a:tr h="578002">
                <a:tc>
                  <a:txBody>
                    <a:bodyPr/>
                    <a:lstStyle/>
                    <a:p>
                      <a:r>
                        <a:rPr lang="tr-TR" dirty="0"/>
                        <a:t>SSRI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Başlangıç dozu(mg/gün)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Günlük doz aralığı(mg)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46687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r>
                        <a:rPr lang="tr-TR" dirty="0" err="1"/>
                        <a:t>Sitalopram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153892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r>
                        <a:rPr lang="tr-TR" dirty="0" err="1"/>
                        <a:t>Essitalopram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185704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r>
                        <a:rPr lang="tr-TR" dirty="0" err="1"/>
                        <a:t>Fluoksetin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7798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r>
                        <a:rPr lang="tr-TR" dirty="0" err="1"/>
                        <a:t>Paroksetin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31655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r>
                        <a:rPr lang="tr-TR" dirty="0" err="1"/>
                        <a:t>Sertralin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50-200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15489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AB9AE2A9-C6F7-84FA-729D-139E49538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34821"/>
              </p:ext>
            </p:extLst>
          </p:nvPr>
        </p:nvGraphicFramePr>
        <p:xfrm>
          <a:off x="545644" y="4572634"/>
          <a:ext cx="5514687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229">
                  <a:extLst>
                    <a:ext uri="{9D8B030D-6E8A-4147-A177-3AD203B41FA5}">
                      <a16:colId xmlns:a16="http://schemas.microsoft.com/office/drawing/2014/main" val="274964498"/>
                    </a:ext>
                  </a:extLst>
                </a:gridCol>
                <a:gridCol w="1838229">
                  <a:extLst>
                    <a:ext uri="{9D8B030D-6E8A-4147-A177-3AD203B41FA5}">
                      <a16:colId xmlns:a16="http://schemas.microsoft.com/office/drawing/2014/main" val="2290591189"/>
                    </a:ext>
                  </a:extLst>
                </a:gridCol>
                <a:gridCol w="1838229">
                  <a:extLst>
                    <a:ext uri="{9D8B030D-6E8A-4147-A177-3AD203B41FA5}">
                      <a16:colId xmlns:a16="http://schemas.microsoft.com/office/drawing/2014/main" val="1036616"/>
                    </a:ext>
                  </a:extLst>
                </a:gridCol>
              </a:tblGrid>
              <a:tr h="350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r>
                        <a:rPr lang="tr-TR" dirty="0"/>
                        <a:t>SNRI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Başlangıç dozu(mg/gün)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Günlük doz aralığı(mg)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09627"/>
                  </a:ext>
                </a:extLst>
              </a:tr>
              <a:tr h="572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Duloksetin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19028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r>
                        <a:rPr lang="tr-TR" dirty="0" err="1"/>
                        <a:t>Venlefaksin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150-300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85256"/>
                  </a:ext>
                </a:extLst>
              </a:tr>
            </a:tbl>
          </a:graphicData>
        </a:graphic>
      </p:graphicFrame>
      <p:pic>
        <p:nvPicPr>
          <p:cNvPr id="1030" name="Picture 6" descr="Duloksetin Nedir? Duloksetin İçeren İlaçlar Nelerdir? 2023 » Çevrimiçi  Terapi">
            <a:extLst>
              <a:ext uri="{FF2B5EF4-FFF2-40B4-BE49-F238E27FC236}">
                <a16:creationId xmlns:a16="http://schemas.microsoft.com/office/drawing/2014/main" id="{488911EF-B3F7-B731-0CB7-6F5379F4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43" y="4697800"/>
            <a:ext cx="2482937" cy="13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fexor - Hekimce">
            <a:extLst>
              <a:ext uri="{FF2B5EF4-FFF2-40B4-BE49-F238E27FC236}">
                <a16:creationId xmlns:a16="http://schemas.microsoft.com/office/drawing/2014/main" id="{61D81A25-9AD3-D291-10FF-EF592679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79" y="5462905"/>
            <a:ext cx="2482937" cy="13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toles Film Tablet Nedir - İlknurun Dünyası">
            <a:extLst>
              <a:ext uri="{FF2B5EF4-FFF2-40B4-BE49-F238E27FC236}">
                <a16:creationId xmlns:a16="http://schemas.microsoft.com/office/drawing/2014/main" id="{BF4C0509-AE54-83CD-73AE-BECF7B20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444" y="557602"/>
            <a:ext cx="1774974" cy="10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edprex - Hekimce">
            <a:extLst>
              <a:ext uri="{FF2B5EF4-FFF2-40B4-BE49-F238E27FC236}">
                <a16:creationId xmlns:a16="http://schemas.microsoft.com/office/drawing/2014/main" id="{82F0FB0C-2D9E-9546-F43E-9D018EB1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82" y="1950586"/>
            <a:ext cx="2364875" cy="13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lectra uyku yapar mı? - KizlarSoruyor">
            <a:extLst>
              <a:ext uri="{FF2B5EF4-FFF2-40B4-BE49-F238E27FC236}">
                <a16:creationId xmlns:a16="http://schemas.microsoft.com/office/drawing/2014/main" id="{76604B6E-A96F-0750-961D-1DD70B9D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444" y="3530670"/>
            <a:ext cx="2182668" cy="11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XERA 10 MG 56 FILM TABLET Kısa Ürün Bilgisi-KUB">
            <a:extLst>
              <a:ext uri="{FF2B5EF4-FFF2-40B4-BE49-F238E27FC236}">
                <a16:creationId xmlns:a16="http://schemas.microsoft.com/office/drawing/2014/main" id="{16886440-4F10-034D-FB96-255CD2E3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34" y="3077785"/>
            <a:ext cx="1620015" cy="16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D2546F04-1A16-10C4-66B2-37E8043E62B9}"/>
              </a:ext>
            </a:extLst>
          </p:cNvPr>
          <p:cNvSpPr txBox="1"/>
          <p:nvPr/>
        </p:nvSpPr>
        <p:spPr>
          <a:xfrm>
            <a:off x="581312" y="18827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Farmakolojik Tedavi</a:t>
            </a:r>
          </a:p>
        </p:txBody>
      </p:sp>
    </p:spTree>
    <p:extLst>
      <p:ext uri="{BB962C8B-B14F-4D97-AF65-F5344CB8AC3E}">
        <p14:creationId xmlns:p14="http://schemas.microsoft.com/office/powerpoint/2010/main" val="323083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Epidemiyoloji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Depresyon dünya genelindeki yetişkin popülasyonunda oldukça yaygındır.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Depresyon genel popülasyonda en sık görülen psikiyatrik bozukluktur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Major depresyon için yıllık prevalans oranları genel populasyonda yaklaşık %6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Majör depresyon ve kalıcı depresif bozukluğun (distimi) yaşam boyu yaygınlığı yaklaşık yüzde 12'dir 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En sık 25-44 yaş arasında görülür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Birinci basamaktaki prevalansı &gt; %10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6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366C2DE-4349-3477-6B80-90A0A2E8A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539037"/>
              </p:ext>
            </p:extLst>
          </p:nvPr>
        </p:nvGraphicFramePr>
        <p:xfrm>
          <a:off x="622570" y="234048"/>
          <a:ext cx="4841131" cy="27718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2509">
                  <a:extLst>
                    <a:ext uri="{9D8B030D-6E8A-4147-A177-3AD203B41FA5}">
                      <a16:colId xmlns:a16="http://schemas.microsoft.com/office/drawing/2014/main" val="2624676027"/>
                    </a:ext>
                  </a:extLst>
                </a:gridCol>
                <a:gridCol w="1604311">
                  <a:extLst>
                    <a:ext uri="{9D8B030D-6E8A-4147-A177-3AD203B41FA5}">
                      <a16:colId xmlns:a16="http://schemas.microsoft.com/office/drawing/2014/main" val="3228152380"/>
                    </a:ext>
                  </a:extLst>
                </a:gridCol>
                <a:gridCol w="1604311">
                  <a:extLst>
                    <a:ext uri="{9D8B030D-6E8A-4147-A177-3AD203B41FA5}">
                      <a16:colId xmlns:a16="http://schemas.microsoft.com/office/drawing/2014/main" val="4273005900"/>
                    </a:ext>
                  </a:extLst>
                </a:gridCol>
              </a:tblGrid>
              <a:tr h="596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Başlangıç dozu(mg/gün)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Günlük doz aralığı(mg)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1979"/>
                  </a:ext>
                </a:extLst>
              </a:tr>
              <a:tr h="532953">
                <a:tc>
                  <a:txBody>
                    <a:bodyPr/>
                    <a:lstStyle/>
                    <a:p>
                      <a:r>
                        <a:rPr lang="tr-TR" dirty="0" err="1"/>
                        <a:t>Amitriptilin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71104"/>
                  </a:ext>
                </a:extLst>
              </a:tr>
              <a:tr h="532953">
                <a:tc>
                  <a:txBody>
                    <a:bodyPr/>
                    <a:lstStyle/>
                    <a:p>
                      <a:r>
                        <a:rPr lang="tr-TR" dirty="0" err="1"/>
                        <a:t>İmipramin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57959"/>
                  </a:ext>
                </a:extLst>
              </a:tr>
              <a:tr h="532953">
                <a:tc>
                  <a:txBody>
                    <a:bodyPr/>
                    <a:lstStyle/>
                    <a:p>
                      <a:r>
                        <a:rPr lang="tr-TR" dirty="0" err="1"/>
                        <a:t>Nortriptilin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50-200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16504"/>
                  </a:ext>
                </a:extLst>
              </a:tr>
              <a:tr h="532953">
                <a:tc>
                  <a:txBody>
                    <a:bodyPr/>
                    <a:lstStyle/>
                    <a:p>
                      <a:r>
                        <a:rPr lang="tr-TR" dirty="0" err="1"/>
                        <a:t>Desipramin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91901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C9E7E34-1E0F-80D6-A087-F95D68C8E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25783"/>
              </p:ext>
            </p:extLst>
          </p:nvPr>
        </p:nvGraphicFramePr>
        <p:xfrm>
          <a:off x="6955817" y="3510374"/>
          <a:ext cx="4582266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7422">
                  <a:extLst>
                    <a:ext uri="{9D8B030D-6E8A-4147-A177-3AD203B41FA5}">
                      <a16:colId xmlns:a16="http://schemas.microsoft.com/office/drawing/2014/main" val="84641715"/>
                    </a:ext>
                  </a:extLst>
                </a:gridCol>
                <a:gridCol w="1527422">
                  <a:extLst>
                    <a:ext uri="{9D8B030D-6E8A-4147-A177-3AD203B41FA5}">
                      <a16:colId xmlns:a16="http://schemas.microsoft.com/office/drawing/2014/main" val="3219040198"/>
                    </a:ext>
                  </a:extLst>
                </a:gridCol>
                <a:gridCol w="1527422">
                  <a:extLst>
                    <a:ext uri="{9D8B030D-6E8A-4147-A177-3AD203B41FA5}">
                      <a16:colId xmlns:a16="http://schemas.microsoft.com/office/drawing/2014/main" val="3988578834"/>
                    </a:ext>
                  </a:extLst>
                </a:gridCol>
              </a:tblGrid>
              <a:tr h="590786">
                <a:tc>
                  <a:txBody>
                    <a:bodyPr/>
                    <a:lstStyle/>
                    <a:p>
                      <a:r>
                        <a:rPr lang="tr-TR" dirty="0"/>
                        <a:t>İlaç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Başlangıç dozu(mg/gün)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Günlük doz aralığı(mg)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38442"/>
                  </a:ext>
                </a:extLst>
              </a:tr>
              <a:tr h="59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Bupropion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300-450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56814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863402AF-EA8A-5BB7-76B3-19D38CC6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16036"/>
              </p:ext>
            </p:extLst>
          </p:nvPr>
        </p:nvGraphicFramePr>
        <p:xfrm>
          <a:off x="752001" y="5179006"/>
          <a:ext cx="4711698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0566">
                  <a:extLst>
                    <a:ext uri="{9D8B030D-6E8A-4147-A177-3AD203B41FA5}">
                      <a16:colId xmlns:a16="http://schemas.microsoft.com/office/drawing/2014/main" val="84641715"/>
                    </a:ext>
                  </a:extLst>
                </a:gridCol>
                <a:gridCol w="1570566">
                  <a:extLst>
                    <a:ext uri="{9D8B030D-6E8A-4147-A177-3AD203B41FA5}">
                      <a16:colId xmlns:a16="http://schemas.microsoft.com/office/drawing/2014/main" val="3219040198"/>
                    </a:ext>
                  </a:extLst>
                </a:gridCol>
                <a:gridCol w="1570566">
                  <a:extLst>
                    <a:ext uri="{9D8B030D-6E8A-4147-A177-3AD203B41FA5}">
                      <a16:colId xmlns:a16="http://schemas.microsoft.com/office/drawing/2014/main" val="3988578834"/>
                    </a:ext>
                  </a:extLst>
                </a:gridCol>
              </a:tblGrid>
              <a:tr h="614650">
                <a:tc>
                  <a:txBody>
                    <a:bodyPr/>
                    <a:lstStyle/>
                    <a:p>
                      <a:r>
                        <a:rPr lang="tr-TR" dirty="0"/>
                        <a:t>İlaç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Başlangıç dozu(mg/gün)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Günlük doz aralığı(mg)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38442"/>
                  </a:ext>
                </a:extLst>
              </a:tr>
              <a:tr h="581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Mirtazapin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56814"/>
                  </a:ext>
                </a:extLst>
              </a:tr>
            </a:tbl>
          </a:graphicData>
        </a:graphic>
      </p:graphicFrame>
      <p:pic>
        <p:nvPicPr>
          <p:cNvPr id="7" name="Picture 4" descr="Wellbutrin XL nedir? Ne için kullanılır? Kullanıcı Yorumları">
            <a:extLst>
              <a:ext uri="{FF2B5EF4-FFF2-40B4-BE49-F238E27FC236}">
                <a16:creationId xmlns:a16="http://schemas.microsoft.com/office/drawing/2014/main" id="{932305A8-A55C-6C55-986B-A0A3E972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16" y="3429000"/>
            <a:ext cx="2344366" cy="14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estat Nedir? Ne İçin Kullanılır? Yan Etkileri Nelerdir? - Bertan">
            <a:extLst>
              <a:ext uri="{FF2B5EF4-FFF2-40B4-BE49-F238E27FC236}">
                <a16:creationId xmlns:a16="http://schemas.microsoft.com/office/drawing/2014/main" id="{BBE17078-816C-98E9-0F6D-B2CEBCBB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93" y="5179006"/>
            <a:ext cx="2344366" cy="13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roxyl Nedir? Ne İşe Yarar? Yan Etkileri ve Kullananlar ⭐️">
            <a:extLst>
              <a:ext uri="{FF2B5EF4-FFF2-40B4-BE49-F238E27FC236}">
                <a16:creationId xmlns:a16="http://schemas.microsoft.com/office/drawing/2014/main" id="{24C39425-6751-9B8F-8A2E-BCE0E085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6" y="66391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42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7086BC-4770-A678-056C-F7D9ABFF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3400">
                <a:solidFill>
                  <a:srgbClr val="FFFFFF"/>
                </a:solidFill>
              </a:rPr>
              <a:t>Farmakolojik Tedavi</a:t>
            </a:r>
            <a:br>
              <a:rPr lang="tr-TR" sz="3400">
                <a:solidFill>
                  <a:srgbClr val="FFFFFF"/>
                </a:solidFill>
              </a:rPr>
            </a:br>
            <a:endParaRPr lang="tr-TR" sz="34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6EBBEE-85AC-EFE7-32C2-FE1BDAFA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Antidepresanların tedavide birbirlerine belirgin üstünlüğü YOK</a:t>
            </a:r>
          </a:p>
          <a:p>
            <a:r>
              <a:rPr lang="tr-TR" sz="2000"/>
              <a:t>SSRI’lar toleransı daha kolay olan yan etkileri nedeniyle ilk sırada tercih edilmekte  </a:t>
            </a:r>
          </a:p>
          <a:p>
            <a:r>
              <a:rPr lang="tr-TR" sz="2000"/>
              <a:t>Gebeliğin ilk 3 ayında tek seçenek EKT </a:t>
            </a:r>
          </a:p>
          <a:p>
            <a:r>
              <a:rPr lang="tr-TR" sz="2000"/>
              <a:t>Antidepresan tedavi sırasında alkol alınmamalı </a:t>
            </a:r>
          </a:p>
          <a:p>
            <a:r>
              <a:rPr lang="tr-TR" sz="2000"/>
              <a:t>Uykusuzluk için</a:t>
            </a:r>
            <a:r>
              <a:rPr lang="tr-TR" sz="2000">
                <a:sym typeface="Wingdings" panose="05000000000000000000" pitchFamily="2" charset="2"/>
              </a:rPr>
              <a:t> mirtazapin gibi sedatif </a:t>
            </a:r>
          </a:p>
          <a:p>
            <a:r>
              <a:rPr lang="tr-TR" sz="2000">
                <a:sym typeface="Wingdings" panose="05000000000000000000" pitchFamily="2" charset="2"/>
              </a:rPr>
              <a:t>Letarji ve somnolans için  bupropion gibi aktive edici bir ilaç seçilmeli</a:t>
            </a:r>
          </a:p>
          <a:p>
            <a:pPr marL="0" indent="0">
              <a:buNone/>
            </a:pPr>
            <a:endParaRPr lang="tr-TR" sz="2000">
              <a:sym typeface="Wingdings" panose="05000000000000000000" pitchFamily="2" charset="2"/>
            </a:endParaRP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192210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0BA5E7-9FB8-F6FB-F1A1-C1F530A5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Farmakolojik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6F234-846F-B12C-084C-1C387A9F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Antidepresan ilaçlar hafif semptomları olan major depresif bozukluk için ilk tedavi olarak verilebilir, ancak orta-ciddi derecedeki semptomları olanlar için mutlaka kullanılmalıdır. </a:t>
            </a:r>
          </a:p>
          <a:p>
            <a:endParaRPr lang="tr-TR" sz="2000"/>
          </a:p>
          <a:p>
            <a:r>
              <a:rPr lang="tr-TR" sz="2000"/>
              <a:t>Tedaviye başladıktan 6-8 hafta sonra semptomlar da iyileşme görülmelidir. </a:t>
            </a:r>
          </a:p>
        </p:txBody>
      </p:sp>
    </p:spTree>
    <p:extLst>
      <p:ext uri="{BB962C8B-B14F-4D97-AF65-F5344CB8AC3E}">
        <p14:creationId xmlns:p14="http://schemas.microsoft.com/office/powerpoint/2010/main" val="53674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E25FC0-7915-731A-E6E4-DEE60BE8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rgbClr val="FFFFFF"/>
                </a:solidFill>
                <a:latin typeface="+mn-lt"/>
              </a:rPr>
              <a:t>Farmakolojik Tedavi</a:t>
            </a:r>
            <a:br>
              <a:rPr lang="tr-TR" sz="2200" dirty="0">
                <a:solidFill>
                  <a:srgbClr val="FFFFFF"/>
                </a:solidFill>
              </a:rPr>
            </a:br>
            <a:br>
              <a:rPr lang="tr-TR" sz="2200" dirty="0">
                <a:solidFill>
                  <a:srgbClr val="FFFFFF"/>
                </a:solidFill>
              </a:rPr>
            </a:br>
            <a:endParaRPr lang="tr-TR" sz="22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E98D9C-8D39-194D-DC14-E7249346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 dirty="0"/>
              <a:t>Bu ilaçlar (</a:t>
            </a:r>
            <a:r>
              <a:rPr lang="tr-TR" sz="2000" dirty="0" err="1"/>
              <a:t>benzodiazepinlerdışında</a:t>
            </a:r>
            <a:r>
              <a:rPr lang="tr-TR" sz="2000" dirty="0"/>
              <a:t>) bağımlılık yapmaz. </a:t>
            </a:r>
          </a:p>
          <a:p>
            <a:r>
              <a:rPr lang="tr-TR" sz="2000" dirty="0"/>
              <a:t>SSRI ve MAO tedavileri ilke olarak kombine edilmemeli, geçiş yapılacaksa da arada 2 hafta bir temizlenme suresi verilmeli </a:t>
            </a:r>
          </a:p>
          <a:p>
            <a:r>
              <a:rPr lang="tr-TR" sz="2000" dirty="0"/>
              <a:t>İlaç tedavisinin 7. gününden itibaren bir süre intihar olasılığı artar, yakın takip gerekir. </a:t>
            </a:r>
          </a:p>
          <a:p>
            <a:r>
              <a:rPr lang="tr-TR" sz="2000" dirty="0"/>
              <a:t>Tedavinin etkinliğini değerlendirmek için depresyon değerlendirme ölçeklerinden biri kullanılmalı</a:t>
            </a:r>
          </a:p>
          <a:p>
            <a:r>
              <a:rPr lang="tr-TR" sz="2000" dirty="0"/>
              <a:t>Akut hastalar  1-2 haftada bir, idame tedavi sırasında 1-2 ayda bir görülmeli</a:t>
            </a:r>
          </a:p>
        </p:txBody>
      </p:sp>
    </p:spTree>
    <p:extLst>
      <p:ext uri="{BB962C8B-B14F-4D97-AF65-F5344CB8AC3E}">
        <p14:creationId xmlns:p14="http://schemas.microsoft.com/office/powerpoint/2010/main" val="2560660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BB14061-737E-B249-EE95-544CB439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Farmakolojik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A47968-0F0E-766E-8472-5DA75B5A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tr-TR" sz="2000"/>
          </a:p>
          <a:p>
            <a:r>
              <a:rPr lang="tr-TR" sz="2000"/>
              <a:t>SSRI’lar toleransı daha kolay olan yan etkileri nedeniyle ilk sırada tercih edilmekte  </a:t>
            </a:r>
          </a:p>
          <a:p>
            <a:r>
              <a:rPr lang="tr-TR" sz="2000"/>
              <a:t>Ciddi yan etki potansiyeli ve diyet kısıtlamaları nedeniyle MAO inhibitörleri başka tedaviye yanıt vermeyen hastalara verilebilir. </a:t>
            </a:r>
          </a:p>
          <a:p>
            <a:r>
              <a:rPr lang="tr-TR" sz="2000"/>
              <a:t>Farmakolojik tedavi başladıktan sonra 6-8 hafta içinde cevap alınmazsa ruh sağlığı merkezine sevk etmek uygundur. </a:t>
            </a:r>
          </a:p>
          <a:p>
            <a:r>
              <a:rPr lang="tr-TR" sz="2000"/>
              <a:t> Yaşlılarda kardiyotoksik etkiler nedeniyle amitriptilin, imipramin ve doxepinden kaçınmak gerekir.</a:t>
            </a:r>
          </a:p>
        </p:txBody>
      </p:sp>
    </p:spTree>
    <p:extLst>
      <p:ext uri="{BB962C8B-B14F-4D97-AF65-F5344CB8AC3E}">
        <p14:creationId xmlns:p14="http://schemas.microsoft.com/office/powerpoint/2010/main" val="27600683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E0B4EE-8049-4393-A5A1-29368105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2800">
                <a:solidFill>
                  <a:srgbClr val="FFFFFF"/>
                </a:solidFill>
              </a:rPr>
              <a:t>İzlem </a:t>
            </a:r>
            <a:br>
              <a:rPr lang="tr-TR" sz="2800">
                <a:solidFill>
                  <a:srgbClr val="FFFFFF"/>
                </a:solidFill>
              </a:rPr>
            </a:br>
            <a:endParaRPr lang="tr-TR" sz="28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14363C8-2FD3-D807-B222-EDCEE2CBA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717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148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68C5786-896D-3AAF-7556-922C954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Antidepresan İlaçların Yan Etkileri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B120D2C7-F0C0-41B7-3BF1-EDFB577CE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078346"/>
              </p:ext>
            </p:extLst>
          </p:nvPr>
        </p:nvGraphicFramePr>
        <p:xfrm>
          <a:off x="1151410" y="2615979"/>
          <a:ext cx="9913121" cy="368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673">
                  <a:extLst>
                    <a:ext uri="{9D8B030D-6E8A-4147-A177-3AD203B41FA5}">
                      <a16:colId xmlns:a16="http://schemas.microsoft.com/office/drawing/2014/main" val="3762189935"/>
                    </a:ext>
                  </a:extLst>
                </a:gridCol>
                <a:gridCol w="7319448">
                  <a:extLst>
                    <a:ext uri="{9D8B030D-6E8A-4147-A177-3AD203B41FA5}">
                      <a16:colId xmlns:a16="http://schemas.microsoft.com/office/drawing/2014/main" val="3533855128"/>
                    </a:ext>
                  </a:extLst>
                </a:gridCol>
              </a:tblGrid>
              <a:tr h="637888">
                <a:tc>
                  <a:txBody>
                    <a:bodyPr/>
                    <a:lstStyle/>
                    <a:p>
                      <a:r>
                        <a:rPr lang="tr-TR" sz="1700"/>
                        <a:t>SSRI</a:t>
                      </a:r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>
                          <a:sym typeface="Wingdings" panose="05000000000000000000" pitchFamily="2" charset="2"/>
                        </a:rPr>
                        <a:t>Gİ yan etkiler bulantı ishal mide yanması seksüel </a:t>
                      </a:r>
                      <a:r>
                        <a:rPr lang="tr-TR" sz="1700" err="1">
                          <a:sym typeface="Wingdings" panose="05000000000000000000" pitchFamily="2" charset="2"/>
                        </a:rPr>
                        <a:t>disfonk</a:t>
                      </a:r>
                      <a:r>
                        <a:rPr lang="tr-TR" sz="1700">
                          <a:sym typeface="Wingdings" panose="05000000000000000000" pitchFamily="2" charset="2"/>
                        </a:rPr>
                        <a:t> baş ağrısı insomnia </a:t>
                      </a:r>
                      <a:r>
                        <a:rPr lang="tr-TR" sz="1700" err="1">
                          <a:sym typeface="Wingdings" panose="05000000000000000000" pitchFamily="2" charset="2"/>
                        </a:rPr>
                        <a:t>somnolans</a:t>
                      </a:r>
                      <a:r>
                        <a:rPr lang="tr-TR" sz="1700"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3099040236"/>
                  </a:ext>
                </a:extLst>
              </a:tr>
              <a:tr h="379285">
                <a:tc>
                  <a:txBody>
                    <a:bodyPr/>
                    <a:lstStyle/>
                    <a:p>
                      <a:r>
                        <a:rPr lang="tr-TR" sz="1700"/>
                        <a:t>SNRI</a:t>
                      </a:r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r>
                        <a:rPr lang="tr-TR" sz="1700">
                          <a:sym typeface="Wingdings" panose="05000000000000000000" pitchFamily="2" charset="2"/>
                        </a:rPr>
                        <a:t>HT, terleme ,bulantı ,kabızlık, sersemlik, seksüel </a:t>
                      </a:r>
                      <a:r>
                        <a:rPr lang="tr-TR" sz="1700" err="1">
                          <a:sym typeface="Wingdings" panose="05000000000000000000" pitchFamily="2" charset="2"/>
                        </a:rPr>
                        <a:t>disfonk</a:t>
                      </a:r>
                      <a:endParaRPr lang="tr-TR" sz="1700"/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3492475656"/>
                  </a:ext>
                </a:extLst>
              </a:tr>
              <a:tr h="637888">
                <a:tc>
                  <a:txBody>
                    <a:bodyPr/>
                    <a:lstStyle/>
                    <a:p>
                      <a:r>
                        <a:rPr lang="tr-TR" sz="1700"/>
                        <a:t>TSA</a:t>
                      </a:r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sym typeface="Wingdings" panose="05000000000000000000" pitchFamily="2" charset="2"/>
                        </a:rPr>
                        <a:t>ağız kuruluğu, kabızlık, bulanık görme, </a:t>
                      </a:r>
                      <a:r>
                        <a:rPr lang="tr-TR" sz="1700" dirty="0" err="1">
                          <a:sym typeface="Wingdings" panose="05000000000000000000" pitchFamily="2" charset="2"/>
                        </a:rPr>
                        <a:t>ortostatik</a:t>
                      </a:r>
                      <a:r>
                        <a:rPr lang="tr-TR" sz="1700" dirty="0">
                          <a:sym typeface="Wingdings" panose="05000000000000000000" pitchFamily="2" charset="2"/>
                        </a:rPr>
                        <a:t> hipotansiyon, kilo alma, </a:t>
                      </a:r>
                      <a:r>
                        <a:rPr lang="tr-TR" sz="1700" dirty="0" err="1">
                          <a:sym typeface="Wingdings" panose="05000000000000000000" pitchFamily="2" charset="2"/>
                        </a:rPr>
                        <a:t>somnolans</a:t>
                      </a:r>
                      <a:r>
                        <a:rPr lang="tr-TR" sz="1700" dirty="0">
                          <a:sym typeface="Wingdings" panose="05000000000000000000" pitchFamily="2" charset="2"/>
                        </a:rPr>
                        <a:t>, baş ağrısı, terleme, seksüel </a:t>
                      </a:r>
                      <a:r>
                        <a:rPr lang="tr-TR" sz="1700" dirty="0" err="1">
                          <a:sym typeface="Wingdings" panose="05000000000000000000" pitchFamily="2" charset="2"/>
                        </a:rPr>
                        <a:t>disfonk</a:t>
                      </a:r>
                      <a:r>
                        <a:rPr lang="tr-TR" sz="1700" dirty="0">
                          <a:sym typeface="Wingdings" panose="05000000000000000000" pitchFamily="2" charset="2"/>
                        </a:rPr>
                        <a:t> </a:t>
                      </a:r>
                      <a:endParaRPr lang="tr-TR" sz="1700" dirty="0"/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1020179603"/>
                  </a:ext>
                </a:extLst>
              </a:tr>
              <a:tr h="637888">
                <a:tc>
                  <a:txBody>
                    <a:bodyPr/>
                    <a:lstStyle/>
                    <a:p>
                      <a:r>
                        <a:rPr lang="tr-TR" sz="1700" err="1"/>
                        <a:t>Bupropion</a:t>
                      </a:r>
                      <a:endParaRPr lang="tr-TR" sz="1700"/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>
                          <a:sym typeface="Wingdings" panose="05000000000000000000" pitchFamily="2" charset="2"/>
                        </a:rPr>
                        <a:t>insomnia, ağız kuruluğu, tremor, baş ağrısı, bulantı, kabızlık, sersemlik</a:t>
                      </a:r>
                    </a:p>
                    <a:p>
                      <a:endParaRPr lang="tr-TR" sz="1700"/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4267319501"/>
                  </a:ext>
                </a:extLst>
              </a:tr>
              <a:tr h="379285">
                <a:tc>
                  <a:txBody>
                    <a:bodyPr/>
                    <a:lstStyle/>
                    <a:p>
                      <a:r>
                        <a:rPr lang="tr-TR" sz="1700" err="1"/>
                        <a:t>Mirtazapin</a:t>
                      </a:r>
                      <a:endParaRPr lang="tr-TR" sz="1700"/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r>
                        <a:rPr lang="tr-TR" sz="1700" err="1">
                          <a:sym typeface="Wingdings" panose="05000000000000000000" pitchFamily="2" charset="2"/>
                        </a:rPr>
                        <a:t>somnolans</a:t>
                      </a:r>
                      <a:r>
                        <a:rPr lang="tr-TR" sz="1700">
                          <a:sym typeface="Wingdings" panose="05000000000000000000" pitchFamily="2" charset="2"/>
                        </a:rPr>
                        <a:t>, kilo alma, ağız kuruluğu </a:t>
                      </a:r>
                      <a:endParaRPr lang="tr-TR" sz="1700"/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2038835031"/>
                  </a:ext>
                </a:extLst>
              </a:tr>
              <a:tr h="379285">
                <a:tc>
                  <a:txBody>
                    <a:bodyPr/>
                    <a:lstStyle/>
                    <a:p>
                      <a:r>
                        <a:rPr lang="tr-TR" sz="1700" err="1"/>
                        <a:t>Trazadon</a:t>
                      </a:r>
                      <a:endParaRPr lang="tr-TR" sz="1700"/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r>
                        <a:rPr lang="tr-TR" sz="1700">
                          <a:sym typeface="Wingdings" panose="05000000000000000000" pitchFamily="2" charset="2"/>
                        </a:rPr>
                        <a:t>Sedasyon, </a:t>
                      </a:r>
                      <a:r>
                        <a:rPr lang="tr-TR" sz="1700" err="1">
                          <a:sym typeface="Wingdings" panose="05000000000000000000" pitchFamily="2" charset="2"/>
                        </a:rPr>
                        <a:t>ortostatik</a:t>
                      </a:r>
                      <a:r>
                        <a:rPr lang="tr-TR" sz="1700">
                          <a:sym typeface="Wingdings" panose="05000000000000000000" pitchFamily="2" charset="2"/>
                        </a:rPr>
                        <a:t> hipotansiyon, </a:t>
                      </a:r>
                      <a:r>
                        <a:rPr lang="tr-TR" sz="1700" err="1">
                          <a:sym typeface="Wingdings" panose="05000000000000000000" pitchFamily="2" charset="2"/>
                        </a:rPr>
                        <a:t>priapizm</a:t>
                      </a:r>
                      <a:r>
                        <a:rPr lang="tr-TR" sz="1700">
                          <a:sym typeface="Wingdings" panose="05000000000000000000" pitchFamily="2" charset="2"/>
                        </a:rPr>
                        <a:t> </a:t>
                      </a:r>
                      <a:endParaRPr lang="tr-TR" sz="1700"/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3256050181"/>
                  </a:ext>
                </a:extLst>
              </a:tr>
              <a:tr h="637888">
                <a:tc>
                  <a:txBody>
                    <a:bodyPr/>
                    <a:lstStyle/>
                    <a:p>
                      <a:r>
                        <a:rPr lang="tr-TR" sz="1700">
                          <a:sym typeface="Wingdings" panose="05000000000000000000" pitchFamily="2" charset="2"/>
                        </a:rPr>
                        <a:t>Benzodiazepinler</a:t>
                      </a:r>
                      <a:endParaRPr lang="tr-TR" sz="1700"/>
                    </a:p>
                  </a:txBody>
                  <a:tcPr marL="86201" marR="86201" marT="43101" marB="43101"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sym typeface="Wingdings" panose="05000000000000000000" pitchFamily="2" charset="2"/>
                        </a:rPr>
                        <a:t>Sedasyon, halsizlik, ataksi, konuşmada peltekleşme, hafıza kaybı, yorgunluk</a:t>
                      </a:r>
                      <a:endParaRPr lang="tr-TR" sz="1700" dirty="0"/>
                    </a:p>
                  </a:txBody>
                  <a:tcPr marL="86201" marR="86201" marT="43101" marB="43101"/>
                </a:tc>
                <a:extLst>
                  <a:ext uri="{0D108BD9-81ED-4DB2-BD59-A6C34878D82A}">
                    <a16:rowId xmlns:a16="http://schemas.microsoft.com/office/drawing/2014/main" val="368257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44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DF493BF-CBEA-27DD-4C57-02146BA6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tr-TR"/>
              <a:t>Sevk Endikasyonları</a:t>
            </a:r>
          </a:p>
        </p:txBody>
      </p:sp>
      <p:pic>
        <p:nvPicPr>
          <p:cNvPr id="4" name="Picture 4" descr="Sarı arka plan üzerinde ünlem işareti">
            <a:extLst>
              <a:ext uri="{FF2B5EF4-FFF2-40B4-BE49-F238E27FC236}">
                <a16:creationId xmlns:a16="http://schemas.microsoft.com/office/drawing/2014/main" id="{819F27E7-0C68-49CD-BC3F-B0A42D903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72" r="6427" b="-1"/>
          <a:stretch/>
        </p:blipFill>
        <p:spPr>
          <a:xfrm>
            <a:off x="7064595" y="1027906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EC73D44-4549-7785-523B-9725E2F94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665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9551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F709AC2-CF78-F631-9744-F6E54128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50C06C-B2F1-D669-2649-1FD9697DD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38 y k hasta sekreter</a:t>
            </a:r>
          </a:p>
          <a:p>
            <a:endParaRPr lang="tr-TR" sz="2000"/>
          </a:p>
          <a:p>
            <a:r>
              <a:rPr lang="tr-TR" sz="2000"/>
              <a:t>Kilo kaybı, yorgunluk, üç aydır süren uykusuzluk </a:t>
            </a:r>
          </a:p>
          <a:p>
            <a:r>
              <a:rPr lang="tr-TR" sz="2000"/>
              <a:t>Genellikle yorgun hissettiğini ve uyuyamadığını için geceleri geç saatlere kadar ayakta kaldığını ifade etmekte</a:t>
            </a:r>
          </a:p>
          <a:p>
            <a:r>
              <a:rPr lang="tr-TR" sz="2000"/>
              <a:t>İşinde her zamanki gibi iyi olmadığını hissediyor</a:t>
            </a:r>
          </a:p>
          <a:p>
            <a:endParaRPr lang="tr-TR" sz="2000"/>
          </a:p>
          <a:p>
            <a:endParaRPr lang="tr-TR" sz="2000"/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2989421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C6C4BB7-F0DA-4CED-6641-67E9380D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AF4607-0547-8D78-E331-B3B5B383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Bir şeyleri hatırlamakta güçlük çekiyor</a:t>
            </a:r>
          </a:p>
          <a:p>
            <a:r>
              <a:rPr lang="tr-TR" sz="2000"/>
              <a:t>Eskisi kadar sık dışarı çıkmıyor en son ne zaman dışarı çıktığını, sosyal ortamlarda eğlendiğini hatırlamıyor</a:t>
            </a:r>
          </a:p>
          <a:p>
            <a:r>
              <a:rPr lang="tr-TR" sz="2000"/>
              <a:t>Haftanın çoğu zamanında kendini yorgun hissediyor</a:t>
            </a:r>
          </a:p>
          <a:p>
            <a:r>
              <a:rPr lang="tr-TR" sz="2000"/>
              <a:t>Eski biten ilişkilerini hata olarak düşündüğünden dolayı kendinde yoğun suçluluk hissediyor</a:t>
            </a:r>
          </a:p>
          <a:p>
            <a:r>
              <a:rPr lang="tr-TR" sz="2000"/>
              <a:t>Asla intihar etmeyi düşünmediğini fakat kendisini artan derecede değersiz hissettiğini ifade ediyor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37219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35884-730C-2031-B76F-488AF827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7666AD8-FDA9-6864-7FCC-9CCC142D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689" y="416184"/>
            <a:ext cx="6126843" cy="6076691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554071D2-CE6E-43A2-8EA5-CCB007BDA289}"/>
              </a:ext>
            </a:extLst>
          </p:cNvPr>
          <p:cNvSpPr/>
          <p:nvPr/>
        </p:nvSpPr>
        <p:spPr>
          <a:xfrm>
            <a:off x="5797685" y="3278221"/>
            <a:ext cx="2762655" cy="885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205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9005B0-7A53-EC40-EA59-503969A6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DB1125-BF68-F78D-63CC-F448A812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Özgeçmiş</a:t>
            </a:r>
          </a:p>
          <a:p>
            <a:r>
              <a:rPr lang="tr-TR" sz="2000"/>
              <a:t>Alkol kullanmıyor</a:t>
            </a:r>
          </a:p>
          <a:p>
            <a:r>
              <a:rPr lang="tr-TR" sz="2000"/>
              <a:t>İlaç kullanım öyküsü yok</a:t>
            </a:r>
          </a:p>
          <a:p>
            <a:r>
              <a:rPr lang="tr-TR" sz="2000"/>
              <a:t>Madde bağımlılığı yok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605854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ED2D47-9FDF-D279-3244-276F9F94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835F0C-6AE3-0EF0-2A47-840A7F87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Fizik muayene</a:t>
            </a:r>
          </a:p>
          <a:p>
            <a:r>
              <a:rPr lang="tr-TR" sz="2000"/>
              <a:t>Konuşma esnasında ağlayacak hale gelmekle birlikte </a:t>
            </a:r>
          </a:p>
          <a:p>
            <a:r>
              <a:rPr lang="tr-TR" sz="2000"/>
              <a:t>Genel muayene doğal</a:t>
            </a:r>
          </a:p>
          <a:p>
            <a:r>
              <a:rPr lang="tr-TR" sz="2000"/>
              <a:t>Vital bulguları doğal</a:t>
            </a:r>
          </a:p>
          <a:p>
            <a:r>
              <a:rPr lang="tr-TR" sz="2000"/>
              <a:t>Mental muayene : Belirgin depresif duygudurumda, psikomotor retardasyon </a:t>
            </a:r>
          </a:p>
          <a:p>
            <a:r>
              <a:rPr lang="tr-TR" sz="2000"/>
              <a:t>Sorulara dikkatini vermekte zorluk çekmekte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2380786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529DAED-7618-14D0-C200-39AE11F6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4D5F96-CEEA-6EA7-FC7F-2D2EE14C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/>
              <a:t>Laboratuar</a:t>
            </a:r>
          </a:p>
          <a:p>
            <a:r>
              <a:rPr lang="tr-TR" sz="2000"/>
              <a:t>Metabolik paneli N</a:t>
            </a:r>
          </a:p>
          <a:p>
            <a:r>
              <a:rPr lang="tr-TR" sz="2000"/>
              <a:t>Tam kan sayımı N</a:t>
            </a:r>
          </a:p>
          <a:p>
            <a:r>
              <a:rPr lang="tr-TR" sz="2000"/>
              <a:t>TFT N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764690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DD3D1F-588A-1928-2300-8F19FB30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6720D06-6D44-A611-ACE5-208175E0A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09102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2817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D00128-8F25-8427-D3C7-BA3DBD1B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85419C-F8EF-B66D-6B62-023014EA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3200" dirty="0" err="1"/>
              <a:t>Major</a:t>
            </a:r>
            <a:r>
              <a:rPr lang="tr-TR" sz="3200" dirty="0"/>
              <a:t> Depresyon</a:t>
            </a:r>
          </a:p>
          <a:p>
            <a:endParaRPr lang="tr-TR" sz="2000" dirty="0"/>
          </a:p>
          <a:p>
            <a:r>
              <a:rPr lang="tr-TR" dirty="0"/>
              <a:t>Hasta iki haftalık süre boyunca daha önceki işlevsellik düzeyinde bir değişiklik olması ile birlikte DSM-5 tanı kriterlerini karşılamaktadır</a:t>
            </a:r>
          </a:p>
        </p:txBody>
      </p:sp>
    </p:spTree>
    <p:extLst>
      <p:ext uri="{BB962C8B-B14F-4D97-AF65-F5344CB8AC3E}">
        <p14:creationId xmlns:p14="http://schemas.microsoft.com/office/powerpoint/2010/main" val="4064332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91D629-2A24-D26A-2B95-7E5342EE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79184F-947C-1BF2-D480-3A8C65E7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1900"/>
              <a:t>Hastayı intihar girişimi riski açısından, ilaç tedavisi veya psikoterapi yönetimi açısından değerlendirmeliyiz</a:t>
            </a:r>
          </a:p>
          <a:p>
            <a:endParaRPr lang="tr-TR" sz="1900"/>
          </a:p>
          <a:p>
            <a:r>
              <a:rPr lang="tr-TR" sz="1900"/>
              <a:t>Depresyonun bazı bulguları taklit edebilen hipotiroidizm, anemi, enfeksiyon hastalıkları gibi durumları ekarte etmeli </a:t>
            </a:r>
          </a:p>
          <a:p>
            <a:r>
              <a:rPr lang="tr-TR" sz="1900"/>
              <a:t>Madde kullanımı veya alışkanlığı olmadığını saptanmalıyız</a:t>
            </a:r>
          </a:p>
          <a:p>
            <a:r>
              <a:rPr lang="tr-TR" sz="1900"/>
              <a:t>Bipolar bozukluk ve ailede duygudurum bozukluğu öyküsü araştırılmalı</a:t>
            </a:r>
          </a:p>
          <a:p>
            <a:r>
              <a:rPr lang="tr-TR" sz="1900"/>
              <a:t>İntihar düşüncesi araştırılmalı</a:t>
            </a:r>
          </a:p>
          <a:p>
            <a:r>
              <a:rPr lang="tr-TR" sz="1900"/>
              <a:t>Bu bulgulara katkıda bulunabilecek ilaç kullanımı gözden geçirilmeli</a:t>
            </a:r>
          </a:p>
          <a:p>
            <a:pPr marL="0" indent="0">
              <a:buNone/>
            </a:pPr>
            <a:r>
              <a:rPr lang="tr-TR" sz="1900"/>
              <a:t>( b blokerler, steroidler, sedatifler, kemoterapi ilaçları vb.)</a:t>
            </a:r>
          </a:p>
          <a:p>
            <a:pPr marL="0" indent="0">
              <a:buNone/>
            </a:pPr>
            <a:endParaRPr lang="tr-TR" sz="1900"/>
          </a:p>
          <a:p>
            <a:endParaRPr lang="tr-TR" sz="1900"/>
          </a:p>
          <a:p>
            <a:endParaRPr lang="tr-TR" sz="1900"/>
          </a:p>
        </p:txBody>
      </p:sp>
    </p:spTree>
    <p:extLst>
      <p:ext uri="{BB962C8B-B14F-4D97-AF65-F5344CB8AC3E}">
        <p14:creationId xmlns:p14="http://schemas.microsoft.com/office/powerpoint/2010/main" val="3117760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2EAEA5-475F-456A-255D-F11BED86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Vaka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A7BB5D-C2FE-0606-40F2-05F319B5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600"/>
              <a:t>62 y erkek hasta </a:t>
            </a:r>
          </a:p>
          <a:p>
            <a:r>
              <a:rPr lang="tr-TR" sz="2600"/>
              <a:t>Şiddetli depresyon nedeniyle takip edilmekte kontrole geldi</a:t>
            </a:r>
          </a:p>
          <a:p>
            <a:r>
              <a:rPr lang="tr-TR" sz="2600"/>
              <a:t>Ağlama nöbetleri, uykusuzluk, ve iştahsızlık belirtileri mevcut</a:t>
            </a:r>
          </a:p>
          <a:p>
            <a:r>
              <a:rPr lang="tr-TR" sz="2600"/>
              <a:t>İntihar düşünceleri var ve evde silah olduğunu ifade ediyor</a:t>
            </a:r>
          </a:p>
          <a:p>
            <a:r>
              <a:rPr lang="tr-TR" sz="2600"/>
              <a:t>Eşinin şeytan olduğunu söyleyen işitsel halüsinasyonları var</a:t>
            </a:r>
          </a:p>
          <a:p>
            <a:r>
              <a:rPr lang="tr-TR" sz="2600"/>
              <a:t>Semptomları maksimum doz </a:t>
            </a:r>
            <a:r>
              <a:rPr lang="tr-TR" sz="2600" err="1"/>
              <a:t>sertralin</a:t>
            </a:r>
            <a:r>
              <a:rPr lang="tr-TR" sz="2600"/>
              <a:t>, </a:t>
            </a:r>
            <a:r>
              <a:rPr lang="tr-TR" sz="2600" err="1"/>
              <a:t>venlafaksin</a:t>
            </a:r>
            <a:r>
              <a:rPr lang="tr-TR" sz="2600"/>
              <a:t>, </a:t>
            </a:r>
            <a:r>
              <a:rPr lang="tr-TR" sz="2600" err="1"/>
              <a:t>sitaloprama</a:t>
            </a:r>
            <a:r>
              <a:rPr lang="tr-TR" sz="2600"/>
              <a:t> rağmen azalmamış</a:t>
            </a:r>
          </a:p>
          <a:p>
            <a:r>
              <a:rPr lang="tr-TR" sz="2600"/>
              <a:t>Şuanda </a:t>
            </a:r>
            <a:r>
              <a:rPr lang="tr-TR" sz="2600" err="1"/>
              <a:t>duloksetin</a:t>
            </a:r>
            <a:r>
              <a:rPr lang="tr-TR" sz="2600"/>
              <a:t> kullanmakta oda semptomlarını azaltmamış</a:t>
            </a:r>
          </a:p>
          <a:p>
            <a:endParaRPr lang="tr-TR" sz="2600"/>
          </a:p>
          <a:p>
            <a:endParaRPr lang="tr-TR" sz="2600"/>
          </a:p>
        </p:txBody>
      </p:sp>
    </p:spTree>
    <p:extLst>
      <p:ext uri="{BB962C8B-B14F-4D97-AF65-F5344CB8AC3E}">
        <p14:creationId xmlns:p14="http://schemas.microsoft.com/office/powerpoint/2010/main" val="2437900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3B2C49C-CF5F-6683-8043-2C7BCED5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Vaka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81F9F4-0522-719D-7ECC-4B39C14A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/>
              <a:t>Hangisi bu hastada semptomlarını en hızlı şekilde iyileştirmeyi sağlar?</a:t>
            </a:r>
          </a:p>
          <a:p>
            <a:r>
              <a:rPr lang="tr-TR" dirty="0" err="1"/>
              <a:t>Ekt</a:t>
            </a:r>
            <a:r>
              <a:rPr lang="tr-TR" dirty="0"/>
              <a:t> ?</a:t>
            </a:r>
          </a:p>
          <a:p>
            <a:r>
              <a:rPr lang="tr-TR" dirty="0" err="1"/>
              <a:t>Bupropion</a:t>
            </a:r>
            <a:r>
              <a:rPr lang="tr-TR" dirty="0"/>
              <a:t> ?</a:t>
            </a:r>
          </a:p>
          <a:p>
            <a:r>
              <a:rPr lang="tr-TR" dirty="0" err="1"/>
              <a:t>Duloksetini</a:t>
            </a:r>
            <a:r>
              <a:rPr lang="tr-TR" dirty="0"/>
              <a:t> kesip bir MAOI başlamak ?</a:t>
            </a:r>
          </a:p>
          <a:p>
            <a:r>
              <a:rPr lang="tr-TR" dirty="0"/>
              <a:t>Davranış değişikliği ?</a:t>
            </a:r>
          </a:p>
        </p:txBody>
      </p:sp>
    </p:spTree>
    <p:extLst>
      <p:ext uri="{BB962C8B-B14F-4D97-AF65-F5344CB8AC3E}">
        <p14:creationId xmlns:p14="http://schemas.microsoft.com/office/powerpoint/2010/main" val="34973945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0CDEC3A-C46A-01EA-E827-7F8AC6C7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Vaka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A88194-B2DD-BEEB-B631-FC913450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/>
              <a:t>Hastada intihar düşünceleri olan psikotik depresyon mevcut </a:t>
            </a:r>
          </a:p>
          <a:p>
            <a:r>
              <a:rPr lang="tr-TR" dirty="0"/>
              <a:t>Bir çok antidepresan kullanımı olup yanıt alınamamış</a:t>
            </a:r>
          </a:p>
          <a:p>
            <a:r>
              <a:rPr lang="tr-TR" dirty="0"/>
              <a:t>Bu hastanın tavsiyeler veya ilaç değişikliği veya davranış tedavisinden daha çok EKT ile fayda görmesi mümkündür</a:t>
            </a:r>
          </a:p>
        </p:txBody>
      </p:sp>
    </p:spTree>
    <p:extLst>
      <p:ext uri="{BB962C8B-B14F-4D97-AF65-F5344CB8AC3E}">
        <p14:creationId xmlns:p14="http://schemas.microsoft.com/office/powerpoint/2010/main" val="1798837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9BF4FD1-0CB7-9D1E-921C-4A66394E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Vaka 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6AA8AA-C598-8919-0B3F-3EAADEBE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40 y K hasta </a:t>
            </a:r>
          </a:p>
          <a:p>
            <a:r>
              <a:rPr lang="tr-TR" dirty="0"/>
              <a:t>Tekrarlayan depresyon nedeni ile tedavi almakta</a:t>
            </a:r>
          </a:p>
          <a:p>
            <a:r>
              <a:rPr lang="tr-TR" dirty="0"/>
              <a:t>Kontrole geldi</a:t>
            </a:r>
          </a:p>
          <a:p>
            <a:r>
              <a:rPr lang="tr-TR" dirty="0"/>
              <a:t>Kullandığı ilaçlar: 10 mg fluoksetin (2 ay)</a:t>
            </a:r>
          </a:p>
          <a:p>
            <a:r>
              <a:rPr lang="tr-TR" dirty="0"/>
              <a:t>Haftada bir psikoterapi alıyor</a:t>
            </a:r>
          </a:p>
          <a:p>
            <a:r>
              <a:rPr lang="tr-TR" dirty="0"/>
              <a:t>Semptomlarında biraz iyileşme olduğunu belirtiyor</a:t>
            </a:r>
          </a:p>
          <a:p>
            <a:r>
              <a:rPr lang="tr-TR" dirty="0"/>
              <a:t>İlaç yan etkisi görülmemiş</a:t>
            </a:r>
          </a:p>
          <a:p>
            <a:r>
              <a:rPr lang="tr-TR" dirty="0"/>
              <a:t>Hem eşi hem de kendisi ilaçları düzenli kullandığını söylüyor</a:t>
            </a:r>
          </a:p>
        </p:txBody>
      </p:sp>
    </p:spTree>
    <p:extLst>
      <p:ext uri="{BB962C8B-B14F-4D97-AF65-F5344CB8AC3E}">
        <p14:creationId xmlns:p14="http://schemas.microsoft.com/office/powerpoint/2010/main" val="265568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EC962B6-6627-33B1-8539-5DF0779E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Etyoloji</a:t>
            </a:r>
            <a:br>
              <a:rPr lang="tr-TR">
                <a:solidFill>
                  <a:srgbClr val="FFFFFF"/>
                </a:solidFill>
              </a:rPr>
            </a:b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2ABBA9-3623-CAA2-0A6E-43DBF68C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400"/>
              <a:t>Biyolojik </a:t>
            </a:r>
            <a:r>
              <a:rPr lang="tr-TR" sz="2400">
                <a:sym typeface="Wingdings" panose="05000000000000000000" pitchFamily="2" charset="2"/>
              </a:rPr>
              <a:t></a:t>
            </a:r>
            <a:r>
              <a:rPr lang="tr-TR" sz="2400"/>
              <a:t> Biyolojik aminler (Nörotransmiterler) </a:t>
            </a:r>
          </a:p>
          <a:p>
            <a:r>
              <a:rPr lang="tr-TR" sz="2400"/>
              <a:t> Nöroendokrin bozukluklar </a:t>
            </a:r>
          </a:p>
          <a:p>
            <a:r>
              <a:rPr lang="tr-TR" sz="2400"/>
              <a:t> Kalıtımsal nedenler </a:t>
            </a:r>
          </a:p>
          <a:p>
            <a:r>
              <a:rPr lang="tr-TR" sz="2400"/>
              <a:t> Beyindeki yapısal değişiklikler </a:t>
            </a:r>
          </a:p>
          <a:p>
            <a:r>
              <a:rPr lang="tr-TR" sz="2400"/>
              <a:t> Uyku bozukluklar</a:t>
            </a:r>
          </a:p>
          <a:p>
            <a:pPr marL="0" indent="0">
              <a:buNone/>
            </a:pPr>
            <a:endParaRPr lang="tr-TR" sz="2400"/>
          </a:p>
          <a:p>
            <a:r>
              <a:rPr lang="tr-TR" sz="2400"/>
              <a:t>Psikososyal </a:t>
            </a:r>
            <a:r>
              <a:rPr lang="tr-TR" sz="2400">
                <a:sym typeface="Wingdings" panose="05000000000000000000" pitchFamily="2" charset="2"/>
              </a:rPr>
              <a:t> </a:t>
            </a:r>
            <a:r>
              <a:rPr lang="tr-TR" sz="2400"/>
              <a:t>Yaşam olayları ve çevresel etkenler </a:t>
            </a:r>
          </a:p>
          <a:p>
            <a:r>
              <a:rPr lang="tr-TR" sz="2400"/>
              <a:t>Hastalık öncesi kişilik </a:t>
            </a:r>
          </a:p>
          <a:p>
            <a:r>
              <a:rPr lang="tr-TR" sz="2400"/>
              <a:t>Psikoanalitik kuram (Freud) </a:t>
            </a:r>
          </a:p>
          <a:p>
            <a:r>
              <a:rPr lang="tr-TR" sz="2400"/>
              <a:t>Ego psikolojisi </a:t>
            </a:r>
          </a:p>
          <a:p>
            <a:r>
              <a:rPr lang="tr-TR" sz="2400"/>
              <a:t>Kognitif (bilişsel) kuram </a:t>
            </a:r>
          </a:p>
          <a:p>
            <a:r>
              <a:rPr lang="tr-TR" sz="2400"/>
              <a:t>Davranışçı kuram</a:t>
            </a:r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2877669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DB819F-5844-E606-C626-A7F5CC73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Vaka 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90943E-7654-8DF1-7080-8F3DA247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Bu hasta için en uygun bir sonraki adım ne olmalı ?</a:t>
            </a:r>
          </a:p>
          <a:p>
            <a:pPr marL="0" indent="0">
              <a:buNone/>
            </a:pPr>
            <a:r>
              <a:rPr lang="tr-TR" dirty="0"/>
              <a:t>A-) Mevcut tedaviye devam et, biraz zaman tanı </a:t>
            </a:r>
          </a:p>
          <a:p>
            <a:pPr marL="0" indent="0">
              <a:buNone/>
            </a:pPr>
            <a:r>
              <a:rPr lang="tr-TR" dirty="0"/>
              <a:t>B-) Fluoksetin dozunu günde 20 mg a yükselt  ve psikoterapiye devam</a:t>
            </a:r>
          </a:p>
          <a:p>
            <a:pPr marL="0" indent="0">
              <a:buNone/>
            </a:pPr>
            <a:r>
              <a:rPr lang="tr-TR" dirty="0"/>
              <a:t>C-) Fluoksetin kesilip;  10 mg/gün </a:t>
            </a:r>
            <a:r>
              <a:rPr lang="tr-TR" dirty="0" err="1"/>
              <a:t>paroksetin</a:t>
            </a:r>
            <a:r>
              <a:rPr lang="tr-TR" dirty="0"/>
              <a:t> başla </a:t>
            </a:r>
          </a:p>
          <a:p>
            <a:pPr marL="0" indent="0">
              <a:buNone/>
            </a:pPr>
            <a:r>
              <a:rPr lang="tr-TR" dirty="0"/>
              <a:t>D-) Fluoksetine devam et ve </a:t>
            </a:r>
            <a:r>
              <a:rPr lang="tr-TR" dirty="0" err="1"/>
              <a:t>Bupropion</a:t>
            </a:r>
            <a:r>
              <a:rPr lang="tr-TR" dirty="0"/>
              <a:t> ekle </a:t>
            </a:r>
          </a:p>
          <a:p>
            <a:pPr marL="0" indent="0">
              <a:buNone/>
            </a:pPr>
            <a:r>
              <a:rPr lang="tr-TR" dirty="0"/>
              <a:t>E-) İlaçları kes ve EKT için psikiyatri konsültasyonu ayarla</a:t>
            </a:r>
          </a:p>
        </p:txBody>
      </p:sp>
    </p:spTree>
    <p:extLst>
      <p:ext uri="{BB962C8B-B14F-4D97-AF65-F5344CB8AC3E}">
        <p14:creationId xmlns:p14="http://schemas.microsoft.com/office/powerpoint/2010/main" val="39707355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C4B2A4-3E7B-E5C0-CD8D-7C227899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Vaka 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C41E14-073D-8582-69D6-1D0E1275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En sık yapılan tedavi hataları veya tedaviye yetersiz cevabın en sık nedenleri ilaçların yetersiz kullanımı, tedavinin yeterli süre yapılmaması veya hastanın uygun kullanmamasıdır</a:t>
            </a:r>
          </a:p>
          <a:p>
            <a:r>
              <a:rPr lang="tr-TR" dirty="0"/>
              <a:t>Bu olguda hasta tedaviye uyumlu ve cevap alabilmek için uygun süre kullanmış ilk adım ilaç dozunu 10 mg (başlangıç dozu) </a:t>
            </a:r>
            <a:r>
              <a:rPr lang="tr-TR" dirty="0">
                <a:sym typeface="Wingdings" panose="05000000000000000000" pitchFamily="2" charset="2"/>
              </a:rPr>
              <a:t> 20 mg a çıkarmaktır</a:t>
            </a:r>
          </a:p>
          <a:p>
            <a:r>
              <a:rPr lang="tr-TR" dirty="0">
                <a:sym typeface="Wingdings" panose="05000000000000000000" pitchFamily="2" charset="2"/>
              </a:rPr>
              <a:t>Genellikle 4 haftalık tedaviye rağmen cevap yetersizse doz arttırılmalıdır.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83232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7BA7F0-5A28-5025-1951-D221DED4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Vaka 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7C975A-2489-D7AE-9C09-E09BE5A4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tr-TR" dirty="0"/>
              <a:t>22 y E hasta </a:t>
            </a:r>
          </a:p>
          <a:p>
            <a:r>
              <a:rPr lang="tr-TR" dirty="0"/>
              <a:t>Depresyon tanılı ilk </a:t>
            </a:r>
            <a:r>
              <a:rPr lang="tr-TR" dirty="0" err="1"/>
              <a:t>epizotu</a:t>
            </a:r>
            <a:r>
              <a:rPr lang="tr-TR" dirty="0"/>
              <a:t> olan </a:t>
            </a:r>
            <a:r>
              <a:rPr lang="tr-TR" dirty="0" err="1"/>
              <a:t>ssrı</a:t>
            </a:r>
            <a:r>
              <a:rPr lang="tr-TR" dirty="0"/>
              <a:t> tedavisi başladığımız hastanın annesi telefon ile arıyor </a:t>
            </a:r>
          </a:p>
          <a:p>
            <a:endParaRPr lang="tr-TR" dirty="0"/>
          </a:p>
          <a:p>
            <a:r>
              <a:rPr lang="tr-TR" dirty="0"/>
              <a:t>Oğlunun günlerdir uyumadığını, çok hızlı konuştuğunu, satın aldığı elektronik eşyalar nedeniyle kredi kartı limitinin aştığını ifade ediyor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59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72B24E5-4B46-2EA8-99D9-31E45A06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Vaka 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CC5241-B069-DA1B-3503-041B41EB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tr-TR" sz="2600"/>
              <a:t>Hangisi bu durumu en iyi açıklar ?</a:t>
            </a:r>
          </a:p>
          <a:p>
            <a:endParaRPr lang="tr-TR" sz="2600"/>
          </a:p>
          <a:p>
            <a:r>
              <a:rPr lang="tr-TR" sz="2600"/>
              <a:t>A-) Hastada ilaç yan etkisi gelişmiştir.</a:t>
            </a:r>
          </a:p>
          <a:p>
            <a:r>
              <a:rPr lang="tr-TR" sz="2600"/>
              <a:t>B-) Hasta gizlice fazla miktarda SSRI almaktadır</a:t>
            </a:r>
          </a:p>
          <a:p>
            <a:r>
              <a:rPr lang="tr-TR" sz="2600"/>
              <a:t>C-) Hastanın kullandığı SSRI altta yatan bipolar bozukluğu açığa çıkarmıştır</a:t>
            </a:r>
          </a:p>
          <a:p>
            <a:r>
              <a:rPr lang="tr-TR" sz="2600"/>
              <a:t>D-) Hastanın kullandığı SSRI </a:t>
            </a:r>
            <a:r>
              <a:rPr lang="tr-TR" sz="2600" err="1"/>
              <a:t>hipertiroid</a:t>
            </a:r>
            <a:r>
              <a:rPr lang="tr-TR" sz="2600"/>
              <a:t> durumu uyarmıştır.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622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EDDF89-D9B0-CCC5-9F58-55C8D1BD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Vaka 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15A3FD-4193-6C80-8D0A-F5513EC7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tr-TR" dirty="0"/>
              <a:t>Bipolar hastalarda SSRI kullanımı manik duruma zemin </a:t>
            </a:r>
            <a:r>
              <a:rPr lang="tr-TR" dirty="0" err="1"/>
              <a:t>hazırlabilir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Antidepresan tedavi başlarken kişinin önceden yaşadığı manik epizod öyküsünün değerlendirilmesi çok önemlidir.</a:t>
            </a:r>
          </a:p>
          <a:p>
            <a:endParaRPr lang="tr-T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45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07C3C-DD6D-0D15-1884-00EC9F41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FD820C-313C-FB6B-52CC-485C4BAC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000" dirty="0" err="1">
                <a:solidFill>
                  <a:srgbClr val="232323"/>
                </a:solidFill>
                <a:latin typeface="Noto Sans" panose="020B0502040504020204" pitchFamily="34" charset="0"/>
              </a:rPr>
              <a:t>Rakel</a:t>
            </a:r>
            <a:r>
              <a:rPr lang="tr-TR" sz="1000" dirty="0">
                <a:solidFill>
                  <a:srgbClr val="232323"/>
                </a:solidFill>
                <a:latin typeface="Noto Sans" panose="020B0502040504020204" pitchFamily="34" charset="0"/>
              </a:rPr>
              <a:t> Aile Hekimliği</a:t>
            </a:r>
          </a:p>
          <a:p>
            <a:r>
              <a:rPr lang="tr-TR" sz="10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Amerikan Psikiyatri Birliği. Ruhsal Bozuklukların Tanısal ve İstatistiksel El Kitabı, Beşinci Baskı (DSM-5), Amerikan Psikiyatri Birliği, 2013.</a:t>
            </a:r>
          </a:p>
          <a:p>
            <a:r>
              <a:rPr lang="tr-TR" sz="10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https://www.uptodate.com/contents/using-scales-to-monitor-symptoms-and-treat-depression-measurement-based-care?search=quick%20inventory%20of%20depressive%20symptomatology&amp;source=search_result&amp;selectedTitle=1~6&amp;usage_type=default&amp;display_rank=1</a:t>
            </a:r>
          </a:p>
          <a:p>
            <a:r>
              <a:rPr lang="tr-TR" sz="1000" dirty="0">
                <a:hlinkClick r:id="rId2"/>
              </a:rPr>
              <a:t>https://www.uptodate.com/contents/suicidal-ideation-and-behavior-in-adults?search=prevalence%20of%20Mood%20disorder%20in%20turkey&amp;topicRef=1721&amp;source=see_link</a:t>
            </a:r>
            <a:endParaRPr lang="tr-TR" sz="1000" dirty="0"/>
          </a:p>
          <a:p>
            <a:r>
              <a:rPr lang="tr-TR" sz="1000" dirty="0">
                <a:hlinkClick r:id="rId3"/>
              </a:rPr>
              <a:t>https://www.uptodate.com/contents/unipolar-depression-in-adults-assessment-and-diagnosis?search=depresyon%20&amp;source=search_result&amp;selectedTitle=2~150&amp;usage_type=default&amp;display_rank=2#H611891</a:t>
            </a:r>
            <a:endParaRPr lang="tr-TR" sz="1000" dirty="0"/>
          </a:p>
          <a:p>
            <a:r>
              <a:rPr lang="tr-TR" sz="1000" dirty="0"/>
              <a:t>Olgu Dosyaları Aile Hekimliği </a:t>
            </a:r>
          </a:p>
        </p:txBody>
      </p:sp>
    </p:spTree>
    <p:extLst>
      <p:ext uri="{BB962C8B-B14F-4D97-AF65-F5344CB8AC3E}">
        <p14:creationId xmlns:p14="http://schemas.microsoft.com/office/powerpoint/2010/main" val="328381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A36480-049E-8AC0-3F60-36B5C778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Faktörleri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35835E0E-3ECE-ECDB-1DD8-ABDBCA568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454721"/>
              </p:ext>
            </p:extLst>
          </p:nvPr>
        </p:nvGraphicFramePr>
        <p:xfrm>
          <a:off x="838200" y="1825625"/>
          <a:ext cx="10515600" cy="397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k: Yukarı 3">
            <a:extLst>
              <a:ext uri="{FF2B5EF4-FFF2-40B4-BE49-F238E27FC236}">
                <a16:creationId xmlns:a16="http://schemas.microsoft.com/office/drawing/2014/main" id="{CB0AE77F-81E3-FF08-2502-AA9A1BF404F3}"/>
              </a:ext>
            </a:extLst>
          </p:cNvPr>
          <p:cNvSpPr/>
          <p:nvPr/>
        </p:nvSpPr>
        <p:spPr>
          <a:xfrm>
            <a:off x="3675988" y="1825625"/>
            <a:ext cx="165370" cy="226962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76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5728A6-D679-859D-3C42-2B1F9F74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tr-TR" sz="4000"/>
              <a:t>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A31944-0AAA-C8F9-06F0-6D4EE315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tr-TR" sz="1400" b="0" i="0">
              <a:effectLst/>
              <a:latin typeface="Noto Sans" panose="020B0502040504020204" pitchFamily="34" charset="0"/>
            </a:endParaRPr>
          </a:p>
          <a:p>
            <a:r>
              <a:rPr lang="tr-TR" sz="1400" b="0" i="0">
                <a:effectLst/>
                <a:latin typeface="Noto Sans" panose="020B0502040504020204" pitchFamily="34" charset="0"/>
              </a:rPr>
              <a:t>Teşhis edilmeyen depresyon, yaşam kalitesinin azalmasının yanı sıra ölüm riski ve diğer olumsuz sağlık sonuçlarıyla da ilişkilidir. </a:t>
            </a:r>
          </a:p>
          <a:p>
            <a:endParaRPr lang="tr-TR" sz="1400">
              <a:latin typeface="Noto Sans" panose="020B0502040504020204" pitchFamily="34" charset="0"/>
            </a:endParaRPr>
          </a:p>
          <a:p>
            <a:r>
              <a:rPr lang="tr-TR" sz="1400"/>
              <a:t>Birinci basamak hekimleri psikiyatrik bir sorunu olabilecek hastalar ile en sık karşılaşan hekim grubudur</a:t>
            </a:r>
          </a:p>
          <a:p>
            <a:endParaRPr lang="tr-TR" sz="1400" b="0" i="0">
              <a:effectLst/>
              <a:latin typeface="Noto Sans" panose="020B0502040504020204" pitchFamily="34" charset="0"/>
            </a:endParaRPr>
          </a:p>
          <a:p>
            <a:endParaRPr lang="tr-TR" sz="1400">
              <a:latin typeface="Noto Sans" panose="020B0502040504020204" pitchFamily="34" charset="0"/>
            </a:endParaRPr>
          </a:p>
          <a:p>
            <a:r>
              <a:rPr lang="tr-TR" sz="1400" b="0" i="0">
                <a:effectLst/>
                <a:latin typeface="Noto Sans" panose="020B0502040504020204" pitchFamily="34" charset="0"/>
              </a:rPr>
              <a:t>Bu nedenle sistematik tarama </a:t>
            </a:r>
            <a:r>
              <a:rPr lang="tr-TR" sz="1400">
                <a:latin typeface="Noto Sans" panose="020B0502040504020204" pitchFamily="34" charset="0"/>
              </a:rPr>
              <a:t>büyük önem</a:t>
            </a:r>
            <a:r>
              <a:rPr lang="tr-TR" sz="1400" b="0" i="0">
                <a:effectLst/>
                <a:latin typeface="Noto Sans" panose="020B0502040504020204" pitchFamily="34" charset="0"/>
              </a:rPr>
              <a:t> taşır.</a:t>
            </a:r>
            <a:endParaRPr lang="tr-TR" sz="1400"/>
          </a:p>
        </p:txBody>
      </p:sp>
      <p:pic>
        <p:nvPicPr>
          <p:cNvPr id="5" name="Picture 4" descr="Stetoskop">
            <a:extLst>
              <a:ext uri="{FF2B5EF4-FFF2-40B4-BE49-F238E27FC236}">
                <a16:creationId xmlns:a16="http://schemas.microsoft.com/office/drawing/2014/main" id="{DB3FB33D-3583-B669-4C2F-A8D062911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4" r="1753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4901</TotalTime>
  <Words>3109</Words>
  <Application>Microsoft Office PowerPoint</Application>
  <PresentationFormat>Geniş ekran</PresentationFormat>
  <Paragraphs>518</Paragraphs>
  <Slides>75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5" baseType="lpstr">
      <vt:lpstr>Aptos</vt:lpstr>
      <vt:lpstr>Arial</vt:lpstr>
      <vt:lpstr>Arial</vt:lpstr>
      <vt:lpstr>Calibri</vt:lpstr>
      <vt:lpstr>Calibri Light</vt:lpstr>
      <vt:lpstr>NexusSerifWebPro</vt:lpstr>
      <vt:lpstr>Noto Sans</vt:lpstr>
      <vt:lpstr>Times New Roman</vt:lpstr>
      <vt:lpstr>Wingdings</vt:lpstr>
      <vt:lpstr>Office Teması</vt:lpstr>
      <vt:lpstr>VAKALARLA DEPRESYON</vt:lpstr>
      <vt:lpstr>Sunum Planı</vt:lpstr>
      <vt:lpstr>Öğrenim Hedefleri</vt:lpstr>
      <vt:lpstr>Tanım</vt:lpstr>
      <vt:lpstr>Epidemiyoloji</vt:lpstr>
      <vt:lpstr>PowerPoint Sunusu</vt:lpstr>
      <vt:lpstr>Etyoloji </vt:lpstr>
      <vt:lpstr>Risk Faktörleri</vt:lpstr>
      <vt:lpstr>Tarama</vt:lpstr>
      <vt:lpstr>Depresyon Tanı ve Derecelendirme Ölçekleri </vt:lpstr>
      <vt:lpstr>Tarama</vt:lpstr>
      <vt:lpstr>PowerPoint Sunusu</vt:lpstr>
      <vt:lpstr>Tarama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Beck Depresyon Ölçeği</vt:lpstr>
      <vt:lpstr>PowerPoint Sunusu</vt:lpstr>
      <vt:lpstr>PowerPoint Sunusu</vt:lpstr>
      <vt:lpstr>Semptomlar</vt:lpstr>
      <vt:lpstr>Hastalık Seyri</vt:lpstr>
      <vt:lpstr>Hastalık Seyri</vt:lpstr>
      <vt:lpstr>Hastalık Seyri</vt:lpstr>
      <vt:lpstr>Duygudurum Bozuklukları </vt:lpstr>
      <vt:lpstr>PowerPoint Sunusu</vt:lpstr>
      <vt:lpstr>DSM V’ E Göre Depresif Bozukluk Alt Grupları  </vt:lpstr>
      <vt:lpstr>Major Depresif Bozukluk Tanı Ölçütleri (DSM V)  </vt:lpstr>
      <vt:lpstr>Major Depresif Bozukluk Tanı Ölçütleri (DSM V)</vt:lpstr>
      <vt:lpstr>Ayırıcı Tanı</vt:lpstr>
      <vt:lpstr>Depresif Hastalarda İlk Değerlendirme</vt:lpstr>
      <vt:lpstr>PowerPoint Sunusu</vt:lpstr>
      <vt:lpstr>İntihar Riskinin Taranması</vt:lpstr>
      <vt:lpstr>Majör Depresyonda Başlangıç Tedavisi </vt:lpstr>
      <vt:lpstr>PowerPoint Sunusu</vt:lpstr>
      <vt:lpstr>Majör Depresyonda Başlangıç Tedavisi</vt:lpstr>
      <vt:lpstr>Majör Depresyonda Başlangıç Tedavisi</vt:lpstr>
      <vt:lpstr>Majör Depresyonda Başlangıç Tedavisi</vt:lpstr>
      <vt:lpstr>Tedavi</vt:lpstr>
      <vt:lpstr>Tedavi</vt:lpstr>
      <vt:lpstr>Tedavi</vt:lpstr>
      <vt:lpstr>Psikoterapi</vt:lpstr>
      <vt:lpstr>Psikoterapi </vt:lpstr>
      <vt:lpstr>PowerPoint Sunusu</vt:lpstr>
      <vt:lpstr>PowerPoint Sunusu</vt:lpstr>
      <vt:lpstr>Farmakolojik Tedavi </vt:lpstr>
      <vt:lpstr>Farmakolojik Tedavi</vt:lpstr>
      <vt:lpstr>Farmakolojik Tedavi  </vt:lpstr>
      <vt:lpstr>Farmakolojik Tedavi</vt:lpstr>
      <vt:lpstr>İzlem  </vt:lpstr>
      <vt:lpstr>Antidepresan İlaçların Yan Etkileri</vt:lpstr>
      <vt:lpstr>Sevk Endikasyonları</vt:lpstr>
      <vt:lpstr>Vaka 1</vt:lpstr>
      <vt:lpstr>Vaka 1</vt:lpstr>
      <vt:lpstr>Vaka 1</vt:lpstr>
      <vt:lpstr>Vaka 1</vt:lpstr>
      <vt:lpstr>Vaka 1</vt:lpstr>
      <vt:lpstr>Vaka 1</vt:lpstr>
      <vt:lpstr>Vaka 1</vt:lpstr>
      <vt:lpstr>Vaka 1</vt:lpstr>
      <vt:lpstr>Vaka 2</vt:lpstr>
      <vt:lpstr>Vaka 2</vt:lpstr>
      <vt:lpstr>Vaka 2</vt:lpstr>
      <vt:lpstr>Vaka 3</vt:lpstr>
      <vt:lpstr>Vaka 3</vt:lpstr>
      <vt:lpstr>Vaka 3</vt:lpstr>
      <vt:lpstr>Vaka 4</vt:lpstr>
      <vt:lpstr>Vaka 4</vt:lpstr>
      <vt:lpstr>Vaka 4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tataroglu</dc:creator>
  <cp:lastModifiedBy>Lenovo-PC</cp:lastModifiedBy>
  <cp:revision>71</cp:revision>
  <dcterms:created xsi:type="dcterms:W3CDTF">2023-12-17T13:23:05Z</dcterms:created>
  <dcterms:modified xsi:type="dcterms:W3CDTF">2024-01-23T09:42:46Z</dcterms:modified>
</cp:coreProperties>
</file>