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8" r:id="rId1"/>
  </p:sldMasterIdLst>
  <p:sldIdLst>
    <p:sldId id="256" r:id="rId2"/>
    <p:sldId id="257" r:id="rId3"/>
    <p:sldId id="258" r:id="rId4"/>
    <p:sldId id="275" r:id="rId5"/>
    <p:sldId id="276" r:id="rId6"/>
    <p:sldId id="277" r:id="rId7"/>
    <p:sldId id="282" r:id="rId8"/>
    <p:sldId id="260" r:id="rId9"/>
    <p:sldId id="261" r:id="rId10"/>
    <p:sldId id="264" r:id="rId11"/>
    <p:sldId id="271" r:id="rId12"/>
    <p:sldId id="266" r:id="rId13"/>
    <p:sldId id="267" r:id="rId14"/>
    <p:sldId id="268" r:id="rId15"/>
    <p:sldId id="278" r:id="rId16"/>
    <p:sldId id="269" r:id="rId17"/>
    <p:sldId id="279" r:id="rId18"/>
    <p:sldId id="270" r:id="rId19"/>
    <p:sldId id="284" r:id="rId20"/>
    <p:sldId id="285" r:id="rId21"/>
    <p:sldId id="280" r:id="rId22"/>
    <p:sldId id="286" r:id="rId23"/>
    <p:sldId id="287" r:id="rId24"/>
    <p:sldId id="300" r:id="rId25"/>
    <p:sldId id="301" r:id="rId26"/>
    <p:sldId id="302" r:id="rId27"/>
    <p:sldId id="314" r:id="rId28"/>
    <p:sldId id="315" r:id="rId29"/>
    <p:sldId id="262" r:id="rId30"/>
    <p:sldId id="283" r:id="rId31"/>
    <p:sldId id="265" r:id="rId32"/>
    <p:sldId id="272" r:id="rId33"/>
    <p:sldId id="288" r:id="rId34"/>
    <p:sldId id="289" r:id="rId35"/>
    <p:sldId id="290" r:id="rId36"/>
    <p:sldId id="273" r:id="rId37"/>
    <p:sldId id="274" r:id="rId38"/>
    <p:sldId id="292" r:id="rId39"/>
    <p:sldId id="293" r:id="rId40"/>
    <p:sldId id="294" r:id="rId41"/>
    <p:sldId id="291" r:id="rId42"/>
    <p:sldId id="309" r:id="rId43"/>
    <p:sldId id="297" r:id="rId44"/>
    <p:sldId id="299" r:id="rId45"/>
    <p:sldId id="298" r:id="rId46"/>
    <p:sldId id="307" r:id="rId47"/>
    <p:sldId id="303" r:id="rId48"/>
    <p:sldId id="304" r:id="rId49"/>
    <p:sldId id="305" r:id="rId50"/>
    <p:sldId id="306" r:id="rId51"/>
    <p:sldId id="308" r:id="rId52"/>
    <p:sldId id="310" r:id="rId53"/>
    <p:sldId id="311" r:id="rId54"/>
    <p:sldId id="312" r:id="rId55"/>
    <p:sldId id="313" r:id="rId56"/>
    <p:sldId id="295" r:id="rId57"/>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1" autoAdjust="0"/>
    <p:restoredTop sz="95628" autoAdjust="0"/>
  </p:normalViewPr>
  <p:slideViewPr>
    <p:cSldViewPr snapToGrid="0">
      <p:cViewPr varScale="1">
        <p:scale>
          <a:sx n="46" d="100"/>
          <a:sy n="46" d="100"/>
        </p:scale>
        <p:origin x="27" y="37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ata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F5830B-A5DF-4CD3-8A7C-53414271429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4F030DD-1B9A-4951-BD6A-76FCC2BF28D8}">
      <dgm:prSet/>
      <dgm:spPr/>
      <dgm:t>
        <a:bodyPr/>
        <a:lstStyle/>
        <a:p>
          <a:pPr>
            <a:lnSpc>
              <a:spcPct val="100000"/>
            </a:lnSpc>
          </a:pPr>
          <a:r>
            <a:rPr lang="tr-TR"/>
            <a:t>Sağlıklı  veya sağlıklı görünen kişilerin görüşme ,fizik muayene ve laboratuar tetkikleri gibi bir dizi standart işlemlerle danışmanlık ve sağlık eğitimi yoluyla risk faktörlerine göre biçimlendirilmiş, kanıta dayalı olarak yapılandırılmış, spesifik, etkin, uygulanabilir ve kabul edilebilir bir izlem programı</a:t>
          </a:r>
          <a:endParaRPr lang="en-US"/>
        </a:p>
      </dgm:t>
    </dgm:pt>
    <dgm:pt modelId="{C9D6C3A2-2F26-4804-9996-CFD45DB2BD91}" type="parTrans" cxnId="{C56384C9-DFDA-4EB6-BA95-C1C11AF94241}">
      <dgm:prSet/>
      <dgm:spPr/>
      <dgm:t>
        <a:bodyPr/>
        <a:lstStyle/>
        <a:p>
          <a:endParaRPr lang="en-US"/>
        </a:p>
      </dgm:t>
    </dgm:pt>
    <dgm:pt modelId="{B5AF3E57-5248-4DAF-ABD5-59A9DF07F91A}" type="sibTrans" cxnId="{C56384C9-DFDA-4EB6-BA95-C1C11AF94241}">
      <dgm:prSet/>
      <dgm:spPr/>
      <dgm:t>
        <a:bodyPr/>
        <a:lstStyle/>
        <a:p>
          <a:endParaRPr lang="en-US"/>
        </a:p>
      </dgm:t>
    </dgm:pt>
    <dgm:pt modelId="{BD3E43EB-0A7C-48DC-990D-AC68C8A0F29A}">
      <dgm:prSet/>
      <dgm:spPr/>
      <dgm:t>
        <a:bodyPr/>
        <a:lstStyle/>
        <a:p>
          <a:pPr>
            <a:lnSpc>
              <a:spcPct val="100000"/>
            </a:lnSpc>
          </a:pPr>
          <a:r>
            <a:rPr lang="tr-TR"/>
            <a:t>Her başvuran için, risk faktörlerine göre biçimlendirilmiş, kanıta  dayalı olarak yapılandırılmış, spesifik, etkin, uygulanabilir ve kabul edilebilir bir izlem programıdır.</a:t>
          </a:r>
          <a:endParaRPr lang="en-US"/>
        </a:p>
      </dgm:t>
    </dgm:pt>
    <dgm:pt modelId="{984050EE-B846-41BB-8ECD-C49FE63DD8CB}" type="parTrans" cxnId="{235BCC48-C138-4463-AF67-6090AA6D2643}">
      <dgm:prSet/>
      <dgm:spPr/>
      <dgm:t>
        <a:bodyPr/>
        <a:lstStyle/>
        <a:p>
          <a:endParaRPr lang="en-US"/>
        </a:p>
      </dgm:t>
    </dgm:pt>
    <dgm:pt modelId="{2B558A89-4D59-48BA-A7CF-15F5797178A8}" type="sibTrans" cxnId="{235BCC48-C138-4463-AF67-6090AA6D2643}">
      <dgm:prSet/>
      <dgm:spPr/>
      <dgm:t>
        <a:bodyPr/>
        <a:lstStyle/>
        <a:p>
          <a:endParaRPr lang="en-US"/>
        </a:p>
      </dgm:t>
    </dgm:pt>
    <dgm:pt modelId="{ADA3BA3F-556B-4B60-9D56-335744BEF9AD}" type="pres">
      <dgm:prSet presAssocID="{49F5830B-A5DF-4CD3-8A7C-534142714293}" presName="root" presStyleCnt="0">
        <dgm:presLayoutVars>
          <dgm:dir/>
          <dgm:resizeHandles val="exact"/>
        </dgm:presLayoutVars>
      </dgm:prSet>
      <dgm:spPr/>
    </dgm:pt>
    <dgm:pt modelId="{486E01B3-CE5D-4487-BECF-E73FCF72CA80}" type="pres">
      <dgm:prSet presAssocID="{D4F030DD-1B9A-4951-BD6A-76FCC2BF28D8}" presName="compNode" presStyleCnt="0"/>
      <dgm:spPr/>
    </dgm:pt>
    <dgm:pt modelId="{F67DBE39-FF03-40CD-98F1-DBE656F041FE}" type="pres">
      <dgm:prSet presAssocID="{D4F030DD-1B9A-4951-BD6A-76FCC2BF28D8}" presName="bgRect" presStyleLbl="bgShp" presStyleIdx="0" presStyleCnt="2" custLinFactNeighborX="-94" custLinFactNeighborY="-12131"/>
      <dgm:spPr/>
    </dgm:pt>
    <dgm:pt modelId="{868FFE5C-D1DA-452D-919B-B3FB5702BD11}" type="pres">
      <dgm:prSet presAssocID="{D4F030DD-1B9A-4951-BD6A-76FCC2BF28D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ikroskop"/>
        </a:ext>
      </dgm:extLst>
    </dgm:pt>
    <dgm:pt modelId="{E306706A-09AD-432E-B6E4-5ABB0201F70D}" type="pres">
      <dgm:prSet presAssocID="{D4F030DD-1B9A-4951-BD6A-76FCC2BF28D8}" presName="spaceRect" presStyleCnt="0"/>
      <dgm:spPr/>
    </dgm:pt>
    <dgm:pt modelId="{77BAD8DC-6C7B-4681-8704-C6169E01EE7E}" type="pres">
      <dgm:prSet presAssocID="{D4F030DD-1B9A-4951-BD6A-76FCC2BF28D8}" presName="parTx" presStyleLbl="revTx" presStyleIdx="0" presStyleCnt="2">
        <dgm:presLayoutVars>
          <dgm:chMax val="0"/>
          <dgm:chPref val="0"/>
        </dgm:presLayoutVars>
      </dgm:prSet>
      <dgm:spPr/>
    </dgm:pt>
    <dgm:pt modelId="{BE190DBB-58BF-40DF-B258-13E3363B9D99}" type="pres">
      <dgm:prSet presAssocID="{B5AF3E57-5248-4DAF-ABD5-59A9DF07F91A}" presName="sibTrans" presStyleCnt="0"/>
      <dgm:spPr/>
    </dgm:pt>
    <dgm:pt modelId="{463C2EA3-10FF-4FE6-8926-1674B46123FB}" type="pres">
      <dgm:prSet presAssocID="{BD3E43EB-0A7C-48DC-990D-AC68C8A0F29A}" presName="compNode" presStyleCnt="0"/>
      <dgm:spPr/>
    </dgm:pt>
    <dgm:pt modelId="{8450851D-E7C3-4869-9594-10EBD42294E6}" type="pres">
      <dgm:prSet presAssocID="{BD3E43EB-0A7C-48DC-990D-AC68C8A0F29A}" presName="bgRect" presStyleLbl="bgShp" presStyleIdx="1" presStyleCnt="2"/>
      <dgm:spPr/>
    </dgm:pt>
    <dgm:pt modelId="{8558951E-30CE-4BC6-97C1-07106DC307D6}" type="pres">
      <dgm:prSet presAssocID="{BD3E43EB-0A7C-48DC-990D-AC68C8A0F29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yerarşi"/>
        </a:ext>
      </dgm:extLst>
    </dgm:pt>
    <dgm:pt modelId="{19C7E3CA-4D66-4E51-97B0-097D5AEB8725}" type="pres">
      <dgm:prSet presAssocID="{BD3E43EB-0A7C-48DC-990D-AC68C8A0F29A}" presName="spaceRect" presStyleCnt="0"/>
      <dgm:spPr/>
    </dgm:pt>
    <dgm:pt modelId="{29F00E07-CAA8-47A5-81EC-C84BABFB2B2D}" type="pres">
      <dgm:prSet presAssocID="{BD3E43EB-0A7C-48DC-990D-AC68C8A0F29A}" presName="parTx" presStyleLbl="revTx" presStyleIdx="1" presStyleCnt="2">
        <dgm:presLayoutVars>
          <dgm:chMax val="0"/>
          <dgm:chPref val="0"/>
        </dgm:presLayoutVars>
      </dgm:prSet>
      <dgm:spPr/>
    </dgm:pt>
  </dgm:ptLst>
  <dgm:cxnLst>
    <dgm:cxn modelId="{845D0720-C105-4B10-8469-93D2F5A15D6B}" type="presOf" srcId="{BD3E43EB-0A7C-48DC-990D-AC68C8A0F29A}" destId="{29F00E07-CAA8-47A5-81EC-C84BABFB2B2D}" srcOrd="0" destOrd="0" presId="urn:microsoft.com/office/officeart/2018/2/layout/IconVerticalSolidList"/>
    <dgm:cxn modelId="{235BCC48-C138-4463-AF67-6090AA6D2643}" srcId="{49F5830B-A5DF-4CD3-8A7C-534142714293}" destId="{BD3E43EB-0A7C-48DC-990D-AC68C8A0F29A}" srcOrd="1" destOrd="0" parTransId="{984050EE-B846-41BB-8ECD-C49FE63DD8CB}" sibTransId="{2B558A89-4D59-48BA-A7CF-15F5797178A8}"/>
    <dgm:cxn modelId="{02183D92-5110-471F-9288-9745D946A1AE}" type="presOf" srcId="{49F5830B-A5DF-4CD3-8A7C-534142714293}" destId="{ADA3BA3F-556B-4B60-9D56-335744BEF9AD}" srcOrd="0" destOrd="0" presId="urn:microsoft.com/office/officeart/2018/2/layout/IconVerticalSolidList"/>
    <dgm:cxn modelId="{C56384C9-DFDA-4EB6-BA95-C1C11AF94241}" srcId="{49F5830B-A5DF-4CD3-8A7C-534142714293}" destId="{D4F030DD-1B9A-4951-BD6A-76FCC2BF28D8}" srcOrd="0" destOrd="0" parTransId="{C9D6C3A2-2F26-4804-9996-CFD45DB2BD91}" sibTransId="{B5AF3E57-5248-4DAF-ABD5-59A9DF07F91A}"/>
    <dgm:cxn modelId="{6063A7F4-16FC-4B27-8302-55011CDF9B4D}" type="presOf" srcId="{D4F030DD-1B9A-4951-BD6A-76FCC2BF28D8}" destId="{77BAD8DC-6C7B-4681-8704-C6169E01EE7E}" srcOrd="0" destOrd="0" presId="urn:microsoft.com/office/officeart/2018/2/layout/IconVerticalSolidList"/>
    <dgm:cxn modelId="{470A2F0B-61FE-43FA-B916-D72FE0776B19}" type="presParOf" srcId="{ADA3BA3F-556B-4B60-9D56-335744BEF9AD}" destId="{486E01B3-CE5D-4487-BECF-E73FCF72CA80}" srcOrd="0" destOrd="0" presId="urn:microsoft.com/office/officeart/2018/2/layout/IconVerticalSolidList"/>
    <dgm:cxn modelId="{EEA98830-47DD-4ABD-BAD0-00386BBE2F94}" type="presParOf" srcId="{486E01B3-CE5D-4487-BECF-E73FCF72CA80}" destId="{F67DBE39-FF03-40CD-98F1-DBE656F041FE}" srcOrd="0" destOrd="0" presId="urn:microsoft.com/office/officeart/2018/2/layout/IconVerticalSolidList"/>
    <dgm:cxn modelId="{75F32D26-65F3-44FE-A71E-85D24786E08D}" type="presParOf" srcId="{486E01B3-CE5D-4487-BECF-E73FCF72CA80}" destId="{868FFE5C-D1DA-452D-919B-B3FB5702BD11}" srcOrd="1" destOrd="0" presId="urn:microsoft.com/office/officeart/2018/2/layout/IconVerticalSolidList"/>
    <dgm:cxn modelId="{9899FD37-38BF-46E3-A5FA-7D067CED1139}" type="presParOf" srcId="{486E01B3-CE5D-4487-BECF-E73FCF72CA80}" destId="{E306706A-09AD-432E-B6E4-5ABB0201F70D}" srcOrd="2" destOrd="0" presId="urn:microsoft.com/office/officeart/2018/2/layout/IconVerticalSolidList"/>
    <dgm:cxn modelId="{A4FCD80A-9C4A-45E9-9FC0-637FD200C8B7}" type="presParOf" srcId="{486E01B3-CE5D-4487-BECF-E73FCF72CA80}" destId="{77BAD8DC-6C7B-4681-8704-C6169E01EE7E}" srcOrd="3" destOrd="0" presId="urn:microsoft.com/office/officeart/2018/2/layout/IconVerticalSolidList"/>
    <dgm:cxn modelId="{9A9EF2D6-8DA2-4134-B5FD-4880F20835DC}" type="presParOf" srcId="{ADA3BA3F-556B-4B60-9D56-335744BEF9AD}" destId="{BE190DBB-58BF-40DF-B258-13E3363B9D99}" srcOrd="1" destOrd="0" presId="urn:microsoft.com/office/officeart/2018/2/layout/IconVerticalSolidList"/>
    <dgm:cxn modelId="{6C649E37-5347-4E30-ABFB-720607B5F4D3}" type="presParOf" srcId="{ADA3BA3F-556B-4B60-9D56-335744BEF9AD}" destId="{463C2EA3-10FF-4FE6-8926-1674B46123FB}" srcOrd="2" destOrd="0" presId="urn:microsoft.com/office/officeart/2018/2/layout/IconVerticalSolidList"/>
    <dgm:cxn modelId="{E2001810-44F3-4EDE-A8BF-913FE73BF6A9}" type="presParOf" srcId="{463C2EA3-10FF-4FE6-8926-1674B46123FB}" destId="{8450851D-E7C3-4869-9594-10EBD42294E6}" srcOrd="0" destOrd="0" presId="urn:microsoft.com/office/officeart/2018/2/layout/IconVerticalSolidList"/>
    <dgm:cxn modelId="{7BE9FFB1-6B47-4733-BE48-090703DA410D}" type="presParOf" srcId="{463C2EA3-10FF-4FE6-8926-1674B46123FB}" destId="{8558951E-30CE-4BC6-97C1-07106DC307D6}" srcOrd="1" destOrd="0" presId="urn:microsoft.com/office/officeart/2018/2/layout/IconVerticalSolidList"/>
    <dgm:cxn modelId="{642CF258-1DB5-4D3B-95D7-BF029D2E2B2B}" type="presParOf" srcId="{463C2EA3-10FF-4FE6-8926-1674B46123FB}" destId="{19C7E3CA-4D66-4E51-97B0-097D5AEB8725}" srcOrd="2" destOrd="0" presId="urn:microsoft.com/office/officeart/2018/2/layout/IconVerticalSolidList"/>
    <dgm:cxn modelId="{EAECC12E-1000-48DF-8FAF-E8F6211A8762}" type="presParOf" srcId="{463C2EA3-10FF-4FE6-8926-1674B46123FB}" destId="{29F00E07-CAA8-47A5-81EC-C84BABFB2B2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B5EA33-2E68-401E-A0BF-CF900A4FAE94}"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DCD2B3C5-D1C9-40B0-92FB-373DE001BCD4}">
      <dgm:prSet/>
      <dgm:spPr/>
      <dgm:t>
        <a:bodyPr/>
        <a:lstStyle/>
        <a:p>
          <a:r>
            <a:rPr lang="tr-TR"/>
            <a:t>Ne kadar süredir HT tanısı olduğu</a:t>
          </a:r>
          <a:endParaRPr lang="en-US"/>
        </a:p>
      </dgm:t>
    </dgm:pt>
    <dgm:pt modelId="{9C641B4D-61D0-4040-BE58-8FC59B34DD6E}" type="parTrans" cxnId="{729019FB-03D2-45CE-8C8E-05BAB87BB040}">
      <dgm:prSet/>
      <dgm:spPr/>
      <dgm:t>
        <a:bodyPr/>
        <a:lstStyle/>
        <a:p>
          <a:endParaRPr lang="en-US"/>
        </a:p>
      </dgm:t>
    </dgm:pt>
    <dgm:pt modelId="{F6D59F97-6998-43CF-8872-59E04FD42CFA}" type="sibTrans" cxnId="{729019FB-03D2-45CE-8C8E-05BAB87BB040}">
      <dgm:prSet/>
      <dgm:spPr/>
      <dgm:t>
        <a:bodyPr/>
        <a:lstStyle/>
        <a:p>
          <a:endParaRPr lang="en-US"/>
        </a:p>
      </dgm:t>
    </dgm:pt>
    <dgm:pt modelId="{8E412661-42BB-480B-AF48-230E0B4EDCD4}">
      <dgm:prSet/>
      <dgm:spPr/>
      <dgm:t>
        <a:bodyPr/>
        <a:lstStyle/>
        <a:p>
          <a:r>
            <a:rPr lang="tr-TR"/>
            <a:t>Kullandığı ilaçlar</a:t>
          </a:r>
          <a:endParaRPr lang="en-US"/>
        </a:p>
      </dgm:t>
    </dgm:pt>
    <dgm:pt modelId="{1D1CFCF5-2E16-4268-B6E7-7758BBC96B79}" type="parTrans" cxnId="{E251A398-FBD1-4857-8728-37DE1BFA656E}">
      <dgm:prSet/>
      <dgm:spPr/>
      <dgm:t>
        <a:bodyPr/>
        <a:lstStyle/>
        <a:p>
          <a:endParaRPr lang="en-US"/>
        </a:p>
      </dgm:t>
    </dgm:pt>
    <dgm:pt modelId="{14BA187A-B5EB-4C01-B301-B711D05C38A1}" type="sibTrans" cxnId="{E251A398-FBD1-4857-8728-37DE1BFA656E}">
      <dgm:prSet/>
      <dgm:spPr/>
      <dgm:t>
        <a:bodyPr/>
        <a:lstStyle/>
        <a:p>
          <a:endParaRPr lang="en-US"/>
        </a:p>
      </dgm:t>
    </dgm:pt>
    <dgm:pt modelId="{20548C34-9E0D-4FA4-8198-A223B4F250D6}">
      <dgm:prSet/>
      <dgm:spPr/>
      <dgm:t>
        <a:bodyPr/>
        <a:lstStyle/>
        <a:p>
          <a:r>
            <a:rPr lang="tr-TR"/>
            <a:t>Ek hastalıklar</a:t>
          </a:r>
          <a:endParaRPr lang="en-US"/>
        </a:p>
      </dgm:t>
    </dgm:pt>
    <dgm:pt modelId="{010AF76B-4319-44F1-95F9-72B11865DF0D}" type="parTrans" cxnId="{67A1FB02-D98C-4CFF-9FD3-6B811C6BD62F}">
      <dgm:prSet/>
      <dgm:spPr/>
      <dgm:t>
        <a:bodyPr/>
        <a:lstStyle/>
        <a:p>
          <a:endParaRPr lang="en-US"/>
        </a:p>
      </dgm:t>
    </dgm:pt>
    <dgm:pt modelId="{8A9794F0-67BA-41AC-925F-C7CF55093B05}" type="sibTrans" cxnId="{67A1FB02-D98C-4CFF-9FD3-6B811C6BD62F}">
      <dgm:prSet/>
      <dgm:spPr/>
      <dgm:t>
        <a:bodyPr/>
        <a:lstStyle/>
        <a:p>
          <a:endParaRPr lang="en-US"/>
        </a:p>
      </dgm:t>
    </dgm:pt>
    <dgm:pt modelId="{14F7D85E-6ED5-49E5-8138-ACE688A11036}">
      <dgm:prSet/>
      <dgm:spPr/>
      <dgm:t>
        <a:bodyPr/>
        <a:lstStyle/>
        <a:p>
          <a:r>
            <a:rPr lang="tr-TR"/>
            <a:t>Kan basıncı takibi </a:t>
          </a:r>
          <a:endParaRPr lang="en-US"/>
        </a:p>
      </dgm:t>
    </dgm:pt>
    <dgm:pt modelId="{07C7D99C-FE3E-48C4-AEA4-B9BB13D31BF8}" type="parTrans" cxnId="{2648C41D-BA1D-4E80-AE08-A034704435DA}">
      <dgm:prSet/>
      <dgm:spPr/>
      <dgm:t>
        <a:bodyPr/>
        <a:lstStyle/>
        <a:p>
          <a:endParaRPr lang="en-US"/>
        </a:p>
      </dgm:t>
    </dgm:pt>
    <dgm:pt modelId="{0007BE85-DE41-4207-A5A1-9440BE2C01A6}" type="sibTrans" cxnId="{2648C41D-BA1D-4E80-AE08-A034704435DA}">
      <dgm:prSet/>
      <dgm:spPr/>
      <dgm:t>
        <a:bodyPr/>
        <a:lstStyle/>
        <a:p>
          <a:endParaRPr lang="en-US"/>
        </a:p>
      </dgm:t>
    </dgm:pt>
    <dgm:pt modelId="{D5054B3E-E00F-483E-9D20-39CB16837AA1}">
      <dgm:prSet/>
      <dgm:spPr/>
      <dgm:t>
        <a:bodyPr/>
        <a:lstStyle/>
        <a:p>
          <a:r>
            <a:rPr lang="tr-TR"/>
            <a:t>Yıllık kardiyoloji,göz,nefroloji kontrolleri</a:t>
          </a:r>
          <a:endParaRPr lang="en-US"/>
        </a:p>
      </dgm:t>
    </dgm:pt>
    <dgm:pt modelId="{1FD05D93-B031-47B0-BDE5-D61BC58F19A6}" type="parTrans" cxnId="{83DB94E6-01D0-4FCF-A36C-BA1A6FE75014}">
      <dgm:prSet/>
      <dgm:spPr/>
      <dgm:t>
        <a:bodyPr/>
        <a:lstStyle/>
        <a:p>
          <a:endParaRPr lang="en-US"/>
        </a:p>
      </dgm:t>
    </dgm:pt>
    <dgm:pt modelId="{7E10767A-392D-46BD-AA5D-6FDFEF9F7722}" type="sibTrans" cxnId="{83DB94E6-01D0-4FCF-A36C-BA1A6FE75014}">
      <dgm:prSet/>
      <dgm:spPr/>
      <dgm:t>
        <a:bodyPr/>
        <a:lstStyle/>
        <a:p>
          <a:endParaRPr lang="en-US"/>
        </a:p>
      </dgm:t>
    </dgm:pt>
    <dgm:pt modelId="{50C716A0-812D-4DA6-8E97-930D91AFCC65}">
      <dgm:prSet/>
      <dgm:spPr/>
      <dgm:t>
        <a:bodyPr/>
        <a:lstStyle/>
        <a:p>
          <a:r>
            <a:rPr lang="tr-TR"/>
            <a:t>Sigara ve alkol kullanım durumu</a:t>
          </a:r>
          <a:endParaRPr lang="en-US"/>
        </a:p>
      </dgm:t>
    </dgm:pt>
    <dgm:pt modelId="{1A151634-6F11-40A6-9C83-7C901BB9D9D3}" type="parTrans" cxnId="{82807D6A-031C-4EA7-A4BB-B51D390E5E04}">
      <dgm:prSet/>
      <dgm:spPr/>
      <dgm:t>
        <a:bodyPr/>
        <a:lstStyle/>
        <a:p>
          <a:endParaRPr lang="en-US"/>
        </a:p>
      </dgm:t>
    </dgm:pt>
    <dgm:pt modelId="{F7433892-2D14-4307-9763-B85E6FCB35A9}" type="sibTrans" cxnId="{82807D6A-031C-4EA7-A4BB-B51D390E5E04}">
      <dgm:prSet/>
      <dgm:spPr/>
      <dgm:t>
        <a:bodyPr/>
        <a:lstStyle/>
        <a:p>
          <a:endParaRPr lang="en-US"/>
        </a:p>
      </dgm:t>
    </dgm:pt>
    <dgm:pt modelId="{1A4B0BD2-7397-4343-A671-5FFA02F760D1}">
      <dgm:prSet/>
      <dgm:spPr/>
      <dgm:t>
        <a:bodyPr/>
        <a:lstStyle/>
        <a:p>
          <a:r>
            <a:rPr lang="tr-TR"/>
            <a:t>Aile içi şiddet sorgulanması</a:t>
          </a:r>
          <a:endParaRPr lang="en-US"/>
        </a:p>
      </dgm:t>
    </dgm:pt>
    <dgm:pt modelId="{52642674-C58E-4112-A6F2-1521619C13DA}" type="parTrans" cxnId="{8912F560-F7B4-40DD-88C4-F512F430609F}">
      <dgm:prSet/>
      <dgm:spPr/>
      <dgm:t>
        <a:bodyPr/>
        <a:lstStyle/>
        <a:p>
          <a:endParaRPr lang="en-US"/>
        </a:p>
      </dgm:t>
    </dgm:pt>
    <dgm:pt modelId="{3851C37E-C10F-4F4B-9763-BB28641CB2FC}" type="sibTrans" cxnId="{8912F560-F7B4-40DD-88C4-F512F430609F}">
      <dgm:prSet/>
      <dgm:spPr/>
      <dgm:t>
        <a:bodyPr/>
        <a:lstStyle/>
        <a:p>
          <a:endParaRPr lang="en-US"/>
        </a:p>
      </dgm:t>
    </dgm:pt>
    <dgm:pt modelId="{389BD769-FD97-4960-9E5E-395D26C89605}" type="pres">
      <dgm:prSet presAssocID="{E1B5EA33-2E68-401E-A0BF-CF900A4FAE94}" presName="vert0" presStyleCnt="0">
        <dgm:presLayoutVars>
          <dgm:dir/>
          <dgm:animOne val="branch"/>
          <dgm:animLvl val="lvl"/>
        </dgm:presLayoutVars>
      </dgm:prSet>
      <dgm:spPr/>
    </dgm:pt>
    <dgm:pt modelId="{AD91F82E-F61E-4943-821C-5E58F55DED84}" type="pres">
      <dgm:prSet presAssocID="{DCD2B3C5-D1C9-40B0-92FB-373DE001BCD4}" presName="thickLine" presStyleLbl="alignNode1" presStyleIdx="0" presStyleCnt="7"/>
      <dgm:spPr/>
    </dgm:pt>
    <dgm:pt modelId="{CBEDE1FC-65D9-47F4-BB42-5366A7F4013B}" type="pres">
      <dgm:prSet presAssocID="{DCD2B3C5-D1C9-40B0-92FB-373DE001BCD4}" presName="horz1" presStyleCnt="0"/>
      <dgm:spPr/>
    </dgm:pt>
    <dgm:pt modelId="{C400F9DB-4DEC-4C68-B9DE-9AEEC9E7891D}" type="pres">
      <dgm:prSet presAssocID="{DCD2B3C5-D1C9-40B0-92FB-373DE001BCD4}" presName="tx1" presStyleLbl="revTx" presStyleIdx="0" presStyleCnt="7"/>
      <dgm:spPr/>
    </dgm:pt>
    <dgm:pt modelId="{49FFEEA4-0DC2-41F9-BCB0-B84432A9CDF6}" type="pres">
      <dgm:prSet presAssocID="{DCD2B3C5-D1C9-40B0-92FB-373DE001BCD4}" presName="vert1" presStyleCnt="0"/>
      <dgm:spPr/>
    </dgm:pt>
    <dgm:pt modelId="{D97B5BC1-3ED7-4464-92A9-7A68042FB5B2}" type="pres">
      <dgm:prSet presAssocID="{8E412661-42BB-480B-AF48-230E0B4EDCD4}" presName="thickLine" presStyleLbl="alignNode1" presStyleIdx="1" presStyleCnt="7"/>
      <dgm:spPr/>
    </dgm:pt>
    <dgm:pt modelId="{0FC3A861-6212-459E-BA85-04D0275A1456}" type="pres">
      <dgm:prSet presAssocID="{8E412661-42BB-480B-AF48-230E0B4EDCD4}" presName="horz1" presStyleCnt="0"/>
      <dgm:spPr/>
    </dgm:pt>
    <dgm:pt modelId="{459131F9-0B4E-4947-85AF-42D83895ABBC}" type="pres">
      <dgm:prSet presAssocID="{8E412661-42BB-480B-AF48-230E0B4EDCD4}" presName="tx1" presStyleLbl="revTx" presStyleIdx="1" presStyleCnt="7"/>
      <dgm:spPr/>
    </dgm:pt>
    <dgm:pt modelId="{0D4DBA13-DB55-4B2E-9164-D6DB3C97C2CC}" type="pres">
      <dgm:prSet presAssocID="{8E412661-42BB-480B-AF48-230E0B4EDCD4}" presName="vert1" presStyleCnt="0"/>
      <dgm:spPr/>
    </dgm:pt>
    <dgm:pt modelId="{3F4B0449-26B5-4849-8275-9A60229B2828}" type="pres">
      <dgm:prSet presAssocID="{20548C34-9E0D-4FA4-8198-A223B4F250D6}" presName="thickLine" presStyleLbl="alignNode1" presStyleIdx="2" presStyleCnt="7"/>
      <dgm:spPr/>
    </dgm:pt>
    <dgm:pt modelId="{78A40CE4-F460-4515-A0CF-CD3E33E3231F}" type="pres">
      <dgm:prSet presAssocID="{20548C34-9E0D-4FA4-8198-A223B4F250D6}" presName="horz1" presStyleCnt="0"/>
      <dgm:spPr/>
    </dgm:pt>
    <dgm:pt modelId="{B9357570-2226-43D0-A186-61A92938993C}" type="pres">
      <dgm:prSet presAssocID="{20548C34-9E0D-4FA4-8198-A223B4F250D6}" presName="tx1" presStyleLbl="revTx" presStyleIdx="2" presStyleCnt="7"/>
      <dgm:spPr/>
    </dgm:pt>
    <dgm:pt modelId="{8C49C2A0-0CCC-40A8-8310-84AE4E9DF052}" type="pres">
      <dgm:prSet presAssocID="{20548C34-9E0D-4FA4-8198-A223B4F250D6}" presName="vert1" presStyleCnt="0"/>
      <dgm:spPr/>
    </dgm:pt>
    <dgm:pt modelId="{D2741009-023A-4854-9A6A-5129FAA75FFE}" type="pres">
      <dgm:prSet presAssocID="{14F7D85E-6ED5-49E5-8138-ACE688A11036}" presName="thickLine" presStyleLbl="alignNode1" presStyleIdx="3" presStyleCnt="7"/>
      <dgm:spPr/>
    </dgm:pt>
    <dgm:pt modelId="{C09254B0-F177-483C-94F5-E2B46A55AA63}" type="pres">
      <dgm:prSet presAssocID="{14F7D85E-6ED5-49E5-8138-ACE688A11036}" presName="horz1" presStyleCnt="0"/>
      <dgm:spPr/>
    </dgm:pt>
    <dgm:pt modelId="{07EBC489-4A30-471B-9FB1-97974807B63E}" type="pres">
      <dgm:prSet presAssocID="{14F7D85E-6ED5-49E5-8138-ACE688A11036}" presName="tx1" presStyleLbl="revTx" presStyleIdx="3" presStyleCnt="7"/>
      <dgm:spPr/>
    </dgm:pt>
    <dgm:pt modelId="{66B2C293-F756-443C-8394-C32F7CDEC1B1}" type="pres">
      <dgm:prSet presAssocID="{14F7D85E-6ED5-49E5-8138-ACE688A11036}" presName="vert1" presStyleCnt="0"/>
      <dgm:spPr/>
    </dgm:pt>
    <dgm:pt modelId="{0D801DEB-657F-4DDD-ACAF-450FB94F1BA8}" type="pres">
      <dgm:prSet presAssocID="{D5054B3E-E00F-483E-9D20-39CB16837AA1}" presName="thickLine" presStyleLbl="alignNode1" presStyleIdx="4" presStyleCnt="7"/>
      <dgm:spPr/>
    </dgm:pt>
    <dgm:pt modelId="{85BE3F94-1844-4410-9F88-B208CE92CA21}" type="pres">
      <dgm:prSet presAssocID="{D5054B3E-E00F-483E-9D20-39CB16837AA1}" presName="horz1" presStyleCnt="0"/>
      <dgm:spPr/>
    </dgm:pt>
    <dgm:pt modelId="{D0D3D5E1-1668-455E-B04F-74497A1432AA}" type="pres">
      <dgm:prSet presAssocID="{D5054B3E-E00F-483E-9D20-39CB16837AA1}" presName="tx1" presStyleLbl="revTx" presStyleIdx="4" presStyleCnt="7"/>
      <dgm:spPr/>
    </dgm:pt>
    <dgm:pt modelId="{084F792B-37AA-4456-89A9-00C09B8154E5}" type="pres">
      <dgm:prSet presAssocID="{D5054B3E-E00F-483E-9D20-39CB16837AA1}" presName="vert1" presStyleCnt="0"/>
      <dgm:spPr/>
    </dgm:pt>
    <dgm:pt modelId="{5D067D72-2126-4911-8EBD-092ED4C61A8B}" type="pres">
      <dgm:prSet presAssocID="{50C716A0-812D-4DA6-8E97-930D91AFCC65}" presName="thickLine" presStyleLbl="alignNode1" presStyleIdx="5" presStyleCnt="7"/>
      <dgm:spPr/>
    </dgm:pt>
    <dgm:pt modelId="{DD48D664-4E68-4DF0-AC60-10B43036996D}" type="pres">
      <dgm:prSet presAssocID="{50C716A0-812D-4DA6-8E97-930D91AFCC65}" presName="horz1" presStyleCnt="0"/>
      <dgm:spPr/>
    </dgm:pt>
    <dgm:pt modelId="{514387AF-0236-4BA5-B43E-21D3186F8B47}" type="pres">
      <dgm:prSet presAssocID="{50C716A0-812D-4DA6-8E97-930D91AFCC65}" presName="tx1" presStyleLbl="revTx" presStyleIdx="5" presStyleCnt="7"/>
      <dgm:spPr/>
    </dgm:pt>
    <dgm:pt modelId="{13955813-1202-4735-BB87-EF5311DC010E}" type="pres">
      <dgm:prSet presAssocID="{50C716A0-812D-4DA6-8E97-930D91AFCC65}" presName="vert1" presStyleCnt="0"/>
      <dgm:spPr/>
    </dgm:pt>
    <dgm:pt modelId="{08789CAA-4976-4D07-AE91-F071D785D5D4}" type="pres">
      <dgm:prSet presAssocID="{1A4B0BD2-7397-4343-A671-5FFA02F760D1}" presName="thickLine" presStyleLbl="alignNode1" presStyleIdx="6" presStyleCnt="7"/>
      <dgm:spPr/>
    </dgm:pt>
    <dgm:pt modelId="{EC47CD36-EF3B-4463-9C14-67D1DD190669}" type="pres">
      <dgm:prSet presAssocID="{1A4B0BD2-7397-4343-A671-5FFA02F760D1}" presName="horz1" presStyleCnt="0"/>
      <dgm:spPr/>
    </dgm:pt>
    <dgm:pt modelId="{53A2EEBC-751F-4941-988F-F1AF32AABB1D}" type="pres">
      <dgm:prSet presAssocID="{1A4B0BD2-7397-4343-A671-5FFA02F760D1}" presName="tx1" presStyleLbl="revTx" presStyleIdx="6" presStyleCnt="7"/>
      <dgm:spPr/>
    </dgm:pt>
    <dgm:pt modelId="{784F59F3-1A90-4B91-8404-F8716E29D702}" type="pres">
      <dgm:prSet presAssocID="{1A4B0BD2-7397-4343-A671-5FFA02F760D1}" presName="vert1" presStyleCnt="0"/>
      <dgm:spPr/>
    </dgm:pt>
  </dgm:ptLst>
  <dgm:cxnLst>
    <dgm:cxn modelId="{67A1FB02-D98C-4CFF-9FD3-6B811C6BD62F}" srcId="{E1B5EA33-2E68-401E-A0BF-CF900A4FAE94}" destId="{20548C34-9E0D-4FA4-8198-A223B4F250D6}" srcOrd="2" destOrd="0" parTransId="{010AF76B-4319-44F1-95F9-72B11865DF0D}" sibTransId="{8A9794F0-67BA-41AC-925F-C7CF55093B05}"/>
    <dgm:cxn modelId="{0266C30A-9B94-40FF-B980-605B02184FB6}" type="presOf" srcId="{DCD2B3C5-D1C9-40B0-92FB-373DE001BCD4}" destId="{C400F9DB-4DEC-4C68-B9DE-9AEEC9E7891D}" srcOrd="0" destOrd="0" presId="urn:microsoft.com/office/officeart/2008/layout/LinedList"/>
    <dgm:cxn modelId="{2648C41D-BA1D-4E80-AE08-A034704435DA}" srcId="{E1B5EA33-2E68-401E-A0BF-CF900A4FAE94}" destId="{14F7D85E-6ED5-49E5-8138-ACE688A11036}" srcOrd="3" destOrd="0" parTransId="{07C7D99C-FE3E-48C4-AEA4-B9BB13D31BF8}" sibTransId="{0007BE85-DE41-4207-A5A1-9440BE2C01A6}"/>
    <dgm:cxn modelId="{8912F560-F7B4-40DD-88C4-F512F430609F}" srcId="{E1B5EA33-2E68-401E-A0BF-CF900A4FAE94}" destId="{1A4B0BD2-7397-4343-A671-5FFA02F760D1}" srcOrd="6" destOrd="0" parTransId="{52642674-C58E-4112-A6F2-1521619C13DA}" sibTransId="{3851C37E-C10F-4F4B-9763-BB28641CB2FC}"/>
    <dgm:cxn modelId="{ED68AD45-C156-4389-A589-15B146EC72C2}" type="presOf" srcId="{20548C34-9E0D-4FA4-8198-A223B4F250D6}" destId="{B9357570-2226-43D0-A186-61A92938993C}" srcOrd="0" destOrd="0" presId="urn:microsoft.com/office/officeart/2008/layout/LinedList"/>
    <dgm:cxn modelId="{82807D6A-031C-4EA7-A4BB-B51D390E5E04}" srcId="{E1B5EA33-2E68-401E-A0BF-CF900A4FAE94}" destId="{50C716A0-812D-4DA6-8E97-930D91AFCC65}" srcOrd="5" destOrd="0" parTransId="{1A151634-6F11-40A6-9C83-7C901BB9D9D3}" sibTransId="{F7433892-2D14-4307-9763-B85E6FCB35A9}"/>
    <dgm:cxn modelId="{C8E9C86E-7A8C-4FF3-9D6B-7F50EC33BA4B}" type="presOf" srcId="{E1B5EA33-2E68-401E-A0BF-CF900A4FAE94}" destId="{389BD769-FD97-4960-9E5E-395D26C89605}" srcOrd="0" destOrd="0" presId="urn:microsoft.com/office/officeart/2008/layout/LinedList"/>
    <dgm:cxn modelId="{EB198470-0C04-4FC5-90DB-910DDF228F29}" type="presOf" srcId="{D5054B3E-E00F-483E-9D20-39CB16837AA1}" destId="{D0D3D5E1-1668-455E-B04F-74497A1432AA}" srcOrd="0" destOrd="0" presId="urn:microsoft.com/office/officeart/2008/layout/LinedList"/>
    <dgm:cxn modelId="{2EBFC386-3D23-40BD-9775-84147ACD173E}" type="presOf" srcId="{8E412661-42BB-480B-AF48-230E0B4EDCD4}" destId="{459131F9-0B4E-4947-85AF-42D83895ABBC}" srcOrd="0" destOrd="0" presId="urn:microsoft.com/office/officeart/2008/layout/LinedList"/>
    <dgm:cxn modelId="{167DC487-81F8-4EB5-8936-BCC893119215}" type="presOf" srcId="{1A4B0BD2-7397-4343-A671-5FFA02F760D1}" destId="{53A2EEBC-751F-4941-988F-F1AF32AABB1D}" srcOrd="0" destOrd="0" presId="urn:microsoft.com/office/officeart/2008/layout/LinedList"/>
    <dgm:cxn modelId="{E251A398-FBD1-4857-8728-37DE1BFA656E}" srcId="{E1B5EA33-2E68-401E-A0BF-CF900A4FAE94}" destId="{8E412661-42BB-480B-AF48-230E0B4EDCD4}" srcOrd="1" destOrd="0" parTransId="{1D1CFCF5-2E16-4268-B6E7-7758BBC96B79}" sibTransId="{14BA187A-B5EB-4C01-B301-B711D05C38A1}"/>
    <dgm:cxn modelId="{9D719FC1-257C-4351-9CFD-719E29D85EB6}" type="presOf" srcId="{50C716A0-812D-4DA6-8E97-930D91AFCC65}" destId="{514387AF-0236-4BA5-B43E-21D3186F8B47}" srcOrd="0" destOrd="0" presId="urn:microsoft.com/office/officeart/2008/layout/LinedList"/>
    <dgm:cxn modelId="{CA5AADE0-2C4E-4107-ABB4-98CBB2EF3197}" type="presOf" srcId="{14F7D85E-6ED5-49E5-8138-ACE688A11036}" destId="{07EBC489-4A30-471B-9FB1-97974807B63E}" srcOrd="0" destOrd="0" presId="urn:microsoft.com/office/officeart/2008/layout/LinedList"/>
    <dgm:cxn modelId="{83DB94E6-01D0-4FCF-A36C-BA1A6FE75014}" srcId="{E1B5EA33-2E68-401E-A0BF-CF900A4FAE94}" destId="{D5054B3E-E00F-483E-9D20-39CB16837AA1}" srcOrd="4" destOrd="0" parTransId="{1FD05D93-B031-47B0-BDE5-D61BC58F19A6}" sibTransId="{7E10767A-392D-46BD-AA5D-6FDFEF9F7722}"/>
    <dgm:cxn modelId="{729019FB-03D2-45CE-8C8E-05BAB87BB040}" srcId="{E1B5EA33-2E68-401E-A0BF-CF900A4FAE94}" destId="{DCD2B3C5-D1C9-40B0-92FB-373DE001BCD4}" srcOrd="0" destOrd="0" parTransId="{9C641B4D-61D0-4040-BE58-8FC59B34DD6E}" sibTransId="{F6D59F97-6998-43CF-8872-59E04FD42CFA}"/>
    <dgm:cxn modelId="{89542581-2ACC-4D5F-9FF7-95CC5037B8EF}" type="presParOf" srcId="{389BD769-FD97-4960-9E5E-395D26C89605}" destId="{AD91F82E-F61E-4943-821C-5E58F55DED84}" srcOrd="0" destOrd="0" presId="urn:microsoft.com/office/officeart/2008/layout/LinedList"/>
    <dgm:cxn modelId="{DCD0D910-E78F-4FC6-8B95-B2E8B0B24F9E}" type="presParOf" srcId="{389BD769-FD97-4960-9E5E-395D26C89605}" destId="{CBEDE1FC-65D9-47F4-BB42-5366A7F4013B}" srcOrd="1" destOrd="0" presId="urn:microsoft.com/office/officeart/2008/layout/LinedList"/>
    <dgm:cxn modelId="{F7164CF3-BC13-4C1B-A44F-C8DC112079CD}" type="presParOf" srcId="{CBEDE1FC-65D9-47F4-BB42-5366A7F4013B}" destId="{C400F9DB-4DEC-4C68-B9DE-9AEEC9E7891D}" srcOrd="0" destOrd="0" presId="urn:microsoft.com/office/officeart/2008/layout/LinedList"/>
    <dgm:cxn modelId="{C39BA66E-7B93-48F0-BAC9-4D2CAB65D5A9}" type="presParOf" srcId="{CBEDE1FC-65D9-47F4-BB42-5366A7F4013B}" destId="{49FFEEA4-0DC2-41F9-BCB0-B84432A9CDF6}" srcOrd="1" destOrd="0" presId="urn:microsoft.com/office/officeart/2008/layout/LinedList"/>
    <dgm:cxn modelId="{33DB460D-0C12-481F-BFD7-3F64A9E963EA}" type="presParOf" srcId="{389BD769-FD97-4960-9E5E-395D26C89605}" destId="{D97B5BC1-3ED7-4464-92A9-7A68042FB5B2}" srcOrd="2" destOrd="0" presId="urn:microsoft.com/office/officeart/2008/layout/LinedList"/>
    <dgm:cxn modelId="{8EC574E1-4D0A-418D-9E37-B391A87B3023}" type="presParOf" srcId="{389BD769-FD97-4960-9E5E-395D26C89605}" destId="{0FC3A861-6212-459E-BA85-04D0275A1456}" srcOrd="3" destOrd="0" presId="urn:microsoft.com/office/officeart/2008/layout/LinedList"/>
    <dgm:cxn modelId="{F8161C99-0A5F-4059-96D4-A39059B0C2E9}" type="presParOf" srcId="{0FC3A861-6212-459E-BA85-04D0275A1456}" destId="{459131F9-0B4E-4947-85AF-42D83895ABBC}" srcOrd="0" destOrd="0" presId="urn:microsoft.com/office/officeart/2008/layout/LinedList"/>
    <dgm:cxn modelId="{073EF59F-EC3D-4082-9F6F-C26752D61824}" type="presParOf" srcId="{0FC3A861-6212-459E-BA85-04D0275A1456}" destId="{0D4DBA13-DB55-4B2E-9164-D6DB3C97C2CC}" srcOrd="1" destOrd="0" presId="urn:microsoft.com/office/officeart/2008/layout/LinedList"/>
    <dgm:cxn modelId="{9DA66973-FB5C-43E8-B43B-F0360E363C7A}" type="presParOf" srcId="{389BD769-FD97-4960-9E5E-395D26C89605}" destId="{3F4B0449-26B5-4849-8275-9A60229B2828}" srcOrd="4" destOrd="0" presId="urn:microsoft.com/office/officeart/2008/layout/LinedList"/>
    <dgm:cxn modelId="{965E063B-6CDC-4F59-9CDE-81CDC38B8CCC}" type="presParOf" srcId="{389BD769-FD97-4960-9E5E-395D26C89605}" destId="{78A40CE4-F460-4515-A0CF-CD3E33E3231F}" srcOrd="5" destOrd="0" presId="urn:microsoft.com/office/officeart/2008/layout/LinedList"/>
    <dgm:cxn modelId="{8417BBA2-5AB9-4D0B-8DBF-8E21910D84C2}" type="presParOf" srcId="{78A40CE4-F460-4515-A0CF-CD3E33E3231F}" destId="{B9357570-2226-43D0-A186-61A92938993C}" srcOrd="0" destOrd="0" presId="urn:microsoft.com/office/officeart/2008/layout/LinedList"/>
    <dgm:cxn modelId="{2B4C4BC9-B41B-49FA-9C32-47D06D9FE3C1}" type="presParOf" srcId="{78A40CE4-F460-4515-A0CF-CD3E33E3231F}" destId="{8C49C2A0-0CCC-40A8-8310-84AE4E9DF052}" srcOrd="1" destOrd="0" presId="urn:microsoft.com/office/officeart/2008/layout/LinedList"/>
    <dgm:cxn modelId="{07CDEA6D-3220-4AAD-915D-DDF68BF17D28}" type="presParOf" srcId="{389BD769-FD97-4960-9E5E-395D26C89605}" destId="{D2741009-023A-4854-9A6A-5129FAA75FFE}" srcOrd="6" destOrd="0" presId="urn:microsoft.com/office/officeart/2008/layout/LinedList"/>
    <dgm:cxn modelId="{542EFF6C-7C4D-4BE5-92D2-9E552107C756}" type="presParOf" srcId="{389BD769-FD97-4960-9E5E-395D26C89605}" destId="{C09254B0-F177-483C-94F5-E2B46A55AA63}" srcOrd="7" destOrd="0" presId="urn:microsoft.com/office/officeart/2008/layout/LinedList"/>
    <dgm:cxn modelId="{15645D9D-5AD4-495C-9CCB-F9DEACD810EA}" type="presParOf" srcId="{C09254B0-F177-483C-94F5-E2B46A55AA63}" destId="{07EBC489-4A30-471B-9FB1-97974807B63E}" srcOrd="0" destOrd="0" presId="urn:microsoft.com/office/officeart/2008/layout/LinedList"/>
    <dgm:cxn modelId="{E3E10C7A-01E2-476B-A390-7F359D15C122}" type="presParOf" srcId="{C09254B0-F177-483C-94F5-E2B46A55AA63}" destId="{66B2C293-F756-443C-8394-C32F7CDEC1B1}" srcOrd="1" destOrd="0" presId="urn:microsoft.com/office/officeart/2008/layout/LinedList"/>
    <dgm:cxn modelId="{A2FAC965-AFCA-441C-9E4D-7A18AF541A29}" type="presParOf" srcId="{389BD769-FD97-4960-9E5E-395D26C89605}" destId="{0D801DEB-657F-4DDD-ACAF-450FB94F1BA8}" srcOrd="8" destOrd="0" presId="urn:microsoft.com/office/officeart/2008/layout/LinedList"/>
    <dgm:cxn modelId="{65CE53B4-B3BD-44F7-BF05-40B37BB5207D}" type="presParOf" srcId="{389BD769-FD97-4960-9E5E-395D26C89605}" destId="{85BE3F94-1844-4410-9F88-B208CE92CA21}" srcOrd="9" destOrd="0" presId="urn:microsoft.com/office/officeart/2008/layout/LinedList"/>
    <dgm:cxn modelId="{FB406668-3F6D-473A-A2E9-BDA3AA138AED}" type="presParOf" srcId="{85BE3F94-1844-4410-9F88-B208CE92CA21}" destId="{D0D3D5E1-1668-455E-B04F-74497A1432AA}" srcOrd="0" destOrd="0" presId="urn:microsoft.com/office/officeart/2008/layout/LinedList"/>
    <dgm:cxn modelId="{556B46B7-B184-4DB9-857A-E532B44E74F3}" type="presParOf" srcId="{85BE3F94-1844-4410-9F88-B208CE92CA21}" destId="{084F792B-37AA-4456-89A9-00C09B8154E5}" srcOrd="1" destOrd="0" presId="urn:microsoft.com/office/officeart/2008/layout/LinedList"/>
    <dgm:cxn modelId="{5E51349D-B23A-40E9-9688-2951B5865883}" type="presParOf" srcId="{389BD769-FD97-4960-9E5E-395D26C89605}" destId="{5D067D72-2126-4911-8EBD-092ED4C61A8B}" srcOrd="10" destOrd="0" presId="urn:microsoft.com/office/officeart/2008/layout/LinedList"/>
    <dgm:cxn modelId="{DE4CB8FE-5272-4DFF-9931-B971BD083635}" type="presParOf" srcId="{389BD769-FD97-4960-9E5E-395D26C89605}" destId="{DD48D664-4E68-4DF0-AC60-10B43036996D}" srcOrd="11" destOrd="0" presId="urn:microsoft.com/office/officeart/2008/layout/LinedList"/>
    <dgm:cxn modelId="{50338D9C-406C-4BFC-833B-ACF51883C098}" type="presParOf" srcId="{DD48D664-4E68-4DF0-AC60-10B43036996D}" destId="{514387AF-0236-4BA5-B43E-21D3186F8B47}" srcOrd="0" destOrd="0" presId="urn:microsoft.com/office/officeart/2008/layout/LinedList"/>
    <dgm:cxn modelId="{0DF50E1F-78D1-459A-A762-D308BE2E6D59}" type="presParOf" srcId="{DD48D664-4E68-4DF0-AC60-10B43036996D}" destId="{13955813-1202-4735-BB87-EF5311DC010E}" srcOrd="1" destOrd="0" presId="urn:microsoft.com/office/officeart/2008/layout/LinedList"/>
    <dgm:cxn modelId="{ECEABEF6-013C-40BD-B6A6-875E3CDA8D4E}" type="presParOf" srcId="{389BD769-FD97-4960-9E5E-395D26C89605}" destId="{08789CAA-4976-4D07-AE91-F071D785D5D4}" srcOrd="12" destOrd="0" presId="urn:microsoft.com/office/officeart/2008/layout/LinedList"/>
    <dgm:cxn modelId="{FE8CEA1A-8B9F-4BCF-B468-8D82A06794B3}" type="presParOf" srcId="{389BD769-FD97-4960-9E5E-395D26C89605}" destId="{EC47CD36-EF3B-4463-9C14-67D1DD190669}" srcOrd="13" destOrd="0" presId="urn:microsoft.com/office/officeart/2008/layout/LinedList"/>
    <dgm:cxn modelId="{051659FC-08DE-4E95-9E2F-23129EF08543}" type="presParOf" srcId="{EC47CD36-EF3B-4463-9C14-67D1DD190669}" destId="{53A2EEBC-751F-4941-988F-F1AF32AABB1D}" srcOrd="0" destOrd="0" presId="urn:microsoft.com/office/officeart/2008/layout/LinedList"/>
    <dgm:cxn modelId="{13460F75-D925-4F9C-89E8-FFEB3C8E6CA7}" type="presParOf" srcId="{EC47CD36-EF3B-4463-9C14-67D1DD190669}" destId="{784F59F3-1A90-4B91-8404-F8716E29D70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5A69246-DCC7-44A0-BB88-101732ED326A}"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100DEA5E-E68C-471E-A40C-9BE08929DEE3}">
      <dgm:prSet/>
      <dgm:spPr/>
      <dgm:t>
        <a:bodyPr/>
        <a:lstStyle/>
        <a:p>
          <a:r>
            <a:rPr lang="tr-TR"/>
            <a:t>Kan basıncı ölçümü</a:t>
          </a:r>
          <a:endParaRPr lang="en-US"/>
        </a:p>
      </dgm:t>
    </dgm:pt>
    <dgm:pt modelId="{F61E6556-C575-4E64-9AC4-B44F36B97FF3}" type="parTrans" cxnId="{1D0BDD48-62B0-453A-99B6-405C2B118390}">
      <dgm:prSet/>
      <dgm:spPr/>
      <dgm:t>
        <a:bodyPr/>
        <a:lstStyle/>
        <a:p>
          <a:endParaRPr lang="en-US"/>
        </a:p>
      </dgm:t>
    </dgm:pt>
    <dgm:pt modelId="{64421231-C9E8-49EE-BEF1-083EB3569D37}" type="sibTrans" cxnId="{1D0BDD48-62B0-453A-99B6-405C2B118390}">
      <dgm:prSet/>
      <dgm:spPr/>
      <dgm:t>
        <a:bodyPr/>
        <a:lstStyle/>
        <a:p>
          <a:endParaRPr lang="en-US"/>
        </a:p>
      </dgm:t>
    </dgm:pt>
    <dgm:pt modelId="{B6B6B47D-C9BB-415D-9125-DEBDED7FACF4}">
      <dgm:prSet/>
      <dgm:spPr/>
      <dgm:t>
        <a:bodyPr/>
        <a:lstStyle/>
        <a:p>
          <a:r>
            <a:rPr lang="tr-TR"/>
            <a:t>Ayrıntılı sistemik muayene</a:t>
          </a:r>
          <a:endParaRPr lang="en-US"/>
        </a:p>
      </dgm:t>
    </dgm:pt>
    <dgm:pt modelId="{657E6F9F-9EA9-4FC5-83B2-543F655E44CB}" type="parTrans" cxnId="{C37AFAB7-1EF9-4E95-BA0D-38427A31B5D0}">
      <dgm:prSet/>
      <dgm:spPr/>
      <dgm:t>
        <a:bodyPr/>
        <a:lstStyle/>
        <a:p>
          <a:endParaRPr lang="en-US"/>
        </a:p>
      </dgm:t>
    </dgm:pt>
    <dgm:pt modelId="{9416DF4D-417C-4FDF-92A0-3E6F06E5EC20}" type="sibTrans" cxnId="{C37AFAB7-1EF9-4E95-BA0D-38427A31B5D0}">
      <dgm:prSet/>
      <dgm:spPr/>
      <dgm:t>
        <a:bodyPr/>
        <a:lstStyle/>
        <a:p>
          <a:endParaRPr lang="en-US"/>
        </a:p>
      </dgm:t>
    </dgm:pt>
    <dgm:pt modelId="{AC7D7154-FC8A-4E2F-B8CD-E65D28AE6631}">
      <dgm:prSet/>
      <dgm:spPr/>
      <dgm:t>
        <a:bodyPr/>
        <a:lstStyle/>
        <a:p>
          <a:r>
            <a:rPr lang="tr-TR"/>
            <a:t>Nörolojik muayene</a:t>
          </a:r>
          <a:endParaRPr lang="en-US"/>
        </a:p>
      </dgm:t>
    </dgm:pt>
    <dgm:pt modelId="{6D9C5809-D8E5-4F3F-AE17-6D4E9DCBA0E6}" type="parTrans" cxnId="{EDE37674-99A6-4C5D-ACD2-F8E5C4B241F9}">
      <dgm:prSet/>
      <dgm:spPr/>
      <dgm:t>
        <a:bodyPr/>
        <a:lstStyle/>
        <a:p>
          <a:endParaRPr lang="en-US"/>
        </a:p>
      </dgm:t>
    </dgm:pt>
    <dgm:pt modelId="{CD069617-C9E4-45E4-887C-91146C1AA62F}" type="sibTrans" cxnId="{EDE37674-99A6-4C5D-ACD2-F8E5C4B241F9}">
      <dgm:prSet/>
      <dgm:spPr/>
      <dgm:t>
        <a:bodyPr/>
        <a:lstStyle/>
        <a:p>
          <a:endParaRPr lang="en-US"/>
        </a:p>
      </dgm:t>
    </dgm:pt>
    <dgm:pt modelId="{9A5AA640-9658-4CB7-9EC4-C07C19C40CCC}">
      <dgm:prSet/>
      <dgm:spPr/>
      <dgm:t>
        <a:bodyPr/>
        <a:lstStyle/>
        <a:p>
          <a:r>
            <a:rPr lang="tr-TR"/>
            <a:t>RT</a:t>
          </a:r>
          <a:endParaRPr lang="en-US"/>
        </a:p>
      </dgm:t>
    </dgm:pt>
    <dgm:pt modelId="{7637C599-942E-4D44-8731-F4E461CED86F}" type="parTrans" cxnId="{24022E7E-C9A6-46C8-8CD5-8CB3680975D2}">
      <dgm:prSet/>
      <dgm:spPr/>
      <dgm:t>
        <a:bodyPr/>
        <a:lstStyle/>
        <a:p>
          <a:endParaRPr lang="en-US"/>
        </a:p>
      </dgm:t>
    </dgm:pt>
    <dgm:pt modelId="{8700BFAC-F938-42C7-9C62-9C8B30DC1910}" type="sibTrans" cxnId="{24022E7E-C9A6-46C8-8CD5-8CB3680975D2}">
      <dgm:prSet/>
      <dgm:spPr/>
      <dgm:t>
        <a:bodyPr/>
        <a:lstStyle/>
        <a:p>
          <a:endParaRPr lang="en-US"/>
        </a:p>
      </dgm:t>
    </dgm:pt>
    <dgm:pt modelId="{B7D30101-3EAC-4CB4-A7BA-6AFDAD90AF79}" type="pres">
      <dgm:prSet presAssocID="{B5A69246-DCC7-44A0-BB88-101732ED326A}" presName="vert0" presStyleCnt="0">
        <dgm:presLayoutVars>
          <dgm:dir/>
          <dgm:animOne val="branch"/>
          <dgm:animLvl val="lvl"/>
        </dgm:presLayoutVars>
      </dgm:prSet>
      <dgm:spPr/>
    </dgm:pt>
    <dgm:pt modelId="{BD698B31-0EBC-4639-A2BB-1D346A97067B}" type="pres">
      <dgm:prSet presAssocID="{100DEA5E-E68C-471E-A40C-9BE08929DEE3}" presName="thickLine" presStyleLbl="alignNode1" presStyleIdx="0" presStyleCnt="4"/>
      <dgm:spPr/>
    </dgm:pt>
    <dgm:pt modelId="{E688B163-F206-4FC3-8A0C-8B42B6AA7295}" type="pres">
      <dgm:prSet presAssocID="{100DEA5E-E68C-471E-A40C-9BE08929DEE3}" presName="horz1" presStyleCnt="0"/>
      <dgm:spPr/>
    </dgm:pt>
    <dgm:pt modelId="{DCEB1739-DED9-46D1-91F4-6A522F7DD832}" type="pres">
      <dgm:prSet presAssocID="{100DEA5E-E68C-471E-A40C-9BE08929DEE3}" presName="tx1" presStyleLbl="revTx" presStyleIdx="0" presStyleCnt="4"/>
      <dgm:spPr/>
    </dgm:pt>
    <dgm:pt modelId="{43860A7F-8090-4D70-9538-1075BB87AA82}" type="pres">
      <dgm:prSet presAssocID="{100DEA5E-E68C-471E-A40C-9BE08929DEE3}" presName="vert1" presStyleCnt="0"/>
      <dgm:spPr/>
    </dgm:pt>
    <dgm:pt modelId="{58CC1B7C-A6D7-4C44-B439-E2A7C714612D}" type="pres">
      <dgm:prSet presAssocID="{B6B6B47D-C9BB-415D-9125-DEBDED7FACF4}" presName="thickLine" presStyleLbl="alignNode1" presStyleIdx="1" presStyleCnt="4"/>
      <dgm:spPr/>
    </dgm:pt>
    <dgm:pt modelId="{C892AEE3-70C4-47B0-A6E3-D569A50622DF}" type="pres">
      <dgm:prSet presAssocID="{B6B6B47D-C9BB-415D-9125-DEBDED7FACF4}" presName="horz1" presStyleCnt="0"/>
      <dgm:spPr/>
    </dgm:pt>
    <dgm:pt modelId="{9D9CE902-C5EE-41CB-9E57-A840524ED644}" type="pres">
      <dgm:prSet presAssocID="{B6B6B47D-C9BB-415D-9125-DEBDED7FACF4}" presName="tx1" presStyleLbl="revTx" presStyleIdx="1" presStyleCnt="4"/>
      <dgm:spPr/>
    </dgm:pt>
    <dgm:pt modelId="{C413234B-461D-4A49-9327-F5FE2821C920}" type="pres">
      <dgm:prSet presAssocID="{B6B6B47D-C9BB-415D-9125-DEBDED7FACF4}" presName="vert1" presStyleCnt="0"/>
      <dgm:spPr/>
    </dgm:pt>
    <dgm:pt modelId="{B8A920B0-1ECE-4B9D-B730-FAA0A9F6E730}" type="pres">
      <dgm:prSet presAssocID="{AC7D7154-FC8A-4E2F-B8CD-E65D28AE6631}" presName="thickLine" presStyleLbl="alignNode1" presStyleIdx="2" presStyleCnt="4"/>
      <dgm:spPr/>
    </dgm:pt>
    <dgm:pt modelId="{18DA7189-71C2-40BC-B719-DC0CC54B0B09}" type="pres">
      <dgm:prSet presAssocID="{AC7D7154-FC8A-4E2F-B8CD-E65D28AE6631}" presName="horz1" presStyleCnt="0"/>
      <dgm:spPr/>
    </dgm:pt>
    <dgm:pt modelId="{B89F4F62-7901-4EDF-9983-F6D77FD3B59F}" type="pres">
      <dgm:prSet presAssocID="{AC7D7154-FC8A-4E2F-B8CD-E65D28AE6631}" presName="tx1" presStyleLbl="revTx" presStyleIdx="2" presStyleCnt="4"/>
      <dgm:spPr/>
    </dgm:pt>
    <dgm:pt modelId="{11D8091C-8474-4E21-9CA6-455F8121EC1B}" type="pres">
      <dgm:prSet presAssocID="{AC7D7154-FC8A-4E2F-B8CD-E65D28AE6631}" presName="vert1" presStyleCnt="0"/>
      <dgm:spPr/>
    </dgm:pt>
    <dgm:pt modelId="{594E7A99-CF98-4F54-A620-20B5A7552B24}" type="pres">
      <dgm:prSet presAssocID="{9A5AA640-9658-4CB7-9EC4-C07C19C40CCC}" presName="thickLine" presStyleLbl="alignNode1" presStyleIdx="3" presStyleCnt="4"/>
      <dgm:spPr/>
    </dgm:pt>
    <dgm:pt modelId="{6C1327F3-106E-4470-A93E-039D5698BD4F}" type="pres">
      <dgm:prSet presAssocID="{9A5AA640-9658-4CB7-9EC4-C07C19C40CCC}" presName="horz1" presStyleCnt="0"/>
      <dgm:spPr/>
    </dgm:pt>
    <dgm:pt modelId="{60DDD2B6-D1E4-45CD-B35C-C634D78391D6}" type="pres">
      <dgm:prSet presAssocID="{9A5AA640-9658-4CB7-9EC4-C07C19C40CCC}" presName="tx1" presStyleLbl="revTx" presStyleIdx="3" presStyleCnt="4"/>
      <dgm:spPr/>
    </dgm:pt>
    <dgm:pt modelId="{FC14946E-D141-48AE-9B34-2343F1B423EF}" type="pres">
      <dgm:prSet presAssocID="{9A5AA640-9658-4CB7-9EC4-C07C19C40CCC}" presName="vert1" presStyleCnt="0"/>
      <dgm:spPr/>
    </dgm:pt>
  </dgm:ptLst>
  <dgm:cxnLst>
    <dgm:cxn modelId="{6F042016-12E1-4D9F-8525-7B857AD63E04}" type="presOf" srcId="{100DEA5E-E68C-471E-A40C-9BE08929DEE3}" destId="{DCEB1739-DED9-46D1-91F4-6A522F7DD832}" srcOrd="0" destOrd="0" presId="urn:microsoft.com/office/officeart/2008/layout/LinedList"/>
    <dgm:cxn modelId="{1D0BDD48-62B0-453A-99B6-405C2B118390}" srcId="{B5A69246-DCC7-44A0-BB88-101732ED326A}" destId="{100DEA5E-E68C-471E-A40C-9BE08929DEE3}" srcOrd="0" destOrd="0" parTransId="{F61E6556-C575-4E64-9AC4-B44F36B97FF3}" sibTransId="{64421231-C9E8-49EE-BEF1-083EB3569D37}"/>
    <dgm:cxn modelId="{EDE37674-99A6-4C5D-ACD2-F8E5C4B241F9}" srcId="{B5A69246-DCC7-44A0-BB88-101732ED326A}" destId="{AC7D7154-FC8A-4E2F-B8CD-E65D28AE6631}" srcOrd="2" destOrd="0" parTransId="{6D9C5809-D8E5-4F3F-AE17-6D4E9DCBA0E6}" sibTransId="{CD069617-C9E4-45E4-887C-91146C1AA62F}"/>
    <dgm:cxn modelId="{01E61078-AE85-49EA-A4DF-6B3EA9FDE216}" type="presOf" srcId="{AC7D7154-FC8A-4E2F-B8CD-E65D28AE6631}" destId="{B89F4F62-7901-4EDF-9983-F6D77FD3B59F}" srcOrd="0" destOrd="0" presId="urn:microsoft.com/office/officeart/2008/layout/LinedList"/>
    <dgm:cxn modelId="{24022E7E-C9A6-46C8-8CD5-8CB3680975D2}" srcId="{B5A69246-DCC7-44A0-BB88-101732ED326A}" destId="{9A5AA640-9658-4CB7-9EC4-C07C19C40CCC}" srcOrd="3" destOrd="0" parTransId="{7637C599-942E-4D44-8731-F4E461CED86F}" sibTransId="{8700BFAC-F938-42C7-9C62-9C8B30DC1910}"/>
    <dgm:cxn modelId="{A635E281-CAF7-4EF1-806E-BF1AC6999006}" type="presOf" srcId="{B6B6B47D-C9BB-415D-9125-DEBDED7FACF4}" destId="{9D9CE902-C5EE-41CB-9E57-A840524ED644}" srcOrd="0" destOrd="0" presId="urn:microsoft.com/office/officeart/2008/layout/LinedList"/>
    <dgm:cxn modelId="{C37AFAB7-1EF9-4E95-BA0D-38427A31B5D0}" srcId="{B5A69246-DCC7-44A0-BB88-101732ED326A}" destId="{B6B6B47D-C9BB-415D-9125-DEBDED7FACF4}" srcOrd="1" destOrd="0" parTransId="{657E6F9F-9EA9-4FC5-83B2-543F655E44CB}" sibTransId="{9416DF4D-417C-4FDF-92A0-3E6F06E5EC20}"/>
    <dgm:cxn modelId="{3AFB44C7-2AA9-44C6-9005-B5981EF6663A}" type="presOf" srcId="{9A5AA640-9658-4CB7-9EC4-C07C19C40CCC}" destId="{60DDD2B6-D1E4-45CD-B35C-C634D78391D6}" srcOrd="0" destOrd="0" presId="urn:microsoft.com/office/officeart/2008/layout/LinedList"/>
    <dgm:cxn modelId="{3EBC16E7-BDE3-46C4-8895-928A65FC9978}" type="presOf" srcId="{B5A69246-DCC7-44A0-BB88-101732ED326A}" destId="{B7D30101-3EAC-4CB4-A7BA-6AFDAD90AF79}" srcOrd="0" destOrd="0" presId="urn:microsoft.com/office/officeart/2008/layout/LinedList"/>
    <dgm:cxn modelId="{27B38DA9-3468-4C44-98A6-D74F26DD0D45}" type="presParOf" srcId="{B7D30101-3EAC-4CB4-A7BA-6AFDAD90AF79}" destId="{BD698B31-0EBC-4639-A2BB-1D346A97067B}" srcOrd="0" destOrd="0" presId="urn:microsoft.com/office/officeart/2008/layout/LinedList"/>
    <dgm:cxn modelId="{03261671-807A-4163-826A-BBC36D6591DC}" type="presParOf" srcId="{B7D30101-3EAC-4CB4-A7BA-6AFDAD90AF79}" destId="{E688B163-F206-4FC3-8A0C-8B42B6AA7295}" srcOrd="1" destOrd="0" presId="urn:microsoft.com/office/officeart/2008/layout/LinedList"/>
    <dgm:cxn modelId="{D243C5D6-B845-44B6-B63B-DE6873A03F01}" type="presParOf" srcId="{E688B163-F206-4FC3-8A0C-8B42B6AA7295}" destId="{DCEB1739-DED9-46D1-91F4-6A522F7DD832}" srcOrd="0" destOrd="0" presId="urn:microsoft.com/office/officeart/2008/layout/LinedList"/>
    <dgm:cxn modelId="{3A9F5561-0399-4994-B536-6A130CB61121}" type="presParOf" srcId="{E688B163-F206-4FC3-8A0C-8B42B6AA7295}" destId="{43860A7F-8090-4D70-9538-1075BB87AA82}" srcOrd="1" destOrd="0" presId="urn:microsoft.com/office/officeart/2008/layout/LinedList"/>
    <dgm:cxn modelId="{1016EDE9-C22E-4644-9D56-9DC8A3EA86E6}" type="presParOf" srcId="{B7D30101-3EAC-4CB4-A7BA-6AFDAD90AF79}" destId="{58CC1B7C-A6D7-4C44-B439-E2A7C714612D}" srcOrd="2" destOrd="0" presId="urn:microsoft.com/office/officeart/2008/layout/LinedList"/>
    <dgm:cxn modelId="{38CD71BA-4E23-4928-B635-9842AA58B745}" type="presParOf" srcId="{B7D30101-3EAC-4CB4-A7BA-6AFDAD90AF79}" destId="{C892AEE3-70C4-47B0-A6E3-D569A50622DF}" srcOrd="3" destOrd="0" presId="urn:microsoft.com/office/officeart/2008/layout/LinedList"/>
    <dgm:cxn modelId="{B036700C-7BAF-42EA-9EFC-4B091F7A9002}" type="presParOf" srcId="{C892AEE3-70C4-47B0-A6E3-D569A50622DF}" destId="{9D9CE902-C5EE-41CB-9E57-A840524ED644}" srcOrd="0" destOrd="0" presId="urn:microsoft.com/office/officeart/2008/layout/LinedList"/>
    <dgm:cxn modelId="{D72027AF-240A-492F-A1A1-0C114989AECD}" type="presParOf" srcId="{C892AEE3-70C4-47B0-A6E3-D569A50622DF}" destId="{C413234B-461D-4A49-9327-F5FE2821C920}" srcOrd="1" destOrd="0" presId="urn:microsoft.com/office/officeart/2008/layout/LinedList"/>
    <dgm:cxn modelId="{97EDE0B0-26E6-42DD-8CFB-1E198EDBD320}" type="presParOf" srcId="{B7D30101-3EAC-4CB4-A7BA-6AFDAD90AF79}" destId="{B8A920B0-1ECE-4B9D-B730-FAA0A9F6E730}" srcOrd="4" destOrd="0" presId="urn:microsoft.com/office/officeart/2008/layout/LinedList"/>
    <dgm:cxn modelId="{DBAB03BD-57D6-4B30-8441-553EC4C3C6EB}" type="presParOf" srcId="{B7D30101-3EAC-4CB4-A7BA-6AFDAD90AF79}" destId="{18DA7189-71C2-40BC-B719-DC0CC54B0B09}" srcOrd="5" destOrd="0" presId="urn:microsoft.com/office/officeart/2008/layout/LinedList"/>
    <dgm:cxn modelId="{EF42EE34-0285-47F9-B062-F96E391A1790}" type="presParOf" srcId="{18DA7189-71C2-40BC-B719-DC0CC54B0B09}" destId="{B89F4F62-7901-4EDF-9983-F6D77FD3B59F}" srcOrd="0" destOrd="0" presId="urn:microsoft.com/office/officeart/2008/layout/LinedList"/>
    <dgm:cxn modelId="{05F99174-B7F8-4577-ABF2-B9A791322C86}" type="presParOf" srcId="{18DA7189-71C2-40BC-B719-DC0CC54B0B09}" destId="{11D8091C-8474-4E21-9CA6-455F8121EC1B}" srcOrd="1" destOrd="0" presId="urn:microsoft.com/office/officeart/2008/layout/LinedList"/>
    <dgm:cxn modelId="{C8A263B7-319A-402F-ABC0-7CFACA8B3EAB}" type="presParOf" srcId="{B7D30101-3EAC-4CB4-A7BA-6AFDAD90AF79}" destId="{594E7A99-CF98-4F54-A620-20B5A7552B24}" srcOrd="6" destOrd="0" presId="urn:microsoft.com/office/officeart/2008/layout/LinedList"/>
    <dgm:cxn modelId="{7C9F4C49-76FB-4686-BA15-FDAC6DE43148}" type="presParOf" srcId="{B7D30101-3EAC-4CB4-A7BA-6AFDAD90AF79}" destId="{6C1327F3-106E-4470-A93E-039D5698BD4F}" srcOrd="7" destOrd="0" presId="urn:microsoft.com/office/officeart/2008/layout/LinedList"/>
    <dgm:cxn modelId="{2532E02C-4A78-4FDE-B696-7805F4238E6B}" type="presParOf" srcId="{6C1327F3-106E-4470-A93E-039D5698BD4F}" destId="{60DDD2B6-D1E4-45CD-B35C-C634D78391D6}" srcOrd="0" destOrd="0" presId="urn:microsoft.com/office/officeart/2008/layout/LinedList"/>
    <dgm:cxn modelId="{D6EB74FA-36E3-4523-AF95-16441A46FE6B}" type="presParOf" srcId="{6C1327F3-106E-4470-A93E-039D5698BD4F}" destId="{FC14946E-D141-48AE-9B34-2343F1B423E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E85962A-52D8-4CF4-AFEE-00995341EA05}"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A41FDF3B-00F1-493E-9EA5-883EB4C824D6}">
      <dgm:prSet/>
      <dgm:spPr/>
      <dgm:t>
        <a:bodyPr/>
        <a:lstStyle/>
        <a:p>
          <a:r>
            <a:rPr lang="tr-TR"/>
            <a:t>Tam kan sayımı</a:t>
          </a:r>
          <a:endParaRPr lang="en-US"/>
        </a:p>
      </dgm:t>
    </dgm:pt>
    <dgm:pt modelId="{44522BB6-1E1F-4813-A6B2-531C781F5E27}" type="parTrans" cxnId="{7DC0C8C7-3237-4F3D-8895-AE0DAFC571D8}">
      <dgm:prSet/>
      <dgm:spPr/>
      <dgm:t>
        <a:bodyPr/>
        <a:lstStyle/>
        <a:p>
          <a:endParaRPr lang="en-US"/>
        </a:p>
      </dgm:t>
    </dgm:pt>
    <dgm:pt modelId="{3DF1C78A-3CC1-48CC-869A-040D8AF0732D}" type="sibTrans" cxnId="{7DC0C8C7-3237-4F3D-8895-AE0DAFC571D8}">
      <dgm:prSet/>
      <dgm:spPr/>
      <dgm:t>
        <a:bodyPr/>
        <a:lstStyle/>
        <a:p>
          <a:endParaRPr lang="en-US"/>
        </a:p>
      </dgm:t>
    </dgm:pt>
    <dgm:pt modelId="{7B0A3EA1-5494-4920-B2EC-FA4B86F37C8D}">
      <dgm:prSet/>
      <dgm:spPr/>
      <dgm:t>
        <a:bodyPr/>
        <a:lstStyle/>
        <a:p>
          <a:r>
            <a:rPr lang="tr-TR"/>
            <a:t>APG</a:t>
          </a:r>
          <a:endParaRPr lang="en-US"/>
        </a:p>
      </dgm:t>
    </dgm:pt>
    <dgm:pt modelId="{09A3E657-7C5F-4938-B79F-4EBC94260528}" type="parTrans" cxnId="{873AABC7-D63C-4D10-8087-725DA8C90B00}">
      <dgm:prSet/>
      <dgm:spPr/>
      <dgm:t>
        <a:bodyPr/>
        <a:lstStyle/>
        <a:p>
          <a:endParaRPr lang="en-US"/>
        </a:p>
      </dgm:t>
    </dgm:pt>
    <dgm:pt modelId="{8C6F1E55-0674-4A42-BD38-87E308F1A42E}" type="sibTrans" cxnId="{873AABC7-D63C-4D10-8087-725DA8C90B00}">
      <dgm:prSet/>
      <dgm:spPr/>
      <dgm:t>
        <a:bodyPr/>
        <a:lstStyle/>
        <a:p>
          <a:endParaRPr lang="en-US"/>
        </a:p>
      </dgm:t>
    </dgm:pt>
    <dgm:pt modelId="{8A38C8B7-EFDE-4D2D-8E7A-513FE169800F}">
      <dgm:prSet/>
      <dgm:spPr/>
      <dgm:t>
        <a:bodyPr/>
        <a:lstStyle/>
        <a:p>
          <a:r>
            <a:rPr lang="tr-TR"/>
            <a:t>Na, K, Ca, P, Kreatinin, Ürik asit, ALT-AST, ALP</a:t>
          </a:r>
          <a:endParaRPr lang="en-US"/>
        </a:p>
      </dgm:t>
    </dgm:pt>
    <dgm:pt modelId="{A060DE34-76BD-4DAF-B8D3-85F4A56D8168}" type="parTrans" cxnId="{BCCA51D5-29F7-4878-B570-5BA187096B10}">
      <dgm:prSet/>
      <dgm:spPr/>
      <dgm:t>
        <a:bodyPr/>
        <a:lstStyle/>
        <a:p>
          <a:endParaRPr lang="en-US"/>
        </a:p>
      </dgm:t>
    </dgm:pt>
    <dgm:pt modelId="{3F3EA952-7FF7-4025-86DF-7A0FD0BE8D05}" type="sibTrans" cxnId="{BCCA51D5-29F7-4878-B570-5BA187096B10}">
      <dgm:prSet/>
      <dgm:spPr/>
      <dgm:t>
        <a:bodyPr/>
        <a:lstStyle/>
        <a:p>
          <a:endParaRPr lang="en-US"/>
        </a:p>
      </dgm:t>
    </dgm:pt>
    <dgm:pt modelId="{2DD92E6F-986C-4930-937B-F28314E54B05}">
      <dgm:prSet/>
      <dgm:spPr/>
      <dgm:t>
        <a:bodyPr/>
        <a:lstStyle/>
        <a:p>
          <a:r>
            <a:rPr lang="tr-TR"/>
            <a:t>Kan lipit profili</a:t>
          </a:r>
          <a:endParaRPr lang="en-US"/>
        </a:p>
      </dgm:t>
    </dgm:pt>
    <dgm:pt modelId="{B194915F-FEBC-458B-B02C-3A030FE948D0}" type="parTrans" cxnId="{A0DAC956-6787-4153-ACFF-42A1EE88841C}">
      <dgm:prSet/>
      <dgm:spPr/>
      <dgm:t>
        <a:bodyPr/>
        <a:lstStyle/>
        <a:p>
          <a:endParaRPr lang="en-US"/>
        </a:p>
      </dgm:t>
    </dgm:pt>
    <dgm:pt modelId="{9E3B8881-7BE4-4BE2-BD33-19DA89489F1A}" type="sibTrans" cxnId="{A0DAC956-6787-4153-ACFF-42A1EE88841C}">
      <dgm:prSet/>
      <dgm:spPr/>
      <dgm:t>
        <a:bodyPr/>
        <a:lstStyle/>
        <a:p>
          <a:endParaRPr lang="en-US"/>
        </a:p>
      </dgm:t>
    </dgm:pt>
    <dgm:pt modelId="{233883BE-86CE-4A5F-973A-FBC19D2CBFED}">
      <dgm:prSet/>
      <dgm:spPr/>
      <dgm:t>
        <a:bodyPr/>
        <a:lstStyle/>
        <a:p>
          <a:r>
            <a:rPr lang="tr-TR"/>
            <a:t>Troid fonksiyon testleri</a:t>
          </a:r>
          <a:endParaRPr lang="en-US"/>
        </a:p>
      </dgm:t>
    </dgm:pt>
    <dgm:pt modelId="{49F9CD64-B9F8-4168-982C-684D9013DD46}" type="parTrans" cxnId="{1225EE58-B1FF-496C-9552-51E9FDBD7F9F}">
      <dgm:prSet/>
      <dgm:spPr/>
      <dgm:t>
        <a:bodyPr/>
        <a:lstStyle/>
        <a:p>
          <a:endParaRPr lang="en-US"/>
        </a:p>
      </dgm:t>
    </dgm:pt>
    <dgm:pt modelId="{CC99E7E3-90C1-428F-8D67-35BF411AFD45}" type="sibTrans" cxnId="{1225EE58-B1FF-496C-9552-51E9FDBD7F9F}">
      <dgm:prSet/>
      <dgm:spPr/>
      <dgm:t>
        <a:bodyPr/>
        <a:lstStyle/>
        <a:p>
          <a:endParaRPr lang="en-US"/>
        </a:p>
      </dgm:t>
    </dgm:pt>
    <dgm:pt modelId="{569D909A-7255-43F9-A01F-13D0B834FDE8}">
      <dgm:prSet/>
      <dgm:spPr/>
      <dgm:t>
        <a:bodyPr/>
        <a:lstStyle/>
        <a:p>
          <a:r>
            <a:rPr lang="tr-TR"/>
            <a:t>TİT</a:t>
          </a:r>
          <a:endParaRPr lang="en-US"/>
        </a:p>
      </dgm:t>
    </dgm:pt>
    <dgm:pt modelId="{9D94B71D-801C-4F4D-BA64-474C5C110A1F}" type="parTrans" cxnId="{3E85DA11-DFE2-4995-87B8-8F2BB901C418}">
      <dgm:prSet/>
      <dgm:spPr/>
      <dgm:t>
        <a:bodyPr/>
        <a:lstStyle/>
        <a:p>
          <a:endParaRPr lang="en-US"/>
        </a:p>
      </dgm:t>
    </dgm:pt>
    <dgm:pt modelId="{C6FF8399-4760-48BE-926B-A035E3DA977D}" type="sibTrans" cxnId="{3E85DA11-DFE2-4995-87B8-8F2BB901C418}">
      <dgm:prSet/>
      <dgm:spPr/>
      <dgm:t>
        <a:bodyPr/>
        <a:lstStyle/>
        <a:p>
          <a:endParaRPr lang="en-US"/>
        </a:p>
      </dgm:t>
    </dgm:pt>
    <dgm:pt modelId="{29B77C7B-4933-484E-BE7F-66741BACC921}">
      <dgm:prSet/>
      <dgm:spPr/>
      <dgm:t>
        <a:bodyPr/>
        <a:lstStyle/>
        <a:p>
          <a:r>
            <a:rPr lang="tr-TR"/>
            <a:t>EKG</a:t>
          </a:r>
          <a:endParaRPr lang="en-US"/>
        </a:p>
      </dgm:t>
    </dgm:pt>
    <dgm:pt modelId="{2D10D868-CC4F-4BDC-B8C9-666C98D7B8AF}" type="parTrans" cxnId="{5679716D-E727-4A2C-869C-366AB3D73A08}">
      <dgm:prSet/>
      <dgm:spPr/>
      <dgm:t>
        <a:bodyPr/>
        <a:lstStyle/>
        <a:p>
          <a:endParaRPr lang="en-US"/>
        </a:p>
      </dgm:t>
    </dgm:pt>
    <dgm:pt modelId="{576AC89B-B723-4D93-98DC-68D93ED5A427}" type="sibTrans" cxnId="{5679716D-E727-4A2C-869C-366AB3D73A08}">
      <dgm:prSet/>
      <dgm:spPr/>
      <dgm:t>
        <a:bodyPr/>
        <a:lstStyle/>
        <a:p>
          <a:endParaRPr lang="en-US"/>
        </a:p>
      </dgm:t>
    </dgm:pt>
    <dgm:pt modelId="{4D35BD41-08C3-408D-A7D8-8F6C1718B2E6}">
      <dgm:prSet/>
      <dgm:spPr/>
      <dgm:t>
        <a:bodyPr/>
        <a:lstStyle/>
        <a:p>
          <a:r>
            <a:rPr lang="tr-TR"/>
            <a:t>D vitamini</a:t>
          </a:r>
          <a:endParaRPr lang="en-US"/>
        </a:p>
      </dgm:t>
    </dgm:pt>
    <dgm:pt modelId="{1D0D798E-BD6B-4C01-80FC-B967DAE2393F}" type="parTrans" cxnId="{CCB13B4C-1F94-43DA-817D-1BCE84FF5FE6}">
      <dgm:prSet/>
      <dgm:spPr/>
      <dgm:t>
        <a:bodyPr/>
        <a:lstStyle/>
        <a:p>
          <a:endParaRPr lang="en-US"/>
        </a:p>
      </dgm:t>
    </dgm:pt>
    <dgm:pt modelId="{9B75BC33-D461-46A4-BF23-FA5D4184571F}" type="sibTrans" cxnId="{CCB13B4C-1F94-43DA-817D-1BCE84FF5FE6}">
      <dgm:prSet/>
      <dgm:spPr/>
      <dgm:t>
        <a:bodyPr/>
        <a:lstStyle/>
        <a:p>
          <a:endParaRPr lang="en-US"/>
        </a:p>
      </dgm:t>
    </dgm:pt>
    <dgm:pt modelId="{57736A9B-805C-4E89-A5BA-594DC5649777}" type="pres">
      <dgm:prSet presAssocID="{FE85962A-52D8-4CF4-AFEE-00995341EA05}" presName="vert0" presStyleCnt="0">
        <dgm:presLayoutVars>
          <dgm:dir/>
          <dgm:animOne val="branch"/>
          <dgm:animLvl val="lvl"/>
        </dgm:presLayoutVars>
      </dgm:prSet>
      <dgm:spPr/>
    </dgm:pt>
    <dgm:pt modelId="{D8AA2893-DB95-4AB4-8B9F-98062D76C8AB}" type="pres">
      <dgm:prSet presAssocID="{A41FDF3B-00F1-493E-9EA5-883EB4C824D6}" presName="thickLine" presStyleLbl="alignNode1" presStyleIdx="0" presStyleCnt="8"/>
      <dgm:spPr/>
    </dgm:pt>
    <dgm:pt modelId="{6AAECE1C-BAD9-4DDB-B97F-993B461BB9CC}" type="pres">
      <dgm:prSet presAssocID="{A41FDF3B-00F1-493E-9EA5-883EB4C824D6}" presName="horz1" presStyleCnt="0"/>
      <dgm:spPr/>
    </dgm:pt>
    <dgm:pt modelId="{678D78A0-44A3-4033-AA39-51A02B82F852}" type="pres">
      <dgm:prSet presAssocID="{A41FDF3B-00F1-493E-9EA5-883EB4C824D6}" presName="tx1" presStyleLbl="revTx" presStyleIdx="0" presStyleCnt="8"/>
      <dgm:spPr/>
    </dgm:pt>
    <dgm:pt modelId="{19249DF1-78A5-41CF-88A9-8806D9D7070E}" type="pres">
      <dgm:prSet presAssocID="{A41FDF3B-00F1-493E-9EA5-883EB4C824D6}" presName="vert1" presStyleCnt="0"/>
      <dgm:spPr/>
    </dgm:pt>
    <dgm:pt modelId="{3E0148E2-E0BF-47CB-BA28-DB6973B2C8C9}" type="pres">
      <dgm:prSet presAssocID="{7B0A3EA1-5494-4920-B2EC-FA4B86F37C8D}" presName="thickLine" presStyleLbl="alignNode1" presStyleIdx="1" presStyleCnt="8"/>
      <dgm:spPr/>
    </dgm:pt>
    <dgm:pt modelId="{72AE5EA6-137F-409A-83F5-234909EB35DD}" type="pres">
      <dgm:prSet presAssocID="{7B0A3EA1-5494-4920-B2EC-FA4B86F37C8D}" presName="horz1" presStyleCnt="0"/>
      <dgm:spPr/>
    </dgm:pt>
    <dgm:pt modelId="{69E55A1F-FABE-407C-9869-9A5AA37B0C1F}" type="pres">
      <dgm:prSet presAssocID="{7B0A3EA1-5494-4920-B2EC-FA4B86F37C8D}" presName="tx1" presStyleLbl="revTx" presStyleIdx="1" presStyleCnt="8"/>
      <dgm:spPr/>
    </dgm:pt>
    <dgm:pt modelId="{6B636A43-3256-4D53-B7D9-31C4410DEDBE}" type="pres">
      <dgm:prSet presAssocID="{7B0A3EA1-5494-4920-B2EC-FA4B86F37C8D}" presName="vert1" presStyleCnt="0"/>
      <dgm:spPr/>
    </dgm:pt>
    <dgm:pt modelId="{4E46A00F-BEA9-4F74-971C-90102679C09D}" type="pres">
      <dgm:prSet presAssocID="{8A38C8B7-EFDE-4D2D-8E7A-513FE169800F}" presName="thickLine" presStyleLbl="alignNode1" presStyleIdx="2" presStyleCnt="8"/>
      <dgm:spPr/>
    </dgm:pt>
    <dgm:pt modelId="{268EEB17-2A91-4F6D-95D4-F45512039364}" type="pres">
      <dgm:prSet presAssocID="{8A38C8B7-EFDE-4D2D-8E7A-513FE169800F}" presName="horz1" presStyleCnt="0"/>
      <dgm:spPr/>
    </dgm:pt>
    <dgm:pt modelId="{9BEC0405-F00C-4235-9B2F-C6D339808964}" type="pres">
      <dgm:prSet presAssocID="{8A38C8B7-EFDE-4D2D-8E7A-513FE169800F}" presName="tx1" presStyleLbl="revTx" presStyleIdx="2" presStyleCnt="8"/>
      <dgm:spPr/>
    </dgm:pt>
    <dgm:pt modelId="{2F61C262-5EDE-43CB-A0B5-803DE32F0F50}" type="pres">
      <dgm:prSet presAssocID="{8A38C8B7-EFDE-4D2D-8E7A-513FE169800F}" presName="vert1" presStyleCnt="0"/>
      <dgm:spPr/>
    </dgm:pt>
    <dgm:pt modelId="{519825AA-E65E-4D28-9373-2AE2C2D78EF8}" type="pres">
      <dgm:prSet presAssocID="{2DD92E6F-986C-4930-937B-F28314E54B05}" presName="thickLine" presStyleLbl="alignNode1" presStyleIdx="3" presStyleCnt="8"/>
      <dgm:spPr/>
    </dgm:pt>
    <dgm:pt modelId="{6DFC6229-0F1E-4C0A-B11B-672A6210C90A}" type="pres">
      <dgm:prSet presAssocID="{2DD92E6F-986C-4930-937B-F28314E54B05}" presName="horz1" presStyleCnt="0"/>
      <dgm:spPr/>
    </dgm:pt>
    <dgm:pt modelId="{9B3BBD13-53EE-4E69-8FF9-F5478585AA03}" type="pres">
      <dgm:prSet presAssocID="{2DD92E6F-986C-4930-937B-F28314E54B05}" presName="tx1" presStyleLbl="revTx" presStyleIdx="3" presStyleCnt="8"/>
      <dgm:spPr/>
    </dgm:pt>
    <dgm:pt modelId="{F613031E-EB96-4802-8ED9-5E5F61E24165}" type="pres">
      <dgm:prSet presAssocID="{2DD92E6F-986C-4930-937B-F28314E54B05}" presName="vert1" presStyleCnt="0"/>
      <dgm:spPr/>
    </dgm:pt>
    <dgm:pt modelId="{0FC86A4B-D214-42E0-80F2-2A994DA9AE8E}" type="pres">
      <dgm:prSet presAssocID="{233883BE-86CE-4A5F-973A-FBC19D2CBFED}" presName="thickLine" presStyleLbl="alignNode1" presStyleIdx="4" presStyleCnt="8"/>
      <dgm:spPr/>
    </dgm:pt>
    <dgm:pt modelId="{B185A33D-2AF7-43B2-A37B-DE6D6ECF9CF4}" type="pres">
      <dgm:prSet presAssocID="{233883BE-86CE-4A5F-973A-FBC19D2CBFED}" presName="horz1" presStyleCnt="0"/>
      <dgm:spPr/>
    </dgm:pt>
    <dgm:pt modelId="{8773DAC6-4FCF-4A68-9B20-61D1A93589AA}" type="pres">
      <dgm:prSet presAssocID="{233883BE-86CE-4A5F-973A-FBC19D2CBFED}" presName="tx1" presStyleLbl="revTx" presStyleIdx="4" presStyleCnt="8"/>
      <dgm:spPr/>
    </dgm:pt>
    <dgm:pt modelId="{6F4580B0-F2DC-42D4-944D-AD5E452EF295}" type="pres">
      <dgm:prSet presAssocID="{233883BE-86CE-4A5F-973A-FBC19D2CBFED}" presName="vert1" presStyleCnt="0"/>
      <dgm:spPr/>
    </dgm:pt>
    <dgm:pt modelId="{C1F771E5-9629-4555-9ADF-881DFEFDB9CD}" type="pres">
      <dgm:prSet presAssocID="{569D909A-7255-43F9-A01F-13D0B834FDE8}" presName="thickLine" presStyleLbl="alignNode1" presStyleIdx="5" presStyleCnt="8"/>
      <dgm:spPr/>
    </dgm:pt>
    <dgm:pt modelId="{03C3469C-0E4C-4CC9-8DA5-7049C1F81F66}" type="pres">
      <dgm:prSet presAssocID="{569D909A-7255-43F9-A01F-13D0B834FDE8}" presName="horz1" presStyleCnt="0"/>
      <dgm:spPr/>
    </dgm:pt>
    <dgm:pt modelId="{397CF4CB-40C4-4137-9EB7-EEC8A07BCF9B}" type="pres">
      <dgm:prSet presAssocID="{569D909A-7255-43F9-A01F-13D0B834FDE8}" presName="tx1" presStyleLbl="revTx" presStyleIdx="5" presStyleCnt="8"/>
      <dgm:spPr/>
    </dgm:pt>
    <dgm:pt modelId="{B81DB1FD-005A-46AE-92ED-6802C71E703A}" type="pres">
      <dgm:prSet presAssocID="{569D909A-7255-43F9-A01F-13D0B834FDE8}" presName="vert1" presStyleCnt="0"/>
      <dgm:spPr/>
    </dgm:pt>
    <dgm:pt modelId="{696355A7-4FEA-4DF5-AA9C-4F43F64DA09B}" type="pres">
      <dgm:prSet presAssocID="{29B77C7B-4933-484E-BE7F-66741BACC921}" presName="thickLine" presStyleLbl="alignNode1" presStyleIdx="6" presStyleCnt="8"/>
      <dgm:spPr/>
    </dgm:pt>
    <dgm:pt modelId="{C654773E-85DB-4C5A-B0B7-E8D478766388}" type="pres">
      <dgm:prSet presAssocID="{29B77C7B-4933-484E-BE7F-66741BACC921}" presName="horz1" presStyleCnt="0"/>
      <dgm:spPr/>
    </dgm:pt>
    <dgm:pt modelId="{A43DD653-B082-4371-8E92-C62CFA615AEF}" type="pres">
      <dgm:prSet presAssocID="{29B77C7B-4933-484E-BE7F-66741BACC921}" presName="tx1" presStyleLbl="revTx" presStyleIdx="6" presStyleCnt="8"/>
      <dgm:spPr/>
    </dgm:pt>
    <dgm:pt modelId="{9851A1BE-2E3F-49C3-9E28-244DA4D5E69C}" type="pres">
      <dgm:prSet presAssocID="{29B77C7B-4933-484E-BE7F-66741BACC921}" presName="vert1" presStyleCnt="0"/>
      <dgm:spPr/>
    </dgm:pt>
    <dgm:pt modelId="{6AA21940-D022-4D38-BCF4-47FDC36FED5E}" type="pres">
      <dgm:prSet presAssocID="{4D35BD41-08C3-408D-A7D8-8F6C1718B2E6}" presName="thickLine" presStyleLbl="alignNode1" presStyleIdx="7" presStyleCnt="8"/>
      <dgm:spPr/>
    </dgm:pt>
    <dgm:pt modelId="{30AC2265-3918-4228-A625-0D1C5C73C3B2}" type="pres">
      <dgm:prSet presAssocID="{4D35BD41-08C3-408D-A7D8-8F6C1718B2E6}" presName="horz1" presStyleCnt="0"/>
      <dgm:spPr/>
    </dgm:pt>
    <dgm:pt modelId="{8757D2D1-4290-4069-8AE7-CBC7BEA8D6F2}" type="pres">
      <dgm:prSet presAssocID="{4D35BD41-08C3-408D-A7D8-8F6C1718B2E6}" presName="tx1" presStyleLbl="revTx" presStyleIdx="7" presStyleCnt="8"/>
      <dgm:spPr/>
    </dgm:pt>
    <dgm:pt modelId="{D5B7F243-C9F6-468D-8C54-31FF1ED58BDC}" type="pres">
      <dgm:prSet presAssocID="{4D35BD41-08C3-408D-A7D8-8F6C1718B2E6}" presName="vert1" presStyleCnt="0"/>
      <dgm:spPr/>
    </dgm:pt>
  </dgm:ptLst>
  <dgm:cxnLst>
    <dgm:cxn modelId="{3E85DA11-DFE2-4995-87B8-8F2BB901C418}" srcId="{FE85962A-52D8-4CF4-AFEE-00995341EA05}" destId="{569D909A-7255-43F9-A01F-13D0B834FDE8}" srcOrd="5" destOrd="0" parTransId="{9D94B71D-801C-4F4D-BA64-474C5C110A1F}" sibTransId="{C6FF8399-4760-48BE-926B-A035E3DA977D}"/>
    <dgm:cxn modelId="{72364D31-BA97-4A33-B889-688F40E5CFD9}" type="presOf" srcId="{29B77C7B-4933-484E-BE7F-66741BACC921}" destId="{A43DD653-B082-4371-8E92-C62CFA615AEF}" srcOrd="0" destOrd="0" presId="urn:microsoft.com/office/officeart/2008/layout/LinedList"/>
    <dgm:cxn modelId="{9A7EE364-BDE1-4392-A306-3E64120A5D4F}" type="presOf" srcId="{7B0A3EA1-5494-4920-B2EC-FA4B86F37C8D}" destId="{69E55A1F-FABE-407C-9869-9A5AA37B0C1F}" srcOrd="0" destOrd="0" presId="urn:microsoft.com/office/officeart/2008/layout/LinedList"/>
    <dgm:cxn modelId="{CCB13B4C-1F94-43DA-817D-1BCE84FF5FE6}" srcId="{FE85962A-52D8-4CF4-AFEE-00995341EA05}" destId="{4D35BD41-08C3-408D-A7D8-8F6C1718B2E6}" srcOrd="7" destOrd="0" parTransId="{1D0D798E-BD6B-4C01-80FC-B967DAE2393F}" sibTransId="{9B75BC33-D461-46A4-BF23-FA5D4184571F}"/>
    <dgm:cxn modelId="{5679716D-E727-4A2C-869C-366AB3D73A08}" srcId="{FE85962A-52D8-4CF4-AFEE-00995341EA05}" destId="{29B77C7B-4933-484E-BE7F-66741BACC921}" srcOrd="6" destOrd="0" parTransId="{2D10D868-CC4F-4BDC-B8C9-666C98D7B8AF}" sibTransId="{576AC89B-B723-4D93-98DC-68D93ED5A427}"/>
    <dgm:cxn modelId="{204F2672-F340-4B6F-99D1-4BC69887387F}" type="presOf" srcId="{2DD92E6F-986C-4930-937B-F28314E54B05}" destId="{9B3BBD13-53EE-4E69-8FF9-F5478585AA03}" srcOrd="0" destOrd="0" presId="urn:microsoft.com/office/officeart/2008/layout/LinedList"/>
    <dgm:cxn modelId="{A0DAC956-6787-4153-ACFF-42A1EE88841C}" srcId="{FE85962A-52D8-4CF4-AFEE-00995341EA05}" destId="{2DD92E6F-986C-4930-937B-F28314E54B05}" srcOrd="3" destOrd="0" parTransId="{B194915F-FEBC-458B-B02C-3A030FE948D0}" sibTransId="{9E3B8881-7BE4-4BE2-BD33-19DA89489F1A}"/>
    <dgm:cxn modelId="{1225EE58-B1FF-496C-9552-51E9FDBD7F9F}" srcId="{FE85962A-52D8-4CF4-AFEE-00995341EA05}" destId="{233883BE-86CE-4A5F-973A-FBC19D2CBFED}" srcOrd="4" destOrd="0" parTransId="{49F9CD64-B9F8-4168-982C-684D9013DD46}" sibTransId="{CC99E7E3-90C1-428F-8D67-35BF411AFD45}"/>
    <dgm:cxn modelId="{E6B2BF92-FF38-4658-9E51-F36C8C78517C}" type="presOf" srcId="{233883BE-86CE-4A5F-973A-FBC19D2CBFED}" destId="{8773DAC6-4FCF-4A68-9B20-61D1A93589AA}" srcOrd="0" destOrd="0" presId="urn:microsoft.com/office/officeart/2008/layout/LinedList"/>
    <dgm:cxn modelId="{5B130D93-8C47-4B83-B220-5130EC5C5C06}" type="presOf" srcId="{FE85962A-52D8-4CF4-AFEE-00995341EA05}" destId="{57736A9B-805C-4E89-A5BA-594DC5649777}" srcOrd="0" destOrd="0" presId="urn:microsoft.com/office/officeart/2008/layout/LinedList"/>
    <dgm:cxn modelId="{9D15BC9C-A0AB-4CC7-970A-28FC410FE5CD}" type="presOf" srcId="{569D909A-7255-43F9-A01F-13D0B834FDE8}" destId="{397CF4CB-40C4-4137-9EB7-EEC8A07BCF9B}" srcOrd="0" destOrd="0" presId="urn:microsoft.com/office/officeart/2008/layout/LinedList"/>
    <dgm:cxn modelId="{CED1B3A6-A0C2-4ECC-9E38-435D2595CE6F}" type="presOf" srcId="{4D35BD41-08C3-408D-A7D8-8F6C1718B2E6}" destId="{8757D2D1-4290-4069-8AE7-CBC7BEA8D6F2}" srcOrd="0" destOrd="0" presId="urn:microsoft.com/office/officeart/2008/layout/LinedList"/>
    <dgm:cxn modelId="{E3E66DB0-F58E-4ADB-987B-6EEDC2AD55F4}" type="presOf" srcId="{8A38C8B7-EFDE-4D2D-8E7A-513FE169800F}" destId="{9BEC0405-F00C-4235-9B2F-C6D339808964}" srcOrd="0" destOrd="0" presId="urn:microsoft.com/office/officeart/2008/layout/LinedList"/>
    <dgm:cxn modelId="{873AABC7-D63C-4D10-8087-725DA8C90B00}" srcId="{FE85962A-52D8-4CF4-AFEE-00995341EA05}" destId="{7B0A3EA1-5494-4920-B2EC-FA4B86F37C8D}" srcOrd="1" destOrd="0" parTransId="{09A3E657-7C5F-4938-B79F-4EBC94260528}" sibTransId="{8C6F1E55-0674-4A42-BD38-87E308F1A42E}"/>
    <dgm:cxn modelId="{7DC0C8C7-3237-4F3D-8895-AE0DAFC571D8}" srcId="{FE85962A-52D8-4CF4-AFEE-00995341EA05}" destId="{A41FDF3B-00F1-493E-9EA5-883EB4C824D6}" srcOrd="0" destOrd="0" parTransId="{44522BB6-1E1F-4813-A6B2-531C781F5E27}" sibTransId="{3DF1C78A-3CC1-48CC-869A-040D8AF0732D}"/>
    <dgm:cxn modelId="{A17796CF-8E40-4182-8BEF-B56FD46C40C3}" type="presOf" srcId="{A41FDF3B-00F1-493E-9EA5-883EB4C824D6}" destId="{678D78A0-44A3-4033-AA39-51A02B82F852}" srcOrd="0" destOrd="0" presId="urn:microsoft.com/office/officeart/2008/layout/LinedList"/>
    <dgm:cxn modelId="{BCCA51D5-29F7-4878-B570-5BA187096B10}" srcId="{FE85962A-52D8-4CF4-AFEE-00995341EA05}" destId="{8A38C8B7-EFDE-4D2D-8E7A-513FE169800F}" srcOrd="2" destOrd="0" parTransId="{A060DE34-76BD-4DAF-B8D3-85F4A56D8168}" sibTransId="{3F3EA952-7FF7-4025-86DF-7A0FD0BE8D05}"/>
    <dgm:cxn modelId="{E12674B0-0BF0-4109-ACB7-BE5686ED29E8}" type="presParOf" srcId="{57736A9B-805C-4E89-A5BA-594DC5649777}" destId="{D8AA2893-DB95-4AB4-8B9F-98062D76C8AB}" srcOrd="0" destOrd="0" presId="urn:microsoft.com/office/officeart/2008/layout/LinedList"/>
    <dgm:cxn modelId="{6BA01BF6-AAA9-42E5-A75E-1E6C1C3A68FB}" type="presParOf" srcId="{57736A9B-805C-4E89-A5BA-594DC5649777}" destId="{6AAECE1C-BAD9-4DDB-B97F-993B461BB9CC}" srcOrd="1" destOrd="0" presId="urn:microsoft.com/office/officeart/2008/layout/LinedList"/>
    <dgm:cxn modelId="{CB5E9D07-2674-4C00-BA99-C36781940FF7}" type="presParOf" srcId="{6AAECE1C-BAD9-4DDB-B97F-993B461BB9CC}" destId="{678D78A0-44A3-4033-AA39-51A02B82F852}" srcOrd="0" destOrd="0" presId="urn:microsoft.com/office/officeart/2008/layout/LinedList"/>
    <dgm:cxn modelId="{9A94D2CA-DFBA-4D71-B243-081FE9FEA961}" type="presParOf" srcId="{6AAECE1C-BAD9-4DDB-B97F-993B461BB9CC}" destId="{19249DF1-78A5-41CF-88A9-8806D9D7070E}" srcOrd="1" destOrd="0" presId="urn:microsoft.com/office/officeart/2008/layout/LinedList"/>
    <dgm:cxn modelId="{60D1773D-2CED-4EB1-970A-E0B949363C5A}" type="presParOf" srcId="{57736A9B-805C-4E89-A5BA-594DC5649777}" destId="{3E0148E2-E0BF-47CB-BA28-DB6973B2C8C9}" srcOrd="2" destOrd="0" presId="urn:microsoft.com/office/officeart/2008/layout/LinedList"/>
    <dgm:cxn modelId="{AFC897C4-F516-4934-95F1-27B44FA5C94F}" type="presParOf" srcId="{57736A9B-805C-4E89-A5BA-594DC5649777}" destId="{72AE5EA6-137F-409A-83F5-234909EB35DD}" srcOrd="3" destOrd="0" presId="urn:microsoft.com/office/officeart/2008/layout/LinedList"/>
    <dgm:cxn modelId="{8D5AC4F7-BBC3-461B-9458-11D4F40A42B3}" type="presParOf" srcId="{72AE5EA6-137F-409A-83F5-234909EB35DD}" destId="{69E55A1F-FABE-407C-9869-9A5AA37B0C1F}" srcOrd="0" destOrd="0" presId="urn:microsoft.com/office/officeart/2008/layout/LinedList"/>
    <dgm:cxn modelId="{F84B48F8-65FF-413E-A463-100EE50B4ACF}" type="presParOf" srcId="{72AE5EA6-137F-409A-83F5-234909EB35DD}" destId="{6B636A43-3256-4D53-B7D9-31C4410DEDBE}" srcOrd="1" destOrd="0" presId="urn:microsoft.com/office/officeart/2008/layout/LinedList"/>
    <dgm:cxn modelId="{57ED9CCC-5AAD-45E1-A524-0BCD40C97D44}" type="presParOf" srcId="{57736A9B-805C-4E89-A5BA-594DC5649777}" destId="{4E46A00F-BEA9-4F74-971C-90102679C09D}" srcOrd="4" destOrd="0" presId="urn:microsoft.com/office/officeart/2008/layout/LinedList"/>
    <dgm:cxn modelId="{C38D2D37-B7F0-4EFF-A615-524E1D4D6042}" type="presParOf" srcId="{57736A9B-805C-4E89-A5BA-594DC5649777}" destId="{268EEB17-2A91-4F6D-95D4-F45512039364}" srcOrd="5" destOrd="0" presId="urn:microsoft.com/office/officeart/2008/layout/LinedList"/>
    <dgm:cxn modelId="{4074CAA6-3C4B-494A-B6F6-3B3DD74ED5B6}" type="presParOf" srcId="{268EEB17-2A91-4F6D-95D4-F45512039364}" destId="{9BEC0405-F00C-4235-9B2F-C6D339808964}" srcOrd="0" destOrd="0" presId="urn:microsoft.com/office/officeart/2008/layout/LinedList"/>
    <dgm:cxn modelId="{BE9B8519-3FE3-4EF5-A67E-1B8B8698CB10}" type="presParOf" srcId="{268EEB17-2A91-4F6D-95D4-F45512039364}" destId="{2F61C262-5EDE-43CB-A0B5-803DE32F0F50}" srcOrd="1" destOrd="0" presId="urn:microsoft.com/office/officeart/2008/layout/LinedList"/>
    <dgm:cxn modelId="{63497045-F60F-4EA5-9A67-7622B8CA9CFD}" type="presParOf" srcId="{57736A9B-805C-4E89-A5BA-594DC5649777}" destId="{519825AA-E65E-4D28-9373-2AE2C2D78EF8}" srcOrd="6" destOrd="0" presId="urn:microsoft.com/office/officeart/2008/layout/LinedList"/>
    <dgm:cxn modelId="{8D707B16-E709-4B26-A2D8-8DA23F176320}" type="presParOf" srcId="{57736A9B-805C-4E89-A5BA-594DC5649777}" destId="{6DFC6229-0F1E-4C0A-B11B-672A6210C90A}" srcOrd="7" destOrd="0" presId="urn:microsoft.com/office/officeart/2008/layout/LinedList"/>
    <dgm:cxn modelId="{79C08A14-8A25-43AD-A356-13DF2A70B750}" type="presParOf" srcId="{6DFC6229-0F1E-4C0A-B11B-672A6210C90A}" destId="{9B3BBD13-53EE-4E69-8FF9-F5478585AA03}" srcOrd="0" destOrd="0" presId="urn:microsoft.com/office/officeart/2008/layout/LinedList"/>
    <dgm:cxn modelId="{344D8D49-0989-432A-9E13-87AEC35697FD}" type="presParOf" srcId="{6DFC6229-0F1E-4C0A-B11B-672A6210C90A}" destId="{F613031E-EB96-4802-8ED9-5E5F61E24165}" srcOrd="1" destOrd="0" presId="urn:microsoft.com/office/officeart/2008/layout/LinedList"/>
    <dgm:cxn modelId="{105BBAF0-7A7C-42F0-881D-A0519AF9120B}" type="presParOf" srcId="{57736A9B-805C-4E89-A5BA-594DC5649777}" destId="{0FC86A4B-D214-42E0-80F2-2A994DA9AE8E}" srcOrd="8" destOrd="0" presId="urn:microsoft.com/office/officeart/2008/layout/LinedList"/>
    <dgm:cxn modelId="{799167B8-FB38-4999-AA30-4DB184A99DF0}" type="presParOf" srcId="{57736A9B-805C-4E89-A5BA-594DC5649777}" destId="{B185A33D-2AF7-43B2-A37B-DE6D6ECF9CF4}" srcOrd="9" destOrd="0" presId="urn:microsoft.com/office/officeart/2008/layout/LinedList"/>
    <dgm:cxn modelId="{917AF008-FFD1-4ED5-83C4-078B063F7C0B}" type="presParOf" srcId="{B185A33D-2AF7-43B2-A37B-DE6D6ECF9CF4}" destId="{8773DAC6-4FCF-4A68-9B20-61D1A93589AA}" srcOrd="0" destOrd="0" presId="urn:microsoft.com/office/officeart/2008/layout/LinedList"/>
    <dgm:cxn modelId="{FD3F7A49-604D-46C1-ACAC-CE8F67392535}" type="presParOf" srcId="{B185A33D-2AF7-43B2-A37B-DE6D6ECF9CF4}" destId="{6F4580B0-F2DC-42D4-944D-AD5E452EF295}" srcOrd="1" destOrd="0" presId="urn:microsoft.com/office/officeart/2008/layout/LinedList"/>
    <dgm:cxn modelId="{0BAF1CE7-3E0D-4CE3-9241-F8EC2B029030}" type="presParOf" srcId="{57736A9B-805C-4E89-A5BA-594DC5649777}" destId="{C1F771E5-9629-4555-9ADF-881DFEFDB9CD}" srcOrd="10" destOrd="0" presId="urn:microsoft.com/office/officeart/2008/layout/LinedList"/>
    <dgm:cxn modelId="{4136E032-2644-4C03-95A0-4E8561698814}" type="presParOf" srcId="{57736A9B-805C-4E89-A5BA-594DC5649777}" destId="{03C3469C-0E4C-4CC9-8DA5-7049C1F81F66}" srcOrd="11" destOrd="0" presId="urn:microsoft.com/office/officeart/2008/layout/LinedList"/>
    <dgm:cxn modelId="{739BF192-97F5-4C00-B29E-4F4B1DF20613}" type="presParOf" srcId="{03C3469C-0E4C-4CC9-8DA5-7049C1F81F66}" destId="{397CF4CB-40C4-4137-9EB7-EEC8A07BCF9B}" srcOrd="0" destOrd="0" presId="urn:microsoft.com/office/officeart/2008/layout/LinedList"/>
    <dgm:cxn modelId="{8F8EBC86-0520-437E-B619-567A3267CE84}" type="presParOf" srcId="{03C3469C-0E4C-4CC9-8DA5-7049C1F81F66}" destId="{B81DB1FD-005A-46AE-92ED-6802C71E703A}" srcOrd="1" destOrd="0" presId="urn:microsoft.com/office/officeart/2008/layout/LinedList"/>
    <dgm:cxn modelId="{95A9E7DB-7137-4AAC-92F6-E5344CE5E044}" type="presParOf" srcId="{57736A9B-805C-4E89-A5BA-594DC5649777}" destId="{696355A7-4FEA-4DF5-AA9C-4F43F64DA09B}" srcOrd="12" destOrd="0" presId="urn:microsoft.com/office/officeart/2008/layout/LinedList"/>
    <dgm:cxn modelId="{3848E356-56D8-4705-9F16-C1E28D28F0F6}" type="presParOf" srcId="{57736A9B-805C-4E89-A5BA-594DC5649777}" destId="{C654773E-85DB-4C5A-B0B7-E8D478766388}" srcOrd="13" destOrd="0" presId="urn:microsoft.com/office/officeart/2008/layout/LinedList"/>
    <dgm:cxn modelId="{74785D6F-F6C5-495C-A3BC-204C8B287DCF}" type="presParOf" srcId="{C654773E-85DB-4C5A-B0B7-E8D478766388}" destId="{A43DD653-B082-4371-8E92-C62CFA615AEF}" srcOrd="0" destOrd="0" presId="urn:microsoft.com/office/officeart/2008/layout/LinedList"/>
    <dgm:cxn modelId="{35EE15FC-1CBA-4C01-8297-CB6662C3B6AC}" type="presParOf" srcId="{C654773E-85DB-4C5A-B0B7-E8D478766388}" destId="{9851A1BE-2E3F-49C3-9E28-244DA4D5E69C}" srcOrd="1" destOrd="0" presId="urn:microsoft.com/office/officeart/2008/layout/LinedList"/>
    <dgm:cxn modelId="{74F53BB8-0999-4E96-89E9-FDC56C3AAC99}" type="presParOf" srcId="{57736A9B-805C-4E89-A5BA-594DC5649777}" destId="{6AA21940-D022-4D38-BCF4-47FDC36FED5E}" srcOrd="14" destOrd="0" presId="urn:microsoft.com/office/officeart/2008/layout/LinedList"/>
    <dgm:cxn modelId="{CA86B5E2-437C-401F-8434-E2CB1BC3B93B}" type="presParOf" srcId="{57736A9B-805C-4E89-A5BA-594DC5649777}" destId="{30AC2265-3918-4228-A625-0D1C5C73C3B2}" srcOrd="15" destOrd="0" presId="urn:microsoft.com/office/officeart/2008/layout/LinedList"/>
    <dgm:cxn modelId="{FCF96F0B-462F-47CB-B799-6DDC96314C5F}" type="presParOf" srcId="{30AC2265-3918-4228-A625-0D1C5C73C3B2}" destId="{8757D2D1-4290-4069-8AE7-CBC7BEA8D6F2}" srcOrd="0" destOrd="0" presId="urn:microsoft.com/office/officeart/2008/layout/LinedList"/>
    <dgm:cxn modelId="{E67F8CC1-7663-4BB9-88E8-39BBF7A78CB1}" type="presParOf" srcId="{30AC2265-3918-4228-A625-0D1C5C73C3B2}" destId="{D5B7F243-C9F6-468D-8C54-31FF1ED58B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A945862-5A64-425D-9CC4-A256A861B420}"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0DA7479E-ED6C-47E0-B105-469DD12256D4}">
      <dgm:prSet/>
      <dgm:spPr/>
      <dgm:t>
        <a:bodyPr/>
        <a:lstStyle/>
        <a:p>
          <a:r>
            <a:rPr lang="tr-TR"/>
            <a:t>Kardiyovasküler olay risk değerlendirmesi</a:t>
          </a:r>
          <a:endParaRPr lang="en-US"/>
        </a:p>
      </dgm:t>
    </dgm:pt>
    <dgm:pt modelId="{1BD81652-3C26-4F0C-8635-033CEDAF3C4C}" type="parTrans" cxnId="{3464D656-8EB7-4A19-98DA-D970ADD3EBCE}">
      <dgm:prSet/>
      <dgm:spPr/>
      <dgm:t>
        <a:bodyPr/>
        <a:lstStyle/>
        <a:p>
          <a:endParaRPr lang="en-US"/>
        </a:p>
      </dgm:t>
    </dgm:pt>
    <dgm:pt modelId="{9B5F1BAC-6C5B-4D21-9A11-B12A8126AADF}" type="sibTrans" cxnId="{3464D656-8EB7-4A19-98DA-D970ADD3EBCE}">
      <dgm:prSet/>
      <dgm:spPr/>
      <dgm:t>
        <a:bodyPr/>
        <a:lstStyle/>
        <a:p>
          <a:endParaRPr lang="en-US"/>
        </a:p>
      </dgm:t>
    </dgm:pt>
    <dgm:pt modelId="{4DEA55C4-2D5D-4366-9D31-25FF6A491662}">
      <dgm:prSet/>
      <dgm:spPr/>
      <dgm:t>
        <a:bodyPr/>
        <a:lstStyle/>
        <a:p>
          <a:r>
            <a:rPr lang="tr-TR"/>
            <a:t>Prostat ca-RT</a:t>
          </a:r>
          <a:endParaRPr lang="en-US"/>
        </a:p>
      </dgm:t>
    </dgm:pt>
    <dgm:pt modelId="{1AFACFCD-01C7-4730-BEEE-E84AEC6BF92E}" type="parTrans" cxnId="{C3E45360-4ED8-4D49-9D0B-3FB58D3E8BCC}">
      <dgm:prSet/>
      <dgm:spPr/>
      <dgm:t>
        <a:bodyPr/>
        <a:lstStyle/>
        <a:p>
          <a:endParaRPr lang="en-US"/>
        </a:p>
      </dgm:t>
    </dgm:pt>
    <dgm:pt modelId="{B9D067D0-D0A5-4B3E-9070-BEDB7C7BD2E3}" type="sibTrans" cxnId="{C3E45360-4ED8-4D49-9D0B-3FB58D3E8BCC}">
      <dgm:prSet/>
      <dgm:spPr/>
      <dgm:t>
        <a:bodyPr/>
        <a:lstStyle/>
        <a:p>
          <a:endParaRPr lang="en-US"/>
        </a:p>
      </dgm:t>
    </dgm:pt>
    <dgm:pt modelId="{525C87E5-17D8-4088-8BA8-87BC768B1D39}">
      <dgm:prSet/>
      <dgm:spPr/>
      <dgm:t>
        <a:bodyPr/>
        <a:lstStyle/>
        <a:p>
          <a:r>
            <a:rPr lang="tr-TR"/>
            <a:t>Kolorektal ca/GGK-Kolonoskopi</a:t>
          </a:r>
          <a:endParaRPr lang="en-US"/>
        </a:p>
      </dgm:t>
    </dgm:pt>
    <dgm:pt modelId="{A5C71FCC-B655-48CF-BAA4-80CC7934FFE7}" type="parTrans" cxnId="{2FD64123-B7E0-411F-89CC-85AA840489A2}">
      <dgm:prSet/>
      <dgm:spPr/>
      <dgm:t>
        <a:bodyPr/>
        <a:lstStyle/>
        <a:p>
          <a:endParaRPr lang="en-US"/>
        </a:p>
      </dgm:t>
    </dgm:pt>
    <dgm:pt modelId="{5EF4ED35-0F82-4D07-B592-5D2F307F1A1A}" type="sibTrans" cxnId="{2FD64123-B7E0-411F-89CC-85AA840489A2}">
      <dgm:prSet/>
      <dgm:spPr/>
      <dgm:t>
        <a:bodyPr/>
        <a:lstStyle/>
        <a:p>
          <a:endParaRPr lang="en-US"/>
        </a:p>
      </dgm:t>
    </dgm:pt>
    <dgm:pt modelId="{6EC4065D-11F8-4483-8629-C1B8F838D126}">
      <dgm:prSet/>
      <dgm:spPr/>
      <dgm:t>
        <a:bodyPr/>
        <a:lstStyle/>
        <a:p>
          <a:r>
            <a:rPr lang="tr-TR"/>
            <a:t>Sekonder osteoporoz taraması-DEXA</a:t>
          </a:r>
          <a:endParaRPr lang="en-US"/>
        </a:p>
      </dgm:t>
    </dgm:pt>
    <dgm:pt modelId="{287EA38F-1BC5-452F-BDEA-4719840D18C9}" type="parTrans" cxnId="{859AC937-9101-43E5-8D17-3060781FC5FE}">
      <dgm:prSet/>
      <dgm:spPr/>
      <dgm:t>
        <a:bodyPr/>
        <a:lstStyle/>
        <a:p>
          <a:endParaRPr lang="en-US"/>
        </a:p>
      </dgm:t>
    </dgm:pt>
    <dgm:pt modelId="{59E42C2E-BC40-45B3-9C9C-CA9506EDB18A}" type="sibTrans" cxnId="{859AC937-9101-43E5-8D17-3060781FC5FE}">
      <dgm:prSet/>
      <dgm:spPr/>
      <dgm:t>
        <a:bodyPr/>
        <a:lstStyle/>
        <a:p>
          <a:endParaRPr lang="en-US"/>
        </a:p>
      </dgm:t>
    </dgm:pt>
    <dgm:pt modelId="{EF6E5A21-5AE9-4491-9624-0233B1CA5186}">
      <dgm:prSet/>
      <dgm:spPr/>
      <dgm:t>
        <a:bodyPr/>
        <a:lstStyle/>
        <a:p>
          <a:r>
            <a:rPr lang="tr-TR"/>
            <a:t>81 mg Aspirin kullanımı</a:t>
          </a:r>
          <a:endParaRPr lang="en-US"/>
        </a:p>
      </dgm:t>
    </dgm:pt>
    <dgm:pt modelId="{20D2A51B-AAE3-4F18-A5D4-78F66A3E9B09}" type="parTrans" cxnId="{7EC61A57-9C2F-4516-AFFA-3688B58DDF8E}">
      <dgm:prSet/>
      <dgm:spPr/>
      <dgm:t>
        <a:bodyPr/>
        <a:lstStyle/>
        <a:p>
          <a:endParaRPr lang="en-US"/>
        </a:p>
      </dgm:t>
    </dgm:pt>
    <dgm:pt modelId="{CAE37CF5-9ECD-4A73-AC99-238BEE030BE9}" type="sibTrans" cxnId="{7EC61A57-9C2F-4516-AFFA-3688B58DDF8E}">
      <dgm:prSet/>
      <dgm:spPr/>
      <dgm:t>
        <a:bodyPr/>
        <a:lstStyle/>
        <a:p>
          <a:endParaRPr lang="en-US"/>
        </a:p>
      </dgm:t>
    </dgm:pt>
    <dgm:pt modelId="{6122C3F7-29B7-48D4-A5C7-FBE33CD11E18}">
      <dgm:prSet/>
      <dgm:spPr/>
      <dgm:t>
        <a:bodyPr/>
        <a:lstStyle/>
        <a:p>
          <a:r>
            <a:rPr lang="tr-TR"/>
            <a:t>Bağışıklama (pnömokok aşısı)</a:t>
          </a:r>
          <a:endParaRPr lang="en-US"/>
        </a:p>
      </dgm:t>
    </dgm:pt>
    <dgm:pt modelId="{215AA5EF-7971-487B-8104-7C7647D0065F}" type="parTrans" cxnId="{39C5ECC8-30E4-4610-911E-B7A4E108BB63}">
      <dgm:prSet/>
      <dgm:spPr/>
      <dgm:t>
        <a:bodyPr/>
        <a:lstStyle/>
        <a:p>
          <a:endParaRPr lang="en-US"/>
        </a:p>
      </dgm:t>
    </dgm:pt>
    <dgm:pt modelId="{61A532CA-2087-4E2F-B88C-01DF6567372D}" type="sibTrans" cxnId="{39C5ECC8-30E4-4610-911E-B7A4E108BB63}">
      <dgm:prSet/>
      <dgm:spPr/>
      <dgm:t>
        <a:bodyPr/>
        <a:lstStyle/>
        <a:p>
          <a:endParaRPr lang="en-US"/>
        </a:p>
      </dgm:t>
    </dgm:pt>
    <dgm:pt modelId="{47CBC283-A62C-4868-8215-237A7BDEF989}">
      <dgm:prSet/>
      <dgm:spPr/>
      <dgm:t>
        <a:bodyPr/>
        <a:lstStyle/>
        <a:p>
          <a:r>
            <a:rPr lang="tr-TR"/>
            <a:t>Çok yönlü geriatrik değerlendirme</a:t>
          </a:r>
          <a:endParaRPr lang="en-US"/>
        </a:p>
      </dgm:t>
    </dgm:pt>
    <dgm:pt modelId="{255F2393-F548-4B92-87AB-328FBFB152DF}" type="parTrans" cxnId="{50AFCE46-489C-4AD6-9633-8482B529AB24}">
      <dgm:prSet/>
      <dgm:spPr/>
      <dgm:t>
        <a:bodyPr/>
        <a:lstStyle/>
        <a:p>
          <a:endParaRPr lang="en-US"/>
        </a:p>
      </dgm:t>
    </dgm:pt>
    <dgm:pt modelId="{7884928A-A537-4F14-BBF5-61506543EDFE}" type="sibTrans" cxnId="{50AFCE46-489C-4AD6-9633-8482B529AB24}">
      <dgm:prSet/>
      <dgm:spPr/>
      <dgm:t>
        <a:bodyPr/>
        <a:lstStyle/>
        <a:p>
          <a:endParaRPr lang="en-US"/>
        </a:p>
      </dgm:t>
    </dgm:pt>
    <dgm:pt modelId="{6982B75D-B724-447C-B062-7BF46EC40F61}" type="pres">
      <dgm:prSet presAssocID="{AA945862-5A64-425D-9CC4-A256A861B420}" presName="vert0" presStyleCnt="0">
        <dgm:presLayoutVars>
          <dgm:dir/>
          <dgm:animOne val="branch"/>
          <dgm:animLvl val="lvl"/>
        </dgm:presLayoutVars>
      </dgm:prSet>
      <dgm:spPr/>
    </dgm:pt>
    <dgm:pt modelId="{4C5F7AEE-2181-4B89-AB18-DF7EA833C465}" type="pres">
      <dgm:prSet presAssocID="{0DA7479E-ED6C-47E0-B105-469DD12256D4}" presName="thickLine" presStyleLbl="alignNode1" presStyleIdx="0" presStyleCnt="7"/>
      <dgm:spPr/>
    </dgm:pt>
    <dgm:pt modelId="{76EC8740-336A-4E72-8165-6319445D4B96}" type="pres">
      <dgm:prSet presAssocID="{0DA7479E-ED6C-47E0-B105-469DD12256D4}" presName="horz1" presStyleCnt="0"/>
      <dgm:spPr/>
    </dgm:pt>
    <dgm:pt modelId="{C3C5A5A8-3B59-4EC9-BD49-C1639BDFDE8D}" type="pres">
      <dgm:prSet presAssocID="{0DA7479E-ED6C-47E0-B105-469DD12256D4}" presName="tx1" presStyleLbl="revTx" presStyleIdx="0" presStyleCnt="7"/>
      <dgm:spPr/>
    </dgm:pt>
    <dgm:pt modelId="{E99B4C9E-45E8-42FB-8491-30144348AF18}" type="pres">
      <dgm:prSet presAssocID="{0DA7479E-ED6C-47E0-B105-469DD12256D4}" presName="vert1" presStyleCnt="0"/>
      <dgm:spPr/>
    </dgm:pt>
    <dgm:pt modelId="{F8308E90-4AF1-42E0-B72C-4C69855636E2}" type="pres">
      <dgm:prSet presAssocID="{4DEA55C4-2D5D-4366-9D31-25FF6A491662}" presName="thickLine" presStyleLbl="alignNode1" presStyleIdx="1" presStyleCnt="7"/>
      <dgm:spPr/>
    </dgm:pt>
    <dgm:pt modelId="{F20427A5-41ED-478A-8046-3BF4544CA87C}" type="pres">
      <dgm:prSet presAssocID="{4DEA55C4-2D5D-4366-9D31-25FF6A491662}" presName="horz1" presStyleCnt="0"/>
      <dgm:spPr/>
    </dgm:pt>
    <dgm:pt modelId="{4A3CB6CD-16E4-4B5F-BC5A-26B139186F0D}" type="pres">
      <dgm:prSet presAssocID="{4DEA55C4-2D5D-4366-9D31-25FF6A491662}" presName="tx1" presStyleLbl="revTx" presStyleIdx="1" presStyleCnt="7"/>
      <dgm:spPr/>
    </dgm:pt>
    <dgm:pt modelId="{8C910612-7659-4812-A496-558ECDBCA3F1}" type="pres">
      <dgm:prSet presAssocID="{4DEA55C4-2D5D-4366-9D31-25FF6A491662}" presName="vert1" presStyleCnt="0"/>
      <dgm:spPr/>
    </dgm:pt>
    <dgm:pt modelId="{CDB5A156-E8B8-40D0-8074-EC7692418D59}" type="pres">
      <dgm:prSet presAssocID="{525C87E5-17D8-4088-8BA8-87BC768B1D39}" presName="thickLine" presStyleLbl="alignNode1" presStyleIdx="2" presStyleCnt="7"/>
      <dgm:spPr/>
    </dgm:pt>
    <dgm:pt modelId="{173A8F72-8FF1-4E94-9CC0-FFE593CB39D6}" type="pres">
      <dgm:prSet presAssocID="{525C87E5-17D8-4088-8BA8-87BC768B1D39}" presName="horz1" presStyleCnt="0"/>
      <dgm:spPr/>
    </dgm:pt>
    <dgm:pt modelId="{515E9576-55CC-4B3D-BA8B-95497BDA6223}" type="pres">
      <dgm:prSet presAssocID="{525C87E5-17D8-4088-8BA8-87BC768B1D39}" presName="tx1" presStyleLbl="revTx" presStyleIdx="2" presStyleCnt="7"/>
      <dgm:spPr/>
    </dgm:pt>
    <dgm:pt modelId="{67C4CDEC-B59E-4813-A46C-8D1D704037F9}" type="pres">
      <dgm:prSet presAssocID="{525C87E5-17D8-4088-8BA8-87BC768B1D39}" presName="vert1" presStyleCnt="0"/>
      <dgm:spPr/>
    </dgm:pt>
    <dgm:pt modelId="{F526264C-F74E-4108-AFE9-002868E4BBB8}" type="pres">
      <dgm:prSet presAssocID="{6EC4065D-11F8-4483-8629-C1B8F838D126}" presName="thickLine" presStyleLbl="alignNode1" presStyleIdx="3" presStyleCnt="7"/>
      <dgm:spPr/>
    </dgm:pt>
    <dgm:pt modelId="{021030A4-66E0-4C87-B40E-405A2227C4AB}" type="pres">
      <dgm:prSet presAssocID="{6EC4065D-11F8-4483-8629-C1B8F838D126}" presName="horz1" presStyleCnt="0"/>
      <dgm:spPr/>
    </dgm:pt>
    <dgm:pt modelId="{F0E6FEF4-550E-4F84-A781-F6B2658B091E}" type="pres">
      <dgm:prSet presAssocID="{6EC4065D-11F8-4483-8629-C1B8F838D126}" presName="tx1" presStyleLbl="revTx" presStyleIdx="3" presStyleCnt="7"/>
      <dgm:spPr/>
    </dgm:pt>
    <dgm:pt modelId="{23CDB6C3-3E22-48B1-A843-E262AEED6915}" type="pres">
      <dgm:prSet presAssocID="{6EC4065D-11F8-4483-8629-C1B8F838D126}" presName="vert1" presStyleCnt="0"/>
      <dgm:spPr/>
    </dgm:pt>
    <dgm:pt modelId="{0BEE7CDA-E713-4AF6-B1E8-7C989C484DE1}" type="pres">
      <dgm:prSet presAssocID="{EF6E5A21-5AE9-4491-9624-0233B1CA5186}" presName="thickLine" presStyleLbl="alignNode1" presStyleIdx="4" presStyleCnt="7"/>
      <dgm:spPr/>
    </dgm:pt>
    <dgm:pt modelId="{A2A2D6D6-E778-4EB9-84CD-26685CE8B307}" type="pres">
      <dgm:prSet presAssocID="{EF6E5A21-5AE9-4491-9624-0233B1CA5186}" presName="horz1" presStyleCnt="0"/>
      <dgm:spPr/>
    </dgm:pt>
    <dgm:pt modelId="{3231D26A-BB06-4A61-9E5A-C60F2036CA19}" type="pres">
      <dgm:prSet presAssocID="{EF6E5A21-5AE9-4491-9624-0233B1CA5186}" presName="tx1" presStyleLbl="revTx" presStyleIdx="4" presStyleCnt="7"/>
      <dgm:spPr/>
    </dgm:pt>
    <dgm:pt modelId="{95333CF7-357D-46C0-8A24-8ACE6CFF48A1}" type="pres">
      <dgm:prSet presAssocID="{EF6E5A21-5AE9-4491-9624-0233B1CA5186}" presName="vert1" presStyleCnt="0"/>
      <dgm:spPr/>
    </dgm:pt>
    <dgm:pt modelId="{55BA9CD6-398A-4DAD-AB2F-9C9FC6FC8CD0}" type="pres">
      <dgm:prSet presAssocID="{6122C3F7-29B7-48D4-A5C7-FBE33CD11E18}" presName="thickLine" presStyleLbl="alignNode1" presStyleIdx="5" presStyleCnt="7"/>
      <dgm:spPr/>
    </dgm:pt>
    <dgm:pt modelId="{2457D539-F3FC-46B0-A26E-1EB6518D54A6}" type="pres">
      <dgm:prSet presAssocID="{6122C3F7-29B7-48D4-A5C7-FBE33CD11E18}" presName="horz1" presStyleCnt="0"/>
      <dgm:spPr/>
    </dgm:pt>
    <dgm:pt modelId="{A2ABA0A1-09A1-4F58-ADBF-D1AC3A2A0C54}" type="pres">
      <dgm:prSet presAssocID="{6122C3F7-29B7-48D4-A5C7-FBE33CD11E18}" presName="tx1" presStyleLbl="revTx" presStyleIdx="5" presStyleCnt="7"/>
      <dgm:spPr/>
    </dgm:pt>
    <dgm:pt modelId="{7F5BDFD5-26EB-42B7-9F5A-C6AC149769F1}" type="pres">
      <dgm:prSet presAssocID="{6122C3F7-29B7-48D4-A5C7-FBE33CD11E18}" presName="vert1" presStyleCnt="0"/>
      <dgm:spPr/>
    </dgm:pt>
    <dgm:pt modelId="{348BCD05-A651-4174-A769-6C7924C6D527}" type="pres">
      <dgm:prSet presAssocID="{47CBC283-A62C-4868-8215-237A7BDEF989}" presName="thickLine" presStyleLbl="alignNode1" presStyleIdx="6" presStyleCnt="7"/>
      <dgm:spPr/>
    </dgm:pt>
    <dgm:pt modelId="{6C991C0D-D26C-4B81-B52E-6E307C30CD61}" type="pres">
      <dgm:prSet presAssocID="{47CBC283-A62C-4868-8215-237A7BDEF989}" presName="horz1" presStyleCnt="0"/>
      <dgm:spPr/>
    </dgm:pt>
    <dgm:pt modelId="{F4405167-B509-4235-B109-6A13A1C2EC33}" type="pres">
      <dgm:prSet presAssocID="{47CBC283-A62C-4868-8215-237A7BDEF989}" presName="tx1" presStyleLbl="revTx" presStyleIdx="6" presStyleCnt="7"/>
      <dgm:spPr/>
    </dgm:pt>
    <dgm:pt modelId="{D9706625-2AE0-4387-A520-D997A7D0D5A1}" type="pres">
      <dgm:prSet presAssocID="{47CBC283-A62C-4868-8215-237A7BDEF989}" presName="vert1" presStyleCnt="0"/>
      <dgm:spPr/>
    </dgm:pt>
  </dgm:ptLst>
  <dgm:cxnLst>
    <dgm:cxn modelId="{A9279A1C-C31E-4BF3-AB77-C5F4DBD65C74}" type="presOf" srcId="{47CBC283-A62C-4868-8215-237A7BDEF989}" destId="{F4405167-B509-4235-B109-6A13A1C2EC33}" srcOrd="0" destOrd="0" presId="urn:microsoft.com/office/officeart/2008/layout/LinedList"/>
    <dgm:cxn modelId="{2FD64123-B7E0-411F-89CC-85AA840489A2}" srcId="{AA945862-5A64-425D-9CC4-A256A861B420}" destId="{525C87E5-17D8-4088-8BA8-87BC768B1D39}" srcOrd="2" destOrd="0" parTransId="{A5C71FCC-B655-48CF-BAA4-80CC7934FFE7}" sibTransId="{5EF4ED35-0F82-4D07-B592-5D2F307F1A1A}"/>
    <dgm:cxn modelId="{859AC937-9101-43E5-8D17-3060781FC5FE}" srcId="{AA945862-5A64-425D-9CC4-A256A861B420}" destId="{6EC4065D-11F8-4483-8629-C1B8F838D126}" srcOrd="3" destOrd="0" parTransId="{287EA38F-1BC5-452F-BDEA-4719840D18C9}" sibTransId="{59E42C2E-BC40-45B3-9C9C-CA9506EDB18A}"/>
    <dgm:cxn modelId="{C3E45360-4ED8-4D49-9D0B-3FB58D3E8BCC}" srcId="{AA945862-5A64-425D-9CC4-A256A861B420}" destId="{4DEA55C4-2D5D-4366-9D31-25FF6A491662}" srcOrd="1" destOrd="0" parTransId="{1AFACFCD-01C7-4730-BEEE-E84AEC6BF92E}" sibTransId="{B9D067D0-D0A5-4B3E-9070-BEDB7C7BD2E3}"/>
    <dgm:cxn modelId="{50AFCE46-489C-4AD6-9633-8482B529AB24}" srcId="{AA945862-5A64-425D-9CC4-A256A861B420}" destId="{47CBC283-A62C-4868-8215-237A7BDEF989}" srcOrd="6" destOrd="0" parTransId="{255F2393-F548-4B92-87AB-328FBFB152DF}" sibTransId="{7884928A-A537-4F14-BBF5-61506543EDFE}"/>
    <dgm:cxn modelId="{91422F6B-878E-4F37-8EE4-235CB894F32A}" type="presOf" srcId="{EF6E5A21-5AE9-4491-9624-0233B1CA5186}" destId="{3231D26A-BB06-4A61-9E5A-C60F2036CA19}" srcOrd="0" destOrd="0" presId="urn:microsoft.com/office/officeart/2008/layout/LinedList"/>
    <dgm:cxn modelId="{68B6BA74-9532-4236-890F-45D5581A3A8B}" type="presOf" srcId="{4DEA55C4-2D5D-4366-9D31-25FF6A491662}" destId="{4A3CB6CD-16E4-4B5F-BC5A-26B139186F0D}" srcOrd="0" destOrd="0" presId="urn:microsoft.com/office/officeart/2008/layout/LinedList"/>
    <dgm:cxn modelId="{3464D656-8EB7-4A19-98DA-D970ADD3EBCE}" srcId="{AA945862-5A64-425D-9CC4-A256A861B420}" destId="{0DA7479E-ED6C-47E0-B105-469DD12256D4}" srcOrd="0" destOrd="0" parTransId="{1BD81652-3C26-4F0C-8635-033CEDAF3C4C}" sibTransId="{9B5F1BAC-6C5B-4D21-9A11-B12A8126AADF}"/>
    <dgm:cxn modelId="{7EC61A57-9C2F-4516-AFFA-3688B58DDF8E}" srcId="{AA945862-5A64-425D-9CC4-A256A861B420}" destId="{EF6E5A21-5AE9-4491-9624-0233B1CA5186}" srcOrd="4" destOrd="0" parTransId="{20D2A51B-AAE3-4F18-A5D4-78F66A3E9B09}" sibTransId="{CAE37CF5-9ECD-4A73-AC99-238BEE030BE9}"/>
    <dgm:cxn modelId="{DAE4DEA5-4FD6-4D9B-82AA-0EA17B6C984A}" type="presOf" srcId="{6EC4065D-11F8-4483-8629-C1B8F838D126}" destId="{F0E6FEF4-550E-4F84-A781-F6B2658B091E}" srcOrd="0" destOrd="0" presId="urn:microsoft.com/office/officeart/2008/layout/LinedList"/>
    <dgm:cxn modelId="{1E4D1BBB-452A-4A1B-BA3A-B09B914AA73E}" type="presOf" srcId="{AA945862-5A64-425D-9CC4-A256A861B420}" destId="{6982B75D-B724-447C-B062-7BF46EC40F61}" srcOrd="0" destOrd="0" presId="urn:microsoft.com/office/officeart/2008/layout/LinedList"/>
    <dgm:cxn modelId="{7DBD3BC8-9193-4063-B9B6-8CD6ECAD4F8D}" type="presOf" srcId="{525C87E5-17D8-4088-8BA8-87BC768B1D39}" destId="{515E9576-55CC-4B3D-BA8B-95497BDA6223}" srcOrd="0" destOrd="0" presId="urn:microsoft.com/office/officeart/2008/layout/LinedList"/>
    <dgm:cxn modelId="{39C5ECC8-30E4-4610-911E-B7A4E108BB63}" srcId="{AA945862-5A64-425D-9CC4-A256A861B420}" destId="{6122C3F7-29B7-48D4-A5C7-FBE33CD11E18}" srcOrd="5" destOrd="0" parTransId="{215AA5EF-7971-487B-8104-7C7647D0065F}" sibTransId="{61A532CA-2087-4E2F-B88C-01DF6567372D}"/>
    <dgm:cxn modelId="{870D6DD3-116E-4EA2-AF0B-4A77596191A7}" type="presOf" srcId="{6122C3F7-29B7-48D4-A5C7-FBE33CD11E18}" destId="{A2ABA0A1-09A1-4F58-ADBF-D1AC3A2A0C54}" srcOrd="0" destOrd="0" presId="urn:microsoft.com/office/officeart/2008/layout/LinedList"/>
    <dgm:cxn modelId="{66B500DD-2037-4CEF-9780-24DE5FA37884}" type="presOf" srcId="{0DA7479E-ED6C-47E0-B105-469DD12256D4}" destId="{C3C5A5A8-3B59-4EC9-BD49-C1639BDFDE8D}" srcOrd="0" destOrd="0" presId="urn:microsoft.com/office/officeart/2008/layout/LinedList"/>
    <dgm:cxn modelId="{4505FB51-DB84-48A8-9AC5-C946EAC5D7AE}" type="presParOf" srcId="{6982B75D-B724-447C-B062-7BF46EC40F61}" destId="{4C5F7AEE-2181-4B89-AB18-DF7EA833C465}" srcOrd="0" destOrd="0" presId="urn:microsoft.com/office/officeart/2008/layout/LinedList"/>
    <dgm:cxn modelId="{D7A616CA-ED4F-4DAE-9174-B287BF665F1B}" type="presParOf" srcId="{6982B75D-B724-447C-B062-7BF46EC40F61}" destId="{76EC8740-336A-4E72-8165-6319445D4B96}" srcOrd="1" destOrd="0" presId="urn:microsoft.com/office/officeart/2008/layout/LinedList"/>
    <dgm:cxn modelId="{1E2B75B6-C8F4-4D40-B6D4-3DC1FE4B3003}" type="presParOf" srcId="{76EC8740-336A-4E72-8165-6319445D4B96}" destId="{C3C5A5A8-3B59-4EC9-BD49-C1639BDFDE8D}" srcOrd="0" destOrd="0" presId="urn:microsoft.com/office/officeart/2008/layout/LinedList"/>
    <dgm:cxn modelId="{059BD70D-156D-4E07-B683-85039DD6015E}" type="presParOf" srcId="{76EC8740-336A-4E72-8165-6319445D4B96}" destId="{E99B4C9E-45E8-42FB-8491-30144348AF18}" srcOrd="1" destOrd="0" presId="urn:microsoft.com/office/officeart/2008/layout/LinedList"/>
    <dgm:cxn modelId="{4DB6E21F-668E-4701-90FC-22308AF6AE02}" type="presParOf" srcId="{6982B75D-B724-447C-B062-7BF46EC40F61}" destId="{F8308E90-4AF1-42E0-B72C-4C69855636E2}" srcOrd="2" destOrd="0" presId="urn:microsoft.com/office/officeart/2008/layout/LinedList"/>
    <dgm:cxn modelId="{177823EA-C02D-4002-9A59-CE1DF4ED50B8}" type="presParOf" srcId="{6982B75D-B724-447C-B062-7BF46EC40F61}" destId="{F20427A5-41ED-478A-8046-3BF4544CA87C}" srcOrd="3" destOrd="0" presId="urn:microsoft.com/office/officeart/2008/layout/LinedList"/>
    <dgm:cxn modelId="{95ED033D-FF6F-4EBE-80D1-798B82D0ADF2}" type="presParOf" srcId="{F20427A5-41ED-478A-8046-3BF4544CA87C}" destId="{4A3CB6CD-16E4-4B5F-BC5A-26B139186F0D}" srcOrd="0" destOrd="0" presId="urn:microsoft.com/office/officeart/2008/layout/LinedList"/>
    <dgm:cxn modelId="{1F3B7727-BA8E-499B-A281-ECE576BFC9F7}" type="presParOf" srcId="{F20427A5-41ED-478A-8046-3BF4544CA87C}" destId="{8C910612-7659-4812-A496-558ECDBCA3F1}" srcOrd="1" destOrd="0" presId="urn:microsoft.com/office/officeart/2008/layout/LinedList"/>
    <dgm:cxn modelId="{1E096ACF-F1A2-4552-87C6-837A00346F25}" type="presParOf" srcId="{6982B75D-B724-447C-B062-7BF46EC40F61}" destId="{CDB5A156-E8B8-40D0-8074-EC7692418D59}" srcOrd="4" destOrd="0" presId="urn:microsoft.com/office/officeart/2008/layout/LinedList"/>
    <dgm:cxn modelId="{753B3987-792A-474A-BF92-F61F75A0AC29}" type="presParOf" srcId="{6982B75D-B724-447C-B062-7BF46EC40F61}" destId="{173A8F72-8FF1-4E94-9CC0-FFE593CB39D6}" srcOrd="5" destOrd="0" presId="urn:microsoft.com/office/officeart/2008/layout/LinedList"/>
    <dgm:cxn modelId="{303B35AB-DECD-4149-888B-7B850489EF00}" type="presParOf" srcId="{173A8F72-8FF1-4E94-9CC0-FFE593CB39D6}" destId="{515E9576-55CC-4B3D-BA8B-95497BDA6223}" srcOrd="0" destOrd="0" presId="urn:microsoft.com/office/officeart/2008/layout/LinedList"/>
    <dgm:cxn modelId="{E8175E2A-6C3C-45CB-80C2-F0E20E712FF9}" type="presParOf" srcId="{173A8F72-8FF1-4E94-9CC0-FFE593CB39D6}" destId="{67C4CDEC-B59E-4813-A46C-8D1D704037F9}" srcOrd="1" destOrd="0" presId="urn:microsoft.com/office/officeart/2008/layout/LinedList"/>
    <dgm:cxn modelId="{061A3047-26E4-4962-A0FA-21AA63546DE1}" type="presParOf" srcId="{6982B75D-B724-447C-B062-7BF46EC40F61}" destId="{F526264C-F74E-4108-AFE9-002868E4BBB8}" srcOrd="6" destOrd="0" presId="urn:microsoft.com/office/officeart/2008/layout/LinedList"/>
    <dgm:cxn modelId="{B391A65C-4808-4C92-8218-3985D4DCF5BF}" type="presParOf" srcId="{6982B75D-B724-447C-B062-7BF46EC40F61}" destId="{021030A4-66E0-4C87-B40E-405A2227C4AB}" srcOrd="7" destOrd="0" presId="urn:microsoft.com/office/officeart/2008/layout/LinedList"/>
    <dgm:cxn modelId="{FF0493FA-45AB-4436-86E1-CEA06144C545}" type="presParOf" srcId="{021030A4-66E0-4C87-B40E-405A2227C4AB}" destId="{F0E6FEF4-550E-4F84-A781-F6B2658B091E}" srcOrd="0" destOrd="0" presId="urn:microsoft.com/office/officeart/2008/layout/LinedList"/>
    <dgm:cxn modelId="{83850BF3-6FFA-433B-B91B-25BF1B8D48E0}" type="presParOf" srcId="{021030A4-66E0-4C87-B40E-405A2227C4AB}" destId="{23CDB6C3-3E22-48B1-A843-E262AEED6915}" srcOrd="1" destOrd="0" presId="urn:microsoft.com/office/officeart/2008/layout/LinedList"/>
    <dgm:cxn modelId="{83BBBF6C-3439-4FED-A337-916A52EE7B0B}" type="presParOf" srcId="{6982B75D-B724-447C-B062-7BF46EC40F61}" destId="{0BEE7CDA-E713-4AF6-B1E8-7C989C484DE1}" srcOrd="8" destOrd="0" presId="urn:microsoft.com/office/officeart/2008/layout/LinedList"/>
    <dgm:cxn modelId="{547628D6-7CE5-457F-AB19-ACB56996D174}" type="presParOf" srcId="{6982B75D-B724-447C-B062-7BF46EC40F61}" destId="{A2A2D6D6-E778-4EB9-84CD-26685CE8B307}" srcOrd="9" destOrd="0" presId="urn:microsoft.com/office/officeart/2008/layout/LinedList"/>
    <dgm:cxn modelId="{6D72446A-BFF3-4212-B24A-95C6B44080E8}" type="presParOf" srcId="{A2A2D6D6-E778-4EB9-84CD-26685CE8B307}" destId="{3231D26A-BB06-4A61-9E5A-C60F2036CA19}" srcOrd="0" destOrd="0" presId="urn:microsoft.com/office/officeart/2008/layout/LinedList"/>
    <dgm:cxn modelId="{01DA59F3-6EDD-42FE-8445-6B6F98DBC686}" type="presParOf" srcId="{A2A2D6D6-E778-4EB9-84CD-26685CE8B307}" destId="{95333CF7-357D-46C0-8A24-8ACE6CFF48A1}" srcOrd="1" destOrd="0" presId="urn:microsoft.com/office/officeart/2008/layout/LinedList"/>
    <dgm:cxn modelId="{9E101661-B0AF-42F2-BE24-71240C3AAD86}" type="presParOf" srcId="{6982B75D-B724-447C-B062-7BF46EC40F61}" destId="{55BA9CD6-398A-4DAD-AB2F-9C9FC6FC8CD0}" srcOrd="10" destOrd="0" presId="urn:microsoft.com/office/officeart/2008/layout/LinedList"/>
    <dgm:cxn modelId="{4889CE04-705B-48F7-9C86-2705064BA9D1}" type="presParOf" srcId="{6982B75D-B724-447C-B062-7BF46EC40F61}" destId="{2457D539-F3FC-46B0-A26E-1EB6518D54A6}" srcOrd="11" destOrd="0" presId="urn:microsoft.com/office/officeart/2008/layout/LinedList"/>
    <dgm:cxn modelId="{74BEEBB2-FC23-4814-AB16-94DA4335A648}" type="presParOf" srcId="{2457D539-F3FC-46B0-A26E-1EB6518D54A6}" destId="{A2ABA0A1-09A1-4F58-ADBF-D1AC3A2A0C54}" srcOrd="0" destOrd="0" presId="urn:microsoft.com/office/officeart/2008/layout/LinedList"/>
    <dgm:cxn modelId="{5F352AF8-EE17-472B-84D1-C333A1F10DA2}" type="presParOf" srcId="{2457D539-F3FC-46B0-A26E-1EB6518D54A6}" destId="{7F5BDFD5-26EB-42B7-9F5A-C6AC149769F1}" srcOrd="1" destOrd="0" presId="urn:microsoft.com/office/officeart/2008/layout/LinedList"/>
    <dgm:cxn modelId="{8F5E03FB-B83C-4697-9D4C-94AD5E560B5A}" type="presParOf" srcId="{6982B75D-B724-447C-B062-7BF46EC40F61}" destId="{348BCD05-A651-4174-A769-6C7924C6D527}" srcOrd="12" destOrd="0" presId="urn:microsoft.com/office/officeart/2008/layout/LinedList"/>
    <dgm:cxn modelId="{B432119F-AFFE-4C28-95AE-56144F14066A}" type="presParOf" srcId="{6982B75D-B724-447C-B062-7BF46EC40F61}" destId="{6C991C0D-D26C-4B81-B52E-6E307C30CD61}" srcOrd="13" destOrd="0" presId="urn:microsoft.com/office/officeart/2008/layout/LinedList"/>
    <dgm:cxn modelId="{78560401-B407-49ED-B4A2-7EBEB9620193}" type="presParOf" srcId="{6C991C0D-D26C-4B81-B52E-6E307C30CD61}" destId="{F4405167-B509-4235-B109-6A13A1C2EC33}" srcOrd="0" destOrd="0" presId="urn:microsoft.com/office/officeart/2008/layout/LinedList"/>
    <dgm:cxn modelId="{20942942-FC35-45DB-9C4F-860C25971109}" type="presParOf" srcId="{6C991C0D-D26C-4B81-B52E-6E307C30CD61}" destId="{D9706625-2AE0-4387-A520-D997A7D0D5A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D5DD28-C9EB-447E-9E5D-977DBE08E2BE}"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B0F47E6-3F0C-4FC2-87E8-15546771F613}">
      <dgm:prSet/>
      <dgm:spPr/>
      <dgm:t>
        <a:bodyPr/>
        <a:lstStyle/>
        <a:p>
          <a:pPr>
            <a:lnSpc>
              <a:spcPct val="100000"/>
            </a:lnSpc>
          </a:pPr>
          <a:r>
            <a:rPr lang="tr-TR" b="1" i="1"/>
            <a:t>A Öneri: </a:t>
          </a:r>
          <a:r>
            <a:rPr lang="tr-TR" i="1"/>
            <a:t>Net yararın belirgin olduğu kesindir. </a:t>
          </a:r>
          <a:endParaRPr lang="en-US"/>
        </a:p>
      </dgm:t>
    </dgm:pt>
    <dgm:pt modelId="{1170185B-07C1-469C-BB16-97B27E51C669}" type="parTrans" cxnId="{EF7DC4DE-050E-43F4-83D4-DAD07E5F5554}">
      <dgm:prSet/>
      <dgm:spPr/>
      <dgm:t>
        <a:bodyPr/>
        <a:lstStyle/>
        <a:p>
          <a:endParaRPr lang="en-US"/>
        </a:p>
      </dgm:t>
    </dgm:pt>
    <dgm:pt modelId="{00D6F5A2-305E-4535-89DD-A9C4BC06F718}" type="sibTrans" cxnId="{EF7DC4DE-050E-43F4-83D4-DAD07E5F5554}">
      <dgm:prSet/>
      <dgm:spPr/>
      <dgm:t>
        <a:bodyPr/>
        <a:lstStyle/>
        <a:p>
          <a:endParaRPr lang="en-US"/>
        </a:p>
      </dgm:t>
    </dgm:pt>
    <dgm:pt modelId="{F6E1C07E-756B-4B08-810B-6FEAA99AEDC2}">
      <dgm:prSet/>
      <dgm:spPr/>
      <dgm:t>
        <a:bodyPr/>
        <a:lstStyle/>
        <a:p>
          <a:pPr>
            <a:lnSpc>
              <a:spcPct val="100000"/>
            </a:lnSpc>
          </a:pPr>
          <a:r>
            <a:rPr lang="tr-TR" b="1" i="1"/>
            <a:t>B Öneri: </a:t>
          </a:r>
          <a:r>
            <a:rPr lang="tr-TR" i="1"/>
            <a:t>Net yararın orta derecede olduğu kesin ya da net yararın orta derecede veya belirgin olduğu orta derecede kesin.</a:t>
          </a:r>
          <a:endParaRPr lang="en-US"/>
        </a:p>
      </dgm:t>
    </dgm:pt>
    <dgm:pt modelId="{2CA4AF6A-9678-43EB-AA24-E81461671A80}" type="parTrans" cxnId="{BAD2016B-811A-42FD-938D-F8AA58969212}">
      <dgm:prSet/>
      <dgm:spPr/>
      <dgm:t>
        <a:bodyPr/>
        <a:lstStyle/>
        <a:p>
          <a:endParaRPr lang="en-US"/>
        </a:p>
      </dgm:t>
    </dgm:pt>
    <dgm:pt modelId="{4FEF8325-C420-44CC-965E-67F22124AB62}" type="sibTrans" cxnId="{BAD2016B-811A-42FD-938D-F8AA58969212}">
      <dgm:prSet/>
      <dgm:spPr/>
      <dgm:t>
        <a:bodyPr/>
        <a:lstStyle/>
        <a:p>
          <a:endParaRPr lang="en-US"/>
        </a:p>
      </dgm:t>
    </dgm:pt>
    <dgm:pt modelId="{3CE1703B-0CBD-4E89-9876-938BB79FABAE}">
      <dgm:prSet/>
      <dgm:spPr/>
      <dgm:t>
        <a:bodyPr/>
        <a:lstStyle/>
        <a:p>
          <a:pPr>
            <a:lnSpc>
              <a:spcPct val="100000"/>
            </a:lnSpc>
          </a:pPr>
          <a:r>
            <a:rPr lang="tr-TR" b="1" i="1"/>
            <a:t>C Öneri: </a:t>
          </a:r>
          <a:r>
            <a:rPr lang="tr-TR" i="1"/>
            <a:t>Rutin kullanım karşıtı öneri. Hizmetin bazı bireylere kullanımıyla ilgili düşünceler olabilir. Net yararın düşük olduğuna dair en azından bazı deliller. </a:t>
          </a:r>
          <a:endParaRPr lang="en-US"/>
        </a:p>
      </dgm:t>
    </dgm:pt>
    <dgm:pt modelId="{90013F94-BC70-4F31-96D9-6D9F61E3CF7C}" type="parTrans" cxnId="{AE8BB245-C77F-48F8-B970-22DBD13C4E7E}">
      <dgm:prSet/>
      <dgm:spPr/>
      <dgm:t>
        <a:bodyPr/>
        <a:lstStyle/>
        <a:p>
          <a:endParaRPr lang="en-US"/>
        </a:p>
      </dgm:t>
    </dgm:pt>
    <dgm:pt modelId="{A710E17C-712C-4B0D-87E5-1951C51E3AB7}" type="sibTrans" cxnId="{AE8BB245-C77F-48F8-B970-22DBD13C4E7E}">
      <dgm:prSet/>
      <dgm:spPr/>
      <dgm:t>
        <a:bodyPr/>
        <a:lstStyle/>
        <a:p>
          <a:endParaRPr lang="en-US"/>
        </a:p>
      </dgm:t>
    </dgm:pt>
    <dgm:pt modelId="{5D7F059A-E206-4FA8-964F-4862D19B8260}">
      <dgm:prSet/>
      <dgm:spPr/>
      <dgm:t>
        <a:bodyPr/>
        <a:lstStyle/>
        <a:p>
          <a:pPr>
            <a:lnSpc>
              <a:spcPct val="100000"/>
            </a:lnSpc>
          </a:pPr>
          <a:r>
            <a:rPr lang="tr-TR" b="1" i="1"/>
            <a:t>D Öneri: </a:t>
          </a:r>
          <a:r>
            <a:rPr lang="tr-TR" i="1"/>
            <a:t>Hizmetin kullanımına karşı. Yarar olmadığını veya zararın ağır bastığını gösteren iyi ya da vasat kanıtlar. </a:t>
          </a:r>
          <a:endParaRPr lang="en-US"/>
        </a:p>
      </dgm:t>
    </dgm:pt>
    <dgm:pt modelId="{582DA195-8F45-40BE-A375-4A3D329D90D0}" type="parTrans" cxnId="{1D1EE807-62A2-4340-8F58-B8C0187E3F05}">
      <dgm:prSet/>
      <dgm:spPr/>
      <dgm:t>
        <a:bodyPr/>
        <a:lstStyle/>
        <a:p>
          <a:endParaRPr lang="en-US"/>
        </a:p>
      </dgm:t>
    </dgm:pt>
    <dgm:pt modelId="{5C97210F-7D81-464A-B1DA-88255339833D}" type="sibTrans" cxnId="{1D1EE807-62A2-4340-8F58-B8C0187E3F05}">
      <dgm:prSet/>
      <dgm:spPr/>
      <dgm:t>
        <a:bodyPr/>
        <a:lstStyle/>
        <a:p>
          <a:endParaRPr lang="en-US"/>
        </a:p>
      </dgm:t>
    </dgm:pt>
    <dgm:pt modelId="{CBEBECAD-806E-4F95-8417-574D9BF50B4B}">
      <dgm:prSet/>
      <dgm:spPr/>
      <dgm:t>
        <a:bodyPr/>
        <a:lstStyle/>
        <a:p>
          <a:pPr>
            <a:lnSpc>
              <a:spcPct val="100000"/>
            </a:lnSpc>
          </a:pPr>
          <a:r>
            <a:rPr lang="tr-TR" b="1" i="1"/>
            <a:t>I yetersiz kanıt: </a:t>
          </a:r>
          <a:r>
            <a:rPr lang="tr-TR" i="1"/>
            <a:t>Kanıt yok ya da kalitesiz veya sonuçlar çelişkili ve yarar/zarar dengesini belirlemiyor </a:t>
          </a:r>
          <a:endParaRPr lang="en-US"/>
        </a:p>
      </dgm:t>
    </dgm:pt>
    <dgm:pt modelId="{EB8A183F-8E7F-49DF-9B92-9963E1932649}" type="parTrans" cxnId="{BC2153F8-65F3-40E1-8767-C806C099E936}">
      <dgm:prSet/>
      <dgm:spPr/>
      <dgm:t>
        <a:bodyPr/>
        <a:lstStyle/>
        <a:p>
          <a:endParaRPr lang="en-US"/>
        </a:p>
      </dgm:t>
    </dgm:pt>
    <dgm:pt modelId="{A6F18EFC-966A-4A11-BA8C-8518EEA930C0}" type="sibTrans" cxnId="{BC2153F8-65F3-40E1-8767-C806C099E936}">
      <dgm:prSet/>
      <dgm:spPr/>
      <dgm:t>
        <a:bodyPr/>
        <a:lstStyle/>
        <a:p>
          <a:endParaRPr lang="en-US"/>
        </a:p>
      </dgm:t>
    </dgm:pt>
    <dgm:pt modelId="{0698C1A4-69D1-4FA5-8378-F4CE3D3619DD}" type="pres">
      <dgm:prSet presAssocID="{42D5DD28-C9EB-447E-9E5D-977DBE08E2BE}" presName="root" presStyleCnt="0">
        <dgm:presLayoutVars>
          <dgm:dir/>
          <dgm:resizeHandles val="exact"/>
        </dgm:presLayoutVars>
      </dgm:prSet>
      <dgm:spPr/>
    </dgm:pt>
    <dgm:pt modelId="{8D1E4343-CF5E-4411-B3D0-77B88FB3A5E6}" type="pres">
      <dgm:prSet presAssocID="{EB0F47E6-3F0C-4FC2-87E8-15546771F613}" presName="compNode" presStyleCnt="0"/>
      <dgm:spPr/>
    </dgm:pt>
    <dgm:pt modelId="{D273CB55-2565-43CF-8241-B2D65A0BFC24}" type="pres">
      <dgm:prSet presAssocID="{EB0F47E6-3F0C-4FC2-87E8-15546771F613}" presName="bgRect" presStyleLbl="bgShp" presStyleIdx="0" presStyleCnt="5"/>
      <dgm:spPr/>
    </dgm:pt>
    <dgm:pt modelId="{226DC08C-4186-4425-B8FF-F347FD5B1D96}" type="pres">
      <dgm:prSet presAssocID="{EB0F47E6-3F0C-4FC2-87E8-15546771F61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orular"/>
        </a:ext>
      </dgm:extLst>
    </dgm:pt>
    <dgm:pt modelId="{87ABB6FB-6BC9-473A-A9D5-C3172072E604}" type="pres">
      <dgm:prSet presAssocID="{EB0F47E6-3F0C-4FC2-87E8-15546771F613}" presName="spaceRect" presStyleCnt="0"/>
      <dgm:spPr/>
    </dgm:pt>
    <dgm:pt modelId="{39C50C3B-C4B1-41C8-9DA0-526C11352BC5}" type="pres">
      <dgm:prSet presAssocID="{EB0F47E6-3F0C-4FC2-87E8-15546771F613}" presName="parTx" presStyleLbl="revTx" presStyleIdx="0" presStyleCnt="5">
        <dgm:presLayoutVars>
          <dgm:chMax val="0"/>
          <dgm:chPref val="0"/>
        </dgm:presLayoutVars>
      </dgm:prSet>
      <dgm:spPr/>
    </dgm:pt>
    <dgm:pt modelId="{4FB39F25-6E46-4337-ABA6-7E6B6E6C0EF8}" type="pres">
      <dgm:prSet presAssocID="{00D6F5A2-305E-4535-89DD-A9C4BC06F718}" presName="sibTrans" presStyleCnt="0"/>
      <dgm:spPr/>
    </dgm:pt>
    <dgm:pt modelId="{DC0B3C70-7FED-4E5D-8025-AC915B1289EF}" type="pres">
      <dgm:prSet presAssocID="{F6E1C07E-756B-4B08-810B-6FEAA99AEDC2}" presName="compNode" presStyleCnt="0"/>
      <dgm:spPr/>
    </dgm:pt>
    <dgm:pt modelId="{1A2465B3-B0DB-44A7-BCB9-47ADB1D1AC15}" type="pres">
      <dgm:prSet presAssocID="{F6E1C07E-756B-4B08-810B-6FEAA99AEDC2}" presName="bgRect" presStyleLbl="bgShp" presStyleIdx="1" presStyleCnt="5"/>
      <dgm:spPr/>
    </dgm:pt>
    <dgm:pt modelId="{800DAB0F-3CE2-40AE-B697-EB18D2F0C04C}" type="pres">
      <dgm:prSet presAssocID="{F6E1C07E-756B-4B08-810B-6FEAA99AEDC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ay işareti"/>
        </a:ext>
      </dgm:extLst>
    </dgm:pt>
    <dgm:pt modelId="{01A2FC87-0180-4765-BB7A-0FAD621C3A4A}" type="pres">
      <dgm:prSet presAssocID="{F6E1C07E-756B-4B08-810B-6FEAA99AEDC2}" presName="spaceRect" presStyleCnt="0"/>
      <dgm:spPr/>
    </dgm:pt>
    <dgm:pt modelId="{93575FC5-C96D-41B9-978D-6A9B68FA8E94}" type="pres">
      <dgm:prSet presAssocID="{F6E1C07E-756B-4B08-810B-6FEAA99AEDC2}" presName="parTx" presStyleLbl="revTx" presStyleIdx="1" presStyleCnt="5">
        <dgm:presLayoutVars>
          <dgm:chMax val="0"/>
          <dgm:chPref val="0"/>
        </dgm:presLayoutVars>
      </dgm:prSet>
      <dgm:spPr/>
    </dgm:pt>
    <dgm:pt modelId="{5AE40760-3067-4574-99A1-7DAE4ED5E8AA}" type="pres">
      <dgm:prSet presAssocID="{4FEF8325-C420-44CC-965E-67F22124AB62}" presName="sibTrans" presStyleCnt="0"/>
      <dgm:spPr/>
    </dgm:pt>
    <dgm:pt modelId="{3781076E-56C7-4F03-95DA-485C3CCEA54C}" type="pres">
      <dgm:prSet presAssocID="{3CE1703B-0CBD-4E89-9876-938BB79FABAE}" presName="compNode" presStyleCnt="0"/>
      <dgm:spPr/>
    </dgm:pt>
    <dgm:pt modelId="{4405CD63-24CD-40D5-9142-E3013011300F}" type="pres">
      <dgm:prSet presAssocID="{3CE1703B-0CBD-4E89-9876-938BB79FABAE}" presName="bgRect" presStyleLbl="bgShp" presStyleIdx="2" presStyleCnt="5"/>
      <dgm:spPr/>
    </dgm:pt>
    <dgm:pt modelId="{76074D7C-C6A5-48C7-848C-A56D505F7775}" type="pres">
      <dgm:prSet presAssocID="{3CE1703B-0CBD-4E89-9876-938BB79FABA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mpul"/>
        </a:ext>
      </dgm:extLst>
    </dgm:pt>
    <dgm:pt modelId="{B1B0556B-0CAE-4884-945F-BB9685D69F8A}" type="pres">
      <dgm:prSet presAssocID="{3CE1703B-0CBD-4E89-9876-938BB79FABAE}" presName="spaceRect" presStyleCnt="0"/>
      <dgm:spPr/>
    </dgm:pt>
    <dgm:pt modelId="{B29180B8-94C8-49CA-9698-E56AE9B98CA6}" type="pres">
      <dgm:prSet presAssocID="{3CE1703B-0CBD-4E89-9876-938BB79FABAE}" presName="parTx" presStyleLbl="revTx" presStyleIdx="2" presStyleCnt="5">
        <dgm:presLayoutVars>
          <dgm:chMax val="0"/>
          <dgm:chPref val="0"/>
        </dgm:presLayoutVars>
      </dgm:prSet>
      <dgm:spPr/>
    </dgm:pt>
    <dgm:pt modelId="{353070AB-150D-49F8-A74D-26D5D4F10E0A}" type="pres">
      <dgm:prSet presAssocID="{A710E17C-712C-4B0D-87E5-1951C51E3AB7}" presName="sibTrans" presStyleCnt="0"/>
      <dgm:spPr/>
    </dgm:pt>
    <dgm:pt modelId="{21EAB41F-E443-4675-969D-75EE1D4E57BE}" type="pres">
      <dgm:prSet presAssocID="{5D7F059A-E206-4FA8-964F-4862D19B8260}" presName="compNode" presStyleCnt="0"/>
      <dgm:spPr/>
    </dgm:pt>
    <dgm:pt modelId="{3EB2E32F-D670-40A4-ADAD-8928E7E0EAA7}" type="pres">
      <dgm:prSet presAssocID="{5D7F059A-E206-4FA8-964F-4862D19B8260}" presName="bgRect" presStyleLbl="bgShp" presStyleIdx="3" presStyleCnt="5"/>
      <dgm:spPr/>
    </dgm:pt>
    <dgm:pt modelId="{9E915072-EBA4-4C3D-B91F-AA61D3C8CFD1}" type="pres">
      <dgm:prSet presAssocID="{5D7F059A-E206-4FA8-964F-4862D19B826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humbs Up Sign"/>
        </a:ext>
      </dgm:extLst>
    </dgm:pt>
    <dgm:pt modelId="{028EE2AB-2B69-4155-969F-2B1972A7C2CA}" type="pres">
      <dgm:prSet presAssocID="{5D7F059A-E206-4FA8-964F-4862D19B8260}" presName="spaceRect" presStyleCnt="0"/>
      <dgm:spPr/>
    </dgm:pt>
    <dgm:pt modelId="{9CEE3F4F-076C-4F6C-B06E-4912E9192F5F}" type="pres">
      <dgm:prSet presAssocID="{5D7F059A-E206-4FA8-964F-4862D19B8260}" presName="parTx" presStyleLbl="revTx" presStyleIdx="3" presStyleCnt="5">
        <dgm:presLayoutVars>
          <dgm:chMax val="0"/>
          <dgm:chPref val="0"/>
        </dgm:presLayoutVars>
      </dgm:prSet>
      <dgm:spPr/>
    </dgm:pt>
    <dgm:pt modelId="{DBD6E75E-5A50-48E4-A97F-A10999954AF5}" type="pres">
      <dgm:prSet presAssocID="{5C97210F-7D81-464A-B1DA-88255339833D}" presName="sibTrans" presStyleCnt="0"/>
      <dgm:spPr/>
    </dgm:pt>
    <dgm:pt modelId="{A430F7C2-A5DC-4B1A-A2B6-9C6805EDC4C3}" type="pres">
      <dgm:prSet presAssocID="{CBEBECAD-806E-4F95-8417-574D9BF50B4B}" presName="compNode" presStyleCnt="0"/>
      <dgm:spPr/>
    </dgm:pt>
    <dgm:pt modelId="{52051024-96CE-4A29-9280-245E36950F21}" type="pres">
      <dgm:prSet presAssocID="{CBEBECAD-806E-4F95-8417-574D9BF50B4B}" presName="bgRect" presStyleLbl="bgShp" presStyleIdx="4" presStyleCnt="5"/>
      <dgm:spPr/>
    </dgm:pt>
    <dgm:pt modelId="{80F8D83D-ABFC-4F8B-800F-23559D203E2D}" type="pres">
      <dgm:prSet presAssocID="{CBEBECAD-806E-4F95-8417-574D9BF50B4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Tahriş edici"/>
        </a:ext>
      </dgm:extLst>
    </dgm:pt>
    <dgm:pt modelId="{20E646FF-29E3-46ED-A6CB-724694C3DD3B}" type="pres">
      <dgm:prSet presAssocID="{CBEBECAD-806E-4F95-8417-574D9BF50B4B}" presName="spaceRect" presStyleCnt="0"/>
      <dgm:spPr/>
    </dgm:pt>
    <dgm:pt modelId="{9750ADC5-1831-42F8-BA1B-4FE1CF70F506}" type="pres">
      <dgm:prSet presAssocID="{CBEBECAD-806E-4F95-8417-574D9BF50B4B}" presName="parTx" presStyleLbl="revTx" presStyleIdx="4" presStyleCnt="5">
        <dgm:presLayoutVars>
          <dgm:chMax val="0"/>
          <dgm:chPref val="0"/>
        </dgm:presLayoutVars>
      </dgm:prSet>
      <dgm:spPr/>
    </dgm:pt>
  </dgm:ptLst>
  <dgm:cxnLst>
    <dgm:cxn modelId="{1D1EE807-62A2-4340-8F58-B8C0187E3F05}" srcId="{42D5DD28-C9EB-447E-9E5D-977DBE08E2BE}" destId="{5D7F059A-E206-4FA8-964F-4862D19B8260}" srcOrd="3" destOrd="0" parTransId="{582DA195-8F45-40BE-A375-4A3D329D90D0}" sibTransId="{5C97210F-7D81-464A-B1DA-88255339833D}"/>
    <dgm:cxn modelId="{CF1E3636-136D-4E05-B538-A7FE20615E95}" type="presOf" srcId="{F6E1C07E-756B-4B08-810B-6FEAA99AEDC2}" destId="{93575FC5-C96D-41B9-978D-6A9B68FA8E94}" srcOrd="0" destOrd="0" presId="urn:microsoft.com/office/officeart/2018/2/layout/IconVerticalSolidList"/>
    <dgm:cxn modelId="{AE8BB245-C77F-48F8-B970-22DBD13C4E7E}" srcId="{42D5DD28-C9EB-447E-9E5D-977DBE08E2BE}" destId="{3CE1703B-0CBD-4E89-9876-938BB79FABAE}" srcOrd="2" destOrd="0" parTransId="{90013F94-BC70-4F31-96D9-6D9F61E3CF7C}" sibTransId="{A710E17C-712C-4B0D-87E5-1951C51E3AB7}"/>
    <dgm:cxn modelId="{1D522347-904E-4DBD-9BEB-2765B8E28033}" type="presOf" srcId="{5D7F059A-E206-4FA8-964F-4862D19B8260}" destId="{9CEE3F4F-076C-4F6C-B06E-4912E9192F5F}" srcOrd="0" destOrd="0" presId="urn:microsoft.com/office/officeart/2018/2/layout/IconVerticalSolidList"/>
    <dgm:cxn modelId="{BAD2016B-811A-42FD-938D-F8AA58969212}" srcId="{42D5DD28-C9EB-447E-9E5D-977DBE08E2BE}" destId="{F6E1C07E-756B-4B08-810B-6FEAA99AEDC2}" srcOrd="1" destOrd="0" parTransId="{2CA4AF6A-9678-43EB-AA24-E81461671A80}" sibTransId="{4FEF8325-C420-44CC-965E-67F22124AB62}"/>
    <dgm:cxn modelId="{A926E759-07B9-4305-ADA6-3DF382AD8198}" type="presOf" srcId="{3CE1703B-0CBD-4E89-9876-938BB79FABAE}" destId="{B29180B8-94C8-49CA-9698-E56AE9B98CA6}" srcOrd="0" destOrd="0" presId="urn:microsoft.com/office/officeart/2018/2/layout/IconVerticalSolidList"/>
    <dgm:cxn modelId="{CAFDA55A-57CC-4A7D-87BE-9822D8113893}" type="presOf" srcId="{CBEBECAD-806E-4F95-8417-574D9BF50B4B}" destId="{9750ADC5-1831-42F8-BA1B-4FE1CF70F506}" srcOrd="0" destOrd="0" presId="urn:microsoft.com/office/officeart/2018/2/layout/IconVerticalSolidList"/>
    <dgm:cxn modelId="{7CAC3F86-E452-4808-B696-F767909B5A6C}" type="presOf" srcId="{42D5DD28-C9EB-447E-9E5D-977DBE08E2BE}" destId="{0698C1A4-69D1-4FA5-8378-F4CE3D3619DD}" srcOrd="0" destOrd="0" presId="urn:microsoft.com/office/officeart/2018/2/layout/IconVerticalSolidList"/>
    <dgm:cxn modelId="{EF7DC4DE-050E-43F4-83D4-DAD07E5F5554}" srcId="{42D5DD28-C9EB-447E-9E5D-977DBE08E2BE}" destId="{EB0F47E6-3F0C-4FC2-87E8-15546771F613}" srcOrd="0" destOrd="0" parTransId="{1170185B-07C1-469C-BB16-97B27E51C669}" sibTransId="{00D6F5A2-305E-4535-89DD-A9C4BC06F718}"/>
    <dgm:cxn modelId="{BF61A7EC-E86A-4579-812B-9D0EAD00235D}" type="presOf" srcId="{EB0F47E6-3F0C-4FC2-87E8-15546771F613}" destId="{39C50C3B-C4B1-41C8-9DA0-526C11352BC5}" srcOrd="0" destOrd="0" presId="urn:microsoft.com/office/officeart/2018/2/layout/IconVerticalSolidList"/>
    <dgm:cxn modelId="{BC2153F8-65F3-40E1-8767-C806C099E936}" srcId="{42D5DD28-C9EB-447E-9E5D-977DBE08E2BE}" destId="{CBEBECAD-806E-4F95-8417-574D9BF50B4B}" srcOrd="4" destOrd="0" parTransId="{EB8A183F-8E7F-49DF-9B92-9963E1932649}" sibTransId="{A6F18EFC-966A-4A11-BA8C-8518EEA930C0}"/>
    <dgm:cxn modelId="{B0A45710-687E-4913-8265-44FF041A9572}" type="presParOf" srcId="{0698C1A4-69D1-4FA5-8378-F4CE3D3619DD}" destId="{8D1E4343-CF5E-4411-B3D0-77B88FB3A5E6}" srcOrd="0" destOrd="0" presId="urn:microsoft.com/office/officeart/2018/2/layout/IconVerticalSolidList"/>
    <dgm:cxn modelId="{83E94FDE-F354-4D3A-81C4-032A81C70460}" type="presParOf" srcId="{8D1E4343-CF5E-4411-B3D0-77B88FB3A5E6}" destId="{D273CB55-2565-43CF-8241-B2D65A0BFC24}" srcOrd="0" destOrd="0" presId="urn:microsoft.com/office/officeart/2018/2/layout/IconVerticalSolidList"/>
    <dgm:cxn modelId="{B8584E2A-C957-4092-97C1-97846FF328EE}" type="presParOf" srcId="{8D1E4343-CF5E-4411-B3D0-77B88FB3A5E6}" destId="{226DC08C-4186-4425-B8FF-F347FD5B1D96}" srcOrd="1" destOrd="0" presId="urn:microsoft.com/office/officeart/2018/2/layout/IconVerticalSolidList"/>
    <dgm:cxn modelId="{3AC37D88-A2E2-4AAB-9585-90C67DE2FD8B}" type="presParOf" srcId="{8D1E4343-CF5E-4411-B3D0-77B88FB3A5E6}" destId="{87ABB6FB-6BC9-473A-A9D5-C3172072E604}" srcOrd="2" destOrd="0" presId="urn:microsoft.com/office/officeart/2018/2/layout/IconVerticalSolidList"/>
    <dgm:cxn modelId="{F0D06B6F-C1E0-4AEE-855F-8FBB56CAE8DD}" type="presParOf" srcId="{8D1E4343-CF5E-4411-B3D0-77B88FB3A5E6}" destId="{39C50C3B-C4B1-41C8-9DA0-526C11352BC5}" srcOrd="3" destOrd="0" presId="urn:microsoft.com/office/officeart/2018/2/layout/IconVerticalSolidList"/>
    <dgm:cxn modelId="{F44C85B8-687D-4089-B5F0-7B65BA6081A1}" type="presParOf" srcId="{0698C1A4-69D1-4FA5-8378-F4CE3D3619DD}" destId="{4FB39F25-6E46-4337-ABA6-7E6B6E6C0EF8}" srcOrd="1" destOrd="0" presId="urn:microsoft.com/office/officeart/2018/2/layout/IconVerticalSolidList"/>
    <dgm:cxn modelId="{EC7CB4B2-470B-4A5F-B3BC-AF9242959597}" type="presParOf" srcId="{0698C1A4-69D1-4FA5-8378-F4CE3D3619DD}" destId="{DC0B3C70-7FED-4E5D-8025-AC915B1289EF}" srcOrd="2" destOrd="0" presId="urn:microsoft.com/office/officeart/2018/2/layout/IconVerticalSolidList"/>
    <dgm:cxn modelId="{CFB148A2-A743-48C9-8767-5CA818E236AD}" type="presParOf" srcId="{DC0B3C70-7FED-4E5D-8025-AC915B1289EF}" destId="{1A2465B3-B0DB-44A7-BCB9-47ADB1D1AC15}" srcOrd="0" destOrd="0" presId="urn:microsoft.com/office/officeart/2018/2/layout/IconVerticalSolidList"/>
    <dgm:cxn modelId="{D5062ACF-9A0F-4C56-9525-83F0D26653E4}" type="presParOf" srcId="{DC0B3C70-7FED-4E5D-8025-AC915B1289EF}" destId="{800DAB0F-3CE2-40AE-B697-EB18D2F0C04C}" srcOrd="1" destOrd="0" presId="urn:microsoft.com/office/officeart/2018/2/layout/IconVerticalSolidList"/>
    <dgm:cxn modelId="{572C84F6-2B23-414C-BA1A-8A9093C0A8DC}" type="presParOf" srcId="{DC0B3C70-7FED-4E5D-8025-AC915B1289EF}" destId="{01A2FC87-0180-4765-BB7A-0FAD621C3A4A}" srcOrd="2" destOrd="0" presId="urn:microsoft.com/office/officeart/2018/2/layout/IconVerticalSolidList"/>
    <dgm:cxn modelId="{29910122-4D4B-48F3-9DBF-F072D219CDF6}" type="presParOf" srcId="{DC0B3C70-7FED-4E5D-8025-AC915B1289EF}" destId="{93575FC5-C96D-41B9-978D-6A9B68FA8E94}" srcOrd="3" destOrd="0" presId="urn:microsoft.com/office/officeart/2018/2/layout/IconVerticalSolidList"/>
    <dgm:cxn modelId="{AADC9C1A-B466-4780-B16E-9423ACEEDBF7}" type="presParOf" srcId="{0698C1A4-69D1-4FA5-8378-F4CE3D3619DD}" destId="{5AE40760-3067-4574-99A1-7DAE4ED5E8AA}" srcOrd="3" destOrd="0" presId="urn:microsoft.com/office/officeart/2018/2/layout/IconVerticalSolidList"/>
    <dgm:cxn modelId="{A5CAC76B-A4A6-4DFF-9FCF-E631322CD48B}" type="presParOf" srcId="{0698C1A4-69D1-4FA5-8378-F4CE3D3619DD}" destId="{3781076E-56C7-4F03-95DA-485C3CCEA54C}" srcOrd="4" destOrd="0" presId="urn:microsoft.com/office/officeart/2018/2/layout/IconVerticalSolidList"/>
    <dgm:cxn modelId="{E48AB421-509B-4C7B-9148-2533C75C844C}" type="presParOf" srcId="{3781076E-56C7-4F03-95DA-485C3CCEA54C}" destId="{4405CD63-24CD-40D5-9142-E3013011300F}" srcOrd="0" destOrd="0" presId="urn:microsoft.com/office/officeart/2018/2/layout/IconVerticalSolidList"/>
    <dgm:cxn modelId="{31906EAA-D402-4B42-BA60-835DEBEFBD59}" type="presParOf" srcId="{3781076E-56C7-4F03-95DA-485C3CCEA54C}" destId="{76074D7C-C6A5-48C7-848C-A56D505F7775}" srcOrd="1" destOrd="0" presId="urn:microsoft.com/office/officeart/2018/2/layout/IconVerticalSolidList"/>
    <dgm:cxn modelId="{29A2BCB6-B45F-49AB-9CE2-4DFCF89E6B33}" type="presParOf" srcId="{3781076E-56C7-4F03-95DA-485C3CCEA54C}" destId="{B1B0556B-0CAE-4884-945F-BB9685D69F8A}" srcOrd="2" destOrd="0" presId="urn:microsoft.com/office/officeart/2018/2/layout/IconVerticalSolidList"/>
    <dgm:cxn modelId="{79A004CD-28BD-4E60-9EDE-C11CEFEA62F2}" type="presParOf" srcId="{3781076E-56C7-4F03-95DA-485C3CCEA54C}" destId="{B29180B8-94C8-49CA-9698-E56AE9B98CA6}" srcOrd="3" destOrd="0" presId="urn:microsoft.com/office/officeart/2018/2/layout/IconVerticalSolidList"/>
    <dgm:cxn modelId="{EB6AD4DD-D643-4B1A-9389-6D12CE1479BE}" type="presParOf" srcId="{0698C1A4-69D1-4FA5-8378-F4CE3D3619DD}" destId="{353070AB-150D-49F8-A74D-26D5D4F10E0A}" srcOrd="5" destOrd="0" presId="urn:microsoft.com/office/officeart/2018/2/layout/IconVerticalSolidList"/>
    <dgm:cxn modelId="{7F486AA5-4D62-442B-A6D2-3271ED42BEDC}" type="presParOf" srcId="{0698C1A4-69D1-4FA5-8378-F4CE3D3619DD}" destId="{21EAB41F-E443-4675-969D-75EE1D4E57BE}" srcOrd="6" destOrd="0" presId="urn:microsoft.com/office/officeart/2018/2/layout/IconVerticalSolidList"/>
    <dgm:cxn modelId="{BD238C91-69A2-48F3-AECD-13441B3EFB38}" type="presParOf" srcId="{21EAB41F-E443-4675-969D-75EE1D4E57BE}" destId="{3EB2E32F-D670-40A4-ADAD-8928E7E0EAA7}" srcOrd="0" destOrd="0" presId="urn:microsoft.com/office/officeart/2018/2/layout/IconVerticalSolidList"/>
    <dgm:cxn modelId="{2384C180-93BD-4875-829A-0A4F265B2C0F}" type="presParOf" srcId="{21EAB41F-E443-4675-969D-75EE1D4E57BE}" destId="{9E915072-EBA4-4C3D-B91F-AA61D3C8CFD1}" srcOrd="1" destOrd="0" presId="urn:microsoft.com/office/officeart/2018/2/layout/IconVerticalSolidList"/>
    <dgm:cxn modelId="{5A7F02F6-1E0D-4CB9-945A-ACB9A1911CC5}" type="presParOf" srcId="{21EAB41F-E443-4675-969D-75EE1D4E57BE}" destId="{028EE2AB-2B69-4155-969F-2B1972A7C2CA}" srcOrd="2" destOrd="0" presId="urn:microsoft.com/office/officeart/2018/2/layout/IconVerticalSolidList"/>
    <dgm:cxn modelId="{811F2D49-361E-4BB3-BD85-305DE06793FA}" type="presParOf" srcId="{21EAB41F-E443-4675-969D-75EE1D4E57BE}" destId="{9CEE3F4F-076C-4F6C-B06E-4912E9192F5F}" srcOrd="3" destOrd="0" presId="urn:microsoft.com/office/officeart/2018/2/layout/IconVerticalSolidList"/>
    <dgm:cxn modelId="{12BC359C-2073-42F9-9290-AB79D13EB0A9}" type="presParOf" srcId="{0698C1A4-69D1-4FA5-8378-F4CE3D3619DD}" destId="{DBD6E75E-5A50-48E4-A97F-A10999954AF5}" srcOrd="7" destOrd="0" presId="urn:microsoft.com/office/officeart/2018/2/layout/IconVerticalSolidList"/>
    <dgm:cxn modelId="{6CD1785F-6967-4E8B-93E6-840BE1C1D560}" type="presParOf" srcId="{0698C1A4-69D1-4FA5-8378-F4CE3D3619DD}" destId="{A430F7C2-A5DC-4B1A-A2B6-9C6805EDC4C3}" srcOrd="8" destOrd="0" presId="urn:microsoft.com/office/officeart/2018/2/layout/IconVerticalSolidList"/>
    <dgm:cxn modelId="{9C089D6E-E71B-4C3B-BB71-755AF92637CC}" type="presParOf" srcId="{A430F7C2-A5DC-4B1A-A2B6-9C6805EDC4C3}" destId="{52051024-96CE-4A29-9280-245E36950F21}" srcOrd="0" destOrd="0" presId="urn:microsoft.com/office/officeart/2018/2/layout/IconVerticalSolidList"/>
    <dgm:cxn modelId="{03823014-D5D7-48A2-90DB-D393B4C424A8}" type="presParOf" srcId="{A430F7C2-A5DC-4B1A-A2B6-9C6805EDC4C3}" destId="{80F8D83D-ABFC-4F8B-800F-23559D203E2D}" srcOrd="1" destOrd="0" presId="urn:microsoft.com/office/officeart/2018/2/layout/IconVerticalSolidList"/>
    <dgm:cxn modelId="{D180DFAC-71B4-44A0-9C09-25D47A2E0A3E}" type="presParOf" srcId="{A430F7C2-A5DC-4B1A-A2B6-9C6805EDC4C3}" destId="{20E646FF-29E3-46ED-A6CB-724694C3DD3B}" srcOrd="2" destOrd="0" presId="urn:microsoft.com/office/officeart/2018/2/layout/IconVerticalSolidList"/>
    <dgm:cxn modelId="{6E91412C-8B28-43FC-9A92-F739D03BFF88}" type="presParOf" srcId="{A430F7C2-A5DC-4B1A-A2B6-9C6805EDC4C3}" destId="{9750ADC5-1831-42F8-BA1B-4FE1CF70F5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3A7C832-8BF9-42C1-BB6B-4DBC13810C0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5F37C7A-F397-4FEA-B998-AA96B52F94EE}">
      <dgm:prSet/>
      <dgm:spPr/>
      <dgm:t>
        <a:bodyPr/>
        <a:lstStyle/>
        <a:p>
          <a:pPr>
            <a:lnSpc>
              <a:spcPct val="100000"/>
            </a:lnSpc>
          </a:pPr>
          <a:r>
            <a:rPr lang="tr-TR" b="1"/>
            <a:t>Kuvvetle önerilenler (5 puan) </a:t>
          </a:r>
          <a:r>
            <a:rPr lang="tr-TR"/>
            <a:t>: Faydası hakkında yüksek düzeyde kanıt olanlar. Uygulanması maliyet etkin olup, bireylerin hemen hepsi tarafından kabul edilebilirdir. Aile hekimliği uygulamasında uygulanabilirliği kuvvetle önerilir? </a:t>
          </a:r>
          <a:endParaRPr lang="en-US"/>
        </a:p>
      </dgm:t>
    </dgm:pt>
    <dgm:pt modelId="{3730DC22-2D59-4F22-B082-DAE461E08647}" type="parTrans" cxnId="{61D902EB-CB30-4F34-AC12-4DBCE9F7FA39}">
      <dgm:prSet/>
      <dgm:spPr/>
      <dgm:t>
        <a:bodyPr/>
        <a:lstStyle/>
        <a:p>
          <a:endParaRPr lang="en-US"/>
        </a:p>
      </dgm:t>
    </dgm:pt>
    <dgm:pt modelId="{0ECE249F-451E-4F7D-8936-8D89A5A09874}" type="sibTrans" cxnId="{61D902EB-CB30-4F34-AC12-4DBCE9F7FA39}">
      <dgm:prSet/>
      <dgm:spPr/>
      <dgm:t>
        <a:bodyPr/>
        <a:lstStyle/>
        <a:p>
          <a:endParaRPr lang="en-US"/>
        </a:p>
      </dgm:t>
    </dgm:pt>
    <dgm:pt modelId="{F3AF554F-D392-4B70-9937-E0D77CC15E0A}">
      <dgm:prSet/>
      <dgm:spPr/>
      <dgm:t>
        <a:bodyPr/>
        <a:lstStyle/>
        <a:p>
          <a:pPr>
            <a:lnSpc>
              <a:spcPct val="100000"/>
            </a:lnSpc>
          </a:pPr>
          <a:r>
            <a:rPr lang="tr-TR" b="1"/>
            <a:t>Önerilenler (4 puan): </a:t>
          </a:r>
          <a:r>
            <a:rPr lang="tr-TR"/>
            <a:t>Faydası hakkında kanıt olmasına rağmen faydanın göreceli olarak az olduğu ya da kanıtın zayıf olduğu haller. Uygulanması maliyet etkin ve bireylerin hemen hepsi tarafından kabul edilebilirdir. Aile hekimliği uygulamasında uygulanabilirliği önerilir. </a:t>
          </a:r>
          <a:endParaRPr lang="en-US"/>
        </a:p>
      </dgm:t>
    </dgm:pt>
    <dgm:pt modelId="{88C53ED7-4F8C-4225-9D84-00DD2675355C}" type="parTrans" cxnId="{84077929-C645-4C01-AFF1-BF5BAB0FC291}">
      <dgm:prSet/>
      <dgm:spPr/>
      <dgm:t>
        <a:bodyPr/>
        <a:lstStyle/>
        <a:p>
          <a:endParaRPr lang="en-US"/>
        </a:p>
      </dgm:t>
    </dgm:pt>
    <dgm:pt modelId="{6189AFAB-3B24-4CEE-8F7C-6DB2E9F8925B}" type="sibTrans" cxnId="{84077929-C645-4C01-AFF1-BF5BAB0FC291}">
      <dgm:prSet/>
      <dgm:spPr/>
      <dgm:t>
        <a:bodyPr/>
        <a:lstStyle/>
        <a:p>
          <a:endParaRPr lang="en-US"/>
        </a:p>
      </dgm:t>
    </dgm:pt>
    <dgm:pt modelId="{91706736-2CC3-44CB-A665-685552A28DE3}">
      <dgm:prSet/>
      <dgm:spPr/>
      <dgm:t>
        <a:bodyPr/>
        <a:lstStyle/>
        <a:p>
          <a:pPr>
            <a:lnSpc>
              <a:spcPct val="100000"/>
            </a:lnSpc>
          </a:pPr>
          <a:r>
            <a:rPr lang="tr-TR" b="1"/>
            <a:t>Önerilmeyenler (3 puan): </a:t>
          </a:r>
          <a:r>
            <a:rPr lang="tr-TR"/>
            <a:t>Faydasının olmadığı hakkında güçlü ya da zayıf kanıt olanlar. Aile hekimliği uygulamasında uygulanabilirliği önerilmez. </a:t>
          </a:r>
          <a:endParaRPr lang="en-US"/>
        </a:p>
      </dgm:t>
    </dgm:pt>
    <dgm:pt modelId="{009EC636-038E-4F23-BB37-453DA34295E5}" type="parTrans" cxnId="{49B89138-C36D-4AAD-A6D4-DE57B7DD383B}">
      <dgm:prSet/>
      <dgm:spPr/>
      <dgm:t>
        <a:bodyPr/>
        <a:lstStyle/>
        <a:p>
          <a:endParaRPr lang="en-US"/>
        </a:p>
      </dgm:t>
    </dgm:pt>
    <dgm:pt modelId="{EC2C8BA6-FAB2-426A-99F4-A7B897221406}" type="sibTrans" cxnId="{49B89138-C36D-4AAD-A6D4-DE57B7DD383B}">
      <dgm:prSet/>
      <dgm:spPr/>
      <dgm:t>
        <a:bodyPr/>
        <a:lstStyle/>
        <a:p>
          <a:endParaRPr lang="en-US"/>
        </a:p>
      </dgm:t>
    </dgm:pt>
    <dgm:pt modelId="{E5A58746-9089-47E2-B943-B003DAF6222C}">
      <dgm:prSet/>
      <dgm:spPr/>
      <dgm:t>
        <a:bodyPr/>
        <a:lstStyle/>
        <a:p>
          <a:pPr>
            <a:lnSpc>
              <a:spcPct val="100000"/>
            </a:lnSpc>
          </a:pPr>
          <a:r>
            <a:rPr lang="tr-TR" b="1"/>
            <a:t>Seçenek olarak sunulanlar (2 puan): </a:t>
          </a:r>
          <a:r>
            <a:rPr lang="tr-TR"/>
            <a:t>Az da olsa faydasının olduğu hakkında iyi ya da zayıf kanıt olanlar. Maliyet etkinliği bilinmeyebilir ya da bireyler uygulamanın kabul edilebilirliği hakkında hemfikir olmayabilirler. Aile hekimliği uygulamasında uygulanabilirliği teklif edilebirlir. </a:t>
          </a:r>
          <a:endParaRPr lang="en-US"/>
        </a:p>
      </dgm:t>
    </dgm:pt>
    <dgm:pt modelId="{9D32D0CE-512C-49B1-A7D5-D48C4A48E9F4}" type="parTrans" cxnId="{77583FF7-96C1-4132-AF2C-745D37B95AEA}">
      <dgm:prSet/>
      <dgm:spPr/>
      <dgm:t>
        <a:bodyPr/>
        <a:lstStyle/>
        <a:p>
          <a:endParaRPr lang="en-US"/>
        </a:p>
      </dgm:t>
    </dgm:pt>
    <dgm:pt modelId="{DFA52AA1-EEE2-4627-A66F-18C4E6BC20BA}" type="sibTrans" cxnId="{77583FF7-96C1-4132-AF2C-745D37B95AEA}">
      <dgm:prSet/>
      <dgm:spPr/>
      <dgm:t>
        <a:bodyPr/>
        <a:lstStyle/>
        <a:p>
          <a:endParaRPr lang="en-US"/>
        </a:p>
      </dgm:t>
    </dgm:pt>
    <dgm:pt modelId="{FE828877-603F-4E89-B237-10DD6212315B}">
      <dgm:prSet/>
      <dgm:spPr/>
      <dgm:t>
        <a:bodyPr/>
        <a:lstStyle/>
        <a:p>
          <a:pPr>
            <a:lnSpc>
              <a:spcPct val="100000"/>
            </a:lnSpc>
          </a:pPr>
          <a:r>
            <a:rPr lang="tr-TR" b="1"/>
            <a:t>Hakkında yetersiz kanıt olanlar (1 puan): </a:t>
          </a:r>
          <a:r>
            <a:rPr lang="tr-TR"/>
            <a:t>Var olan kanıtların ya zayıf ya da tartışmalı olduğu testler. Aile hekimliği uygulamasında uygulanabilirliği yoktur. </a:t>
          </a:r>
          <a:endParaRPr lang="en-US"/>
        </a:p>
      </dgm:t>
    </dgm:pt>
    <dgm:pt modelId="{997D04A5-643F-4185-ACDB-E86609A79971}" type="parTrans" cxnId="{42DAEB77-C26F-4D04-82A3-4D6D6E4C5414}">
      <dgm:prSet/>
      <dgm:spPr/>
      <dgm:t>
        <a:bodyPr/>
        <a:lstStyle/>
        <a:p>
          <a:endParaRPr lang="en-US"/>
        </a:p>
      </dgm:t>
    </dgm:pt>
    <dgm:pt modelId="{1F0F1B29-CDB7-49FD-B608-8D8E3AD53241}" type="sibTrans" cxnId="{42DAEB77-C26F-4D04-82A3-4D6D6E4C5414}">
      <dgm:prSet/>
      <dgm:spPr/>
      <dgm:t>
        <a:bodyPr/>
        <a:lstStyle/>
        <a:p>
          <a:endParaRPr lang="en-US"/>
        </a:p>
      </dgm:t>
    </dgm:pt>
    <dgm:pt modelId="{05FFCD6A-E362-4CFB-AE10-38D85DC9CB54}" type="pres">
      <dgm:prSet presAssocID="{B3A7C832-8BF9-42C1-BB6B-4DBC13810C08}" presName="root" presStyleCnt="0">
        <dgm:presLayoutVars>
          <dgm:dir/>
          <dgm:resizeHandles val="exact"/>
        </dgm:presLayoutVars>
      </dgm:prSet>
      <dgm:spPr/>
    </dgm:pt>
    <dgm:pt modelId="{D8876A66-8086-4D37-9668-493F01D9EE56}" type="pres">
      <dgm:prSet presAssocID="{85F37C7A-F397-4FEA-B998-AA96B52F94EE}" presName="compNode" presStyleCnt="0"/>
      <dgm:spPr/>
    </dgm:pt>
    <dgm:pt modelId="{F4C32EFB-CD2B-4831-8720-3AF329F2D666}" type="pres">
      <dgm:prSet presAssocID="{85F37C7A-F397-4FEA-B998-AA96B52F94EE}" presName="bgRect" presStyleLbl="bgShp" presStyleIdx="0" presStyleCnt="5"/>
      <dgm:spPr/>
    </dgm:pt>
    <dgm:pt modelId="{F5691118-A55F-44CA-9307-E3457B7B4D0C}" type="pres">
      <dgm:prSet presAssocID="{85F37C7A-F397-4FEA-B998-AA96B52F94E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tiket"/>
        </a:ext>
      </dgm:extLst>
    </dgm:pt>
    <dgm:pt modelId="{1BC6A08A-8B01-4F34-9B0E-24EA9AD6702C}" type="pres">
      <dgm:prSet presAssocID="{85F37C7A-F397-4FEA-B998-AA96B52F94EE}" presName="spaceRect" presStyleCnt="0"/>
      <dgm:spPr/>
    </dgm:pt>
    <dgm:pt modelId="{D6049629-9704-40DD-A0CD-D53949C21938}" type="pres">
      <dgm:prSet presAssocID="{85F37C7A-F397-4FEA-B998-AA96B52F94EE}" presName="parTx" presStyleLbl="revTx" presStyleIdx="0" presStyleCnt="5">
        <dgm:presLayoutVars>
          <dgm:chMax val="0"/>
          <dgm:chPref val="0"/>
        </dgm:presLayoutVars>
      </dgm:prSet>
      <dgm:spPr/>
    </dgm:pt>
    <dgm:pt modelId="{DEA424A1-02EB-439E-A433-C90ABC1548D9}" type="pres">
      <dgm:prSet presAssocID="{0ECE249F-451E-4F7D-8936-8D89A5A09874}" presName="sibTrans" presStyleCnt="0"/>
      <dgm:spPr/>
    </dgm:pt>
    <dgm:pt modelId="{544BAFED-6584-45B1-ACC0-F80964B3BBEB}" type="pres">
      <dgm:prSet presAssocID="{F3AF554F-D392-4B70-9937-E0D77CC15E0A}" presName="compNode" presStyleCnt="0"/>
      <dgm:spPr/>
    </dgm:pt>
    <dgm:pt modelId="{38713958-0440-4F07-B523-C90BB3F00EBA}" type="pres">
      <dgm:prSet presAssocID="{F3AF554F-D392-4B70-9937-E0D77CC15E0A}" presName="bgRect" presStyleLbl="bgShp" presStyleIdx="1" presStyleCnt="5"/>
      <dgm:spPr/>
    </dgm:pt>
    <dgm:pt modelId="{DF387377-F6E1-445C-B0F3-54B04306A9B3}" type="pres">
      <dgm:prSet presAssocID="{F3AF554F-D392-4B70-9937-E0D77CC15E0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ilim insanı"/>
        </a:ext>
      </dgm:extLst>
    </dgm:pt>
    <dgm:pt modelId="{3766503C-EC22-497D-A4BB-C789E15FD9F1}" type="pres">
      <dgm:prSet presAssocID="{F3AF554F-D392-4B70-9937-E0D77CC15E0A}" presName="spaceRect" presStyleCnt="0"/>
      <dgm:spPr/>
    </dgm:pt>
    <dgm:pt modelId="{AE6E1C9B-050D-4C61-AB12-900043618292}" type="pres">
      <dgm:prSet presAssocID="{F3AF554F-D392-4B70-9937-E0D77CC15E0A}" presName="parTx" presStyleLbl="revTx" presStyleIdx="1" presStyleCnt="5">
        <dgm:presLayoutVars>
          <dgm:chMax val="0"/>
          <dgm:chPref val="0"/>
        </dgm:presLayoutVars>
      </dgm:prSet>
      <dgm:spPr/>
    </dgm:pt>
    <dgm:pt modelId="{D9F87648-7D69-4CAC-A72D-4C2727DEDAD8}" type="pres">
      <dgm:prSet presAssocID="{6189AFAB-3B24-4CEE-8F7C-6DB2E9F8925B}" presName="sibTrans" presStyleCnt="0"/>
      <dgm:spPr/>
    </dgm:pt>
    <dgm:pt modelId="{84A8ACC0-D68E-4FB6-B1C8-FF4D6FE4DE7D}" type="pres">
      <dgm:prSet presAssocID="{91706736-2CC3-44CB-A665-685552A28DE3}" presName="compNode" presStyleCnt="0"/>
      <dgm:spPr/>
    </dgm:pt>
    <dgm:pt modelId="{6D3F7655-E018-4E09-851A-9488B508900B}" type="pres">
      <dgm:prSet presAssocID="{91706736-2CC3-44CB-A665-685552A28DE3}" presName="bgRect" presStyleLbl="bgShp" presStyleIdx="2" presStyleCnt="5"/>
      <dgm:spPr/>
    </dgm:pt>
    <dgm:pt modelId="{7F42DC1A-9EA7-48C5-9448-68A0692573EF}" type="pres">
      <dgm:prSet presAssocID="{91706736-2CC3-44CB-A665-685552A28D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Yıldız"/>
        </a:ext>
      </dgm:extLst>
    </dgm:pt>
    <dgm:pt modelId="{38104739-AA8C-4910-9C2C-A476ABD5CA4B}" type="pres">
      <dgm:prSet presAssocID="{91706736-2CC3-44CB-A665-685552A28DE3}" presName="spaceRect" presStyleCnt="0"/>
      <dgm:spPr/>
    </dgm:pt>
    <dgm:pt modelId="{898A71ED-E798-4070-9EBC-F1891AFC1348}" type="pres">
      <dgm:prSet presAssocID="{91706736-2CC3-44CB-A665-685552A28DE3}" presName="parTx" presStyleLbl="revTx" presStyleIdx="2" presStyleCnt="5">
        <dgm:presLayoutVars>
          <dgm:chMax val="0"/>
          <dgm:chPref val="0"/>
        </dgm:presLayoutVars>
      </dgm:prSet>
      <dgm:spPr/>
    </dgm:pt>
    <dgm:pt modelId="{7881021A-4D93-4465-A6C4-8634F7456B4A}" type="pres">
      <dgm:prSet presAssocID="{EC2C8BA6-FAB2-426A-99F4-A7B897221406}" presName="sibTrans" presStyleCnt="0"/>
      <dgm:spPr/>
    </dgm:pt>
    <dgm:pt modelId="{26BAD076-CED8-49B9-9AD2-3FE15CCB5058}" type="pres">
      <dgm:prSet presAssocID="{E5A58746-9089-47E2-B943-B003DAF6222C}" presName="compNode" presStyleCnt="0"/>
      <dgm:spPr/>
    </dgm:pt>
    <dgm:pt modelId="{7349459A-6E40-4E90-A522-58EFEEA45C30}" type="pres">
      <dgm:prSet presAssocID="{E5A58746-9089-47E2-B943-B003DAF6222C}" presName="bgRect" presStyleLbl="bgShp" presStyleIdx="3" presStyleCnt="5"/>
      <dgm:spPr/>
    </dgm:pt>
    <dgm:pt modelId="{1B42EA7A-B7A9-4EDF-A1D8-284E138F368C}" type="pres">
      <dgm:prSet presAssocID="{E5A58746-9089-47E2-B943-B003DAF6222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Angel Face Outline"/>
        </a:ext>
      </dgm:extLst>
    </dgm:pt>
    <dgm:pt modelId="{E6D80FA4-FCFC-44C9-BB13-0AA9EA300B6A}" type="pres">
      <dgm:prSet presAssocID="{E5A58746-9089-47E2-B943-B003DAF6222C}" presName="spaceRect" presStyleCnt="0"/>
      <dgm:spPr/>
    </dgm:pt>
    <dgm:pt modelId="{8C0230EB-EA51-4378-9350-C91A218C0F4E}" type="pres">
      <dgm:prSet presAssocID="{E5A58746-9089-47E2-B943-B003DAF6222C}" presName="parTx" presStyleLbl="revTx" presStyleIdx="3" presStyleCnt="5">
        <dgm:presLayoutVars>
          <dgm:chMax val="0"/>
          <dgm:chPref val="0"/>
        </dgm:presLayoutVars>
      </dgm:prSet>
      <dgm:spPr/>
    </dgm:pt>
    <dgm:pt modelId="{42E043D1-6B05-453B-9407-5DF534775776}" type="pres">
      <dgm:prSet presAssocID="{DFA52AA1-EEE2-4627-A66F-18C4E6BC20BA}" presName="sibTrans" presStyleCnt="0"/>
      <dgm:spPr/>
    </dgm:pt>
    <dgm:pt modelId="{1379966F-1F5A-4CA6-8CAA-560168B5DFEF}" type="pres">
      <dgm:prSet presAssocID="{FE828877-603F-4E89-B237-10DD6212315B}" presName="compNode" presStyleCnt="0"/>
      <dgm:spPr/>
    </dgm:pt>
    <dgm:pt modelId="{ED8A054E-13FC-46B1-A08C-E9F0240F93F6}" type="pres">
      <dgm:prSet presAssocID="{FE828877-603F-4E89-B237-10DD6212315B}" presName="bgRect" presStyleLbl="bgShp" presStyleIdx="4" presStyleCnt="5"/>
      <dgm:spPr/>
    </dgm:pt>
    <dgm:pt modelId="{15CD586E-2D7E-43E6-B49C-003157D0C897}" type="pres">
      <dgm:prSet presAssocID="{FE828877-603F-4E89-B237-10DD6212315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estion mark"/>
        </a:ext>
      </dgm:extLst>
    </dgm:pt>
    <dgm:pt modelId="{6568F274-14C3-4242-8D79-2401F8EBECA8}" type="pres">
      <dgm:prSet presAssocID="{FE828877-603F-4E89-B237-10DD6212315B}" presName="spaceRect" presStyleCnt="0"/>
      <dgm:spPr/>
    </dgm:pt>
    <dgm:pt modelId="{557FB93D-00D2-4A12-9AAE-D4F9BCE5FD06}" type="pres">
      <dgm:prSet presAssocID="{FE828877-603F-4E89-B237-10DD6212315B}" presName="parTx" presStyleLbl="revTx" presStyleIdx="4" presStyleCnt="5">
        <dgm:presLayoutVars>
          <dgm:chMax val="0"/>
          <dgm:chPref val="0"/>
        </dgm:presLayoutVars>
      </dgm:prSet>
      <dgm:spPr/>
    </dgm:pt>
  </dgm:ptLst>
  <dgm:cxnLst>
    <dgm:cxn modelId="{2AE7511C-B4ED-4BCB-8685-27CB9A3C0EC5}" type="presOf" srcId="{FE828877-603F-4E89-B237-10DD6212315B}" destId="{557FB93D-00D2-4A12-9AAE-D4F9BCE5FD06}" srcOrd="0" destOrd="0" presId="urn:microsoft.com/office/officeart/2018/2/layout/IconVerticalSolidList"/>
    <dgm:cxn modelId="{84077929-C645-4C01-AFF1-BF5BAB0FC291}" srcId="{B3A7C832-8BF9-42C1-BB6B-4DBC13810C08}" destId="{F3AF554F-D392-4B70-9937-E0D77CC15E0A}" srcOrd="1" destOrd="0" parTransId="{88C53ED7-4F8C-4225-9D84-00DD2675355C}" sibTransId="{6189AFAB-3B24-4CEE-8F7C-6DB2E9F8925B}"/>
    <dgm:cxn modelId="{EC404E34-6BF4-4399-989A-53DF4896E314}" type="presOf" srcId="{91706736-2CC3-44CB-A665-685552A28DE3}" destId="{898A71ED-E798-4070-9EBC-F1891AFC1348}" srcOrd="0" destOrd="0" presId="urn:microsoft.com/office/officeart/2018/2/layout/IconVerticalSolidList"/>
    <dgm:cxn modelId="{49B89138-C36D-4AAD-A6D4-DE57B7DD383B}" srcId="{B3A7C832-8BF9-42C1-BB6B-4DBC13810C08}" destId="{91706736-2CC3-44CB-A665-685552A28DE3}" srcOrd="2" destOrd="0" parTransId="{009EC636-038E-4F23-BB37-453DA34295E5}" sibTransId="{EC2C8BA6-FAB2-426A-99F4-A7B897221406}"/>
    <dgm:cxn modelId="{90054A3B-1B7B-4C94-97B7-F25645D6EFE1}" type="presOf" srcId="{E5A58746-9089-47E2-B943-B003DAF6222C}" destId="{8C0230EB-EA51-4378-9350-C91A218C0F4E}" srcOrd="0" destOrd="0" presId="urn:microsoft.com/office/officeart/2018/2/layout/IconVerticalSolidList"/>
    <dgm:cxn modelId="{F8237D44-478F-4EAD-8762-6DD8FE24C613}" type="presOf" srcId="{B3A7C832-8BF9-42C1-BB6B-4DBC13810C08}" destId="{05FFCD6A-E362-4CFB-AE10-38D85DC9CB54}" srcOrd="0" destOrd="0" presId="urn:microsoft.com/office/officeart/2018/2/layout/IconVerticalSolidList"/>
    <dgm:cxn modelId="{42DAEB77-C26F-4D04-82A3-4D6D6E4C5414}" srcId="{B3A7C832-8BF9-42C1-BB6B-4DBC13810C08}" destId="{FE828877-603F-4E89-B237-10DD6212315B}" srcOrd="4" destOrd="0" parTransId="{997D04A5-643F-4185-ACDB-E86609A79971}" sibTransId="{1F0F1B29-CDB7-49FD-B608-8D8E3AD53241}"/>
    <dgm:cxn modelId="{3259437D-DB2B-46EC-80F7-F1C9116F1EBD}" type="presOf" srcId="{85F37C7A-F397-4FEA-B998-AA96B52F94EE}" destId="{D6049629-9704-40DD-A0CD-D53949C21938}" srcOrd="0" destOrd="0" presId="urn:microsoft.com/office/officeart/2018/2/layout/IconVerticalSolidList"/>
    <dgm:cxn modelId="{1F72F580-97BF-46AC-BEF6-24F82085E8D3}" type="presOf" srcId="{F3AF554F-D392-4B70-9937-E0D77CC15E0A}" destId="{AE6E1C9B-050D-4C61-AB12-900043618292}" srcOrd="0" destOrd="0" presId="urn:microsoft.com/office/officeart/2018/2/layout/IconVerticalSolidList"/>
    <dgm:cxn modelId="{61D902EB-CB30-4F34-AC12-4DBCE9F7FA39}" srcId="{B3A7C832-8BF9-42C1-BB6B-4DBC13810C08}" destId="{85F37C7A-F397-4FEA-B998-AA96B52F94EE}" srcOrd="0" destOrd="0" parTransId="{3730DC22-2D59-4F22-B082-DAE461E08647}" sibTransId="{0ECE249F-451E-4F7D-8936-8D89A5A09874}"/>
    <dgm:cxn modelId="{77583FF7-96C1-4132-AF2C-745D37B95AEA}" srcId="{B3A7C832-8BF9-42C1-BB6B-4DBC13810C08}" destId="{E5A58746-9089-47E2-B943-B003DAF6222C}" srcOrd="3" destOrd="0" parTransId="{9D32D0CE-512C-49B1-A7D5-D48C4A48E9F4}" sibTransId="{DFA52AA1-EEE2-4627-A66F-18C4E6BC20BA}"/>
    <dgm:cxn modelId="{6F0F0793-74F9-4B4B-9BA4-426541996084}" type="presParOf" srcId="{05FFCD6A-E362-4CFB-AE10-38D85DC9CB54}" destId="{D8876A66-8086-4D37-9668-493F01D9EE56}" srcOrd="0" destOrd="0" presId="urn:microsoft.com/office/officeart/2018/2/layout/IconVerticalSolidList"/>
    <dgm:cxn modelId="{C4E6F258-C8A7-4461-A48B-0D2138EA9F32}" type="presParOf" srcId="{D8876A66-8086-4D37-9668-493F01D9EE56}" destId="{F4C32EFB-CD2B-4831-8720-3AF329F2D666}" srcOrd="0" destOrd="0" presId="urn:microsoft.com/office/officeart/2018/2/layout/IconVerticalSolidList"/>
    <dgm:cxn modelId="{92A5D1A9-4FA1-4439-A78B-E2037373CA69}" type="presParOf" srcId="{D8876A66-8086-4D37-9668-493F01D9EE56}" destId="{F5691118-A55F-44CA-9307-E3457B7B4D0C}" srcOrd="1" destOrd="0" presId="urn:microsoft.com/office/officeart/2018/2/layout/IconVerticalSolidList"/>
    <dgm:cxn modelId="{961EFE50-7C88-4A74-B99E-4D50E0956812}" type="presParOf" srcId="{D8876A66-8086-4D37-9668-493F01D9EE56}" destId="{1BC6A08A-8B01-4F34-9B0E-24EA9AD6702C}" srcOrd="2" destOrd="0" presId="urn:microsoft.com/office/officeart/2018/2/layout/IconVerticalSolidList"/>
    <dgm:cxn modelId="{A1F62193-8BCD-4F88-A5CF-862A0D4C698E}" type="presParOf" srcId="{D8876A66-8086-4D37-9668-493F01D9EE56}" destId="{D6049629-9704-40DD-A0CD-D53949C21938}" srcOrd="3" destOrd="0" presId="urn:microsoft.com/office/officeart/2018/2/layout/IconVerticalSolidList"/>
    <dgm:cxn modelId="{7129FB4A-7029-4F1A-9338-6239ED0F3BBB}" type="presParOf" srcId="{05FFCD6A-E362-4CFB-AE10-38D85DC9CB54}" destId="{DEA424A1-02EB-439E-A433-C90ABC1548D9}" srcOrd="1" destOrd="0" presId="urn:microsoft.com/office/officeart/2018/2/layout/IconVerticalSolidList"/>
    <dgm:cxn modelId="{41F186E0-97D1-43A5-8D30-0AD5F224550C}" type="presParOf" srcId="{05FFCD6A-E362-4CFB-AE10-38D85DC9CB54}" destId="{544BAFED-6584-45B1-ACC0-F80964B3BBEB}" srcOrd="2" destOrd="0" presId="urn:microsoft.com/office/officeart/2018/2/layout/IconVerticalSolidList"/>
    <dgm:cxn modelId="{A8F46EDD-8F20-4A56-80D9-C2D72AC5990E}" type="presParOf" srcId="{544BAFED-6584-45B1-ACC0-F80964B3BBEB}" destId="{38713958-0440-4F07-B523-C90BB3F00EBA}" srcOrd="0" destOrd="0" presId="urn:microsoft.com/office/officeart/2018/2/layout/IconVerticalSolidList"/>
    <dgm:cxn modelId="{9E68EF46-71D3-4DD3-AAE8-0872632337FC}" type="presParOf" srcId="{544BAFED-6584-45B1-ACC0-F80964B3BBEB}" destId="{DF387377-F6E1-445C-B0F3-54B04306A9B3}" srcOrd="1" destOrd="0" presId="urn:microsoft.com/office/officeart/2018/2/layout/IconVerticalSolidList"/>
    <dgm:cxn modelId="{6797BE2A-1E8C-4874-AC22-E80C2C04B812}" type="presParOf" srcId="{544BAFED-6584-45B1-ACC0-F80964B3BBEB}" destId="{3766503C-EC22-497D-A4BB-C789E15FD9F1}" srcOrd="2" destOrd="0" presId="urn:microsoft.com/office/officeart/2018/2/layout/IconVerticalSolidList"/>
    <dgm:cxn modelId="{5B02D6BB-9050-452B-AAA2-F5B774FE8676}" type="presParOf" srcId="{544BAFED-6584-45B1-ACC0-F80964B3BBEB}" destId="{AE6E1C9B-050D-4C61-AB12-900043618292}" srcOrd="3" destOrd="0" presId="urn:microsoft.com/office/officeart/2018/2/layout/IconVerticalSolidList"/>
    <dgm:cxn modelId="{6ABD89D2-67AC-4790-9286-1C968D079645}" type="presParOf" srcId="{05FFCD6A-E362-4CFB-AE10-38D85DC9CB54}" destId="{D9F87648-7D69-4CAC-A72D-4C2727DEDAD8}" srcOrd="3" destOrd="0" presId="urn:microsoft.com/office/officeart/2018/2/layout/IconVerticalSolidList"/>
    <dgm:cxn modelId="{F7FE3D12-7D74-4797-8383-4655E9BCEDC4}" type="presParOf" srcId="{05FFCD6A-E362-4CFB-AE10-38D85DC9CB54}" destId="{84A8ACC0-D68E-4FB6-B1C8-FF4D6FE4DE7D}" srcOrd="4" destOrd="0" presId="urn:microsoft.com/office/officeart/2018/2/layout/IconVerticalSolidList"/>
    <dgm:cxn modelId="{EBB9F278-8DC2-4691-A1B9-6FC3A44A8DD4}" type="presParOf" srcId="{84A8ACC0-D68E-4FB6-B1C8-FF4D6FE4DE7D}" destId="{6D3F7655-E018-4E09-851A-9488B508900B}" srcOrd="0" destOrd="0" presId="urn:microsoft.com/office/officeart/2018/2/layout/IconVerticalSolidList"/>
    <dgm:cxn modelId="{E3378C91-51B0-45EA-809A-E1FC858A68AC}" type="presParOf" srcId="{84A8ACC0-D68E-4FB6-B1C8-FF4D6FE4DE7D}" destId="{7F42DC1A-9EA7-48C5-9448-68A0692573EF}" srcOrd="1" destOrd="0" presId="urn:microsoft.com/office/officeart/2018/2/layout/IconVerticalSolidList"/>
    <dgm:cxn modelId="{7564F0F0-A56A-498A-910D-FD5FA42968B4}" type="presParOf" srcId="{84A8ACC0-D68E-4FB6-B1C8-FF4D6FE4DE7D}" destId="{38104739-AA8C-4910-9C2C-A476ABD5CA4B}" srcOrd="2" destOrd="0" presId="urn:microsoft.com/office/officeart/2018/2/layout/IconVerticalSolidList"/>
    <dgm:cxn modelId="{183B2E03-F75B-4666-9244-156A3B935AD2}" type="presParOf" srcId="{84A8ACC0-D68E-4FB6-B1C8-FF4D6FE4DE7D}" destId="{898A71ED-E798-4070-9EBC-F1891AFC1348}" srcOrd="3" destOrd="0" presId="urn:microsoft.com/office/officeart/2018/2/layout/IconVerticalSolidList"/>
    <dgm:cxn modelId="{09ADA15A-6592-4A6B-91FE-4DC4AA993666}" type="presParOf" srcId="{05FFCD6A-E362-4CFB-AE10-38D85DC9CB54}" destId="{7881021A-4D93-4465-A6C4-8634F7456B4A}" srcOrd="5" destOrd="0" presId="urn:microsoft.com/office/officeart/2018/2/layout/IconVerticalSolidList"/>
    <dgm:cxn modelId="{E0F00B0D-E66A-4366-A72C-FFE5EC9A7F3A}" type="presParOf" srcId="{05FFCD6A-E362-4CFB-AE10-38D85DC9CB54}" destId="{26BAD076-CED8-49B9-9AD2-3FE15CCB5058}" srcOrd="6" destOrd="0" presId="urn:microsoft.com/office/officeart/2018/2/layout/IconVerticalSolidList"/>
    <dgm:cxn modelId="{49445B67-85D5-4E5F-9C8B-0AB8A1F3BD5D}" type="presParOf" srcId="{26BAD076-CED8-49B9-9AD2-3FE15CCB5058}" destId="{7349459A-6E40-4E90-A522-58EFEEA45C30}" srcOrd="0" destOrd="0" presId="urn:microsoft.com/office/officeart/2018/2/layout/IconVerticalSolidList"/>
    <dgm:cxn modelId="{1A3F42E6-923A-4B05-B45C-6AE3FF4D7CDF}" type="presParOf" srcId="{26BAD076-CED8-49B9-9AD2-3FE15CCB5058}" destId="{1B42EA7A-B7A9-4EDF-A1D8-284E138F368C}" srcOrd="1" destOrd="0" presId="urn:microsoft.com/office/officeart/2018/2/layout/IconVerticalSolidList"/>
    <dgm:cxn modelId="{A2ECC0D7-145A-4BE1-B5EE-8622CA0B1F84}" type="presParOf" srcId="{26BAD076-CED8-49B9-9AD2-3FE15CCB5058}" destId="{E6D80FA4-FCFC-44C9-BB13-0AA9EA300B6A}" srcOrd="2" destOrd="0" presId="urn:microsoft.com/office/officeart/2018/2/layout/IconVerticalSolidList"/>
    <dgm:cxn modelId="{4C996249-3486-43B1-9090-4CBFDB652418}" type="presParOf" srcId="{26BAD076-CED8-49B9-9AD2-3FE15CCB5058}" destId="{8C0230EB-EA51-4378-9350-C91A218C0F4E}" srcOrd="3" destOrd="0" presId="urn:microsoft.com/office/officeart/2018/2/layout/IconVerticalSolidList"/>
    <dgm:cxn modelId="{46417D9F-8DC8-4D9D-97CE-6647A988F26E}" type="presParOf" srcId="{05FFCD6A-E362-4CFB-AE10-38D85DC9CB54}" destId="{42E043D1-6B05-453B-9407-5DF534775776}" srcOrd="7" destOrd="0" presId="urn:microsoft.com/office/officeart/2018/2/layout/IconVerticalSolidList"/>
    <dgm:cxn modelId="{FBC67901-0C8A-4C65-AFBB-300C15C7C761}" type="presParOf" srcId="{05FFCD6A-E362-4CFB-AE10-38D85DC9CB54}" destId="{1379966F-1F5A-4CA6-8CAA-560168B5DFEF}" srcOrd="8" destOrd="0" presId="urn:microsoft.com/office/officeart/2018/2/layout/IconVerticalSolidList"/>
    <dgm:cxn modelId="{21CAE51E-C482-4DC3-A8CA-2ACC96B10C15}" type="presParOf" srcId="{1379966F-1F5A-4CA6-8CAA-560168B5DFEF}" destId="{ED8A054E-13FC-46B1-A08C-E9F0240F93F6}" srcOrd="0" destOrd="0" presId="urn:microsoft.com/office/officeart/2018/2/layout/IconVerticalSolidList"/>
    <dgm:cxn modelId="{E5BA2D4E-52AF-408B-B9A7-5B4ABD9A7CB8}" type="presParOf" srcId="{1379966F-1F5A-4CA6-8CAA-560168B5DFEF}" destId="{15CD586E-2D7E-43E6-B49C-003157D0C897}" srcOrd="1" destOrd="0" presId="urn:microsoft.com/office/officeart/2018/2/layout/IconVerticalSolidList"/>
    <dgm:cxn modelId="{AEF3D967-5F1A-4F97-9188-2D848393B36E}" type="presParOf" srcId="{1379966F-1F5A-4CA6-8CAA-560168B5DFEF}" destId="{6568F274-14C3-4242-8D79-2401F8EBECA8}" srcOrd="2" destOrd="0" presId="urn:microsoft.com/office/officeart/2018/2/layout/IconVerticalSolidList"/>
    <dgm:cxn modelId="{54DAC37D-A455-4FF4-9D34-789AEFA5A2EF}" type="presParOf" srcId="{1379966F-1F5A-4CA6-8CAA-560168B5DFEF}" destId="{557FB93D-00D2-4A12-9AAE-D4F9BCE5FD0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9F3D86A-7914-4277-BCDA-E5F8FE1DF1A2}" type="doc">
      <dgm:prSet loTypeId="urn:microsoft.com/office/officeart/2005/8/layout/process5" loCatId="process" qsTypeId="urn:microsoft.com/office/officeart/2005/8/quickstyle/simple4" qsCatId="simple" csTypeId="urn:microsoft.com/office/officeart/2005/8/colors/accent1_2" csCatId="accent1"/>
      <dgm:spPr/>
      <dgm:t>
        <a:bodyPr/>
        <a:lstStyle/>
        <a:p>
          <a:endParaRPr lang="en-US"/>
        </a:p>
      </dgm:t>
    </dgm:pt>
    <dgm:pt modelId="{9F8614A9-E731-4119-9C16-DA846AABFB73}">
      <dgm:prSet/>
      <dgm:spPr/>
      <dgm:t>
        <a:bodyPr/>
        <a:lstStyle/>
        <a:p>
          <a:r>
            <a:rPr lang="tr-TR" dirty="0"/>
            <a:t>Bu hastaya yaklaşımımız nasıl olmalıdır?</a:t>
          </a:r>
          <a:endParaRPr lang="en-US" dirty="0"/>
        </a:p>
      </dgm:t>
    </dgm:pt>
    <dgm:pt modelId="{9997840E-A922-49EE-843E-EE5CB2F8D03A}" type="parTrans" cxnId="{55410482-733E-4228-999F-2AC77BB46372}">
      <dgm:prSet/>
      <dgm:spPr/>
      <dgm:t>
        <a:bodyPr/>
        <a:lstStyle/>
        <a:p>
          <a:endParaRPr lang="en-US"/>
        </a:p>
      </dgm:t>
    </dgm:pt>
    <dgm:pt modelId="{97B68BDB-E5F3-414B-9524-C1D598DD784C}" type="sibTrans" cxnId="{55410482-733E-4228-999F-2AC77BB46372}">
      <dgm:prSet/>
      <dgm:spPr/>
      <dgm:t>
        <a:bodyPr/>
        <a:lstStyle/>
        <a:p>
          <a:endParaRPr lang="en-US"/>
        </a:p>
      </dgm:t>
    </dgm:pt>
    <dgm:pt modelId="{607FA90F-290A-4083-908F-07839B0FD79C}">
      <dgm:prSet/>
      <dgm:spPr/>
      <dgm:t>
        <a:bodyPr/>
        <a:lstStyle/>
        <a:p>
          <a:r>
            <a:rPr lang="tr-TR" kern="1200" dirty="0"/>
            <a:t>50 yaşında kadın polikliniğimize kilo verme isteğiyle </a:t>
          </a:r>
          <a:r>
            <a:rPr lang="tr-TR" kern="1200" dirty="0" err="1"/>
            <a:t>başvurdu.Aktif</a:t>
          </a:r>
          <a:r>
            <a:rPr lang="tr-TR" kern="1200" dirty="0"/>
            <a:t> </a:t>
          </a:r>
          <a:r>
            <a:rPr lang="tr-TR" kern="1200" dirty="0">
              <a:latin typeface="Aptos" panose="02110004020202020204"/>
              <a:ea typeface="+mn-ea"/>
              <a:cs typeface="+mn-cs"/>
            </a:rPr>
            <a:t>şikayeti</a:t>
          </a:r>
          <a:r>
            <a:rPr lang="tr-TR" kern="1200" dirty="0"/>
            <a:t> yoktu. </a:t>
          </a:r>
          <a:endParaRPr lang="en-US" kern="1200" dirty="0"/>
        </a:p>
      </dgm:t>
    </dgm:pt>
    <dgm:pt modelId="{71DFBA83-8EB8-4B79-BEA6-3A95AD194D79}" type="sibTrans" cxnId="{2EE30ED7-444E-4ED7-85A8-6029F7737D41}">
      <dgm:prSet/>
      <dgm:spPr/>
      <dgm:t>
        <a:bodyPr/>
        <a:lstStyle/>
        <a:p>
          <a:endParaRPr lang="en-US"/>
        </a:p>
      </dgm:t>
    </dgm:pt>
    <dgm:pt modelId="{0CA803DC-12C6-4A9E-BAF9-6294F53BE4FD}" type="parTrans" cxnId="{2EE30ED7-444E-4ED7-85A8-6029F7737D41}">
      <dgm:prSet/>
      <dgm:spPr/>
      <dgm:t>
        <a:bodyPr/>
        <a:lstStyle/>
        <a:p>
          <a:endParaRPr lang="en-US"/>
        </a:p>
      </dgm:t>
    </dgm:pt>
    <dgm:pt modelId="{E6A9B218-19B5-4AB4-BE0D-2A77762C35CC}" type="pres">
      <dgm:prSet presAssocID="{79F3D86A-7914-4277-BCDA-E5F8FE1DF1A2}" presName="diagram" presStyleCnt="0">
        <dgm:presLayoutVars>
          <dgm:dir/>
          <dgm:resizeHandles val="exact"/>
        </dgm:presLayoutVars>
      </dgm:prSet>
      <dgm:spPr/>
    </dgm:pt>
    <dgm:pt modelId="{8A28A569-C271-40A7-8141-3CD82A0D2980}" type="pres">
      <dgm:prSet presAssocID="{607FA90F-290A-4083-908F-07839B0FD79C}" presName="node" presStyleLbl="node1" presStyleIdx="0" presStyleCnt="2">
        <dgm:presLayoutVars>
          <dgm:bulletEnabled val="1"/>
        </dgm:presLayoutVars>
      </dgm:prSet>
      <dgm:spPr/>
    </dgm:pt>
    <dgm:pt modelId="{1D3C4F72-FBC1-4976-800F-A26CC56E81FB}" type="pres">
      <dgm:prSet presAssocID="{71DFBA83-8EB8-4B79-BEA6-3A95AD194D79}" presName="sibTrans" presStyleLbl="sibTrans2D1" presStyleIdx="0" presStyleCnt="1"/>
      <dgm:spPr/>
    </dgm:pt>
    <dgm:pt modelId="{C39A256E-4098-4C43-BB0A-3BC9891B48FE}" type="pres">
      <dgm:prSet presAssocID="{71DFBA83-8EB8-4B79-BEA6-3A95AD194D79}" presName="connectorText" presStyleLbl="sibTrans2D1" presStyleIdx="0" presStyleCnt="1"/>
      <dgm:spPr/>
    </dgm:pt>
    <dgm:pt modelId="{CC97E576-32AB-48A2-B966-B138E8ECBF1D}" type="pres">
      <dgm:prSet presAssocID="{9F8614A9-E731-4119-9C16-DA846AABFB73}" presName="node" presStyleLbl="node1" presStyleIdx="1" presStyleCnt="2">
        <dgm:presLayoutVars>
          <dgm:bulletEnabled val="1"/>
        </dgm:presLayoutVars>
      </dgm:prSet>
      <dgm:spPr/>
    </dgm:pt>
  </dgm:ptLst>
  <dgm:cxnLst>
    <dgm:cxn modelId="{5CC1A516-FE50-49DD-9B5D-E8C598D89980}" type="presOf" srcId="{71DFBA83-8EB8-4B79-BEA6-3A95AD194D79}" destId="{C39A256E-4098-4C43-BB0A-3BC9891B48FE}" srcOrd="1" destOrd="0" presId="urn:microsoft.com/office/officeart/2005/8/layout/process5"/>
    <dgm:cxn modelId="{742D4B34-1F36-45E5-B6A3-4A5E0BDCA530}" type="presOf" srcId="{607FA90F-290A-4083-908F-07839B0FD79C}" destId="{8A28A569-C271-40A7-8141-3CD82A0D2980}" srcOrd="0" destOrd="0" presId="urn:microsoft.com/office/officeart/2005/8/layout/process5"/>
    <dgm:cxn modelId="{C2773076-3686-4F9A-AAFA-0D5004E5E80D}" type="presOf" srcId="{79F3D86A-7914-4277-BCDA-E5F8FE1DF1A2}" destId="{E6A9B218-19B5-4AB4-BE0D-2A77762C35CC}" srcOrd="0" destOrd="0" presId="urn:microsoft.com/office/officeart/2005/8/layout/process5"/>
    <dgm:cxn modelId="{55410482-733E-4228-999F-2AC77BB46372}" srcId="{79F3D86A-7914-4277-BCDA-E5F8FE1DF1A2}" destId="{9F8614A9-E731-4119-9C16-DA846AABFB73}" srcOrd="1" destOrd="0" parTransId="{9997840E-A922-49EE-843E-EE5CB2F8D03A}" sibTransId="{97B68BDB-E5F3-414B-9524-C1D598DD784C}"/>
    <dgm:cxn modelId="{19D8C284-00E1-452F-9559-C2A694E01205}" type="presOf" srcId="{71DFBA83-8EB8-4B79-BEA6-3A95AD194D79}" destId="{1D3C4F72-FBC1-4976-800F-A26CC56E81FB}" srcOrd="0" destOrd="0" presId="urn:microsoft.com/office/officeart/2005/8/layout/process5"/>
    <dgm:cxn modelId="{2EE30ED7-444E-4ED7-85A8-6029F7737D41}" srcId="{79F3D86A-7914-4277-BCDA-E5F8FE1DF1A2}" destId="{607FA90F-290A-4083-908F-07839B0FD79C}" srcOrd="0" destOrd="0" parTransId="{0CA803DC-12C6-4A9E-BAF9-6294F53BE4FD}" sibTransId="{71DFBA83-8EB8-4B79-BEA6-3A95AD194D79}"/>
    <dgm:cxn modelId="{729E16FA-82A7-4D09-ABF1-08AEDD440DBD}" type="presOf" srcId="{9F8614A9-E731-4119-9C16-DA846AABFB73}" destId="{CC97E576-32AB-48A2-B966-B138E8ECBF1D}" srcOrd="0" destOrd="0" presId="urn:microsoft.com/office/officeart/2005/8/layout/process5"/>
    <dgm:cxn modelId="{74D3E85E-3E07-4AFC-B289-FED807226166}" type="presParOf" srcId="{E6A9B218-19B5-4AB4-BE0D-2A77762C35CC}" destId="{8A28A569-C271-40A7-8141-3CD82A0D2980}" srcOrd="0" destOrd="0" presId="urn:microsoft.com/office/officeart/2005/8/layout/process5"/>
    <dgm:cxn modelId="{44490202-4368-4718-B744-46C824FB5446}" type="presParOf" srcId="{E6A9B218-19B5-4AB4-BE0D-2A77762C35CC}" destId="{1D3C4F72-FBC1-4976-800F-A26CC56E81FB}" srcOrd="1" destOrd="0" presId="urn:microsoft.com/office/officeart/2005/8/layout/process5"/>
    <dgm:cxn modelId="{C709ED04-EE5A-4BE8-BD56-09E46A9B9B27}" type="presParOf" srcId="{1D3C4F72-FBC1-4976-800F-A26CC56E81FB}" destId="{C39A256E-4098-4C43-BB0A-3BC9891B48FE}" srcOrd="0" destOrd="0" presId="urn:microsoft.com/office/officeart/2005/8/layout/process5"/>
    <dgm:cxn modelId="{881D8A58-CBC8-49EC-9422-F01F7912D817}" type="presParOf" srcId="{E6A9B218-19B5-4AB4-BE0D-2A77762C35CC}" destId="{CC97E576-32AB-48A2-B966-B138E8ECBF1D}" srcOrd="2"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C60501-A521-4311-AE68-1E123BEEDAC9}"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CD9F3F9B-CD78-4755-9796-9923EEDCC27F}">
      <dgm:prSet/>
      <dgm:spPr/>
      <dgm:t>
        <a:bodyPr/>
        <a:lstStyle/>
        <a:p>
          <a:r>
            <a:rPr lang="tr-TR"/>
            <a:t>Ne kadar süredir fazla kilolu olduğu</a:t>
          </a:r>
          <a:endParaRPr lang="en-US"/>
        </a:p>
      </dgm:t>
    </dgm:pt>
    <dgm:pt modelId="{A33E00C7-1A9D-4041-B8DB-2FEBB0BC7D69}" type="parTrans" cxnId="{29F6AF3A-35DF-49C9-A739-F08BF3D8F07D}">
      <dgm:prSet/>
      <dgm:spPr/>
      <dgm:t>
        <a:bodyPr/>
        <a:lstStyle/>
        <a:p>
          <a:endParaRPr lang="en-US"/>
        </a:p>
      </dgm:t>
    </dgm:pt>
    <dgm:pt modelId="{5A0C9F38-8A95-41D4-A4F7-6856494DE61E}" type="sibTrans" cxnId="{29F6AF3A-35DF-49C9-A739-F08BF3D8F07D}">
      <dgm:prSet/>
      <dgm:spPr/>
      <dgm:t>
        <a:bodyPr/>
        <a:lstStyle/>
        <a:p>
          <a:endParaRPr lang="en-US"/>
        </a:p>
      </dgm:t>
    </dgm:pt>
    <dgm:pt modelId="{9610A90E-4928-4D30-9264-1C72C43EDD01}">
      <dgm:prSet/>
      <dgm:spPr/>
      <dgm:t>
        <a:bodyPr/>
        <a:lstStyle/>
        <a:p>
          <a:r>
            <a:rPr lang="tr-TR"/>
            <a:t>Ek hastalık öyküsü </a:t>
          </a:r>
          <a:endParaRPr lang="en-US"/>
        </a:p>
      </dgm:t>
    </dgm:pt>
    <dgm:pt modelId="{D2FD7EBC-17EE-4096-85B6-6281F680CD06}" type="parTrans" cxnId="{B4276EA9-085B-431E-B95C-ADF838C74F7F}">
      <dgm:prSet/>
      <dgm:spPr/>
      <dgm:t>
        <a:bodyPr/>
        <a:lstStyle/>
        <a:p>
          <a:endParaRPr lang="en-US"/>
        </a:p>
      </dgm:t>
    </dgm:pt>
    <dgm:pt modelId="{03494AD5-80DF-4FD8-A133-F9EB2146D1DB}" type="sibTrans" cxnId="{B4276EA9-085B-431E-B95C-ADF838C74F7F}">
      <dgm:prSet/>
      <dgm:spPr/>
      <dgm:t>
        <a:bodyPr/>
        <a:lstStyle/>
        <a:p>
          <a:endParaRPr lang="en-US"/>
        </a:p>
      </dgm:t>
    </dgm:pt>
    <dgm:pt modelId="{B4B1C8A6-EE14-4319-A0DB-AE73AB653523}">
      <dgm:prSet/>
      <dgm:spPr/>
      <dgm:t>
        <a:bodyPr/>
        <a:lstStyle/>
        <a:p>
          <a:r>
            <a:rPr lang="tr-TR"/>
            <a:t>Sigara alkol kullanım durumu</a:t>
          </a:r>
          <a:endParaRPr lang="en-US"/>
        </a:p>
      </dgm:t>
    </dgm:pt>
    <dgm:pt modelId="{D253CD07-521A-4EA4-B9AB-14B7BC58595D}" type="parTrans" cxnId="{A253D015-8308-42A1-9EA1-76D772A21903}">
      <dgm:prSet/>
      <dgm:spPr/>
      <dgm:t>
        <a:bodyPr/>
        <a:lstStyle/>
        <a:p>
          <a:endParaRPr lang="en-US"/>
        </a:p>
      </dgm:t>
    </dgm:pt>
    <dgm:pt modelId="{7A4A9963-FF26-40F6-9781-BE5B62114DED}" type="sibTrans" cxnId="{A253D015-8308-42A1-9EA1-76D772A21903}">
      <dgm:prSet/>
      <dgm:spPr/>
      <dgm:t>
        <a:bodyPr/>
        <a:lstStyle/>
        <a:p>
          <a:endParaRPr lang="en-US"/>
        </a:p>
      </dgm:t>
    </dgm:pt>
    <dgm:pt modelId="{F6DD839B-B3F8-4318-9DFF-F08DD1F58D18}">
      <dgm:prSet/>
      <dgm:spPr/>
      <dgm:t>
        <a:bodyPr/>
        <a:lstStyle/>
        <a:p>
          <a:r>
            <a:rPr lang="tr-TR"/>
            <a:t>Ailede obezite, DM, HT, guatr ve KVH öyküsü</a:t>
          </a:r>
          <a:endParaRPr lang="en-US"/>
        </a:p>
      </dgm:t>
    </dgm:pt>
    <dgm:pt modelId="{D91843D0-3649-40C5-9CF5-1387162B85CC}" type="parTrans" cxnId="{4BD3263B-074B-4CCF-A9AE-4D6AD5A3B61D}">
      <dgm:prSet/>
      <dgm:spPr/>
      <dgm:t>
        <a:bodyPr/>
        <a:lstStyle/>
        <a:p>
          <a:endParaRPr lang="en-US"/>
        </a:p>
      </dgm:t>
    </dgm:pt>
    <dgm:pt modelId="{7AD5B216-697C-44B9-B987-F78C7C782800}" type="sibTrans" cxnId="{4BD3263B-074B-4CCF-A9AE-4D6AD5A3B61D}">
      <dgm:prSet/>
      <dgm:spPr/>
      <dgm:t>
        <a:bodyPr/>
        <a:lstStyle/>
        <a:p>
          <a:endParaRPr lang="en-US"/>
        </a:p>
      </dgm:t>
    </dgm:pt>
    <dgm:pt modelId="{E50E5A4E-94C8-42F4-8AF9-9E9013C2FA6C}">
      <dgm:prSet/>
      <dgm:spPr/>
      <dgm:t>
        <a:bodyPr/>
        <a:lstStyle/>
        <a:p>
          <a:r>
            <a:rPr lang="tr-TR"/>
            <a:t>Cinsel aktiflik durumu</a:t>
          </a:r>
          <a:endParaRPr lang="en-US"/>
        </a:p>
      </dgm:t>
    </dgm:pt>
    <dgm:pt modelId="{95089EB5-3076-4A04-8DEB-03B8CDF13E9D}" type="parTrans" cxnId="{2D53DFF4-2365-479B-869E-B23A55674A6C}">
      <dgm:prSet/>
      <dgm:spPr/>
      <dgm:t>
        <a:bodyPr/>
        <a:lstStyle/>
        <a:p>
          <a:endParaRPr lang="en-US"/>
        </a:p>
      </dgm:t>
    </dgm:pt>
    <dgm:pt modelId="{6A13BB04-09F4-4C5D-9312-B0A3D15E72C4}" type="sibTrans" cxnId="{2D53DFF4-2365-479B-869E-B23A55674A6C}">
      <dgm:prSet/>
      <dgm:spPr/>
      <dgm:t>
        <a:bodyPr/>
        <a:lstStyle/>
        <a:p>
          <a:endParaRPr lang="en-US"/>
        </a:p>
      </dgm:t>
    </dgm:pt>
    <dgm:pt modelId="{7D0FEDD3-BE21-428D-B168-45815C4F6671}">
      <dgm:prSet/>
      <dgm:spPr/>
      <dgm:t>
        <a:bodyPr/>
        <a:lstStyle/>
        <a:p>
          <a:r>
            <a:rPr lang="tr-TR"/>
            <a:t>Beslenme ve fiziksel aktivite durumu</a:t>
          </a:r>
          <a:endParaRPr lang="en-US"/>
        </a:p>
      </dgm:t>
    </dgm:pt>
    <dgm:pt modelId="{6BA53925-2AC2-43B8-BCC7-E20157B06F43}" type="parTrans" cxnId="{66C09C21-42B2-4113-A799-B8D5AE1BB1E8}">
      <dgm:prSet/>
      <dgm:spPr/>
      <dgm:t>
        <a:bodyPr/>
        <a:lstStyle/>
        <a:p>
          <a:endParaRPr lang="en-US"/>
        </a:p>
      </dgm:t>
    </dgm:pt>
    <dgm:pt modelId="{1CF38A91-8AFC-4CEC-81B9-117E77756D8F}" type="sibTrans" cxnId="{66C09C21-42B2-4113-A799-B8D5AE1BB1E8}">
      <dgm:prSet/>
      <dgm:spPr/>
      <dgm:t>
        <a:bodyPr/>
        <a:lstStyle/>
        <a:p>
          <a:endParaRPr lang="en-US"/>
        </a:p>
      </dgm:t>
    </dgm:pt>
    <dgm:pt modelId="{6F2E3769-CE8B-4A31-A2D8-80708D086B5A}" type="pres">
      <dgm:prSet presAssocID="{E0C60501-A521-4311-AE68-1E123BEEDAC9}" presName="vert0" presStyleCnt="0">
        <dgm:presLayoutVars>
          <dgm:dir/>
          <dgm:animOne val="branch"/>
          <dgm:animLvl val="lvl"/>
        </dgm:presLayoutVars>
      </dgm:prSet>
      <dgm:spPr/>
    </dgm:pt>
    <dgm:pt modelId="{B73F6AD0-C40A-4112-9185-770FB1B09022}" type="pres">
      <dgm:prSet presAssocID="{CD9F3F9B-CD78-4755-9796-9923EEDCC27F}" presName="thickLine" presStyleLbl="alignNode1" presStyleIdx="0" presStyleCnt="6"/>
      <dgm:spPr/>
    </dgm:pt>
    <dgm:pt modelId="{0AC8FDDD-B6D3-4A81-9F35-9BC1FC805073}" type="pres">
      <dgm:prSet presAssocID="{CD9F3F9B-CD78-4755-9796-9923EEDCC27F}" presName="horz1" presStyleCnt="0"/>
      <dgm:spPr/>
    </dgm:pt>
    <dgm:pt modelId="{D9B7F984-E094-4F9C-9232-A95CAF1136BB}" type="pres">
      <dgm:prSet presAssocID="{CD9F3F9B-CD78-4755-9796-9923EEDCC27F}" presName="tx1" presStyleLbl="revTx" presStyleIdx="0" presStyleCnt="6"/>
      <dgm:spPr/>
    </dgm:pt>
    <dgm:pt modelId="{56756338-2756-47BB-9750-F0B4D48B9AEF}" type="pres">
      <dgm:prSet presAssocID="{CD9F3F9B-CD78-4755-9796-9923EEDCC27F}" presName="vert1" presStyleCnt="0"/>
      <dgm:spPr/>
    </dgm:pt>
    <dgm:pt modelId="{94854D71-33A1-4BE2-B43D-5F9B6ADB099C}" type="pres">
      <dgm:prSet presAssocID="{9610A90E-4928-4D30-9264-1C72C43EDD01}" presName="thickLine" presStyleLbl="alignNode1" presStyleIdx="1" presStyleCnt="6"/>
      <dgm:spPr/>
    </dgm:pt>
    <dgm:pt modelId="{D0558D96-F25D-49AD-9EC0-6A955EAF86D9}" type="pres">
      <dgm:prSet presAssocID="{9610A90E-4928-4D30-9264-1C72C43EDD01}" presName="horz1" presStyleCnt="0"/>
      <dgm:spPr/>
    </dgm:pt>
    <dgm:pt modelId="{27098C03-82AE-44AD-85F9-B3A865426D85}" type="pres">
      <dgm:prSet presAssocID="{9610A90E-4928-4D30-9264-1C72C43EDD01}" presName="tx1" presStyleLbl="revTx" presStyleIdx="1" presStyleCnt="6"/>
      <dgm:spPr/>
    </dgm:pt>
    <dgm:pt modelId="{B6C3C181-E57F-4653-B41E-9DD2C79C6444}" type="pres">
      <dgm:prSet presAssocID="{9610A90E-4928-4D30-9264-1C72C43EDD01}" presName="vert1" presStyleCnt="0"/>
      <dgm:spPr/>
    </dgm:pt>
    <dgm:pt modelId="{572ABF7C-D044-4488-99F7-43C773D2EB74}" type="pres">
      <dgm:prSet presAssocID="{B4B1C8A6-EE14-4319-A0DB-AE73AB653523}" presName="thickLine" presStyleLbl="alignNode1" presStyleIdx="2" presStyleCnt="6"/>
      <dgm:spPr/>
    </dgm:pt>
    <dgm:pt modelId="{64E91FF2-8916-4DF1-8738-7348139135F2}" type="pres">
      <dgm:prSet presAssocID="{B4B1C8A6-EE14-4319-A0DB-AE73AB653523}" presName="horz1" presStyleCnt="0"/>
      <dgm:spPr/>
    </dgm:pt>
    <dgm:pt modelId="{970EADFE-2C2A-4046-86D3-AB24A82114DB}" type="pres">
      <dgm:prSet presAssocID="{B4B1C8A6-EE14-4319-A0DB-AE73AB653523}" presName="tx1" presStyleLbl="revTx" presStyleIdx="2" presStyleCnt="6"/>
      <dgm:spPr/>
    </dgm:pt>
    <dgm:pt modelId="{465C8F3F-C120-4676-AB2C-426F664EC83C}" type="pres">
      <dgm:prSet presAssocID="{B4B1C8A6-EE14-4319-A0DB-AE73AB653523}" presName="vert1" presStyleCnt="0"/>
      <dgm:spPr/>
    </dgm:pt>
    <dgm:pt modelId="{A8336EAF-EEC9-4918-8051-B3738D56E841}" type="pres">
      <dgm:prSet presAssocID="{F6DD839B-B3F8-4318-9DFF-F08DD1F58D18}" presName="thickLine" presStyleLbl="alignNode1" presStyleIdx="3" presStyleCnt="6"/>
      <dgm:spPr/>
    </dgm:pt>
    <dgm:pt modelId="{CAEF9616-D929-4BFF-AAD7-B12E0B9DF1CE}" type="pres">
      <dgm:prSet presAssocID="{F6DD839B-B3F8-4318-9DFF-F08DD1F58D18}" presName="horz1" presStyleCnt="0"/>
      <dgm:spPr/>
    </dgm:pt>
    <dgm:pt modelId="{CE8E37F9-2C49-445C-8B10-052460223D81}" type="pres">
      <dgm:prSet presAssocID="{F6DD839B-B3F8-4318-9DFF-F08DD1F58D18}" presName="tx1" presStyleLbl="revTx" presStyleIdx="3" presStyleCnt="6"/>
      <dgm:spPr/>
    </dgm:pt>
    <dgm:pt modelId="{24EBEC92-D67C-4FD7-9BFC-D9AAB46475D8}" type="pres">
      <dgm:prSet presAssocID="{F6DD839B-B3F8-4318-9DFF-F08DD1F58D18}" presName="vert1" presStyleCnt="0"/>
      <dgm:spPr/>
    </dgm:pt>
    <dgm:pt modelId="{3F38E10F-459A-4CB9-A969-BEFAC6FB87FA}" type="pres">
      <dgm:prSet presAssocID="{E50E5A4E-94C8-42F4-8AF9-9E9013C2FA6C}" presName="thickLine" presStyleLbl="alignNode1" presStyleIdx="4" presStyleCnt="6"/>
      <dgm:spPr/>
    </dgm:pt>
    <dgm:pt modelId="{1DD614E4-F05F-442F-91AA-A734C31381D1}" type="pres">
      <dgm:prSet presAssocID="{E50E5A4E-94C8-42F4-8AF9-9E9013C2FA6C}" presName="horz1" presStyleCnt="0"/>
      <dgm:spPr/>
    </dgm:pt>
    <dgm:pt modelId="{516886A5-2258-4DAC-8679-3502110E1B61}" type="pres">
      <dgm:prSet presAssocID="{E50E5A4E-94C8-42F4-8AF9-9E9013C2FA6C}" presName="tx1" presStyleLbl="revTx" presStyleIdx="4" presStyleCnt="6"/>
      <dgm:spPr/>
    </dgm:pt>
    <dgm:pt modelId="{CF57E12F-0D0F-4B20-90F8-1F3AB909CDC3}" type="pres">
      <dgm:prSet presAssocID="{E50E5A4E-94C8-42F4-8AF9-9E9013C2FA6C}" presName="vert1" presStyleCnt="0"/>
      <dgm:spPr/>
    </dgm:pt>
    <dgm:pt modelId="{BA33A93E-EC22-4263-B4D6-447356398367}" type="pres">
      <dgm:prSet presAssocID="{7D0FEDD3-BE21-428D-B168-45815C4F6671}" presName="thickLine" presStyleLbl="alignNode1" presStyleIdx="5" presStyleCnt="6"/>
      <dgm:spPr/>
    </dgm:pt>
    <dgm:pt modelId="{689EA635-515F-4B32-92F9-06AFDBB9BBD9}" type="pres">
      <dgm:prSet presAssocID="{7D0FEDD3-BE21-428D-B168-45815C4F6671}" presName="horz1" presStyleCnt="0"/>
      <dgm:spPr/>
    </dgm:pt>
    <dgm:pt modelId="{CEB05D53-F57D-45DC-BEAB-530C31B9E3BD}" type="pres">
      <dgm:prSet presAssocID="{7D0FEDD3-BE21-428D-B168-45815C4F6671}" presName="tx1" presStyleLbl="revTx" presStyleIdx="5" presStyleCnt="6"/>
      <dgm:spPr/>
    </dgm:pt>
    <dgm:pt modelId="{85426D79-CAF8-4711-B972-CC300095C334}" type="pres">
      <dgm:prSet presAssocID="{7D0FEDD3-BE21-428D-B168-45815C4F6671}" presName="vert1" presStyleCnt="0"/>
      <dgm:spPr/>
    </dgm:pt>
  </dgm:ptLst>
  <dgm:cxnLst>
    <dgm:cxn modelId="{A253D015-8308-42A1-9EA1-76D772A21903}" srcId="{E0C60501-A521-4311-AE68-1E123BEEDAC9}" destId="{B4B1C8A6-EE14-4319-A0DB-AE73AB653523}" srcOrd="2" destOrd="0" parTransId="{D253CD07-521A-4EA4-B9AB-14B7BC58595D}" sibTransId="{7A4A9963-FF26-40F6-9781-BE5B62114DED}"/>
    <dgm:cxn modelId="{66C09C21-42B2-4113-A799-B8D5AE1BB1E8}" srcId="{E0C60501-A521-4311-AE68-1E123BEEDAC9}" destId="{7D0FEDD3-BE21-428D-B168-45815C4F6671}" srcOrd="5" destOrd="0" parTransId="{6BA53925-2AC2-43B8-BCC7-E20157B06F43}" sibTransId="{1CF38A91-8AFC-4CEC-81B9-117E77756D8F}"/>
    <dgm:cxn modelId="{29F6AF3A-35DF-49C9-A739-F08BF3D8F07D}" srcId="{E0C60501-A521-4311-AE68-1E123BEEDAC9}" destId="{CD9F3F9B-CD78-4755-9796-9923EEDCC27F}" srcOrd="0" destOrd="0" parTransId="{A33E00C7-1A9D-4041-B8DB-2FEBB0BC7D69}" sibTransId="{5A0C9F38-8A95-41D4-A4F7-6856494DE61E}"/>
    <dgm:cxn modelId="{4BD3263B-074B-4CCF-A9AE-4D6AD5A3B61D}" srcId="{E0C60501-A521-4311-AE68-1E123BEEDAC9}" destId="{F6DD839B-B3F8-4318-9DFF-F08DD1F58D18}" srcOrd="3" destOrd="0" parTransId="{D91843D0-3649-40C5-9CF5-1387162B85CC}" sibTransId="{7AD5B216-697C-44B9-B987-F78C7C782800}"/>
    <dgm:cxn modelId="{BBFFA946-F47E-49B0-AE24-D92E27DCF05B}" type="presOf" srcId="{E50E5A4E-94C8-42F4-8AF9-9E9013C2FA6C}" destId="{516886A5-2258-4DAC-8679-3502110E1B61}" srcOrd="0" destOrd="0" presId="urn:microsoft.com/office/officeart/2008/layout/LinedList"/>
    <dgm:cxn modelId="{AB4EA295-A774-439F-B570-0387E778C283}" type="presOf" srcId="{CD9F3F9B-CD78-4755-9796-9923EEDCC27F}" destId="{D9B7F984-E094-4F9C-9232-A95CAF1136BB}" srcOrd="0" destOrd="0" presId="urn:microsoft.com/office/officeart/2008/layout/LinedList"/>
    <dgm:cxn modelId="{B4276EA9-085B-431E-B95C-ADF838C74F7F}" srcId="{E0C60501-A521-4311-AE68-1E123BEEDAC9}" destId="{9610A90E-4928-4D30-9264-1C72C43EDD01}" srcOrd="1" destOrd="0" parTransId="{D2FD7EBC-17EE-4096-85B6-6281F680CD06}" sibTransId="{03494AD5-80DF-4FD8-A133-F9EB2146D1DB}"/>
    <dgm:cxn modelId="{F40BA2B4-73AA-4FB0-935B-96B120ED1D5C}" type="presOf" srcId="{E0C60501-A521-4311-AE68-1E123BEEDAC9}" destId="{6F2E3769-CE8B-4A31-A2D8-80708D086B5A}" srcOrd="0" destOrd="0" presId="urn:microsoft.com/office/officeart/2008/layout/LinedList"/>
    <dgm:cxn modelId="{369C0AB8-B95E-4CF1-8401-3BB8540742CB}" type="presOf" srcId="{9610A90E-4928-4D30-9264-1C72C43EDD01}" destId="{27098C03-82AE-44AD-85F9-B3A865426D85}" srcOrd="0" destOrd="0" presId="urn:microsoft.com/office/officeart/2008/layout/LinedList"/>
    <dgm:cxn modelId="{481E82C0-5B9A-4A65-9DD5-83CDF3B80D21}" type="presOf" srcId="{F6DD839B-B3F8-4318-9DFF-F08DD1F58D18}" destId="{CE8E37F9-2C49-445C-8B10-052460223D81}" srcOrd="0" destOrd="0" presId="urn:microsoft.com/office/officeart/2008/layout/LinedList"/>
    <dgm:cxn modelId="{CEC16CEB-97E6-4015-A2FA-EE9DB635A6D6}" type="presOf" srcId="{B4B1C8A6-EE14-4319-A0DB-AE73AB653523}" destId="{970EADFE-2C2A-4046-86D3-AB24A82114DB}" srcOrd="0" destOrd="0" presId="urn:microsoft.com/office/officeart/2008/layout/LinedList"/>
    <dgm:cxn modelId="{B19A7FEF-734D-48AF-80D9-808FE7D61676}" type="presOf" srcId="{7D0FEDD3-BE21-428D-B168-45815C4F6671}" destId="{CEB05D53-F57D-45DC-BEAB-530C31B9E3BD}" srcOrd="0" destOrd="0" presId="urn:microsoft.com/office/officeart/2008/layout/LinedList"/>
    <dgm:cxn modelId="{2D53DFF4-2365-479B-869E-B23A55674A6C}" srcId="{E0C60501-A521-4311-AE68-1E123BEEDAC9}" destId="{E50E5A4E-94C8-42F4-8AF9-9E9013C2FA6C}" srcOrd="4" destOrd="0" parTransId="{95089EB5-3076-4A04-8DEB-03B8CDF13E9D}" sibTransId="{6A13BB04-09F4-4C5D-9312-B0A3D15E72C4}"/>
    <dgm:cxn modelId="{8C8AB55E-E313-4780-B135-069E92977342}" type="presParOf" srcId="{6F2E3769-CE8B-4A31-A2D8-80708D086B5A}" destId="{B73F6AD0-C40A-4112-9185-770FB1B09022}" srcOrd="0" destOrd="0" presId="urn:microsoft.com/office/officeart/2008/layout/LinedList"/>
    <dgm:cxn modelId="{1C7B886D-B723-4810-985F-92E9FF568AB4}" type="presParOf" srcId="{6F2E3769-CE8B-4A31-A2D8-80708D086B5A}" destId="{0AC8FDDD-B6D3-4A81-9F35-9BC1FC805073}" srcOrd="1" destOrd="0" presId="urn:microsoft.com/office/officeart/2008/layout/LinedList"/>
    <dgm:cxn modelId="{DEAB2BD1-FC4C-4824-81A9-33249075DB1B}" type="presParOf" srcId="{0AC8FDDD-B6D3-4A81-9F35-9BC1FC805073}" destId="{D9B7F984-E094-4F9C-9232-A95CAF1136BB}" srcOrd="0" destOrd="0" presId="urn:microsoft.com/office/officeart/2008/layout/LinedList"/>
    <dgm:cxn modelId="{41FE57A0-1960-4736-923E-C74580903EFF}" type="presParOf" srcId="{0AC8FDDD-B6D3-4A81-9F35-9BC1FC805073}" destId="{56756338-2756-47BB-9750-F0B4D48B9AEF}" srcOrd="1" destOrd="0" presId="urn:microsoft.com/office/officeart/2008/layout/LinedList"/>
    <dgm:cxn modelId="{E0FA4B64-2499-4B72-A088-7CD5AF221DEC}" type="presParOf" srcId="{6F2E3769-CE8B-4A31-A2D8-80708D086B5A}" destId="{94854D71-33A1-4BE2-B43D-5F9B6ADB099C}" srcOrd="2" destOrd="0" presId="urn:microsoft.com/office/officeart/2008/layout/LinedList"/>
    <dgm:cxn modelId="{B227BE50-6FB5-41D2-8FD5-E6DA06B36EFA}" type="presParOf" srcId="{6F2E3769-CE8B-4A31-A2D8-80708D086B5A}" destId="{D0558D96-F25D-49AD-9EC0-6A955EAF86D9}" srcOrd="3" destOrd="0" presId="urn:microsoft.com/office/officeart/2008/layout/LinedList"/>
    <dgm:cxn modelId="{D27C3BD9-9E24-42C1-8FF0-E51D70DCE37C}" type="presParOf" srcId="{D0558D96-F25D-49AD-9EC0-6A955EAF86D9}" destId="{27098C03-82AE-44AD-85F9-B3A865426D85}" srcOrd="0" destOrd="0" presId="urn:microsoft.com/office/officeart/2008/layout/LinedList"/>
    <dgm:cxn modelId="{2424C0A0-9332-475D-A080-D678779D159C}" type="presParOf" srcId="{D0558D96-F25D-49AD-9EC0-6A955EAF86D9}" destId="{B6C3C181-E57F-4653-B41E-9DD2C79C6444}" srcOrd="1" destOrd="0" presId="urn:microsoft.com/office/officeart/2008/layout/LinedList"/>
    <dgm:cxn modelId="{D2779721-D68F-490B-86B1-4AA4743B7BF8}" type="presParOf" srcId="{6F2E3769-CE8B-4A31-A2D8-80708D086B5A}" destId="{572ABF7C-D044-4488-99F7-43C773D2EB74}" srcOrd="4" destOrd="0" presId="urn:microsoft.com/office/officeart/2008/layout/LinedList"/>
    <dgm:cxn modelId="{40273561-982E-4DF9-8D19-EA6060B3ACE3}" type="presParOf" srcId="{6F2E3769-CE8B-4A31-A2D8-80708D086B5A}" destId="{64E91FF2-8916-4DF1-8738-7348139135F2}" srcOrd="5" destOrd="0" presId="urn:microsoft.com/office/officeart/2008/layout/LinedList"/>
    <dgm:cxn modelId="{F9F30093-DC5A-40B8-877F-2A1118CD3AB0}" type="presParOf" srcId="{64E91FF2-8916-4DF1-8738-7348139135F2}" destId="{970EADFE-2C2A-4046-86D3-AB24A82114DB}" srcOrd="0" destOrd="0" presId="urn:microsoft.com/office/officeart/2008/layout/LinedList"/>
    <dgm:cxn modelId="{C8F55ECB-7CA1-4826-A0F3-D78D34734799}" type="presParOf" srcId="{64E91FF2-8916-4DF1-8738-7348139135F2}" destId="{465C8F3F-C120-4676-AB2C-426F664EC83C}" srcOrd="1" destOrd="0" presId="urn:microsoft.com/office/officeart/2008/layout/LinedList"/>
    <dgm:cxn modelId="{846061ED-D4DB-461E-A977-6B5CB93A2A60}" type="presParOf" srcId="{6F2E3769-CE8B-4A31-A2D8-80708D086B5A}" destId="{A8336EAF-EEC9-4918-8051-B3738D56E841}" srcOrd="6" destOrd="0" presId="urn:microsoft.com/office/officeart/2008/layout/LinedList"/>
    <dgm:cxn modelId="{E40024E1-8B3E-48EF-A8DC-F42F065FCD9D}" type="presParOf" srcId="{6F2E3769-CE8B-4A31-A2D8-80708D086B5A}" destId="{CAEF9616-D929-4BFF-AAD7-B12E0B9DF1CE}" srcOrd="7" destOrd="0" presId="urn:microsoft.com/office/officeart/2008/layout/LinedList"/>
    <dgm:cxn modelId="{5A6B15F9-43E3-4CF3-9048-ECE0C91522C4}" type="presParOf" srcId="{CAEF9616-D929-4BFF-AAD7-B12E0B9DF1CE}" destId="{CE8E37F9-2C49-445C-8B10-052460223D81}" srcOrd="0" destOrd="0" presId="urn:microsoft.com/office/officeart/2008/layout/LinedList"/>
    <dgm:cxn modelId="{6AA315DC-B3A6-4F3B-8F41-F24858851323}" type="presParOf" srcId="{CAEF9616-D929-4BFF-AAD7-B12E0B9DF1CE}" destId="{24EBEC92-D67C-4FD7-9BFC-D9AAB46475D8}" srcOrd="1" destOrd="0" presId="urn:microsoft.com/office/officeart/2008/layout/LinedList"/>
    <dgm:cxn modelId="{3E57F617-851D-44F7-ABC0-7B38E7FA47CC}" type="presParOf" srcId="{6F2E3769-CE8B-4A31-A2D8-80708D086B5A}" destId="{3F38E10F-459A-4CB9-A969-BEFAC6FB87FA}" srcOrd="8" destOrd="0" presId="urn:microsoft.com/office/officeart/2008/layout/LinedList"/>
    <dgm:cxn modelId="{D9EA9305-87FE-44EA-9036-018AA05FBA5B}" type="presParOf" srcId="{6F2E3769-CE8B-4A31-A2D8-80708D086B5A}" destId="{1DD614E4-F05F-442F-91AA-A734C31381D1}" srcOrd="9" destOrd="0" presId="urn:microsoft.com/office/officeart/2008/layout/LinedList"/>
    <dgm:cxn modelId="{2056F247-108B-4E6E-AFDC-F6EB98303C90}" type="presParOf" srcId="{1DD614E4-F05F-442F-91AA-A734C31381D1}" destId="{516886A5-2258-4DAC-8679-3502110E1B61}" srcOrd="0" destOrd="0" presId="urn:microsoft.com/office/officeart/2008/layout/LinedList"/>
    <dgm:cxn modelId="{28183D36-ECA2-4E9B-A35C-97FF6DE2C1E1}" type="presParOf" srcId="{1DD614E4-F05F-442F-91AA-A734C31381D1}" destId="{CF57E12F-0D0F-4B20-90F8-1F3AB909CDC3}" srcOrd="1" destOrd="0" presId="urn:microsoft.com/office/officeart/2008/layout/LinedList"/>
    <dgm:cxn modelId="{B7E09EFA-4DAF-408C-9DCF-F422585EBCAF}" type="presParOf" srcId="{6F2E3769-CE8B-4A31-A2D8-80708D086B5A}" destId="{BA33A93E-EC22-4263-B4D6-447356398367}" srcOrd="10" destOrd="0" presId="urn:microsoft.com/office/officeart/2008/layout/LinedList"/>
    <dgm:cxn modelId="{C787E00E-6EB3-4293-B7D8-7F1E3A5AC5B6}" type="presParOf" srcId="{6F2E3769-CE8B-4A31-A2D8-80708D086B5A}" destId="{689EA635-515F-4B32-92F9-06AFDBB9BBD9}" srcOrd="11" destOrd="0" presId="urn:microsoft.com/office/officeart/2008/layout/LinedList"/>
    <dgm:cxn modelId="{35060688-A9D0-40A7-BC3A-4D889EBA5A3E}" type="presParOf" srcId="{689EA635-515F-4B32-92F9-06AFDBB9BBD9}" destId="{CEB05D53-F57D-45DC-BEAB-530C31B9E3BD}" srcOrd="0" destOrd="0" presId="urn:microsoft.com/office/officeart/2008/layout/LinedList"/>
    <dgm:cxn modelId="{FAD56985-EBA1-48CD-AC44-E4D9A1B6D7B7}" type="presParOf" srcId="{689EA635-515F-4B32-92F9-06AFDBB9BBD9}" destId="{85426D79-CAF8-4711-B972-CC300095C33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10DC13A-083D-4C39-A670-D1386CC7E053}" type="doc">
      <dgm:prSet loTypeId="urn:microsoft.com/office/officeart/2008/layout/LinedList" loCatId="list" qsTypeId="urn:microsoft.com/office/officeart/2005/8/quickstyle/simple4" qsCatId="simple" csTypeId="urn:microsoft.com/office/officeart/2005/8/colors/accent1_2" csCatId="accent1"/>
      <dgm:spPr/>
      <dgm:t>
        <a:bodyPr/>
        <a:lstStyle/>
        <a:p>
          <a:endParaRPr lang="en-US"/>
        </a:p>
      </dgm:t>
    </dgm:pt>
    <dgm:pt modelId="{EA64E830-CBCB-41A8-855C-81EE13418EEB}">
      <dgm:prSet/>
      <dgm:spPr/>
      <dgm:t>
        <a:bodyPr/>
        <a:lstStyle/>
        <a:p>
          <a:r>
            <a:rPr lang="tr-TR"/>
            <a:t>Boy:158 cm Kilo:87kg BKİ:34.8</a:t>
          </a:r>
          <a:endParaRPr lang="en-US"/>
        </a:p>
      </dgm:t>
    </dgm:pt>
    <dgm:pt modelId="{D55F87D9-483B-4D0A-9ECF-5CD097D425AB}" type="parTrans" cxnId="{A7AFF637-EA42-4FE3-B13C-72F1FB5F4EC0}">
      <dgm:prSet/>
      <dgm:spPr/>
      <dgm:t>
        <a:bodyPr/>
        <a:lstStyle/>
        <a:p>
          <a:endParaRPr lang="en-US"/>
        </a:p>
      </dgm:t>
    </dgm:pt>
    <dgm:pt modelId="{D18473C7-7753-4F00-9744-62E5CF50052D}" type="sibTrans" cxnId="{A7AFF637-EA42-4FE3-B13C-72F1FB5F4EC0}">
      <dgm:prSet/>
      <dgm:spPr/>
      <dgm:t>
        <a:bodyPr/>
        <a:lstStyle/>
        <a:p>
          <a:endParaRPr lang="en-US"/>
        </a:p>
      </dgm:t>
    </dgm:pt>
    <dgm:pt modelId="{467CAB41-8EE0-4724-BADC-0FCE4CF87831}">
      <dgm:prSet/>
      <dgm:spPr/>
      <dgm:t>
        <a:bodyPr/>
        <a:lstStyle/>
        <a:p>
          <a:r>
            <a:rPr lang="tr-TR"/>
            <a:t>Bel çevresi:112 cm </a:t>
          </a:r>
          <a:endParaRPr lang="en-US"/>
        </a:p>
      </dgm:t>
    </dgm:pt>
    <dgm:pt modelId="{3C7B7F0E-AAB5-47EA-AFFE-445843D3B32C}" type="parTrans" cxnId="{BEB2F70D-6807-4744-8C51-B81747DF74B5}">
      <dgm:prSet/>
      <dgm:spPr/>
      <dgm:t>
        <a:bodyPr/>
        <a:lstStyle/>
        <a:p>
          <a:endParaRPr lang="en-US"/>
        </a:p>
      </dgm:t>
    </dgm:pt>
    <dgm:pt modelId="{8D1D113C-8AAF-42A5-A046-404A705C3C2F}" type="sibTrans" cxnId="{BEB2F70D-6807-4744-8C51-B81747DF74B5}">
      <dgm:prSet/>
      <dgm:spPr/>
      <dgm:t>
        <a:bodyPr/>
        <a:lstStyle/>
        <a:p>
          <a:endParaRPr lang="en-US"/>
        </a:p>
      </dgm:t>
    </dgm:pt>
    <dgm:pt modelId="{EF707A83-C32D-4931-B046-F65A65FB1002}">
      <dgm:prSet/>
      <dgm:spPr/>
      <dgm:t>
        <a:bodyPr/>
        <a:lstStyle/>
        <a:p>
          <a:r>
            <a:rPr lang="tr-TR"/>
            <a:t>Kalça çevresi:115 cm</a:t>
          </a:r>
          <a:endParaRPr lang="en-US"/>
        </a:p>
      </dgm:t>
    </dgm:pt>
    <dgm:pt modelId="{9A459C4E-CD0D-4CB4-A912-AA585FDA7DA7}" type="parTrans" cxnId="{245CF6D4-61B1-42C0-9F15-846D0838889B}">
      <dgm:prSet/>
      <dgm:spPr/>
      <dgm:t>
        <a:bodyPr/>
        <a:lstStyle/>
        <a:p>
          <a:endParaRPr lang="en-US"/>
        </a:p>
      </dgm:t>
    </dgm:pt>
    <dgm:pt modelId="{6B80DDF2-ABB2-4EF6-94FD-997420BE0D2C}" type="sibTrans" cxnId="{245CF6D4-61B1-42C0-9F15-846D0838889B}">
      <dgm:prSet/>
      <dgm:spPr/>
      <dgm:t>
        <a:bodyPr/>
        <a:lstStyle/>
        <a:p>
          <a:endParaRPr lang="en-US"/>
        </a:p>
      </dgm:t>
    </dgm:pt>
    <dgm:pt modelId="{F3E89305-91F7-42B2-AC74-506C76CFFA0B}">
      <dgm:prSet/>
      <dgm:spPr/>
      <dgm:t>
        <a:bodyPr/>
        <a:lstStyle/>
        <a:p>
          <a:r>
            <a:rPr lang="tr-TR"/>
            <a:t>Kan basıncı:125/75 mmhg</a:t>
          </a:r>
          <a:endParaRPr lang="en-US"/>
        </a:p>
      </dgm:t>
    </dgm:pt>
    <dgm:pt modelId="{72679610-93B4-439C-81DD-1E938726D3FA}" type="parTrans" cxnId="{669E2DE8-4864-400F-916E-0151D62928D5}">
      <dgm:prSet/>
      <dgm:spPr/>
      <dgm:t>
        <a:bodyPr/>
        <a:lstStyle/>
        <a:p>
          <a:endParaRPr lang="en-US"/>
        </a:p>
      </dgm:t>
    </dgm:pt>
    <dgm:pt modelId="{B8EA1A5B-1A5E-4DFC-90BC-B97F9EBB8AF5}" type="sibTrans" cxnId="{669E2DE8-4864-400F-916E-0151D62928D5}">
      <dgm:prSet/>
      <dgm:spPr/>
      <dgm:t>
        <a:bodyPr/>
        <a:lstStyle/>
        <a:p>
          <a:endParaRPr lang="en-US"/>
        </a:p>
      </dgm:t>
    </dgm:pt>
    <dgm:pt modelId="{B4101943-1E99-43CF-A4E3-2684EC3619F2}">
      <dgm:prSet/>
      <dgm:spPr/>
      <dgm:t>
        <a:bodyPr/>
        <a:lstStyle/>
        <a:p>
          <a:r>
            <a:rPr lang="tr-TR"/>
            <a:t>Sistemik muayene doğal</a:t>
          </a:r>
          <a:endParaRPr lang="en-US"/>
        </a:p>
      </dgm:t>
    </dgm:pt>
    <dgm:pt modelId="{A4BE85E7-2A9C-46B4-8C21-597CD86881A4}" type="parTrans" cxnId="{5847D15F-8D73-44B3-A19B-5EA2352DA8C6}">
      <dgm:prSet/>
      <dgm:spPr/>
      <dgm:t>
        <a:bodyPr/>
        <a:lstStyle/>
        <a:p>
          <a:endParaRPr lang="en-US"/>
        </a:p>
      </dgm:t>
    </dgm:pt>
    <dgm:pt modelId="{E9B57789-2031-4BBB-A4CC-A9BF883B3285}" type="sibTrans" cxnId="{5847D15F-8D73-44B3-A19B-5EA2352DA8C6}">
      <dgm:prSet/>
      <dgm:spPr/>
      <dgm:t>
        <a:bodyPr/>
        <a:lstStyle/>
        <a:p>
          <a:endParaRPr lang="en-US"/>
        </a:p>
      </dgm:t>
    </dgm:pt>
    <dgm:pt modelId="{22D2455F-301E-40A0-A72A-9ED0A5304605}" type="pres">
      <dgm:prSet presAssocID="{A10DC13A-083D-4C39-A670-D1386CC7E053}" presName="vert0" presStyleCnt="0">
        <dgm:presLayoutVars>
          <dgm:dir/>
          <dgm:animOne val="branch"/>
          <dgm:animLvl val="lvl"/>
        </dgm:presLayoutVars>
      </dgm:prSet>
      <dgm:spPr/>
    </dgm:pt>
    <dgm:pt modelId="{DDBC0B41-DDC0-4847-ABCB-07AD2983634C}" type="pres">
      <dgm:prSet presAssocID="{EA64E830-CBCB-41A8-855C-81EE13418EEB}" presName="thickLine" presStyleLbl="alignNode1" presStyleIdx="0" presStyleCnt="5"/>
      <dgm:spPr/>
    </dgm:pt>
    <dgm:pt modelId="{CE07C42E-E1E3-4C01-8B0A-085ACE362C75}" type="pres">
      <dgm:prSet presAssocID="{EA64E830-CBCB-41A8-855C-81EE13418EEB}" presName="horz1" presStyleCnt="0"/>
      <dgm:spPr/>
    </dgm:pt>
    <dgm:pt modelId="{9D0E402B-9703-4D09-817B-E6A64E219820}" type="pres">
      <dgm:prSet presAssocID="{EA64E830-CBCB-41A8-855C-81EE13418EEB}" presName="tx1" presStyleLbl="revTx" presStyleIdx="0" presStyleCnt="5"/>
      <dgm:spPr/>
    </dgm:pt>
    <dgm:pt modelId="{C8B2089A-5A54-43EC-ACCF-C0F2EB966574}" type="pres">
      <dgm:prSet presAssocID="{EA64E830-CBCB-41A8-855C-81EE13418EEB}" presName="vert1" presStyleCnt="0"/>
      <dgm:spPr/>
    </dgm:pt>
    <dgm:pt modelId="{976893BE-62AA-443D-B252-4A94D6082AC6}" type="pres">
      <dgm:prSet presAssocID="{467CAB41-8EE0-4724-BADC-0FCE4CF87831}" presName="thickLine" presStyleLbl="alignNode1" presStyleIdx="1" presStyleCnt="5"/>
      <dgm:spPr/>
    </dgm:pt>
    <dgm:pt modelId="{C3E40880-E072-4F97-AACE-3C2DEF7CC824}" type="pres">
      <dgm:prSet presAssocID="{467CAB41-8EE0-4724-BADC-0FCE4CF87831}" presName="horz1" presStyleCnt="0"/>
      <dgm:spPr/>
    </dgm:pt>
    <dgm:pt modelId="{575FAB53-2CCE-4CA5-B481-0FFDB6316104}" type="pres">
      <dgm:prSet presAssocID="{467CAB41-8EE0-4724-BADC-0FCE4CF87831}" presName="tx1" presStyleLbl="revTx" presStyleIdx="1" presStyleCnt="5"/>
      <dgm:spPr/>
    </dgm:pt>
    <dgm:pt modelId="{D9966D14-4343-4978-8CCC-BE40A436C800}" type="pres">
      <dgm:prSet presAssocID="{467CAB41-8EE0-4724-BADC-0FCE4CF87831}" presName="vert1" presStyleCnt="0"/>
      <dgm:spPr/>
    </dgm:pt>
    <dgm:pt modelId="{1CC150CE-3D4D-47D9-83AE-765DD8921A71}" type="pres">
      <dgm:prSet presAssocID="{EF707A83-C32D-4931-B046-F65A65FB1002}" presName="thickLine" presStyleLbl="alignNode1" presStyleIdx="2" presStyleCnt="5"/>
      <dgm:spPr/>
    </dgm:pt>
    <dgm:pt modelId="{217A460E-7DF3-47C8-9BAC-CACCCE9FD60B}" type="pres">
      <dgm:prSet presAssocID="{EF707A83-C32D-4931-B046-F65A65FB1002}" presName="horz1" presStyleCnt="0"/>
      <dgm:spPr/>
    </dgm:pt>
    <dgm:pt modelId="{A758D480-BCB1-49FE-AD9F-D962EABEE1DF}" type="pres">
      <dgm:prSet presAssocID="{EF707A83-C32D-4931-B046-F65A65FB1002}" presName="tx1" presStyleLbl="revTx" presStyleIdx="2" presStyleCnt="5"/>
      <dgm:spPr/>
    </dgm:pt>
    <dgm:pt modelId="{E3F05B28-94EF-4577-9C52-4C8222EAF677}" type="pres">
      <dgm:prSet presAssocID="{EF707A83-C32D-4931-B046-F65A65FB1002}" presName="vert1" presStyleCnt="0"/>
      <dgm:spPr/>
    </dgm:pt>
    <dgm:pt modelId="{7E2665F4-1F48-45F0-88F0-91F9D6489BF0}" type="pres">
      <dgm:prSet presAssocID="{F3E89305-91F7-42B2-AC74-506C76CFFA0B}" presName="thickLine" presStyleLbl="alignNode1" presStyleIdx="3" presStyleCnt="5"/>
      <dgm:spPr/>
    </dgm:pt>
    <dgm:pt modelId="{7524DAC0-7F45-4727-9581-30A12CA63A49}" type="pres">
      <dgm:prSet presAssocID="{F3E89305-91F7-42B2-AC74-506C76CFFA0B}" presName="horz1" presStyleCnt="0"/>
      <dgm:spPr/>
    </dgm:pt>
    <dgm:pt modelId="{72659D79-FBED-44FF-B989-E42E97DE9B77}" type="pres">
      <dgm:prSet presAssocID="{F3E89305-91F7-42B2-AC74-506C76CFFA0B}" presName="tx1" presStyleLbl="revTx" presStyleIdx="3" presStyleCnt="5"/>
      <dgm:spPr/>
    </dgm:pt>
    <dgm:pt modelId="{B6206289-4701-46EC-9FE9-88B2C23AAEA3}" type="pres">
      <dgm:prSet presAssocID="{F3E89305-91F7-42B2-AC74-506C76CFFA0B}" presName="vert1" presStyleCnt="0"/>
      <dgm:spPr/>
    </dgm:pt>
    <dgm:pt modelId="{7C13D189-C7C6-4940-A429-7B5AF9EE794A}" type="pres">
      <dgm:prSet presAssocID="{B4101943-1E99-43CF-A4E3-2684EC3619F2}" presName="thickLine" presStyleLbl="alignNode1" presStyleIdx="4" presStyleCnt="5"/>
      <dgm:spPr/>
    </dgm:pt>
    <dgm:pt modelId="{E6A64564-7084-4742-896B-AB6EE0A5D598}" type="pres">
      <dgm:prSet presAssocID="{B4101943-1E99-43CF-A4E3-2684EC3619F2}" presName="horz1" presStyleCnt="0"/>
      <dgm:spPr/>
    </dgm:pt>
    <dgm:pt modelId="{0E13C534-6E84-4408-B3CD-D81FE2E6E112}" type="pres">
      <dgm:prSet presAssocID="{B4101943-1E99-43CF-A4E3-2684EC3619F2}" presName="tx1" presStyleLbl="revTx" presStyleIdx="4" presStyleCnt="5"/>
      <dgm:spPr/>
    </dgm:pt>
    <dgm:pt modelId="{E68C108D-B54E-40B2-9667-D2813FD590EC}" type="pres">
      <dgm:prSet presAssocID="{B4101943-1E99-43CF-A4E3-2684EC3619F2}" presName="vert1" presStyleCnt="0"/>
      <dgm:spPr/>
    </dgm:pt>
  </dgm:ptLst>
  <dgm:cxnLst>
    <dgm:cxn modelId="{BEB2F70D-6807-4744-8C51-B81747DF74B5}" srcId="{A10DC13A-083D-4C39-A670-D1386CC7E053}" destId="{467CAB41-8EE0-4724-BADC-0FCE4CF87831}" srcOrd="1" destOrd="0" parTransId="{3C7B7F0E-AAB5-47EA-AFFE-445843D3B32C}" sibTransId="{8D1D113C-8AAF-42A5-A046-404A705C3C2F}"/>
    <dgm:cxn modelId="{4A1BAF11-3484-407D-9122-B92B24C0CA28}" type="presOf" srcId="{EF707A83-C32D-4931-B046-F65A65FB1002}" destId="{A758D480-BCB1-49FE-AD9F-D962EABEE1DF}" srcOrd="0" destOrd="0" presId="urn:microsoft.com/office/officeart/2008/layout/LinedList"/>
    <dgm:cxn modelId="{A7AFF637-EA42-4FE3-B13C-72F1FB5F4EC0}" srcId="{A10DC13A-083D-4C39-A670-D1386CC7E053}" destId="{EA64E830-CBCB-41A8-855C-81EE13418EEB}" srcOrd="0" destOrd="0" parTransId="{D55F87D9-483B-4D0A-9ECF-5CD097D425AB}" sibTransId="{D18473C7-7753-4F00-9744-62E5CF50052D}"/>
    <dgm:cxn modelId="{5847D15F-8D73-44B3-A19B-5EA2352DA8C6}" srcId="{A10DC13A-083D-4C39-A670-D1386CC7E053}" destId="{B4101943-1E99-43CF-A4E3-2684EC3619F2}" srcOrd="4" destOrd="0" parTransId="{A4BE85E7-2A9C-46B4-8C21-597CD86881A4}" sibTransId="{E9B57789-2031-4BBB-A4CC-A9BF883B3285}"/>
    <dgm:cxn modelId="{57E5F667-9E72-4668-A6AC-86A35BF747BD}" type="presOf" srcId="{EA64E830-CBCB-41A8-855C-81EE13418EEB}" destId="{9D0E402B-9703-4D09-817B-E6A64E219820}" srcOrd="0" destOrd="0" presId="urn:microsoft.com/office/officeart/2008/layout/LinedList"/>
    <dgm:cxn modelId="{144B7051-05CB-4E71-99A5-2E11084218DE}" type="presOf" srcId="{B4101943-1E99-43CF-A4E3-2684EC3619F2}" destId="{0E13C534-6E84-4408-B3CD-D81FE2E6E112}" srcOrd="0" destOrd="0" presId="urn:microsoft.com/office/officeart/2008/layout/LinedList"/>
    <dgm:cxn modelId="{ECF3BBB6-74FC-4EDF-93F9-6702803A1104}" type="presOf" srcId="{F3E89305-91F7-42B2-AC74-506C76CFFA0B}" destId="{72659D79-FBED-44FF-B989-E42E97DE9B77}" srcOrd="0" destOrd="0" presId="urn:microsoft.com/office/officeart/2008/layout/LinedList"/>
    <dgm:cxn modelId="{F09FD6C9-0791-4AF0-904E-3443ECC0CC1B}" type="presOf" srcId="{467CAB41-8EE0-4724-BADC-0FCE4CF87831}" destId="{575FAB53-2CCE-4CA5-B481-0FFDB6316104}" srcOrd="0" destOrd="0" presId="urn:microsoft.com/office/officeart/2008/layout/LinedList"/>
    <dgm:cxn modelId="{245CF6D4-61B1-42C0-9F15-846D0838889B}" srcId="{A10DC13A-083D-4C39-A670-D1386CC7E053}" destId="{EF707A83-C32D-4931-B046-F65A65FB1002}" srcOrd="2" destOrd="0" parTransId="{9A459C4E-CD0D-4CB4-A912-AA585FDA7DA7}" sibTransId="{6B80DDF2-ABB2-4EF6-94FD-997420BE0D2C}"/>
    <dgm:cxn modelId="{0E1266DB-7D6C-43EB-8024-2EC9076004A7}" type="presOf" srcId="{A10DC13A-083D-4C39-A670-D1386CC7E053}" destId="{22D2455F-301E-40A0-A72A-9ED0A5304605}" srcOrd="0" destOrd="0" presId="urn:microsoft.com/office/officeart/2008/layout/LinedList"/>
    <dgm:cxn modelId="{669E2DE8-4864-400F-916E-0151D62928D5}" srcId="{A10DC13A-083D-4C39-A670-D1386CC7E053}" destId="{F3E89305-91F7-42B2-AC74-506C76CFFA0B}" srcOrd="3" destOrd="0" parTransId="{72679610-93B4-439C-81DD-1E938726D3FA}" sibTransId="{B8EA1A5B-1A5E-4DFC-90BC-B97F9EBB8AF5}"/>
    <dgm:cxn modelId="{972FD826-F551-4914-B1F2-643BBC2FCC25}" type="presParOf" srcId="{22D2455F-301E-40A0-A72A-9ED0A5304605}" destId="{DDBC0B41-DDC0-4847-ABCB-07AD2983634C}" srcOrd="0" destOrd="0" presId="urn:microsoft.com/office/officeart/2008/layout/LinedList"/>
    <dgm:cxn modelId="{FAACB385-95FF-4366-BBE7-DEF7C56C2D2C}" type="presParOf" srcId="{22D2455F-301E-40A0-A72A-9ED0A5304605}" destId="{CE07C42E-E1E3-4C01-8B0A-085ACE362C75}" srcOrd="1" destOrd="0" presId="urn:microsoft.com/office/officeart/2008/layout/LinedList"/>
    <dgm:cxn modelId="{B8222129-3FAE-433B-AC8E-D9444CFA59A9}" type="presParOf" srcId="{CE07C42E-E1E3-4C01-8B0A-085ACE362C75}" destId="{9D0E402B-9703-4D09-817B-E6A64E219820}" srcOrd="0" destOrd="0" presId="urn:microsoft.com/office/officeart/2008/layout/LinedList"/>
    <dgm:cxn modelId="{014512A0-501A-4DC0-8F90-DF425FE90E9D}" type="presParOf" srcId="{CE07C42E-E1E3-4C01-8B0A-085ACE362C75}" destId="{C8B2089A-5A54-43EC-ACCF-C0F2EB966574}" srcOrd="1" destOrd="0" presId="urn:microsoft.com/office/officeart/2008/layout/LinedList"/>
    <dgm:cxn modelId="{3F73A1B0-C35B-4B66-AAA7-87B2D8877793}" type="presParOf" srcId="{22D2455F-301E-40A0-A72A-9ED0A5304605}" destId="{976893BE-62AA-443D-B252-4A94D6082AC6}" srcOrd="2" destOrd="0" presId="urn:microsoft.com/office/officeart/2008/layout/LinedList"/>
    <dgm:cxn modelId="{EFE0D7DD-F584-4B1B-80EE-781F32557D55}" type="presParOf" srcId="{22D2455F-301E-40A0-A72A-9ED0A5304605}" destId="{C3E40880-E072-4F97-AACE-3C2DEF7CC824}" srcOrd="3" destOrd="0" presId="urn:microsoft.com/office/officeart/2008/layout/LinedList"/>
    <dgm:cxn modelId="{F70CDFD7-6C5B-4E82-B304-6F4505093F95}" type="presParOf" srcId="{C3E40880-E072-4F97-AACE-3C2DEF7CC824}" destId="{575FAB53-2CCE-4CA5-B481-0FFDB6316104}" srcOrd="0" destOrd="0" presId="urn:microsoft.com/office/officeart/2008/layout/LinedList"/>
    <dgm:cxn modelId="{7276EAA5-CEED-4F0C-9087-4BCA075AC526}" type="presParOf" srcId="{C3E40880-E072-4F97-AACE-3C2DEF7CC824}" destId="{D9966D14-4343-4978-8CCC-BE40A436C800}" srcOrd="1" destOrd="0" presId="urn:microsoft.com/office/officeart/2008/layout/LinedList"/>
    <dgm:cxn modelId="{E8593156-F82B-48B1-A4DF-EF0FD897E946}" type="presParOf" srcId="{22D2455F-301E-40A0-A72A-9ED0A5304605}" destId="{1CC150CE-3D4D-47D9-83AE-765DD8921A71}" srcOrd="4" destOrd="0" presId="urn:microsoft.com/office/officeart/2008/layout/LinedList"/>
    <dgm:cxn modelId="{088593B8-0426-4D6B-B30C-028FA9277DB1}" type="presParOf" srcId="{22D2455F-301E-40A0-A72A-9ED0A5304605}" destId="{217A460E-7DF3-47C8-9BAC-CACCCE9FD60B}" srcOrd="5" destOrd="0" presId="urn:microsoft.com/office/officeart/2008/layout/LinedList"/>
    <dgm:cxn modelId="{C6B1B995-11A6-4811-A148-CE2A47E57810}" type="presParOf" srcId="{217A460E-7DF3-47C8-9BAC-CACCCE9FD60B}" destId="{A758D480-BCB1-49FE-AD9F-D962EABEE1DF}" srcOrd="0" destOrd="0" presId="urn:microsoft.com/office/officeart/2008/layout/LinedList"/>
    <dgm:cxn modelId="{5EF5A861-C428-40AF-B56A-036D0B80E31D}" type="presParOf" srcId="{217A460E-7DF3-47C8-9BAC-CACCCE9FD60B}" destId="{E3F05B28-94EF-4577-9C52-4C8222EAF677}" srcOrd="1" destOrd="0" presId="urn:microsoft.com/office/officeart/2008/layout/LinedList"/>
    <dgm:cxn modelId="{FCA11AAD-EBC2-4F1C-BEA9-EF46E818445E}" type="presParOf" srcId="{22D2455F-301E-40A0-A72A-9ED0A5304605}" destId="{7E2665F4-1F48-45F0-88F0-91F9D6489BF0}" srcOrd="6" destOrd="0" presId="urn:microsoft.com/office/officeart/2008/layout/LinedList"/>
    <dgm:cxn modelId="{28F0E8AF-3BF3-448B-BA0D-7E69AB1941EE}" type="presParOf" srcId="{22D2455F-301E-40A0-A72A-9ED0A5304605}" destId="{7524DAC0-7F45-4727-9581-30A12CA63A49}" srcOrd="7" destOrd="0" presId="urn:microsoft.com/office/officeart/2008/layout/LinedList"/>
    <dgm:cxn modelId="{A049E164-125C-4356-BE94-B72BAFDA1856}" type="presParOf" srcId="{7524DAC0-7F45-4727-9581-30A12CA63A49}" destId="{72659D79-FBED-44FF-B989-E42E97DE9B77}" srcOrd="0" destOrd="0" presId="urn:microsoft.com/office/officeart/2008/layout/LinedList"/>
    <dgm:cxn modelId="{D7915CF2-7E67-4AB7-B44B-06E3C8D136B5}" type="presParOf" srcId="{7524DAC0-7F45-4727-9581-30A12CA63A49}" destId="{B6206289-4701-46EC-9FE9-88B2C23AAEA3}" srcOrd="1" destOrd="0" presId="urn:microsoft.com/office/officeart/2008/layout/LinedList"/>
    <dgm:cxn modelId="{23420638-7D46-4AF3-ACD6-AB8040C33427}" type="presParOf" srcId="{22D2455F-301E-40A0-A72A-9ED0A5304605}" destId="{7C13D189-C7C6-4940-A429-7B5AF9EE794A}" srcOrd="8" destOrd="0" presId="urn:microsoft.com/office/officeart/2008/layout/LinedList"/>
    <dgm:cxn modelId="{DC7D13BD-DBBD-4F79-A787-AB0C412B439D}" type="presParOf" srcId="{22D2455F-301E-40A0-A72A-9ED0A5304605}" destId="{E6A64564-7084-4742-896B-AB6EE0A5D598}" srcOrd="9" destOrd="0" presId="urn:microsoft.com/office/officeart/2008/layout/LinedList"/>
    <dgm:cxn modelId="{CC04C7DA-CDC0-4677-9AFC-C7F9D48E135B}" type="presParOf" srcId="{E6A64564-7084-4742-896B-AB6EE0A5D598}" destId="{0E13C534-6E84-4408-B3CD-D81FE2E6E112}" srcOrd="0" destOrd="0" presId="urn:microsoft.com/office/officeart/2008/layout/LinedList"/>
    <dgm:cxn modelId="{13165F1D-1721-48C8-8638-E1DE6B76C84A}" type="presParOf" srcId="{E6A64564-7084-4742-896B-AB6EE0A5D598}" destId="{E68C108D-B54E-40B2-9667-D2813FD590E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2E4261-8E29-4630-B2A5-F471B4AC72EA}" type="doc">
      <dgm:prSet loTypeId="urn:microsoft.com/office/officeart/2008/layout/LinedList" loCatId="list" qsTypeId="urn:microsoft.com/office/officeart/2005/8/quickstyle/simple4" qsCatId="simple" csTypeId="urn:microsoft.com/office/officeart/2005/8/colors/accent3_2" csCatId="accent3"/>
      <dgm:spPr/>
      <dgm:t>
        <a:bodyPr/>
        <a:lstStyle/>
        <a:p>
          <a:endParaRPr lang="en-US"/>
        </a:p>
      </dgm:t>
    </dgm:pt>
    <dgm:pt modelId="{C5C3371D-D7E5-431D-92CA-2AD440C7ADE4}">
      <dgm:prSet/>
      <dgm:spPr/>
      <dgm:t>
        <a:bodyPr/>
        <a:lstStyle/>
        <a:p>
          <a:r>
            <a:rPr lang="tr-TR"/>
            <a:t>Glukoz ölçümü (plazma glukozu) </a:t>
          </a:r>
          <a:endParaRPr lang="en-US"/>
        </a:p>
      </dgm:t>
    </dgm:pt>
    <dgm:pt modelId="{6541CFF2-0F89-49A3-8B04-04FEBE433D18}" type="parTrans" cxnId="{56CA934A-C6B7-4C24-A956-6B4A4FCCE602}">
      <dgm:prSet/>
      <dgm:spPr/>
      <dgm:t>
        <a:bodyPr/>
        <a:lstStyle/>
        <a:p>
          <a:endParaRPr lang="en-US"/>
        </a:p>
      </dgm:t>
    </dgm:pt>
    <dgm:pt modelId="{A406D414-88AB-403F-9F5B-0868A1AED0BD}" type="sibTrans" cxnId="{56CA934A-C6B7-4C24-A956-6B4A4FCCE602}">
      <dgm:prSet/>
      <dgm:spPr/>
      <dgm:t>
        <a:bodyPr/>
        <a:lstStyle/>
        <a:p>
          <a:endParaRPr lang="en-US"/>
        </a:p>
      </dgm:t>
    </dgm:pt>
    <dgm:pt modelId="{025893EF-0F07-4874-B000-7F68D476FBC8}">
      <dgm:prSet/>
      <dgm:spPr/>
      <dgm:t>
        <a:bodyPr/>
        <a:lstStyle/>
        <a:p>
          <a:r>
            <a:rPr lang="tr-TR"/>
            <a:t>Total kolesterol, HDL, LDL kolesterol ve Trigliserid </a:t>
          </a:r>
          <a:endParaRPr lang="en-US"/>
        </a:p>
      </dgm:t>
    </dgm:pt>
    <dgm:pt modelId="{85E6A0DA-A2FD-4A2B-8346-E0D7FD124E27}" type="parTrans" cxnId="{12E25BA3-749F-49C0-B42B-AB0E9F1D1507}">
      <dgm:prSet/>
      <dgm:spPr/>
      <dgm:t>
        <a:bodyPr/>
        <a:lstStyle/>
        <a:p>
          <a:endParaRPr lang="en-US"/>
        </a:p>
      </dgm:t>
    </dgm:pt>
    <dgm:pt modelId="{DA3E2BBE-A3BF-4382-8675-34FBC2A2292A}" type="sibTrans" cxnId="{12E25BA3-749F-49C0-B42B-AB0E9F1D1507}">
      <dgm:prSet/>
      <dgm:spPr/>
      <dgm:t>
        <a:bodyPr/>
        <a:lstStyle/>
        <a:p>
          <a:endParaRPr lang="en-US"/>
        </a:p>
      </dgm:t>
    </dgm:pt>
    <dgm:pt modelId="{986E2916-4D69-43CE-B36B-F28E3AB92A04}">
      <dgm:prSet/>
      <dgm:spPr/>
      <dgm:t>
        <a:bodyPr/>
        <a:lstStyle/>
        <a:p>
          <a:r>
            <a:rPr lang="tr-TR"/>
            <a:t>ALT ve Kreatinin ölçümü </a:t>
          </a:r>
          <a:endParaRPr lang="en-US"/>
        </a:p>
      </dgm:t>
    </dgm:pt>
    <dgm:pt modelId="{2A747A45-7CC4-4E79-8F28-893EF90CC10D}" type="parTrans" cxnId="{6A16A092-CE94-4760-A768-78DF3C5911F7}">
      <dgm:prSet/>
      <dgm:spPr/>
      <dgm:t>
        <a:bodyPr/>
        <a:lstStyle/>
        <a:p>
          <a:endParaRPr lang="en-US"/>
        </a:p>
      </dgm:t>
    </dgm:pt>
    <dgm:pt modelId="{27214441-1185-483E-8001-74174A609F4D}" type="sibTrans" cxnId="{6A16A092-CE94-4760-A768-78DF3C5911F7}">
      <dgm:prSet/>
      <dgm:spPr/>
      <dgm:t>
        <a:bodyPr/>
        <a:lstStyle/>
        <a:p>
          <a:endParaRPr lang="en-US"/>
        </a:p>
      </dgm:t>
    </dgm:pt>
    <dgm:pt modelId="{448EA7DF-654E-404C-8DE7-46CF7BA5433B}">
      <dgm:prSet/>
      <dgm:spPr/>
      <dgm:t>
        <a:bodyPr/>
        <a:lstStyle/>
        <a:p>
          <a:r>
            <a:rPr lang="tr-TR"/>
            <a:t>TSH ölçümü</a:t>
          </a:r>
          <a:endParaRPr lang="en-US"/>
        </a:p>
      </dgm:t>
    </dgm:pt>
    <dgm:pt modelId="{2E77F780-410F-4FA9-9AB7-AE4F5D9AFE88}" type="parTrans" cxnId="{69D6ED44-22D3-4283-A816-55F66B5A7DAD}">
      <dgm:prSet/>
      <dgm:spPr/>
      <dgm:t>
        <a:bodyPr/>
        <a:lstStyle/>
        <a:p>
          <a:endParaRPr lang="en-US"/>
        </a:p>
      </dgm:t>
    </dgm:pt>
    <dgm:pt modelId="{CFB862AD-4439-4379-A928-ABDFF30ACDE2}" type="sibTrans" cxnId="{69D6ED44-22D3-4283-A816-55F66B5A7DAD}">
      <dgm:prSet/>
      <dgm:spPr/>
      <dgm:t>
        <a:bodyPr/>
        <a:lstStyle/>
        <a:p>
          <a:endParaRPr lang="en-US"/>
        </a:p>
      </dgm:t>
    </dgm:pt>
    <dgm:pt modelId="{6FC4946A-E61B-47FA-87C5-EFF0D7ED8D6F}" type="pres">
      <dgm:prSet presAssocID="{452E4261-8E29-4630-B2A5-F471B4AC72EA}" presName="vert0" presStyleCnt="0">
        <dgm:presLayoutVars>
          <dgm:dir/>
          <dgm:animOne val="branch"/>
          <dgm:animLvl val="lvl"/>
        </dgm:presLayoutVars>
      </dgm:prSet>
      <dgm:spPr/>
    </dgm:pt>
    <dgm:pt modelId="{C6E4A46D-3CF8-4594-9025-B2ED0143EC23}" type="pres">
      <dgm:prSet presAssocID="{C5C3371D-D7E5-431D-92CA-2AD440C7ADE4}" presName="thickLine" presStyleLbl="alignNode1" presStyleIdx="0" presStyleCnt="4"/>
      <dgm:spPr/>
    </dgm:pt>
    <dgm:pt modelId="{7E53E3C9-6208-4BA5-AFCE-1D4B22F8A796}" type="pres">
      <dgm:prSet presAssocID="{C5C3371D-D7E5-431D-92CA-2AD440C7ADE4}" presName="horz1" presStyleCnt="0"/>
      <dgm:spPr/>
    </dgm:pt>
    <dgm:pt modelId="{A61BF464-422B-4D64-8FF0-522DF79FA917}" type="pres">
      <dgm:prSet presAssocID="{C5C3371D-D7E5-431D-92CA-2AD440C7ADE4}" presName="tx1" presStyleLbl="revTx" presStyleIdx="0" presStyleCnt="4"/>
      <dgm:spPr/>
    </dgm:pt>
    <dgm:pt modelId="{881397A9-DAC8-4A0D-BF66-DBAB93AA5AA9}" type="pres">
      <dgm:prSet presAssocID="{C5C3371D-D7E5-431D-92CA-2AD440C7ADE4}" presName="vert1" presStyleCnt="0"/>
      <dgm:spPr/>
    </dgm:pt>
    <dgm:pt modelId="{699179E7-74A2-4207-A520-0EA65EC99D08}" type="pres">
      <dgm:prSet presAssocID="{025893EF-0F07-4874-B000-7F68D476FBC8}" presName="thickLine" presStyleLbl="alignNode1" presStyleIdx="1" presStyleCnt="4"/>
      <dgm:spPr/>
    </dgm:pt>
    <dgm:pt modelId="{610D7285-FB58-4294-A8B5-D1B6D0E4F1EE}" type="pres">
      <dgm:prSet presAssocID="{025893EF-0F07-4874-B000-7F68D476FBC8}" presName="horz1" presStyleCnt="0"/>
      <dgm:spPr/>
    </dgm:pt>
    <dgm:pt modelId="{49C384E1-99DB-4B6C-BB09-B373A9E0F2DE}" type="pres">
      <dgm:prSet presAssocID="{025893EF-0F07-4874-B000-7F68D476FBC8}" presName="tx1" presStyleLbl="revTx" presStyleIdx="1" presStyleCnt="4"/>
      <dgm:spPr/>
    </dgm:pt>
    <dgm:pt modelId="{13384267-31BB-46D1-B880-C07DD1563B74}" type="pres">
      <dgm:prSet presAssocID="{025893EF-0F07-4874-B000-7F68D476FBC8}" presName="vert1" presStyleCnt="0"/>
      <dgm:spPr/>
    </dgm:pt>
    <dgm:pt modelId="{B6933832-D69E-4978-BA24-4280188F8721}" type="pres">
      <dgm:prSet presAssocID="{986E2916-4D69-43CE-B36B-F28E3AB92A04}" presName="thickLine" presStyleLbl="alignNode1" presStyleIdx="2" presStyleCnt="4"/>
      <dgm:spPr/>
    </dgm:pt>
    <dgm:pt modelId="{E793BF3D-F6D6-43D5-A3E9-4CE7EAC8BBC3}" type="pres">
      <dgm:prSet presAssocID="{986E2916-4D69-43CE-B36B-F28E3AB92A04}" presName="horz1" presStyleCnt="0"/>
      <dgm:spPr/>
    </dgm:pt>
    <dgm:pt modelId="{94A0C085-B025-4B07-A67A-565F499CE6E8}" type="pres">
      <dgm:prSet presAssocID="{986E2916-4D69-43CE-B36B-F28E3AB92A04}" presName="tx1" presStyleLbl="revTx" presStyleIdx="2" presStyleCnt="4"/>
      <dgm:spPr/>
    </dgm:pt>
    <dgm:pt modelId="{C55A4631-DC30-4580-8524-03AEB0E45A7D}" type="pres">
      <dgm:prSet presAssocID="{986E2916-4D69-43CE-B36B-F28E3AB92A04}" presName="vert1" presStyleCnt="0"/>
      <dgm:spPr/>
    </dgm:pt>
    <dgm:pt modelId="{DC9655B9-7C13-4980-B682-3006E0610E65}" type="pres">
      <dgm:prSet presAssocID="{448EA7DF-654E-404C-8DE7-46CF7BA5433B}" presName="thickLine" presStyleLbl="alignNode1" presStyleIdx="3" presStyleCnt="4"/>
      <dgm:spPr/>
    </dgm:pt>
    <dgm:pt modelId="{0747109A-0126-442C-AEAA-BF505659F4FB}" type="pres">
      <dgm:prSet presAssocID="{448EA7DF-654E-404C-8DE7-46CF7BA5433B}" presName="horz1" presStyleCnt="0"/>
      <dgm:spPr/>
    </dgm:pt>
    <dgm:pt modelId="{6548299B-2175-4931-BF50-176550EB5942}" type="pres">
      <dgm:prSet presAssocID="{448EA7DF-654E-404C-8DE7-46CF7BA5433B}" presName="tx1" presStyleLbl="revTx" presStyleIdx="3" presStyleCnt="4"/>
      <dgm:spPr/>
    </dgm:pt>
    <dgm:pt modelId="{1CE18D87-6619-43C3-AFCF-36E92F2E0EBF}" type="pres">
      <dgm:prSet presAssocID="{448EA7DF-654E-404C-8DE7-46CF7BA5433B}" presName="vert1" presStyleCnt="0"/>
      <dgm:spPr/>
    </dgm:pt>
  </dgm:ptLst>
  <dgm:cxnLst>
    <dgm:cxn modelId="{69D6ED44-22D3-4283-A816-55F66B5A7DAD}" srcId="{452E4261-8E29-4630-B2A5-F471B4AC72EA}" destId="{448EA7DF-654E-404C-8DE7-46CF7BA5433B}" srcOrd="3" destOrd="0" parTransId="{2E77F780-410F-4FA9-9AB7-AE4F5D9AFE88}" sibTransId="{CFB862AD-4439-4379-A928-ABDFF30ACDE2}"/>
    <dgm:cxn modelId="{56CA934A-C6B7-4C24-A956-6B4A4FCCE602}" srcId="{452E4261-8E29-4630-B2A5-F471B4AC72EA}" destId="{C5C3371D-D7E5-431D-92CA-2AD440C7ADE4}" srcOrd="0" destOrd="0" parTransId="{6541CFF2-0F89-49A3-8B04-04FEBE433D18}" sibTransId="{A406D414-88AB-403F-9F5B-0868A1AED0BD}"/>
    <dgm:cxn modelId="{E01C6958-299D-425B-A49F-66B2BD6A434A}" type="presOf" srcId="{025893EF-0F07-4874-B000-7F68D476FBC8}" destId="{49C384E1-99DB-4B6C-BB09-B373A9E0F2DE}" srcOrd="0" destOrd="0" presId="urn:microsoft.com/office/officeart/2008/layout/LinedList"/>
    <dgm:cxn modelId="{5D1CE287-C667-453F-B786-674E84186A42}" type="presOf" srcId="{448EA7DF-654E-404C-8DE7-46CF7BA5433B}" destId="{6548299B-2175-4931-BF50-176550EB5942}" srcOrd="0" destOrd="0" presId="urn:microsoft.com/office/officeart/2008/layout/LinedList"/>
    <dgm:cxn modelId="{6A16A092-CE94-4760-A768-78DF3C5911F7}" srcId="{452E4261-8E29-4630-B2A5-F471B4AC72EA}" destId="{986E2916-4D69-43CE-B36B-F28E3AB92A04}" srcOrd="2" destOrd="0" parTransId="{2A747A45-7CC4-4E79-8F28-893EF90CC10D}" sibTransId="{27214441-1185-483E-8001-74174A609F4D}"/>
    <dgm:cxn modelId="{12E25BA3-749F-49C0-B42B-AB0E9F1D1507}" srcId="{452E4261-8E29-4630-B2A5-F471B4AC72EA}" destId="{025893EF-0F07-4874-B000-7F68D476FBC8}" srcOrd="1" destOrd="0" parTransId="{85E6A0DA-A2FD-4A2B-8346-E0D7FD124E27}" sibTransId="{DA3E2BBE-A3BF-4382-8675-34FBC2A2292A}"/>
    <dgm:cxn modelId="{598051AF-1AFE-46B7-BC72-BA09B6BEBAF0}" type="presOf" srcId="{452E4261-8E29-4630-B2A5-F471B4AC72EA}" destId="{6FC4946A-E61B-47FA-87C5-EFF0D7ED8D6F}" srcOrd="0" destOrd="0" presId="urn:microsoft.com/office/officeart/2008/layout/LinedList"/>
    <dgm:cxn modelId="{61025FB9-5496-43BC-9637-EEE539EEDBCC}" type="presOf" srcId="{986E2916-4D69-43CE-B36B-F28E3AB92A04}" destId="{94A0C085-B025-4B07-A67A-565F499CE6E8}" srcOrd="0" destOrd="0" presId="urn:microsoft.com/office/officeart/2008/layout/LinedList"/>
    <dgm:cxn modelId="{527288C5-9BFD-4DAB-A004-DE9E065F5B36}" type="presOf" srcId="{C5C3371D-D7E5-431D-92CA-2AD440C7ADE4}" destId="{A61BF464-422B-4D64-8FF0-522DF79FA917}" srcOrd="0" destOrd="0" presId="urn:microsoft.com/office/officeart/2008/layout/LinedList"/>
    <dgm:cxn modelId="{C7C75713-D862-46E5-B2BB-5E8CE8161D5E}" type="presParOf" srcId="{6FC4946A-E61B-47FA-87C5-EFF0D7ED8D6F}" destId="{C6E4A46D-3CF8-4594-9025-B2ED0143EC23}" srcOrd="0" destOrd="0" presId="urn:microsoft.com/office/officeart/2008/layout/LinedList"/>
    <dgm:cxn modelId="{77C2D187-94FB-4C40-8A9F-E3767CE7A2A0}" type="presParOf" srcId="{6FC4946A-E61B-47FA-87C5-EFF0D7ED8D6F}" destId="{7E53E3C9-6208-4BA5-AFCE-1D4B22F8A796}" srcOrd="1" destOrd="0" presId="urn:microsoft.com/office/officeart/2008/layout/LinedList"/>
    <dgm:cxn modelId="{5931D9DF-2D1F-4EA9-B3F2-6A3CF71A125F}" type="presParOf" srcId="{7E53E3C9-6208-4BA5-AFCE-1D4B22F8A796}" destId="{A61BF464-422B-4D64-8FF0-522DF79FA917}" srcOrd="0" destOrd="0" presId="urn:microsoft.com/office/officeart/2008/layout/LinedList"/>
    <dgm:cxn modelId="{9F09A55B-06E6-4B56-B715-6BF7335B357A}" type="presParOf" srcId="{7E53E3C9-6208-4BA5-AFCE-1D4B22F8A796}" destId="{881397A9-DAC8-4A0D-BF66-DBAB93AA5AA9}" srcOrd="1" destOrd="0" presId="urn:microsoft.com/office/officeart/2008/layout/LinedList"/>
    <dgm:cxn modelId="{C232B6D5-F134-4372-AEF2-19015810DC5A}" type="presParOf" srcId="{6FC4946A-E61B-47FA-87C5-EFF0D7ED8D6F}" destId="{699179E7-74A2-4207-A520-0EA65EC99D08}" srcOrd="2" destOrd="0" presId="urn:microsoft.com/office/officeart/2008/layout/LinedList"/>
    <dgm:cxn modelId="{B9D1E7B0-1629-4344-A38D-8A1C67D2C0AE}" type="presParOf" srcId="{6FC4946A-E61B-47FA-87C5-EFF0D7ED8D6F}" destId="{610D7285-FB58-4294-A8B5-D1B6D0E4F1EE}" srcOrd="3" destOrd="0" presId="urn:microsoft.com/office/officeart/2008/layout/LinedList"/>
    <dgm:cxn modelId="{165E71C0-E921-4546-A8AF-4E5D34BFDE21}" type="presParOf" srcId="{610D7285-FB58-4294-A8B5-D1B6D0E4F1EE}" destId="{49C384E1-99DB-4B6C-BB09-B373A9E0F2DE}" srcOrd="0" destOrd="0" presId="urn:microsoft.com/office/officeart/2008/layout/LinedList"/>
    <dgm:cxn modelId="{1A30EA43-B624-45D8-B8FD-929F316DB3D5}" type="presParOf" srcId="{610D7285-FB58-4294-A8B5-D1B6D0E4F1EE}" destId="{13384267-31BB-46D1-B880-C07DD1563B74}" srcOrd="1" destOrd="0" presId="urn:microsoft.com/office/officeart/2008/layout/LinedList"/>
    <dgm:cxn modelId="{E6D10588-54B8-4C85-94F2-72A89ABC1B93}" type="presParOf" srcId="{6FC4946A-E61B-47FA-87C5-EFF0D7ED8D6F}" destId="{B6933832-D69E-4978-BA24-4280188F8721}" srcOrd="4" destOrd="0" presId="urn:microsoft.com/office/officeart/2008/layout/LinedList"/>
    <dgm:cxn modelId="{EC32536A-60AA-49F4-ADF0-238DCD01D424}" type="presParOf" srcId="{6FC4946A-E61B-47FA-87C5-EFF0D7ED8D6F}" destId="{E793BF3D-F6D6-43D5-A3E9-4CE7EAC8BBC3}" srcOrd="5" destOrd="0" presId="urn:microsoft.com/office/officeart/2008/layout/LinedList"/>
    <dgm:cxn modelId="{D2B31A93-196B-4B96-8D3E-F64466C93774}" type="presParOf" srcId="{E793BF3D-F6D6-43D5-A3E9-4CE7EAC8BBC3}" destId="{94A0C085-B025-4B07-A67A-565F499CE6E8}" srcOrd="0" destOrd="0" presId="urn:microsoft.com/office/officeart/2008/layout/LinedList"/>
    <dgm:cxn modelId="{569F4DD8-993A-444E-BDB3-26C2718582BA}" type="presParOf" srcId="{E793BF3D-F6D6-43D5-A3E9-4CE7EAC8BBC3}" destId="{C55A4631-DC30-4580-8524-03AEB0E45A7D}" srcOrd="1" destOrd="0" presId="urn:microsoft.com/office/officeart/2008/layout/LinedList"/>
    <dgm:cxn modelId="{F7E4F155-54A1-4D7A-9A00-FE9835B21C43}" type="presParOf" srcId="{6FC4946A-E61B-47FA-87C5-EFF0D7ED8D6F}" destId="{DC9655B9-7C13-4980-B682-3006E0610E65}" srcOrd="6" destOrd="0" presId="urn:microsoft.com/office/officeart/2008/layout/LinedList"/>
    <dgm:cxn modelId="{17161655-546A-4BAE-BCDD-A0DF2349B829}" type="presParOf" srcId="{6FC4946A-E61B-47FA-87C5-EFF0D7ED8D6F}" destId="{0747109A-0126-442C-AEAA-BF505659F4FB}" srcOrd="7" destOrd="0" presId="urn:microsoft.com/office/officeart/2008/layout/LinedList"/>
    <dgm:cxn modelId="{47E1EAA0-D549-4007-B84E-18D60FAE4511}" type="presParOf" srcId="{0747109A-0126-442C-AEAA-BF505659F4FB}" destId="{6548299B-2175-4931-BF50-176550EB5942}" srcOrd="0" destOrd="0" presId="urn:microsoft.com/office/officeart/2008/layout/LinedList"/>
    <dgm:cxn modelId="{851F85AF-226F-4A74-999A-C732CF8F0F9D}" type="presParOf" srcId="{0747109A-0126-442C-AEAA-BF505659F4FB}" destId="{1CE18D87-6619-43C3-AFCF-36E92F2E0EB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F0B1B15-C30D-4335-9FD4-8758632191FA}" type="doc">
      <dgm:prSet loTypeId="urn:microsoft.com/office/officeart/2008/layout/LinedList" loCatId="list" qsTypeId="urn:microsoft.com/office/officeart/2005/8/quickstyle/simple2" qsCatId="simple" csTypeId="urn:microsoft.com/office/officeart/2005/8/colors/accent1_2" csCatId="accent1"/>
      <dgm:spPr/>
      <dgm:t>
        <a:bodyPr/>
        <a:lstStyle/>
        <a:p>
          <a:endParaRPr lang="en-US"/>
        </a:p>
      </dgm:t>
    </dgm:pt>
    <dgm:pt modelId="{700F7ECF-CF87-4330-9F88-33E3B5718AE1}">
      <dgm:prSet/>
      <dgm:spPr/>
      <dgm:t>
        <a:bodyPr/>
        <a:lstStyle/>
        <a:p>
          <a:r>
            <a:rPr lang="tr-TR"/>
            <a:t>Depresyon taraması</a:t>
          </a:r>
          <a:endParaRPr lang="en-US"/>
        </a:p>
      </dgm:t>
    </dgm:pt>
    <dgm:pt modelId="{A12F879A-CF75-4EA1-95D7-100E622CF065}" type="parTrans" cxnId="{0B27FA54-656D-464B-90B5-0015B471AF16}">
      <dgm:prSet/>
      <dgm:spPr/>
      <dgm:t>
        <a:bodyPr/>
        <a:lstStyle/>
        <a:p>
          <a:endParaRPr lang="en-US"/>
        </a:p>
      </dgm:t>
    </dgm:pt>
    <dgm:pt modelId="{64DC4894-0176-4C90-B44B-1B570E0BBBDE}" type="sibTrans" cxnId="{0B27FA54-656D-464B-90B5-0015B471AF16}">
      <dgm:prSet/>
      <dgm:spPr/>
      <dgm:t>
        <a:bodyPr/>
        <a:lstStyle/>
        <a:p>
          <a:endParaRPr lang="en-US"/>
        </a:p>
      </dgm:t>
    </dgm:pt>
    <dgm:pt modelId="{45AE467C-BF6B-4A93-90FF-F8F51D0103E5}">
      <dgm:prSet/>
      <dgm:spPr/>
      <dgm:t>
        <a:bodyPr/>
        <a:lstStyle/>
        <a:p>
          <a:r>
            <a:rPr lang="tr-TR"/>
            <a:t>Mamografi</a:t>
          </a:r>
          <a:endParaRPr lang="en-US"/>
        </a:p>
      </dgm:t>
    </dgm:pt>
    <dgm:pt modelId="{ADD549A9-EC3A-4B8D-BE1E-B8806FE1ACFE}" type="parTrans" cxnId="{E7901CE0-EDC1-4BD0-B8CB-F4BEB2917D83}">
      <dgm:prSet/>
      <dgm:spPr/>
      <dgm:t>
        <a:bodyPr/>
        <a:lstStyle/>
        <a:p>
          <a:endParaRPr lang="en-US"/>
        </a:p>
      </dgm:t>
    </dgm:pt>
    <dgm:pt modelId="{B7A45974-ADD9-4341-B1B6-CA6A0C882B87}" type="sibTrans" cxnId="{E7901CE0-EDC1-4BD0-B8CB-F4BEB2917D83}">
      <dgm:prSet/>
      <dgm:spPr/>
      <dgm:t>
        <a:bodyPr/>
        <a:lstStyle/>
        <a:p>
          <a:endParaRPr lang="en-US"/>
        </a:p>
      </dgm:t>
    </dgm:pt>
    <dgm:pt modelId="{8C670F47-FB64-41EF-BF81-9F1F4305FA36}">
      <dgm:prSet/>
      <dgm:spPr/>
      <dgm:t>
        <a:bodyPr/>
        <a:lstStyle/>
        <a:p>
          <a:r>
            <a:rPr lang="tr-TR"/>
            <a:t>Pap smear</a:t>
          </a:r>
          <a:endParaRPr lang="en-US"/>
        </a:p>
      </dgm:t>
    </dgm:pt>
    <dgm:pt modelId="{CFCA9265-6145-4FAC-B25D-D5D4017A34ED}" type="parTrans" cxnId="{CE282B01-4FEB-4B14-A862-A2A14B3CF872}">
      <dgm:prSet/>
      <dgm:spPr/>
      <dgm:t>
        <a:bodyPr/>
        <a:lstStyle/>
        <a:p>
          <a:endParaRPr lang="en-US"/>
        </a:p>
      </dgm:t>
    </dgm:pt>
    <dgm:pt modelId="{4B3AEA0B-61D2-44A8-BA39-499FA85BFC13}" type="sibTrans" cxnId="{CE282B01-4FEB-4B14-A862-A2A14B3CF872}">
      <dgm:prSet/>
      <dgm:spPr/>
      <dgm:t>
        <a:bodyPr/>
        <a:lstStyle/>
        <a:p>
          <a:endParaRPr lang="en-US"/>
        </a:p>
      </dgm:t>
    </dgm:pt>
    <dgm:pt modelId="{317D1A87-1BC5-460C-9E7A-E8C2B0E6E088}">
      <dgm:prSet/>
      <dgm:spPr/>
      <dgm:t>
        <a:bodyPr/>
        <a:lstStyle/>
        <a:p>
          <a:r>
            <a:rPr lang="tr-TR"/>
            <a:t>Bağışıklama </a:t>
          </a:r>
          <a:endParaRPr lang="en-US"/>
        </a:p>
      </dgm:t>
    </dgm:pt>
    <dgm:pt modelId="{BDA10765-52C8-41A4-818A-A974B9A8D371}" type="parTrans" cxnId="{34985D97-3529-43B4-A0FA-A5DD6A38D9B0}">
      <dgm:prSet/>
      <dgm:spPr/>
      <dgm:t>
        <a:bodyPr/>
        <a:lstStyle/>
        <a:p>
          <a:endParaRPr lang="en-US"/>
        </a:p>
      </dgm:t>
    </dgm:pt>
    <dgm:pt modelId="{68CDAB77-6902-4CEF-B62D-3C31E1ABA764}" type="sibTrans" cxnId="{34985D97-3529-43B4-A0FA-A5DD6A38D9B0}">
      <dgm:prSet/>
      <dgm:spPr/>
      <dgm:t>
        <a:bodyPr/>
        <a:lstStyle/>
        <a:p>
          <a:endParaRPr lang="en-US"/>
        </a:p>
      </dgm:t>
    </dgm:pt>
    <dgm:pt modelId="{7D5E95D7-9973-4C10-A85A-8FF155EF4469}">
      <dgm:prSet/>
      <dgm:spPr/>
      <dgm:t>
        <a:bodyPr/>
        <a:lstStyle/>
        <a:p>
          <a:r>
            <a:rPr lang="tr-TR"/>
            <a:t>Kolorektal ca -kolonoskopi /GGK </a:t>
          </a:r>
          <a:endParaRPr lang="en-US"/>
        </a:p>
      </dgm:t>
    </dgm:pt>
    <dgm:pt modelId="{DD86E314-E98E-4DA6-BF87-650E04B33C42}" type="parTrans" cxnId="{B0F95411-182B-4617-A1A4-01C56EA2D58F}">
      <dgm:prSet/>
      <dgm:spPr/>
      <dgm:t>
        <a:bodyPr/>
        <a:lstStyle/>
        <a:p>
          <a:endParaRPr lang="en-US"/>
        </a:p>
      </dgm:t>
    </dgm:pt>
    <dgm:pt modelId="{0A12B138-9643-428B-B074-B2F01A01A05E}" type="sibTrans" cxnId="{B0F95411-182B-4617-A1A4-01C56EA2D58F}">
      <dgm:prSet/>
      <dgm:spPr/>
      <dgm:t>
        <a:bodyPr/>
        <a:lstStyle/>
        <a:p>
          <a:endParaRPr lang="en-US"/>
        </a:p>
      </dgm:t>
    </dgm:pt>
    <dgm:pt modelId="{02D9EB53-415A-41FA-8E01-C13611473CB8}" type="pres">
      <dgm:prSet presAssocID="{9F0B1B15-C30D-4335-9FD4-8758632191FA}" presName="vert0" presStyleCnt="0">
        <dgm:presLayoutVars>
          <dgm:dir/>
          <dgm:animOne val="branch"/>
          <dgm:animLvl val="lvl"/>
        </dgm:presLayoutVars>
      </dgm:prSet>
      <dgm:spPr/>
    </dgm:pt>
    <dgm:pt modelId="{D4B27F13-259A-4A24-BA58-ABEA48DA8559}" type="pres">
      <dgm:prSet presAssocID="{700F7ECF-CF87-4330-9F88-33E3B5718AE1}" presName="thickLine" presStyleLbl="alignNode1" presStyleIdx="0" presStyleCnt="5"/>
      <dgm:spPr/>
    </dgm:pt>
    <dgm:pt modelId="{E67CB602-1174-4BCE-982D-CFE12446F9BA}" type="pres">
      <dgm:prSet presAssocID="{700F7ECF-CF87-4330-9F88-33E3B5718AE1}" presName="horz1" presStyleCnt="0"/>
      <dgm:spPr/>
    </dgm:pt>
    <dgm:pt modelId="{23E10159-87BE-4293-856C-71C4C1CDC74C}" type="pres">
      <dgm:prSet presAssocID="{700F7ECF-CF87-4330-9F88-33E3B5718AE1}" presName="tx1" presStyleLbl="revTx" presStyleIdx="0" presStyleCnt="5"/>
      <dgm:spPr/>
    </dgm:pt>
    <dgm:pt modelId="{FCF42C04-D8E7-4CDE-BD36-7528FF545642}" type="pres">
      <dgm:prSet presAssocID="{700F7ECF-CF87-4330-9F88-33E3B5718AE1}" presName="vert1" presStyleCnt="0"/>
      <dgm:spPr/>
    </dgm:pt>
    <dgm:pt modelId="{153653F1-90F4-452D-8D18-5A3D06DE0FAB}" type="pres">
      <dgm:prSet presAssocID="{45AE467C-BF6B-4A93-90FF-F8F51D0103E5}" presName="thickLine" presStyleLbl="alignNode1" presStyleIdx="1" presStyleCnt="5"/>
      <dgm:spPr/>
    </dgm:pt>
    <dgm:pt modelId="{C8B188E8-738F-4018-972F-7581F18A381E}" type="pres">
      <dgm:prSet presAssocID="{45AE467C-BF6B-4A93-90FF-F8F51D0103E5}" presName="horz1" presStyleCnt="0"/>
      <dgm:spPr/>
    </dgm:pt>
    <dgm:pt modelId="{EB955C77-0A20-4CD9-A2E2-C9EA6CC844AD}" type="pres">
      <dgm:prSet presAssocID="{45AE467C-BF6B-4A93-90FF-F8F51D0103E5}" presName="tx1" presStyleLbl="revTx" presStyleIdx="1" presStyleCnt="5"/>
      <dgm:spPr/>
    </dgm:pt>
    <dgm:pt modelId="{1E759BBB-B15C-4363-A5B2-92D1196EF9A8}" type="pres">
      <dgm:prSet presAssocID="{45AE467C-BF6B-4A93-90FF-F8F51D0103E5}" presName="vert1" presStyleCnt="0"/>
      <dgm:spPr/>
    </dgm:pt>
    <dgm:pt modelId="{B29981E9-D04C-4E4F-BECF-5725725AB065}" type="pres">
      <dgm:prSet presAssocID="{8C670F47-FB64-41EF-BF81-9F1F4305FA36}" presName="thickLine" presStyleLbl="alignNode1" presStyleIdx="2" presStyleCnt="5"/>
      <dgm:spPr/>
    </dgm:pt>
    <dgm:pt modelId="{14876AFD-A88F-4D43-BC23-1B20F01FD045}" type="pres">
      <dgm:prSet presAssocID="{8C670F47-FB64-41EF-BF81-9F1F4305FA36}" presName="horz1" presStyleCnt="0"/>
      <dgm:spPr/>
    </dgm:pt>
    <dgm:pt modelId="{BF17862A-A581-489E-BED2-30F871E78A9A}" type="pres">
      <dgm:prSet presAssocID="{8C670F47-FB64-41EF-BF81-9F1F4305FA36}" presName="tx1" presStyleLbl="revTx" presStyleIdx="2" presStyleCnt="5"/>
      <dgm:spPr/>
    </dgm:pt>
    <dgm:pt modelId="{332DDB6F-06E2-435C-9FD6-F6F6FDBE51A2}" type="pres">
      <dgm:prSet presAssocID="{8C670F47-FB64-41EF-BF81-9F1F4305FA36}" presName="vert1" presStyleCnt="0"/>
      <dgm:spPr/>
    </dgm:pt>
    <dgm:pt modelId="{BAB7184F-F6D7-431A-9405-0B647BB537CD}" type="pres">
      <dgm:prSet presAssocID="{317D1A87-1BC5-460C-9E7A-E8C2B0E6E088}" presName="thickLine" presStyleLbl="alignNode1" presStyleIdx="3" presStyleCnt="5"/>
      <dgm:spPr/>
    </dgm:pt>
    <dgm:pt modelId="{47BEFB86-F590-4799-AB56-CD533E395684}" type="pres">
      <dgm:prSet presAssocID="{317D1A87-1BC5-460C-9E7A-E8C2B0E6E088}" presName="horz1" presStyleCnt="0"/>
      <dgm:spPr/>
    </dgm:pt>
    <dgm:pt modelId="{31E913F5-66CF-4111-99A2-5823E4C3897F}" type="pres">
      <dgm:prSet presAssocID="{317D1A87-1BC5-460C-9E7A-E8C2B0E6E088}" presName="tx1" presStyleLbl="revTx" presStyleIdx="3" presStyleCnt="5"/>
      <dgm:spPr/>
    </dgm:pt>
    <dgm:pt modelId="{170E162F-A85D-4D8D-9D20-4D7A4F9C9AB5}" type="pres">
      <dgm:prSet presAssocID="{317D1A87-1BC5-460C-9E7A-E8C2B0E6E088}" presName="vert1" presStyleCnt="0"/>
      <dgm:spPr/>
    </dgm:pt>
    <dgm:pt modelId="{122B39BA-F2A1-4F05-88B7-AECAB6B6584E}" type="pres">
      <dgm:prSet presAssocID="{7D5E95D7-9973-4C10-A85A-8FF155EF4469}" presName="thickLine" presStyleLbl="alignNode1" presStyleIdx="4" presStyleCnt="5"/>
      <dgm:spPr/>
    </dgm:pt>
    <dgm:pt modelId="{FCE947B7-1690-4A15-82F4-7CC0EFB39A3C}" type="pres">
      <dgm:prSet presAssocID="{7D5E95D7-9973-4C10-A85A-8FF155EF4469}" presName="horz1" presStyleCnt="0"/>
      <dgm:spPr/>
    </dgm:pt>
    <dgm:pt modelId="{F542DE5A-8497-4E1C-89E6-2C79ACC96EAE}" type="pres">
      <dgm:prSet presAssocID="{7D5E95D7-9973-4C10-A85A-8FF155EF4469}" presName="tx1" presStyleLbl="revTx" presStyleIdx="4" presStyleCnt="5"/>
      <dgm:spPr/>
    </dgm:pt>
    <dgm:pt modelId="{D73F0A2E-3230-488B-B906-194AC7DED28E}" type="pres">
      <dgm:prSet presAssocID="{7D5E95D7-9973-4C10-A85A-8FF155EF4469}" presName="vert1" presStyleCnt="0"/>
      <dgm:spPr/>
    </dgm:pt>
  </dgm:ptLst>
  <dgm:cxnLst>
    <dgm:cxn modelId="{CE282B01-4FEB-4B14-A862-A2A14B3CF872}" srcId="{9F0B1B15-C30D-4335-9FD4-8758632191FA}" destId="{8C670F47-FB64-41EF-BF81-9F1F4305FA36}" srcOrd="2" destOrd="0" parTransId="{CFCA9265-6145-4FAC-B25D-D5D4017A34ED}" sibTransId="{4B3AEA0B-61D2-44A8-BA39-499FA85BFC13}"/>
    <dgm:cxn modelId="{CB402602-157A-4327-A14B-020EB74A6AF1}" type="presOf" srcId="{700F7ECF-CF87-4330-9F88-33E3B5718AE1}" destId="{23E10159-87BE-4293-856C-71C4C1CDC74C}" srcOrd="0" destOrd="0" presId="urn:microsoft.com/office/officeart/2008/layout/LinedList"/>
    <dgm:cxn modelId="{B0F95411-182B-4617-A1A4-01C56EA2D58F}" srcId="{9F0B1B15-C30D-4335-9FD4-8758632191FA}" destId="{7D5E95D7-9973-4C10-A85A-8FF155EF4469}" srcOrd="4" destOrd="0" parTransId="{DD86E314-E98E-4DA6-BF87-650E04B33C42}" sibTransId="{0A12B138-9643-428B-B074-B2F01A01A05E}"/>
    <dgm:cxn modelId="{C56BD568-9A6E-44ED-804F-1B8A32306980}" type="presOf" srcId="{317D1A87-1BC5-460C-9E7A-E8C2B0E6E088}" destId="{31E913F5-66CF-4111-99A2-5823E4C3897F}" srcOrd="0" destOrd="0" presId="urn:microsoft.com/office/officeart/2008/layout/LinedList"/>
    <dgm:cxn modelId="{0B27FA54-656D-464B-90B5-0015B471AF16}" srcId="{9F0B1B15-C30D-4335-9FD4-8758632191FA}" destId="{700F7ECF-CF87-4330-9F88-33E3B5718AE1}" srcOrd="0" destOrd="0" parTransId="{A12F879A-CF75-4EA1-95D7-100E622CF065}" sibTransId="{64DC4894-0176-4C90-B44B-1B570E0BBBDE}"/>
    <dgm:cxn modelId="{F37C2E85-2226-4033-96B5-588E0F47E0C1}" type="presOf" srcId="{7D5E95D7-9973-4C10-A85A-8FF155EF4469}" destId="{F542DE5A-8497-4E1C-89E6-2C79ACC96EAE}" srcOrd="0" destOrd="0" presId="urn:microsoft.com/office/officeart/2008/layout/LinedList"/>
    <dgm:cxn modelId="{3ADC4196-524A-479D-9976-80B46893FFE5}" type="presOf" srcId="{8C670F47-FB64-41EF-BF81-9F1F4305FA36}" destId="{BF17862A-A581-489E-BED2-30F871E78A9A}" srcOrd="0" destOrd="0" presId="urn:microsoft.com/office/officeart/2008/layout/LinedList"/>
    <dgm:cxn modelId="{34985D97-3529-43B4-A0FA-A5DD6A38D9B0}" srcId="{9F0B1B15-C30D-4335-9FD4-8758632191FA}" destId="{317D1A87-1BC5-460C-9E7A-E8C2B0E6E088}" srcOrd="3" destOrd="0" parTransId="{BDA10765-52C8-41A4-818A-A974B9A8D371}" sibTransId="{68CDAB77-6902-4CEF-B62D-3C31E1ABA764}"/>
    <dgm:cxn modelId="{548677B8-DA97-4177-93A5-D8D759F6AD59}" type="presOf" srcId="{45AE467C-BF6B-4A93-90FF-F8F51D0103E5}" destId="{EB955C77-0A20-4CD9-A2E2-C9EA6CC844AD}" srcOrd="0" destOrd="0" presId="urn:microsoft.com/office/officeart/2008/layout/LinedList"/>
    <dgm:cxn modelId="{ECA71ACC-49A5-43DA-BFEB-86B7108DC8D8}" type="presOf" srcId="{9F0B1B15-C30D-4335-9FD4-8758632191FA}" destId="{02D9EB53-415A-41FA-8E01-C13611473CB8}" srcOrd="0" destOrd="0" presId="urn:microsoft.com/office/officeart/2008/layout/LinedList"/>
    <dgm:cxn modelId="{E7901CE0-EDC1-4BD0-B8CB-F4BEB2917D83}" srcId="{9F0B1B15-C30D-4335-9FD4-8758632191FA}" destId="{45AE467C-BF6B-4A93-90FF-F8F51D0103E5}" srcOrd="1" destOrd="0" parTransId="{ADD549A9-EC3A-4B8D-BE1E-B8806FE1ACFE}" sibTransId="{B7A45974-ADD9-4341-B1B6-CA6A0C882B87}"/>
    <dgm:cxn modelId="{8D3FB4D2-0EAF-4642-82D3-CC5B32E89CDA}" type="presParOf" srcId="{02D9EB53-415A-41FA-8E01-C13611473CB8}" destId="{D4B27F13-259A-4A24-BA58-ABEA48DA8559}" srcOrd="0" destOrd="0" presId="urn:microsoft.com/office/officeart/2008/layout/LinedList"/>
    <dgm:cxn modelId="{622926EB-370C-4859-853B-AEA0E7FD3E7C}" type="presParOf" srcId="{02D9EB53-415A-41FA-8E01-C13611473CB8}" destId="{E67CB602-1174-4BCE-982D-CFE12446F9BA}" srcOrd="1" destOrd="0" presId="urn:microsoft.com/office/officeart/2008/layout/LinedList"/>
    <dgm:cxn modelId="{C0A7B306-6D4A-402E-AA1C-8C29C713FF24}" type="presParOf" srcId="{E67CB602-1174-4BCE-982D-CFE12446F9BA}" destId="{23E10159-87BE-4293-856C-71C4C1CDC74C}" srcOrd="0" destOrd="0" presId="urn:microsoft.com/office/officeart/2008/layout/LinedList"/>
    <dgm:cxn modelId="{F4478B1E-7163-4835-95AF-1B1E2C35EFE0}" type="presParOf" srcId="{E67CB602-1174-4BCE-982D-CFE12446F9BA}" destId="{FCF42C04-D8E7-4CDE-BD36-7528FF545642}" srcOrd="1" destOrd="0" presId="urn:microsoft.com/office/officeart/2008/layout/LinedList"/>
    <dgm:cxn modelId="{2D9BE531-0370-4D5A-848E-96B16EB6FA06}" type="presParOf" srcId="{02D9EB53-415A-41FA-8E01-C13611473CB8}" destId="{153653F1-90F4-452D-8D18-5A3D06DE0FAB}" srcOrd="2" destOrd="0" presId="urn:microsoft.com/office/officeart/2008/layout/LinedList"/>
    <dgm:cxn modelId="{DD209EBA-6F17-4A16-BA90-0616140B71B1}" type="presParOf" srcId="{02D9EB53-415A-41FA-8E01-C13611473CB8}" destId="{C8B188E8-738F-4018-972F-7581F18A381E}" srcOrd="3" destOrd="0" presId="urn:microsoft.com/office/officeart/2008/layout/LinedList"/>
    <dgm:cxn modelId="{FC7124E2-4D5A-487C-B13E-893361FEBF5E}" type="presParOf" srcId="{C8B188E8-738F-4018-972F-7581F18A381E}" destId="{EB955C77-0A20-4CD9-A2E2-C9EA6CC844AD}" srcOrd="0" destOrd="0" presId="urn:microsoft.com/office/officeart/2008/layout/LinedList"/>
    <dgm:cxn modelId="{D52461C5-9EFE-4D2F-BB3A-C3F79994DE6F}" type="presParOf" srcId="{C8B188E8-738F-4018-972F-7581F18A381E}" destId="{1E759BBB-B15C-4363-A5B2-92D1196EF9A8}" srcOrd="1" destOrd="0" presId="urn:microsoft.com/office/officeart/2008/layout/LinedList"/>
    <dgm:cxn modelId="{64600B66-9DE8-4CDC-81F3-70BCD95E6BE3}" type="presParOf" srcId="{02D9EB53-415A-41FA-8E01-C13611473CB8}" destId="{B29981E9-D04C-4E4F-BECF-5725725AB065}" srcOrd="4" destOrd="0" presId="urn:microsoft.com/office/officeart/2008/layout/LinedList"/>
    <dgm:cxn modelId="{FC3BBB42-2B00-4191-8D53-0FED69F118A0}" type="presParOf" srcId="{02D9EB53-415A-41FA-8E01-C13611473CB8}" destId="{14876AFD-A88F-4D43-BC23-1B20F01FD045}" srcOrd="5" destOrd="0" presId="urn:microsoft.com/office/officeart/2008/layout/LinedList"/>
    <dgm:cxn modelId="{79124EDC-3FB5-4FAC-B6EC-B5152E3E9198}" type="presParOf" srcId="{14876AFD-A88F-4D43-BC23-1B20F01FD045}" destId="{BF17862A-A581-489E-BED2-30F871E78A9A}" srcOrd="0" destOrd="0" presId="urn:microsoft.com/office/officeart/2008/layout/LinedList"/>
    <dgm:cxn modelId="{3AA8A532-0785-446C-BC36-C2F516F141DF}" type="presParOf" srcId="{14876AFD-A88F-4D43-BC23-1B20F01FD045}" destId="{332DDB6F-06E2-435C-9FD6-F6F6FDBE51A2}" srcOrd="1" destOrd="0" presId="urn:microsoft.com/office/officeart/2008/layout/LinedList"/>
    <dgm:cxn modelId="{E8F70D66-3006-4A0C-8828-ECC2A64B8571}" type="presParOf" srcId="{02D9EB53-415A-41FA-8E01-C13611473CB8}" destId="{BAB7184F-F6D7-431A-9405-0B647BB537CD}" srcOrd="6" destOrd="0" presId="urn:microsoft.com/office/officeart/2008/layout/LinedList"/>
    <dgm:cxn modelId="{C36F6673-AB1E-4D4E-BBED-CCB6884BD1C6}" type="presParOf" srcId="{02D9EB53-415A-41FA-8E01-C13611473CB8}" destId="{47BEFB86-F590-4799-AB56-CD533E395684}" srcOrd="7" destOrd="0" presId="urn:microsoft.com/office/officeart/2008/layout/LinedList"/>
    <dgm:cxn modelId="{BEE003AD-3C9B-4873-8D7A-9523A3BB8056}" type="presParOf" srcId="{47BEFB86-F590-4799-AB56-CD533E395684}" destId="{31E913F5-66CF-4111-99A2-5823E4C3897F}" srcOrd="0" destOrd="0" presId="urn:microsoft.com/office/officeart/2008/layout/LinedList"/>
    <dgm:cxn modelId="{D2BD907E-08D7-4953-8EDB-168A716F04F2}" type="presParOf" srcId="{47BEFB86-F590-4799-AB56-CD533E395684}" destId="{170E162F-A85D-4D8D-9D20-4D7A4F9C9AB5}" srcOrd="1" destOrd="0" presId="urn:microsoft.com/office/officeart/2008/layout/LinedList"/>
    <dgm:cxn modelId="{4B6920C5-A091-47BE-9D3B-7362AB3A9807}" type="presParOf" srcId="{02D9EB53-415A-41FA-8E01-C13611473CB8}" destId="{122B39BA-F2A1-4F05-88B7-AECAB6B6584E}" srcOrd="8" destOrd="0" presId="urn:microsoft.com/office/officeart/2008/layout/LinedList"/>
    <dgm:cxn modelId="{752049DD-6120-4042-AAE4-E04A327F29A2}" type="presParOf" srcId="{02D9EB53-415A-41FA-8E01-C13611473CB8}" destId="{FCE947B7-1690-4A15-82F4-7CC0EFB39A3C}" srcOrd="9" destOrd="0" presId="urn:microsoft.com/office/officeart/2008/layout/LinedList"/>
    <dgm:cxn modelId="{DA2ADECD-6AFE-494C-A6C9-44B3A02CBF07}" type="presParOf" srcId="{FCE947B7-1690-4A15-82F4-7CC0EFB39A3C}" destId="{F542DE5A-8497-4E1C-89E6-2C79ACC96EAE}" srcOrd="0" destOrd="0" presId="urn:microsoft.com/office/officeart/2008/layout/LinedList"/>
    <dgm:cxn modelId="{D58F1B71-2803-4737-9352-B94900BB7D6C}" type="presParOf" srcId="{FCE947B7-1690-4A15-82F4-7CC0EFB39A3C}" destId="{D73F0A2E-3230-488B-B906-194AC7DED28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B2D708-A801-457E-BA57-0BECA748442B}" type="doc">
      <dgm:prSet loTypeId="urn:microsoft.com/office/officeart/2008/layout/LinedList" loCatId="list" qsTypeId="urn:microsoft.com/office/officeart/2005/8/quickstyle/simple1" qsCatId="simple" csTypeId="urn:microsoft.com/office/officeart/2005/8/colors/accent2_2" csCatId="accent2"/>
      <dgm:spPr/>
      <dgm:t>
        <a:bodyPr/>
        <a:lstStyle/>
        <a:p>
          <a:endParaRPr lang="en-US"/>
        </a:p>
      </dgm:t>
    </dgm:pt>
    <dgm:pt modelId="{E5FE7BA6-A6E2-4AE8-8D41-D016321CDA3B}">
      <dgm:prSet/>
      <dgm:spPr/>
      <dgm:t>
        <a:bodyPr/>
        <a:lstStyle/>
        <a:p>
          <a:r>
            <a:rPr lang="tr-TR"/>
            <a:t>75 yaşında erkek birey kullandığı antihipertansif ilacını yazdırmak için polikliniğimize başvurdu.</a:t>
          </a:r>
          <a:endParaRPr lang="en-US"/>
        </a:p>
      </dgm:t>
    </dgm:pt>
    <dgm:pt modelId="{D3AE1FAB-288D-4237-8E55-FA877A4B6322}" type="parTrans" cxnId="{AF970FB9-2297-44E2-BF72-674AF42D5F97}">
      <dgm:prSet/>
      <dgm:spPr/>
      <dgm:t>
        <a:bodyPr/>
        <a:lstStyle/>
        <a:p>
          <a:endParaRPr lang="en-US"/>
        </a:p>
      </dgm:t>
    </dgm:pt>
    <dgm:pt modelId="{7E241E6E-3219-4BC4-89AA-2D1CBE86228B}" type="sibTrans" cxnId="{AF970FB9-2297-44E2-BF72-674AF42D5F97}">
      <dgm:prSet/>
      <dgm:spPr/>
      <dgm:t>
        <a:bodyPr/>
        <a:lstStyle/>
        <a:p>
          <a:endParaRPr lang="en-US"/>
        </a:p>
      </dgm:t>
    </dgm:pt>
    <dgm:pt modelId="{F9A062DD-1BB7-4B79-B121-197AD277235E}">
      <dgm:prSet/>
      <dgm:spPr/>
      <dgm:t>
        <a:bodyPr/>
        <a:lstStyle/>
        <a:p>
          <a:r>
            <a:rPr lang="tr-TR"/>
            <a:t>Aktif şikayeti yoktu.</a:t>
          </a:r>
          <a:endParaRPr lang="en-US"/>
        </a:p>
      </dgm:t>
    </dgm:pt>
    <dgm:pt modelId="{7D57E424-4D9C-40A9-ADDA-9E34334CBE50}" type="parTrans" cxnId="{82CC51AB-6282-4B6D-905C-D230AA7715E9}">
      <dgm:prSet/>
      <dgm:spPr/>
      <dgm:t>
        <a:bodyPr/>
        <a:lstStyle/>
        <a:p>
          <a:endParaRPr lang="en-US"/>
        </a:p>
      </dgm:t>
    </dgm:pt>
    <dgm:pt modelId="{5D81FC90-DF7C-4FB3-A822-CB676959A3AC}" type="sibTrans" cxnId="{82CC51AB-6282-4B6D-905C-D230AA7715E9}">
      <dgm:prSet/>
      <dgm:spPr/>
      <dgm:t>
        <a:bodyPr/>
        <a:lstStyle/>
        <a:p>
          <a:endParaRPr lang="en-US"/>
        </a:p>
      </dgm:t>
    </dgm:pt>
    <dgm:pt modelId="{61BD0377-8C86-4F0C-B706-9DDB8DB664CD}">
      <dgm:prSet/>
      <dgm:spPr/>
      <dgm:t>
        <a:bodyPr/>
        <a:lstStyle/>
        <a:p>
          <a:r>
            <a:rPr lang="tr-TR"/>
            <a:t>Bu hastaya yaklaşımımız nasıl olmalıdır?</a:t>
          </a:r>
          <a:endParaRPr lang="en-US"/>
        </a:p>
      </dgm:t>
    </dgm:pt>
    <dgm:pt modelId="{37C35B23-F3F5-46B3-A8F5-ED298DE19A61}" type="parTrans" cxnId="{56240DEA-10B6-4CC7-A690-7C8971319D8D}">
      <dgm:prSet/>
      <dgm:spPr/>
      <dgm:t>
        <a:bodyPr/>
        <a:lstStyle/>
        <a:p>
          <a:endParaRPr lang="en-US"/>
        </a:p>
      </dgm:t>
    </dgm:pt>
    <dgm:pt modelId="{F94DA123-3139-437A-89C6-A7B59A32EAEB}" type="sibTrans" cxnId="{56240DEA-10B6-4CC7-A690-7C8971319D8D}">
      <dgm:prSet/>
      <dgm:spPr/>
      <dgm:t>
        <a:bodyPr/>
        <a:lstStyle/>
        <a:p>
          <a:endParaRPr lang="en-US"/>
        </a:p>
      </dgm:t>
    </dgm:pt>
    <dgm:pt modelId="{CC584A20-2F72-4614-B67F-5470DFC8D260}" type="pres">
      <dgm:prSet presAssocID="{5BB2D708-A801-457E-BA57-0BECA748442B}" presName="vert0" presStyleCnt="0">
        <dgm:presLayoutVars>
          <dgm:dir/>
          <dgm:animOne val="branch"/>
          <dgm:animLvl val="lvl"/>
        </dgm:presLayoutVars>
      </dgm:prSet>
      <dgm:spPr/>
    </dgm:pt>
    <dgm:pt modelId="{067F28DD-3114-4A73-9D69-B7441343DB87}" type="pres">
      <dgm:prSet presAssocID="{E5FE7BA6-A6E2-4AE8-8D41-D016321CDA3B}" presName="thickLine" presStyleLbl="alignNode1" presStyleIdx="0" presStyleCnt="3"/>
      <dgm:spPr/>
    </dgm:pt>
    <dgm:pt modelId="{39BAFD39-1265-4EE2-881A-5F1E2F0E6050}" type="pres">
      <dgm:prSet presAssocID="{E5FE7BA6-A6E2-4AE8-8D41-D016321CDA3B}" presName="horz1" presStyleCnt="0"/>
      <dgm:spPr/>
    </dgm:pt>
    <dgm:pt modelId="{1CCB1679-2002-4427-B3B4-9F2730CE9B2B}" type="pres">
      <dgm:prSet presAssocID="{E5FE7BA6-A6E2-4AE8-8D41-D016321CDA3B}" presName="tx1" presStyleLbl="revTx" presStyleIdx="0" presStyleCnt="3"/>
      <dgm:spPr/>
    </dgm:pt>
    <dgm:pt modelId="{5C9C80DF-B450-417C-B3E3-3C59CE73A091}" type="pres">
      <dgm:prSet presAssocID="{E5FE7BA6-A6E2-4AE8-8D41-D016321CDA3B}" presName="vert1" presStyleCnt="0"/>
      <dgm:spPr/>
    </dgm:pt>
    <dgm:pt modelId="{0DDFC71B-47FA-421C-B94E-6AEF83A7BD52}" type="pres">
      <dgm:prSet presAssocID="{F9A062DD-1BB7-4B79-B121-197AD277235E}" presName="thickLine" presStyleLbl="alignNode1" presStyleIdx="1" presStyleCnt="3"/>
      <dgm:spPr/>
    </dgm:pt>
    <dgm:pt modelId="{03FEEAA0-8AAD-454A-A78D-C451EC6B58BB}" type="pres">
      <dgm:prSet presAssocID="{F9A062DD-1BB7-4B79-B121-197AD277235E}" presName="horz1" presStyleCnt="0"/>
      <dgm:spPr/>
    </dgm:pt>
    <dgm:pt modelId="{B5F76B1D-7F8E-449B-90F7-70184641425A}" type="pres">
      <dgm:prSet presAssocID="{F9A062DD-1BB7-4B79-B121-197AD277235E}" presName="tx1" presStyleLbl="revTx" presStyleIdx="1" presStyleCnt="3"/>
      <dgm:spPr/>
    </dgm:pt>
    <dgm:pt modelId="{BC7B0F16-31BA-476D-BE76-1810F031B5EC}" type="pres">
      <dgm:prSet presAssocID="{F9A062DD-1BB7-4B79-B121-197AD277235E}" presName="vert1" presStyleCnt="0"/>
      <dgm:spPr/>
    </dgm:pt>
    <dgm:pt modelId="{0341394A-C409-4E85-B470-7F3929A15CFC}" type="pres">
      <dgm:prSet presAssocID="{61BD0377-8C86-4F0C-B706-9DDB8DB664CD}" presName="thickLine" presStyleLbl="alignNode1" presStyleIdx="2" presStyleCnt="3"/>
      <dgm:spPr/>
    </dgm:pt>
    <dgm:pt modelId="{A4E192F6-4CAF-40BC-B246-82C5CDE0431B}" type="pres">
      <dgm:prSet presAssocID="{61BD0377-8C86-4F0C-B706-9DDB8DB664CD}" presName="horz1" presStyleCnt="0"/>
      <dgm:spPr/>
    </dgm:pt>
    <dgm:pt modelId="{34998457-6933-44C3-94DB-04203D48F25E}" type="pres">
      <dgm:prSet presAssocID="{61BD0377-8C86-4F0C-B706-9DDB8DB664CD}" presName="tx1" presStyleLbl="revTx" presStyleIdx="2" presStyleCnt="3"/>
      <dgm:spPr/>
    </dgm:pt>
    <dgm:pt modelId="{301BBA46-C5D3-44F8-87A8-22B5A403C8B0}" type="pres">
      <dgm:prSet presAssocID="{61BD0377-8C86-4F0C-B706-9DDB8DB664CD}" presName="vert1" presStyleCnt="0"/>
      <dgm:spPr/>
    </dgm:pt>
  </dgm:ptLst>
  <dgm:cxnLst>
    <dgm:cxn modelId="{89B61F1E-E74B-43AD-9B99-82EB5C2E7DAA}" type="presOf" srcId="{E5FE7BA6-A6E2-4AE8-8D41-D016321CDA3B}" destId="{1CCB1679-2002-4427-B3B4-9F2730CE9B2B}" srcOrd="0" destOrd="0" presId="urn:microsoft.com/office/officeart/2008/layout/LinedList"/>
    <dgm:cxn modelId="{E9132144-C019-4394-AA13-D25E24CCF526}" type="presOf" srcId="{5BB2D708-A801-457E-BA57-0BECA748442B}" destId="{CC584A20-2F72-4614-B67F-5470DFC8D260}" srcOrd="0" destOrd="0" presId="urn:microsoft.com/office/officeart/2008/layout/LinedList"/>
    <dgm:cxn modelId="{0AC34B47-8148-4AD6-8510-C5BB3D865632}" type="presOf" srcId="{F9A062DD-1BB7-4B79-B121-197AD277235E}" destId="{B5F76B1D-7F8E-449B-90F7-70184641425A}" srcOrd="0" destOrd="0" presId="urn:microsoft.com/office/officeart/2008/layout/LinedList"/>
    <dgm:cxn modelId="{9829F173-E95F-471A-BC71-F620FB842EE7}" type="presOf" srcId="{61BD0377-8C86-4F0C-B706-9DDB8DB664CD}" destId="{34998457-6933-44C3-94DB-04203D48F25E}" srcOrd="0" destOrd="0" presId="urn:microsoft.com/office/officeart/2008/layout/LinedList"/>
    <dgm:cxn modelId="{82CC51AB-6282-4B6D-905C-D230AA7715E9}" srcId="{5BB2D708-A801-457E-BA57-0BECA748442B}" destId="{F9A062DD-1BB7-4B79-B121-197AD277235E}" srcOrd="1" destOrd="0" parTransId="{7D57E424-4D9C-40A9-ADDA-9E34334CBE50}" sibTransId="{5D81FC90-DF7C-4FB3-A822-CB676959A3AC}"/>
    <dgm:cxn modelId="{AF970FB9-2297-44E2-BF72-674AF42D5F97}" srcId="{5BB2D708-A801-457E-BA57-0BECA748442B}" destId="{E5FE7BA6-A6E2-4AE8-8D41-D016321CDA3B}" srcOrd="0" destOrd="0" parTransId="{D3AE1FAB-288D-4237-8E55-FA877A4B6322}" sibTransId="{7E241E6E-3219-4BC4-89AA-2D1CBE86228B}"/>
    <dgm:cxn modelId="{56240DEA-10B6-4CC7-A690-7C8971319D8D}" srcId="{5BB2D708-A801-457E-BA57-0BECA748442B}" destId="{61BD0377-8C86-4F0C-B706-9DDB8DB664CD}" srcOrd="2" destOrd="0" parTransId="{37C35B23-F3F5-46B3-A8F5-ED298DE19A61}" sibTransId="{F94DA123-3139-437A-89C6-A7B59A32EAEB}"/>
    <dgm:cxn modelId="{355CF372-C94D-47DA-BACB-7465CCC8460C}" type="presParOf" srcId="{CC584A20-2F72-4614-B67F-5470DFC8D260}" destId="{067F28DD-3114-4A73-9D69-B7441343DB87}" srcOrd="0" destOrd="0" presId="urn:microsoft.com/office/officeart/2008/layout/LinedList"/>
    <dgm:cxn modelId="{AEF80EE3-65EB-4FAE-A005-FFB7D4EDF74A}" type="presParOf" srcId="{CC584A20-2F72-4614-B67F-5470DFC8D260}" destId="{39BAFD39-1265-4EE2-881A-5F1E2F0E6050}" srcOrd="1" destOrd="0" presId="urn:microsoft.com/office/officeart/2008/layout/LinedList"/>
    <dgm:cxn modelId="{9F82EEC0-6035-4748-86C7-7B0338D87DD9}" type="presParOf" srcId="{39BAFD39-1265-4EE2-881A-5F1E2F0E6050}" destId="{1CCB1679-2002-4427-B3B4-9F2730CE9B2B}" srcOrd="0" destOrd="0" presId="urn:microsoft.com/office/officeart/2008/layout/LinedList"/>
    <dgm:cxn modelId="{9643B50E-7947-47BD-B8C4-03CCCC389C71}" type="presParOf" srcId="{39BAFD39-1265-4EE2-881A-5F1E2F0E6050}" destId="{5C9C80DF-B450-417C-B3E3-3C59CE73A091}" srcOrd="1" destOrd="0" presId="urn:microsoft.com/office/officeart/2008/layout/LinedList"/>
    <dgm:cxn modelId="{86678265-5614-492B-BB1E-5C770D8D5386}" type="presParOf" srcId="{CC584A20-2F72-4614-B67F-5470DFC8D260}" destId="{0DDFC71B-47FA-421C-B94E-6AEF83A7BD52}" srcOrd="2" destOrd="0" presId="urn:microsoft.com/office/officeart/2008/layout/LinedList"/>
    <dgm:cxn modelId="{47049045-F87B-40DD-A0D6-65EF98A9E406}" type="presParOf" srcId="{CC584A20-2F72-4614-B67F-5470DFC8D260}" destId="{03FEEAA0-8AAD-454A-A78D-C451EC6B58BB}" srcOrd="3" destOrd="0" presId="urn:microsoft.com/office/officeart/2008/layout/LinedList"/>
    <dgm:cxn modelId="{484AD5BB-5A1F-4E77-960C-51550623E6C3}" type="presParOf" srcId="{03FEEAA0-8AAD-454A-A78D-C451EC6B58BB}" destId="{B5F76B1D-7F8E-449B-90F7-70184641425A}" srcOrd="0" destOrd="0" presId="urn:microsoft.com/office/officeart/2008/layout/LinedList"/>
    <dgm:cxn modelId="{7A3B4915-2466-408C-957A-3822D6CC324B}" type="presParOf" srcId="{03FEEAA0-8AAD-454A-A78D-C451EC6B58BB}" destId="{BC7B0F16-31BA-476D-BE76-1810F031B5EC}" srcOrd="1" destOrd="0" presId="urn:microsoft.com/office/officeart/2008/layout/LinedList"/>
    <dgm:cxn modelId="{DE60BAE1-A642-42CF-9790-42272FBC3774}" type="presParOf" srcId="{CC584A20-2F72-4614-B67F-5470DFC8D260}" destId="{0341394A-C409-4E85-B470-7F3929A15CFC}" srcOrd="4" destOrd="0" presId="urn:microsoft.com/office/officeart/2008/layout/LinedList"/>
    <dgm:cxn modelId="{DD03F63A-5B4C-4B0B-BCBC-7C55F0542D58}" type="presParOf" srcId="{CC584A20-2F72-4614-B67F-5470DFC8D260}" destId="{A4E192F6-4CAF-40BC-B246-82C5CDE0431B}" srcOrd="5" destOrd="0" presId="urn:microsoft.com/office/officeart/2008/layout/LinedList"/>
    <dgm:cxn modelId="{4969562F-2A5B-4015-BB39-2B7E92C5F3D7}" type="presParOf" srcId="{A4E192F6-4CAF-40BC-B246-82C5CDE0431B}" destId="{34998457-6933-44C3-94DB-04203D48F25E}" srcOrd="0" destOrd="0" presId="urn:microsoft.com/office/officeart/2008/layout/LinedList"/>
    <dgm:cxn modelId="{096165B2-5C15-46C0-BAE5-D7F1D450F446}" type="presParOf" srcId="{A4E192F6-4CAF-40BC-B246-82C5CDE0431B}" destId="{301BBA46-C5D3-44F8-87A8-22B5A403C8B0}"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DBE39-FF03-40CD-98F1-DBE656F041FE}">
      <dsp:nvSpPr>
        <dsp:cNvPr id="0" name=""/>
        <dsp:cNvSpPr/>
      </dsp:nvSpPr>
      <dsp:spPr>
        <a:xfrm>
          <a:off x="0" y="480621"/>
          <a:ext cx="10875335" cy="1143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8FFE5C-D1DA-452D-919B-B3FB5702BD11}">
      <dsp:nvSpPr>
        <dsp:cNvPr id="0" name=""/>
        <dsp:cNvSpPr/>
      </dsp:nvSpPr>
      <dsp:spPr>
        <a:xfrm>
          <a:off x="345868" y="876580"/>
          <a:ext cx="628851" cy="6288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BAD8DC-6C7B-4681-8704-C6169E01EE7E}">
      <dsp:nvSpPr>
        <dsp:cNvPr id="0" name=""/>
        <dsp:cNvSpPr/>
      </dsp:nvSpPr>
      <dsp:spPr>
        <a:xfrm>
          <a:off x="1320587" y="619323"/>
          <a:ext cx="9554747" cy="1143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06" tIns="121006" rIns="121006" bIns="121006" numCol="1" spcCol="1270" anchor="ctr" anchorCtr="0">
          <a:noAutofit/>
        </a:bodyPr>
        <a:lstStyle/>
        <a:p>
          <a:pPr marL="0" lvl="0" indent="0" algn="l" defTabSz="755650">
            <a:lnSpc>
              <a:spcPct val="100000"/>
            </a:lnSpc>
            <a:spcBef>
              <a:spcPct val="0"/>
            </a:spcBef>
            <a:spcAft>
              <a:spcPct val="35000"/>
            </a:spcAft>
            <a:buNone/>
          </a:pPr>
          <a:r>
            <a:rPr lang="tr-TR" sz="1700" kern="1200"/>
            <a:t>Sağlıklı  veya sağlıklı görünen kişilerin görüşme ,fizik muayene ve laboratuar tetkikleri gibi bir dizi standart işlemlerle danışmanlık ve sağlık eğitimi yoluyla risk faktörlerine göre biçimlendirilmiş, kanıta dayalı olarak yapılandırılmış, spesifik, etkin, uygulanabilir ve kabul edilebilir bir izlem programı</a:t>
          </a:r>
          <a:endParaRPr lang="en-US" sz="1700" kern="1200"/>
        </a:p>
      </dsp:txBody>
      <dsp:txXfrm>
        <a:off x="1320587" y="619323"/>
        <a:ext cx="9554747" cy="1143365"/>
      </dsp:txXfrm>
    </dsp:sp>
    <dsp:sp modelId="{8450851D-E7C3-4869-9594-10EBD42294E6}">
      <dsp:nvSpPr>
        <dsp:cNvPr id="0" name=""/>
        <dsp:cNvSpPr/>
      </dsp:nvSpPr>
      <dsp:spPr>
        <a:xfrm>
          <a:off x="0" y="2048530"/>
          <a:ext cx="10875335" cy="11433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58951E-30CE-4BC6-97C1-07106DC307D6}">
      <dsp:nvSpPr>
        <dsp:cNvPr id="0" name=""/>
        <dsp:cNvSpPr/>
      </dsp:nvSpPr>
      <dsp:spPr>
        <a:xfrm>
          <a:off x="345868" y="2305787"/>
          <a:ext cx="628851" cy="6288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F00E07-CAA8-47A5-81EC-C84BABFB2B2D}">
      <dsp:nvSpPr>
        <dsp:cNvPr id="0" name=""/>
        <dsp:cNvSpPr/>
      </dsp:nvSpPr>
      <dsp:spPr>
        <a:xfrm>
          <a:off x="1320587" y="2048530"/>
          <a:ext cx="9554747" cy="11433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006" tIns="121006" rIns="121006" bIns="121006" numCol="1" spcCol="1270" anchor="ctr" anchorCtr="0">
          <a:noAutofit/>
        </a:bodyPr>
        <a:lstStyle/>
        <a:p>
          <a:pPr marL="0" lvl="0" indent="0" algn="l" defTabSz="755650">
            <a:lnSpc>
              <a:spcPct val="100000"/>
            </a:lnSpc>
            <a:spcBef>
              <a:spcPct val="0"/>
            </a:spcBef>
            <a:spcAft>
              <a:spcPct val="35000"/>
            </a:spcAft>
            <a:buNone/>
          </a:pPr>
          <a:r>
            <a:rPr lang="tr-TR" sz="1700" kern="1200"/>
            <a:t>Her başvuran için, risk faktörlerine göre biçimlendirilmiş, kanıta  dayalı olarak yapılandırılmış, spesifik, etkin, uygulanabilir ve kabul edilebilir bir izlem programıdır.</a:t>
          </a:r>
          <a:endParaRPr lang="en-US" sz="1700" kern="1200"/>
        </a:p>
      </dsp:txBody>
      <dsp:txXfrm>
        <a:off x="1320587" y="2048530"/>
        <a:ext cx="9554747" cy="114336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91F82E-F61E-4943-821C-5E58F55DED84}">
      <dsp:nvSpPr>
        <dsp:cNvPr id="0" name=""/>
        <dsp:cNvSpPr/>
      </dsp:nvSpPr>
      <dsp:spPr>
        <a:xfrm>
          <a:off x="0" y="675"/>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00F9DB-4DEC-4C68-B9DE-9AEEC9E7891D}">
      <dsp:nvSpPr>
        <dsp:cNvPr id="0" name=""/>
        <dsp:cNvSpPr/>
      </dsp:nvSpPr>
      <dsp:spPr>
        <a:xfrm>
          <a:off x="0" y="67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Ne kadar süredir HT tanısı olduğu</a:t>
          </a:r>
          <a:endParaRPr lang="en-US" sz="2800" kern="1200"/>
        </a:p>
      </dsp:txBody>
      <dsp:txXfrm>
        <a:off x="0" y="675"/>
        <a:ext cx="6291714" cy="789912"/>
      </dsp:txXfrm>
    </dsp:sp>
    <dsp:sp modelId="{D97B5BC1-3ED7-4464-92A9-7A68042FB5B2}">
      <dsp:nvSpPr>
        <dsp:cNvPr id="0" name=""/>
        <dsp:cNvSpPr/>
      </dsp:nvSpPr>
      <dsp:spPr>
        <a:xfrm>
          <a:off x="0" y="790587"/>
          <a:ext cx="6291714" cy="0"/>
        </a:xfrm>
        <a:prstGeom prst="line">
          <a:avLst/>
        </a:prstGeom>
        <a:solidFill>
          <a:schemeClr val="accent2">
            <a:hueOff val="1073936"/>
            <a:satOff val="-3082"/>
            <a:lumOff val="-4935"/>
            <a:alphaOff val="0"/>
          </a:schemeClr>
        </a:solidFill>
        <a:ln w="19050" cap="flat" cmpd="sng" algn="ctr">
          <a:solidFill>
            <a:schemeClr val="accent2">
              <a:hueOff val="1073936"/>
              <a:satOff val="-3082"/>
              <a:lumOff val="-49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9131F9-0B4E-4947-85AF-42D83895ABBC}">
      <dsp:nvSpPr>
        <dsp:cNvPr id="0" name=""/>
        <dsp:cNvSpPr/>
      </dsp:nvSpPr>
      <dsp:spPr>
        <a:xfrm>
          <a:off x="0" y="79058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Kullandığı ilaçlar</a:t>
          </a:r>
          <a:endParaRPr lang="en-US" sz="2800" kern="1200"/>
        </a:p>
      </dsp:txBody>
      <dsp:txXfrm>
        <a:off x="0" y="790587"/>
        <a:ext cx="6291714" cy="789912"/>
      </dsp:txXfrm>
    </dsp:sp>
    <dsp:sp modelId="{3F4B0449-26B5-4849-8275-9A60229B2828}">
      <dsp:nvSpPr>
        <dsp:cNvPr id="0" name=""/>
        <dsp:cNvSpPr/>
      </dsp:nvSpPr>
      <dsp:spPr>
        <a:xfrm>
          <a:off x="0" y="1580499"/>
          <a:ext cx="629171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357570-2226-43D0-A186-61A92938993C}">
      <dsp:nvSpPr>
        <dsp:cNvPr id="0" name=""/>
        <dsp:cNvSpPr/>
      </dsp:nvSpPr>
      <dsp:spPr>
        <a:xfrm>
          <a:off x="0" y="1580499"/>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Ek hastalıklar</a:t>
          </a:r>
          <a:endParaRPr lang="en-US" sz="2800" kern="1200"/>
        </a:p>
      </dsp:txBody>
      <dsp:txXfrm>
        <a:off x="0" y="1580499"/>
        <a:ext cx="6291714" cy="789912"/>
      </dsp:txXfrm>
    </dsp:sp>
    <dsp:sp modelId="{D2741009-023A-4854-9A6A-5129FAA75FFE}">
      <dsp:nvSpPr>
        <dsp:cNvPr id="0" name=""/>
        <dsp:cNvSpPr/>
      </dsp:nvSpPr>
      <dsp:spPr>
        <a:xfrm>
          <a:off x="0" y="2370411"/>
          <a:ext cx="6291714" cy="0"/>
        </a:xfrm>
        <a:prstGeom prst="line">
          <a:avLst/>
        </a:prstGeom>
        <a:solidFill>
          <a:schemeClr val="accent2">
            <a:hueOff val="3221807"/>
            <a:satOff val="-9246"/>
            <a:lumOff val="-14805"/>
            <a:alphaOff val="0"/>
          </a:schemeClr>
        </a:solidFill>
        <a:ln w="19050" cap="flat" cmpd="sng" algn="ctr">
          <a:solidFill>
            <a:schemeClr val="accent2">
              <a:hueOff val="3221807"/>
              <a:satOff val="-9246"/>
              <a:lumOff val="-148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EBC489-4A30-471B-9FB1-97974807B63E}">
      <dsp:nvSpPr>
        <dsp:cNvPr id="0" name=""/>
        <dsp:cNvSpPr/>
      </dsp:nvSpPr>
      <dsp:spPr>
        <a:xfrm>
          <a:off x="0" y="2370411"/>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Kan basıncı takibi </a:t>
          </a:r>
          <a:endParaRPr lang="en-US" sz="2800" kern="1200"/>
        </a:p>
      </dsp:txBody>
      <dsp:txXfrm>
        <a:off x="0" y="2370411"/>
        <a:ext cx="6291714" cy="789912"/>
      </dsp:txXfrm>
    </dsp:sp>
    <dsp:sp modelId="{0D801DEB-657F-4DDD-ACAF-450FB94F1BA8}">
      <dsp:nvSpPr>
        <dsp:cNvPr id="0" name=""/>
        <dsp:cNvSpPr/>
      </dsp:nvSpPr>
      <dsp:spPr>
        <a:xfrm>
          <a:off x="0" y="3160323"/>
          <a:ext cx="6291714"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3D5E1-1668-455E-B04F-74497A1432AA}">
      <dsp:nvSpPr>
        <dsp:cNvPr id="0" name=""/>
        <dsp:cNvSpPr/>
      </dsp:nvSpPr>
      <dsp:spPr>
        <a:xfrm>
          <a:off x="0" y="3160323"/>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Yıllık kardiyoloji,göz,nefroloji kontrolleri</a:t>
          </a:r>
          <a:endParaRPr lang="en-US" sz="2800" kern="1200"/>
        </a:p>
      </dsp:txBody>
      <dsp:txXfrm>
        <a:off x="0" y="3160323"/>
        <a:ext cx="6291714" cy="789912"/>
      </dsp:txXfrm>
    </dsp:sp>
    <dsp:sp modelId="{5D067D72-2126-4911-8EBD-092ED4C61A8B}">
      <dsp:nvSpPr>
        <dsp:cNvPr id="0" name=""/>
        <dsp:cNvSpPr/>
      </dsp:nvSpPr>
      <dsp:spPr>
        <a:xfrm>
          <a:off x="0" y="3950235"/>
          <a:ext cx="6291714" cy="0"/>
        </a:xfrm>
        <a:prstGeom prst="line">
          <a:avLst/>
        </a:prstGeom>
        <a:solidFill>
          <a:schemeClr val="accent2">
            <a:hueOff val="5369678"/>
            <a:satOff val="-15411"/>
            <a:lumOff val="-24674"/>
            <a:alphaOff val="0"/>
          </a:schemeClr>
        </a:solidFill>
        <a:ln w="19050" cap="flat" cmpd="sng" algn="ctr">
          <a:solidFill>
            <a:schemeClr val="accent2">
              <a:hueOff val="5369678"/>
              <a:satOff val="-15411"/>
              <a:lumOff val="-2467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4387AF-0236-4BA5-B43E-21D3186F8B47}">
      <dsp:nvSpPr>
        <dsp:cNvPr id="0" name=""/>
        <dsp:cNvSpPr/>
      </dsp:nvSpPr>
      <dsp:spPr>
        <a:xfrm>
          <a:off x="0" y="395023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Sigara ve alkol kullanım durumu</a:t>
          </a:r>
          <a:endParaRPr lang="en-US" sz="2800" kern="1200"/>
        </a:p>
      </dsp:txBody>
      <dsp:txXfrm>
        <a:off x="0" y="3950235"/>
        <a:ext cx="6291714" cy="789912"/>
      </dsp:txXfrm>
    </dsp:sp>
    <dsp:sp modelId="{08789CAA-4976-4D07-AE91-F071D785D5D4}">
      <dsp:nvSpPr>
        <dsp:cNvPr id="0" name=""/>
        <dsp:cNvSpPr/>
      </dsp:nvSpPr>
      <dsp:spPr>
        <a:xfrm>
          <a:off x="0" y="4740147"/>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A2EEBC-751F-4941-988F-F1AF32AABB1D}">
      <dsp:nvSpPr>
        <dsp:cNvPr id="0" name=""/>
        <dsp:cNvSpPr/>
      </dsp:nvSpPr>
      <dsp:spPr>
        <a:xfrm>
          <a:off x="0" y="474014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Aile içi şiddet sorgulanması</a:t>
          </a:r>
          <a:endParaRPr lang="en-US" sz="2800" kern="1200"/>
        </a:p>
      </dsp:txBody>
      <dsp:txXfrm>
        <a:off x="0" y="4740147"/>
        <a:ext cx="6291714" cy="78991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698B31-0EBC-4639-A2BB-1D346A97067B}">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EB1739-DED9-46D1-91F4-6A522F7DD832}">
      <dsp:nvSpPr>
        <dsp:cNvPr id="0" name=""/>
        <dsp:cNvSpPr/>
      </dsp:nvSpPr>
      <dsp:spPr>
        <a:xfrm>
          <a:off x="0" y="0"/>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tr-TR" sz="4100" kern="1200"/>
            <a:t>Kan basıncı ölçümü</a:t>
          </a:r>
          <a:endParaRPr lang="en-US" sz="4100" kern="1200"/>
        </a:p>
      </dsp:txBody>
      <dsp:txXfrm>
        <a:off x="0" y="0"/>
        <a:ext cx="6291714" cy="1382683"/>
      </dsp:txXfrm>
    </dsp:sp>
    <dsp:sp modelId="{58CC1B7C-A6D7-4C44-B439-E2A7C714612D}">
      <dsp:nvSpPr>
        <dsp:cNvPr id="0" name=""/>
        <dsp:cNvSpPr/>
      </dsp:nvSpPr>
      <dsp:spPr>
        <a:xfrm>
          <a:off x="0" y="1382683"/>
          <a:ext cx="6291714" cy="0"/>
        </a:xfrm>
        <a:prstGeom prst="line">
          <a:avLst/>
        </a:prstGeom>
        <a:solidFill>
          <a:schemeClr val="accent2">
            <a:hueOff val="2147871"/>
            <a:satOff val="-6164"/>
            <a:lumOff val="-9870"/>
            <a:alphaOff val="0"/>
          </a:schemeClr>
        </a:solidFill>
        <a:ln w="19050" cap="flat" cmpd="sng" algn="ctr">
          <a:solidFill>
            <a:schemeClr val="accent2">
              <a:hueOff val="2147871"/>
              <a:satOff val="-6164"/>
              <a:lumOff val="-987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9CE902-C5EE-41CB-9E57-A840524ED644}">
      <dsp:nvSpPr>
        <dsp:cNvPr id="0" name=""/>
        <dsp:cNvSpPr/>
      </dsp:nvSpPr>
      <dsp:spPr>
        <a:xfrm>
          <a:off x="0" y="1382683"/>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tr-TR" sz="4100" kern="1200"/>
            <a:t>Ayrıntılı sistemik muayene</a:t>
          </a:r>
          <a:endParaRPr lang="en-US" sz="4100" kern="1200"/>
        </a:p>
      </dsp:txBody>
      <dsp:txXfrm>
        <a:off x="0" y="1382683"/>
        <a:ext cx="6291714" cy="1382683"/>
      </dsp:txXfrm>
    </dsp:sp>
    <dsp:sp modelId="{B8A920B0-1ECE-4B9D-B730-FAA0A9F6E730}">
      <dsp:nvSpPr>
        <dsp:cNvPr id="0" name=""/>
        <dsp:cNvSpPr/>
      </dsp:nvSpPr>
      <dsp:spPr>
        <a:xfrm>
          <a:off x="0" y="2765367"/>
          <a:ext cx="6291714" cy="0"/>
        </a:xfrm>
        <a:prstGeom prst="line">
          <a:avLst/>
        </a:prstGeom>
        <a:solidFill>
          <a:schemeClr val="accent2">
            <a:hueOff val="4295743"/>
            <a:satOff val="-12329"/>
            <a:lumOff val="-19739"/>
            <a:alphaOff val="0"/>
          </a:schemeClr>
        </a:solidFill>
        <a:ln w="19050" cap="flat" cmpd="sng" algn="ctr">
          <a:solidFill>
            <a:schemeClr val="accent2">
              <a:hueOff val="4295743"/>
              <a:satOff val="-12329"/>
              <a:lumOff val="-1973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9F4F62-7901-4EDF-9983-F6D77FD3B59F}">
      <dsp:nvSpPr>
        <dsp:cNvPr id="0" name=""/>
        <dsp:cNvSpPr/>
      </dsp:nvSpPr>
      <dsp:spPr>
        <a:xfrm>
          <a:off x="0" y="2765367"/>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tr-TR" sz="4100" kern="1200"/>
            <a:t>Nörolojik muayene</a:t>
          </a:r>
          <a:endParaRPr lang="en-US" sz="4100" kern="1200"/>
        </a:p>
      </dsp:txBody>
      <dsp:txXfrm>
        <a:off x="0" y="2765367"/>
        <a:ext cx="6291714" cy="1382683"/>
      </dsp:txXfrm>
    </dsp:sp>
    <dsp:sp modelId="{594E7A99-CF98-4F54-A620-20B5A7552B24}">
      <dsp:nvSpPr>
        <dsp:cNvPr id="0" name=""/>
        <dsp:cNvSpPr/>
      </dsp:nvSpPr>
      <dsp:spPr>
        <a:xfrm>
          <a:off x="0" y="4148051"/>
          <a:ext cx="6291714" cy="0"/>
        </a:xfrm>
        <a:prstGeom prst="line">
          <a:avLst/>
        </a:prstGeom>
        <a:solidFill>
          <a:schemeClr val="accent2">
            <a:hueOff val="6443614"/>
            <a:satOff val="-18493"/>
            <a:lumOff val="-29609"/>
            <a:alphaOff val="0"/>
          </a:schemeClr>
        </a:solidFill>
        <a:ln w="19050" cap="flat" cmpd="sng" algn="ctr">
          <a:solidFill>
            <a:schemeClr val="accent2">
              <a:hueOff val="6443614"/>
              <a:satOff val="-18493"/>
              <a:lumOff val="-2960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DDD2B6-D1E4-45CD-B35C-C634D78391D6}">
      <dsp:nvSpPr>
        <dsp:cNvPr id="0" name=""/>
        <dsp:cNvSpPr/>
      </dsp:nvSpPr>
      <dsp:spPr>
        <a:xfrm>
          <a:off x="0" y="4148051"/>
          <a:ext cx="6291714" cy="13826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tr-TR" sz="4100" kern="1200"/>
            <a:t>RT</a:t>
          </a:r>
          <a:endParaRPr lang="en-US" sz="4100" kern="1200"/>
        </a:p>
      </dsp:txBody>
      <dsp:txXfrm>
        <a:off x="0" y="4148051"/>
        <a:ext cx="6291714" cy="13826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A2893-DB95-4AB4-8B9F-98062D76C8AB}">
      <dsp:nvSpPr>
        <dsp:cNvPr id="0" name=""/>
        <dsp:cNvSpPr/>
      </dsp:nvSpPr>
      <dsp:spPr>
        <a:xfrm>
          <a:off x="0" y="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78D78A0-44A3-4033-AA39-51A02B82F852}">
      <dsp:nvSpPr>
        <dsp:cNvPr id="0" name=""/>
        <dsp:cNvSpPr/>
      </dsp:nvSpPr>
      <dsp:spPr>
        <a:xfrm>
          <a:off x="0" y="0"/>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Tam kan sayımı</a:t>
          </a:r>
          <a:endParaRPr lang="en-US" sz="2400" kern="1200"/>
        </a:p>
      </dsp:txBody>
      <dsp:txXfrm>
        <a:off x="0" y="0"/>
        <a:ext cx="6291714" cy="691341"/>
      </dsp:txXfrm>
    </dsp:sp>
    <dsp:sp modelId="{3E0148E2-E0BF-47CB-BA28-DB6973B2C8C9}">
      <dsp:nvSpPr>
        <dsp:cNvPr id="0" name=""/>
        <dsp:cNvSpPr/>
      </dsp:nvSpPr>
      <dsp:spPr>
        <a:xfrm>
          <a:off x="0" y="691341"/>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E55A1F-FABE-407C-9869-9A5AA37B0C1F}">
      <dsp:nvSpPr>
        <dsp:cNvPr id="0" name=""/>
        <dsp:cNvSpPr/>
      </dsp:nvSpPr>
      <dsp:spPr>
        <a:xfrm>
          <a:off x="0" y="69134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APG</a:t>
          </a:r>
          <a:endParaRPr lang="en-US" sz="2400" kern="1200"/>
        </a:p>
      </dsp:txBody>
      <dsp:txXfrm>
        <a:off x="0" y="691341"/>
        <a:ext cx="6291714" cy="691341"/>
      </dsp:txXfrm>
    </dsp:sp>
    <dsp:sp modelId="{4E46A00F-BEA9-4F74-971C-90102679C09D}">
      <dsp:nvSpPr>
        <dsp:cNvPr id="0" name=""/>
        <dsp:cNvSpPr/>
      </dsp:nvSpPr>
      <dsp:spPr>
        <a:xfrm>
          <a:off x="0" y="1382683"/>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EC0405-F00C-4235-9B2F-C6D339808964}">
      <dsp:nvSpPr>
        <dsp:cNvPr id="0" name=""/>
        <dsp:cNvSpPr/>
      </dsp:nvSpPr>
      <dsp:spPr>
        <a:xfrm>
          <a:off x="0" y="138268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Na, K, Ca, P, Kreatinin, Ürik asit, ALT-AST, ALP</a:t>
          </a:r>
          <a:endParaRPr lang="en-US" sz="2400" kern="1200"/>
        </a:p>
      </dsp:txBody>
      <dsp:txXfrm>
        <a:off x="0" y="1382683"/>
        <a:ext cx="6291714" cy="691341"/>
      </dsp:txXfrm>
    </dsp:sp>
    <dsp:sp modelId="{519825AA-E65E-4D28-9373-2AE2C2D78EF8}">
      <dsp:nvSpPr>
        <dsp:cNvPr id="0" name=""/>
        <dsp:cNvSpPr/>
      </dsp:nvSpPr>
      <dsp:spPr>
        <a:xfrm>
          <a:off x="0" y="2074025"/>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BBD13-53EE-4E69-8FF9-F5478585AA03}">
      <dsp:nvSpPr>
        <dsp:cNvPr id="0" name=""/>
        <dsp:cNvSpPr/>
      </dsp:nvSpPr>
      <dsp:spPr>
        <a:xfrm>
          <a:off x="0" y="2074025"/>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Kan lipit profili</a:t>
          </a:r>
          <a:endParaRPr lang="en-US" sz="2400" kern="1200"/>
        </a:p>
      </dsp:txBody>
      <dsp:txXfrm>
        <a:off x="0" y="2074025"/>
        <a:ext cx="6291714" cy="691341"/>
      </dsp:txXfrm>
    </dsp:sp>
    <dsp:sp modelId="{0FC86A4B-D214-42E0-80F2-2A994DA9AE8E}">
      <dsp:nvSpPr>
        <dsp:cNvPr id="0" name=""/>
        <dsp:cNvSpPr/>
      </dsp:nvSpPr>
      <dsp:spPr>
        <a:xfrm>
          <a:off x="0" y="2765367"/>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73DAC6-4FCF-4A68-9B20-61D1A93589AA}">
      <dsp:nvSpPr>
        <dsp:cNvPr id="0" name=""/>
        <dsp:cNvSpPr/>
      </dsp:nvSpPr>
      <dsp:spPr>
        <a:xfrm>
          <a:off x="0" y="2765367"/>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Troid fonksiyon testleri</a:t>
          </a:r>
          <a:endParaRPr lang="en-US" sz="2400" kern="1200"/>
        </a:p>
      </dsp:txBody>
      <dsp:txXfrm>
        <a:off x="0" y="2765367"/>
        <a:ext cx="6291714" cy="691341"/>
      </dsp:txXfrm>
    </dsp:sp>
    <dsp:sp modelId="{C1F771E5-9629-4555-9ADF-881DFEFDB9CD}">
      <dsp:nvSpPr>
        <dsp:cNvPr id="0" name=""/>
        <dsp:cNvSpPr/>
      </dsp:nvSpPr>
      <dsp:spPr>
        <a:xfrm>
          <a:off x="0" y="3456709"/>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7CF4CB-40C4-4137-9EB7-EEC8A07BCF9B}">
      <dsp:nvSpPr>
        <dsp:cNvPr id="0" name=""/>
        <dsp:cNvSpPr/>
      </dsp:nvSpPr>
      <dsp:spPr>
        <a:xfrm>
          <a:off x="0" y="3456709"/>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TİT</a:t>
          </a:r>
          <a:endParaRPr lang="en-US" sz="2400" kern="1200"/>
        </a:p>
      </dsp:txBody>
      <dsp:txXfrm>
        <a:off x="0" y="3456709"/>
        <a:ext cx="6291714" cy="691341"/>
      </dsp:txXfrm>
    </dsp:sp>
    <dsp:sp modelId="{696355A7-4FEA-4DF5-AA9C-4F43F64DA09B}">
      <dsp:nvSpPr>
        <dsp:cNvPr id="0" name=""/>
        <dsp:cNvSpPr/>
      </dsp:nvSpPr>
      <dsp:spPr>
        <a:xfrm>
          <a:off x="0" y="4148051"/>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3DD653-B082-4371-8E92-C62CFA615AEF}">
      <dsp:nvSpPr>
        <dsp:cNvPr id="0" name=""/>
        <dsp:cNvSpPr/>
      </dsp:nvSpPr>
      <dsp:spPr>
        <a:xfrm>
          <a:off x="0" y="4148051"/>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EKG</a:t>
          </a:r>
          <a:endParaRPr lang="en-US" sz="2400" kern="1200"/>
        </a:p>
      </dsp:txBody>
      <dsp:txXfrm>
        <a:off x="0" y="4148051"/>
        <a:ext cx="6291714" cy="691341"/>
      </dsp:txXfrm>
    </dsp:sp>
    <dsp:sp modelId="{6AA21940-D022-4D38-BCF4-47FDC36FED5E}">
      <dsp:nvSpPr>
        <dsp:cNvPr id="0" name=""/>
        <dsp:cNvSpPr/>
      </dsp:nvSpPr>
      <dsp:spPr>
        <a:xfrm>
          <a:off x="0" y="4839393"/>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57D2D1-4290-4069-8AE7-CBC7BEA8D6F2}">
      <dsp:nvSpPr>
        <dsp:cNvPr id="0" name=""/>
        <dsp:cNvSpPr/>
      </dsp:nvSpPr>
      <dsp:spPr>
        <a:xfrm>
          <a:off x="0" y="4839393"/>
          <a:ext cx="6291714" cy="6913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tr-TR" sz="2400" kern="1200"/>
            <a:t>D vitamini</a:t>
          </a:r>
          <a:endParaRPr lang="en-US" sz="2400" kern="1200"/>
        </a:p>
      </dsp:txBody>
      <dsp:txXfrm>
        <a:off x="0" y="4839393"/>
        <a:ext cx="6291714" cy="69134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5F7AEE-2181-4B89-AB18-DF7EA833C465}">
      <dsp:nvSpPr>
        <dsp:cNvPr id="0" name=""/>
        <dsp:cNvSpPr/>
      </dsp:nvSpPr>
      <dsp:spPr>
        <a:xfrm>
          <a:off x="0" y="675"/>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C5A5A8-3B59-4EC9-BD49-C1639BDFDE8D}">
      <dsp:nvSpPr>
        <dsp:cNvPr id="0" name=""/>
        <dsp:cNvSpPr/>
      </dsp:nvSpPr>
      <dsp:spPr>
        <a:xfrm>
          <a:off x="0" y="67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Kardiyovasküler olay risk değerlendirmesi</a:t>
          </a:r>
          <a:endParaRPr lang="en-US" sz="2600" kern="1200"/>
        </a:p>
      </dsp:txBody>
      <dsp:txXfrm>
        <a:off x="0" y="675"/>
        <a:ext cx="6291714" cy="789912"/>
      </dsp:txXfrm>
    </dsp:sp>
    <dsp:sp modelId="{F8308E90-4AF1-42E0-B72C-4C69855636E2}">
      <dsp:nvSpPr>
        <dsp:cNvPr id="0" name=""/>
        <dsp:cNvSpPr/>
      </dsp:nvSpPr>
      <dsp:spPr>
        <a:xfrm>
          <a:off x="0" y="790587"/>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3CB6CD-16E4-4B5F-BC5A-26B139186F0D}">
      <dsp:nvSpPr>
        <dsp:cNvPr id="0" name=""/>
        <dsp:cNvSpPr/>
      </dsp:nvSpPr>
      <dsp:spPr>
        <a:xfrm>
          <a:off x="0" y="79058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Prostat ca-RT</a:t>
          </a:r>
          <a:endParaRPr lang="en-US" sz="2600" kern="1200"/>
        </a:p>
      </dsp:txBody>
      <dsp:txXfrm>
        <a:off x="0" y="790587"/>
        <a:ext cx="6291714" cy="789912"/>
      </dsp:txXfrm>
    </dsp:sp>
    <dsp:sp modelId="{CDB5A156-E8B8-40D0-8074-EC7692418D59}">
      <dsp:nvSpPr>
        <dsp:cNvPr id="0" name=""/>
        <dsp:cNvSpPr/>
      </dsp:nvSpPr>
      <dsp:spPr>
        <a:xfrm>
          <a:off x="0" y="1580499"/>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5E9576-55CC-4B3D-BA8B-95497BDA6223}">
      <dsp:nvSpPr>
        <dsp:cNvPr id="0" name=""/>
        <dsp:cNvSpPr/>
      </dsp:nvSpPr>
      <dsp:spPr>
        <a:xfrm>
          <a:off x="0" y="1580499"/>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Kolorektal ca/GGK-Kolonoskopi</a:t>
          </a:r>
          <a:endParaRPr lang="en-US" sz="2600" kern="1200"/>
        </a:p>
      </dsp:txBody>
      <dsp:txXfrm>
        <a:off x="0" y="1580499"/>
        <a:ext cx="6291714" cy="789912"/>
      </dsp:txXfrm>
    </dsp:sp>
    <dsp:sp modelId="{F526264C-F74E-4108-AFE9-002868E4BBB8}">
      <dsp:nvSpPr>
        <dsp:cNvPr id="0" name=""/>
        <dsp:cNvSpPr/>
      </dsp:nvSpPr>
      <dsp:spPr>
        <a:xfrm>
          <a:off x="0" y="2370411"/>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E6FEF4-550E-4F84-A781-F6B2658B091E}">
      <dsp:nvSpPr>
        <dsp:cNvPr id="0" name=""/>
        <dsp:cNvSpPr/>
      </dsp:nvSpPr>
      <dsp:spPr>
        <a:xfrm>
          <a:off x="0" y="2370411"/>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Sekonder osteoporoz taraması-DEXA</a:t>
          </a:r>
          <a:endParaRPr lang="en-US" sz="2600" kern="1200"/>
        </a:p>
      </dsp:txBody>
      <dsp:txXfrm>
        <a:off x="0" y="2370411"/>
        <a:ext cx="6291714" cy="789912"/>
      </dsp:txXfrm>
    </dsp:sp>
    <dsp:sp modelId="{0BEE7CDA-E713-4AF6-B1E8-7C989C484DE1}">
      <dsp:nvSpPr>
        <dsp:cNvPr id="0" name=""/>
        <dsp:cNvSpPr/>
      </dsp:nvSpPr>
      <dsp:spPr>
        <a:xfrm>
          <a:off x="0" y="3160323"/>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31D26A-BB06-4A61-9E5A-C60F2036CA19}">
      <dsp:nvSpPr>
        <dsp:cNvPr id="0" name=""/>
        <dsp:cNvSpPr/>
      </dsp:nvSpPr>
      <dsp:spPr>
        <a:xfrm>
          <a:off x="0" y="3160323"/>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81 mg Aspirin kullanımı</a:t>
          </a:r>
          <a:endParaRPr lang="en-US" sz="2600" kern="1200"/>
        </a:p>
      </dsp:txBody>
      <dsp:txXfrm>
        <a:off x="0" y="3160323"/>
        <a:ext cx="6291714" cy="789912"/>
      </dsp:txXfrm>
    </dsp:sp>
    <dsp:sp modelId="{55BA9CD6-398A-4DAD-AB2F-9C9FC6FC8CD0}">
      <dsp:nvSpPr>
        <dsp:cNvPr id="0" name=""/>
        <dsp:cNvSpPr/>
      </dsp:nvSpPr>
      <dsp:spPr>
        <a:xfrm>
          <a:off x="0" y="3950235"/>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ABA0A1-09A1-4F58-ADBF-D1AC3A2A0C54}">
      <dsp:nvSpPr>
        <dsp:cNvPr id="0" name=""/>
        <dsp:cNvSpPr/>
      </dsp:nvSpPr>
      <dsp:spPr>
        <a:xfrm>
          <a:off x="0" y="3950235"/>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Bağışıklama (pnömokok aşısı)</a:t>
          </a:r>
          <a:endParaRPr lang="en-US" sz="2600" kern="1200"/>
        </a:p>
      </dsp:txBody>
      <dsp:txXfrm>
        <a:off x="0" y="3950235"/>
        <a:ext cx="6291714" cy="789912"/>
      </dsp:txXfrm>
    </dsp:sp>
    <dsp:sp modelId="{348BCD05-A651-4174-A769-6C7924C6D527}">
      <dsp:nvSpPr>
        <dsp:cNvPr id="0" name=""/>
        <dsp:cNvSpPr/>
      </dsp:nvSpPr>
      <dsp:spPr>
        <a:xfrm>
          <a:off x="0" y="4740147"/>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405167-B509-4235-B109-6A13A1C2EC33}">
      <dsp:nvSpPr>
        <dsp:cNvPr id="0" name=""/>
        <dsp:cNvSpPr/>
      </dsp:nvSpPr>
      <dsp:spPr>
        <a:xfrm>
          <a:off x="0" y="4740147"/>
          <a:ext cx="6291714" cy="789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Çok yönlü geriatrik değerlendirme</a:t>
          </a:r>
          <a:endParaRPr lang="en-US" sz="2600" kern="1200"/>
        </a:p>
      </dsp:txBody>
      <dsp:txXfrm>
        <a:off x="0" y="4740147"/>
        <a:ext cx="6291714" cy="7899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3CB55-2565-43CF-8241-B2D65A0BFC24}">
      <dsp:nvSpPr>
        <dsp:cNvPr id="0" name=""/>
        <dsp:cNvSpPr/>
      </dsp:nvSpPr>
      <dsp:spPr>
        <a:xfrm>
          <a:off x="0" y="4366"/>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6DC08C-4186-4425-B8FF-F347FD5B1D96}">
      <dsp:nvSpPr>
        <dsp:cNvPr id="0" name=""/>
        <dsp:cNvSpPr/>
      </dsp:nvSpPr>
      <dsp:spPr>
        <a:xfrm>
          <a:off x="281355" y="213639"/>
          <a:ext cx="511556" cy="5115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9C50C3B-C4B1-41C8-9DA0-526C11352BC5}">
      <dsp:nvSpPr>
        <dsp:cNvPr id="0" name=""/>
        <dsp:cNvSpPr/>
      </dsp:nvSpPr>
      <dsp:spPr>
        <a:xfrm>
          <a:off x="1074268" y="4366"/>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tr-TR" sz="1500" b="1" i="1" kern="1200"/>
            <a:t>A Öneri: </a:t>
          </a:r>
          <a:r>
            <a:rPr lang="tr-TR" sz="1500" i="1" kern="1200"/>
            <a:t>Net yararın belirgin olduğu kesindir. </a:t>
          </a:r>
          <a:endParaRPr lang="en-US" sz="1500" kern="1200"/>
        </a:p>
      </dsp:txBody>
      <dsp:txXfrm>
        <a:off x="1074268" y="4366"/>
        <a:ext cx="5170996" cy="930102"/>
      </dsp:txXfrm>
    </dsp:sp>
    <dsp:sp modelId="{1A2465B3-B0DB-44A7-BCB9-47ADB1D1AC15}">
      <dsp:nvSpPr>
        <dsp:cNvPr id="0" name=""/>
        <dsp:cNvSpPr/>
      </dsp:nvSpPr>
      <dsp:spPr>
        <a:xfrm>
          <a:off x="0" y="1166994"/>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0DAB0F-3CE2-40AE-B697-EB18D2F0C04C}">
      <dsp:nvSpPr>
        <dsp:cNvPr id="0" name=""/>
        <dsp:cNvSpPr/>
      </dsp:nvSpPr>
      <dsp:spPr>
        <a:xfrm>
          <a:off x="281355" y="1376267"/>
          <a:ext cx="511556" cy="5115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3575FC5-C96D-41B9-978D-6A9B68FA8E94}">
      <dsp:nvSpPr>
        <dsp:cNvPr id="0" name=""/>
        <dsp:cNvSpPr/>
      </dsp:nvSpPr>
      <dsp:spPr>
        <a:xfrm>
          <a:off x="1074268" y="1166994"/>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tr-TR" sz="1500" b="1" i="1" kern="1200"/>
            <a:t>B Öneri: </a:t>
          </a:r>
          <a:r>
            <a:rPr lang="tr-TR" sz="1500" i="1" kern="1200"/>
            <a:t>Net yararın orta derecede olduğu kesin ya da net yararın orta derecede veya belirgin olduğu orta derecede kesin.</a:t>
          </a:r>
          <a:endParaRPr lang="en-US" sz="1500" kern="1200"/>
        </a:p>
      </dsp:txBody>
      <dsp:txXfrm>
        <a:off x="1074268" y="1166994"/>
        <a:ext cx="5170996" cy="930102"/>
      </dsp:txXfrm>
    </dsp:sp>
    <dsp:sp modelId="{4405CD63-24CD-40D5-9142-E3013011300F}">
      <dsp:nvSpPr>
        <dsp:cNvPr id="0" name=""/>
        <dsp:cNvSpPr/>
      </dsp:nvSpPr>
      <dsp:spPr>
        <a:xfrm>
          <a:off x="0" y="2329622"/>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074D7C-C6A5-48C7-848C-A56D505F7775}">
      <dsp:nvSpPr>
        <dsp:cNvPr id="0" name=""/>
        <dsp:cNvSpPr/>
      </dsp:nvSpPr>
      <dsp:spPr>
        <a:xfrm>
          <a:off x="281355" y="2538895"/>
          <a:ext cx="511556" cy="5115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9180B8-94C8-49CA-9698-E56AE9B98CA6}">
      <dsp:nvSpPr>
        <dsp:cNvPr id="0" name=""/>
        <dsp:cNvSpPr/>
      </dsp:nvSpPr>
      <dsp:spPr>
        <a:xfrm>
          <a:off x="1074268" y="2329622"/>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tr-TR" sz="1500" b="1" i="1" kern="1200"/>
            <a:t>C Öneri: </a:t>
          </a:r>
          <a:r>
            <a:rPr lang="tr-TR" sz="1500" i="1" kern="1200"/>
            <a:t>Rutin kullanım karşıtı öneri. Hizmetin bazı bireylere kullanımıyla ilgili düşünceler olabilir. Net yararın düşük olduğuna dair en azından bazı deliller. </a:t>
          </a:r>
          <a:endParaRPr lang="en-US" sz="1500" kern="1200"/>
        </a:p>
      </dsp:txBody>
      <dsp:txXfrm>
        <a:off x="1074268" y="2329622"/>
        <a:ext cx="5170996" cy="930102"/>
      </dsp:txXfrm>
    </dsp:sp>
    <dsp:sp modelId="{3EB2E32F-D670-40A4-ADAD-8928E7E0EAA7}">
      <dsp:nvSpPr>
        <dsp:cNvPr id="0" name=""/>
        <dsp:cNvSpPr/>
      </dsp:nvSpPr>
      <dsp:spPr>
        <a:xfrm>
          <a:off x="0" y="3492250"/>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915072-EBA4-4C3D-B91F-AA61D3C8CFD1}">
      <dsp:nvSpPr>
        <dsp:cNvPr id="0" name=""/>
        <dsp:cNvSpPr/>
      </dsp:nvSpPr>
      <dsp:spPr>
        <a:xfrm>
          <a:off x="281355" y="3701523"/>
          <a:ext cx="511556" cy="51155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EE3F4F-076C-4F6C-B06E-4912E9192F5F}">
      <dsp:nvSpPr>
        <dsp:cNvPr id="0" name=""/>
        <dsp:cNvSpPr/>
      </dsp:nvSpPr>
      <dsp:spPr>
        <a:xfrm>
          <a:off x="1074268" y="3492250"/>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tr-TR" sz="1500" b="1" i="1" kern="1200"/>
            <a:t>D Öneri: </a:t>
          </a:r>
          <a:r>
            <a:rPr lang="tr-TR" sz="1500" i="1" kern="1200"/>
            <a:t>Hizmetin kullanımına karşı. Yarar olmadığını veya zararın ağır bastığını gösteren iyi ya da vasat kanıtlar. </a:t>
          </a:r>
          <a:endParaRPr lang="en-US" sz="1500" kern="1200"/>
        </a:p>
      </dsp:txBody>
      <dsp:txXfrm>
        <a:off x="1074268" y="3492250"/>
        <a:ext cx="5170996" cy="930102"/>
      </dsp:txXfrm>
    </dsp:sp>
    <dsp:sp modelId="{52051024-96CE-4A29-9280-245E36950F21}">
      <dsp:nvSpPr>
        <dsp:cNvPr id="0" name=""/>
        <dsp:cNvSpPr/>
      </dsp:nvSpPr>
      <dsp:spPr>
        <a:xfrm>
          <a:off x="0" y="4654878"/>
          <a:ext cx="6245265" cy="93010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F8D83D-ABFC-4F8B-800F-23559D203E2D}">
      <dsp:nvSpPr>
        <dsp:cNvPr id="0" name=""/>
        <dsp:cNvSpPr/>
      </dsp:nvSpPr>
      <dsp:spPr>
        <a:xfrm>
          <a:off x="281355" y="4864151"/>
          <a:ext cx="511556" cy="51155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750ADC5-1831-42F8-BA1B-4FE1CF70F506}">
      <dsp:nvSpPr>
        <dsp:cNvPr id="0" name=""/>
        <dsp:cNvSpPr/>
      </dsp:nvSpPr>
      <dsp:spPr>
        <a:xfrm>
          <a:off x="1074268" y="4654878"/>
          <a:ext cx="5170996" cy="9301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436" tIns="98436" rIns="98436" bIns="98436" numCol="1" spcCol="1270" anchor="ctr" anchorCtr="0">
          <a:noAutofit/>
        </a:bodyPr>
        <a:lstStyle/>
        <a:p>
          <a:pPr marL="0" lvl="0" indent="0" algn="l" defTabSz="666750">
            <a:lnSpc>
              <a:spcPct val="100000"/>
            </a:lnSpc>
            <a:spcBef>
              <a:spcPct val="0"/>
            </a:spcBef>
            <a:spcAft>
              <a:spcPct val="35000"/>
            </a:spcAft>
            <a:buNone/>
          </a:pPr>
          <a:r>
            <a:rPr lang="tr-TR" sz="1500" b="1" i="1" kern="1200"/>
            <a:t>I yetersiz kanıt: </a:t>
          </a:r>
          <a:r>
            <a:rPr lang="tr-TR" sz="1500" i="1" kern="1200"/>
            <a:t>Kanıt yok ya da kalitesiz veya sonuçlar çelişkili ve yarar/zarar dengesini belirlemiyor </a:t>
          </a:r>
          <a:endParaRPr lang="en-US" sz="1500" kern="1200"/>
        </a:p>
      </dsp:txBody>
      <dsp:txXfrm>
        <a:off x="1074268" y="4654878"/>
        <a:ext cx="5170996" cy="930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32EFB-CD2B-4831-8720-3AF329F2D666}">
      <dsp:nvSpPr>
        <dsp:cNvPr id="0" name=""/>
        <dsp:cNvSpPr/>
      </dsp:nvSpPr>
      <dsp:spPr>
        <a:xfrm>
          <a:off x="0" y="7091"/>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691118-A55F-44CA-9307-E3457B7B4D0C}">
      <dsp:nvSpPr>
        <dsp:cNvPr id="0" name=""/>
        <dsp:cNvSpPr/>
      </dsp:nvSpPr>
      <dsp:spPr>
        <a:xfrm>
          <a:off x="236699" y="183149"/>
          <a:ext cx="430784" cy="430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049629-9704-40DD-A0CD-D53949C21938}">
      <dsp:nvSpPr>
        <dsp:cNvPr id="0" name=""/>
        <dsp:cNvSpPr/>
      </dsp:nvSpPr>
      <dsp:spPr>
        <a:xfrm>
          <a:off x="904184" y="7091"/>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tr-TR" sz="1400" b="1" kern="1200"/>
            <a:t>Kuvvetle önerilenler (5 puan) </a:t>
          </a:r>
          <a:r>
            <a:rPr lang="tr-TR" sz="1400" kern="1200"/>
            <a:t>: Faydası hakkında yüksek düzeyde kanıt olanlar. Uygulanması maliyet etkin olup, bireylerin hemen hepsi tarafından kabul edilebilirdir. Aile hekimliği uygulamasında uygulanabilirliği kuvvetle önerilir? </a:t>
          </a:r>
          <a:endParaRPr lang="en-US" sz="1400" kern="1200"/>
        </a:p>
      </dsp:txBody>
      <dsp:txXfrm>
        <a:off x="904184" y="7091"/>
        <a:ext cx="5259846" cy="929193"/>
      </dsp:txXfrm>
    </dsp:sp>
    <dsp:sp modelId="{38713958-0440-4F07-B523-C90BB3F00EBA}">
      <dsp:nvSpPr>
        <dsp:cNvPr id="0" name=""/>
        <dsp:cNvSpPr/>
      </dsp:nvSpPr>
      <dsp:spPr>
        <a:xfrm>
          <a:off x="0" y="1168584"/>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387377-F6E1-445C-B0F3-54B04306A9B3}">
      <dsp:nvSpPr>
        <dsp:cNvPr id="0" name=""/>
        <dsp:cNvSpPr/>
      </dsp:nvSpPr>
      <dsp:spPr>
        <a:xfrm>
          <a:off x="236699" y="1344641"/>
          <a:ext cx="430784" cy="430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6E1C9B-050D-4C61-AB12-900043618292}">
      <dsp:nvSpPr>
        <dsp:cNvPr id="0" name=""/>
        <dsp:cNvSpPr/>
      </dsp:nvSpPr>
      <dsp:spPr>
        <a:xfrm>
          <a:off x="904184" y="1168584"/>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tr-TR" sz="1400" b="1" kern="1200"/>
            <a:t>Önerilenler (4 puan): </a:t>
          </a:r>
          <a:r>
            <a:rPr lang="tr-TR" sz="1400" kern="1200"/>
            <a:t>Faydası hakkında kanıt olmasına rağmen faydanın göreceli olarak az olduğu ya da kanıtın zayıf olduğu haller. Uygulanması maliyet etkin ve bireylerin hemen hepsi tarafından kabul edilebilirdir. Aile hekimliği uygulamasında uygulanabilirliği önerilir. </a:t>
          </a:r>
          <a:endParaRPr lang="en-US" sz="1400" kern="1200"/>
        </a:p>
      </dsp:txBody>
      <dsp:txXfrm>
        <a:off x="904184" y="1168584"/>
        <a:ext cx="5259846" cy="929193"/>
      </dsp:txXfrm>
    </dsp:sp>
    <dsp:sp modelId="{6D3F7655-E018-4E09-851A-9488B508900B}">
      <dsp:nvSpPr>
        <dsp:cNvPr id="0" name=""/>
        <dsp:cNvSpPr/>
      </dsp:nvSpPr>
      <dsp:spPr>
        <a:xfrm>
          <a:off x="0" y="2330076"/>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42DC1A-9EA7-48C5-9448-68A0692573EF}">
      <dsp:nvSpPr>
        <dsp:cNvPr id="0" name=""/>
        <dsp:cNvSpPr/>
      </dsp:nvSpPr>
      <dsp:spPr>
        <a:xfrm>
          <a:off x="236699" y="2506134"/>
          <a:ext cx="430784" cy="430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98A71ED-E798-4070-9EBC-F1891AFC1348}">
      <dsp:nvSpPr>
        <dsp:cNvPr id="0" name=""/>
        <dsp:cNvSpPr/>
      </dsp:nvSpPr>
      <dsp:spPr>
        <a:xfrm>
          <a:off x="904184" y="2330076"/>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tr-TR" sz="1400" b="1" kern="1200"/>
            <a:t>Önerilmeyenler (3 puan): </a:t>
          </a:r>
          <a:r>
            <a:rPr lang="tr-TR" sz="1400" kern="1200"/>
            <a:t>Faydasının olmadığı hakkında güçlü ya da zayıf kanıt olanlar. Aile hekimliği uygulamasında uygulanabilirliği önerilmez. </a:t>
          </a:r>
          <a:endParaRPr lang="en-US" sz="1400" kern="1200"/>
        </a:p>
      </dsp:txBody>
      <dsp:txXfrm>
        <a:off x="904184" y="2330076"/>
        <a:ext cx="5259846" cy="929193"/>
      </dsp:txXfrm>
    </dsp:sp>
    <dsp:sp modelId="{7349459A-6E40-4E90-A522-58EFEEA45C30}">
      <dsp:nvSpPr>
        <dsp:cNvPr id="0" name=""/>
        <dsp:cNvSpPr/>
      </dsp:nvSpPr>
      <dsp:spPr>
        <a:xfrm>
          <a:off x="0" y="3491568"/>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42EA7A-B7A9-4EDF-A1D8-284E138F368C}">
      <dsp:nvSpPr>
        <dsp:cNvPr id="0" name=""/>
        <dsp:cNvSpPr/>
      </dsp:nvSpPr>
      <dsp:spPr>
        <a:xfrm>
          <a:off x="236699" y="3667626"/>
          <a:ext cx="430784" cy="430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0230EB-EA51-4378-9350-C91A218C0F4E}">
      <dsp:nvSpPr>
        <dsp:cNvPr id="0" name=""/>
        <dsp:cNvSpPr/>
      </dsp:nvSpPr>
      <dsp:spPr>
        <a:xfrm>
          <a:off x="904184" y="3491568"/>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tr-TR" sz="1400" b="1" kern="1200"/>
            <a:t>Seçenek olarak sunulanlar (2 puan): </a:t>
          </a:r>
          <a:r>
            <a:rPr lang="tr-TR" sz="1400" kern="1200"/>
            <a:t>Az da olsa faydasının olduğu hakkında iyi ya da zayıf kanıt olanlar. Maliyet etkinliği bilinmeyebilir ya da bireyler uygulamanın kabul edilebilirliği hakkında hemfikir olmayabilirler. Aile hekimliği uygulamasında uygulanabilirliği teklif edilebirlir. </a:t>
          </a:r>
          <a:endParaRPr lang="en-US" sz="1400" kern="1200"/>
        </a:p>
      </dsp:txBody>
      <dsp:txXfrm>
        <a:off x="904184" y="3491568"/>
        <a:ext cx="5259846" cy="929193"/>
      </dsp:txXfrm>
    </dsp:sp>
    <dsp:sp modelId="{ED8A054E-13FC-46B1-A08C-E9F0240F93F6}">
      <dsp:nvSpPr>
        <dsp:cNvPr id="0" name=""/>
        <dsp:cNvSpPr/>
      </dsp:nvSpPr>
      <dsp:spPr>
        <a:xfrm>
          <a:off x="0" y="4653061"/>
          <a:ext cx="6245265" cy="78247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CD586E-2D7E-43E6-B49C-003157D0C897}">
      <dsp:nvSpPr>
        <dsp:cNvPr id="0" name=""/>
        <dsp:cNvSpPr/>
      </dsp:nvSpPr>
      <dsp:spPr>
        <a:xfrm>
          <a:off x="236699" y="4829119"/>
          <a:ext cx="430784" cy="430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7FB93D-00D2-4A12-9AAE-D4F9BCE5FD06}">
      <dsp:nvSpPr>
        <dsp:cNvPr id="0" name=""/>
        <dsp:cNvSpPr/>
      </dsp:nvSpPr>
      <dsp:spPr>
        <a:xfrm>
          <a:off x="904184" y="4653061"/>
          <a:ext cx="5259846" cy="9291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340" tIns="98340" rIns="98340" bIns="98340" numCol="1" spcCol="1270" anchor="ctr" anchorCtr="0">
          <a:noAutofit/>
        </a:bodyPr>
        <a:lstStyle/>
        <a:p>
          <a:pPr marL="0" lvl="0" indent="0" algn="l" defTabSz="622300">
            <a:lnSpc>
              <a:spcPct val="100000"/>
            </a:lnSpc>
            <a:spcBef>
              <a:spcPct val="0"/>
            </a:spcBef>
            <a:spcAft>
              <a:spcPct val="35000"/>
            </a:spcAft>
            <a:buNone/>
          </a:pPr>
          <a:r>
            <a:rPr lang="tr-TR" sz="1400" b="1" kern="1200"/>
            <a:t>Hakkında yetersiz kanıt olanlar (1 puan): </a:t>
          </a:r>
          <a:r>
            <a:rPr lang="tr-TR" sz="1400" kern="1200"/>
            <a:t>Var olan kanıtların ya zayıf ya da tartışmalı olduğu testler. Aile hekimliği uygulamasında uygulanabilirliği yoktur. </a:t>
          </a:r>
          <a:endParaRPr lang="en-US" sz="1400" kern="1200"/>
        </a:p>
      </dsp:txBody>
      <dsp:txXfrm>
        <a:off x="904184" y="4653061"/>
        <a:ext cx="5259846" cy="9291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28A569-C271-40A7-8141-3CD82A0D2980}">
      <dsp:nvSpPr>
        <dsp:cNvPr id="0" name=""/>
        <dsp:cNvSpPr/>
      </dsp:nvSpPr>
      <dsp:spPr>
        <a:xfrm>
          <a:off x="0" y="352781"/>
          <a:ext cx="3025303" cy="18151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50 yaşında kadın polikliniğimize kilo verme isteğiyle </a:t>
          </a:r>
          <a:r>
            <a:rPr lang="tr-TR" sz="2200" kern="1200" dirty="0" err="1"/>
            <a:t>başvurdu.Aktif</a:t>
          </a:r>
          <a:r>
            <a:rPr lang="tr-TR" sz="2200" kern="1200" dirty="0"/>
            <a:t> </a:t>
          </a:r>
          <a:r>
            <a:rPr lang="tr-TR" sz="2200" kern="1200" dirty="0">
              <a:latin typeface="Aptos" panose="02110004020202020204"/>
              <a:ea typeface="+mn-ea"/>
              <a:cs typeface="+mn-cs"/>
            </a:rPr>
            <a:t>şikayeti</a:t>
          </a:r>
          <a:r>
            <a:rPr lang="tr-TR" sz="2200" kern="1200" dirty="0"/>
            <a:t> yoktu. </a:t>
          </a:r>
          <a:endParaRPr lang="en-US" sz="2200" kern="1200" dirty="0"/>
        </a:p>
      </dsp:txBody>
      <dsp:txXfrm>
        <a:off x="53165" y="405946"/>
        <a:ext cx="2918973" cy="1708851"/>
      </dsp:txXfrm>
    </dsp:sp>
    <dsp:sp modelId="{1D3C4F72-FBC1-4976-800F-A26CC56E81FB}">
      <dsp:nvSpPr>
        <dsp:cNvPr id="0" name=""/>
        <dsp:cNvSpPr/>
      </dsp:nvSpPr>
      <dsp:spPr>
        <a:xfrm rot="5400000">
          <a:off x="1191969" y="2379734"/>
          <a:ext cx="641364" cy="750275"/>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rot="-5400000">
        <a:off x="1287569" y="2434190"/>
        <a:ext cx="450165" cy="448955"/>
      </dsp:txXfrm>
    </dsp:sp>
    <dsp:sp modelId="{CC97E576-32AB-48A2-B966-B138E8ECBF1D}">
      <dsp:nvSpPr>
        <dsp:cNvPr id="0" name=""/>
        <dsp:cNvSpPr/>
      </dsp:nvSpPr>
      <dsp:spPr>
        <a:xfrm>
          <a:off x="0" y="3378084"/>
          <a:ext cx="3025303" cy="181518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tr-TR" sz="2200" kern="1200" dirty="0"/>
            <a:t>Bu hastaya yaklaşımımız nasıl olmalıdır?</a:t>
          </a:r>
          <a:endParaRPr lang="en-US" sz="2200" kern="1200" dirty="0"/>
        </a:p>
      </dsp:txBody>
      <dsp:txXfrm>
        <a:off x="53165" y="3431249"/>
        <a:ext cx="2918973" cy="170885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F6AD0-C40A-4112-9185-770FB1B09022}">
      <dsp:nvSpPr>
        <dsp:cNvPr id="0" name=""/>
        <dsp:cNvSpPr/>
      </dsp:nvSpPr>
      <dsp:spPr>
        <a:xfrm>
          <a:off x="0" y="2708"/>
          <a:ext cx="3025303"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B7F984-E094-4F9C-9232-A95CAF1136BB}">
      <dsp:nvSpPr>
        <dsp:cNvPr id="0" name=""/>
        <dsp:cNvSpPr/>
      </dsp:nvSpPr>
      <dsp:spPr>
        <a:xfrm>
          <a:off x="0" y="2708"/>
          <a:ext cx="3025303"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Ne kadar süredir fazla kilolu olduğu</a:t>
          </a:r>
          <a:endParaRPr lang="en-US" sz="2200" kern="1200"/>
        </a:p>
      </dsp:txBody>
      <dsp:txXfrm>
        <a:off x="0" y="2708"/>
        <a:ext cx="3025303" cy="923438"/>
      </dsp:txXfrm>
    </dsp:sp>
    <dsp:sp modelId="{94854D71-33A1-4BE2-B43D-5F9B6ADB099C}">
      <dsp:nvSpPr>
        <dsp:cNvPr id="0" name=""/>
        <dsp:cNvSpPr/>
      </dsp:nvSpPr>
      <dsp:spPr>
        <a:xfrm>
          <a:off x="0" y="926146"/>
          <a:ext cx="3025303" cy="0"/>
        </a:xfrm>
        <a:prstGeom prst="line">
          <a:avLst/>
        </a:prstGeom>
        <a:solidFill>
          <a:schemeClr val="accent5">
            <a:hueOff val="-2430430"/>
            <a:satOff val="-165"/>
            <a:lumOff val="392"/>
            <a:alphaOff val="0"/>
          </a:schemeClr>
        </a:solidFill>
        <a:ln w="19050" cap="flat" cmpd="sng" algn="ctr">
          <a:solidFill>
            <a:schemeClr val="accent5">
              <a:hueOff val="-2430430"/>
              <a:satOff val="-165"/>
              <a:lumOff val="39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098C03-82AE-44AD-85F9-B3A865426D85}">
      <dsp:nvSpPr>
        <dsp:cNvPr id="0" name=""/>
        <dsp:cNvSpPr/>
      </dsp:nvSpPr>
      <dsp:spPr>
        <a:xfrm>
          <a:off x="0" y="926146"/>
          <a:ext cx="3025303"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Ek hastalık öyküsü </a:t>
          </a:r>
          <a:endParaRPr lang="en-US" sz="2200" kern="1200"/>
        </a:p>
      </dsp:txBody>
      <dsp:txXfrm>
        <a:off x="0" y="926146"/>
        <a:ext cx="3025303" cy="923438"/>
      </dsp:txXfrm>
    </dsp:sp>
    <dsp:sp modelId="{572ABF7C-D044-4488-99F7-43C773D2EB74}">
      <dsp:nvSpPr>
        <dsp:cNvPr id="0" name=""/>
        <dsp:cNvSpPr/>
      </dsp:nvSpPr>
      <dsp:spPr>
        <a:xfrm>
          <a:off x="0" y="1849585"/>
          <a:ext cx="3025303" cy="0"/>
        </a:xfrm>
        <a:prstGeom prst="line">
          <a:avLst/>
        </a:prstGeom>
        <a:solidFill>
          <a:schemeClr val="accent5">
            <a:hueOff val="-4860860"/>
            <a:satOff val="-330"/>
            <a:lumOff val="784"/>
            <a:alphaOff val="0"/>
          </a:schemeClr>
        </a:solidFill>
        <a:ln w="19050" cap="flat" cmpd="sng" algn="ctr">
          <a:solidFill>
            <a:schemeClr val="accent5">
              <a:hueOff val="-4860860"/>
              <a:satOff val="-330"/>
              <a:lumOff val="78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0EADFE-2C2A-4046-86D3-AB24A82114DB}">
      <dsp:nvSpPr>
        <dsp:cNvPr id="0" name=""/>
        <dsp:cNvSpPr/>
      </dsp:nvSpPr>
      <dsp:spPr>
        <a:xfrm>
          <a:off x="0" y="1849585"/>
          <a:ext cx="3025303"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Sigara alkol kullanım durumu</a:t>
          </a:r>
          <a:endParaRPr lang="en-US" sz="2200" kern="1200"/>
        </a:p>
      </dsp:txBody>
      <dsp:txXfrm>
        <a:off x="0" y="1849585"/>
        <a:ext cx="3025303" cy="923438"/>
      </dsp:txXfrm>
    </dsp:sp>
    <dsp:sp modelId="{A8336EAF-EEC9-4918-8051-B3738D56E841}">
      <dsp:nvSpPr>
        <dsp:cNvPr id="0" name=""/>
        <dsp:cNvSpPr/>
      </dsp:nvSpPr>
      <dsp:spPr>
        <a:xfrm>
          <a:off x="0" y="2773023"/>
          <a:ext cx="3025303" cy="0"/>
        </a:xfrm>
        <a:prstGeom prst="line">
          <a:avLst/>
        </a:prstGeom>
        <a:solidFill>
          <a:schemeClr val="accent5">
            <a:hueOff val="-7291290"/>
            <a:satOff val="-496"/>
            <a:lumOff val="1177"/>
            <a:alphaOff val="0"/>
          </a:schemeClr>
        </a:solidFill>
        <a:ln w="19050" cap="flat" cmpd="sng" algn="ctr">
          <a:solidFill>
            <a:schemeClr val="accent5">
              <a:hueOff val="-7291290"/>
              <a:satOff val="-496"/>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8E37F9-2C49-445C-8B10-052460223D81}">
      <dsp:nvSpPr>
        <dsp:cNvPr id="0" name=""/>
        <dsp:cNvSpPr/>
      </dsp:nvSpPr>
      <dsp:spPr>
        <a:xfrm>
          <a:off x="0" y="2773023"/>
          <a:ext cx="3025303"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Ailede obezite, DM, HT, guatr ve KVH öyküsü</a:t>
          </a:r>
          <a:endParaRPr lang="en-US" sz="2200" kern="1200"/>
        </a:p>
      </dsp:txBody>
      <dsp:txXfrm>
        <a:off x="0" y="2773023"/>
        <a:ext cx="3025303" cy="923438"/>
      </dsp:txXfrm>
    </dsp:sp>
    <dsp:sp modelId="{3F38E10F-459A-4CB9-A969-BEFAC6FB87FA}">
      <dsp:nvSpPr>
        <dsp:cNvPr id="0" name=""/>
        <dsp:cNvSpPr/>
      </dsp:nvSpPr>
      <dsp:spPr>
        <a:xfrm>
          <a:off x="0" y="3696461"/>
          <a:ext cx="3025303" cy="0"/>
        </a:xfrm>
        <a:prstGeom prst="line">
          <a:avLst/>
        </a:prstGeom>
        <a:solidFill>
          <a:schemeClr val="accent5">
            <a:hueOff val="-9721720"/>
            <a:satOff val="-661"/>
            <a:lumOff val="1569"/>
            <a:alphaOff val="0"/>
          </a:schemeClr>
        </a:solidFill>
        <a:ln w="19050" cap="flat" cmpd="sng" algn="ctr">
          <a:solidFill>
            <a:schemeClr val="accent5">
              <a:hueOff val="-9721720"/>
              <a:satOff val="-661"/>
              <a:lumOff val="15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6886A5-2258-4DAC-8679-3502110E1B61}">
      <dsp:nvSpPr>
        <dsp:cNvPr id="0" name=""/>
        <dsp:cNvSpPr/>
      </dsp:nvSpPr>
      <dsp:spPr>
        <a:xfrm>
          <a:off x="0" y="3696461"/>
          <a:ext cx="3025303"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Cinsel aktiflik durumu</a:t>
          </a:r>
          <a:endParaRPr lang="en-US" sz="2200" kern="1200"/>
        </a:p>
      </dsp:txBody>
      <dsp:txXfrm>
        <a:off x="0" y="3696461"/>
        <a:ext cx="3025303" cy="923438"/>
      </dsp:txXfrm>
    </dsp:sp>
    <dsp:sp modelId="{BA33A93E-EC22-4263-B4D6-447356398367}">
      <dsp:nvSpPr>
        <dsp:cNvPr id="0" name=""/>
        <dsp:cNvSpPr/>
      </dsp:nvSpPr>
      <dsp:spPr>
        <a:xfrm>
          <a:off x="0" y="4619900"/>
          <a:ext cx="3025303" cy="0"/>
        </a:xfrm>
        <a:prstGeom prst="line">
          <a:avLst/>
        </a:prstGeom>
        <a:solidFill>
          <a:schemeClr val="accent5">
            <a:hueOff val="-12152150"/>
            <a:satOff val="-826"/>
            <a:lumOff val="1961"/>
            <a:alphaOff val="0"/>
          </a:schemeClr>
        </a:solidFill>
        <a:ln w="19050" cap="flat" cmpd="sng" algn="ctr">
          <a:solidFill>
            <a:schemeClr val="accent5">
              <a:hueOff val="-12152150"/>
              <a:satOff val="-826"/>
              <a:lumOff val="196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B05D53-F57D-45DC-BEAB-530C31B9E3BD}">
      <dsp:nvSpPr>
        <dsp:cNvPr id="0" name=""/>
        <dsp:cNvSpPr/>
      </dsp:nvSpPr>
      <dsp:spPr>
        <a:xfrm>
          <a:off x="0" y="4619900"/>
          <a:ext cx="3025303" cy="9234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tr-TR" sz="2200" kern="1200"/>
            <a:t>Beslenme ve fiziksel aktivite durumu</a:t>
          </a:r>
          <a:endParaRPr lang="en-US" sz="2200" kern="1200"/>
        </a:p>
      </dsp:txBody>
      <dsp:txXfrm>
        <a:off x="0" y="4619900"/>
        <a:ext cx="3025303" cy="9234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C0B41-DDC0-4847-ABCB-07AD2983634C}">
      <dsp:nvSpPr>
        <dsp:cNvPr id="0" name=""/>
        <dsp:cNvSpPr/>
      </dsp:nvSpPr>
      <dsp:spPr>
        <a:xfrm>
          <a:off x="0" y="677"/>
          <a:ext cx="302530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D0E402B-9703-4D09-817B-E6A64E219820}">
      <dsp:nvSpPr>
        <dsp:cNvPr id="0" name=""/>
        <dsp:cNvSpPr/>
      </dsp:nvSpPr>
      <dsp:spPr>
        <a:xfrm>
          <a:off x="0" y="677"/>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Boy:158 cm Kilo:87kg BKİ:34.8</a:t>
          </a:r>
          <a:endParaRPr lang="en-US" sz="2600" kern="1200"/>
        </a:p>
      </dsp:txBody>
      <dsp:txXfrm>
        <a:off x="0" y="677"/>
        <a:ext cx="3025303" cy="1108938"/>
      </dsp:txXfrm>
    </dsp:sp>
    <dsp:sp modelId="{976893BE-62AA-443D-B252-4A94D6082AC6}">
      <dsp:nvSpPr>
        <dsp:cNvPr id="0" name=""/>
        <dsp:cNvSpPr/>
      </dsp:nvSpPr>
      <dsp:spPr>
        <a:xfrm>
          <a:off x="0" y="1109615"/>
          <a:ext cx="302530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75FAB53-2CCE-4CA5-B481-0FFDB6316104}">
      <dsp:nvSpPr>
        <dsp:cNvPr id="0" name=""/>
        <dsp:cNvSpPr/>
      </dsp:nvSpPr>
      <dsp:spPr>
        <a:xfrm>
          <a:off x="0" y="1109615"/>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Bel çevresi:112 cm </a:t>
          </a:r>
          <a:endParaRPr lang="en-US" sz="2600" kern="1200"/>
        </a:p>
      </dsp:txBody>
      <dsp:txXfrm>
        <a:off x="0" y="1109615"/>
        <a:ext cx="3025303" cy="1108938"/>
      </dsp:txXfrm>
    </dsp:sp>
    <dsp:sp modelId="{1CC150CE-3D4D-47D9-83AE-765DD8921A71}">
      <dsp:nvSpPr>
        <dsp:cNvPr id="0" name=""/>
        <dsp:cNvSpPr/>
      </dsp:nvSpPr>
      <dsp:spPr>
        <a:xfrm>
          <a:off x="0" y="2218554"/>
          <a:ext cx="302530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758D480-BCB1-49FE-AD9F-D962EABEE1DF}">
      <dsp:nvSpPr>
        <dsp:cNvPr id="0" name=""/>
        <dsp:cNvSpPr/>
      </dsp:nvSpPr>
      <dsp:spPr>
        <a:xfrm>
          <a:off x="0" y="2218554"/>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Kalça çevresi:115 cm</a:t>
          </a:r>
          <a:endParaRPr lang="en-US" sz="2600" kern="1200"/>
        </a:p>
      </dsp:txBody>
      <dsp:txXfrm>
        <a:off x="0" y="2218554"/>
        <a:ext cx="3025303" cy="1108938"/>
      </dsp:txXfrm>
    </dsp:sp>
    <dsp:sp modelId="{7E2665F4-1F48-45F0-88F0-91F9D6489BF0}">
      <dsp:nvSpPr>
        <dsp:cNvPr id="0" name=""/>
        <dsp:cNvSpPr/>
      </dsp:nvSpPr>
      <dsp:spPr>
        <a:xfrm>
          <a:off x="0" y="3327492"/>
          <a:ext cx="302530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2659D79-FBED-44FF-B989-E42E97DE9B77}">
      <dsp:nvSpPr>
        <dsp:cNvPr id="0" name=""/>
        <dsp:cNvSpPr/>
      </dsp:nvSpPr>
      <dsp:spPr>
        <a:xfrm>
          <a:off x="0" y="3327492"/>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Kan basıncı:125/75 mmhg</a:t>
          </a:r>
          <a:endParaRPr lang="en-US" sz="2600" kern="1200"/>
        </a:p>
      </dsp:txBody>
      <dsp:txXfrm>
        <a:off x="0" y="3327492"/>
        <a:ext cx="3025303" cy="1108938"/>
      </dsp:txXfrm>
    </dsp:sp>
    <dsp:sp modelId="{7C13D189-C7C6-4940-A429-7B5AF9EE794A}">
      <dsp:nvSpPr>
        <dsp:cNvPr id="0" name=""/>
        <dsp:cNvSpPr/>
      </dsp:nvSpPr>
      <dsp:spPr>
        <a:xfrm>
          <a:off x="0" y="4436431"/>
          <a:ext cx="3025303"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13C534-6E84-4408-B3CD-D81FE2E6E112}">
      <dsp:nvSpPr>
        <dsp:cNvPr id="0" name=""/>
        <dsp:cNvSpPr/>
      </dsp:nvSpPr>
      <dsp:spPr>
        <a:xfrm>
          <a:off x="0" y="4436431"/>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Sistemik muayene doğal</a:t>
          </a:r>
          <a:endParaRPr lang="en-US" sz="2600" kern="1200"/>
        </a:p>
      </dsp:txBody>
      <dsp:txXfrm>
        <a:off x="0" y="4436431"/>
        <a:ext cx="3025303" cy="110893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4A46D-3CF8-4594-9025-B2ED0143EC23}">
      <dsp:nvSpPr>
        <dsp:cNvPr id="0" name=""/>
        <dsp:cNvSpPr/>
      </dsp:nvSpPr>
      <dsp:spPr>
        <a:xfrm>
          <a:off x="0" y="0"/>
          <a:ext cx="302530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61BF464-422B-4D64-8FF0-522DF79FA917}">
      <dsp:nvSpPr>
        <dsp:cNvPr id="0" name=""/>
        <dsp:cNvSpPr/>
      </dsp:nvSpPr>
      <dsp:spPr>
        <a:xfrm>
          <a:off x="0" y="0"/>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Glukoz ölçümü (plazma glukozu) </a:t>
          </a:r>
          <a:endParaRPr lang="en-US" sz="2600" kern="1200"/>
        </a:p>
      </dsp:txBody>
      <dsp:txXfrm>
        <a:off x="0" y="0"/>
        <a:ext cx="3025303" cy="1386511"/>
      </dsp:txXfrm>
    </dsp:sp>
    <dsp:sp modelId="{699179E7-74A2-4207-A520-0EA65EC99D08}">
      <dsp:nvSpPr>
        <dsp:cNvPr id="0" name=""/>
        <dsp:cNvSpPr/>
      </dsp:nvSpPr>
      <dsp:spPr>
        <a:xfrm>
          <a:off x="0" y="1386511"/>
          <a:ext cx="302530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9C384E1-99DB-4B6C-BB09-B373A9E0F2DE}">
      <dsp:nvSpPr>
        <dsp:cNvPr id="0" name=""/>
        <dsp:cNvSpPr/>
      </dsp:nvSpPr>
      <dsp:spPr>
        <a:xfrm>
          <a:off x="0" y="1386511"/>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Total kolesterol, HDL, LDL kolesterol ve Trigliserid </a:t>
          </a:r>
          <a:endParaRPr lang="en-US" sz="2600" kern="1200"/>
        </a:p>
      </dsp:txBody>
      <dsp:txXfrm>
        <a:off x="0" y="1386511"/>
        <a:ext cx="3025303" cy="1386511"/>
      </dsp:txXfrm>
    </dsp:sp>
    <dsp:sp modelId="{B6933832-D69E-4978-BA24-4280188F8721}">
      <dsp:nvSpPr>
        <dsp:cNvPr id="0" name=""/>
        <dsp:cNvSpPr/>
      </dsp:nvSpPr>
      <dsp:spPr>
        <a:xfrm>
          <a:off x="0" y="2773023"/>
          <a:ext cx="302530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A0C085-B025-4B07-A67A-565F499CE6E8}">
      <dsp:nvSpPr>
        <dsp:cNvPr id="0" name=""/>
        <dsp:cNvSpPr/>
      </dsp:nvSpPr>
      <dsp:spPr>
        <a:xfrm>
          <a:off x="0" y="2773023"/>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ALT ve Kreatinin ölçümü </a:t>
          </a:r>
          <a:endParaRPr lang="en-US" sz="2600" kern="1200"/>
        </a:p>
      </dsp:txBody>
      <dsp:txXfrm>
        <a:off x="0" y="2773023"/>
        <a:ext cx="3025303" cy="1386511"/>
      </dsp:txXfrm>
    </dsp:sp>
    <dsp:sp modelId="{DC9655B9-7C13-4980-B682-3006E0610E65}">
      <dsp:nvSpPr>
        <dsp:cNvPr id="0" name=""/>
        <dsp:cNvSpPr/>
      </dsp:nvSpPr>
      <dsp:spPr>
        <a:xfrm>
          <a:off x="0" y="4159535"/>
          <a:ext cx="3025303"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548299B-2175-4931-BF50-176550EB5942}">
      <dsp:nvSpPr>
        <dsp:cNvPr id="0" name=""/>
        <dsp:cNvSpPr/>
      </dsp:nvSpPr>
      <dsp:spPr>
        <a:xfrm>
          <a:off x="0" y="4159535"/>
          <a:ext cx="3025303" cy="1386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tr-TR" sz="2600" kern="1200"/>
            <a:t>TSH ölçümü</a:t>
          </a:r>
          <a:endParaRPr lang="en-US" sz="2600" kern="1200"/>
        </a:p>
      </dsp:txBody>
      <dsp:txXfrm>
        <a:off x="0" y="4159535"/>
        <a:ext cx="3025303" cy="13865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27F13-259A-4A24-BA58-ABEA48DA8559}">
      <dsp:nvSpPr>
        <dsp:cNvPr id="0" name=""/>
        <dsp:cNvSpPr/>
      </dsp:nvSpPr>
      <dsp:spPr>
        <a:xfrm>
          <a:off x="0" y="677"/>
          <a:ext cx="30253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3E10159-87BE-4293-856C-71C4C1CDC74C}">
      <dsp:nvSpPr>
        <dsp:cNvPr id="0" name=""/>
        <dsp:cNvSpPr/>
      </dsp:nvSpPr>
      <dsp:spPr>
        <a:xfrm>
          <a:off x="0" y="677"/>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Depresyon taraması</a:t>
          </a:r>
          <a:endParaRPr lang="en-US" sz="2800" kern="1200"/>
        </a:p>
      </dsp:txBody>
      <dsp:txXfrm>
        <a:off x="0" y="677"/>
        <a:ext cx="3025303" cy="1108938"/>
      </dsp:txXfrm>
    </dsp:sp>
    <dsp:sp modelId="{153653F1-90F4-452D-8D18-5A3D06DE0FAB}">
      <dsp:nvSpPr>
        <dsp:cNvPr id="0" name=""/>
        <dsp:cNvSpPr/>
      </dsp:nvSpPr>
      <dsp:spPr>
        <a:xfrm>
          <a:off x="0" y="1109615"/>
          <a:ext cx="30253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EB955C77-0A20-4CD9-A2E2-C9EA6CC844AD}">
      <dsp:nvSpPr>
        <dsp:cNvPr id="0" name=""/>
        <dsp:cNvSpPr/>
      </dsp:nvSpPr>
      <dsp:spPr>
        <a:xfrm>
          <a:off x="0" y="1109615"/>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Mamografi</a:t>
          </a:r>
          <a:endParaRPr lang="en-US" sz="2800" kern="1200"/>
        </a:p>
      </dsp:txBody>
      <dsp:txXfrm>
        <a:off x="0" y="1109615"/>
        <a:ext cx="3025303" cy="1108938"/>
      </dsp:txXfrm>
    </dsp:sp>
    <dsp:sp modelId="{B29981E9-D04C-4E4F-BECF-5725725AB065}">
      <dsp:nvSpPr>
        <dsp:cNvPr id="0" name=""/>
        <dsp:cNvSpPr/>
      </dsp:nvSpPr>
      <dsp:spPr>
        <a:xfrm>
          <a:off x="0" y="2218554"/>
          <a:ext cx="30253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F17862A-A581-489E-BED2-30F871E78A9A}">
      <dsp:nvSpPr>
        <dsp:cNvPr id="0" name=""/>
        <dsp:cNvSpPr/>
      </dsp:nvSpPr>
      <dsp:spPr>
        <a:xfrm>
          <a:off x="0" y="2218554"/>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Pap smear</a:t>
          </a:r>
          <a:endParaRPr lang="en-US" sz="2800" kern="1200"/>
        </a:p>
      </dsp:txBody>
      <dsp:txXfrm>
        <a:off x="0" y="2218554"/>
        <a:ext cx="3025303" cy="1108938"/>
      </dsp:txXfrm>
    </dsp:sp>
    <dsp:sp modelId="{BAB7184F-F6D7-431A-9405-0B647BB537CD}">
      <dsp:nvSpPr>
        <dsp:cNvPr id="0" name=""/>
        <dsp:cNvSpPr/>
      </dsp:nvSpPr>
      <dsp:spPr>
        <a:xfrm>
          <a:off x="0" y="3327492"/>
          <a:ext cx="30253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1E913F5-66CF-4111-99A2-5823E4C3897F}">
      <dsp:nvSpPr>
        <dsp:cNvPr id="0" name=""/>
        <dsp:cNvSpPr/>
      </dsp:nvSpPr>
      <dsp:spPr>
        <a:xfrm>
          <a:off x="0" y="3327492"/>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Bağışıklama </a:t>
          </a:r>
          <a:endParaRPr lang="en-US" sz="2800" kern="1200"/>
        </a:p>
      </dsp:txBody>
      <dsp:txXfrm>
        <a:off x="0" y="3327492"/>
        <a:ext cx="3025303" cy="1108938"/>
      </dsp:txXfrm>
    </dsp:sp>
    <dsp:sp modelId="{122B39BA-F2A1-4F05-88B7-AECAB6B6584E}">
      <dsp:nvSpPr>
        <dsp:cNvPr id="0" name=""/>
        <dsp:cNvSpPr/>
      </dsp:nvSpPr>
      <dsp:spPr>
        <a:xfrm>
          <a:off x="0" y="4436431"/>
          <a:ext cx="3025303" cy="0"/>
        </a:xfrm>
        <a:prstGeom prst="line">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42DE5A-8497-4E1C-89E6-2C79ACC96EAE}">
      <dsp:nvSpPr>
        <dsp:cNvPr id="0" name=""/>
        <dsp:cNvSpPr/>
      </dsp:nvSpPr>
      <dsp:spPr>
        <a:xfrm>
          <a:off x="0" y="4436431"/>
          <a:ext cx="3025303" cy="11089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tr-TR" sz="2800" kern="1200"/>
            <a:t>Kolorektal ca -kolonoskopi /GGK </a:t>
          </a:r>
          <a:endParaRPr lang="en-US" sz="2800" kern="1200"/>
        </a:p>
      </dsp:txBody>
      <dsp:txXfrm>
        <a:off x="0" y="4436431"/>
        <a:ext cx="3025303" cy="110893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7F28DD-3114-4A73-9D69-B7441343DB87}">
      <dsp:nvSpPr>
        <dsp:cNvPr id="0" name=""/>
        <dsp:cNvSpPr/>
      </dsp:nvSpPr>
      <dsp:spPr>
        <a:xfrm>
          <a:off x="0" y="2700"/>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CB1679-2002-4427-B3B4-9F2730CE9B2B}">
      <dsp:nvSpPr>
        <dsp:cNvPr id="0" name=""/>
        <dsp:cNvSpPr/>
      </dsp:nvSpPr>
      <dsp:spPr>
        <a:xfrm>
          <a:off x="0" y="2700"/>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75 yaşında erkek birey kullandığı antihipertansif ilacını yazdırmak için polikliniğimize başvurdu.</a:t>
          </a:r>
          <a:endParaRPr lang="en-US" sz="3400" kern="1200"/>
        </a:p>
      </dsp:txBody>
      <dsp:txXfrm>
        <a:off x="0" y="2700"/>
        <a:ext cx="6291714" cy="1841777"/>
      </dsp:txXfrm>
    </dsp:sp>
    <dsp:sp modelId="{0DDFC71B-47FA-421C-B94E-6AEF83A7BD52}">
      <dsp:nvSpPr>
        <dsp:cNvPr id="0" name=""/>
        <dsp:cNvSpPr/>
      </dsp:nvSpPr>
      <dsp:spPr>
        <a:xfrm>
          <a:off x="0" y="1844478"/>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F76B1D-7F8E-449B-90F7-70184641425A}">
      <dsp:nvSpPr>
        <dsp:cNvPr id="0" name=""/>
        <dsp:cNvSpPr/>
      </dsp:nvSpPr>
      <dsp:spPr>
        <a:xfrm>
          <a:off x="0" y="1844478"/>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Aktif şikayeti yoktu.</a:t>
          </a:r>
          <a:endParaRPr lang="en-US" sz="3400" kern="1200"/>
        </a:p>
      </dsp:txBody>
      <dsp:txXfrm>
        <a:off x="0" y="1844478"/>
        <a:ext cx="6291714" cy="1841777"/>
      </dsp:txXfrm>
    </dsp:sp>
    <dsp:sp modelId="{0341394A-C409-4E85-B470-7F3929A15CFC}">
      <dsp:nvSpPr>
        <dsp:cNvPr id="0" name=""/>
        <dsp:cNvSpPr/>
      </dsp:nvSpPr>
      <dsp:spPr>
        <a:xfrm>
          <a:off x="0" y="3686256"/>
          <a:ext cx="6291714" cy="0"/>
        </a:xfrm>
        <a:prstGeom prst="lin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98457-6933-44C3-94DB-04203D48F25E}">
      <dsp:nvSpPr>
        <dsp:cNvPr id="0" name=""/>
        <dsp:cNvSpPr/>
      </dsp:nvSpPr>
      <dsp:spPr>
        <a:xfrm>
          <a:off x="0" y="3686256"/>
          <a:ext cx="6291714" cy="18417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tr-TR" sz="3400" kern="1200"/>
            <a:t>Bu hastaya yaklaşımımız nasıl olmalıdır?</a:t>
          </a:r>
          <a:endParaRPr lang="en-US" sz="3400" kern="1200"/>
        </a:p>
      </dsp:txBody>
      <dsp:txXfrm>
        <a:off x="0" y="3686256"/>
        <a:ext cx="6291714" cy="184177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7A50581-76F1-FE7E-AEAF-2EFEFBA943D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FAB346B6-7B93-A6AA-24F3-5B1E808CA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9DCDBECE-5B37-8AE2-A48E-FB6B0704C9D4}"/>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5" name="Alt Bilgi Yer Tutucusu 4">
            <a:extLst>
              <a:ext uri="{FF2B5EF4-FFF2-40B4-BE49-F238E27FC236}">
                <a16:creationId xmlns:a16="http://schemas.microsoft.com/office/drawing/2014/main" id="{661BEF50-AB6D-DEBE-9D9D-8C21D3E9C24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162B5A6-F46F-9A6E-AB2C-A51C53EDD7DB}"/>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161098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1437149-29F9-60B3-F628-1AD9A8BCB33F}"/>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38966F0-71C3-A633-84F5-374ED7D6B2F2}"/>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B17C32A-07F1-B0DD-9B6A-6B52B2BA3772}"/>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5" name="Alt Bilgi Yer Tutucusu 4">
            <a:extLst>
              <a:ext uri="{FF2B5EF4-FFF2-40B4-BE49-F238E27FC236}">
                <a16:creationId xmlns:a16="http://schemas.microsoft.com/office/drawing/2014/main" id="{3B5EA409-D212-130D-EE9F-D56F98AAB8F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B3677B-384A-91ED-3427-DF7E686D8CD4}"/>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2479964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8C55A12-3411-EE59-EE4C-74110C812457}"/>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767C2CB-42FA-8098-F433-AC832848C4F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5F232F93-74D8-B147-6792-87F63C794535}"/>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5" name="Alt Bilgi Yer Tutucusu 4">
            <a:extLst>
              <a:ext uri="{FF2B5EF4-FFF2-40B4-BE49-F238E27FC236}">
                <a16:creationId xmlns:a16="http://schemas.microsoft.com/office/drawing/2014/main" id="{F886C744-DE18-8189-BFDA-358D4D8BD1D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CADD958-3926-1611-72F2-A1A44AABA6DA}"/>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542739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0C29431-BDBC-6209-DBEA-CCB11CEC5EC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5A49087-91FB-527A-6F70-8CBABA7AE745}"/>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767902F-E61B-A231-1030-FFEEB1E5DE0E}"/>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5" name="Alt Bilgi Yer Tutucusu 4">
            <a:extLst>
              <a:ext uri="{FF2B5EF4-FFF2-40B4-BE49-F238E27FC236}">
                <a16:creationId xmlns:a16="http://schemas.microsoft.com/office/drawing/2014/main" id="{24AFB492-D7C9-9040-AEAC-BA941E403B3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89D1B3-56D2-DCFC-277A-3747E4A29407}"/>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3141372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4DA0D41-EB8F-FB9F-965A-68EDED83CB1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FC02FB72-E049-CFB6-40C6-30B55114A94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FAEEB8F-89AD-D405-475E-68AE677F82FF}"/>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5" name="Alt Bilgi Yer Tutucusu 4">
            <a:extLst>
              <a:ext uri="{FF2B5EF4-FFF2-40B4-BE49-F238E27FC236}">
                <a16:creationId xmlns:a16="http://schemas.microsoft.com/office/drawing/2014/main" id="{D016B2D3-0221-F33F-BD4F-D74E8BE41D8D}"/>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6FEF1C1E-007F-B3A2-E1B1-E33C32C06B6D}"/>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4225220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4A9FEEF-1870-7078-386A-E331D4A0909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14842BF-8B1D-8644-BB8B-E85BBDFBDE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76A62DF6-1B02-9207-3059-17955EC3326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06AC7AB-564B-4ABB-D078-DECA7B89FB23}"/>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6" name="Alt Bilgi Yer Tutucusu 5">
            <a:extLst>
              <a:ext uri="{FF2B5EF4-FFF2-40B4-BE49-F238E27FC236}">
                <a16:creationId xmlns:a16="http://schemas.microsoft.com/office/drawing/2014/main" id="{9B0A2BB8-01CD-0126-651C-0C2531776C1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C1EF65D-243B-A9DC-0695-402702E65C3E}"/>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3498425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A0AD7D9-7CB8-D3E8-A2C6-7D2AC0D7EEE8}"/>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01BE51B-2D10-5FA1-94BA-C36A452AE7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C49E0031-D3E1-0A70-D4C5-DD9E9DEFE24F}"/>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EA6475AF-1CD4-8095-A80B-7BE92D6A9C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711EA5F1-5A61-7E02-6AD7-9CB6A58ABA4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E60D7127-560B-17CA-F5B5-C3BCEFFFE5B8}"/>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8" name="Alt Bilgi Yer Tutucusu 7">
            <a:extLst>
              <a:ext uri="{FF2B5EF4-FFF2-40B4-BE49-F238E27FC236}">
                <a16:creationId xmlns:a16="http://schemas.microsoft.com/office/drawing/2014/main" id="{922FF3F9-0891-77AD-3C0B-092B00086AE3}"/>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05D27F42-F5AB-E1FD-575F-CDB20721D9CF}"/>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202964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690BA-FF62-0E3E-6534-A328ADE9E5A6}"/>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4B0A9B0-B2BA-EFB0-DA82-224EB0CDA402}"/>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4" name="Alt Bilgi Yer Tutucusu 3">
            <a:extLst>
              <a:ext uri="{FF2B5EF4-FFF2-40B4-BE49-F238E27FC236}">
                <a16:creationId xmlns:a16="http://schemas.microsoft.com/office/drawing/2014/main" id="{8D6E62AE-FBB6-84E8-4ED5-AAC226B54203}"/>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D297E1B-5D20-AAC6-E454-7FC5EE8DEBD0}"/>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1123422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E7A49A7-7509-FA08-71B3-2FC2D6E5D097}"/>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3" name="Alt Bilgi Yer Tutucusu 2">
            <a:extLst>
              <a:ext uri="{FF2B5EF4-FFF2-40B4-BE49-F238E27FC236}">
                <a16:creationId xmlns:a16="http://schemas.microsoft.com/office/drawing/2014/main" id="{B1DE31FB-EA11-5FDF-AE63-CF15D603ADE2}"/>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04C47A60-F325-A314-0791-81DE66D08921}"/>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3142149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1A4936-3E0A-C662-2BA0-4672BA5E7E8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D4333E1E-5B65-6578-BBD3-0B3BB6A46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50E02926-4AED-FE0C-88CC-808B5EA6E0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D9163C44-5D5D-C7B8-DAC8-F3EA1B73589D}"/>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6" name="Alt Bilgi Yer Tutucusu 5">
            <a:extLst>
              <a:ext uri="{FF2B5EF4-FFF2-40B4-BE49-F238E27FC236}">
                <a16:creationId xmlns:a16="http://schemas.microsoft.com/office/drawing/2014/main" id="{F55A1FEF-7E5B-F5F9-4703-1CD3E7DDF7D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340A90F-BF0E-A56E-1C07-ED24E568A2F9}"/>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492960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78C941-7111-D6AD-BAE3-2AE1804E9791}"/>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240D4B0-4BE0-F6D5-3843-75A2075454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2791A6F4-00AF-4B38-1B08-6AC2231CBD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DB2F36-4322-256F-A3B2-9D0BD30638E8}"/>
              </a:ext>
            </a:extLst>
          </p:cNvPr>
          <p:cNvSpPr>
            <a:spLocks noGrp="1"/>
          </p:cNvSpPr>
          <p:nvPr>
            <p:ph type="dt" sz="half" idx="10"/>
          </p:nvPr>
        </p:nvSpPr>
        <p:spPr/>
        <p:txBody>
          <a:bodyPr/>
          <a:lstStyle/>
          <a:p>
            <a:fld id="{E98F96BF-3DC6-4D5F-8B93-66812FDC575F}" type="datetimeFigureOut">
              <a:rPr lang="tr-TR" smtClean="0"/>
              <a:t>24.09.2024</a:t>
            </a:fld>
            <a:endParaRPr lang="tr-TR"/>
          </a:p>
        </p:txBody>
      </p:sp>
      <p:sp>
        <p:nvSpPr>
          <p:cNvPr id="6" name="Alt Bilgi Yer Tutucusu 5">
            <a:extLst>
              <a:ext uri="{FF2B5EF4-FFF2-40B4-BE49-F238E27FC236}">
                <a16:creationId xmlns:a16="http://schemas.microsoft.com/office/drawing/2014/main" id="{04AD271C-14E1-7794-C0C8-117D16E1DB0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B1AFB71-C174-FFE3-C4E9-5260857D1135}"/>
              </a:ext>
            </a:extLst>
          </p:cNvPr>
          <p:cNvSpPr>
            <a:spLocks noGrp="1"/>
          </p:cNvSpPr>
          <p:nvPr>
            <p:ph type="sldNum" sz="quarter" idx="12"/>
          </p:nvPr>
        </p:nvSpPr>
        <p:spPr/>
        <p:txBody>
          <a:bodyPr/>
          <a:lstStyle/>
          <a:p>
            <a:fld id="{1FB87012-8354-4D4E-AC21-03F57A44DC92}" type="slidenum">
              <a:rPr lang="tr-TR" smtClean="0"/>
              <a:t>‹#›</a:t>
            </a:fld>
            <a:endParaRPr lang="tr-TR"/>
          </a:p>
        </p:txBody>
      </p:sp>
    </p:spTree>
    <p:extLst>
      <p:ext uri="{BB962C8B-B14F-4D97-AF65-F5344CB8AC3E}">
        <p14:creationId xmlns:p14="http://schemas.microsoft.com/office/powerpoint/2010/main" val="19431224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E0A5208-3701-66C6-C55D-4EEECF57F0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C180D46-1E5F-3B2B-11BC-A62815FA4B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6F3A683-84F4-5007-65DF-2BF9EEF95C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98F96BF-3DC6-4D5F-8B93-66812FDC575F}" type="datetimeFigureOut">
              <a:rPr lang="tr-TR" smtClean="0"/>
              <a:t>24.09.2024</a:t>
            </a:fld>
            <a:endParaRPr lang="tr-TR"/>
          </a:p>
        </p:txBody>
      </p:sp>
      <p:sp>
        <p:nvSpPr>
          <p:cNvPr id="5" name="Alt Bilgi Yer Tutucusu 4">
            <a:extLst>
              <a:ext uri="{FF2B5EF4-FFF2-40B4-BE49-F238E27FC236}">
                <a16:creationId xmlns:a16="http://schemas.microsoft.com/office/drawing/2014/main" id="{D22B03BE-0464-F50A-9DA4-89AB7F1F2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tr-TR"/>
          </a:p>
        </p:txBody>
      </p:sp>
      <p:sp>
        <p:nvSpPr>
          <p:cNvPr id="6" name="Slayt Numarası Yer Tutucusu 5">
            <a:extLst>
              <a:ext uri="{FF2B5EF4-FFF2-40B4-BE49-F238E27FC236}">
                <a16:creationId xmlns:a16="http://schemas.microsoft.com/office/drawing/2014/main" id="{6906EE0B-341F-3A16-593C-3D81A7850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FB87012-8354-4D4E-AC21-03F57A44DC92}" type="slidenum">
              <a:rPr lang="tr-TR" smtClean="0"/>
              <a:t>‹#›</a:t>
            </a:fld>
            <a:endParaRPr lang="tr-TR"/>
          </a:p>
        </p:txBody>
      </p:sp>
    </p:spTree>
    <p:extLst>
      <p:ext uri="{BB962C8B-B14F-4D97-AF65-F5344CB8AC3E}">
        <p14:creationId xmlns:p14="http://schemas.microsoft.com/office/powerpoint/2010/main" val="1979585277"/>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Vaccine-preventable_disease" TargetMode="External"/><Relationship Id="rId2" Type="http://schemas.openxmlformats.org/officeDocument/2006/relationships/hyperlink" Target="https://en.wikipedia.org/wiki/Centers_for_Disease_Control_and_Prevention_(CDC)" TargetMode="External"/><Relationship Id="rId1" Type="http://schemas.openxmlformats.org/officeDocument/2006/relationships/slideLayout" Target="../slideLayouts/slideLayout2.xml"/><Relationship Id="rId4" Type="http://schemas.openxmlformats.org/officeDocument/2006/relationships/hyperlink" Target="https://en.wikipedia.org/wiki/National_Immunization_Technical_Advisory_Group"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6.xml.rels><?xml version="1.0" encoding="UTF-8" standalone="yes"?>
<Relationships xmlns="http://schemas.openxmlformats.org/package/2006/relationships"><Relationship Id="rId2" Type="http://schemas.openxmlformats.org/officeDocument/2006/relationships/hyperlink" Target="http://www.thsk.gov.t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Resim 10">
            <a:extLst>
              <a:ext uri="{FF2B5EF4-FFF2-40B4-BE49-F238E27FC236}">
                <a16:creationId xmlns:a16="http://schemas.microsoft.com/office/drawing/2014/main" id="{F385736D-C406-8DE8-3994-E9419A5318AF}"/>
              </a:ext>
            </a:extLst>
          </p:cNvPr>
          <p:cNvPicPr>
            <a:picLocks noChangeAspect="1"/>
          </p:cNvPicPr>
          <p:nvPr/>
        </p:nvPicPr>
        <p:blipFill>
          <a:blip r:embed="rId2"/>
          <a:srcRect l="6150" r="2202"/>
          <a:stretch/>
        </p:blipFill>
        <p:spPr>
          <a:xfrm>
            <a:off x="2522358" y="10"/>
            <a:ext cx="9669642" cy="6857990"/>
          </a:xfrm>
          <a:prstGeom prst="rect">
            <a:avLst/>
          </a:prstGeom>
        </p:spPr>
      </p:pic>
      <p:sp>
        <p:nvSpPr>
          <p:cNvPr id="18" name="Rectangle 17">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7ADF63D7-8F90-0711-9DB5-8DD68FF1650D}"/>
              </a:ext>
            </a:extLst>
          </p:cNvPr>
          <p:cNvSpPr>
            <a:spLocks noGrp="1"/>
          </p:cNvSpPr>
          <p:nvPr>
            <p:ph type="ctrTitle"/>
          </p:nvPr>
        </p:nvSpPr>
        <p:spPr>
          <a:xfrm>
            <a:off x="243890" y="0"/>
            <a:ext cx="3973385" cy="3692028"/>
          </a:xfrm>
          <a:noFill/>
        </p:spPr>
        <p:txBody>
          <a:bodyPr vert="horz" lIns="91440" tIns="45720" rIns="91440" bIns="45720" rtlCol="0">
            <a:normAutofit/>
          </a:bodyPr>
          <a:lstStyle/>
          <a:p>
            <a:pPr algn="l"/>
            <a:r>
              <a:rPr lang="en-US" sz="4800" kern="1200" dirty="0">
                <a:latin typeface="+mj-lt"/>
                <a:ea typeface="+mj-ea"/>
                <a:cs typeface="+mj-cs"/>
              </a:rPr>
              <a:t>PERİYODİK SAĞLIK MUAYENELERİ</a:t>
            </a:r>
          </a:p>
        </p:txBody>
      </p:sp>
      <p:sp>
        <p:nvSpPr>
          <p:cNvPr id="3" name="Alt Başlık 2">
            <a:extLst>
              <a:ext uri="{FF2B5EF4-FFF2-40B4-BE49-F238E27FC236}">
                <a16:creationId xmlns:a16="http://schemas.microsoft.com/office/drawing/2014/main" id="{9527968C-2CF0-2200-1A28-8F8CF492D605}"/>
              </a:ext>
            </a:extLst>
          </p:cNvPr>
          <p:cNvSpPr>
            <a:spLocks noGrp="1"/>
          </p:cNvSpPr>
          <p:nvPr>
            <p:ph type="subTitle" idx="1"/>
          </p:nvPr>
        </p:nvSpPr>
        <p:spPr>
          <a:xfrm>
            <a:off x="48220" y="4532354"/>
            <a:ext cx="3973386" cy="1485319"/>
          </a:xfrm>
          <a:noFill/>
        </p:spPr>
        <p:txBody>
          <a:bodyPr vert="horz" lIns="91440" tIns="45720" rIns="91440" bIns="45720" rtlCol="0">
            <a:normAutofit/>
          </a:bodyPr>
          <a:lstStyle/>
          <a:p>
            <a:r>
              <a:rPr lang="en-US" sz="2000" dirty="0" err="1"/>
              <a:t>Arş</a:t>
            </a:r>
            <a:r>
              <a:rPr lang="en-US" sz="2000" dirty="0"/>
              <a:t>. </a:t>
            </a:r>
            <a:r>
              <a:rPr lang="en-US" sz="2000" dirty="0" err="1"/>
              <a:t>Gör</a:t>
            </a:r>
            <a:r>
              <a:rPr lang="en-US" sz="2000" dirty="0"/>
              <a:t>. Dr. Kübra Güner </a:t>
            </a:r>
            <a:r>
              <a:rPr lang="en-US" sz="2000" dirty="0" err="1"/>
              <a:t>Karaca</a:t>
            </a:r>
            <a:endParaRPr lang="en-US" sz="2000" dirty="0"/>
          </a:p>
          <a:p>
            <a:r>
              <a:rPr lang="en-US" sz="2000" dirty="0"/>
              <a:t>KTÜ </a:t>
            </a:r>
            <a:r>
              <a:rPr lang="en-US" sz="2000" dirty="0" err="1"/>
              <a:t>Aile</a:t>
            </a:r>
            <a:r>
              <a:rPr lang="en-US" sz="2000" dirty="0"/>
              <a:t> </a:t>
            </a:r>
            <a:r>
              <a:rPr lang="en-US" sz="2000" dirty="0" err="1"/>
              <a:t>Hekimliği</a:t>
            </a:r>
            <a:r>
              <a:rPr lang="en-US" sz="2000" dirty="0"/>
              <a:t> </a:t>
            </a:r>
            <a:r>
              <a:rPr lang="en-US" sz="2000" dirty="0" err="1"/>
              <a:t>Anabilim</a:t>
            </a:r>
            <a:r>
              <a:rPr lang="en-US" sz="2000" dirty="0"/>
              <a:t> </a:t>
            </a:r>
            <a:r>
              <a:rPr lang="en-US" sz="2000" dirty="0" err="1"/>
              <a:t>Dalı</a:t>
            </a:r>
            <a:endParaRPr lang="en-US" sz="2000" dirty="0"/>
          </a:p>
          <a:p>
            <a:r>
              <a:rPr lang="en-US" sz="2000" dirty="0"/>
              <a:t>24.09.2024</a:t>
            </a:r>
          </a:p>
          <a:p>
            <a:pPr indent="-228600" algn="l">
              <a:buFont typeface="Arial" panose="020B0604020202020204" pitchFamily="34" charset="0"/>
              <a:buChar char="•"/>
            </a:pPr>
            <a:endParaRPr lang="en-US" sz="2000" dirty="0"/>
          </a:p>
        </p:txBody>
      </p:sp>
    </p:spTree>
    <p:extLst>
      <p:ext uri="{BB962C8B-B14F-4D97-AF65-F5344CB8AC3E}">
        <p14:creationId xmlns:p14="http://schemas.microsoft.com/office/powerpoint/2010/main" val="110990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902338C-49E3-DB6A-8072-69D24F4FA75F}"/>
              </a:ext>
            </a:extLst>
          </p:cNvPr>
          <p:cNvSpPr>
            <a:spLocks noGrp="1"/>
          </p:cNvSpPr>
          <p:nvPr>
            <p:ph idx="1"/>
          </p:nvPr>
        </p:nvSpPr>
        <p:spPr>
          <a:xfrm>
            <a:off x="61137" y="1799042"/>
            <a:ext cx="12069726" cy="5377935"/>
          </a:xfrm>
        </p:spPr>
        <p:txBody>
          <a:bodyPr/>
          <a:lstStyle/>
          <a:p>
            <a:pPr marL="0" indent="0">
              <a:buNone/>
            </a:pPr>
            <a:r>
              <a:rPr lang="tr-TR" dirty="0"/>
              <a:t>     </a:t>
            </a:r>
          </a:p>
          <a:p>
            <a:pPr marL="0" indent="0">
              <a:buNone/>
            </a:pPr>
            <a:r>
              <a:rPr lang="tr-TR" dirty="0"/>
              <a:t> </a:t>
            </a:r>
          </a:p>
          <a:p>
            <a:pPr marL="0" indent="0">
              <a:buNone/>
            </a:pPr>
            <a:r>
              <a:rPr lang="tr-TR" sz="2400" dirty="0"/>
              <a:t>Hastalık                    Asemptomatik                      Semptomatik                  Komplikasyonlar</a:t>
            </a:r>
          </a:p>
          <a:p>
            <a:pPr marL="0" indent="0">
              <a:buNone/>
            </a:pPr>
            <a:r>
              <a:rPr lang="tr-TR" sz="2400" dirty="0"/>
              <a:t>Öncesi                         Hastalık                                   </a:t>
            </a:r>
            <a:r>
              <a:rPr lang="tr-TR" sz="2400" dirty="0" err="1"/>
              <a:t>Hastalık</a:t>
            </a:r>
            <a:endParaRPr lang="tr-TR" sz="2400" dirty="0"/>
          </a:p>
        </p:txBody>
      </p:sp>
      <p:sp>
        <p:nvSpPr>
          <p:cNvPr id="4" name="Ok: Sağ 3">
            <a:extLst>
              <a:ext uri="{FF2B5EF4-FFF2-40B4-BE49-F238E27FC236}">
                <a16:creationId xmlns:a16="http://schemas.microsoft.com/office/drawing/2014/main" id="{B8691FB2-A4FD-3BAF-3FAE-ACCC046A9B9E}"/>
              </a:ext>
            </a:extLst>
          </p:cNvPr>
          <p:cNvSpPr/>
          <p:nvPr/>
        </p:nvSpPr>
        <p:spPr>
          <a:xfrm>
            <a:off x="1477925" y="2976266"/>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5" name="Ok: Sağ 4">
            <a:extLst>
              <a:ext uri="{FF2B5EF4-FFF2-40B4-BE49-F238E27FC236}">
                <a16:creationId xmlns:a16="http://schemas.microsoft.com/office/drawing/2014/main" id="{0A077925-406B-A5EE-6CE2-E54570C999E8}"/>
              </a:ext>
            </a:extLst>
          </p:cNvPr>
          <p:cNvSpPr/>
          <p:nvPr/>
        </p:nvSpPr>
        <p:spPr>
          <a:xfrm>
            <a:off x="4657061" y="3040913"/>
            <a:ext cx="1068997"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6" name="Ok: Sağ 5">
            <a:extLst>
              <a:ext uri="{FF2B5EF4-FFF2-40B4-BE49-F238E27FC236}">
                <a16:creationId xmlns:a16="http://schemas.microsoft.com/office/drawing/2014/main" id="{E5B22BC0-B221-BF9D-146A-990D6A4557A8}"/>
              </a:ext>
            </a:extLst>
          </p:cNvPr>
          <p:cNvSpPr/>
          <p:nvPr/>
        </p:nvSpPr>
        <p:spPr>
          <a:xfrm>
            <a:off x="7616349" y="3050527"/>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Metin kutusu 10">
            <a:extLst>
              <a:ext uri="{FF2B5EF4-FFF2-40B4-BE49-F238E27FC236}">
                <a16:creationId xmlns:a16="http://schemas.microsoft.com/office/drawing/2014/main" id="{27BDF355-13A2-EA9F-F103-49785CFC1610}"/>
              </a:ext>
            </a:extLst>
          </p:cNvPr>
          <p:cNvSpPr txBox="1"/>
          <p:nvPr/>
        </p:nvSpPr>
        <p:spPr>
          <a:xfrm>
            <a:off x="1006548" y="5127700"/>
            <a:ext cx="9175898" cy="369332"/>
          </a:xfrm>
          <a:prstGeom prst="rect">
            <a:avLst/>
          </a:prstGeom>
          <a:noFill/>
        </p:spPr>
        <p:txBody>
          <a:bodyPr wrap="square" rtlCol="0">
            <a:spAutoFit/>
          </a:bodyPr>
          <a:lstStyle/>
          <a:p>
            <a:r>
              <a:rPr lang="tr-TR" dirty="0"/>
              <a:t>Birincil Koruma                                           İkincil Koruma                                    Üçüncül Koruma    </a:t>
            </a:r>
          </a:p>
        </p:txBody>
      </p:sp>
      <p:sp>
        <p:nvSpPr>
          <p:cNvPr id="12" name="Ok: Yukarı 11">
            <a:extLst>
              <a:ext uri="{FF2B5EF4-FFF2-40B4-BE49-F238E27FC236}">
                <a16:creationId xmlns:a16="http://schemas.microsoft.com/office/drawing/2014/main" id="{AF9F2DEC-D614-D466-ECEE-E0B2DB495F42}"/>
              </a:ext>
            </a:extLst>
          </p:cNvPr>
          <p:cNvSpPr/>
          <p:nvPr/>
        </p:nvSpPr>
        <p:spPr>
          <a:xfrm>
            <a:off x="1791586" y="4250878"/>
            <a:ext cx="249865" cy="595060"/>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13" name="Ok: Yukarı 12">
            <a:extLst>
              <a:ext uri="{FF2B5EF4-FFF2-40B4-BE49-F238E27FC236}">
                <a16:creationId xmlns:a16="http://schemas.microsoft.com/office/drawing/2014/main" id="{C21EB317-79D6-B9AD-4A94-02246046ED23}"/>
              </a:ext>
            </a:extLst>
          </p:cNvPr>
          <p:cNvSpPr/>
          <p:nvPr/>
        </p:nvSpPr>
        <p:spPr>
          <a:xfrm>
            <a:off x="5066626" y="4130240"/>
            <a:ext cx="249865" cy="595060"/>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14" name="Ok: Yukarı 13">
            <a:extLst>
              <a:ext uri="{FF2B5EF4-FFF2-40B4-BE49-F238E27FC236}">
                <a16:creationId xmlns:a16="http://schemas.microsoft.com/office/drawing/2014/main" id="{A8B5EF60-1690-CB77-94E5-4B91BFE2469B}"/>
              </a:ext>
            </a:extLst>
          </p:cNvPr>
          <p:cNvSpPr/>
          <p:nvPr/>
        </p:nvSpPr>
        <p:spPr>
          <a:xfrm>
            <a:off x="7980621" y="4130240"/>
            <a:ext cx="249865" cy="595060"/>
          </a:xfrm>
          <a:prstGeom prst="up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tr-TR" dirty="0">
              <a:ln w="0"/>
              <a:solidFill>
                <a:schemeClr val="tx1"/>
              </a:solidFill>
              <a:effectLst>
                <a:outerShdw blurRad="38100" dist="19050" dir="2700000" algn="tl" rotWithShape="0">
                  <a:schemeClr val="dk1">
                    <a:alpha val="40000"/>
                  </a:schemeClr>
                </a:outerShdw>
              </a:effectLst>
            </a:endParaRPr>
          </a:p>
        </p:txBody>
      </p:sp>
      <p:sp>
        <p:nvSpPr>
          <p:cNvPr id="7" name="Metin kutusu 6">
            <a:extLst>
              <a:ext uri="{FF2B5EF4-FFF2-40B4-BE49-F238E27FC236}">
                <a16:creationId xmlns:a16="http://schemas.microsoft.com/office/drawing/2014/main" id="{892C24FB-DFAB-4E21-B7EF-AADD1521B92B}"/>
              </a:ext>
            </a:extLst>
          </p:cNvPr>
          <p:cNvSpPr txBox="1"/>
          <p:nvPr/>
        </p:nvSpPr>
        <p:spPr>
          <a:xfrm>
            <a:off x="379816" y="873331"/>
            <a:ext cx="8554490" cy="523220"/>
          </a:xfrm>
          <a:prstGeom prst="rect">
            <a:avLst/>
          </a:prstGeom>
          <a:noFill/>
        </p:spPr>
        <p:txBody>
          <a:bodyPr wrap="square" rtlCol="0">
            <a:spAutoFit/>
          </a:bodyPr>
          <a:lstStyle/>
          <a:p>
            <a:r>
              <a:rPr lang="tr-TR" sz="2800" dirty="0"/>
              <a:t>HASTALIKLARIN DOĞAL GİDİŞİ</a:t>
            </a:r>
          </a:p>
        </p:txBody>
      </p:sp>
    </p:spTree>
    <p:extLst>
      <p:ext uri="{BB962C8B-B14F-4D97-AF65-F5344CB8AC3E}">
        <p14:creationId xmlns:p14="http://schemas.microsoft.com/office/powerpoint/2010/main" val="126775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B4E037C-E4F8-69C8-3B47-CD24A55AB29A}"/>
              </a:ext>
            </a:extLst>
          </p:cNvPr>
          <p:cNvSpPr>
            <a:spLocks noGrp="1"/>
          </p:cNvSpPr>
          <p:nvPr>
            <p:ph type="title"/>
          </p:nvPr>
        </p:nvSpPr>
        <p:spPr>
          <a:xfrm>
            <a:off x="838200" y="556337"/>
            <a:ext cx="6797405" cy="1651404"/>
          </a:xfrm>
        </p:spPr>
        <p:txBody>
          <a:bodyPr>
            <a:normAutofit/>
          </a:bodyPr>
          <a:lstStyle/>
          <a:p>
            <a:r>
              <a:rPr lang="tr-TR" sz="4000" dirty="0"/>
              <a:t>PRİMORDİAL KORUNMA</a:t>
            </a:r>
          </a:p>
        </p:txBody>
      </p:sp>
      <p:sp>
        <p:nvSpPr>
          <p:cNvPr id="3" name="İçerik Yer Tutucusu 2">
            <a:extLst>
              <a:ext uri="{FF2B5EF4-FFF2-40B4-BE49-F238E27FC236}">
                <a16:creationId xmlns:a16="http://schemas.microsoft.com/office/drawing/2014/main" id="{E90CDE40-7DE1-9B0A-8D48-8FD814271CB9}"/>
              </a:ext>
            </a:extLst>
          </p:cNvPr>
          <p:cNvSpPr>
            <a:spLocks noGrp="1"/>
          </p:cNvSpPr>
          <p:nvPr>
            <p:ph idx="1"/>
          </p:nvPr>
        </p:nvSpPr>
        <p:spPr>
          <a:xfrm>
            <a:off x="1004777" y="2401330"/>
            <a:ext cx="6630828" cy="3568851"/>
          </a:xfrm>
        </p:spPr>
        <p:txBody>
          <a:bodyPr>
            <a:normAutofit/>
          </a:bodyPr>
          <a:lstStyle/>
          <a:p>
            <a:r>
              <a:rPr lang="tr-TR" dirty="0"/>
              <a:t>Risk faktörleri ortaya çıkmadan onların oluşmasını önlemek amaçlanır. </a:t>
            </a:r>
          </a:p>
          <a:p>
            <a:r>
              <a:rPr lang="tr-TR" sz="2800" dirty="0">
                <a:cs typeface="Arial" charset="0"/>
              </a:rPr>
              <a:t>Bireysel ve kitle eğitimleri yolu ile başarılmaktadır.</a:t>
            </a:r>
          </a:p>
          <a:p>
            <a:endParaRPr lang="tr-TR" dirty="0"/>
          </a:p>
          <a:p>
            <a:r>
              <a:rPr lang="tr-TR" sz="2000" dirty="0"/>
              <a:t>  </a:t>
            </a:r>
            <a:r>
              <a:rPr lang="tr-TR" sz="2400" dirty="0"/>
              <a:t>Obezitenin engellenmesi </a:t>
            </a:r>
          </a:p>
          <a:p>
            <a:r>
              <a:rPr lang="tr-TR" sz="2400" dirty="0"/>
              <a:t> Sigaranın yasaklanması</a:t>
            </a:r>
          </a:p>
        </p:txBody>
      </p:sp>
      <p:pic>
        <p:nvPicPr>
          <p:cNvPr id="6" name="Resim 5">
            <a:extLst>
              <a:ext uri="{FF2B5EF4-FFF2-40B4-BE49-F238E27FC236}">
                <a16:creationId xmlns:a16="http://schemas.microsoft.com/office/drawing/2014/main" id="{187B6482-2601-ED96-3ED1-6D9BEFBCE1A3}"/>
              </a:ext>
            </a:extLst>
          </p:cNvPr>
          <p:cNvPicPr>
            <a:picLocks noChangeAspect="1"/>
          </p:cNvPicPr>
          <p:nvPr/>
        </p:nvPicPr>
        <p:blipFill>
          <a:blip r:embed="rId2"/>
          <a:stretch>
            <a:fillRect/>
          </a:stretch>
        </p:blipFill>
        <p:spPr>
          <a:xfrm>
            <a:off x="8327917" y="168168"/>
            <a:ext cx="3334900" cy="3168155"/>
          </a:xfrm>
          <a:prstGeom prst="rect">
            <a:avLst/>
          </a:prstGeom>
        </p:spPr>
      </p:pic>
      <p:pic>
        <p:nvPicPr>
          <p:cNvPr id="5" name="Resim 4">
            <a:extLst>
              <a:ext uri="{FF2B5EF4-FFF2-40B4-BE49-F238E27FC236}">
                <a16:creationId xmlns:a16="http://schemas.microsoft.com/office/drawing/2014/main" id="{52297784-64B9-12EB-4363-7DD17BB00A97}"/>
              </a:ext>
            </a:extLst>
          </p:cNvPr>
          <p:cNvPicPr>
            <a:picLocks noChangeAspect="1"/>
          </p:cNvPicPr>
          <p:nvPr/>
        </p:nvPicPr>
        <p:blipFill>
          <a:blip r:embed="rId3"/>
          <a:stretch>
            <a:fillRect/>
          </a:stretch>
        </p:blipFill>
        <p:spPr>
          <a:xfrm>
            <a:off x="7997556" y="3977480"/>
            <a:ext cx="3995623" cy="1867954"/>
          </a:xfrm>
          <a:prstGeom prst="rect">
            <a:avLst/>
          </a:prstGeom>
        </p:spPr>
      </p:pic>
    </p:spTree>
    <p:extLst>
      <p:ext uri="{BB962C8B-B14F-4D97-AF65-F5344CB8AC3E}">
        <p14:creationId xmlns:p14="http://schemas.microsoft.com/office/powerpoint/2010/main" val="1802415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C57479-3D01-D5D9-F7AA-B9A726429820}"/>
              </a:ext>
            </a:extLst>
          </p:cNvPr>
          <p:cNvSpPr>
            <a:spLocks noGrp="1"/>
          </p:cNvSpPr>
          <p:nvPr>
            <p:ph type="title"/>
          </p:nvPr>
        </p:nvSpPr>
        <p:spPr/>
        <p:txBody>
          <a:bodyPr/>
          <a:lstStyle/>
          <a:p>
            <a:r>
              <a:rPr lang="tr-TR" dirty="0"/>
              <a:t>BİRİNCİL KORUMA</a:t>
            </a:r>
          </a:p>
        </p:txBody>
      </p:sp>
      <p:sp>
        <p:nvSpPr>
          <p:cNvPr id="3" name="İçerik Yer Tutucusu 2">
            <a:extLst>
              <a:ext uri="{FF2B5EF4-FFF2-40B4-BE49-F238E27FC236}">
                <a16:creationId xmlns:a16="http://schemas.microsoft.com/office/drawing/2014/main" id="{EDFF24A7-F182-8F30-3763-3C30490D664C}"/>
              </a:ext>
            </a:extLst>
          </p:cNvPr>
          <p:cNvSpPr>
            <a:spLocks noGrp="1"/>
          </p:cNvSpPr>
          <p:nvPr>
            <p:ph idx="1"/>
          </p:nvPr>
        </p:nvSpPr>
        <p:spPr>
          <a:xfrm>
            <a:off x="838200" y="1589567"/>
            <a:ext cx="10515600" cy="4587396"/>
          </a:xfrm>
        </p:spPr>
        <p:txBody>
          <a:bodyPr>
            <a:normAutofit/>
          </a:bodyPr>
          <a:lstStyle/>
          <a:p>
            <a:pPr marL="82550" indent="0">
              <a:buNone/>
            </a:pPr>
            <a:endParaRPr lang="tr-TR" sz="2400" dirty="0"/>
          </a:p>
          <a:p>
            <a:r>
              <a:rPr lang="tr-TR" sz="2400" b="0" i="0" dirty="0">
                <a:solidFill>
                  <a:srgbClr val="000000"/>
                </a:solidFill>
                <a:effectLst/>
                <a:latin typeface="Roboto" panose="020F0502020204030204" pitchFamily="2" charset="0"/>
              </a:rPr>
              <a:t>Risk faktörleri mevcut iken koruyucu eylem ile hastalığın oluşmasını önlemek ve derecesini azaltmak amaçlanır.</a:t>
            </a:r>
          </a:p>
          <a:p>
            <a:endParaRPr lang="tr-TR" sz="2000" dirty="0">
              <a:solidFill>
                <a:srgbClr val="000000"/>
              </a:solidFill>
              <a:latin typeface="Roboto" panose="020F0502020204030204" pitchFamily="2" charset="0"/>
            </a:endParaRPr>
          </a:p>
          <a:p>
            <a:pPr marL="0" indent="0">
              <a:buNone/>
            </a:pPr>
            <a:endParaRPr lang="tr-TR" sz="2000" b="0" i="0" dirty="0">
              <a:solidFill>
                <a:srgbClr val="000000"/>
              </a:solidFill>
              <a:effectLst/>
              <a:latin typeface="Roboto" panose="020F0502020204030204" pitchFamily="2" charset="0"/>
            </a:endParaRPr>
          </a:p>
          <a:p>
            <a:endParaRPr lang="tr-TR" sz="2000" b="0" i="0" dirty="0">
              <a:solidFill>
                <a:srgbClr val="000000"/>
              </a:solidFill>
              <a:effectLst/>
              <a:latin typeface="Roboto" panose="02000000000000000000" pitchFamily="2" charset="0"/>
            </a:endParaRPr>
          </a:p>
        </p:txBody>
      </p:sp>
      <p:sp>
        <p:nvSpPr>
          <p:cNvPr id="6" name="Metin kutusu 5">
            <a:extLst>
              <a:ext uri="{FF2B5EF4-FFF2-40B4-BE49-F238E27FC236}">
                <a16:creationId xmlns:a16="http://schemas.microsoft.com/office/drawing/2014/main" id="{B1B49B30-8E65-4AAF-E001-F1391BFA005C}"/>
              </a:ext>
            </a:extLst>
          </p:cNvPr>
          <p:cNvSpPr txBox="1"/>
          <p:nvPr/>
        </p:nvSpPr>
        <p:spPr>
          <a:xfrm>
            <a:off x="1097722" y="3332777"/>
            <a:ext cx="6095114" cy="2308324"/>
          </a:xfrm>
          <a:prstGeom prst="rect">
            <a:avLst/>
          </a:prstGeom>
          <a:noFill/>
        </p:spPr>
        <p:txBody>
          <a:bodyPr wrap="square">
            <a:spAutoFit/>
          </a:bodyPr>
          <a:lstStyle/>
          <a:p>
            <a:pPr marL="82550" indent="0">
              <a:buNone/>
            </a:pPr>
            <a:r>
              <a:rPr lang="tr-TR" sz="2400" dirty="0"/>
              <a:t>Hedef kitle </a:t>
            </a:r>
            <a:r>
              <a:rPr lang="tr-TR" sz="2400" dirty="0">
                <a:sym typeface="Wingdings" pitchFamily="2" charset="2"/>
              </a:rPr>
              <a:t> </a:t>
            </a:r>
            <a:r>
              <a:rPr lang="tr-TR" sz="2400" dirty="0"/>
              <a:t>Sağlıklı kişiler</a:t>
            </a:r>
          </a:p>
          <a:p>
            <a:pPr marL="1752600" lvl="3" indent="-381000"/>
            <a:r>
              <a:rPr lang="tr-TR" sz="2400" dirty="0"/>
              <a:t>  Bağışıklama</a:t>
            </a:r>
          </a:p>
          <a:p>
            <a:pPr marL="1752600" lvl="3" indent="-381000"/>
            <a:r>
              <a:rPr lang="tr-TR" sz="2400" dirty="0"/>
              <a:t> Aile Planlaması</a:t>
            </a:r>
          </a:p>
          <a:p>
            <a:pPr marL="1752600" lvl="3" indent="-381000"/>
            <a:r>
              <a:rPr lang="tr-TR" sz="2400" dirty="0"/>
              <a:t> </a:t>
            </a:r>
            <a:r>
              <a:rPr lang="tr-TR" sz="2400" dirty="0" err="1"/>
              <a:t>Kemoprofilaksi</a:t>
            </a:r>
            <a:endParaRPr lang="tr-TR" sz="2400" dirty="0"/>
          </a:p>
          <a:p>
            <a:pPr marL="1752600" lvl="3" indent="-381000"/>
            <a:r>
              <a:rPr lang="tr-TR" sz="2400" dirty="0"/>
              <a:t> Sağlık Eğitimi Hizmetleri (Danışmalık) </a:t>
            </a:r>
          </a:p>
        </p:txBody>
      </p:sp>
    </p:spTree>
    <p:extLst>
      <p:ext uri="{BB962C8B-B14F-4D97-AF65-F5344CB8AC3E}">
        <p14:creationId xmlns:p14="http://schemas.microsoft.com/office/powerpoint/2010/main" val="4350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B0B3DCF-E93F-C6BF-1195-1CBBAF88C7C5}"/>
              </a:ext>
            </a:extLst>
          </p:cNvPr>
          <p:cNvSpPr>
            <a:spLocks noGrp="1"/>
          </p:cNvSpPr>
          <p:nvPr>
            <p:ph type="title"/>
          </p:nvPr>
        </p:nvSpPr>
        <p:spPr>
          <a:xfrm>
            <a:off x="838201" y="365125"/>
            <a:ext cx="5251316" cy="1807305"/>
          </a:xfrm>
        </p:spPr>
        <p:txBody>
          <a:bodyPr>
            <a:normAutofit/>
          </a:bodyPr>
          <a:lstStyle/>
          <a:p>
            <a:r>
              <a:rPr lang="tr-TR" dirty="0"/>
              <a:t>BİRİNCİL KORUMA</a:t>
            </a:r>
          </a:p>
        </p:txBody>
      </p:sp>
      <p:sp>
        <p:nvSpPr>
          <p:cNvPr id="3" name="İçerik Yer Tutucusu 2">
            <a:extLst>
              <a:ext uri="{FF2B5EF4-FFF2-40B4-BE49-F238E27FC236}">
                <a16:creationId xmlns:a16="http://schemas.microsoft.com/office/drawing/2014/main" id="{40349F4F-F750-C779-A527-E465DBB4E5BE}"/>
              </a:ext>
            </a:extLst>
          </p:cNvPr>
          <p:cNvSpPr>
            <a:spLocks noGrp="1"/>
          </p:cNvSpPr>
          <p:nvPr>
            <p:ph idx="1"/>
          </p:nvPr>
        </p:nvSpPr>
        <p:spPr>
          <a:xfrm>
            <a:off x="838200" y="2333297"/>
            <a:ext cx="4619621" cy="3843666"/>
          </a:xfrm>
        </p:spPr>
        <p:txBody>
          <a:bodyPr>
            <a:normAutofit/>
          </a:bodyPr>
          <a:lstStyle/>
          <a:p>
            <a:r>
              <a:rPr lang="tr-TR" sz="2000" b="0" i="0" dirty="0">
                <a:effectLst/>
                <a:latin typeface="Roboto" panose="02000000000000000000" pitchFamily="2" charset="0"/>
              </a:rPr>
              <a:t>Obez kişilerde koroner arter hastalığı veya diyabet gelişimini engellemek için diyet ve egzersiz önerilmesi, </a:t>
            </a:r>
          </a:p>
          <a:p>
            <a:endParaRPr lang="tr-TR" sz="2000" b="0" i="0" dirty="0">
              <a:effectLst/>
              <a:latin typeface="Roboto" panose="02000000000000000000" pitchFamily="2" charset="0"/>
            </a:endParaRPr>
          </a:p>
          <a:p>
            <a:r>
              <a:rPr lang="tr-TR" sz="2000" dirty="0">
                <a:latin typeface="Roboto" panose="02000000000000000000" pitchFamily="2" charset="0"/>
              </a:rPr>
              <a:t>B</a:t>
            </a:r>
            <a:r>
              <a:rPr lang="tr-TR" sz="2000" b="0" i="0" dirty="0">
                <a:effectLst/>
                <a:latin typeface="Roboto" panose="02000000000000000000" pitchFamily="2" charset="0"/>
              </a:rPr>
              <a:t>ağışıklama, </a:t>
            </a:r>
          </a:p>
          <a:p>
            <a:endParaRPr lang="tr-TR" sz="2000" b="0" i="0" dirty="0">
              <a:effectLst/>
              <a:latin typeface="Roboto" panose="02000000000000000000" pitchFamily="2" charset="0"/>
            </a:endParaRPr>
          </a:p>
          <a:p>
            <a:r>
              <a:rPr lang="tr-TR" sz="2000" dirty="0">
                <a:latin typeface="Roboto" panose="02000000000000000000" pitchFamily="2" charset="0"/>
              </a:rPr>
              <a:t>İçme s</a:t>
            </a:r>
            <a:r>
              <a:rPr lang="tr-TR" sz="2000" b="0" i="0" dirty="0">
                <a:effectLst/>
                <a:latin typeface="Roboto" panose="02000000000000000000" pitchFamily="2" charset="0"/>
              </a:rPr>
              <a:t>ularının sanitasyonu</a:t>
            </a:r>
          </a:p>
          <a:p>
            <a:pPr marL="0" indent="0">
              <a:buNone/>
            </a:pPr>
            <a:endParaRPr lang="tr-TR" sz="2000" dirty="0"/>
          </a:p>
        </p:txBody>
      </p:sp>
      <p:pic>
        <p:nvPicPr>
          <p:cNvPr id="5" name="Resim 4">
            <a:extLst>
              <a:ext uri="{FF2B5EF4-FFF2-40B4-BE49-F238E27FC236}">
                <a16:creationId xmlns:a16="http://schemas.microsoft.com/office/drawing/2014/main" id="{27256E2C-B7AA-641E-E517-B57804D2F942}"/>
              </a:ext>
            </a:extLst>
          </p:cNvPr>
          <p:cNvPicPr>
            <a:picLocks noChangeAspect="1"/>
          </p:cNvPicPr>
          <p:nvPr/>
        </p:nvPicPr>
        <p:blipFill>
          <a:blip r:embed="rId2"/>
          <a:srcRect l="14273" r="8998"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16135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00DDF7-9C00-6F7B-F949-9A8E9D1591BC}"/>
              </a:ext>
            </a:extLst>
          </p:cNvPr>
          <p:cNvSpPr>
            <a:spLocks noGrp="1"/>
          </p:cNvSpPr>
          <p:nvPr>
            <p:ph type="title"/>
          </p:nvPr>
        </p:nvSpPr>
        <p:spPr>
          <a:xfrm>
            <a:off x="761803" y="350196"/>
            <a:ext cx="4646904" cy="1624520"/>
          </a:xfrm>
        </p:spPr>
        <p:txBody>
          <a:bodyPr anchor="ctr">
            <a:normAutofit/>
          </a:bodyPr>
          <a:lstStyle/>
          <a:p>
            <a:r>
              <a:rPr lang="tr-TR" sz="4000" dirty="0"/>
              <a:t>İKİNCİL KORUMA</a:t>
            </a:r>
          </a:p>
        </p:txBody>
      </p:sp>
      <p:sp>
        <p:nvSpPr>
          <p:cNvPr id="3" name="İçerik Yer Tutucusu 2">
            <a:extLst>
              <a:ext uri="{FF2B5EF4-FFF2-40B4-BE49-F238E27FC236}">
                <a16:creationId xmlns:a16="http://schemas.microsoft.com/office/drawing/2014/main" id="{C3470B8D-F638-94C3-1AD7-CBC55ABA93CC}"/>
              </a:ext>
            </a:extLst>
          </p:cNvPr>
          <p:cNvSpPr>
            <a:spLocks noGrp="1"/>
          </p:cNvSpPr>
          <p:nvPr>
            <p:ph idx="1"/>
          </p:nvPr>
        </p:nvSpPr>
        <p:spPr>
          <a:xfrm>
            <a:off x="720239" y="2405495"/>
            <a:ext cx="4646905" cy="3613149"/>
          </a:xfrm>
        </p:spPr>
        <p:txBody>
          <a:bodyPr anchor="ctr">
            <a:normAutofit/>
          </a:bodyPr>
          <a:lstStyle/>
          <a:p>
            <a:r>
              <a:rPr lang="tr-TR" sz="1900" dirty="0"/>
              <a:t> Gelişmekte olan bir patolojiyi ya da mevcut risk faktörünü, hastada semptomlar ortaya çıkmadan önce ortaya çıkarmaya yönelik girişimlerdir.</a:t>
            </a:r>
          </a:p>
          <a:p>
            <a:endParaRPr lang="tr-TR" sz="1900" dirty="0"/>
          </a:p>
          <a:p>
            <a:r>
              <a:rPr lang="tr-TR" sz="1900" dirty="0"/>
              <a:t>Hastalıkların belirtisiz evrede erken tanınması ve ilerlemesinin kontrol edilmesini amaçlar.</a:t>
            </a:r>
          </a:p>
          <a:p>
            <a:endParaRPr lang="tr-TR" sz="1900" dirty="0"/>
          </a:p>
          <a:p>
            <a:r>
              <a:rPr lang="tr-TR" sz="1900" dirty="0"/>
              <a:t>Hedef  Kitle </a:t>
            </a:r>
            <a:r>
              <a:rPr lang="tr-TR" sz="1900" dirty="0">
                <a:sym typeface="Wingdings" pitchFamily="2" charset="2"/>
              </a:rPr>
              <a:t> </a:t>
            </a:r>
            <a:r>
              <a:rPr lang="tr-TR" sz="1900" dirty="0"/>
              <a:t>Asemptomatik Hastalar</a:t>
            </a:r>
          </a:p>
          <a:p>
            <a:pPr marL="914400" lvl="2" indent="0">
              <a:buNone/>
            </a:pPr>
            <a:r>
              <a:rPr lang="tr-TR" sz="1900" dirty="0"/>
              <a:t>-Taramalar</a:t>
            </a:r>
          </a:p>
          <a:p>
            <a:endParaRPr lang="tr-TR" sz="1900" dirty="0"/>
          </a:p>
        </p:txBody>
      </p:sp>
      <p:pic>
        <p:nvPicPr>
          <p:cNvPr id="5" name="Resim 4">
            <a:extLst>
              <a:ext uri="{FF2B5EF4-FFF2-40B4-BE49-F238E27FC236}">
                <a16:creationId xmlns:a16="http://schemas.microsoft.com/office/drawing/2014/main" id="{3220CAAA-1680-3173-1C5E-E2DD8AE8E759}"/>
              </a:ext>
            </a:extLst>
          </p:cNvPr>
          <p:cNvPicPr>
            <a:picLocks noChangeAspect="1"/>
          </p:cNvPicPr>
          <p:nvPr/>
        </p:nvPicPr>
        <p:blipFill>
          <a:blip r:embed="rId2"/>
          <a:srcRect l="4050" r="34993" b="-1"/>
          <a:stretch/>
        </p:blipFill>
        <p:spPr>
          <a:xfrm>
            <a:off x="6096000" y="1"/>
            <a:ext cx="6102825" cy="6858000"/>
          </a:xfrm>
          <a:prstGeom prst="rect">
            <a:avLst/>
          </a:prstGeom>
        </p:spPr>
      </p:pic>
    </p:spTree>
    <p:extLst>
      <p:ext uri="{BB962C8B-B14F-4D97-AF65-F5344CB8AC3E}">
        <p14:creationId xmlns:p14="http://schemas.microsoft.com/office/powerpoint/2010/main" val="1776680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9EF08C2-380B-79BB-316E-27A22C177B59}"/>
              </a:ext>
            </a:extLst>
          </p:cNvPr>
          <p:cNvSpPr>
            <a:spLocks noGrp="1"/>
          </p:cNvSpPr>
          <p:nvPr>
            <p:ph type="title"/>
          </p:nvPr>
        </p:nvSpPr>
        <p:spPr>
          <a:xfrm>
            <a:off x="597296" y="124812"/>
            <a:ext cx="6125968" cy="1912749"/>
          </a:xfrm>
        </p:spPr>
        <p:txBody>
          <a:bodyPr anchor="b">
            <a:normAutofit/>
          </a:bodyPr>
          <a:lstStyle/>
          <a:p>
            <a:r>
              <a:rPr lang="tr-TR" sz="4000" dirty="0"/>
              <a:t>İKİNCİL KORUMA</a:t>
            </a:r>
          </a:p>
        </p:txBody>
      </p:sp>
      <p:sp>
        <p:nvSpPr>
          <p:cNvPr id="3" name="İçerik Yer Tutucusu 2">
            <a:extLst>
              <a:ext uri="{FF2B5EF4-FFF2-40B4-BE49-F238E27FC236}">
                <a16:creationId xmlns:a16="http://schemas.microsoft.com/office/drawing/2014/main" id="{D5BE9128-94D2-4010-AD1E-ABCAAAFBD5D2}"/>
              </a:ext>
            </a:extLst>
          </p:cNvPr>
          <p:cNvSpPr>
            <a:spLocks noGrp="1"/>
          </p:cNvSpPr>
          <p:nvPr>
            <p:ph idx="1"/>
          </p:nvPr>
        </p:nvSpPr>
        <p:spPr>
          <a:xfrm>
            <a:off x="971367" y="2999537"/>
            <a:ext cx="6125969" cy="3177426"/>
          </a:xfrm>
        </p:spPr>
        <p:txBody>
          <a:bodyPr>
            <a:normAutofit/>
          </a:bodyPr>
          <a:lstStyle/>
          <a:p>
            <a:r>
              <a:rPr lang="tr-TR" sz="2000" b="0" i="0">
                <a:effectLst/>
                <a:latin typeface="Roboto" panose="02000000000000000000" pitchFamily="2" charset="0"/>
              </a:rPr>
              <a:t>Kan basıncı ölçümleri, </a:t>
            </a:r>
          </a:p>
          <a:p>
            <a:r>
              <a:rPr lang="tr-TR" sz="2000">
                <a:latin typeface="Roboto" panose="02000000000000000000" pitchFamily="2" charset="0"/>
              </a:rPr>
              <a:t>S</a:t>
            </a:r>
            <a:r>
              <a:rPr lang="tr-TR" sz="2000" b="0" i="0">
                <a:effectLst/>
                <a:latin typeface="Roboto" panose="02000000000000000000" pitchFamily="2" charset="0"/>
              </a:rPr>
              <a:t>erviksten sürüntü alınması,</a:t>
            </a:r>
          </a:p>
          <a:p>
            <a:r>
              <a:rPr lang="tr-TR" sz="2000" b="0" i="0">
                <a:effectLst/>
                <a:latin typeface="Roboto" panose="02000000000000000000" pitchFamily="2" charset="0"/>
              </a:rPr>
              <a:t>Tüberkülin testi </a:t>
            </a:r>
          </a:p>
          <a:p>
            <a:r>
              <a:rPr lang="tr-TR" sz="2000">
                <a:latin typeface="Roboto" panose="02000000000000000000" pitchFamily="2" charset="0"/>
              </a:rPr>
              <a:t>Mamografi gibi.</a:t>
            </a:r>
            <a:endParaRPr lang="tr-TR" sz="2000"/>
          </a:p>
        </p:txBody>
      </p:sp>
      <p:pic>
        <p:nvPicPr>
          <p:cNvPr id="7" name="Resim 6">
            <a:extLst>
              <a:ext uri="{FF2B5EF4-FFF2-40B4-BE49-F238E27FC236}">
                <a16:creationId xmlns:a16="http://schemas.microsoft.com/office/drawing/2014/main" id="{5B81C6FE-1B19-36C2-DDD0-59FC0A0C926D}"/>
              </a:ext>
            </a:extLst>
          </p:cNvPr>
          <p:cNvPicPr>
            <a:picLocks noChangeAspect="1"/>
          </p:cNvPicPr>
          <p:nvPr/>
        </p:nvPicPr>
        <p:blipFill>
          <a:blip r:embed="rId2"/>
          <a:srcRect l="182" r="15201" b="-3"/>
          <a:stretch/>
        </p:blipFill>
        <p:spPr>
          <a:xfrm>
            <a:off x="7751004" y="340091"/>
            <a:ext cx="3726211" cy="3016556"/>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p:spPr>
      </p:pic>
      <p:pic>
        <p:nvPicPr>
          <p:cNvPr id="5" name="Resim 4">
            <a:extLst>
              <a:ext uri="{FF2B5EF4-FFF2-40B4-BE49-F238E27FC236}">
                <a16:creationId xmlns:a16="http://schemas.microsoft.com/office/drawing/2014/main" id="{41545592-B3AF-0148-5FAF-762A6B7F502C}"/>
              </a:ext>
            </a:extLst>
          </p:cNvPr>
          <p:cNvPicPr>
            <a:picLocks noChangeAspect="1"/>
          </p:cNvPicPr>
          <p:nvPr/>
        </p:nvPicPr>
        <p:blipFill>
          <a:blip r:embed="rId3"/>
          <a:srcRect t="12325" r="5" b="1328"/>
          <a:stretch/>
        </p:blipFill>
        <p:spPr>
          <a:xfrm>
            <a:off x="7751004" y="3501354"/>
            <a:ext cx="3726211" cy="3016556"/>
          </a:xfrm>
          <a:custGeom>
            <a:avLst/>
            <a:gdLst/>
            <a:ahLst/>
            <a:cxnLst/>
            <a:rect l="l" t="t" r="r" b="b"/>
            <a:pathLst>
              <a:path w="3726211" h="3016556">
                <a:moveTo>
                  <a:pt x="944965" y="2425097"/>
                </a:moveTo>
                <a:cubicBezTo>
                  <a:pt x="895843" y="2457968"/>
                  <a:pt x="850233" y="2494238"/>
                  <a:pt x="817125" y="2543059"/>
                </a:cubicBezTo>
                <a:cubicBezTo>
                  <a:pt x="860611" y="2504661"/>
                  <a:pt x="904064" y="2466046"/>
                  <a:pt x="947552" y="2427649"/>
                </a:cubicBezTo>
                <a:cubicBezTo>
                  <a:pt x="946622" y="2426800"/>
                  <a:pt x="945893" y="2425945"/>
                  <a:pt x="944965" y="2425097"/>
                </a:cubicBezTo>
                <a:close/>
                <a:moveTo>
                  <a:pt x="646109" y="2221911"/>
                </a:moveTo>
                <a:cubicBezTo>
                  <a:pt x="641758" y="2223597"/>
                  <a:pt x="637008" y="2225296"/>
                  <a:pt x="632457" y="2226988"/>
                </a:cubicBezTo>
                <a:cubicBezTo>
                  <a:pt x="629029" y="2230840"/>
                  <a:pt x="625372" y="2234481"/>
                  <a:pt x="621981" y="2238552"/>
                </a:cubicBezTo>
                <a:cubicBezTo>
                  <a:pt x="622709" y="2239408"/>
                  <a:pt x="623637" y="2240254"/>
                  <a:pt x="624367" y="2241110"/>
                </a:cubicBezTo>
                <a:cubicBezTo>
                  <a:pt x="631615" y="2234711"/>
                  <a:pt x="638862" y="2228310"/>
                  <a:pt x="646109" y="2221911"/>
                </a:cubicBezTo>
                <a:close/>
                <a:moveTo>
                  <a:pt x="3723043" y="1257813"/>
                </a:moveTo>
                <a:lnTo>
                  <a:pt x="3724923" y="1268597"/>
                </a:lnTo>
                <a:cubicBezTo>
                  <a:pt x="3725742" y="1273630"/>
                  <a:pt x="3726204" y="1276957"/>
                  <a:pt x="3726211" y="1278001"/>
                </a:cubicBezTo>
                <a:cubicBezTo>
                  <a:pt x="3726213" y="1279513"/>
                  <a:pt x="3725785" y="1278792"/>
                  <a:pt x="3725025" y="1276394"/>
                </a:cubicBezTo>
                <a:lnTo>
                  <a:pt x="3722434" y="1266883"/>
                </a:lnTo>
                <a:close/>
                <a:moveTo>
                  <a:pt x="3715032" y="1208749"/>
                </a:moveTo>
                <a:cubicBezTo>
                  <a:pt x="3720874" y="1212156"/>
                  <a:pt x="3723696" y="1228301"/>
                  <a:pt x="3723581" y="1249778"/>
                </a:cubicBezTo>
                <a:lnTo>
                  <a:pt x="3723043" y="1257813"/>
                </a:lnTo>
                <a:lnTo>
                  <a:pt x="3721496" y="1248949"/>
                </a:lnTo>
                <a:cubicBezTo>
                  <a:pt x="3720065" y="1241076"/>
                  <a:pt x="3718376" y="1232072"/>
                  <a:pt x="3716529" y="1222510"/>
                </a:cubicBezTo>
                <a:lnTo>
                  <a:pt x="3713905" y="1209297"/>
                </a:lnTo>
                <a:close/>
                <a:moveTo>
                  <a:pt x="1662913" y="807"/>
                </a:moveTo>
                <a:cubicBezTo>
                  <a:pt x="2483601" y="-23393"/>
                  <a:pt x="3140305" y="505292"/>
                  <a:pt x="3144309" y="513195"/>
                </a:cubicBezTo>
                <a:cubicBezTo>
                  <a:pt x="3164071" y="552762"/>
                  <a:pt x="3200736" y="568896"/>
                  <a:pt x="3234839" y="589291"/>
                </a:cubicBezTo>
                <a:cubicBezTo>
                  <a:pt x="3264562" y="607197"/>
                  <a:pt x="3296242" y="626137"/>
                  <a:pt x="3312233" y="657916"/>
                </a:cubicBezTo>
                <a:cubicBezTo>
                  <a:pt x="3333386" y="700072"/>
                  <a:pt x="3286287" y="666483"/>
                  <a:pt x="3280983" y="683149"/>
                </a:cubicBezTo>
                <a:cubicBezTo>
                  <a:pt x="3300242" y="704705"/>
                  <a:pt x="3328004" y="724215"/>
                  <a:pt x="3338360" y="749149"/>
                </a:cubicBezTo>
                <a:cubicBezTo>
                  <a:pt x="3375546" y="839351"/>
                  <a:pt x="3436111" y="903924"/>
                  <a:pt x="3519543" y="952778"/>
                </a:cubicBezTo>
                <a:cubicBezTo>
                  <a:pt x="3543495" y="966922"/>
                  <a:pt x="3561850" y="993124"/>
                  <a:pt x="3592192" y="996500"/>
                </a:cubicBezTo>
                <a:cubicBezTo>
                  <a:pt x="3659551" y="1003686"/>
                  <a:pt x="3649678" y="1077885"/>
                  <a:pt x="3689441" y="1109302"/>
                </a:cubicBezTo>
                <a:cubicBezTo>
                  <a:pt x="3693188" y="1112253"/>
                  <a:pt x="3702367" y="1152340"/>
                  <a:pt x="3710615" y="1192734"/>
                </a:cubicBezTo>
                <a:lnTo>
                  <a:pt x="3713905" y="1209297"/>
                </a:lnTo>
                <a:lnTo>
                  <a:pt x="3708567" y="1211892"/>
                </a:lnTo>
                <a:lnTo>
                  <a:pt x="3706184" y="1202686"/>
                </a:lnTo>
                <a:cubicBezTo>
                  <a:pt x="3700596" y="1181910"/>
                  <a:pt x="3695515" y="1166036"/>
                  <a:pt x="3693568" y="1170059"/>
                </a:cubicBezTo>
                <a:cubicBezTo>
                  <a:pt x="3688405" y="1181006"/>
                  <a:pt x="3679458" y="1190760"/>
                  <a:pt x="3686543" y="1204591"/>
                </a:cubicBezTo>
                <a:cubicBezTo>
                  <a:pt x="3688703" y="1208970"/>
                  <a:pt x="3690160" y="1221411"/>
                  <a:pt x="3696213" y="1220403"/>
                </a:cubicBezTo>
                <a:cubicBezTo>
                  <a:pt x="3698231" y="1220067"/>
                  <a:pt x="3700758" y="1218237"/>
                  <a:pt x="3703994" y="1214117"/>
                </a:cubicBezTo>
                <a:lnTo>
                  <a:pt x="3708567" y="1211892"/>
                </a:lnTo>
                <a:lnTo>
                  <a:pt x="3711843" y="1224542"/>
                </a:lnTo>
                <a:cubicBezTo>
                  <a:pt x="3715600" y="1239461"/>
                  <a:pt x="3719194" y="1254337"/>
                  <a:pt x="3721847" y="1264728"/>
                </a:cubicBezTo>
                <a:lnTo>
                  <a:pt x="3722434" y="1266883"/>
                </a:lnTo>
                <a:lnTo>
                  <a:pt x="3721216" y="1285068"/>
                </a:lnTo>
                <a:cubicBezTo>
                  <a:pt x="3715153" y="1334983"/>
                  <a:pt x="3697504" y="1391417"/>
                  <a:pt x="3668928" y="1395127"/>
                </a:cubicBezTo>
                <a:cubicBezTo>
                  <a:pt x="3699153" y="1455005"/>
                  <a:pt x="3699153" y="1455005"/>
                  <a:pt x="3631469" y="1465636"/>
                </a:cubicBezTo>
                <a:cubicBezTo>
                  <a:pt x="3663753" y="1503242"/>
                  <a:pt x="3665232" y="1513086"/>
                  <a:pt x="3635129" y="1527289"/>
                </a:cubicBezTo>
                <a:cubicBezTo>
                  <a:pt x="3606156" y="1541015"/>
                  <a:pt x="3572514" y="1546325"/>
                  <a:pt x="3546951" y="1566752"/>
                </a:cubicBezTo>
                <a:cubicBezTo>
                  <a:pt x="3580646" y="1615080"/>
                  <a:pt x="3596565" y="1671704"/>
                  <a:pt x="3654571" y="1693934"/>
                </a:cubicBezTo>
                <a:cubicBezTo>
                  <a:pt x="3663696" y="1697365"/>
                  <a:pt x="3671710" y="1712044"/>
                  <a:pt x="3667381" y="1720543"/>
                </a:cubicBezTo>
                <a:cubicBezTo>
                  <a:pt x="3652294" y="1752049"/>
                  <a:pt x="3689460" y="1810155"/>
                  <a:pt x="3629052" y="1818562"/>
                </a:cubicBezTo>
                <a:cubicBezTo>
                  <a:pt x="3621612" y="1819693"/>
                  <a:pt x="3615560" y="1826052"/>
                  <a:pt x="3622819" y="1834382"/>
                </a:cubicBezTo>
                <a:cubicBezTo>
                  <a:pt x="3647713" y="1862782"/>
                  <a:pt x="3622513" y="1861653"/>
                  <a:pt x="3607931" y="1865880"/>
                </a:cubicBezTo>
                <a:cubicBezTo>
                  <a:pt x="3590259" y="1870871"/>
                  <a:pt x="3567632" y="1858883"/>
                  <a:pt x="3553066" y="1875202"/>
                </a:cubicBezTo>
                <a:cubicBezTo>
                  <a:pt x="3559549" y="1891692"/>
                  <a:pt x="3574259" y="1890977"/>
                  <a:pt x="3585408" y="1895878"/>
                </a:cubicBezTo>
                <a:cubicBezTo>
                  <a:pt x="3618025" y="1910389"/>
                  <a:pt x="3645490" y="1927930"/>
                  <a:pt x="3652868" y="1967693"/>
                </a:cubicBezTo>
                <a:cubicBezTo>
                  <a:pt x="3658896" y="1999808"/>
                  <a:pt x="3666359" y="2028135"/>
                  <a:pt x="3626000" y="2039387"/>
                </a:cubicBezTo>
                <a:cubicBezTo>
                  <a:pt x="3619656" y="2041139"/>
                  <a:pt x="3616894" y="2045409"/>
                  <a:pt x="3616520" y="2050917"/>
                </a:cubicBezTo>
                <a:cubicBezTo>
                  <a:pt x="3622090" y="2056005"/>
                  <a:pt x="3627495" y="2061320"/>
                  <a:pt x="3633665" y="2065070"/>
                </a:cubicBezTo>
                <a:cubicBezTo>
                  <a:pt x="3654332" y="2077345"/>
                  <a:pt x="3663568" y="2096160"/>
                  <a:pt x="3672137" y="2115877"/>
                </a:cubicBezTo>
                <a:cubicBezTo>
                  <a:pt x="3677630" y="2128443"/>
                  <a:pt x="3683689" y="2140770"/>
                  <a:pt x="3693502" y="2151432"/>
                </a:cubicBezTo>
                <a:cubicBezTo>
                  <a:pt x="3699501" y="2158045"/>
                  <a:pt x="3706433" y="2162867"/>
                  <a:pt x="3714631" y="2165450"/>
                </a:cubicBezTo>
                <a:cubicBezTo>
                  <a:pt x="3721798" y="2167847"/>
                  <a:pt x="3724317" y="2171279"/>
                  <a:pt x="3720687" y="2177776"/>
                </a:cubicBezTo>
                <a:cubicBezTo>
                  <a:pt x="3710467" y="2196368"/>
                  <a:pt x="3708279" y="2216447"/>
                  <a:pt x="3720330" y="2239344"/>
                </a:cubicBezTo>
                <a:cubicBezTo>
                  <a:pt x="3723973" y="2246257"/>
                  <a:pt x="3723099" y="2252442"/>
                  <a:pt x="3717319" y="2255274"/>
                </a:cubicBezTo>
                <a:cubicBezTo>
                  <a:pt x="3693295" y="2267295"/>
                  <a:pt x="3690800" y="2293320"/>
                  <a:pt x="3683129" y="2315562"/>
                </a:cubicBezTo>
                <a:cubicBezTo>
                  <a:pt x="3672259" y="2347146"/>
                  <a:pt x="3662880" y="2379339"/>
                  <a:pt x="3657185" y="2413386"/>
                </a:cubicBezTo>
                <a:cubicBezTo>
                  <a:pt x="3653835" y="2433723"/>
                  <a:pt x="3650651" y="2453836"/>
                  <a:pt x="3658387" y="2476000"/>
                </a:cubicBezTo>
                <a:cubicBezTo>
                  <a:pt x="3660205" y="2481434"/>
                  <a:pt x="3659103" y="2486088"/>
                  <a:pt x="3657137" y="2490332"/>
                </a:cubicBezTo>
                <a:cubicBezTo>
                  <a:pt x="3648908" y="2508855"/>
                  <a:pt x="3653197" y="2528056"/>
                  <a:pt x="3664555" y="2547680"/>
                </a:cubicBezTo>
                <a:cubicBezTo>
                  <a:pt x="3671544" y="2559536"/>
                  <a:pt x="3671175" y="2561087"/>
                  <a:pt x="3657961" y="2561093"/>
                </a:cubicBezTo>
                <a:cubicBezTo>
                  <a:pt x="3631167" y="2561335"/>
                  <a:pt x="3604505" y="2561133"/>
                  <a:pt x="3578766" y="2565737"/>
                </a:cubicBezTo>
                <a:cubicBezTo>
                  <a:pt x="3549905" y="2570885"/>
                  <a:pt x="3541789" y="2580831"/>
                  <a:pt x="3568277" y="2607860"/>
                </a:cubicBezTo>
                <a:cubicBezTo>
                  <a:pt x="3573947" y="2613604"/>
                  <a:pt x="3579116" y="2620026"/>
                  <a:pt x="3582426" y="2627389"/>
                </a:cubicBezTo>
                <a:cubicBezTo>
                  <a:pt x="3584908" y="2633241"/>
                  <a:pt x="3584137" y="2637444"/>
                  <a:pt x="3579783" y="2640448"/>
                </a:cubicBezTo>
                <a:cubicBezTo>
                  <a:pt x="3574731" y="2644136"/>
                  <a:pt x="3571020" y="2639425"/>
                  <a:pt x="3567306" y="2636032"/>
                </a:cubicBezTo>
                <a:cubicBezTo>
                  <a:pt x="3547145" y="2617804"/>
                  <a:pt x="3523490" y="2605630"/>
                  <a:pt x="3500634" y="2592110"/>
                </a:cubicBezTo>
                <a:cubicBezTo>
                  <a:pt x="3467858" y="2572547"/>
                  <a:pt x="3433851" y="2555446"/>
                  <a:pt x="3403606" y="2531402"/>
                </a:cubicBezTo>
                <a:cubicBezTo>
                  <a:pt x="3395879" y="2525286"/>
                  <a:pt x="3385645" y="2530467"/>
                  <a:pt x="3386459" y="2541212"/>
                </a:cubicBezTo>
                <a:cubicBezTo>
                  <a:pt x="3387273" y="2551957"/>
                  <a:pt x="3381893" y="2552138"/>
                  <a:pt x="3373531" y="2549781"/>
                </a:cubicBezTo>
                <a:cubicBezTo>
                  <a:pt x="3363506" y="2547042"/>
                  <a:pt x="3353483" y="2544301"/>
                  <a:pt x="3343594" y="2541117"/>
                </a:cubicBezTo>
                <a:cubicBezTo>
                  <a:pt x="3333273" y="2537727"/>
                  <a:pt x="3327707" y="2529999"/>
                  <a:pt x="3325231" y="2520189"/>
                </a:cubicBezTo>
                <a:cubicBezTo>
                  <a:pt x="3324753" y="2518337"/>
                  <a:pt x="3324389" y="2516261"/>
                  <a:pt x="3324583" y="2514551"/>
                </a:cubicBezTo>
                <a:lnTo>
                  <a:pt x="3326249" y="2512416"/>
                </a:lnTo>
                <a:lnTo>
                  <a:pt x="3328438" y="2511512"/>
                </a:lnTo>
                <a:cubicBezTo>
                  <a:pt x="3330711" y="2510525"/>
                  <a:pt x="3330848" y="2510273"/>
                  <a:pt x="3327270" y="2511108"/>
                </a:cubicBezTo>
                <a:lnTo>
                  <a:pt x="3326249" y="2512416"/>
                </a:lnTo>
                <a:lnTo>
                  <a:pt x="3316791" y="2516325"/>
                </a:lnTo>
                <a:cubicBezTo>
                  <a:pt x="3306861" y="2520533"/>
                  <a:pt x="3294709" y="2526274"/>
                  <a:pt x="3292975" y="2530729"/>
                </a:cubicBezTo>
                <a:cubicBezTo>
                  <a:pt x="3292841" y="2531173"/>
                  <a:pt x="3170365" y="2503638"/>
                  <a:pt x="3131511" y="2484940"/>
                </a:cubicBezTo>
                <a:cubicBezTo>
                  <a:pt x="3107324" y="2473223"/>
                  <a:pt x="2637379" y="2290746"/>
                  <a:pt x="2035108" y="2360263"/>
                </a:cubicBezTo>
                <a:cubicBezTo>
                  <a:pt x="2013854" y="2362737"/>
                  <a:pt x="1993699" y="2364515"/>
                  <a:pt x="1973110" y="2366087"/>
                </a:cubicBezTo>
                <a:cubicBezTo>
                  <a:pt x="1791171" y="2381225"/>
                  <a:pt x="1611926" y="2391655"/>
                  <a:pt x="1537631" y="2404928"/>
                </a:cubicBezTo>
                <a:cubicBezTo>
                  <a:pt x="1479545" y="2415458"/>
                  <a:pt x="1186772" y="2497860"/>
                  <a:pt x="1106889" y="2561884"/>
                </a:cubicBezTo>
                <a:cubicBezTo>
                  <a:pt x="1025247" y="2627507"/>
                  <a:pt x="949769" y="2699517"/>
                  <a:pt x="874723" y="2771733"/>
                </a:cubicBezTo>
                <a:cubicBezTo>
                  <a:pt x="842171" y="2802947"/>
                  <a:pt x="806834" y="2831617"/>
                  <a:pt x="778525" y="2867084"/>
                </a:cubicBezTo>
                <a:cubicBezTo>
                  <a:pt x="750250" y="2902770"/>
                  <a:pt x="723766" y="2939717"/>
                  <a:pt x="692306" y="2972872"/>
                </a:cubicBezTo>
                <a:cubicBezTo>
                  <a:pt x="683327" y="2982407"/>
                  <a:pt x="674447" y="2992599"/>
                  <a:pt x="659535" y="2994640"/>
                </a:cubicBezTo>
                <a:cubicBezTo>
                  <a:pt x="656215" y="2995191"/>
                  <a:pt x="652595" y="2995094"/>
                  <a:pt x="649143" y="2994770"/>
                </a:cubicBezTo>
                <a:cubicBezTo>
                  <a:pt x="645292" y="2994460"/>
                  <a:pt x="641975" y="2992374"/>
                  <a:pt x="640021" y="2988702"/>
                </a:cubicBezTo>
                <a:cubicBezTo>
                  <a:pt x="638001" y="2984592"/>
                  <a:pt x="640032" y="2982105"/>
                  <a:pt x="642491" y="2979825"/>
                </a:cubicBezTo>
                <a:cubicBezTo>
                  <a:pt x="644253" y="2978227"/>
                  <a:pt x="645884" y="2975754"/>
                  <a:pt x="648409" y="2975229"/>
                </a:cubicBezTo>
                <a:cubicBezTo>
                  <a:pt x="664550" y="2972048"/>
                  <a:pt x="668720" y="2958497"/>
                  <a:pt x="674715" y="2946424"/>
                </a:cubicBezTo>
                <a:cubicBezTo>
                  <a:pt x="677345" y="2941278"/>
                  <a:pt x="680340" y="2937221"/>
                  <a:pt x="673079" y="2930211"/>
                </a:cubicBezTo>
                <a:cubicBezTo>
                  <a:pt x="666747" y="2924048"/>
                  <a:pt x="671831" y="2920580"/>
                  <a:pt x="677147" y="2918642"/>
                </a:cubicBezTo>
                <a:cubicBezTo>
                  <a:pt x="684555" y="2915973"/>
                  <a:pt x="693785" y="2916103"/>
                  <a:pt x="701367" y="2907933"/>
                </a:cubicBezTo>
                <a:cubicBezTo>
                  <a:pt x="668396" y="2908384"/>
                  <a:pt x="657574" y="2929633"/>
                  <a:pt x="645525" y="2949385"/>
                </a:cubicBezTo>
                <a:cubicBezTo>
                  <a:pt x="640999" y="2956572"/>
                  <a:pt x="638462" y="2965011"/>
                  <a:pt x="634865" y="2973046"/>
                </a:cubicBezTo>
                <a:cubicBezTo>
                  <a:pt x="630334" y="2982872"/>
                  <a:pt x="623428" y="2983545"/>
                  <a:pt x="613378" y="2975308"/>
                </a:cubicBezTo>
                <a:cubicBezTo>
                  <a:pt x="604459" y="2967915"/>
                  <a:pt x="600773" y="2968698"/>
                  <a:pt x="599760" y="2979285"/>
                </a:cubicBezTo>
                <a:cubicBezTo>
                  <a:pt x="598242" y="2995824"/>
                  <a:pt x="590819" y="3007726"/>
                  <a:pt x="576167" y="3014154"/>
                </a:cubicBezTo>
                <a:cubicBezTo>
                  <a:pt x="574571" y="3014867"/>
                  <a:pt x="572836" y="3015970"/>
                  <a:pt x="571021" y="3016388"/>
                </a:cubicBezTo>
                <a:cubicBezTo>
                  <a:pt x="569207" y="3016806"/>
                  <a:pt x="567316" y="3016541"/>
                  <a:pt x="565409" y="3014516"/>
                </a:cubicBezTo>
                <a:cubicBezTo>
                  <a:pt x="562095" y="3011110"/>
                  <a:pt x="563860" y="3006874"/>
                  <a:pt x="565393" y="3003744"/>
                </a:cubicBezTo>
                <a:cubicBezTo>
                  <a:pt x="568156" y="2998155"/>
                  <a:pt x="570555" y="2992799"/>
                  <a:pt x="570963" y="2986190"/>
                </a:cubicBezTo>
                <a:cubicBezTo>
                  <a:pt x="571302" y="2981782"/>
                  <a:pt x="571576" y="2976935"/>
                  <a:pt x="568291" y="2973749"/>
                </a:cubicBezTo>
                <a:cubicBezTo>
                  <a:pt x="554633" y="2960138"/>
                  <a:pt x="562013" y="2953295"/>
                  <a:pt x="570857" y="2945523"/>
                </a:cubicBezTo>
                <a:cubicBezTo>
                  <a:pt x="583092" y="2934997"/>
                  <a:pt x="586235" y="2919944"/>
                  <a:pt x="580385" y="2902333"/>
                </a:cubicBezTo>
                <a:cubicBezTo>
                  <a:pt x="578104" y="2895155"/>
                  <a:pt x="578244" y="2890753"/>
                  <a:pt x="586446" y="2890697"/>
                </a:cubicBezTo>
                <a:cubicBezTo>
                  <a:pt x="589633" y="2890590"/>
                  <a:pt x="590068" y="2888156"/>
                  <a:pt x="590869" y="2885492"/>
                </a:cubicBezTo>
                <a:cubicBezTo>
                  <a:pt x="607065" y="2822732"/>
                  <a:pt x="635769" y="2767245"/>
                  <a:pt x="671505" y="2715918"/>
                </a:cubicBezTo>
                <a:cubicBezTo>
                  <a:pt x="700488" y="2674272"/>
                  <a:pt x="733647" y="2636443"/>
                  <a:pt x="768364" y="2599659"/>
                </a:cubicBezTo>
                <a:cubicBezTo>
                  <a:pt x="769396" y="2598526"/>
                  <a:pt x="770394" y="2597174"/>
                  <a:pt x="770662" y="2594966"/>
                </a:cubicBezTo>
                <a:cubicBezTo>
                  <a:pt x="752395" y="2599977"/>
                  <a:pt x="737406" y="2609496"/>
                  <a:pt x="723178" y="2620087"/>
                </a:cubicBezTo>
                <a:cubicBezTo>
                  <a:pt x="685352" y="2648180"/>
                  <a:pt x="655283" y="2683928"/>
                  <a:pt x="624718" y="2719032"/>
                </a:cubicBezTo>
                <a:cubicBezTo>
                  <a:pt x="606125" y="2740543"/>
                  <a:pt x="586838" y="2761417"/>
                  <a:pt x="565691" y="2780595"/>
                </a:cubicBezTo>
                <a:cubicBezTo>
                  <a:pt x="562167" y="2783793"/>
                  <a:pt x="559969" y="2787824"/>
                  <a:pt x="557772" y="2791854"/>
                </a:cubicBezTo>
                <a:cubicBezTo>
                  <a:pt x="556507" y="2794096"/>
                  <a:pt x="554811" y="2796131"/>
                  <a:pt x="551492" y="2795363"/>
                </a:cubicBezTo>
                <a:cubicBezTo>
                  <a:pt x="547342" y="2794404"/>
                  <a:pt x="546451" y="2791136"/>
                  <a:pt x="545559" y="2787869"/>
                </a:cubicBezTo>
                <a:cubicBezTo>
                  <a:pt x="542787" y="2777410"/>
                  <a:pt x="543964" y="2767917"/>
                  <a:pt x="547595" y="2758781"/>
                </a:cubicBezTo>
                <a:cubicBezTo>
                  <a:pt x="557093" y="2735378"/>
                  <a:pt x="573555" y="2717017"/>
                  <a:pt x="590748" y="2699510"/>
                </a:cubicBezTo>
                <a:cubicBezTo>
                  <a:pt x="612992" y="2676997"/>
                  <a:pt x="634311" y="2653636"/>
                  <a:pt x="653108" y="2628162"/>
                </a:cubicBezTo>
                <a:cubicBezTo>
                  <a:pt x="654440" y="2626358"/>
                  <a:pt x="657263" y="2625163"/>
                  <a:pt x="655511" y="2620166"/>
                </a:cubicBezTo>
                <a:cubicBezTo>
                  <a:pt x="643109" y="2632235"/>
                  <a:pt x="631470" y="2644059"/>
                  <a:pt x="619567" y="2655451"/>
                </a:cubicBezTo>
                <a:cubicBezTo>
                  <a:pt x="607862" y="2666838"/>
                  <a:pt x="595958" y="2678231"/>
                  <a:pt x="584221" y="2689397"/>
                </a:cubicBezTo>
                <a:cubicBezTo>
                  <a:pt x="581428" y="2692130"/>
                  <a:pt x="578601" y="2695962"/>
                  <a:pt x="573525" y="2692836"/>
                </a:cubicBezTo>
                <a:cubicBezTo>
                  <a:pt x="568251" y="2689716"/>
                  <a:pt x="568025" y="2684227"/>
                  <a:pt x="568565" y="2679812"/>
                </a:cubicBezTo>
                <a:cubicBezTo>
                  <a:pt x="570409" y="2666779"/>
                  <a:pt x="575275" y="2655184"/>
                  <a:pt x="582528" y="2644828"/>
                </a:cubicBezTo>
                <a:cubicBezTo>
                  <a:pt x="607414" y="2610573"/>
                  <a:pt x="637574" y="2580760"/>
                  <a:pt x="664982" y="2548619"/>
                </a:cubicBezTo>
                <a:cubicBezTo>
                  <a:pt x="679782" y="2531193"/>
                  <a:pt x="693024" y="2512721"/>
                  <a:pt x="705371" y="2493619"/>
                </a:cubicBezTo>
                <a:cubicBezTo>
                  <a:pt x="708133" y="2489348"/>
                  <a:pt x="707342" y="2485418"/>
                  <a:pt x="705622" y="2480639"/>
                </a:cubicBezTo>
                <a:cubicBezTo>
                  <a:pt x="698713" y="2461306"/>
                  <a:pt x="703902" y="2454535"/>
                  <a:pt x="724383" y="2457584"/>
                </a:cubicBezTo>
                <a:cubicBezTo>
                  <a:pt x="730724" y="2458470"/>
                  <a:pt x="734743" y="2457235"/>
                  <a:pt x="737838" y="2452515"/>
                </a:cubicBezTo>
                <a:cubicBezTo>
                  <a:pt x="775112" y="2394101"/>
                  <a:pt x="822101" y="2344375"/>
                  <a:pt x="874861" y="2299729"/>
                </a:cubicBezTo>
                <a:cubicBezTo>
                  <a:pt x="896371" y="2281638"/>
                  <a:pt x="918809" y="2264394"/>
                  <a:pt x="941809" y="2248231"/>
                </a:cubicBezTo>
                <a:cubicBezTo>
                  <a:pt x="941643" y="2247139"/>
                  <a:pt x="941447" y="2245826"/>
                  <a:pt x="941283" y="2244731"/>
                </a:cubicBezTo>
                <a:cubicBezTo>
                  <a:pt x="940852" y="2243208"/>
                  <a:pt x="940522" y="2242339"/>
                  <a:pt x="940126" y="2241033"/>
                </a:cubicBezTo>
                <a:cubicBezTo>
                  <a:pt x="908015" y="2265857"/>
                  <a:pt x="876401" y="2291324"/>
                  <a:pt x="845781" y="2318075"/>
                </a:cubicBezTo>
                <a:cubicBezTo>
                  <a:pt x="762766" y="2390560"/>
                  <a:pt x="684690" y="2467934"/>
                  <a:pt x="604957" y="2543605"/>
                </a:cubicBezTo>
                <a:cubicBezTo>
                  <a:pt x="578159" y="2569129"/>
                  <a:pt x="558754" y="2601220"/>
                  <a:pt x="535403" y="2629705"/>
                </a:cubicBezTo>
                <a:cubicBezTo>
                  <a:pt x="519836" y="2648696"/>
                  <a:pt x="505196" y="2668534"/>
                  <a:pt x="486148" y="2684344"/>
                </a:cubicBezTo>
                <a:cubicBezTo>
                  <a:pt x="478302" y="2690765"/>
                  <a:pt x="469961" y="2696542"/>
                  <a:pt x="457975" y="2695406"/>
                </a:cubicBezTo>
                <a:cubicBezTo>
                  <a:pt x="453294" y="2694905"/>
                  <a:pt x="447917" y="2693766"/>
                  <a:pt x="445469" y="2688133"/>
                </a:cubicBezTo>
                <a:cubicBezTo>
                  <a:pt x="443219" y="2682493"/>
                  <a:pt x="447008" y="2679727"/>
                  <a:pt x="450432" y="2677194"/>
                </a:cubicBezTo>
                <a:cubicBezTo>
                  <a:pt x="451331" y="2676503"/>
                  <a:pt x="452194" y="2675595"/>
                  <a:pt x="453190" y="2675561"/>
                </a:cubicBezTo>
                <a:cubicBezTo>
                  <a:pt x="471920" y="2673612"/>
                  <a:pt x="473804" y="2656840"/>
                  <a:pt x="480962" y="2644508"/>
                </a:cubicBezTo>
                <a:cubicBezTo>
                  <a:pt x="483192" y="2640695"/>
                  <a:pt x="482831" y="2636970"/>
                  <a:pt x="479185" y="2632697"/>
                </a:cubicBezTo>
                <a:cubicBezTo>
                  <a:pt x="472623" y="2625005"/>
                  <a:pt x="475882" y="2621377"/>
                  <a:pt x="482726" y="2618948"/>
                </a:cubicBezTo>
                <a:cubicBezTo>
                  <a:pt x="489569" y="2616519"/>
                  <a:pt x="497240" y="2615602"/>
                  <a:pt x="504254" y="2610308"/>
                </a:cubicBezTo>
                <a:cubicBezTo>
                  <a:pt x="491278" y="2606569"/>
                  <a:pt x="483368" y="2611231"/>
                  <a:pt x="476220" y="2616968"/>
                </a:cubicBezTo>
                <a:cubicBezTo>
                  <a:pt x="460100" y="2629602"/>
                  <a:pt x="451207" y="2647709"/>
                  <a:pt x="442978" y="2666232"/>
                </a:cubicBezTo>
                <a:cubicBezTo>
                  <a:pt x="441313" y="2669807"/>
                  <a:pt x="440111" y="2673803"/>
                  <a:pt x="437550" y="2676747"/>
                </a:cubicBezTo>
                <a:cubicBezTo>
                  <a:pt x="432827" y="2682623"/>
                  <a:pt x="426948" y="2683480"/>
                  <a:pt x="419122" y="2676709"/>
                </a:cubicBezTo>
                <a:cubicBezTo>
                  <a:pt x="408777" y="2667823"/>
                  <a:pt x="405688" y="2668587"/>
                  <a:pt x="404475" y="2680499"/>
                </a:cubicBezTo>
                <a:cubicBezTo>
                  <a:pt x="402890" y="2696600"/>
                  <a:pt x="395601" y="2708058"/>
                  <a:pt x="381149" y="2714480"/>
                </a:cubicBezTo>
                <a:cubicBezTo>
                  <a:pt x="378159" y="2715901"/>
                  <a:pt x="375034" y="2717764"/>
                  <a:pt x="371220" y="2715035"/>
                </a:cubicBezTo>
                <a:cubicBezTo>
                  <a:pt x="367142" y="2711874"/>
                  <a:pt x="369039" y="2708513"/>
                  <a:pt x="369974" y="2705403"/>
                </a:cubicBezTo>
                <a:cubicBezTo>
                  <a:pt x="371242" y="2700523"/>
                  <a:pt x="372909" y="2695631"/>
                  <a:pt x="373946" y="2690540"/>
                </a:cubicBezTo>
                <a:cubicBezTo>
                  <a:pt x="375918" y="2682339"/>
                  <a:pt x="375233" y="2673789"/>
                  <a:pt x="368072" y="2666116"/>
                </a:cubicBezTo>
                <a:cubicBezTo>
                  <a:pt x="362834" y="2660576"/>
                  <a:pt x="362674" y="2656845"/>
                  <a:pt x="367860" y="2652712"/>
                </a:cubicBezTo>
                <a:cubicBezTo>
                  <a:pt x="384547" y="2639840"/>
                  <a:pt x="393902" y="2623477"/>
                  <a:pt x="383778" y="2598755"/>
                </a:cubicBezTo>
                <a:cubicBezTo>
                  <a:pt x="382256" y="2595289"/>
                  <a:pt x="382925" y="2591749"/>
                  <a:pt x="386744" y="2591840"/>
                </a:cubicBezTo>
                <a:cubicBezTo>
                  <a:pt x="395210" y="2592215"/>
                  <a:pt x="395749" y="2586481"/>
                  <a:pt x="397253" y="2580494"/>
                </a:cubicBezTo>
                <a:cubicBezTo>
                  <a:pt x="412046" y="2523057"/>
                  <a:pt x="438285" y="2472490"/>
                  <a:pt x="470165" y="2424811"/>
                </a:cubicBezTo>
                <a:cubicBezTo>
                  <a:pt x="501712" y="2377583"/>
                  <a:pt x="538764" y="2335006"/>
                  <a:pt x="578866" y="2294084"/>
                </a:cubicBezTo>
                <a:cubicBezTo>
                  <a:pt x="566113" y="2295833"/>
                  <a:pt x="550595" y="2304489"/>
                  <a:pt x="535873" y="2314437"/>
                </a:cubicBezTo>
                <a:cubicBezTo>
                  <a:pt x="497018" y="2341027"/>
                  <a:pt x="467083" y="2376330"/>
                  <a:pt x="436452" y="2410996"/>
                </a:cubicBezTo>
                <a:cubicBezTo>
                  <a:pt x="415066" y="2435240"/>
                  <a:pt x="394377" y="2460118"/>
                  <a:pt x="369509" y="2481181"/>
                </a:cubicBezTo>
                <a:cubicBezTo>
                  <a:pt x="366652" y="2483475"/>
                  <a:pt x="364887" y="2486392"/>
                  <a:pt x="363620" y="2489953"/>
                </a:cubicBezTo>
                <a:cubicBezTo>
                  <a:pt x="362487" y="2493069"/>
                  <a:pt x="360523" y="2495993"/>
                  <a:pt x="356142" y="2494821"/>
                </a:cubicBezTo>
                <a:cubicBezTo>
                  <a:pt x="351729" y="2493432"/>
                  <a:pt x="350738" y="2489508"/>
                  <a:pt x="350212" y="2486008"/>
                </a:cubicBezTo>
                <a:cubicBezTo>
                  <a:pt x="348837" y="2472863"/>
                  <a:pt x="350449" y="2460938"/>
                  <a:pt x="356242" y="2450191"/>
                </a:cubicBezTo>
                <a:cubicBezTo>
                  <a:pt x="367430" y="2428709"/>
                  <a:pt x="384090" y="2411660"/>
                  <a:pt x="400751" y="2394611"/>
                </a:cubicBezTo>
                <a:cubicBezTo>
                  <a:pt x="423861" y="2371190"/>
                  <a:pt x="444684" y="2345867"/>
                  <a:pt x="462688" y="2317780"/>
                </a:cubicBezTo>
                <a:cubicBezTo>
                  <a:pt x="448755" y="2331659"/>
                  <a:pt x="434856" y="2345758"/>
                  <a:pt x="420724" y="2359644"/>
                </a:cubicBezTo>
                <a:cubicBezTo>
                  <a:pt x="410083" y="2370115"/>
                  <a:pt x="398979" y="2380161"/>
                  <a:pt x="388106" y="2390420"/>
                </a:cubicBezTo>
                <a:cubicBezTo>
                  <a:pt x="385478" y="2392927"/>
                  <a:pt x="382686" y="2395658"/>
                  <a:pt x="378009" y="2392519"/>
                </a:cubicBezTo>
                <a:cubicBezTo>
                  <a:pt x="373796" y="2389802"/>
                  <a:pt x="373769" y="2385626"/>
                  <a:pt x="373974" y="2381662"/>
                </a:cubicBezTo>
                <a:cubicBezTo>
                  <a:pt x="374628" y="2366031"/>
                  <a:pt x="381123" y="2353282"/>
                  <a:pt x="389805" y="2341778"/>
                </a:cubicBezTo>
                <a:cubicBezTo>
                  <a:pt x="400350" y="2328013"/>
                  <a:pt x="411593" y="2314884"/>
                  <a:pt x="423234" y="2301741"/>
                </a:cubicBezTo>
                <a:cubicBezTo>
                  <a:pt x="409216" y="2305730"/>
                  <a:pt x="395199" y="2309720"/>
                  <a:pt x="381082" y="2313053"/>
                </a:cubicBezTo>
                <a:cubicBezTo>
                  <a:pt x="383843" y="2287458"/>
                  <a:pt x="398428" y="2281911"/>
                  <a:pt x="411582" y="2277511"/>
                </a:cubicBezTo>
                <a:cubicBezTo>
                  <a:pt x="429354" y="2271856"/>
                  <a:pt x="446132" y="2264916"/>
                  <a:pt x="462580" y="2257108"/>
                </a:cubicBezTo>
                <a:cubicBezTo>
                  <a:pt x="468866" y="2249642"/>
                  <a:pt x="475185" y="2242393"/>
                  <a:pt x="481239" y="2234715"/>
                </a:cubicBezTo>
                <a:cubicBezTo>
                  <a:pt x="487461" y="2226811"/>
                  <a:pt x="493282" y="2218921"/>
                  <a:pt x="499039" y="2210593"/>
                </a:cubicBezTo>
                <a:cubicBezTo>
                  <a:pt x="503132" y="2204520"/>
                  <a:pt x="508352" y="2199289"/>
                  <a:pt x="501062" y="2189421"/>
                </a:cubicBezTo>
                <a:cubicBezTo>
                  <a:pt x="497782" y="2184915"/>
                  <a:pt x="510968" y="2159409"/>
                  <a:pt x="516118" y="2157697"/>
                </a:cubicBezTo>
                <a:cubicBezTo>
                  <a:pt x="516881" y="2157451"/>
                  <a:pt x="517646" y="2157204"/>
                  <a:pt x="518242" y="2157185"/>
                </a:cubicBezTo>
                <a:cubicBezTo>
                  <a:pt x="529930" y="2157672"/>
                  <a:pt x="531402" y="2150147"/>
                  <a:pt x="530188" y="2140735"/>
                </a:cubicBezTo>
                <a:cubicBezTo>
                  <a:pt x="529006" y="2131541"/>
                  <a:pt x="525303" y="2120234"/>
                  <a:pt x="541733" y="2124298"/>
                </a:cubicBezTo>
                <a:cubicBezTo>
                  <a:pt x="543592" y="2124675"/>
                  <a:pt x="543794" y="2123349"/>
                  <a:pt x="544359" y="2121791"/>
                </a:cubicBezTo>
                <a:cubicBezTo>
                  <a:pt x="555609" y="2082061"/>
                  <a:pt x="579960" y="2050904"/>
                  <a:pt x="603912" y="2019759"/>
                </a:cubicBezTo>
                <a:cubicBezTo>
                  <a:pt x="605275" y="2018174"/>
                  <a:pt x="606639" y="2016590"/>
                  <a:pt x="608002" y="2015005"/>
                </a:cubicBezTo>
                <a:cubicBezTo>
                  <a:pt x="579269" y="2023667"/>
                  <a:pt x="482131" y="2036829"/>
                  <a:pt x="452750" y="2034520"/>
                </a:cubicBezTo>
                <a:cubicBezTo>
                  <a:pt x="426623" y="2032542"/>
                  <a:pt x="288554" y="2085114"/>
                  <a:pt x="262712" y="2114344"/>
                </a:cubicBezTo>
                <a:cubicBezTo>
                  <a:pt x="255207" y="2092393"/>
                  <a:pt x="262857" y="2083341"/>
                  <a:pt x="268517" y="2073038"/>
                </a:cubicBezTo>
                <a:cubicBezTo>
                  <a:pt x="276540" y="2058478"/>
                  <a:pt x="276622" y="2048362"/>
                  <a:pt x="255787" y="2037632"/>
                </a:cubicBezTo>
                <a:cubicBezTo>
                  <a:pt x="196133" y="2007104"/>
                  <a:pt x="196566" y="2005990"/>
                  <a:pt x="241359" y="1960295"/>
                </a:cubicBezTo>
                <a:cubicBezTo>
                  <a:pt x="243454" y="1958245"/>
                  <a:pt x="241306" y="1951943"/>
                  <a:pt x="241245" y="1947547"/>
                </a:cubicBezTo>
                <a:cubicBezTo>
                  <a:pt x="226911" y="1941435"/>
                  <a:pt x="213736" y="1959026"/>
                  <a:pt x="195038" y="1941188"/>
                </a:cubicBezTo>
                <a:cubicBezTo>
                  <a:pt x="251639" y="1858163"/>
                  <a:pt x="344693" y="1777865"/>
                  <a:pt x="430417" y="1714084"/>
                </a:cubicBezTo>
                <a:cubicBezTo>
                  <a:pt x="350723" y="1696761"/>
                  <a:pt x="315222" y="1768305"/>
                  <a:pt x="257493" y="1761235"/>
                </a:cubicBezTo>
                <a:cubicBezTo>
                  <a:pt x="226114" y="1740308"/>
                  <a:pt x="304464" y="1702056"/>
                  <a:pt x="223028" y="1694464"/>
                </a:cubicBezTo>
                <a:cubicBezTo>
                  <a:pt x="254800" y="1674048"/>
                  <a:pt x="277673" y="1654373"/>
                  <a:pt x="298261" y="1631477"/>
                </a:cubicBezTo>
                <a:cubicBezTo>
                  <a:pt x="334745" y="1590456"/>
                  <a:pt x="339167" y="1563927"/>
                  <a:pt x="311654" y="1511432"/>
                </a:cubicBezTo>
                <a:cubicBezTo>
                  <a:pt x="293444" y="1476870"/>
                  <a:pt x="269884" y="1445346"/>
                  <a:pt x="280139" y="1403011"/>
                </a:cubicBezTo>
                <a:cubicBezTo>
                  <a:pt x="287189" y="1373975"/>
                  <a:pt x="279979" y="1355311"/>
                  <a:pt x="238885" y="1369665"/>
                </a:cubicBezTo>
                <a:cubicBezTo>
                  <a:pt x="194536" y="1385007"/>
                  <a:pt x="173125" y="1359788"/>
                  <a:pt x="177350" y="1309302"/>
                </a:cubicBezTo>
                <a:cubicBezTo>
                  <a:pt x="180088" y="1276893"/>
                  <a:pt x="170607" y="1267099"/>
                  <a:pt x="139289" y="1271891"/>
                </a:cubicBezTo>
                <a:cubicBezTo>
                  <a:pt x="104651" y="1277233"/>
                  <a:pt x="74337" y="1299360"/>
                  <a:pt x="29194" y="1290765"/>
                </a:cubicBezTo>
                <a:cubicBezTo>
                  <a:pt x="55247" y="1230971"/>
                  <a:pt x="132258" y="1245087"/>
                  <a:pt x="164517" y="1187942"/>
                </a:cubicBezTo>
                <a:cubicBezTo>
                  <a:pt x="116070" y="1189353"/>
                  <a:pt x="79047" y="1190819"/>
                  <a:pt x="45028" y="1204275"/>
                </a:cubicBezTo>
                <a:cubicBezTo>
                  <a:pt x="30841" y="1209809"/>
                  <a:pt x="15262" y="1215389"/>
                  <a:pt x="4362" y="1198829"/>
                </a:cubicBezTo>
                <a:cubicBezTo>
                  <a:pt x="-8656" y="1178822"/>
                  <a:pt x="10514" y="1170482"/>
                  <a:pt x="22109" y="1166354"/>
                </a:cubicBezTo>
                <a:cubicBezTo>
                  <a:pt x="54829" y="1154920"/>
                  <a:pt x="77478" y="1129756"/>
                  <a:pt x="103108" y="1109767"/>
                </a:cubicBezTo>
                <a:cubicBezTo>
                  <a:pt x="159186" y="1065890"/>
                  <a:pt x="222492" y="1028804"/>
                  <a:pt x="264964" y="958344"/>
                </a:cubicBezTo>
                <a:cubicBezTo>
                  <a:pt x="201251" y="978075"/>
                  <a:pt x="157792" y="1020649"/>
                  <a:pt x="97282" y="1031040"/>
                </a:cubicBezTo>
                <a:cubicBezTo>
                  <a:pt x="141438" y="966459"/>
                  <a:pt x="204023" y="923242"/>
                  <a:pt x="262299" y="875335"/>
                </a:cubicBezTo>
                <a:cubicBezTo>
                  <a:pt x="278887" y="861805"/>
                  <a:pt x="296498" y="852418"/>
                  <a:pt x="296474" y="824279"/>
                </a:cubicBezTo>
                <a:cubicBezTo>
                  <a:pt x="296489" y="769759"/>
                  <a:pt x="313822" y="723888"/>
                  <a:pt x="362237" y="698295"/>
                </a:cubicBezTo>
                <a:cubicBezTo>
                  <a:pt x="362603" y="698064"/>
                  <a:pt x="358596" y="690065"/>
                  <a:pt x="355949" y="684438"/>
                </a:cubicBezTo>
                <a:cubicBezTo>
                  <a:pt x="324009" y="683754"/>
                  <a:pt x="303939" y="716746"/>
                  <a:pt x="261719" y="707615"/>
                </a:cubicBezTo>
                <a:cubicBezTo>
                  <a:pt x="293826" y="662786"/>
                  <a:pt x="320414" y="622540"/>
                  <a:pt x="372278" y="599908"/>
                </a:cubicBezTo>
                <a:cubicBezTo>
                  <a:pt x="413808" y="581802"/>
                  <a:pt x="466783" y="570566"/>
                  <a:pt x="490605" y="515904"/>
                </a:cubicBezTo>
                <a:cubicBezTo>
                  <a:pt x="451972" y="506653"/>
                  <a:pt x="426252" y="520708"/>
                  <a:pt x="399971" y="531045"/>
                </a:cubicBezTo>
                <a:cubicBezTo>
                  <a:pt x="359508" y="546918"/>
                  <a:pt x="320136" y="564730"/>
                  <a:pt x="279703" y="580821"/>
                </a:cubicBezTo>
                <a:cubicBezTo>
                  <a:pt x="264388" y="586832"/>
                  <a:pt x="247282" y="591585"/>
                  <a:pt x="232911" y="565248"/>
                </a:cubicBezTo>
                <a:cubicBezTo>
                  <a:pt x="286047" y="557744"/>
                  <a:pt x="313129" y="520779"/>
                  <a:pt x="341934" y="485953"/>
                </a:cubicBezTo>
                <a:cubicBezTo>
                  <a:pt x="358200" y="466279"/>
                  <a:pt x="369926" y="440383"/>
                  <a:pt x="405640" y="448854"/>
                </a:cubicBezTo>
                <a:cubicBezTo>
                  <a:pt x="424525" y="453275"/>
                  <a:pt x="433943" y="438668"/>
                  <a:pt x="429321" y="421236"/>
                </a:cubicBezTo>
                <a:cubicBezTo>
                  <a:pt x="413276" y="359781"/>
                  <a:pt x="452058" y="336712"/>
                  <a:pt x="493913" y="323432"/>
                </a:cubicBezTo>
                <a:cubicBezTo>
                  <a:pt x="573005" y="298125"/>
                  <a:pt x="633817" y="243096"/>
                  <a:pt x="709765" y="211522"/>
                </a:cubicBezTo>
                <a:cubicBezTo>
                  <a:pt x="783652" y="180894"/>
                  <a:pt x="1350249" y="31238"/>
                  <a:pt x="1496734" y="13336"/>
                </a:cubicBezTo>
                <a:cubicBezTo>
                  <a:pt x="1552759" y="6490"/>
                  <a:pt x="1608201" y="2420"/>
                  <a:pt x="1662913" y="807"/>
                </a:cubicBezTo>
                <a:close/>
              </a:path>
            </a:pathLst>
          </a:custGeom>
        </p:spPr>
      </p:pic>
    </p:spTree>
    <p:extLst>
      <p:ext uri="{BB962C8B-B14F-4D97-AF65-F5344CB8AC3E}">
        <p14:creationId xmlns:p14="http://schemas.microsoft.com/office/powerpoint/2010/main" val="3256243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2089B7B-A5D5-E5AE-9F1B-5657A5E6CB52}"/>
              </a:ext>
            </a:extLst>
          </p:cNvPr>
          <p:cNvSpPr>
            <a:spLocks noGrp="1"/>
          </p:cNvSpPr>
          <p:nvPr>
            <p:ph type="title"/>
          </p:nvPr>
        </p:nvSpPr>
        <p:spPr>
          <a:xfrm>
            <a:off x="6106390" y="759126"/>
            <a:ext cx="4596245" cy="1711119"/>
          </a:xfrm>
        </p:spPr>
        <p:txBody>
          <a:bodyPr anchor="ctr">
            <a:normAutofit/>
          </a:bodyPr>
          <a:lstStyle/>
          <a:p>
            <a:r>
              <a:rPr lang="tr-TR" sz="3600" dirty="0"/>
              <a:t>ÜÇÜNCÜL KORUMA</a:t>
            </a:r>
          </a:p>
        </p:txBody>
      </p:sp>
      <p:sp>
        <p:nvSpPr>
          <p:cNvPr id="3" name="İçerik Yer Tutucusu 2">
            <a:extLst>
              <a:ext uri="{FF2B5EF4-FFF2-40B4-BE49-F238E27FC236}">
                <a16:creationId xmlns:a16="http://schemas.microsoft.com/office/drawing/2014/main" id="{C7174F94-9478-73D7-A48E-71BF47AA028B}"/>
              </a:ext>
            </a:extLst>
          </p:cNvPr>
          <p:cNvSpPr>
            <a:spLocks noGrp="1"/>
          </p:cNvSpPr>
          <p:nvPr>
            <p:ph idx="1"/>
          </p:nvPr>
        </p:nvSpPr>
        <p:spPr>
          <a:xfrm>
            <a:off x="6106390" y="2470244"/>
            <a:ext cx="4596245" cy="3769836"/>
          </a:xfrm>
        </p:spPr>
        <p:txBody>
          <a:bodyPr anchor="ctr">
            <a:normAutofit/>
          </a:bodyPr>
          <a:lstStyle/>
          <a:p>
            <a:r>
              <a:rPr lang="tr-TR" sz="2000" dirty="0"/>
              <a:t>Hastalık ortaya çıktıktan sonra, hastanın işlevselliğini ve yaşam kalitesini koruma, yaşam süresini artırma ve ileride çıkabilecek olası komplikasyonların önlenmesine yönelik yapılan girişimlerdir.</a:t>
            </a:r>
          </a:p>
          <a:p>
            <a:endParaRPr lang="tr-TR" sz="2000" dirty="0"/>
          </a:p>
          <a:p>
            <a:r>
              <a:rPr lang="tr-TR" sz="2000" i="0" dirty="0">
                <a:effectLst/>
                <a:latin typeface="Roboto" panose="02000000000000000000" pitchFamily="2" charset="0"/>
              </a:rPr>
              <a:t>Birincil ve ikincil korunma olanaklarından yararlanamamış, tanıda geç kalınmış hastalarda, en iyi tedavi ve rehabilitasyon olanaklarının kullanımıdır.</a:t>
            </a:r>
            <a:endParaRPr lang="tr-TR" sz="2000" dirty="0"/>
          </a:p>
        </p:txBody>
      </p:sp>
      <p:pic>
        <p:nvPicPr>
          <p:cNvPr id="6" name="Resim 5">
            <a:extLst>
              <a:ext uri="{FF2B5EF4-FFF2-40B4-BE49-F238E27FC236}">
                <a16:creationId xmlns:a16="http://schemas.microsoft.com/office/drawing/2014/main" id="{5E80670B-A3A3-FFFD-B8A7-0EA7368FEBDD}"/>
              </a:ext>
            </a:extLst>
          </p:cNvPr>
          <p:cNvPicPr>
            <a:picLocks noChangeAspect="1"/>
          </p:cNvPicPr>
          <p:nvPr/>
        </p:nvPicPr>
        <p:blipFill>
          <a:blip r:embed="rId2"/>
          <a:stretch>
            <a:fillRect/>
          </a:stretch>
        </p:blipFill>
        <p:spPr>
          <a:xfrm>
            <a:off x="768873" y="1279671"/>
            <a:ext cx="3872455" cy="4333166"/>
          </a:xfrm>
          <a:prstGeom prst="rect">
            <a:avLst/>
          </a:prstGeom>
        </p:spPr>
      </p:pic>
    </p:spTree>
    <p:extLst>
      <p:ext uri="{BB962C8B-B14F-4D97-AF65-F5344CB8AC3E}">
        <p14:creationId xmlns:p14="http://schemas.microsoft.com/office/powerpoint/2010/main" val="10717087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50EF20-222C-F590-1251-1D97895C9A5B}"/>
              </a:ext>
            </a:extLst>
          </p:cNvPr>
          <p:cNvSpPr>
            <a:spLocks noGrp="1"/>
          </p:cNvSpPr>
          <p:nvPr>
            <p:ph type="title"/>
          </p:nvPr>
        </p:nvSpPr>
        <p:spPr>
          <a:xfrm>
            <a:off x="762000" y="761998"/>
            <a:ext cx="5334000" cy="1708246"/>
          </a:xfrm>
        </p:spPr>
        <p:txBody>
          <a:bodyPr vert="horz" lIns="91440" tIns="45720" rIns="91440" bIns="45720" rtlCol="0" anchor="ctr">
            <a:normAutofit/>
          </a:bodyPr>
          <a:lstStyle/>
          <a:p>
            <a:r>
              <a:rPr lang="en-US" sz="3600" kern="1200" dirty="0">
                <a:solidFill>
                  <a:schemeClr val="tx1"/>
                </a:solidFill>
                <a:latin typeface="+mj-lt"/>
                <a:ea typeface="+mj-ea"/>
                <a:cs typeface="+mj-cs"/>
              </a:rPr>
              <a:t>ÜÇÜNCÜL KORUMA</a:t>
            </a:r>
          </a:p>
        </p:txBody>
      </p:sp>
      <p:sp>
        <p:nvSpPr>
          <p:cNvPr id="6" name="Metin kutusu 5">
            <a:extLst>
              <a:ext uri="{FF2B5EF4-FFF2-40B4-BE49-F238E27FC236}">
                <a16:creationId xmlns:a16="http://schemas.microsoft.com/office/drawing/2014/main" id="{E9916452-51E0-70A9-53FF-C1FF5E7491D9}"/>
              </a:ext>
            </a:extLst>
          </p:cNvPr>
          <p:cNvSpPr txBox="1"/>
          <p:nvPr/>
        </p:nvSpPr>
        <p:spPr>
          <a:xfrm>
            <a:off x="761994" y="2470245"/>
            <a:ext cx="6499418" cy="3769835"/>
          </a:xfrm>
          <a:prstGeom prst="rect">
            <a:avLst/>
          </a:prstGeom>
        </p:spPr>
        <p:txBody>
          <a:bodyPr vert="horz" lIns="91440" tIns="45720" rIns="91440" bIns="45720" rtlCol="0" anchor="ctr">
            <a:normAutofit lnSpcReduction="10000"/>
          </a:bodyPr>
          <a:lstStyle/>
          <a:p>
            <a:pPr marL="685800" indent="-342900">
              <a:lnSpc>
                <a:spcPct val="90000"/>
              </a:lnSpc>
              <a:spcAft>
                <a:spcPts val="600"/>
              </a:spcAft>
              <a:buFont typeface="Arial" panose="020B0604020202020204" pitchFamily="34" charset="0"/>
              <a:buChar char="•"/>
            </a:pPr>
            <a:r>
              <a:rPr lang="en-US" sz="2400" dirty="0" err="1"/>
              <a:t>Hastalık</a:t>
            </a:r>
            <a:r>
              <a:rPr lang="en-US" sz="2400" dirty="0"/>
              <a:t> </a:t>
            </a:r>
            <a:r>
              <a:rPr lang="en-US" sz="2400" dirty="0" err="1"/>
              <a:t>tedavisinin</a:t>
            </a:r>
            <a:r>
              <a:rPr lang="en-US" sz="2400" dirty="0"/>
              <a:t> </a:t>
            </a:r>
            <a:r>
              <a:rPr lang="en-US" sz="2400" dirty="0" err="1"/>
              <a:t>bir</a:t>
            </a:r>
            <a:r>
              <a:rPr lang="en-US" sz="2400" dirty="0"/>
              <a:t> </a:t>
            </a:r>
            <a:r>
              <a:rPr lang="en-US" sz="2400" dirty="0" err="1"/>
              <a:t>parçası</a:t>
            </a:r>
            <a:r>
              <a:rPr lang="en-US" sz="2400" dirty="0"/>
              <a:t> </a:t>
            </a:r>
            <a:r>
              <a:rPr lang="en-US" sz="2400" dirty="0" err="1"/>
              <a:t>olduğu</a:t>
            </a:r>
            <a:r>
              <a:rPr lang="en-US" sz="2400" dirty="0"/>
              <a:t> </a:t>
            </a:r>
            <a:r>
              <a:rPr lang="en-US" sz="2400" dirty="0" err="1"/>
              <a:t>için</a:t>
            </a:r>
            <a:r>
              <a:rPr lang="en-US" sz="2400" dirty="0"/>
              <a:t> </a:t>
            </a:r>
            <a:r>
              <a:rPr lang="en-US" sz="2400" dirty="0" err="1"/>
              <a:t>periyodik</a:t>
            </a:r>
            <a:r>
              <a:rPr lang="en-US" sz="2400" dirty="0"/>
              <a:t> </a:t>
            </a:r>
            <a:r>
              <a:rPr lang="en-US" sz="2400" dirty="0" err="1"/>
              <a:t>sağlık</a:t>
            </a:r>
            <a:r>
              <a:rPr lang="en-US" sz="2400" dirty="0"/>
              <a:t> </a:t>
            </a:r>
            <a:r>
              <a:rPr lang="en-US" sz="2400" dirty="0" err="1"/>
              <a:t>muayenesi</a:t>
            </a:r>
            <a:r>
              <a:rPr lang="en-US" sz="2400" dirty="0"/>
              <a:t> </a:t>
            </a:r>
            <a:r>
              <a:rPr lang="en-US" sz="2400" dirty="0" err="1"/>
              <a:t>kapsamında</a:t>
            </a:r>
            <a:r>
              <a:rPr lang="en-US" sz="2400" dirty="0"/>
              <a:t> </a:t>
            </a:r>
            <a:r>
              <a:rPr lang="en-US" sz="2400" dirty="0" err="1"/>
              <a:t>ele</a:t>
            </a:r>
            <a:r>
              <a:rPr lang="en-US" sz="2400" dirty="0"/>
              <a:t> </a:t>
            </a:r>
            <a:r>
              <a:rPr lang="en-US" sz="2400" dirty="0" err="1"/>
              <a:t>alınmaz</a:t>
            </a:r>
            <a:r>
              <a:rPr lang="en-US" sz="2400" dirty="0"/>
              <a:t>.</a:t>
            </a:r>
          </a:p>
          <a:p>
            <a:pPr marL="0" indent="-228600">
              <a:lnSpc>
                <a:spcPct val="90000"/>
              </a:lnSpc>
              <a:spcAft>
                <a:spcPts val="600"/>
              </a:spcAft>
              <a:buFont typeface="Arial" panose="020B0604020202020204" pitchFamily="34" charset="0"/>
              <a:buChar char="•"/>
            </a:pPr>
            <a:endParaRPr lang="en-US" sz="2400" dirty="0"/>
          </a:p>
          <a:p>
            <a:pPr marL="342900" indent="-342900">
              <a:lnSpc>
                <a:spcPct val="90000"/>
              </a:lnSpc>
              <a:spcAft>
                <a:spcPts val="600"/>
              </a:spcAft>
              <a:buFont typeface="Arial" panose="020B0604020202020204" pitchFamily="34" charset="0"/>
              <a:buChar char="•"/>
            </a:pPr>
            <a:r>
              <a:rPr lang="en-US" sz="2400" dirty="0"/>
              <a:t>      </a:t>
            </a:r>
            <a:r>
              <a:rPr lang="tr-TR" sz="2400" dirty="0"/>
              <a:t> </a:t>
            </a:r>
            <a:r>
              <a:rPr lang="en-US" sz="2400" dirty="0" err="1"/>
              <a:t>Hedef</a:t>
            </a:r>
            <a:r>
              <a:rPr lang="en-US" sz="2400" dirty="0"/>
              <a:t> </a:t>
            </a:r>
            <a:r>
              <a:rPr lang="en-US" sz="2400" dirty="0" err="1"/>
              <a:t>kitle</a:t>
            </a:r>
            <a:r>
              <a:rPr lang="en-US" sz="2400" dirty="0"/>
              <a:t> </a:t>
            </a:r>
            <a:r>
              <a:rPr lang="en-US" sz="2400" dirty="0">
                <a:sym typeface="Wingdings" pitchFamily="2" charset="2"/>
              </a:rPr>
              <a:t></a:t>
            </a:r>
            <a:r>
              <a:rPr lang="en-US" sz="2400" dirty="0"/>
              <a:t> </a:t>
            </a:r>
            <a:r>
              <a:rPr lang="en-US" sz="2400" dirty="0" err="1"/>
              <a:t>Semptomatik</a:t>
            </a:r>
            <a:r>
              <a:rPr lang="en-US" sz="2400" dirty="0"/>
              <a:t> </a:t>
            </a:r>
            <a:r>
              <a:rPr lang="en-US" sz="2400" dirty="0" err="1"/>
              <a:t>hastalar</a:t>
            </a:r>
            <a:endParaRPr lang="tr-TR" sz="2400" dirty="0"/>
          </a:p>
          <a:p>
            <a:pPr marL="342900" indent="-342900">
              <a:lnSpc>
                <a:spcPct val="90000"/>
              </a:lnSpc>
              <a:spcAft>
                <a:spcPts val="600"/>
              </a:spcAft>
              <a:buFont typeface="Arial" panose="020B0604020202020204" pitchFamily="34" charset="0"/>
              <a:buChar char="•"/>
            </a:pPr>
            <a:endParaRPr lang="en-US" sz="2000" dirty="0"/>
          </a:p>
          <a:p>
            <a:pPr marL="0" indent="-228600">
              <a:lnSpc>
                <a:spcPct val="90000"/>
              </a:lnSpc>
              <a:spcAft>
                <a:spcPts val="600"/>
              </a:spcAft>
              <a:buFont typeface="Arial" panose="020B0604020202020204" pitchFamily="34" charset="0"/>
              <a:buChar char="•"/>
            </a:pPr>
            <a:endParaRPr lang="en-US" sz="2000" dirty="0"/>
          </a:p>
          <a:p>
            <a:pPr marL="342900" indent="-342900">
              <a:lnSpc>
                <a:spcPct val="90000"/>
              </a:lnSpc>
              <a:spcAft>
                <a:spcPts val="600"/>
              </a:spcAft>
              <a:buFont typeface="Arial" panose="020B0604020202020204" pitchFamily="34" charset="0"/>
              <a:buChar char="•"/>
            </a:pPr>
            <a:r>
              <a:rPr lang="tr-TR" sz="2200" b="0" i="0" dirty="0">
                <a:effectLst/>
              </a:rPr>
              <a:t>        </a:t>
            </a:r>
            <a:r>
              <a:rPr lang="en-US" sz="2200" b="0" i="0" dirty="0" err="1">
                <a:effectLst/>
              </a:rPr>
              <a:t>Diyabeti</a:t>
            </a:r>
            <a:r>
              <a:rPr lang="en-US" sz="2200" b="0" i="0" dirty="0">
                <a:effectLst/>
              </a:rPr>
              <a:t> </a:t>
            </a:r>
            <a:r>
              <a:rPr lang="en-US" sz="2200" b="0" i="0" dirty="0" err="1">
                <a:effectLst/>
              </a:rPr>
              <a:t>olan</a:t>
            </a:r>
            <a:r>
              <a:rPr lang="en-US" sz="2200" b="0" i="0" dirty="0">
                <a:effectLst/>
              </a:rPr>
              <a:t> </a:t>
            </a:r>
            <a:r>
              <a:rPr lang="en-US" sz="2200" b="0" i="0" dirty="0" err="1">
                <a:effectLst/>
              </a:rPr>
              <a:t>kişinin</a:t>
            </a:r>
            <a:r>
              <a:rPr lang="en-US" sz="2200" b="0" i="0" dirty="0">
                <a:effectLst/>
              </a:rPr>
              <a:t> </a:t>
            </a:r>
            <a:r>
              <a:rPr lang="en-US" sz="2200" b="0" i="0" dirty="0" err="1">
                <a:effectLst/>
              </a:rPr>
              <a:t>göz</a:t>
            </a:r>
            <a:r>
              <a:rPr lang="en-US" sz="2200" b="0" i="0" dirty="0">
                <a:effectLst/>
              </a:rPr>
              <a:t> </a:t>
            </a:r>
            <a:r>
              <a:rPr lang="en-US" sz="2200" b="0" i="0" dirty="0" err="1">
                <a:effectLst/>
              </a:rPr>
              <a:t>komplikasyonları</a:t>
            </a:r>
            <a:r>
              <a:rPr lang="en-US" sz="2200" b="0" i="0" dirty="0">
                <a:effectLst/>
              </a:rPr>
              <a:t> </a:t>
            </a:r>
            <a:r>
              <a:rPr lang="en-US" sz="2200" b="0" i="0" dirty="0" err="1">
                <a:effectLst/>
              </a:rPr>
              <a:t>varken</a:t>
            </a:r>
            <a:r>
              <a:rPr lang="en-US" sz="2200" b="0" i="0" dirty="0">
                <a:effectLst/>
              </a:rPr>
              <a:t> </a:t>
            </a:r>
            <a:r>
              <a:rPr lang="en-US" sz="2200" b="0" i="0" dirty="0" err="1">
                <a:effectLst/>
              </a:rPr>
              <a:t>körlüğün</a:t>
            </a:r>
            <a:r>
              <a:rPr lang="en-US" sz="2200" b="0" i="0" dirty="0">
                <a:effectLst/>
              </a:rPr>
              <a:t> </a:t>
            </a:r>
            <a:r>
              <a:rPr lang="en-US" sz="2200" b="0" i="0" dirty="0" err="1">
                <a:effectLst/>
              </a:rPr>
              <a:t>veya</a:t>
            </a:r>
            <a:r>
              <a:rPr lang="en-US" sz="2200" b="0" i="0" dirty="0">
                <a:effectLst/>
              </a:rPr>
              <a:t> </a:t>
            </a:r>
            <a:r>
              <a:rPr lang="en-US" sz="2200" b="0" i="0" dirty="0" err="1">
                <a:effectLst/>
              </a:rPr>
              <a:t>diyabetik</a:t>
            </a:r>
            <a:r>
              <a:rPr lang="en-US" sz="2200" b="0" i="0" dirty="0">
                <a:effectLst/>
              </a:rPr>
              <a:t> </a:t>
            </a:r>
            <a:r>
              <a:rPr lang="en-US" sz="2200" b="0" i="0" dirty="0" err="1">
                <a:effectLst/>
              </a:rPr>
              <a:t>nöropatisi</a:t>
            </a:r>
            <a:r>
              <a:rPr lang="en-US" sz="2200" b="0" i="0" dirty="0">
                <a:effectLst/>
              </a:rPr>
              <a:t> </a:t>
            </a:r>
            <a:r>
              <a:rPr lang="en-US" sz="2200" b="0" i="0" dirty="0" err="1">
                <a:effectLst/>
              </a:rPr>
              <a:t>varken</a:t>
            </a:r>
            <a:r>
              <a:rPr lang="en-US" sz="2200" b="0" i="0" dirty="0">
                <a:effectLst/>
              </a:rPr>
              <a:t> </a:t>
            </a:r>
            <a:r>
              <a:rPr lang="en-US" sz="2200" b="0" i="0" dirty="0" err="1">
                <a:effectLst/>
              </a:rPr>
              <a:t>bacak</a:t>
            </a:r>
            <a:r>
              <a:rPr lang="en-US" sz="2200" b="0" i="0" dirty="0">
                <a:effectLst/>
              </a:rPr>
              <a:t> </a:t>
            </a:r>
            <a:r>
              <a:rPr lang="en-US" sz="2200" b="0" i="0" dirty="0" err="1">
                <a:effectLst/>
              </a:rPr>
              <a:t>amputasyonlarının</a:t>
            </a:r>
            <a:r>
              <a:rPr lang="en-US" sz="2200" b="0" i="0" dirty="0">
                <a:effectLst/>
              </a:rPr>
              <a:t> </a:t>
            </a:r>
            <a:r>
              <a:rPr lang="en-US" sz="2200" b="0" i="0" dirty="0" err="1">
                <a:effectLst/>
              </a:rPr>
              <a:t>engellenmesi</a:t>
            </a:r>
            <a:r>
              <a:rPr lang="en-US" sz="2200" b="0" i="0" dirty="0">
                <a:effectLst/>
              </a:rPr>
              <a:t> </a:t>
            </a:r>
            <a:r>
              <a:rPr lang="en-US" sz="2200" b="0" i="0" dirty="0" err="1">
                <a:effectLst/>
              </a:rPr>
              <a:t>gibi</a:t>
            </a:r>
            <a:r>
              <a:rPr lang="en-US" sz="2200" b="0" i="0" dirty="0">
                <a:effectLst/>
              </a:rPr>
              <a:t>.</a:t>
            </a:r>
            <a:br>
              <a:rPr lang="en-US" sz="2200" dirty="0"/>
            </a:br>
            <a:endParaRPr lang="en-US" sz="2200" dirty="0"/>
          </a:p>
        </p:txBody>
      </p:sp>
      <p:pic>
        <p:nvPicPr>
          <p:cNvPr id="7" name="Resim 6">
            <a:extLst>
              <a:ext uri="{FF2B5EF4-FFF2-40B4-BE49-F238E27FC236}">
                <a16:creationId xmlns:a16="http://schemas.microsoft.com/office/drawing/2014/main" id="{22795F84-D1DE-85C3-3374-61E6C7713EDF}"/>
              </a:ext>
            </a:extLst>
          </p:cNvPr>
          <p:cNvPicPr>
            <a:picLocks noChangeAspect="1"/>
          </p:cNvPicPr>
          <p:nvPr/>
        </p:nvPicPr>
        <p:blipFill>
          <a:blip r:embed="rId2"/>
          <a:srcRect l="2150" r="1911" b="2"/>
          <a:stretch/>
        </p:blipFill>
        <p:spPr>
          <a:xfrm>
            <a:off x="7607878" y="807634"/>
            <a:ext cx="3758045" cy="5240187"/>
          </a:xfrm>
          <a:prstGeom prst="rect">
            <a:avLst/>
          </a:prstGeom>
        </p:spPr>
      </p:pic>
    </p:spTree>
    <p:extLst>
      <p:ext uri="{BB962C8B-B14F-4D97-AF65-F5344CB8AC3E}">
        <p14:creationId xmlns:p14="http://schemas.microsoft.com/office/powerpoint/2010/main" val="1582937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çık kapılar">
            <a:extLst>
              <a:ext uri="{FF2B5EF4-FFF2-40B4-BE49-F238E27FC236}">
                <a16:creationId xmlns:a16="http://schemas.microsoft.com/office/drawing/2014/main" id="{F94BB079-B945-2B3B-ECE4-60EF204BFE27}"/>
              </a:ext>
            </a:extLst>
          </p:cNvPr>
          <p:cNvPicPr>
            <a:picLocks noChangeAspect="1"/>
          </p:cNvPicPr>
          <p:nvPr/>
        </p:nvPicPr>
        <p:blipFill>
          <a:blip r:embed="rId2"/>
          <a:srcRect l="34066" r="6669" b="-1"/>
          <a:stretch/>
        </p:blipFill>
        <p:spPr>
          <a:xfrm>
            <a:off x="6103027" y="10"/>
            <a:ext cx="6088971" cy="6857990"/>
          </a:xfrm>
          <a:prstGeom prst="rect">
            <a:avLst/>
          </a:prstGeom>
        </p:spPr>
      </p:pic>
      <p:sp>
        <p:nvSpPr>
          <p:cNvPr id="2" name="Başlık 1">
            <a:extLst>
              <a:ext uri="{FF2B5EF4-FFF2-40B4-BE49-F238E27FC236}">
                <a16:creationId xmlns:a16="http://schemas.microsoft.com/office/drawing/2014/main" id="{4ACFC11C-D307-752A-5A09-F8EF81A06E28}"/>
              </a:ext>
            </a:extLst>
          </p:cNvPr>
          <p:cNvSpPr>
            <a:spLocks noGrp="1"/>
          </p:cNvSpPr>
          <p:nvPr>
            <p:ph type="title"/>
          </p:nvPr>
        </p:nvSpPr>
        <p:spPr>
          <a:xfrm>
            <a:off x="761801" y="328512"/>
            <a:ext cx="4778387" cy="1628970"/>
          </a:xfrm>
        </p:spPr>
        <p:txBody>
          <a:bodyPr anchor="ctr">
            <a:normAutofit/>
          </a:bodyPr>
          <a:lstStyle/>
          <a:p>
            <a:r>
              <a:rPr lang="tr-TR" sz="3600" dirty="0"/>
              <a:t>DÖRDÜNCÜL KORUMA</a:t>
            </a:r>
          </a:p>
        </p:txBody>
      </p:sp>
      <p:sp>
        <p:nvSpPr>
          <p:cNvPr id="3" name="İçerik Yer Tutucusu 2">
            <a:extLst>
              <a:ext uri="{FF2B5EF4-FFF2-40B4-BE49-F238E27FC236}">
                <a16:creationId xmlns:a16="http://schemas.microsoft.com/office/drawing/2014/main" id="{90AD1305-BEB2-4408-42EA-2A2150A4A7FB}"/>
              </a:ext>
            </a:extLst>
          </p:cNvPr>
          <p:cNvSpPr>
            <a:spLocks noGrp="1"/>
          </p:cNvSpPr>
          <p:nvPr>
            <p:ph idx="1"/>
          </p:nvPr>
        </p:nvSpPr>
        <p:spPr>
          <a:xfrm>
            <a:off x="725433" y="2245888"/>
            <a:ext cx="4659756" cy="3374137"/>
          </a:xfrm>
        </p:spPr>
        <p:txBody>
          <a:bodyPr anchor="ctr">
            <a:normAutofit/>
          </a:bodyPr>
          <a:lstStyle/>
          <a:p>
            <a:r>
              <a:rPr lang="tr-TR" sz="2000" dirty="0"/>
              <a:t>Aşırı </a:t>
            </a:r>
            <a:r>
              <a:rPr lang="tr-TR" sz="2000" dirty="0" err="1"/>
              <a:t>medikalizasyon</a:t>
            </a:r>
            <a:r>
              <a:rPr lang="tr-TR" sz="2000" dirty="0"/>
              <a:t> riskindeki hastayı ve toplumu tanımlamak, medikal istilalardan onları korumak ve onlara bilimsel ve etik olarak kabul edilebilir bakım prosedürlerini sağlamak için yapılan eylemdir.</a:t>
            </a:r>
          </a:p>
          <a:p>
            <a:pPr marL="0" indent="0">
              <a:buNone/>
            </a:pPr>
            <a:endParaRPr lang="tr-TR" sz="2000" dirty="0"/>
          </a:p>
          <a:p>
            <a:pPr marL="0" indent="0">
              <a:buNone/>
            </a:pPr>
            <a:r>
              <a:rPr lang="tr-TR" sz="2000" dirty="0"/>
              <a:t> </a:t>
            </a:r>
            <a:r>
              <a:rPr lang="tr-TR" sz="2000" b="1" dirty="0"/>
              <a:t>“önce zarar verme’’</a:t>
            </a:r>
            <a:endParaRPr lang="tr-TR" sz="2000" dirty="0"/>
          </a:p>
        </p:txBody>
      </p:sp>
    </p:spTree>
    <p:extLst>
      <p:ext uri="{BB962C8B-B14F-4D97-AF65-F5344CB8AC3E}">
        <p14:creationId xmlns:p14="http://schemas.microsoft.com/office/powerpoint/2010/main" val="35560053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FD0235-6CF9-053E-6271-FA6560D50E34}"/>
              </a:ext>
            </a:extLst>
          </p:cNvPr>
          <p:cNvSpPr>
            <a:spLocks noGrp="1"/>
          </p:cNvSpPr>
          <p:nvPr>
            <p:ph type="title"/>
          </p:nvPr>
        </p:nvSpPr>
        <p:spPr/>
        <p:txBody>
          <a:bodyPr/>
          <a:lstStyle/>
          <a:p>
            <a:r>
              <a:rPr lang="tr-TR" dirty="0"/>
              <a:t>PERİYODİK MUAYENE REHBERLERİ</a:t>
            </a:r>
            <a:br>
              <a:rPr lang="tr-TR" b="1" dirty="0"/>
            </a:br>
            <a:endParaRPr lang="tr-TR" dirty="0"/>
          </a:p>
        </p:txBody>
      </p:sp>
      <p:sp>
        <p:nvSpPr>
          <p:cNvPr id="3" name="İçerik Yer Tutucusu 2">
            <a:extLst>
              <a:ext uri="{FF2B5EF4-FFF2-40B4-BE49-F238E27FC236}">
                <a16:creationId xmlns:a16="http://schemas.microsoft.com/office/drawing/2014/main" id="{F43D1984-4B1C-BB05-AF8F-DEB36670F23D}"/>
              </a:ext>
            </a:extLst>
          </p:cNvPr>
          <p:cNvSpPr>
            <a:spLocks noGrp="1"/>
          </p:cNvSpPr>
          <p:nvPr>
            <p:ph idx="1"/>
          </p:nvPr>
        </p:nvSpPr>
        <p:spPr/>
        <p:txBody>
          <a:bodyPr>
            <a:normAutofit/>
          </a:bodyPr>
          <a:lstStyle/>
          <a:p>
            <a:r>
              <a:rPr lang="tr-TR" sz="2000" dirty="0"/>
              <a:t>Ülkeye özgü veriler (coğrafi, etnik ve kültürel yapı) ile PSM önerilerinin geliştirmesi ve kullanılması ideal olandır. Dünyada pek çok ülkede PSM ile ilgili çalışmalar yapılmakta ve çeşitli kılavuzlar yayınlanmaktadır. </a:t>
            </a:r>
          </a:p>
          <a:p>
            <a:endParaRPr lang="tr-TR" sz="2000" dirty="0"/>
          </a:p>
          <a:p>
            <a:r>
              <a:rPr lang="tr-TR" sz="2000" dirty="0"/>
              <a:t>Kanıta dayalı toplumsal tarama rehberlerinin ilki Kanada’da 1976 yılında Kanada Periyodik Sağlık Muayenesi Çalışma Grubu </a:t>
            </a:r>
            <a:r>
              <a:rPr lang="tr-TR" sz="2000" b="1" dirty="0"/>
              <a:t>(</a:t>
            </a:r>
            <a:r>
              <a:rPr lang="tr-TR" sz="2000" b="1" dirty="0" err="1"/>
              <a:t>Canadian</a:t>
            </a:r>
            <a:r>
              <a:rPr lang="tr-TR" sz="2000" b="1" dirty="0"/>
              <a:t> </a:t>
            </a:r>
            <a:r>
              <a:rPr lang="tr-TR" sz="2000" b="1" dirty="0" err="1"/>
              <a:t>Task</a:t>
            </a:r>
            <a:r>
              <a:rPr lang="tr-TR" sz="2000" b="1" dirty="0"/>
              <a:t> Force on </a:t>
            </a:r>
            <a:r>
              <a:rPr lang="tr-TR" sz="2000" b="1" dirty="0" err="1"/>
              <a:t>Periodic</a:t>
            </a:r>
            <a:r>
              <a:rPr lang="tr-TR" sz="2000" b="1" dirty="0"/>
              <a:t> </a:t>
            </a:r>
            <a:r>
              <a:rPr lang="tr-TR" sz="2000" b="1" dirty="0" err="1"/>
              <a:t>Health</a:t>
            </a:r>
            <a:r>
              <a:rPr lang="tr-TR" sz="2000" b="1" dirty="0"/>
              <a:t> </a:t>
            </a:r>
            <a:r>
              <a:rPr lang="tr-TR" sz="2000" b="1" dirty="0" err="1"/>
              <a:t>Examination</a:t>
            </a:r>
            <a:r>
              <a:rPr lang="tr-TR" sz="2000" b="1" dirty="0"/>
              <a:t>) (CTFPHE) </a:t>
            </a:r>
            <a:r>
              <a:rPr lang="tr-TR" sz="2000" dirty="0"/>
              <a:t>tarafından oluşturulmuştur. </a:t>
            </a:r>
          </a:p>
          <a:p>
            <a:pPr marL="0" indent="0">
              <a:buNone/>
            </a:pPr>
            <a:endParaRPr lang="tr-TR" sz="2000" dirty="0"/>
          </a:p>
          <a:p>
            <a:r>
              <a:rPr lang="tr-TR" sz="2000" dirty="0"/>
              <a:t>Bunu ABD’de 1984 yılında hazırlanan Birleşik Devletler Önleyici Hizmetler Çalışma Grubunun </a:t>
            </a:r>
            <a:r>
              <a:rPr lang="tr-TR" sz="2000" b="1" dirty="0"/>
              <a:t>(United </a:t>
            </a:r>
            <a:r>
              <a:rPr lang="tr-TR" sz="2000" b="1" dirty="0" err="1"/>
              <a:t>States</a:t>
            </a:r>
            <a:r>
              <a:rPr lang="tr-TR" sz="2000" b="1" dirty="0"/>
              <a:t> </a:t>
            </a:r>
            <a:r>
              <a:rPr lang="tr-TR" sz="2000" b="1" dirty="0" err="1"/>
              <a:t>Preventive</a:t>
            </a:r>
            <a:r>
              <a:rPr lang="tr-TR" sz="2000" b="1" dirty="0"/>
              <a:t> Services </a:t>
            </a:r>
            <a:r>
              <a:rPr lang="tr-TR" sz="2000" b="1" dirty="0" err="1"/>
              <a:t>Task</a:t>
            </a:r>
            <a:r>
              <a:rPr lang="tr-TR" sz="2000" b="1" dirty="0"/>
              <a:t> Force)</a:t>
            </a:r>
            <a:r>
              <a:rPr lang="tr-TR" sz="2000" dirty="0"/>
              <a:t> </a:t>
            </a:r>
            <a:r>
              <a:rPr lang="tr-TR" sz="2000" b="1" dirty="0"/>
              <a:t>(USPSTF) </a:t>
            </a:r>
            <a:r>
              <a:rPr lang="tr-TR" sz="2000" dirty="0"/>
              <a:t>hazırladığı kılavuz izlemiştir.</a:t>
            </a:r>
            <a:r>
              <a:rPr lang="tr-TR" sz="1400" b="0" i="0" dirty="0">
                <a:solidFill>
                  <a:srgbClr val="202122"/>
                </a:solidFill>
                <a:effectLst/>
                <a:latin typeface="Arial" panose="020B0604020202020204" pitchFamily="34" charset="0"/>
              </a:rPr>
              <a:t> </a:t>
            </a:r>
            <a:r>
              <a:rPr lang="tr-TR" sz="1600" b="0" i="0" dirty="0">
                <a:solidFill>
                  <a:srgbClr val="202122"/>
                </a:solidFill>
                <a:effectLst/>
                <a:latin typeface="Arial" panose="020B0604020202020204" pitchFamily="34" charset="0"/>
              </a:rPr>
              <a:t>USPSTF, </a:t>
            </a:r>
            <a:r>
              <a:rPr lang="tr-TR" sz="1600" dirty="0">
                <a:latin typeface="Arial" panose="020B0604020202020204" pitchFamily="34" charset="0"/>
              </a:rPr>
              <a:t>tıbbi taramaların</a:t>
            </a:r>
            <a:r>
              <a:rPr lang="tr-TR" sz="1600" b="0" i="0" dirty="0">
                <a:solidFill>
                  <a:srgbClr val="202122"/>
                </a:solidFill>
                <a:effectLst/>
                <a:latin typeface="Arial" panose="020B0604020202020204" pitchFamily="34" charset="0"/>
              </a:rPr>
              <a:t> , </a:t>
            </a:r>
            <a:r>
              <a:rPr lang="tr-TR" sz="1600" dirty="0">
                <a:latin typeface="Arial" panose="020B0604020202020204" pitchFamily="34" charset="0"/>
              </a:rPr>
              <a:t>danışmanlığın</a:t>
            </a:r>
            <a:r>
              <a:rPr lang="tr-TR" sz="1600" b="0" i="0" dirty="0">
                <a:solidFill>
                  <a:srgbClr val="202122"/>
                </a:solidFill>
                <a:effectLst/>
                <a:latin typeface="Arial" panose="020B0604020202020204" pitchFamily="34" charset="0"/>
              </a:rPr>
              <a:t> ve koruyucu ilaçların hiçbir semptomu olmayan yetişkinler ve çocuklar için işe yarayıp yaramadığını belirlemek amacıyla bilimsel kanıtları değerlendirir.</a:t>
            </a:r>
            <a:endParaRPr lang="tr-TR" sz="1600" dirty="0"/>
          </a:p>
          <a:p>
            <a:endParaRPr lang="tr-TR" sz="2000" dirty="0"/>
          </a:p>
          <a:p>
            <a:pPr marL="0" indent="0">
              <a:buNone/>
            </a:pPr>
            <a:endParaRPr lang="tr-TR" sz="2800" dirty="0"/>
          </a:p>
          <a:p>
            <a:endParaRPr lang="tr-TR" dirty="0"/>
          </a:p>
        </p:txBody>
      </p:sp>
    </p:spTree>
    <p:extLst>
      <p:ext uri="{BB962C8B-B14F-4D97-AF65-F5344CB8AC3E}">
        <p14:creationId xmlns:p14="http://schemas.microsoft.com/office/powerpoint/2010/main" val="2725517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51894B6-6620-6914-77E5-545EE74BFBAD}"/>
              </a:ext>
            </a:extLst>
          </p:cNvPr>
          <p:cNvSpPr>
            <a:spLocks noGrp="1"/>
          </p:cNvSpPr>
          <p:nvPr>
            <p:ph type="title"/>
          </p:nvPr>
        </p:nvSpPr>
        <p:spPr>
          <a:xfrm>
            <a:off x="-3464047" y="504863"/>
            <a:ext cx="9833548" cy="1325563"/>
          </a:xfrm>
        </p:spPr>
        <p:txBody>
          <a:bodyPr anchor="b">
            <a:normAutofit/>
          </a:bodyPr>
          <a:lstStyle/>
          <a:p>
            <a:pPr algn="ctr"/>
            <a:r>
              <a:rPr lang="tr-TR" sz="3600" dirty="0">
                <a:solidFill>
                  <a:schemeClr val="tx2"/>
                </a:solidFill>
              </a:rPr>
              <a:t>AMAÇ</a:t>
            </a:r>
          </a:p>
        </p:txBody>
      </p:sp>
      <p:sp>
        <p:nvSpPr>
          <p:cNvPr id="3" name="İçerik Yer Tutucusu 2">
            <a:extLst>
              <a:ext uri="{FF2B5EF4-FFF2-40B4-BE49-F238E27FC236}">
                <a16:creationId xmlns:a16="http://schemas.microsoft.com/office/drawing/2014/main" id="{7F991492-60E5-1391-63F9-52DAE9A135DA}"/>
              </a:ext>
            </a:extLst>
          </p:cNvPr>
          <p:cNvSpPr>
            <a:spLocks noGrp="1"/>
          </p:cNvSpPr>
          <p:nvPr>
            <p:ph idx="1"/>
          </p:nvPr>
        </p:nvSpPr>
        <p:spPr>
          <a:xfrm>
            <a:off x="883012" y="2962629"/>
            <a:ext cx="9833548" cy="2457269"/>
          </a:xfrm>
        </p:spPr>
        <p:txBody>
          <a:bodyPr>
            <a:normAutofit/>
          </a:bodyPr>
          <a:lstStyle/>
          <a:p>
            <a:r>
              <a:rPr lang="tr-TR" sz="2400" dirty="0">
                <a:solidFill>
                  <a:schemeClr val="tx2"/>
                </a:solidFill>
              </a:rPr>
              <a:t>Sağlıklı veya sağlıklı görünen bireyler için periyodik sağlık muayenesi kavramı hakkında bilgi edinmek</a:t>
            </a:r>
          </a:p>
          <a:p>
            <a:endParaRPr lang="tr-TR" sz="1800" dirty="0">
              <a:solidFill>
                <a:schemeClr val="tx2"/>
              </a:solidFill>
            </a:endParaRPr>
          </a:p>
        </p:txBody>
      </p:sp>
    </p:spTree>
    <p:extLst>
      <p:ext uri="{BB962C8B-B14F-4D97-AF65-F5344CB8AC3E}">
        <p14:creationId xmlns:p14="http://schemas.microsoft.com/office/powerpoint/2010/main" val="184254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B3CB53-2D3E-B5C9-7CCA-3B8A123B4A19}"/>
              </a:ext>
            </a:extLst>
          </p:cNvPr>
          <p:cNvSpPr>
            <a:spLocks noGrp="1"/>
          </p:cNvSpPr>
          <p:nvPr>
            <p:ph type="title"/>
          </p:nvPr>
        </p:nvSpPr>
        <p:spPr/>
        <p:txBody>
          <a:bodyPr/>
          <a:lstStyle/>
          <a:p>
            <a:r>
              <a:rPr lang="tr-TR"/>
              <a:t>PERİYODİK MUAYENE REHBERLERİ</a:t>
            </a:r>
            <a:endParaRPr lang="tr-TR" dirty="0"/>
          </a:p>
        </p:txBody>
      </p:sp>
      <p:sp>
        <p:nvSpPr>
          <p:cNvPr id="3" name="İçerik Yer Tutucusu 2">
            <a:extLst>
              <a:ext uri="{FF2B5EF4-FFF2-40B4-BE49-F238E27FC236}">
                <a16:creationId xmlns:a16="http://schemas.microsoft.com/office/drawing/2014/main" id="{C4AD4B9B-30AF-A28B-667F-CC7011714036}"/>
              </a:ext>
            </a:extLst>
          </p:cNvPr>
          <p:cNvSpPr>
            <a:spLocks noGrp="1"/>
          </p:cNvSpPr>
          <p:nvPr>
            <p:ph idx="1"/>
          </p:nvPr>
        </p:nvSpPr>
        <p:spPr/>
        <p:txBody>
          <a:bodyPr>
            <a:normAutofit/>
          </a:bodyPr>
          <a:lstStyle/>
          <a:p>
            <a:endParaRPr lang="tr-TR" dirty="0"/>
          </a:p>
          <a:p>
            <a:r>
              <a:rPr lang="tr-TR" sz="1600" dirty="0"/>
              <a:t>Amerikan Aile Hekimleri Birliğinin </a:t>
            </a:r>
            <a:r>
              <a:rPr lang="tr-TR" sz="1600" b="1" dirty="0"/>
              <a:t>(</a:t>
            </a:r>
            <a:r>
              <a:rPr lang="tr-TR" sz="1600" b="1" dirty="0" err="1"/>
              <a:t>American</a:t>
            </a:r>
            <a:r>
              <a:rPr lang="tr-TR" sz="1600" b="1" dirty="0"/>
              <a:t> Academy of </a:t>
            </a:r>
            <a:r>
              <a:rPr lang="tr-TR" sz="1600" b="1" dirty="0" err="1"/>
              <a:t>Family</a:t>
            </a:r>
            <a:r>
              <a:rPr lang="tr-TR" sz="1600" b="1" dirty="0"/>
              <a:t> </a:t>
            </a:r>
            <a:r>
              <a:rPr lang="tr-TR" sz="1600" b="1" dirty="0" err="1"/>
              <a:t>Physicians</a:t>
            </a:r>
            <a:r>
              <a:rPr lang="tr-TR" sz="1600" b="1" dirty="0"/>
              <a:t>) (AAFP )</a:t>
            </a:r>
            <a:r>
              <a:rPr lang="tr-TR" sz="1600" dirty="0"/>
              <a:t> çalışmaları örnek olarak gösterilebilir. </a:t>
            </a:r>
            <a:r>
              <a:rPr lang="tr-TR" sz="1600" dirty="0" err="1"/>
              <a:t>AAFP'nin</a:t>
            </a:r>
            <a:r>
              <a:rPr lang="tr-TR" sz="1600" dirty="0"/>
              <a:t> bu konudaki önerileri düzenli olarak güncellenmektedir ve sık takip edilenler arasındadır. </a:t>
            </a:r>
          </a:p>
          <a:p>
            <a:endParaRPr lang="tr-TR" sz="1600" dirty="0"/>
          </a:p>
          <a:p>
            <a:r>
              <a:rPr lang="tr-TR" sz="1600" dirty="0"/>
              <a:t>Ülkemizde </a:t>
            </a:r>
            <a:r>
              <a:rPr lang="tr-TR" sz="1600" b="1" dirty="0"/>
              <a:t>T.C. Sağlık Bakanlığı </a:t>
            </a:r>
            <a:r>
              <a:rPr lang="tr-TR" sz="1600" dirty="0"/>
              <a:t>2012 yılında periyodik muayene rehber taslağı hazırlamış ve 2015 yılında rehber tamamlanıp sunulmuştur.</a:t>
            </a:r>
          </a:p>
          <a:p>
            <a:endParaRPr lang="tr-TR" sz="1600" dirty="0"/>
          </a:p>
          <a:p>
            <a:r>
              <a:rPr lang="en-US" sz="1600" b="1" i="0" dirty="0">
                <a:effectLst/>
                <a:latin typeface="Google Sans"/>
              </a:rPr>
              <a:t>Advisory Committee on Immunization Practices</a:t>
            </a:r>
            <a:r>
              <a:rPr lang="tr-TR" sz="1600" b="1" i="0" dirty="0">
                <a:effectLst/>
                <a:latin typeface="Google Sans"/>
              </a:rPr>
              <a:t>(ACIP</a:t>
            </a:r>
            <a:r>
              <a:rPr lang="tr-TR" sz="1200" b="1" i="0" dirty="0">
                <a:effectLst/>
                <a:latin typeface="Google Sans"/>
              </a:rPr>
              <a:t>) </a:t>
            </a:r>
            <a:r>
              <a:rPr lang="tr-TR" sz="1200" b="1" i="0" dirty="0">
                <a:solidFill>
                  <a:srgbClr val="202122"/>
                </a:solidFill>
                <a:effectLst/>
                <a:latin typeface="Arial" panose="020B0604020202020204" pitchFamily="34" charset="0"/>
              </a:rPr>
              <a:t>Aşılama Uygulamaları Danışma </a:t>
            </a:r>
            <a:r>
              <a:rPr lang="tr-TR" sz="1200" b="1" i="0" dirty="0" err="1">
                <a:solidFill>
                  <a:srgbClr val="202122"/>
                </a:solidFill>
                <a:effectLst/>
                <a:latin typeface="Arial" panose="020B0604020202020204" pitchFamily="34" charset="0"/>
              </a:rPr>
              <a:t>Komitesİ</a:t>
            </a:r>
            <a:r>
              <a:rPr lang="tr-TR" sz="1600" b="1" i="0" dirty="0">
                <a:effectLst/>
                <a:latin typeface="Google Sans"/>
              </a:rPr>
              <a:t>,</a:t>
            </a:r>
            <a:r>
              <a:rPr lang="tr-TR" sz="1100" b="0" i="0" dirty="0">
                <a:solidFill>
                  <a:srgbClr val="202122"/>
                </a:solidFill>
                <a:effectLst/>
                <a:latin typeface="Arial" panose="020B0604020202020204" pitchFamily="34" charset="0"/>
              </a:rPr>
              <a:t> </a:t>
            </a:r>
            <a:r>
              <a:rPr lang="tr-TR" sz="1400" b="0" i="0" dirty="0">
                <a:solidFill>
                  <a:srgbClr val="202122"/>
                </a:solidFill>
                <a:effectLst/>
                <a:latin typeface="Arial" panose="020B0604020202020204" pitchFamily="34" charset="0"/>
              </a:rPr>
              <a:t> </a:t>
            </a:r>
            <a:r>
              <a:rPr lang="tr-TR" sz="1400" b="0" i="0" dirty="0">
                <a:effectLst/>
                <a:latin typeface="Arial" panose="020B0604020202020204" pitchFamily="34" charset="0"/>
              </a:rPr>
              <a:t>ABD </a:t>
            </a:r>
            <a:r>
              <a:rPr lang="tr-TR" sz="1400" b="0" i="0" strike="noStrike" dirty="0">
                <a:effectLst/>
                <a:latin typeface="Arial" panose="020B0604020202020204" pitchFamily="34" charset="0"/>
                <a:hlinkClick r:id="rId2" tooltip="Hastalık Kontrol ve Önleme Merkezleri (CDC)">
                  <a:extLst>
                    <a:ext uri="{A12FA001-AC4F-418D-AE19-62706E023703}">
                      <ahyp:hlinkClr xmlns:ahyp="http://schemas.microsoft.com/office/drawing/2018/hyperlinkcolor" val="tx"/>
                    </a:ext>
                  </a:extLst>
                </a:hlinkClick>
              </a:rPr>
              <a:t>Hastalık Kontrol ve Önleme Merkezleri(CDC)</a:t>
            </a:r>
            <a:r>
              <a:rPr lang="tr-TR" sz="1400" b="0" i="0" dirty="0">
                <a:effectLst/>
                <a:latin typeface="Arial" panose="020B0604020202020204" pitchFamily="34" charset="0"/>
              </a:rPr>
              <a:t> içinde , ABD sivil nüfusunda </a:t>
            </a:r>
            <a:r>
              <a:rPr lang="tr-TR" sz="1400" b="0" i="0" strike="noStrike" dirty="0">
                <a:effectLst/>
                <a:latin typeface="Arial" panose="020B0604020202020204" pitchFamily="34" charset="0"/>
                <a:hlinkClick r:id="rId3" tooltip="Aşıyla önlenebilir hastalık">
                  <a:extLst>
                    <a:ext uri="{A12FA001-AC4F-418D-AE19-62706E023703}">
                      <ahyp:hlinkClr xmlns:ahyp="http://schemas.microsoft.com/office/drawing/2018/hyperlinkcolor" val="tx"/>
                    </a:ext>
                  </a:extLst>
                </a:hlinkClick>
              </a:rPr>
              <a:t>aşı ile önlenebilir hastalıkların</a:t>
            </a:r>
            <a:r>
              <a:rPr lang="tr-TR" sz="1400" b="0" i="0" dirty="0">
                <a:effectLst/>
                <a:latin typeface="Arial" panose="020B0604020202020204" pitchFamily="34" charset="0"/>
              </a:rPr>
              <a:t> etkili kontrolü konusunda tavsiye ve rehberlik sağlayan bir </a:t>
            </a:r>
            <a:r>
              <a:rPr lang="tr-TR" sz="1400" b="0" i="0" strike="noStrike" dirty="0">
                <a:effectLst/>
                <a:latin typeface="Arial" panose="020B0604020202020204" pitchFamily="34" charset="0"/>
                <a:hlinkClick r:id="rId4" tooltip="Ulusal Bağışıklama Teknik Danışma Grubu">
                  <a:extLst>
                    <a:ext uri="{A12FA001-AC4F-418D-AE19-62706E023703}">
                      <ahyp:hlinkClr xmlns:ahyp="http://schemas.microsoft.com/office/drawing/2018/hyperlinkcolor" val="tx"/>
                    </a:ext>
                  </a:extLst>
                </a:hlinkClick>
              </a:rPr>
              <a:t>komitedi</a:t>
            </a:r>
            <a:r>
              <a:rPr lang="tr-TR" sz="1400" dirty="0">
                <a:latin typeface="Arial" panose="020B0604020202020204" pitchFamily="34" charset="0"/>
              </a:rPr>
              <a:t>r.</a:t>
            </a:r>
          </a:p>
          <a:p>
            <a:endParaRPr lang="tr-TR" sz="1400" b="1" dirty="0"/>
          </a:p>
          <a:p>
            <a:r>
              <a:rPr lang="tr-TR" sz="1400" b="1" i="0" dirty="0">
                <a:solidFill>
                  <a:srgbClr val="202122"/>
                </a:solidFill>
                <a:effectLst/>
                <a:latin typeface="Arial" panose="020B0604020202020204" pitchFamily="34" charset="0"/>
              </a:rPr>
              <a:t>ABD Hastalık Kontrol ve Korunma Merkezleri</a:t>
            </a:r>
            <a:r>
              <a:rPr lang="tr-TR" sz="1400" b="0" i="0" dirty="0">
                <a:solidFill>
                  <a:srgbClr val="202122"/>
                </a:solidFill>
                <a:effectLst/>
                <a:latin typeface="Arial" panose="020B0604020202020204" pitchFamily="34" charset="0"/>
              </a:rPr>
              <a:t> (</a:t>
            </a:r>
            <a:r>
              <a:rPr lang="tr-TR" sz="1400" b="0" i="0" dirty="0" err="1">
                <a:solidFill>
                  <a:srgbClr val="202122"/>
                </a:solidFill>
                <a:effectLst/>
                <a:latin typeface="Arial" panose="020B0604020202020204" pitchFamily="34" charset="0"/>
              </a:rPr>
              <a:t>Centers</a:t>
            </a:r>
            <a:r>
              <a:rPr lang="tr-TR" sz="1400" b="0" i="0" dirty="0">
                <a:solidFill>
                  <a:srgbClr val="202122"/>
                </a:solidFill>
                <a:effectLst/>
                <a:latin typeface="Arial" panose="020B0604020202020204" pitchFamily="34" charset="0"/>
              </a:rPr>
              <a:t> </a:t>
            </a:r>
            <a:r>
              <a:rPr lang="tr-TR" sz="1400" b="0" i="0" dirty="0" err="1">
                <a:solidFill>
                  <a:srgbClr val="202122"/>
                </a:solidFill>
                <a:effectLst/>
                <a:latin typeface="Arial" panose="020B0604020202020204" pitchFamily="34" charset="0"/>
              </a:rPr>
              <a:t>for</a:t>
            </a:r>
            <a:r>
              <a:rPr lang="tr-TR" sz="1400" b="0" i="0" dirty="0">
                <a:solidFill>
                  <a:srgbClr val="202122"/>
                </a:solidFill>
                <a:effectLst/>
                <a:latin typeface="Arial" panose="020B0604020202020204" pitchFamily="34" charset="0"/>
              </a:rPr>
              <a:t> </a:t>
            </a:r>
            <a:r>
              <a:rPr lang="tr-TR" sz="1400" b="0" i="0" dirty="0" err="1">
                <a:solidFill>
                  <a:srgbClr val="202122"/>
                </a:solidFill>
                <a:effectLst/>
                <a:latin typeface="Arial" panose="020B0604020202020204" pitchFamily="34" charset="0"/>
              </a:rPr>
              <a:t>Disease</a:t>
            </a:r>
            <a:r>
              <a:rPr lang="tr-TR" sz="1400" b="0" i="0" dirty="0">
                <a:solidFill>
                  <a:srgbClr val="202122"/>
                </a:solidFill>
                <a:effectLst/>
                <a:latin typeface="Arial" panose="020B0604020202020204" pitchFamily="34" charset="0"/>
              </a:rPr>
              <a:t> Control </a:t>
            </a:r>
            <a:r>
              <a:rPr lang="tr-TR" sz="1400" b="0" i="0" dirty="0" err="1">
                <a:solidFill>
                  <a:srgbClr val="202122"/>
                </a:solidFill>
                <a:effectLst/>
                <a:latin typeface="Arial" panose="020B0604020202020204" pitchFamily="34" charset="0"/>
              </a:rPr>
              <a:t>and</a:t>
            </a:r>
            <a:r>
              <a:rPr lang="tr-TR" sz="1400" b="0" i="0" dirty="0">
                <a:solidFill>
                  <a:srgbClr val="202122"/>
                </a:solidFill>
                <a:effectLst/>
                <a:latin typeface="Arial" panose="020B0604020202020204" pitchFamily="34" charset="0"/>
              </a:rPr>
              <a:t> </a:t>
            </a:r>
            <a:r>
              <a:rPr lang="tr-TR" sz="1400" b="0" i="0" dirty="0" err="1">
                <a:solidFill>
                  <a:srgbClr val="202122"/>
                </a:solidFill>
                <a:effectLst/>
                <a:latin typeface="Arial" panose="020B0604020202020204" pitchFamily="34" charset="0"/>
              </a:rPr>
              <a:t>Prevention</a:t>
            </a:r>
            <a:r>
              <a:rPr lang="tr-TR" sz="1400" b="0" i="0" dirty="0">
                <a:solidFill>
                  <a:srgbClr val="202122"/>
                </a:solidFill>
                <a:effectLst/>
                <a:latin typeface="Arial" panose="020B0604020202020204" pitchFamily="34" charset="0"/>
              </a:rPr>
              <a:t>, </a:t>
            </a:r>
            <a:r>
              <a:rPr lang="tr-TR" sz="1400" b="1" i="0" dirty="0">
                <a:solidFill>
                  <a:srgbClr val="202122"/>
                </a:solidFill>
                <a:effectLst/>
                <a:latin typeface="Arial" panose="020B0604020202020204" pitchFamily="34" charset="0"/>
              </a:rPr>
              <a:t>CDC</a:t>
            </a:r>
            <a:r>
              <a:rPr lang="tr-TR" sz="1400" b="0" i="0" dirty="0">
                <a:solidFill>
                  <a:srgbClr val="202122"/>
                </a:solidFill>
                <a:effectLst/>
                <a:latin typeface="Arial" panose="020B0604020202020204" pitchFamily="34" charset="0"/>
              </a:rPr>
              <a:t>) </a:t>
            </a:r>
            <a:r>
              <a:rPr lang="tr-TR" sz="1400" dirty="0">
                <a:latin typeface="Arial" panose="020B0604020202020204" pitchFamily="34" charset="0"/>
              </a:rPr>
              <a:t>Amerika Birleşik Devletleri Sağlık ve Sosyal Hizmetler Bakanlığı</a:t>
            </a:r>
            <a:r>
              <a:rPr lang="tr-TR" sz="1400" b="0" i="0" dirty="0">
                <a:solidFill>
                  <a:srgbClr val="202122"/>
                </a:solidFill>
                <a:effectLst/>
                <a:latin typeface="Arial" panose="020B0604020202020204" pitchFamily="34" charset="0"/>
              </a:rPr>
              <a:t>'na bağlı, </a:t>
            </a:r>
            <a:r>
              <a:rPr lang="tr-TR" sz="1400" dirty="0">
                <a:latin typeface="Arial" panose="020B0604020202020204" pitchFamily="34" charset="0"/>
              </a:rPr>
              <a:t>kamu sağlığı</a:t>
            </a:r>
            <a:r>
              <a:rPr lang="tr-TR" sz="1400" b="0" i="0" dirty="0">
                <a:solidFill>
                  <a:srgbClr val="202122"/>
                </a:solidFill>
                <a:effectLst/>
                <a:latin typeface="Arial" panose="020B0604020202020204" pitchFamily="34" charset="0"/>
              </a:rPr>
              <a:t> ve </a:t>
            </a:r>
            <a:r>
              <a:rPr lang="tr-TR" sz="1400" dirty="0">
                <a:latin typeface="Arial" panose="020B0604020202020204" pitchFamily="34" charset="0"/>
              </a:rPr>
              <a:t>kamu güvenliğinin</a:t>
            </a:r>
            <a:r>
              <a:rPr lang="tr-TR" sz="1400" b="0" i="0" dirty="0">
                <a:solidFill>
                  <a:srgbClr val="202122"/>
                </a:solidFill>
                <a:effectLst/>
                <a:latin typeface="Arial" panose="020B0604020202020204" pitchFamily="34" charset="0"/>
              </a:rPr>
              <a:t> sağlanması konusunda çalışan bir birimidir. </a:t>
            </a:r>
            <a:endParaRPr lang="tr-TR" sz="1400" dirty="0"/>
          </a:p>
        </p:txBody>
      </p:sp>
    </p:spTree>
    <p:extLst>
      <p:ext uri="{BB962C8B-B14F-4D97-AF65-F5344CB8AC3E}">
        <p14:creationId xmlns:p14="http://schemas.microsoft.com/office/powerpoint/2010/main" val="30009517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7D8B14-EEDA-41E5-A4B7-558C3BE65CA6}"/>
              </a:ext>
            </a:extLst>
          </p:cNvPr>
          <p:cNvSpPr>
            <a:spLocks noGrp="1"/>
          </p:cNvSpPr>
          <p:nvPr>
            <p:ph type="title"/>
          </p:nvPr>
        </p:nvSpPr>
        <p:spPr>
          <a:xfrm>
            <a:off x="535387" y="2248263"/>
            <a:ext cx="3768917" cy="2593901"/>
          </a:xfrm>
        </p:spPr>
        <p:txBody>
          <a:bodyPr vert="horz" lIns="91440" tIns="45720" rIns="91440" bIns="45720" rtlCol="0" anchor="b">
            <a:normAutofit/>
          </a:bodyPr>
          <a:lstStyle/>
          <a:p>
            <a:r>
              <a:rPr lang="en-US" sz="3600" kern="1200" dirty="0" err="1">
                <a:solidFill>
                  <a:schemeClr val="tx1"/>
                </a:solidFill>
                <a:latin typeface="+mj-lt"/>
                <a:ea typeface="+mj-ea"/>
                <a:cs typeface="+mj-cs"/>
              </a:rPr>
              <a:t>Aile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Hekimliği</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Uygulamasında</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Önerilen</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Periyodik</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Muayene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ve</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Tarama</a:t>
            </a:r>
            <a:r>
              <a:rPr lang="en-US" sz="3600" kern="1200" dirty="0">
                <a:solidFill>
                  <a:schemeClr val="tx1"/>
                </a:solidFill>
                <a:latin typeface="+mj-lt"/>
                <a:ea typeface="+mj-ea"/>
                <a:cs typeface="+mj-cs"/>
              </a:rPr>
              <a:t> </a:t>
            </a:r>
            <a:r>
              <a:rPr lang="en-US" sz="3600" kern="1200" dirty="0" err="1">
                <a:solidFill>
                  <a:schemeClr val="tx1"/>
                </a:solidFill>
                <a:latin typeface="+mj-lt"/>
                <a:ea typeface="+mj-ea"/>
                <a:cs typeface="+mj-cs"/>
              </a:rPr>
              <a:t>Rehberi</a:t>
            </a:r>
            <a:endParaRPr lang="en-US" sz="3600" kern="1200" dirty="0">
              <a:solidFill>
                <a:schemeClr val="tx1"/>
              </a:solidFill>
              <a:latin typeface="+mj-lt"/>
              <a:ea typeface="+mj-ea"/>
              <a:cs typeface="+mj-cs"/>
            </a:endParaRPr>
          </a:p>
        </p:txBody>
      </p:sp>
      <p:pic>
        <p:nvPicPr>
          <p:cNvPr id="8" name="Resim 7">
            <a:extLst>
              <a:ext uri="{FF2B5EF4-FFF2-40B4-BE49-F238E27FC236}">
                <a16:creationId xmlns:a16="http://schemas.microsoft.com/office/drawing/2014/main" id="{A9534528-60F0-39F9-914C-EE2471233282}"/>
              </a:ext>
            </a:extLst>
          </p:cNvPr>
          <p:cNvPicPr>
            <a:picLocks noChangeAspect="1"/>
          </p:cNvPicPr>
          <p:nvPr/>
        </p:nvPicPr>
        <p:blipFill>
          <a:blip r:embed="rId2"/>
          <a:stretch>
            <a:fillRect/>
          </a:stretch>
        </p:blipFill>
        <p:spPr>
          <a:xfrm>
            <a:off x="7194134" y="566193"/>
            <a:ext cx="4836879" cy="5892561"/>
          </a:xfrm>
          <a:prstGeom prst="rect">
            <a:avLst/>
          </a:prstGeom>
        </p:spPr>
      </p:pic>
      <p:sp>
        <p:nvSpPr>
          <p:cNvPr id="6" name="Metin kutusu 5">
            <a:extLst>
              <a:ext uri="{FF2B5EF4-FFF2-40B4-BE49-F238E27FC236}">
                <a16:creationId xmlns:a16="http://schemas.microsoft.com/office/drawing/2014/main" id="{C6EA94BB-503E-1A4B-0CBD-4A719C56AD70}"/>
              </a:ext>
            </a:extLst>
          </p:cNvPr>
          <p:cNvSpPr txBox="1"/>
          <p:nvPr/>
        </p:nvSpPr>
        <p:spPr>
          <a:xfrm>
            <a:off x="838201" y="2623381"/>
            <a:ext cx="3888528" cy="35535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2000" dirty="0"/>
          </a:p>
        </p:txBody>
      </p:sp>
    </p:spTree>
    <p:extLst>
      <p:ext uri="{BB962C8B-B14F-4D97-AF65-F5344CB8AC3E}">
        <p14:creationId xmlns:p14="http://schemas.microsoft.com/office/powerpoint/2010/main" val="12888373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D19E9C-9A0B-57EF-B7C2-894CD2DC4804}"/>
              </a:ext>
            </a:extLst>
          </p:cNvPr>
          <p:cNvSpPr>
            <a:spLocks noGrp="1"/>
          </p:cNvSpPr>
          <p:nvPr>
            <p:ph type="title"/>
          </p:nvPr>
        </p:nvSpPr>
        <p:spPr>
          <a:xfrm>
            <a:off x="458612" y="779854"/>
            <a:ext cx="3939688" cy="5583126"/>
          </a:xfrm>
        </p:spPr>
        <p:txBody>
          <a:bodyPr>
            <a:normAutofit/>
          </a:bodyPr>
          <a:lstStyle/>
          <a:p>
            <a:r>
              <a:rPr lang="tr-TR" sz="3600" dirty="0"/>
              <a:t>Birleşik Devletler Önleyici Hizmetler Çalışma Grubu  (USPSTF) Öneri Derecelendirme Tablosu</a:t>
            </a:r>
          </a:p>
        </p:txBody>
      </p:sp>
      <p:graphicFrame>
        <p:nvGraphicFramePr>
          <p:cNvPr id="5" name="İçerik Yer Tutucusu 2">
            <a:extLst>
              <a:ext uri="{FF2B5EF4-FFF2-40B4-BE49-F238E27FC236}">
                <a16:creationId xmlns:a16="http://schemas.microsoft.com/office/drawing/2014/main" id="{C36F0F02-2BC3-33C5-F42A-DBEE8007177F}"/>
              </a:ext>
            </a:extLst>
          </p:cNvPr>
          <p:cNvGraphicFramePr>
            <a:graphicFrameLocks noGrp="1"/>
          </p:cNvGraphicFramePr>
          <p:nvPr>
            <p:ph idx="1"/>
            <p:extLst>
              <p:ext uri="{D42A27DB-BD31-4B8C-83A1-F6EECF244321}">
                <p14:modId xmlns:p14="http://schemas.microsoft.com/office/powerpoint/2010/main" val="2747053765"/>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3895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6D66B22-C03E-5953-ED15-234579A3B3BE}"/>
              </a:ext>
            </a:extLst>
          </p:cNvPr>
          <p:cNvSpPr>
            <a:spLocks noGrp="1"/>
          </p:cNvSpPr>
          <p:nvPr>
            <p:ph type="title"/>
          </p:nvPr>
        </p:nvSpPr>
        <p:spPr>
          <a:xfrm>
            <a:off x="479394" y="1070800"/>
            <a:ext cx="3939688" cy="5583126"/>
          </a:xfrm>
        </p:spPr>
        <p:txBody>
          <a:bodyPr>
            <a:normAutofit/>
          </a:bodyPr>
          <a:lstStyle/>
          <a:p>
            <a:r>
              <a:rPr lang="tr-TR" sz="3200" dirty="0"/>
              <a:t>Sağlık Bakanlığı Aile Hekimliği Uygulamasında Periyodik  Muayene Rehberi Öneri Derecelendirme Tablosu</a:t>
            </a:r>
          </a:p>
        </p:txBody>
      </p:sp>
      <p:graphicFrame>
        <p:nvGraphicFramePr>
          <p:cNvPr id="5" name="İçerik Yer Tutucusu 2">
            <a:extLst>
              <a:ext uri="{FF2B5EF4-FFF2-40B4-BE49-F238E27FC236}">
                <a16:creationId xmlns:a16="http://schemas.microsoft.com/office/drawing/2014/main" id="{A2FD1EB4-337D-159B-E075-D270C4E41A89}"/>
              </a:ext>
            </a:extLst>
          </p:cNvPr>
          <p:cNvGraphicFramePr>
            <a:graphicFrameLocks noGrp="1"/>
          </p:cNvGraphicFramePr>
          <p:nvPr>
            <p:ph idx="1"/>
            <p:extLst>
              <p:ext uri="{D42A27DB-BD31-4B8C-83A1-F6EECF244321}">
                <p14:modId xmlns:p14="http://schemas.microsoft.com/office/powerpoint/2010/main" val="20529887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378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8422D45-D5B9-296F-E384-A89E11B2845F}"/>
              </a:ext>
            </a:extLst>
          </p:cNvPr>
          <p:cNvSpPr>
            <a:spLocks noGrp="1"/>
          </p:cNvSpPr>
          <p:nvPr>
            <p:ph type="title"/>
          </p:nvPr>
        </p:nvSpPr>
        <p:spPr>
          <a:xfrm>
            <a:off x="671946" y="307183"/>
            <a:ext cx="10515600" cy="1325563"/>
          </a:xfrm>
        </p:spPr>
        <p:txBody>
          <a:bodyPr>
            <a:normAutofit/>
          </a:bodyPr>
          <a:lstStyle/>
          <a:p>
            <a:r>
              <a:rPr lang="tr-TR" sz="1800" b="1" dirty="0"/>
              <a:t>Kardiyovasküler Olaylardan Korunmada Aspirin Kullanımı </a:t>
            </a:r>
          </a:p>
        </p:txBody>
      </p:sp>
      <p:sp>
        <p:nvSpPr>
          <p:cNvPr id="3" name="İçerik Yer Tutucusu 2">
            <a:extLst>
              <a:ext uri="{FF2B5EF4-FFF2-40B4-BE49-F238E27FC236}">
                <a16:creationId xmlns:a16="http://schemas.microsoft.com/office/drawing/2014/main" id="{940A94B1-1C5B-1B5E-4641-082D4ED701BE}"/>
              </a:ext>
            </a:extLst>
          </p:cNvPr>
          <p:cNvSpPr>
            <a:spLocks noGrp="1"/>
          </p:cNvSpPr>
          <p:nvPr>
            <p:ph idx="1"/>
          </p:nvPr>
        </p:nvSpPr>
        <p:spPr>
          <a:xfrm>
            <a:off x="838200" y="1576244"/>
            <a:ext cx="9973541" cy="1696893"/>
          </a:xfrm>
        </p:spPr>
        <p:txBody>
          <a:bodyPr>
            <a:normAutofit fontScale="92500" lnSpcReduction="20000"/>
          </a:bodyPr>
          <a:lstStyle/>
          <a:p>
            <a:r>
              <a:rPr lang="tr-TR" sz="2000" dirty="0"/>
              <a:t>45-65 yaş grubu erkeklerde kardiyovasküler olaylardan (miyokard enfarktüsü </a:t>
            </a:r>
            <a:r>
              <a:rPr lang="tr-TR" sz="2000" dirty="0" err="1"/>
              <a:t>v.b</a:t>
            </a:r>
            <a:r>
              <a:rPr lang="tr-TR" sz="2000" dirty="0"/>
              <a:t>.) korunmada çoğul risk faktörleri gözetilerek (kanama bozukluğu, karaciğer hastalığı, renal yetmezlik, trombositopeni, eş zamanlı </a:t>
            </a:r>
            <a:r>
              <a:rPr lang="tr-TR" sz="2000" dirty="0" err="1"/>
              <a:t>antikoagulan</a:t>
            </a:r>
            <a:r>
              <a:rPr lang="tr-TR" sz="2000" dirty="0"/>
              <a:t> tedavi) ve </a:t>
            </a:r>
            <a:r>
              <a:rPr lang="tr-TR" sz="2000" dirty="0" err="1"/>
              <a:t>gastrointestinal</a:t>
            </a:r>
            <a:r>
              <a:rPr lang="tr-TR" sz="2000" dirty="0"/>
              <a:t> yan etkiler dikkate alınarak günlük 81 mg aspirin kullanımı önerilmelidir.</a:t>
            </a:r>
          </a:p>
          <a:p>
            <a:pPr algn="r" eaLnBrk="1" hangingPunct="1">
              <a:lnSpc>
                <a:spcPct val="90000"/>
              </a:lnSpc>
            </a:pPr>
            <a:r>
              <a:rPr lang="tr-TR" sz="2000" dirty="0"/>
              <a:t>Derecelendirme: </a:t>
            </a:r>
            <a:r>
              <a:rPr lang="tr-TR" sz="2000" b="1" dirty="0"/>
              <a:t>4 puan </a:t>
            </a:r>
          </a:p>
          <a:p>
            <a:pPr algn="r" eaLnBrk="1" hangingPunct="1">
              <a:lnSpc>
                <a:spcPct val="90000"/>
              </a:lnSpc>
            </a:pPr>
            <a:r>
              <a:rPr lang="en-US" sz="2000" dirty="0"/>
              <a:t>USPSTF ‘A’</a:t>
            </a:r>
            <a:r>
              <a:rPr lang="tr-TR" sz="2000" dirty="0"/>
              <a:t> 2009</a:t>
            </a:r>
            <a:r>
              <a:rPr lang="en-US" sz="2000" dirty="0"/>
              <a:t>, </a:t>
            </a:r>
            <a:endParaRPr lang="tr-TR" sz="2000" dirty="0"/>
          </a:p>
          <a:p>
            <a:pPr algn="r" eaLnBrk="1" hangingPunct="1">
              <a:lnSpc>
                <a:spcPct val="90000"/>
              </a:lnSpc>
            </a:pPr>
            <a:endParaRPr lang="tr-TR" sz="2000" dirty="0"/>
          </a:p>
          <a:p>
            <a:pPr algn="r" eaLnBrk="1" hangingPunct="1">
              <a:lnSpc>
                <a:spcPct val="90000"/>
              </a:lnSpc>
            </a:pPr>
            <a:endParaRPr lang="tr-TR" sz="1400" dirty="0"/>
          </a:p>
        </p:txBody>
      </p:sp>
      <p:sp>
        <p:nvSpPr>
          <p:cNvPr id="4" name="Metin kutusu 3">
            <a:extLst>
              <a:ext uri="{FF2B5EF4-FFF2-40B4-BE49-F238E27FC236}">
                <a16:creationId xmlns:a16="http://schemas.microsoft.com/office/drawing/2014/main" id="{9EE4D0F3-3A33-6313-3FFE-D2C06D89C9F6}"/>
              </a:ext>
            </a:extLst>
          </p:cNvPr>
          <p:cNvSpPr txBox="1"/>
          <p:nvPr/>
        </p:nvSpPr>
        <p:spPr>
          <a:xfrm>
            <a:off x="878034" y="3869025"/>
            <a:ext cx="10267949" cy="3576364"/>
          </a:xfrm>
          <a:prstGeom prst="rect">
            <a:avLst/>
          </a:prstGeom>
          <a:noFill/>
        </p:spPr>
        <p:txBody>
          <a:bodyPr wrap="square" rtlCol="0">
            <a:spAutoFit/>
          </a:bodyPr>
          <a:lstStyle/>
          <a:p>
            <a:r>
              <a:rPr lang="tr-TR" b="1" dirty="0"/>
              <a:t>İskemik İnmeden Korunmada Aspirin Kullanımı</a:t>
            </a:r>
          </a:p>
          <a:p>
            <a:endParaRPr lang="tr-TR" sz="1400" b="1" dirty="0"/>
          </a:p>
          <a:p>
            <a:pPr marL="285750" indent="-285750">
              <a:buFont typeface="Arial" panose="020B0604020202020204" pitchFamily="34" charset="0"/>
              <a:buChar char="•"/>
            </a:pPr>
            <a:r>
              <a:rPr lang="tr-TR" dirty="0"/>
              <a:t>55-65 yaş grubu kadınlarda iskemik inmenin önlenmesi amacıyla çoğul risk faktörleri gözetilerek (kanama bozukluğu, karaciğer hastalığı, renal yetmezlik, trombositopeni, eş zamanlı </a:t>
            </a:r>
            <a:r>
              <a:rPr lang="tr-TR" dirty="0" err="1"/>
              <a:t>antikoagulan</a:t>
            </a:r>
            <a:r>
              <a:rPr lang="tr-TR" dirty="0"/>
              <a:t> tedavi) ve </a:t>
            </a:r>
            <a:r>
              <a:rPr lang="tr-TR" dirty="0" err="1"/>
              <a:t>gastrointestinal</a:t>
            </a:r>
            <a:r>
              <a:rPr lang="tr-TR" dirty="0"/>
              <a:t> yan etkiler dikkate alınarak günlük 81 mg aspirin kullanımı önerilmelidir.</a:t>
            </a:r>
          </a:p>
          <a:p>
            <a:pPr marL="285750" indent="-285750">
              <a:buFont typeface="Arial" panose="020B0604020202020204" pitchFamily="34" charset="0"/>
              <a:buChar char="•"/>
            </a:pPr>
            <a:endParaRPr lang="tr-TR" b="1" dirty="0"/>
          </a:p>
          <a:p>
            <a:pPr marL="285750" indent="-285750" algn="r" eaLnBrk="1" hangingPunct="1">
              <a:lnSpc>
                <a:spcPct val="90000"/>
              </a:lnSpc>
              <a:buFont typeface="Arial" panose="020B0604020202020204" pitchFamily="34" charset="0"/>
              <a:buChar char="•"/>
            </a:pPr>
            <a:r>
              <a:rPr lang="tr-TR" dirty="0"/>
              <a:t>Derecelendirme: </a:t>
            </a:r>
            <a:r>
              <a:rPr lang="tr-TR" b="1" dirty="0"/>
              <a:t>4 puan </a:t>
            </a:r>
          </a:p>
          <a:p>
            <a:pPr marL="285750" indent="-285750" algn="r" eaLnBrk="1" hangingPunct="1">
              <a:lnSpc>
                <a:spcPct val="90000"/>
              </a:lnSpc>
              <a:buFont typeface="Arial" panose="020B0604020202020204" pitchFamily="34" charset="0"/>
              <a:buChar char="•"/>
            </a:pPr>
            <a:r>
              <a:rPr lang="en-US" dirty="0"/>
              <a:t>USPSTF ‘A</a:t>
            </a:r>
            <a:r>
              <a:rPr lang="tr-TR" dirty="0"/>
              <a:t> 2009</a:t>
            </a:r>
            <a:endParaRPr lang="tr-TR" b="1" dirty="0"/>
          </a:p>
          <a:p>
            <a:endParaRPr lang="tr-TR" b="1" dirty="0"/>
          </a:p>
          <a:p>
            <a:endParaRPr lang="tr-TR" b="1" dirty="0"/>
          </a:p>
          <a:p>
            <a:endParaRPr lang="tr-TR" b="1" dirty="0"/>
          </a:p>
          <a:p>
            <a:endParaRPr lang="tr-TR" b="1" dirty="0"/>
          </a:p>
          <a:p>
            <a:r>
              <a:rPr lang="tr-TR" b="1" dirty="0"/>
              <a:t> </a:t>
            </a:r>
          </a:p>
        </p:txBody>
      </p:sp>
    </p:spTree>
    <p:extLst>
      <p:ext uri="{BB962C8B-B14F-4D97-AF65-F5344CB8AC3E}">
        <p14:creationId xmlns:p14="http://schemas.microsoft.com/office/powerpoint/2010/main" val="101033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45444CC-2919-439F-72AF-B501E5D9689A}"/>
              </a:ext>
            </a:extLst>
          </p:cNvPr>
          <p:cNvSpPr>
            <a:spLocks noGrp="1"/>
          </p:cNvSpPr>
          <p:nvPr>
            <p:ph type="title"/>
          </p:nvPr>
        </p:nvSpPr>
        <p:spPr/>
        <p:txBody>
          <a:bodyPr>
            <a:normAutofit/>
          </a:bodyPr>
          <a:lstStyle/>
          <a:p>
            <a:r>
              <a:rPr lang="tr-TR" sz="2800" b="1" dirty="0">
                <a:solidFill>
                  <a:schemeClr val="tx2">
                    <a:satMod val="130000"/>
                  </a:schemeClr>
                </a:solidFill>
              </a:rPr>
              <a:t>Serviks Kanseri ve </a:t>
            </a:r>
            <a:r>
              <a:rPr lang="tr-TR" sz="2800" b="1" dirty="0" err="1">
                <a:solidFill>
                  <a:schemeClr val="tx2">
                    <a:satMod val="130000"/>
                  </a:schemeClr>
                </a:solidFill>
              </a:rPr>
              <a:t>Prekanseröz</a:t>
            </a:r>
            <a:r>
              <a:rPr lang="tr-TR" sz="2800" b="1" dirty="0">
                <a:solidFill>
                  <a:schemeClr val="tx2">
                    <a:satMod val="130000"/>
                  </a:schemeClr>
                </a:solidFill>
              </a:rPr>
              <a:t> Lezyonların Taranması</a:t>
            </a:r>
            <a:endParaRPr lang="tr-TR" sz="2800" b="1" dirty="0"/>
          </a:p>
        </p:txBody>
      </p:sp>
      <p:sp>
        <p:nvSpPr>
          <p:cNvPr id="3" name="İçerik Yer Tutucusu 2">
            <a:extLst>
              <a:ext uri="{FF2B5EF4-FFF2-40B4-BE49-F238E27FC236}">
                <a16:creationId xmlns:a16="http://schemas.microsoft.com/office/drawing/2014/main" id="{CEB99447-34B6-F405-B00E-FEE0F9B4737D}"/>
              </a:ext>
            </a:extLst>
          </p:cNvPr>
          <p:cNvSpPr>
            <a:spLocks noGrp="1"/>
          </p:cNvSpPr>
          <p:nvPr>
            <p:ph idx="1"/>
          </p:nvPr>
        </p:nvSpPr>
        <p:spPr>
          <a:xfrm>
            <a:off x="838200" y="1825625"/>
            <a:ext cx="10515600" cy="1665720"/>
          </a:xfrm>
        </p:spPr>
        <p:txBody>
          <a:bodyPr>
            <a:normAutofit/>
          </a:bodyPr>
          <a:lstStyle/>
          <a:p>
            <a:pPr eaLnBrk="1" hangingPunct="1"/>
            <a:r>
              <a:rPr lang="tr-TR" sz="2800" dirty="0"/>
              <a:t>30-65 yaş arası kadınlarda </a:t>
            </a:r>
            <a:r>
              <a:rPr lang="tr-TR" sz="2800" b="1" dirty="0"/>
              <a:t>her 5 yılda bir </a:t>
            </a:r>
            <a:r>
              <a:rPr lang="tr-TR" sz="2800" dirty="0"/>
              <a:t>PAP </a:t>
            </a:r>
            <a:r>
              <a:rPr lang="tr-TR" sz="2800" dirty="0" err="1"/>
              <a:t>Smear</a:t>
            </a:r>
            <a:r>
              <a:rPr lang="tr-TR" sz="2800" dirty="0"/>
              <a:t> ya da HPV testi kuvvetle önerilir. </a:t>
            </a:r>
          </a:p>
          <a:p>
            <a:pPr algn="r"/>
            <a:r>
              <a:rPr lang="tr-TR" sz="1800" dirty="0"/>
              <a:t>Derecelendirme:</a:t>
            </a:r>
            <a:r>
              <a:rPr lang="tr-TR" sz="1800" b="1" dirty="0"/>
              <a:t>5 puan </a:t>
            </a:r>
          </a:p>
          <a:p>
            <a:pPr algn="r" eaLnBrk="1" hangingPunct="1"/>
            <a:r>
              <a:rPr lang="en-US" sz="1800" dirty="0"/>
              <a:t>USPSTF ‘A’,</a:t>
            </a:r>
            <a:r>
              <a:rPr lang="tr-TR" sz="1800" dirty="0"/>
              <a:t> 2012</a:t>
            </a:r>
            <a:r>
              <a:rPr lang="en-US" sz="1800" dirty="0"/>
              <a:t> </a:t>
            </a:r>
            <a:endParaRPr lang="tr-TR" sz="1800" dirty="0"/>
          </a:p>
          <a:p>
            <a:pPr algn="r" eaLnBrk="1" hangingPunct="1"/>
            <a:endParaRPr lang="tr-TR" sz="1800" dirty="0"/>
          </a:p>
          <a:p>
            <a:pPr algn="r" eaLnBrk="1" hangingPunct="1"/>
            <a:endParaRPr lang="tr-TR" sz="1800" dirty="0"/>
          </a:p>
          <a:p>
            <a:pPr algn="r" eaLnBrk="1" hangingPunct="1"/>
            <a:endParaRPr lang="tr-TR" sz="1800" dirty="0"/>
          </a:p>
          <a:p>
            <a:pPr marL="0" indent="0" algn="r" eaLnBrk="1" hangingPunct="1">
              <a:buNone/>
            </a:pPr>
            <a:endParaRPr lang="tr-TR" dirty="0"/>
          </a:p>
        </p:txBody>
      </p:sp>
      <p:sp>
        <p:nvSpPr>
          <p:cNvPr id="4" name="Metin kutusu 3">
            <a:extLst>
              <a:ext uri="{FF2B5EF4-FFF2-40B4-BE49-F238E27FC236}">
                <a16:creationId xmlns:a16="http://schemas.microsoft.com/office/drawing/2014/main" id="{7AD8672B-CA6E-94CD-D2EF-8F24ED267AD2}"/>
              </a:ext>
            </a:extLst>
          </p:cNvPr>
          <p:cNvSpPr txBox="1"/>
          <p:nvPr/>
        </p:nvSpPr>
        <p:spPr>
          <a:xfrm>
            <a:off x="727363" y="3922568"/>
            <a:ext cx="10515599" cy="5139869"/>
          </a:xfrm>
          <a:prstGeom prst="rect">
            <a:avLst/>
          </a:prstGeom>
          <a:noFill/>
        </p:spPr>
        <p:txBody>
          <a:bodyPr wrap="square" rtlCol="0">
            <a:spAutoFit/>
          </a:bodyPr>
          <a:lstStyle/>
          <a:p>
            <a:r>
              <a:rPr lang="tr-TR" sz="2800" b="1" dirty="0" err="1">
                <a:solidFill>
                  <a:schemeClr val="tx2">
                    <a:satMod val="130000"/>
                  </a:schemeClr>
                </a:solidFill>
              </a:rPr>
              <a:t>Tiroid</a:t>
            </a:r>
            <a:r>
              <a:rPr lang="tr-TR" sz="2800" b="1" dirty="0">
                <a:solidFill>
                  <a:schemeClr val="tx2">
                    <a:satMod val="130000"/>
                  </a:schemeClr>
                </a:solidFill>
              </a:rPr>
              <a:t> Fonksiyon Anomalileri</a:t>
            </a:r>
          </a:p>
          <a:p>
            <a:endParaRPr lang="tr-TR" sz="2800" b="1" dirty="0">
              <a:solidFill>
                <a:schemeClr val="tx2">
                  <a:satMod val="130000"/>
                </a:schemeClr>
              </a:solidFill>
            </a:endParaRPr>
          </a:p>
          <a:p>
            <a:pPr marL="342900" indent="-342900" eaLnBrk="1" hangingPunct="1">
              <a:buFont typeface="Arial" panose="020B0604020202020204" pitchFamily="34" charset="0"/>
              <a:buChar char="•"/>
            </a:pPr>
            <a:r>
              <a:rPr lang="tr-TR" sz="2200" dirty="0"/>
              <a:t>Ailesinde </a:t>
            </a:r>
            <a:r>
              <a:rPr lang="tr-TR" sz="2200" dirty="0" err="1"/>
              <a:t>tiroid</a:t>
            </a:r>
            <a:r>
              <a:rPr lang="tr-TR" sz="2200" dirty="0"/>
              <a:t> hastalığı öyküsü bulunanlara ilk muayenede,</a:t>
            </a:r>
          </a:p>
          <a:p>
            <a:pPr eaLnBrk="1" hangingPunct="1"/>
            <a:r>
              <a:rPr lang="tr-TR" sz="2200" dirty="0"/>
              <a:t>         35 yaşın üzerindeki tüm erişkinlere,</a:t>
            </a:r>
          </a:p>
          <a:p>
            <a:pPr lvl="1" eaLnBrk="1" hangingPunct="1"/>
            <a:r>
              <a:rPr lang="tr-TR" sz="2200" b="1" dirty="0"/>
              <a:t>5 yılda bir </a:t>
            </a:r>
            <a:r>
              <a:rPr lang="tr-TR" sz="2200" dirty="0" err="1"/>
              <a:t>tiroid</a:t>
            </a:r>
            <a:r>
              <a:rPr lang="tr-TR" sz="2200" dirty="0"/>
              <a:t> fonksiyon testlerinin (TSH) yapılması kuvvetle önerilir. </a:t>
            </a:r>
          </a:p>
          <a:p>
            <a:pPr lvl="1" eaLnBrk="1" hangingPunct="1"/>
            <a:endParaRPr lang="tr-TR" sz="2200" dirty="0"/>
          </a:p>
          <a:p>
            <a:pPr marL="285750" indent="-285750" algn="r" eaLnBrk="1" hangingPunct="1">
              <a:buFont typeface="Arial" panose="020B0604020202020204" pitchFamily="34" charset="0"/>
              <a:buChar char="•"/>
            </a:pPr>
            <a:r>
              <a:rPr lang="tr-TR" sz="2200" dirty="0"/>
              <a:t>Derecelendirme:</a:t>
            </a:r>
            <a:r>
              <a:rPr lang="tr-TR" sz="2200" b="1" dirty="0"/>
              <a:t>5 puan </a:t>
            </a:r>
          </a:p>
          <a:p>
            <a:pPr marL="285750" indent="-285750" algn="r" eaLnBrk="1" hangingPunct="1">
              <a:buFont typeface="Arial" panose="020B0604020202020204" pitchFamily="34" charset="0"/>
              <a:buChar char="•"/>
            </a:pPr>
            <a:r>
              <a:rPr lang="en-US" sz="2200" dirty="0"/>
              <a:t>USPSTF ‘I</a:t>
            </a:r>
            <a:r>
              <a:rPr lang="en-US" sz="1400" dirty="0"/>
              <a:t>',</a:t>
            </a:r>
            <a:endParaRPr lang="tr-TR" sz="2800" b="1" dirty="0">
              <a:solidFill>
                <a:schemeClr val="tx2">
                  <a:satMod val="130000"/>
                </a:schemeClr>
              </a:solidFill>
            </a:endParaRPr>
          </a:p>
          <a:p>
            <a:endParaRPr lang="tr-TR" sz="2800" b="1" dirty="0">
              <a:solidFill>
                <a:schemeClr val="tx2">
                  <a:satMod val="130000"/>
                </a:schemeClr>
              </a:solidFill>
            </a:endParaRPr>
          </a:p>
          <a:p>
            <a:endParaRPr lang="tr-TR" sz="2800" b="1" dirty="0">
              <a:solidFill>
                <a:schemeClr val="tx2">
                  <a:satMod val="130000"/>
                </a:schemeClr>
              </a:solidFill>
            </a:endParaRPr>
          </a:p>
          <a:p>
            <a:endParaRPr lang="tr-TR" sz="2800" b="1" dirty="0">
              <a:solidFill>
                <a:schemeClr val="tx2">
                  <a:satMod val="130000"/>
                </a:schemeClr>
              </a:solidFill>
            </a:endParaRPr>
          </a:p>
          <a:p>
            <a:endParaRPr lang="tr-TR" sz="2800" b="1" dirty="0">
              <a:solidFill>
                <a:schemeClr val="tx2">
                  <a:satMod val="130000"/>
                </a:schemeClr>
              </a:solidFill>
            </a:endParaRPr>
          </a:p>
          <a:p>
            <a:endParaRPr lang="tr-TR" sz="2800" b="1" dirty="0"/>
          </a:p>
        </p:txBody>
      </p:sp>
    </p:spTree>
    <p:extLst>
      <p:ext uri="{BB962C8B-B14F-4D97-AF65-F5344CB8AC3E}">
        <p14:creationId xmlns:p14="http://schemas.microsoft.com/office/powerpoint/2010/main" val="2448843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EF4CB4A-A09A-976A-D055-523ABDAB63CC}"/>
              </a:ext>
            </a:extLst>
          </p:cNvPr>
          <p:cNvSpPr>
            <a:spLocks noGrp="1"/>
          </p:cNvSpPr>
          <p:nvPr>
            <p:ph type="title"/>
          </p:nvPr>
        </p:nvSpPr>
        <p:spPr>
          <a:xfrm>
            <a:off x="796636" y="614507"/>
            <a:ext cx="10515600" cy="1325563"/>
          </a:xfrm>
        </p:spPr>
        <p:txBody>
          <a:bodyPr>
            <a:normAutofit/>
          </a:bodyPr>
          <a:lstStyle/>
          <a:p>
            <a:r>
              <a:rPr lang="tr-TR" sz="2400" b="1" dirty="0"/>
              <a:t>Günlük Folik Asit</a:t>
            </a:r>
            <a:br>
              <a:rPr lang="tr-TR" sz="2800" b="1" dirty="0"/>
            </a:br>
            <a:r>
              <a:rPr lang="tr-TR" sz="2800" b="1" dirty="0"/>
              <a:t>     </a:t>
            </a:r>
            <a:endParaRPr lang="tr-TR" sz="2800" dirty="0"/>
          </a:p>
        </p:txBody>
      </p:sp>
      <p:sp>
        <p:nvSpPr>
          <p:cNvPr id="3" name="İçerik Yer Tutucusu 2">
            <a:extLst>
              <a:ext uri="{FF2B5EF4-FFF2-40B4-BE49-F238E27FC236}">
                <a16:creationId xmlns:a16="http://schemas.microsoft.com/office/drawing/2014/main" id="{048D915C-C95F-B96B-3FB7-77BE1C37911D}"/>
              </a:ext>
            </a:extLst>
          </p:cNvPr>
          <p:cNvSpPr>
            <a:spLocks noGrp="1"/>
          </p:cNvSpPr>
          <p:nvPr>
            <p:ph idx="1"/>
          </p:nvPr>
        </p:nvSpPr>
        <p:spPr>
          <a:xfrm>
            <a:off x="838200" y="1825625"/>
            <a:ext cx="10515600" cy="1930689"/>
          </a:xfrm>
        </p:spPr>
        <p:txBody>
          <a:bodyPr>
            <a:normAutofit/>
          </a:bodyPr>
          <a:lstStyle/>
          <a:p>
            <a:r>
              <a:rPr lang="tr-TR" sz="2000" dirty="0"/>
              <a:t>NÖRAL TÜP DEFEKTİ PROFİLAKSİSİ İÇİN FOLİK ASİT ÖNERİLMESİ Gebelik planlanmış ise gebelik öncesi üç ay ve gebelikteki ilk trimesterde kişinin günlük 400-800</a:t>
            </a:r>
            <a:r>
              <a:rPr lang="el-GR" sz="2000" dirty="0"/>
              <a:t>μ</a:t>
            </a:r>
            <a:r>
              <a:rPr lang="tr-TR" sz="2000" dirty="0"/>
              <a:t>g folik asit kullanması önerilir.</a:t>
            </a:r>
          </a:p>
          <a:p>
            <a:pPr algn="r" eaLnBrk="1" hangingPunct="1"/>
            <a:r>
              <a:rPr lang="tr-TR" sz="2000" dirty="0"/>
              <a:t>Derecelendirme:5 puan </a:t>
            </a:r>
          </a:p>
          <a:p>
            <a:pPr algn="r" eaLnBrk="1" hangingPunct="1"/>
            <a:r>
              <a:rPr lang="en-US" sz="2000" dirty="0"/>
              <a:t>USPSTF ‘A</a:t>
            </a:r>
            <a:r>
              <a:rPr lang="tr-TR" sz="2000" dirty="0"/>
              <a:t> 2009 </a:t>
            </a:r>
          </a:p>
        </p:txBody>
      </p:sp>
      <p:sp>
        <p:nvSpPr>
          <p:cNvPr id="4" name="Metin kutusu 3">
            <a:extLst>
              <a:ext uri="{FF2B5EF4-FFF2-40B4-BE49-F238E27FC236}">
                <a16:creationId xmlns:a16="http://schemas.microsoft.com/office/drawing/2014/main" id="{9250A3DE-4F2B-4084-69EF-C0B6CDA20EF0}"/>
              </a:ext>
            </a:extLst>
          </p:cNvPr>
          <p:cNvSpPr txBox="1"/>
          <p:nvPr/>
        </p:nvSpPr>
        <p:spPr>
          <a:xfrm>
            <a:off x="715279" y="3927939"/>
            <a:ext cx="9481704" cy="3662541"/>
          </a:xfrm>
          <a:prstGeom prst="rect">
            <a:avLst/>
          </a:prstGeom>
          <a:noFill/>
        </p:spPr>
        <p:txBody>
          <a:bodyPr wrap="square" rtlCol="0">
            <a:spAutoFit/>
          </a:bodyPr>
          <a:lstStyle/>
          <a:p>
            <a:r>
              <a:rPr lang="tr-TR" sz="2400" b="1" dirty="0"/>
              <a:t>Gebelerde Demir Eksikliği Taraması</a:t>
            </a:r>
          </a:p>
          <a:p>
            <a:endParaRPr lang="tr-TR" sz="2400" b="1" dirty="0"/>
          </a:p>
          <a:p>
            <a:pPr marL="342900" indent="-342900" eaLnBrk="1" hangingPunct="1">
              <a:buFont typeface="Arial" panose="020B0604020202020204" pitchFamily="34" charset="0"/>
              <a:buChar char="•"/>
            </a:pPr>
            <a:r>
              <a:rPr lang="nn-NO" sz="2400" dirty="0"/>
              <a:t>Gebelerde demir eksikliği tara</a:t>
            </a:r>
            <a:r>
              <a:rPr lang="tr-TR" sz="2400" dirty="0" err="1"/>
              <a:t>ması</a:t>
            </a:r>
            <a:r>
              <a:rPr lang="tr-TR" sz="2400" dirty="0"/>
              <a:t> </a:t>
            </a:r>
            <a:r>
              <a:rPr lang="nn-NO" sz="2400" dirty="0"/>
              <a:t>kuvvetle önerilir. </a:t>
            </a:r>
            <a:endParaRPr lang="tr-TR" sz="2400" dirty="0"/>
          </a:p>
          <a:p>
            <a:pPr eaLnBrk="1" hangingPunct="1">
              <a:buNone/>
            </a:pPr>
            <a:endParaRPr lang="nn-NO" sz="3200" dirty="0"/>
          </a:p>
          <a:p>
            <a:pPr algn="r" eaLnBrk="1" hangingPunct="1"/>
            <a:r>
              <a:rPr lang="tr-TR" sz="1600" dirty="0"/>
              <a:t>Derecelendirme:</a:t>
            </a:r>
            <a:r>
              <a:rPr lang="tr-TR" sz="1600" b="1" dirty="0"/>
              <a:t>5 puan </a:t>
            </a:r>
          </a:p>
          <a:p>
            <a:pPr algn="r" eaLnBrk="1" hangingPunct="1"/>
            <a:r>
              <a:rPr lang="en-US" sz="1600" dirty="0"/>
              <a:t>(USPSTF ‘B</a:t>
            </a:r>
            <a:r>
              <a:rPr lang="tr-TR" sz="1600" dirty="0"/>
              <a:t> 2006</a:t>
            </a:r>
            <a:r>
              <a:rPr lang="en-US" sz="1600" dirty="0"/>
              <a:t>'</a:t>
            </a:r>
            <a:endParaRPr lang="tr-TR" sz="2400" b="1" dirty="0"/>
          </a:p>
          <a:p>
            <a:endParaRPr lang="tr-TR" sz="2400" b="1" dirty="0"/>
          </a:p>
          <a:p>
            <a:endParaRPr lang="tr-TR" sz="2400" b="1" dirty="0"/>
          </a:p>
          <a:p>
            <a:endParaRPr lang="tr-TR" sz="2400" b="1" dirty="0"/>
          </a:p>
          <a:p>
            <a:r>
              <a:rPr lang="tr-TR" sz="2400" b="1" dirty="0"/>
              <a:t> </a:t>
            </a:r>
          </a:p>
        </p:txBody>
      </p:sp>
    </p:spTree>
    <p:extLst>
      <p:ext uri="{BB962C8B-B14F-4D97-AF65-F5344CB8AC3E}">
        <p14:creationId xmlns:p14="http://schemas.microsoft.com/office/powerpoint/2010/main" val="10319696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63BEAB4-45E2-95F0-304E-8E7C068605F0}"/>
              </a:ext>
            </a:extLst>
          </p:cNvPr>
          <p:cNvSpPr>
            <a:spLocks noGrp="1"/>
          </p:cNvSpPr>
          <p:nvPr>
            <p:ph type="title"/>
          </p:nvPr>
        </p:nvSpPr>
        <p:spPr/>
        <p:txBody>
          <a:bodyPr>
            <a:normAutofit/>
          </a:bodyPr>
          <a:lstStyle/>
          <a:p>
            <a:r>
              <a:rPr lang="tr-TR" sz="2800" b="1" dirty="0"/>
              <a:t>Meme Kanseri</a:t>
            </a:r>
          </a:p>
        </p:txBody>
      </p:sp>
      <p:sp>
        <p:nvSpPr>
          <p:cNvPr id="3" name="İçerik Yer Tutucusu 2">
            <a:extLst>
              <a:ext uri="{FF2B5EF4-FFF2-40B4-BE49-F238E27FC236}">
                <a16:creationId xmlns:a16="http://schemas.microsoft.com/office/drawing/2014/main" id="{ADD97C95-C53E-9D48-F0A5-5AA0A0128A15}"/>
              </a:ext>
            </a:extLst>
          </p:cNvPr>
          <p:cNvSpPr>
            <a:spLocks noGrp="1"/>
          </p:cNvSpPr>
          <p:nvPr>
            <p:ph idx="1"/>
          </p:nvPr>
        </p:nvSpPr>
        <p:spPr>
          <a:xfrm>
            <a:off x="838200" y="1470314"/>
            <a:ext cx="10515600" cy="5839691"/>
          </a:xfrm>
        </p:spPr>
        <p:txBody>
          <a:bodyPr>
            <a:normAutofit fontScale="92500" lnSpcReduction="10000"/>
          </a:bodyPr>
          <a:lstStyle/>
          <a:p>
            <a:endParaRPr lang="tr-TR" dirty="0"/>
          </a:p>
          <a:p>
            <a:r>
              <a:rPr lang="tr-TR" sz="2600" dirty="0"/>
              <a:t>20 yaş üstü kadınlarda meme kanseri farkındalığını artırmak ve meme kanserinin erken tanısı amacıyla </a:t>
            </a:r>
            <a:r>
              <a:rPr lang="tr-TR" sz="2600" b="1" dirty="0"/>
              <a:t>kendi kendine meme muayenesi</a:t>
            </a:r>
            <a:r>
              <a:rPr lang="tr-TR" sz="2600" dirty="0"/>
              <a:t> hakkında bilgi verilmesi ve </a:t>
            </a:r>
            <a:r>
              <a:rPr lang="tr-TR" sz="2600" b="1" dirty="0"/>
              <a:t>ayda bir kez </a:t>
            </a:r>
            <a:r>
              <a:rPr lang="tr-TR" sz="2600" dirty="0"/>
              <a:t>uygulamasının önerilmesi,   </a:t>
            </a:r>
          </a:p>
          <a:p>
            <a:pPr algn="r" eaLnBrk="1" hangingPunct="1">
              <a:lnSpc>
                <a:spcPct val="70000"/>
              </a:lnSpc>
            </a:pPr>
            <a:r>
              <a:rPr lang="tr-TR" sz="2600" dirty="0"/>
              <a:t>Derecelendirme:</a:t>
            </a:r>
            <a:r>
              <a:rPr lang="tr-TR" sz="2600" b="1" dirty="0"/>
              <a:t>4 puan</a:t>
            </a:r>
          </a:p>
          <a:p>
            <a:pPr algn="r" eaLnBrk="1" hangingPunct="1">
              <a:lnSpc>
                <a:spcPct val="70000"/>
              </a:lnSpc>
            </a:pPr>
            <a:r>
              <a:rPr lang="en-US" sz="2600" dirty="0"/>
              <a:t>(USPSTF</a:t>
            </a:r>
            <a:r>
              <a:rPr lang="tr-TR" sz="2600" dirty="0"/>
              <a:t> 2010</a:t>
            </a:r>
          </a:p>
          <a:p>
            <a:endParaRPr lang="tr-TR" sz="2600" dirty="0"/>
          </a:p>
          <a:p>
            <a:r>
              <a:rPr lang="tr-TR" sz="2600" dirty="0"/>
              <a:t>20-40 yaş arası kadınlarda kendi kendine meme muayenesinin yanı sıra </a:t>
            </a:r>
            <a:r>
              <a:rPr lang="tr-TR" sz="2600" b="1" dirty="0"/>
              <a:t>birinci derece akrabalarında </a:t>
            </a:r>
            <a:r>
              <a:rPr lang="tr-TR" sz="2600" dirty="0"/>
              <a:t>meme kanseri öyküsü bulunan kadınlarda </a:t>
            </a:r>
            <a:r>
              <a:rPr lang="tr-TR" sz="2600" b="1" dirty="0"/>
              <a:t>yılda bir</a:t>
            </a:r>
            <a:r>
              <a:rPr lang="tr-TR" sz="2600" dirty="0"/>
              <a:t>, bulunmayanlarda ise </a:t>
            </a:r>
            <a:r>
              <a:rPr lang="tr-TR" sz="2600" b="1" dirty="0"/>
              <a:t>iki yılda </a:t>
            </a:r>
            <a:r>
              <a:rPr lang="tr-TR" sz="2600" dirty="0"/>
              <a:t>bir hekim tarafından rutin klinik muayenenin yapılması,</a:t>
            </a:r>
          </a:p>
          <a:p>
            <a:pPr algn="r" eaLnBrk="1" hangingPunct="1">
              <a:lnSpc>
                <a:spcPct val="70000"/>
              </a:lnSpc>
            </a:pPr>
            <a:r>
              <a:rPr lang="tr-TR" sz="2600" dirty="0"/>
              <a:t>Derecelendirme:</a:t>
            </a:r>
            <a:r>
              <a:rPr lang="tr-TR" sz="2600" b="1" dirty="0"/>
              <a:t>4 puan</a:t>
            </a:r>
          </a:p>
          <a:p>
            <a:pPr algn="r" eaLnBrk="1" hangingPunct="1">
              <a:lnSpc>
                <a:spcPct val="70000"/>
              </a:lnSpc>
            </a:pPr>
            <a:r>
              <a:rPr lang="en-US" sz="2600" dirty="0"/>
              <a:t>(USPSTF ‘</a:t>
            </a:r>
            <a:r>
              <a:rPr lang="tr-TR" sz="2600" dirty="0"/>
              <a:t>I</a:t>
            </a:r>
            <a:r>
              <a:rPr lang="en-US" sz="2600" dirty="0"/>
              <a:t>’</a:t>
            </a:r>
            <a:r>
              <a:rPr lang="tr-TR" sz="2600" dirty="0"/>
              <a:t> 2010</a:t>
            </a:r>
          </a:p>
          <a:p>
            <a:endParaRPr lang="tr-TR" dirty="0"/>
          </a:p>
          <a:p>
            <a:r>
              <a:rPr lang="tr-TR" dirty="0"/>
              <a:t> </a:t>
            </a:r>
          </a:p>
        </p:txBody>
      </p:sp>
    </p:spTree>
    <p:extLst>
      <p:ext uri="{BB962C8B-B14F-4D97-AF65-F5344CB8AC3E}">
        <p14:creationId xmlns:p14="http://schemas.microsoft.com/office/powerpoint/2010/main" val="338686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4068439-E19B-0417-9F2C-D08666D536ED}"/>
              </a:ext>
            </a:extLst>
          </p:cNvPr>
          <p:cNvSpPr>
            <a:spLocks noGrp="1"/>
          </p:cNvSpPr>
          <p:nvPr>
            <p:ph type="title"/>
          </p:nvPr>
        </p:nvSpPr>
        <p:spPr/>
        <p:txBody>
          <a:bodyPr>
            <a:normAutofit/>
          </a:bodyPr>
          <a:lstStyle/>
          <a:p>
            <a:r>
              <a:rPr lang="tr-TR" sz="2800" b="1" dirty="0"/>
              <a:t>Meme Kanseri</a:t>
            </a:r>
          </a:p>
        </p:txBody>
      </p:sp>
      <p:sp>
        <p:nvSpPr>
          <p:cNvPr id="3" name="İçerik Yer Tutucusu 2">
            <a:extLst>
              <a:ext uri="{FF2B5EF4-FFF2-40B4-BE49-F238E27FC236}">
                <a16:creationId xmlns:a16="http://schemas.microsoft.com/office/drawing/2014/main" id="{3965E9B5-49DD-F210-1E73-0A6CE60A2CD7}"/>
              </a:ext>
            </a:extLst>
          </p:cNvPr>
          <p:cNvSpPr>
            <a:spLocks noGrp="1"/>
          </p:cNvSpPr>
          <p:nvPr>
            <p:ph idx="1"/>
          </p:nvPr>
        </p:nvSpPr>
        <p:spPr>
          <a:xfrm>
            <a:off x="838200" y="2282825"/>
            <a:ext cx="10515600" cy="4351338"/>
          </a:xfrm>
        </p:spPr>
        <p:txBody>
          <a:bodyPr/>
          <a:lstStyle/>
          <a:p>
            <a:r>
              <a:rPr lang="tr-TR" dirty="0"/>
              <a:t>40-69 yaş arası </a:t>
            </a:r>
            <a:r>
              <a:rPr lang="tr-TR" b="1" dirty="0"/>
              <a:t>bütün kadınlarda yılda bir </a:t>
            </a:r>
            <a:r>
              <a:rPr lang="tr-TR" dirty="0"/>
              <a:t>hekim tarafından rutin klinik muayene yapılması ve </a:t>
            </a:r>
            <a:r>
              <a:rPr lang="tr-TR" b="1" dirty="0"/>
              <a:t>iki yılda </a:t>
            </a:r>
            <a:r>
              <a:rPr lang="tr-TR" dirty="0"/>
              <a:t>bir dijital/konvansiyonel </a:t>
            </a:r>
            <a:r>
              <a:rPr lang="tr-TR" b="1" dirty="0"/>
              <a:t>mamografi</a:t>
            </a:r>
            <a:r>
              <a:rPr lang="tr-TR" dirty="0"/>
              <a:t> yapılması gereklidir.</a:t>
            </a:r>
          </a:p>
          <a:p>
            <a:pPr algn="r" eaLnBrk="1" hangingPunct="1"/>
            <a:r>
              <a:rPr lang="tr-TR" sz="2800" dirty="0"/>
              <a:t>Derecelendirme:</a:t>
            </a:r>
            <a:r>
              <a:rPr lang="tr-TR" sz="2800" b="1" dirty="0"/>
              <a:t>5 puan</a:t>
            </a:r>
          </a:p>
          <a:p>
            <a:pPr algn="r" eaLnBrk="1" hangingPunct="1">
              <a:lnSpc>
                <a:spcPct val="80000"/>
              </a:lnSpc>
            </a:pPr>
            <a:r>
              <a:rPr lang="en-US" sz="2800" dirty="0"/>
              <a:t>(USPSTF ‘</a:t>
            </a:r>
            <a:r>
              <a:rPr lang="tr-TR" sz="2800" dirty="0"/>
              <a:t>B</a:t>
            </a:r>
            <a:r>
              <a:rPr lang="en-US" sz="2800" dirty="0"/>
              <a:t>’</a:t>
            </a:r>
            <a:r>
              <a:rPr lang="tr-TR" sz="2800" dirty="0"/>
              <a:t> 2016(40-74)</a:t>
            </a:r>
            <a:endParaRPr lang="tr-TR" dirty="0"/>
          </a:p>
        </p:txBody>
      </p:sp>
    </p:spTree>
    <p:extLst>
      <p:ext uri="{BB962C8B-B14F-4D97-AF65-F5344CB8AC3E}">
        <p14:creationId xmlns:p14="http://schemas.microsoft.com/office/powerpoint/2010/main" val="3609622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BF6A55-A521-80F2-480D-EC1B37DD680F}"/>
              </a:ext>
            </a:extLst>
          </p:cNvPr>
          <p:cNvSpPr>
            <a:spLocks noGrp="1"/>
          </p:cNvSpPr>
          <p:nvPr>
            <p:ph type="title"/>
          </p:nvPr>
        </p:nvSpPr>
        <p:spPr>
          <a:xfrm>
            <a:off x="804672" y="802955"/>
            <a:ext cx="6166344" cy="1454051"/>
          </a:xfrm>
        </p:spPr>
        <p:txBody>
          <a:bodyPr>
            <a:normAutofit/>
          </a:bodyPr>
          <a:lstStyle/>
          <a:p>
            <a:r>
              <a:rPr lang="tr-TR" sz="3300" dirty="0">
                <a:solidFill>
                  <a:schemeClr val="tx2"/>
                </a:solidFill>
              </a:rPr>
              <a:t>PERİYODİK SAĞLIK MUAYENESİ</a:t>
            </a:r>
            <a:br>
              <a:rPr lang="tr-TR" sz="3300" dirty="0">
                <a:solidFill>
                  <a:schemeClr val="tx2"/>
                </a:solidFill>
              </a:rPr>
            </a:br>
            <a:endParaRPr lang="tr-TR" sz="3300" dirty="0">
              <a:solidFill>
                <a:schemeClr val="tx2"/>
              </a:solidFill>
            </a:endParaRPr>
          </a:p>
        </p:txBody>
      </p:sp>
      <p:sp>
        <p:nvSpPr>
          <p:cNvPr id="3" name="İçerik Yer Tutucusu 2">
            <a:extLst>
              <a:ext uri="{FF2B5EF4-FFF2-40B4-BE49-F238E27FC236}">
                <a16:creationId xmlns:a16="http://schemas.microsoft.com/office/drawing/2014/main" id="{58F1AAB4-191E-1129-6B69-D3BDB103BEC4}"/>
              </a:ext>
            </a:extLst>
          </p:cNvPr>
          <p:cNvSpPr>
            <a:spLocks noGrp="1"/>
          </p:cNvSpPr>
          <p:nvPr>
            <p:ph idx="1"/>
          </p:nvPr>
        </p:nvSpPr>
        <p:spPr>
          <a:xfrm>
            <a:off x="804672" y="2421683"/>
            <a:ext cx="4765949" cy="3353476"/>
          </a:xfrm>
        </p:spPr>
        <p:txBody>
          <a:bodyPr anchor="t">
            <a:normAutofit lnSpcReduction="10000"/>
          </a:bodyPr>
          <a:lstStyle/>
          <a:p>
            <a:pPr>
              <a:buNone/>
            </a:pPr>
            <a:r>
              <a:rPr lang="tr-TR" sz="1500" b="1" dirty="0">
                <a:solidFill>
                  <a:schemeClr val="tx2"/>
                </a:solidFill>
              </a:rPr>
              <a:t>AİLE HEKİMLİĞİ UYGULAMA YÖNETMELİĞİ</a:t>
            </a:r>
          </a:p>
          <a:p>
            <a:pPr>
              <a:buNone/>
            </a:pPr>
            <a:endParaRPr lang="tr-TR" sz="1500" b="1" dirty="0">
              <a:solidFill>
                <a:schemeClr val="tx2"/>
              </a:solidFill>
            </a:endParaRPr>
          </a:p>
          <a:p>
            <a:r>
              <a:rPr lang="tr-TR" sz="1800" dirty="0"/>
              <a:t>Aile hekiminin görev, yetki ve sorumlulukları Aile Hekimliği Uygulama Yönetmeliği’nin 4. Maddesi’nde tanımlanmıştır. </a:t>
            </a:r>
          </a:p>
          <a:p>
            <a:pPr>
              <a:buNone/>
            </a:pPr>
            <a:endParaRPr lang="tr-TR" sz="1800" dirty="0"/>
          </a:p>
          <a:p>
            <a:r>
              <a:rPr lang="tr-TR" sz="1800" dirty="0"/>
              <a:t>Aile Hekimliği Uygulamasında Önerilen Periyodik Muayene ve Tarama Rehberi’nin ülkemizde sık görülen ve alanda çalışan hekimlerin böyle bir rehberde olmasını istedikleri sağlık sorunlarını kapsaması amaçlanmıştır.</a:t>
            </a:r>
          </a:p>
          <a:p>
            <a:pPr>
              <a:buNone/>
            </a:pPr>
            <a:endParaRPr lang="tr-TR" sz="1800" dirty="0"/>
          </a:p>
          <a:p>
            <a:pPr>
              <a:buNone/>
            </a:pPr>
            <a:endParaRPr lang="tr-TR" sz="1500" dirty="0">
              <a:solidFill>
                <a:schemeClr val="tx2"/>
              </a:solidFill>
            </a:endParaRPr>
          </a:p>
          <a:p>
            <a:endParaRPr lang="tr-TR" sz="1500" dirty="0">
              <a:solidFill>
                <a:schemeClr val="tx2"/>
              </a:solidFill>
            </a:endParaRPr>
          </a:p>
        </p:txBody>
      </p:sp>
      <p:pic>
        <p:nvPicPr>
          <p:cNvPr id="5" name="Resim 4">
            <a:extLst>
              <a:ext uri="{FF2B5EF4-FFF2-40B4-BE49-F238E27FC236}">
                <a16:creationId xmlns:a16="http://schemas.microsoft.com/office/drawing/2014/main" id="{DACBE4E7-7054-9CD5-F6A4-27CCFC7F5FDD}"/>
              </a:ext>
            </a:extLst>
          </p:cNvPr>
          <p:cNvPicPr>
            <a:picLocks noChangeAspect="1"/>
          </p:cNvPicPr>
          <p:nvPr/>
        </p:nvPicPr>
        <p:blipFill>
          <a:blip r:embed="rId2"/>
          <a:srcRect l="18474" r="10420" b="2"/>
          <a:stretch/>
        </p:blipFill>
        <p:spPr>
          <a:xfrm>
            <a:off x="7708392" y="1737938"/>
            <a:ext cx="4142232" cy="4305667"/>
          </a:xfrm>
          <a:prstGeom prst="rect">
            <a:avLst/>
          </a:prstGeom>
        </p:spPr>
      </p:pic>
    </p:spTree>
    <p:extLst>
      <p:ext uri="{BB962C8B-B14F-4D97-AF65-F5344CB8AC3E}">
        <p14:creationId xmlns:p14="http://schemas.microsoft.com/office/powerpoint/2010/main" val="275459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AEF453F-F94B-ABE7-6E81-2354FA2D6215}"/>
              </a:ext>
            </a:extLst>
          </p:cNvPr>
          <p:cNvSpPr>
            <a:spLocks noGrp="1"/>
          </p:cNvSpPr>
          <p:nvPr>
            <p:ph type="title"/>
          </p:nvPr>
        </p:nvSpPr>
        <p:spPr>
          <a:xfrm>
            <a:off x="-3226434" y="310292"/>
            <a:ext cx="9833548" cy="1325563"/>
          </a:xfrm>
        </p:spPr>
        <p:txBody>
          <a:bodyPr anchor="b">
            <a:normAutofit/>
          </a:bodyPr>
          <a:lstStyle/>
          <a:p>
            <a:pPr algn="ctr"/>
            <a:r>
              <a:rPr lang="tr-TR" sz="3600" dirty="0">
                <a:solidFill>
                  <a:schemeClr val="tx2"/>
                </a:solidFill>
              </a:rPr>
              <a:t>HEDEFLER</a:t>
            </a:r>
          </a:p>
        </p:txBody>
      </p:sp>
      <p:sp>
        <p:nvSpPr>
          <p:cNvPr id="3" name="İçerik Yer Tutucusu 2">
            <a:extLst>
              <a:ext uri="{FF2B5EF4-FFF2-40B4-BE49-F238E27FC236}">
                <a16:creationId xmlns:a16="http://schemas.microsoft.com/office/drawing/2014/main" id="{02F3AF23-EF9E-9A56-FC12-7D8A2A212BD1}"/>
              </a:ext>
            </a:extLst>
          </p:cNvPr>
          <p:cNvSpPr>
            <a:spLocks noGrp="1"/>
          </p:cNvSpPr>
          <p:nvPr>
            <p:ph idx="1"/>
          </p:nvPr>
        </p:nvSpPr>
        <p:spPr>
          <a:xfrm>
            <a:off x="901824" y="1957444"/>
            <a:ext cx="9833548" cy="3947375"/>
          </a:xfrm>
        </p:spPr>
        <p:txBody>
          <a:bodyPr>
            <a:normAutofit/>
          </a:bodyPr>
          <a:lstStyle/>
          <a:p>
            <a:r>
              <a:rPr lang="tr-TR" sz="2000" dirty="0">
                <a:solidFill>
                  <a:schemeClr val="tx2"/>
                </a:solidFill>
              </a:rPr>
              <a:t> Periyodik sağlık muayenesi ve ilgili kavramların öğrenilmesi</a:t>
            </a:r>
          </a:p>
          <a:p>
            <a:endParaRPr lang="tr-TR" sz="2000" dirty="0">
              <a:solidFill>
                <a:schemeClr val="tx2"/>
              </a:solidFill>
            </a:endParaRPr>
          </a:p>
          <a:p>
            <a:r>
              <a:rPr lang="tr-TR" sz="2000" dirty="0">
                <a:solidFill>
                  <a:schemeClr val="tx2"/>
                </a:solidFill>
              </a:rPr>
              <a:t> Periyodik sağlık muayenesinin sağlık bakımındaki yerinin kavranması</a:t>
            </a:r>
          </a:p>
          <a:p>
            <a:pPr marL="0" indent="0">
              <a:buNone/>
            </a:pPr>
            <a:endParaRPr lang="tr-TR" sz="2000" dirty="0">
              <a:solidFill>
                <a:schemeClr val="tx2"/>
              </a:solidFill>
            </a:endParaRPr>
          </a:p>
          <a:p>
            <a:r>
              <a:rPr lang="tr-TR" sz="2000" dirty="0">
                <a:solidFill>
                  <a:schemeClr val="tx2"/>
                </a:solidFill>
              </a:rPr>
              <a:t> Periyodik sağlık muayenesi kriterlerine ait bilimsel </a:t>
            </a:r>
            <a:r>
              <a:rPr lang="tr-TR" sz="2000" dirty="0" err="1">
                <a:solidFill>
                  <a:schemeClr val="tx2"/>
                </a:solidFill>
              </a:rPr>
              <a:t>metodların</a:t>
            </a:r>
            <a:r>
              <a:rPr lang="tr-TR" sz="2000" dirty="0">
                <a:solidFill>
                  <a:schemeClr val="tx2"/>
                </a:solidFill>
              </a:rPr>
              <a:t> öğrenilmesi</a:t>
            </a:r>
          </a:p>
          <a:p>
            <a:endParaRPr lang="tr-TR" sz="2000" dirty="0">
              <a:solidFill>
                <a:schemeClr val="tx2"/>
              </a:solidFill>
            </a:endParaRPr>
          </a:p>
          <a:p>
            <a:r>
              <a:rPr lang="tr-TR" sz="2000" dirty="0">
                <a:solidFill>
                  <a:schemeClr val="tx2"/>
                </a:solidFill>
              </a:rPr>
              <a:t>Koruma düzeylerini kategorize edebilmek ve her kategoriye uygun örnek verebilmek</a:t>
            </a:r>
          </a:p>
          <a:p>
            <a:endParaRPr lang="tr-TR" sz="2000" dirty="0">
              <a:solidFill>
                <a:schemeClr val="tx2"/>
              </a:solidFill>
            </a:endParaRPr>
          </a:p>
          <a:p>
            <a:r>
              <a:rPr lang="tr-TR" sz="2000" dirty="0">
                <a:solidFill>
                  <a:schemeClr val="tx2"/>
                </a:solidFill>
              </a:rPr>
              <a:t>Sağlıklı veya sağlıklı görünen çocuk ve erişkin periyodik sağlık muayenesinde kullanılan tarama metotlarını sayabilmek</a:t>
            </a:r>
          </a:p>
          <a:p>
            <a:endParaRPr lang="tr-TR" sz="1800" dirty="0">
              <a:solidFill>
                <a:schemeClr val="tx2"/>
              </a:solidFill>
            </a:endParaRPr>
          </a:p>
        </p:txBody>
      </p:sp>
    </p:spTree>
    <p:extLst>
      <p:ext uri="{BB962C8B-B14F-4D97-AF65-F5344CB8AC3E}">
        <p14:creationId xmlns:p14="http://schemas.microsoft.com/office/powerpoint/2010/main" val="25398046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490AF59-B0FC-F17A-0228-184B0DFAC5D9}"/>
              </a:ext>
            </a:extLst>
          </p:cNvPr>
          <p:cNvSpPr>
            <a:spLocks noGrp="1"/>
          </p:cNvSpPr>
          <p:nvPr>
            <p:ph type="title"/>
          </p:nvPr>
        </p:nvSpPr>
        <p:spPr>
          <a:xfrm>
            <a:off x="584594" y="-964838"/>
            <a:ext cx="7537127" cy="2228760"/>
          </a:xfrm>
        </p:spPr>
        <p:txBody>
          <a:bodyPr vert="horz" lIns="91440" tIns="45720" rIns="91440" bIns="45720" rtlCol="0" anchor="b">
            <a:normAutofit/>
          </a:bodyPr>
          <a:lstStyle/>
          <a:p>
            <a:r>
              <a:rPr lang="en-US" sz="3400" kern="1200" dirty="0">
                <a:solidFill>
                  <a:schemeClr val="tx1"/>
                </a:solidFill>
                <a:latin typeface="+mj-lt"/>
                <a:ea typeface="+mj-ea"/>
                <a:cs typeface="+mj-cs"/>
              </a:rPr>
              <a:t>PERIYODIK SAĞLIK MUAYENES</a:t>
            </a:r>
            <a:r>
              <a:rPr lang="tr-TR" sz="3400" dirty="0"/>
              <a:t>İ</a:t>
            </a:r>
            <a:endParaRPr lang="en-US" sz="3400" kern="1200" dirty="0">
              <a:solidFill>
                <a:schemeClr val="tx1"/>
              </a:solidFill>
              <a:latin typeface="+mj-lt"/>
              <a:ea typeface="+mj-ea"/>
              <a:cs typeface="+mj-cs"/>
            </a:endParaRPr>
          </a:p>
        </p:txBody>
      </p:sp>
      <p:sp>
        <p:nvSpPr>
          <p:cNvPr id="7" name="Metin kutusu 6">
            <a:extLst>
              <a:ext uri="{FF2B5EF4-FFF2-40B4-BE49-F238E27FC236}">
                <a16:creationId xmlns:a16="http://schemas.microsoft.com/office/drawing/2014/main" id="{DF41A576-3A77-6783-B4C4-E28781E20FED}"/>
              </a:ext>
            </a:extLst>
          </p:cNvPr>
          <p:cNvSpPr txBox="1"/>
          <p:nvPr/>
        </p:nvSpPr>
        <p:spPr>
          <a:xfrm>
            <a:off x="1073381" y="1623317"/>
            <a:ext cx="10045238" cy="4681547"/>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endParaRPr lang="en-US" sz="1400" dirty="0"/>
          </a:p>
          <a:p>
            <a:pPr marL="285750" indent="-228600">
              <a:lnSpc>
                <a:spcPct val="90000"/>
              </a:lnSpc>
              <a:spcAft>
                <a:spcPts val="600"/>
              </a:spcAft>
              <a:buFont typeface="Arial" panose="020B0604020202020204" pitchFamily="34" charset="0"/>
              <a:buChar char="•"/>
            </a:pPr>
            <a:r>
              <a:rPr lang="en-US" sz="2000" dirty="0"/>
              <a:t>Bu </a:t>
            </a:r>
            <a:r>
              <a:rPr lang="en-US" sz="2000" dirty="0" err="1"/>
              <a:t>görevler</a:t>
            </a:r>
            <a:r>
              <a:rPr lang="en-US" sz="2000" dirty="0"/>
              <a:t> </a:t>
            </a:r>
            <a:r>
              <a:rPr lang="en-US" sz="2000" dirty="0" err="1"/>
              <a:t>arasında</a:t>
            </a:r>
            <a:r>
              <a:rPr lang="en-US" sz="2000" dirty="0"/>
              <a:t> </a:t>
            </a:r>
            <a:r>
              <a:rPr lang="en-US" sz="2000" dirty="0" err="1"/>
              <a:t>kişiye</a:t>
            </a:r>
            <a:r>
              <a:rPr lang="en-US" sz="2000" dirty="0"/>
              <a:t> </a:t>
            </a:r>
            <a:r>
              <a:rPr lang="en-US" sz="2000" dirty="0" err="1"/>
              <a:t>yönelik</a:t>
            </a:r>
            <a:r>
              <a:rPr lang="en-US" sz="2000" dirty="0"/>
              <a:t> </a:t>
            </a:r>
            <a:r>
              <a:rPr lang="en-US" sz="2000" dirty="0" err="1"/>
              <a:t>sağlığı</a:t>
            </a:r>
            <a:r>
              <a:rPr lang="en-US" sz="2000" dirty="0"/>
              <a:t> </a:t>
            </a:r>
            <a:r>
              <a:rPr lang="en-US" sz="2000" dirty="0" err="1"/>
              <a:t>geliştirici</a:t>
            </a:r>
            <a:r>
              <a:rPr lang="en-US" sz="2000" dirty="0"/>
              <a:t> </a:t>
            </a:r>
            <a:r>
              <a:rPr lang="en-US" sz="2000" dirty="0" err="1"/>
              <a:t>ve</a:t>
            </a:r>
            <a:r>
              <a:rPr lang="en-US" sz="2000" dirty="0"/>
              <a:t> </a:t>
            </a:r>
            <a:r>
              <a:rPr lang="en-US" sz="2000" dirty="0" err="1"/>
              <a:t>koruyucu</a:t>
            </a:r>
            <a:r>
              <a:rPr lang="en-US" sz="2000" dirty="0"/>
              <a:t> </a:t>
            </a:r>
            <a:r>
              <a:rPr lang="en-US" sz="2000" dirty="0" err="1"/>
              <a:t>sağlık</a:t>
            </a:r>
            <a:r>
              <a:rPr lang="en-US" sz="2000" dirty="0"/>
              <a:t> </a:t>
            </a:r>
            <a:r>
              <a:rPr lang="en-US" sz="2000" dirty="0" err="1"/>
              <a:t>hizmetleri</a:t>
            </a:r>
            <a:r>
              <a:rPr lang="en-US" sz="2000" dirty="0"/>
              <a:t> </a:t>
            </a:r>
            <a:r>
              <a:rPr lang="en-US" sz="2000" dirty="0" err="1"/>
              <a:t>ile</a:t>
            </a:r>
            <a:r>
              <a:rPr lang="en-US" sz="2000" dirty="0"/>
              <a:t> </a:t>
            </a:r>
            <a:r>
              <a:rPr lang="en-US" sz="2000" dirty="0" err="1"/>
              <a:t>birinci</a:t>
            </a:r>
            <a:r>
              <a:rPr lang="en-US" sz="2000" dirty="0"/>
              <a:t> </a:t>
            </a:r>
            <a:r>
              <a:rPr lang="en-US" sz="2000" dirty="0" err="1"/>
              <a:t>basamak</a:t>
            </a:r>
            <a:r>
              <a:rPr lang="en-US" sz="2000" dirty="0"/>
              <a:t> </a:t>
            </a:r>
            <a:r>
              <a:rPr lang="en-US" sz="2000" dirty="0" err="1"/>
              <a:t>teşhis</a:t>
            </a:r>
            <a:r>
              <a:rPr lang="en-US" sz="2000" dirty="0"/>
              <a:t>, </a:t>
            </a:r>
            <a:r>
              <a:rPr lang="en-US" sz="2000" dirty="0" err="1"/>
              <a:t>tedavi</a:t>
            </a:r>
            <a:r>
              <a:rPr lang="en-US" sz="2000" dirty="0"/>
              <a:t>, </a:t>
            </a:r>
            <a:endParaRPr lang="tr-TR" sz="2000" dirty="0"/>
          </a:p>
          <a:p>
            <a:pPr marL="285750" indent="-228600">
              <a:lnSpc>
                <a:spcPct val="90000"/>
              </a:lnSpc>
              <a:spcAft>
                <a:spcPts val="600"/>
              </a:spcAft>
              <a:buFont typeface="Arial" panose="020B0604020202020204" pitchFamily="34" charset="0"/>
              <a:buChar char="•"/>
            </a:pPr>
            <a:endParaRPr lang="tr-TR" sz="2000" dirty="0"/>
          </a:p>
          <a:p>
            <a:pPr marL="285750" indent="-228600">
              <a:lnSpc>
                <a:spcPct val="90000"/>
              </a:lnSpc>
              <a:spcAft>
                <a:spcPts val="600"/>
              </a:spcAft>
              <a:buFont typeface="Arial" panose="020B0604020202020204" pitchFamily="34" charset="0"/>
              <a:buChar char="•"/>
            </a:pPr>
            <a:r>
              <a:rPr lang="tr-TR" sz="2000" dirty="0"/>
              <a:t>R</a:t>
            </a:r>
            <a:r>
              <a:rPr lang="en-US" sz="2000" dirty="0" err="1"/>
              <a:t>ehabilitasyon</a:t>
            </a:r>
            <a:r>
              <a:rPr lang="en-US" sz="2000" dirty="0"/>
              <a:t> </a:t>
            </a:r>
            <a:r>
              <a:rPr lang="en-US" sz="2000" dirty="0" err="1"/>
              <a:t>ve</a:t>
            </a:r>
            <a:r>
              <a:rPr lang="en-US" sz="2000" dirty="0"/>
              <a:t> </a:t>
            </a:r>
            <a:r>
              <a:rPr lang="en-US" sz="2000" dirty="0" err="1"/>
              <a:t>danışmanlık</a:t>
            </a:r>
            <a:r>
              <a:rPr lang="en-US" sz="2000" dirty="0"/>
              <a:t> </a:t>
            </a:r>
            <a:r>
              <a:rPr lang="en-US" sz="2000" dirty="0" err="1"/>
              <a:t>hizmetlerini</a:t>
            </a:r>
            <a:r>
              <a:rPr lang="en-US" sz="2000" dirty="0"/>
              <a:t> </a:t>
            </a:r>
            <a:r>
              <a:rPr lang="en-US" sz="2000" dirty="0" err="1"/>
              <a:t>vermek</a:t>
            </a:r>
            <a:r>
              <a:rPr lang="en-US" sz="2000" dirty="0"/>
              <a:t>,</a:t>
            </a:r>
            <a:endParaRPr lang="tr-TR" sz="2000" dirty="0"/>
          </a:p>
          <a:p>
            <a:pPr marL="285750" indent="-228600">
              <a:lnSpc>
                <a:spcPct val="90000"/>
              </a:lnSpc>
              <a:spcAft>
                <a:spcPts val="600"/>
              </a:spcAft>
              <a:buFont typeface="Arial" panose="020B0604020202020204" pitchFamily="34" charset="0"/>
              <a:buChar char="•"/>
            </a:pPr>
            <a:r>
              <a:rPr lang="en-US" sz="2000" dirty="0"/>
              <a:t> </a:t>
            </a:r>
            <a:endParaRPr lang="tr-TR" sz="2000" dirty="0"/>
          </a:p>
          <a:p>
            <a:pPr marL="285750" indent="-228600">
              <a:lnSpc>
                <a:spcPct val="90000"/>
              </a:lnSpc>
              <a:spcAft>
                <a:spcPts val="600"/>
              </a:spcAft>
              <a:buFont typeface="Arial" panose="020B0604020202020204" pitchFamily="34" charset="0"/>
              <a:buChar char="•"/>
            </a:pPr>
            <a:r>
              <a:rPr lang="tr-TR" sz="2000" dirty="0"/>
              <a:t>A</a:t>
            </a:r>
            <a:r>
              <a:rPr lang="en-US" sz="2000" dirty="0" err="1"/>
              <a:t>na</a:t>
            </a:r>
            <a:r>
              <a:rPr lang="en-US" sz="2000" dirty="0"/>
              <a:t> </a:t>
            </a:r>
            <a:r>
              <a:rPr lang="en-US" sz="2000" dirty="0" err="1"/>
              <a:t>çocuk</a:t>
            </a:r>
            <a:r>
              <a:rPr lang="en-US" sz="2000" dirty="0"/>
              <a:t> </a:t>
            </a:r>
            <a:r>
              <a:rPr lang="en-US" sz="2000" dirty="0" err="1"/>
              <a:t>sağlığı</a:t>
            </a:r>
            <a:r>
              <a:rPr lang="en-US" sz="2000" dirty="0"/>
              <a:t> </a:t>
            </a:r>
            <a:r>
              <a:rPr lang="en-US" sz="2000" dirty="0" err="1"/>
              <a:t>ve</a:t>
            </a:r>
            <a:r>
              <a:rPr lang="en-US" sz="2000" dirty="0"/>
              <a:t> </a:t>
            </a:r>
            <a:r>
              <a:rPr lang="en-US" sz="2000" dirty="0" err="1"/>
              <a:t>üreme</a:t>
            </a:r>
            <a:r>
              <a:rPr lang="en-US" sz="2000" dirty="0"/>
              <a:t> </a:t>
            </a:r>
            <a:r>
              <a:rPr lang="en-US" sz="2000" dirty="0" err="1"/>
              <a:t>sağlığı</a:t>
            </a:r>
            <a:r>
              <a:rPr lang="en-US" sz="2000" dirty="0"/>
              <a:t> </a:t>
            </a:r>
            <a:r>
              <a:rPr lang="en-US" sz="2000" dirty="0" err="1"/>
              <a:t>hizmetlerini</a:t>
            </a:r>
            <a:r>
              <a:rPr lang="en-US" sz="2000" dirty="0"/>
              <a:t> </a:t>
            </a:r>
            <a:r>
              <a:rPr lang="en-US" sz="2000" dirty="0" err="1"/>
              <a:t>sunmak</a:t>
            </a:r>
            <a:r>
              <a:rPr lang="en-US" sz="2000" dirty="0"/>
              <a:t>, </a:t>
            </a:r>
            <a:endParaRPr lang="tr-TR" sz="2000" dirty="0"/>
          </a:p>
          <a:p>
            <a:pPr marL="285750" indent="-228600">
              <a:lnSpc>
                <a:spcPct val="90000"/>
              </a:lnSpc>
              <a:spcAft>
                <a:spcPts val="600"/>
              </a:spcAft>
              <a:buFont typeface="Arial" panose="020B0604020202020204" pitchFamily="34" charset="0"/>
              <a:buChar char="•"/>
            </a:pPr>
            <a:endParaRPr lang="tr-TR" sz="2000" dirty="0"/>
          </a:p>
          <a:p>
            <a:pPr marL="285750" indent="-228600">
              <a:lnSpc>
                <a:spcPct val="90000"/>
              </a:lnSpc>
              <a:spcAft>
                <a:spcPts val="600"/>
              </a:spcAft>
              <a:buFont typeface="Arial" panose="020B0604020202020204" pitchFamily="34" charset="0"/>
              <a:buChar char="•"/>
            </a:pPr>
            <a:r>
              <a:rPr lang="tr-TR" sz="2000" dirty="0"/>
              <a:t>P</a:t>
            </a:r>
            <a:r>
              <a:rPr lang="en-US" sz="2000" dirty="0" err="1"/>
              <a:t>eriyodik</a:t>
            </a:r>
            <a:r>
              <a:rPr lang="en-US" sz="2000" dirty="0"/>
              <a:t> </a:t>
            </a:r>
            <a:r>
              <a:rPr lang="en-US" sz="2000" dirty="0" err="1"/>
              <a:t>sağlık</a:t>
            </a:r>
            <a:r>
              <a:rPr lang="en-US" sz="2000" dirty="0"/>
              <a:t> </a:t>
            </a:r>
            <a:r>
              <a:rPr lang="en-US" sz="2000" dirty="0" err="1"/>
              <a:t>muayenesi</a:t>
            </a:r>
            <a:r>
              <a:rPr lang="en-US" sz="2000" dirty="0"/>
              <a:t> </a:t>
            </a:r>
            <a:r>
              <a:rPr lang="en-US" sz="2000" dirty="0" err="1"/>
              <a:t>ile</a:t>
            </a:r>
            <a:r>
              <a:rPr lang="en-US" sz="2000" dirty="0"/>
              <a:t> </a:t>
            </a:r>
            <a:r>
              <a:rPr lang="en-US" sz="2000" dirty="0" err="1"/>
              <a:t>kayıtlı</a:t>
            </a:r>
            <a:r>
              <a:rPr lang="en-US" sz="2000" dirty="0"/>
              <a:t> </a:t>
            </a:r>
            <a:r>
              <a:rPr lang="en-US" sz="2000" dirty="0" err="1"/>
              <a:t>kişilerin</a:t>
            </a:r>
            <a:r>
              <a:rPr lang="en-US" sz="2000" dirty="0"/>
              <a:t> </a:t>
            </a:r>
            <a:r>
              <a:rPr lang="en-US" sz="2000" dirty="0" err="1"/>
              <a:t>yaş</a:t>
            </a:r>
            <a:r>
              <a:rPr lang="en-US" sz="2000" dirty="0"/>
              <a:t>, </a:t>
            </a:r>
            <a:r>
              <a:rPr lang="en-US" sz="2000" dirty="0" err="1"/>
              <a:t>cinsiyet</a:t>
            </a:r>
            <a:r>
              <a:rPr lang="en-US" sz="2000" dirty="0"/>
              <a:t> </a:t>
            </a:r>
            <a:r>
              <a:rPr lang="en-US" sz="2000" dirty="0" err="1"/>
              <a:t>ve</a:t>
            </a:r>
            <a:r>
              <a:rPr lang="en-US" sz="2000" dirty="0"/>
              <a:t> </a:t>
            </a:r>
            <a:r>
              <a:rPr lang="en-US" sz="2000" dirty="0" err="1"/>
              <a:t>hastalık</a:t>
            </a:r>
            <a:r>
              <a:rPr lang="en-US" sz="2000" dirty="0"/>
              <a:t> </a:t>
            </a:r>
            <a:r>
              <a:rPr lang="en-US" sz="2000" dirty="0" err="1"/>
              <a:t>gruplarına</a:t>
            </a:r>
            <a:r>
              <a:rPr lang="en-US" sz="2000" dirty="0"/>
              <a:t> </a:t>
            </a:r>
            <a:r>
              <a:rPr lang="en-US" sz="2000" dirty="0" err="1"/>
              <a:t>yönelik</a:t>
            </a:r>
            <a:r>
              <a:rPr lang="en-US" sz="2000" dirty="0"/>
              <a:t> </a:t>
            </a:r>
            <a:r>
              <a:rPr lang="en-US" sz="2000" dirty="0" err="1"/>
              <a:t>izlem</a:t>
            </a:r>
            <a:r>
              <a:rPr lang="en-US" sz="2000" dirty="0"/>
              <a:t> </a:t>
            </a:r>
            <a:r>
              <a:rPr lang="en-US" sz="2000" dirty="0" err="1"/>
              <a:t>ve</a:t>
            </a:r>
            <a:r>
              <a:rPr lang="en-US" sz="2000" dirty="0"/>
              <a:t> </a:t>
            </a:r>
            <a:r>
              <a:rPr lang="en-US" sz="2000" dirty="0" err="1"/>
              <a:t>taramalarını</a:t>
            </a:r>
            <a:r>
              <a:rPr lang="en-US" sz="2000" dirty="0"/>
              <a:t> </a:t>
            </a:r>
            <a:r>
              <a:rPr lang="en-US" sz="2000" dirty="0" err="1"/>
              <a:t>gerçekleştirerek</a:t>
            </a:r>
            <a:r>
              <a:rPr lang="en-US" sz="2000" dirty="0"/>
              <a:t>,</a:t>
            </a:r>
            <a:endParaRPr lang="tr-TR" sz="2000" dirty="0"/>
          </a:p>
          <a:p>
            <a:pPr marL="285750" indent="-228600">
              <a:lnSpc>
                <a:spcPct val="90000"/>
              </a:lnSpc>
              <a:spcAft>
                <a:spcPts val="600"/>
              </a:spcAft>
              <a:buFont typeface="Arial" panose="020B0604020202020204" pitchFamily="34" charset="0"/>
              <a:buChar char="•"/>
            </a:pPr>
            <a:endParaRPr lang="tr-TR" sz="2000" dirty="0"/>
          </a:p>
          <a:p>
            <a:pPr marL="285750" indent="-228600">
              <a:lnSpc>
                <a:spcPct val="90000"/>
              </a:lnSpc>
              <a:spcAft>
                <a:spcPts val="600"/>
              </a:spcAft>
              <a:buFont typeface="Arial" panose="020B0604020202020204" pitchFamily="34" charset="0"/>
              <a:buChar char="•"/>
            </a:pPr>
            <a:r>
              <a:rPr lang="en-US" sz="2000" dirty="0"/>
              <a:t> </a:t>
            </a:r>
            <a:r>
              <a:rPr lang="tr-TR" sz="2000" dirty="0"/>
              <a:t>K</a:t>
            </a:r>
            <a:r>
              <a:rPr lang="en-US" sz="2000" dirty="0" err="1"/>
              <a:t>endisine</a:t>
            </a:r>
            <a:r>
              <a:rPr lang="en-US" sz="2000" dirty="0"/>
              <a:t> </a:t>
            </a:r>
            <a:r>
              <a:rPr lang="en-US" sz="2000" dirty="0" err="1"/>
              <a:t>kayıtlı</a:t>
            </a:r>
            <a:r>
              <a:rPr lang="en-US" sz="2000" dirty="0"/>
              <a:t> </a:t>
            </a:r>
            <a:r>
              <a:rPr lang="en-US" sz="2000" dirty="0" err="1"/>
              <a:t>kişileri</a:t>
            </a:r>
            <a:r>
              <a:rPr lang="en-US" sz="2000" dirty="0"/>
              <a:t> </a:t>
            </a:r>
            <a:r>
              <a:rPr lang="en-US" sz="2000" dirty="0" err="1"/>
              <a:t>yılda</a:t>
            </a:r>
            <a:r>
              <a:rPr lang="en-US" sz="2000" dirty="0"/>
              <a:t> </a:t>
            </a:r>
            <a:r>
              <a:rPr lang="en-US" sz="2000" dirty="0" err="1"/>
              <a:t>en</a:t>
            </a:r>
            <a:r>
              <a:rPr lang="en-US" sz="2000" dirty="0"/>
              <a:t> </a:t>
            </a:r>
            <a:r>
              <a:rPr lang="en-US" sz="2000" dirty="0" err="1"/>
              <a:t>az</a:t>
            </a:r>
            <a:r>
              <a:rPr lang="en-US" sz="2000" dirty="0"/>
              <a:t> </a:t>
            </a:r>
            <a:r>
              <a:rPr lang="en-US" sz="2000" dirty="0" err="1"/>
              <a:t>bir</a:t>
            </a:r>
            <a:r>
              <a:rPr lang="en-US" sz="2000" dirty="0"/>
              <a:t> </a:t>
            </a:r>
            <a:r>
              <a:rPr lang="en-US" sz="2000" dirty="0" err="1"/>
              <a:t>defa</a:t>
            </a:r>
            <a:r>
              <a:rPr lang="en-US" sz="2000" dirty="0"/>
              <a:t> </a:t>
            </a:r>
            <a:r>
              <a:rPr lang="en-US" sz="2000" dirty="0" err="1"/>
              <a:t>değerlendirip</a:t>
            </a:r>
            <a:r>
              <a:rPr lang="en-US" sz="2000" dirty="0"/>
              <a:t> </a:t>
            </a:r>
            <a:r>
              <a:rPr lang="en-US" sz="2000" dirty="0" err="1"/>
              <a:t>sağlık</a:t>
            </a:r>
            <a:r>
              <a:rPr lang="en-US" sz="2000" dirty="0"/>
              <a:t> </a:t>
            </a:r>
            <a:r>
              <a:rPr lang="en-US" sz="2000" dirty="0" err="1"/>
              <a:t>kayıtlarını</a:t>
            </a:r>
            <a:r>
              <a:rPr lang="en-US" sz="2000" dirty="0"/>
              <a:t> </a:t>
            </a:r>
            <a:r>
              <a:rPr lang="en-US" sz="2000" dirty="0" err="1"/>
              <a:t>güncellemek</a:t>
            </a:r>
            <a:r>
              <a:rPr lang="en-US" sz="2000" dirty="0"/>
              <a:t> de </a:t>
            </a:r>
            <a:r>
              <a:rPr lang="en-US" sz="2000" dirty="0" err="1"/>
              <a:t>bulunmaktadır</a:t>
            </a:r>
            <a:r>
              <a:rPr lang="en-US" sz="2000" dirty="0"/>
              <a:t>.</a:t>
            </a:r>
          </a:p>
        </p:txBody>
      </p:sp>
    </p:spTree>
    <p:extLst>
      <p:ext uri="{BB962C8B-B14F-4D97-AF65-F5344CB8AC3E}">
        <p14:creationId xmlns:p14="http://schemas.microsoft.com/office/powerpoint/2010/main" val="213010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FBEE45-F140-49D5-85EA-C78C2434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BD2BC6E0-012F-5A61-99CC-170FFF1B58ED}"/>
              </a:ext>
            </a:extLst>
          </p:cNvPr>
          <p:cNvSpPr>
            <a:spLocks noGrp="1"/>
          </p:cNvSpPr>
          <p:nvPr>
            <p:ph type="title"/>
          </p:nvPr>
        </p:nvSpPr>
        <p:spPr>
          <a:xfrm>
            <a:off x="838200" y="365125"/>
            <a:ext cx="10515600" cy="1828444"/>
          </a:xfrm>
        </p:spPr>
        <p:txBody>
          <a:bodyPr vert="horz" lIns="91440" tIns="45720" rIns="91440" bIns="45720" rtlCol="0" anchor="ctr">
            <a:normAutofit/>
          </a:bodyPr>
          <a:lstStyle/>
          <a:p>
            <a:r>
              <a:rPr lang="en-US" sz="3200" kern="1200" dirty="0">
                <a:solidFill>
                  <a:schemeClr val="tx1"/>
                </a:solidFill>
                <a:latin typeface="+mj-lt"/>
                <a:ea typeface="+mj-ea"/>
                <a:cs typeface="+mj-cs"/>
              </a:rPr>
              <a:t>PER</a:t>
            </a:r>
            <a:r>
              <a:rPr lang="tr-TR" sz="3200" kern="1200" dirty="0">
                <a:solidFill>
                  <a:schemeClr val="tx1"/>
                </a:solidFill>
                <a:latin typeface="+mj-lt"/>
                <a:ea typeface="+mj-ea"/>
                <a:cs typeface="+mj-cs"/>
              </a:rPr>
              <a:t>İ</a:t>
            </a:r>
            <a:r>
              <a:rPr lang="en-US" sz="3200" kern="1200" dirty="0">
                <a:solidFill>
                  <a:schemeClr val="tx1"/>
                </a:solidFill>
                <a:latin typeface="+mj-lt"/>
                <a:ea typeface="+mj-ea"/>
                <a:cs typeface="+mj-cs"/>
              </a:rPr>
              <a:t>YODIK SAĞLIK MUAYENES</a:t>
            </a:r>
            <a:r>
              <a:rPr lang="tr-TR" sz="3200" kern="1200" dirty="0">
                <a:solidFill>
                  <a:schemeClr val="tx1"/>
                </a:solidFill>
                <a:latin typeface="+mj-lt"/>
                <a:ea typeface="+mj-ea"/>
                <a:cs typeface="+mj-cs"/>
              </a:rPr>
              <a:t>İ</a:t>
            </a:r>
            <a:endParaRPr lang="en-US" sz="3200" kern="1200" dirty="0">
              <a:solidFill>
                <a:schemeClr val="tx1"/>
              </a:solidFill>
              <a:latin typeface="+mj-lt"/>
              <a:ea typeface="+mj-ea"/>
              <a:cs typeface="+mj-cs"/>
            </a:endParaRPr>
          </a:p>
        </p:txBody>
      </p:sp>
      <p:sp>
        <p:nvSpPr>
          <p:cNvPr id="3" name="İçerik Yer Tutucusu 2">
            <a:extLst>
              <a:ext uri="{FF2B5EF4-FFF2-40B4-BE49-F238E27FC236}">
                <a16:creationId xmlns:a16="http://schemas.microsoft.com/office/drawing/2014/main" id="{C01D796E-C514-8036-7DC1-5FDFA66028F0}"/>
              </a:ext>
            </a:extLst>
          </p:cNvPr>
          <p:cNvSpPr>
            <a:spLocks noGrp="1"/>
          </p:cNvSpPr>
          <p:nvPr>
            <p:ph idx="1"/>
          </p:nvPr>
        </p:nvSpPr>
        <p:spPr>
          <a:xfrm>
            <a:off x="838200" y="2660554"/>
            <a:ext cx="5158427" cy="3730460"/>
          </a:xfrm>
        </p:spPr>
        <p:txBody>
          <a:bodyPr vert="horz" lIns="91440" tIns="45720" rIns="91440" bIns="45720" rtlCol="0">
            <a:normAutofit/>
          </a:bodyPr>
          <a:lstStyle/>
          <a:p>
            <a:r>
              <a:rPr lang="en-US" sz="2400" dirty="0" err="1"/>
              <a:t>Rehberin</a:t>
            </a:r>
            <a:r>
              <a:rPr lang="en-US" sz="2400" dirty="0"/>
              <a:t> </a:t>
            </a:r>
            <a:r>
              <a:rPr lang="en-US" sz="2400" dirty="0" err="1"/>
              <a:t>kullanılmasıyla</a:t>
            </a:r>
            <a:r>
              <a:rPr lang="en-US" sz="2400" dirty="0"/>
              <a:t> </a:t>
            </a:r>
            <a:r>
              <a:rPr lang="en-US" sz="2400" dirty="0" err="1"/>
              <a:t>birinci</a:t>
            </a:r>
            <a:r>
              <a:rPr lang="en-US" sz="2400" dirty="0"/>
              <a:t> </a:t>
            </a:r>
            <a:r>
              <a:rPr lang="en-US" sz="2400" dirty="0" err="1"/>
              <a:t>basamakta</a:t>
            </a:r>
            <a:r>
              <a:rPr lang="en-US" sz="2400" dirty="0"/>
              <a:t> </a:t>
            </a:r>
            <a:r>
              <a:rPr lang="en-US" sz="2400" dirty="0" err="1"/>
              <a:t>çalışan</a:t>
            </a:r>
            <a:r>
              <a:rPr lang="en-US" sz="2400" dirty="0"/>
              <a:t> </a:t>
            </a:r>
            <a:r>
              <a:rPr lang="en-US" sz="2400" dirty="0" err="1"/>
              <a:t>hekim</a:t>
            </a:r>
            <a:r>
              <a:rPr lang="en-US" sz="2400" dirty="0"/>
              <a:t> </a:t>
            </a:r>
            <a:r>
              <a:rPr lang="en-US" sz="2400" dirty="0" err="1"/>
              <a:t>ve</a:t>
            </a:r>
            <a:r>
              <a:rPr lang="en-US" sz="2400" dirty="0"/>
              <a:t> </a:t>
            </a:r>
            <a:r>
              <a:rPr lang="en-US" sz="2400" dirty="0" err="1"/>
              <a:t>hekim</a:t>
            </a:r>
            <a:r>
              <a:rPr lang="en-US" sz="2400" dirty="0"/>
              <a:t> </a:t>
            </a:r>
            <a:r>
              <a:rPr lang="en-US" sz="2400" dirty="0" err="1"/>
              <a:t>dışı</a:t>
            </a:r>
            <a:r>
              <a:rPr lang="en-US" sz="2400" dirty="0"/>
              <a:t> </a:t>
            </a:r>
            <a:r>
              <a:rPr lang="en-US" sz="2400" dirty="0" err="1"/>
              <a:t>sağlık</a:t>
            </a:r>
            <a:r>
              <a:rPr lang="en-US" sz="2400" dirty="0"/>
              <a:t> </a:t>
            </a:r>
            <a:r>
              <a:rPr lang="en-US" sz="2400" dirty="0" err="1"/>
              <a:t>personelinin</a:t>
            </a:r>
            <a:r>
              <a:rPr lang="en-US" sz="2400" dirty="0"/>
              <a:t> belli </a:t>
            </a:r>
            <a:r>
              <a:rPr lang="en-US" sz="2400" dirty="0" err="1"/>
              <a:t>bir</a:t>
            </a:r>
            <a:r>
              <a:rPr lang="en-US" sz="2400" dirty="0"/>
              <a:t> </a:t>
            </a:r>
            <a:r>
              <a:rPr lang="en-US" sz="2400" dirty="0" err="1"/>
              <a:t>standart</a:t>
            </a:r>
            <a:r>
              <a:rPr lang="en-US" sz="2400" dirty="0"/>
              <a:t> </a:t>
            </a:r>
            <a:r>
              <a:rPr lang="en-US" sz="2400" dirty="0" err="1"/>
              <a:t>dahilinde</a:t>
            </a:r>
            <a:r>
              <a:rPr lang="en-US" sz="2400" dirty="0"/>
              <a:t> </a:t>
            </a:r>
            <a:r>
              <a:rPr lang="en-US" sz="2400" dirty="0" err="1"/>
              <a:t>yürüteceği</a:t>
            </a:r>
            <a:r>
              <a:rPr lang="en-US" sz="2400" dirty="0"/>
              <a:t> </a:t>
            </a:r>
            <a:r>
              <a:rPr lang="en-US" sz="2400" dirty="0" err="1"/>
              <a:t>hizmetler</a:t>
            </a:r>
            <a:r>
              <a:rPr lang="en-US" sz="2400" dirty="0"/>
              <a:t>, </a:t>
            </a:r>
            <a:r>
              <a:rPr lang="en-US" sz="2400" dirty="0" err="1"/>
              <a:t>gereksiz</a:t>
            </a:r>
            <a:r>
              <a:rPr lang="en-US" sz="2400" dirty="0"/>
              <a:t> </a:t>
            </a:r>
            <a:r>
              <a:rPr lang="en-US" sz="2400" dirty="0" err="1"/>
              <a:t>tetkikler</a:t>
            </a:r>
            <a:r>
              <a:rPr lang="en-US" sz="2400" dirty="0"/>
              <a:t> </a:t>
            </a:r>
            <a:r>
              <a:rPr lang="en-US" sz="2400" dirty="0" err="1"/>
              <a:t>ve</a:t>
            </a:r>
            <a:r>
              <a:rPr lang="en-US" sz="2400" dirty="0"/>
              <a:t> </a:t>
            </a:r>
            <a:r>
              <a:rPr lang="en-US" sz="2400" dirty="0" err="1"/>
              <a:t>testlerin</a:t>
            </a:r>
            <a:r>
              <a:rPr lang="en-US" sz="2400" dirty="0"/>
              <a:t> </a:t>
            </a:r>
            <a:r>
              <a:rPr lang="en-US" sz="2400" dirty="0" err="1"/>
              <a:t>önüne</a:t>
            </a:r>
            <a:r>
              <a:rPr lang="en-US" sz="2400" dirty="0"/>
              <a:t> </a:t>
            </a:r>
            <a:r>
              <a:rPr lang="en-US" sz="2400" dirty="0" err="1"/>
              <a:t>geçerek</a:t>
            </a:r>
            <a:r>
              <a:rPr lang="en-US" sz="2400" dirty="0"/>
              <a:t> </a:t>
            </a:r>
            <a:r>
              <a:rPr lang="en-US" sz="2400" dirty="0" err="1"/>
              <a:t>kaynakların</a:t>
            </a:r>
            <a:r>
              <a:rPr lang="en-US" sz="2400" dirty="0"/>
              <a:t> </a:t>
            </a:r>
            <a:r>
              <a:rPr lang="en-US" sz="2400" dirty="0" err="1"/>
              <a:t>uygun</a:t>
            </a:r>
            <a:r>
              <a:rPr lang="en-US" sz="2400" dirty="0"/>
              <a:t> </a:t>
            </a:r>
            <a:r>
              <a:rPr lang="en-US" sz="2400" dirty="0" err="1"/>
              <a:t>kullanılmasını</a:t>
            </a:r>
            <a:r>
              <a:rPr lang="en-US" sz="2400" dirty="0"/>
              <a:t> </a:t>
            </a:r>
            <a:r>
              <a:rPr lang="en-US" sz="2400" dirty="0" err="1"/>
              <a:t>sağlayacaktır</a:t>
            </a:r>
            <a:r>
              <a:rPr lang="en-US" sz="2400" dirty="0"/>
              <a:t>.</a:t>
            </a:r>
          </a:p>
          <a:p>
            <a:endParaRPr lang="en-US" sz="2000" dirty="0"/>
          </a:p>
        </p:txBody>
      </p:sp>
      <p:sp>
        <p:nvSpPr>
          <p:cNvPr id="5" name="Metin kutusu 4">
            <a:extLst>
              <a:ext uri="{FF2B5EF4-FFF2-40B4-BE49-F238E27FC236}">
                <a16:creationId xmlns:a16="http://schemas.microsoft.com/office/drawing/2014/main" id="{0086E686-A253-872E-C979-11232AA70EC7}"/>
              </a:ext>
            </a:extLst>
          </p:cNvPr>
          <p:cNvSpPr txBox="1"/>
          <p:nvPr/>
        </p:nvSpPr>
        <p:spPr>
          <a:xfrm>
            <a:off x="6144078" y="2660554"/>
            <a:ext cx="5164645" cy="3730460"/>
          </a:xfrm>
          <a:prstGeom prst="rect">
            <a:avLst/>
          </a:prstGeom>
        </p:spPr>
        <p:txBody>
          <a:bodyPr vert="horz" lIns="91440" tIns="45720" rIns="91440" bIns="45720" rtlCol="0">
            <a:normAutofit/>
          </a:bodyPr>
          <a:lstStyle/>
          <a:p>
            <a:pPr marL="285750" indent="-228600">
              <a:lnSpc>
                <a:spcPct val="90000"/>
              </a:lnSpc>
              <a:spcAft>
                <a:spcPts val="600"/>
              </a:spcAft>
              <a:buFont typeface="Arial" panose="020B0604020202020204" pitchFamily="34" charset="0"/>
              <a:buChar char="•"/>
            </a:pPr>
            <a:r>
              <a:rPr lang="en-US" sz="2400" dirty="0" err="1"/>
              <a:t>Rehberde</a:t>
            </a:r>
            <a:r>
              <a:rPr lang="en-US" sz="2400" dirty="0"/>
              <a:t> </a:t>
            </a:r>
            <a:r>
              <a:rPr lang="en-US" sz="2400" dirty="0" err="1"/>
              <a:t>yer</a:t>
            </a:r>
            <a:r>
              <a:rPr lang="en-US" sz="2400" dirty="0"/>
              <a:t> </a:t>
            </a:r>
            <a:r>
              <a:rPr lang="en-US" sz="2400" dirty="0" err="1"/>
              <a:t>alan</a:t>
            </a:r>
            <a:r>
              <a:rPr lang="en-US" sz="2400" dirty="0"/>
              <a:t> </a:t>
            </a:r>
            <a:r>
              <a:rPr lang="en-US" sz="2400" dirty="0" err="1"/>
              <a:t>öneriler</a:t>
            </a:r>
            <a:r>
              <a:rPr lang="en-US" sz="2400" dirty="0"/>
              <a:t>, </a:t>
            </a:r>
            <a:r>
              <a:rPr lang="en-US" sz="2400" dirty="0" err="1"/>
              <a:t>aile</a:t>
            </a:r>
            <a:r>
              <a:rPr lang="en-US" sz="2400" dirty="0"/>
              <a:t> </a:t>
            </a:r>
            <a:r>
              <a:rPr lang="en-US" sz="2400" dirty="0" err="1"/>
              <a:t>hekimliği</a:t>
            </a:r>
            <a:r>
              <a:rPr lang="en-US" sz="2400" dirty="0"/>
              <a:t> </a:t>
            </a:r>
            <a:r>
              <a:rPr lang="en-US" sz="2400" dirty="0" err="1"/>
              <a:t>uygulamasında</a:t>
            </a:r>
            <a:r>
              <a:rPr lang="en-US" sz="2400" dirty="0"/>
              <a:t> </a:t>
            </a:r>
            <a:r>
              <a:rPr lang="en-US" sz="2400" dirty="0" err="1"/>
              <a:t>bireylerin</a:t>
            </a:r>
            <a:r>
              <a:rPr lang="en-US" sz="2400" dirty="0"/>
              <a:t> </a:t>
            </a:r>
            <a:r>
              <a:rPr lang="en-US" sz="2400" dirty="0" err="1"/>
              <a:t>sağlığının</a:t>
            </a:r>
            <a:r>
              <a:rPr lang="en-US" sz="2400" dirty="0"/>
              <a:t> </a:t>
            </a:r>
            <a:r>
              <a:rPr lang="en-US" sz="2400" dirty="0" err="1"/>
              <a:t>korunması</a:t>
            </a:r>
            <a:r>
              <a:rPr lang="en-US" sz="2400" dirty="0"/>
              <a:t> </a:t>
            </a:r>
            <a:r>
              <a:rPr lang="en-US" sz="2400" dirty="0" err="1"/>
              <a:t>için</a:t>
            </a:r>
            <a:r>
              <a:rPr lang="en-US" sz="2400" dirty="0"/>
              <a:t> </a:t>
            </a:r>
            <a:r>
              <a:rPr lang="en-US" sz="2400" dirty="0" err="1"/>
              <a:t>tarama</a:t>
            </a:r>
            <a:r>
              <a:rPr lang="en-US" sz="2400" dirty="0"/>
              <a:t>, </a:t>
            </a:r>
            <a:r>
              <a:rPr lang="en-US" sz="2400" dirty="0" err="1"/>
              <a:t>muayene</a:t>
            </a:r>
            <a:r>
              <a:rPr lang="en-US" sz="2400" dirty="0"/>
              <a:t>, </a:t>
            </a:r>
            <a:r>
              <a:rPr lang="en-US" sz="2400" dirty="0" err="1"/>
              <a:t>laboratuvar</a:t>
            </a:r>
            <a:r>
              <a:rPr lang="en-US" sz="2400" dirty="0"/>
              <a:t> </a:t>
            </a:r>
            <a:r>
              <a:rPr lang="en-US" sz="2400" dirty="0" err="1"/>
              <a:t>testleri</a:t>
            </a:r>
            <a:r>
              <a:rPr lang="en-US" sz="2400" dirty="0"/>
              <a:t>, </a:t>
            </a:r>
            <a:r>
              <a:rPr lang="en-US" sz="2400" dirty="0" err="1"/>
              <a:t>kemoproflaksi</a:t>
            </a:r>
            <a:r>
              <a:rPr lang="en-US" sz="2400" dirty="0"/>
              <a:t>, </a:t>
            </a:r>
            <a:r>
              <a:rPr lang="en-US" sz="2400" dirty="0" err="1"/>
              <a:t>danışmanlık</a:t>
            </a:r>
            <a:r>
              <a:rPr lang="en-US" sz="2400" dirty="0"/>
              <a:t> </a:t>
            </a:r>
            <a:r>
              <a:rPr lang="en-US" sz="2400" dirty="0" err="1"/>
              <a:t>ve</a:t>
            </a:r>
            <a:r>
              <a:rPr lang="en-US" sz="2400" dirty="0"/>
              <a:t> </a:t>
            </a:r>
            <a:r>
              <a:rPr lang="en-US" sz="2400" dirty="0" err="1"/>
              <a:t>sağlık</a:t>
            </a:r>
            <a:r>
              <a:rPr lang="en-US" sz="2400" dirty="0"/>
              <a:t> </a:t>
            </a:r>
            <a:r>
              <a:rPr lang="en-US" sz="2400" dirty="0" err="1"/>
              <a:t>eğitimi</a:t>
            </a:r>
            <a:r>
              <a:rPr lang="en-US" sz="2400" dirty="0"/>
              <a:t> </a:t>
            </a:r>
            <a:r>
              <a:rPr lang="en-US" sz="2400" dirty="0" err="1"/>
              <a:t>yoluyla</a:t>
            </a:r>
            <a:r>
              <a:rPr lang="en-US" sz="2400" dirty="0"/>
              <a:t> </a:t>
            </a:r>
            <a:r>
              <a:rPr lang="en-US" sz="2400" dirty="0" err="1"/>
              <a:t>periyodik</a:t>
            </a:r>
            <a:r>
              <a:rPr lang="en-US" sz="2400" dirty="0"/>
              <a:t> </a:t>
            </a:r>
            <a:r>
              <a:rPr lang="en-US" sz="2400" dirty="0" err="1"/>
              <a:t>muayene</a:t>
            </a:r>
            <a:r>
              <a:rPr lang="en-US" sz="2400" dirty="0"/>
              <a:t> </a:t>
            </a:r>
            <a:r>
              <a:rPr lang="en-US" sz="2400" dirty="0" err="1"/>
              <a:t>ve</a:t>
            </a:r>
            <a:r>
              <a:rPr lang="en-US" sz="2400" dirty="0"/>
              <a:t> </a:t>
            </a:r>
            <a:r>
              <a:rPr lang="en-US" sz="2400" dirty="0" err="1"/>
              <a:t>tarama</a:t>
            </a:r>
            <a:r>
              <a:rPr lang="en-US" sz="2400" dirty="0"/>
              <a:t> </a:t>
            </a:r>
            <a:r>
              <a:rPr lang="en-US" sz="2400" dirty="0" err="1"/>
              <a:t>yöntemlerini</a:t>
            </a:r>
            <a:r>
              <a:rPr lang="en-US" sz="2400" dirty="0"/>
              <a:t> </a:t>
            </a:r>
            <a:r>
              <a:rPr lang="en-US" sz="2400" dirty="0" err="1"/>
              <a:t>içermektedir</a:t>
            </a:r>
            <a:r>
              <a:rPr lang="en-US" sz="2400" dirty="0"/>
              <a:t>. </a:t>
            </a:r>
          </a:p>
        </p:txBody>
      </p:sp>
    </p:spTree>
    <p:extLst>
      <p:ext uri="{BB962C8B-B14F-4D97-AF65-F5344CB8AC3E}">
        <p14:creationId xmlns:p14="http://schemas.microsoft.com/office/powerpoint/2010/main" val="707988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FEFDBCE-D14F-B101-E79D-ED41C47C69F3}"/>
              </a:ext>
            </a:extLst>
          </p:cNvPr>
          <p:cNvSpPr>
            <a:spLocks noGrp="1"/>
          </p:cNvSpPr>
          <p:nvPr>
            <p:ph type="title"/>
          </p:nvPr>
        </p:nvSpPr>
        <p:spPr/>
        <p:txBody>
          <a:bodyPr>
            <a:normAutofit/>
          </a:bodyPr>
          <a:lstStyle/>
          <a:p>
            <a:r>
              <a:rPr lang="en-US" sz="3400" kern="1200" dirty="0">
                <a:solidFill>
                  <a:schemeClr val="tx1"/>
                </a:solidFill>
                <a:latin typeface="+mj-lt"/>
                <a:ea typeface="+mj-ea"/>
                <a:cs typeface="+mj-cs"/>
              </a:rPr>
              <a:t>PER</a:t>
            </a:r>
            <a:r>
              <a:rPr lang="tr-TR" sz="3400" kern="1200" dirty="0">
                <a:solidFill>
                  <a:schemeClr val="tx1"/>
                </a:solidFill>
                <a:latin typeface="+mj-lt"/>
                <a:ea typeface="+mj-ea"/>
                <a:cs typeface="+mj-cs"/>
              </a:rPr>
              <a:t>İ</a:t>
            </a:r>
            <a:r>
              <a:rPr lang="en-US" sz="3400" kern="1200" dirty="0">
                <a:solidFill>
                  <a:schemeClr val="tx1"/>
                </a:solidFill>
                <a:latin typeface="+mj-lt"/>
                <a:ea typeface="+mj-ea"/>
                <a:cs typeface="+mj-cs"/>
              </a:rPr>
              <a:t>YODIK SAĞLIK MUAYENES</a:t>
            </a:r>
            <a:r>
              <a:rPr lang="tr-TR" sz="3400" kern="1200" dirty="0">
                <a:solidFill>
                  <a:schemeClr val="tx1"/>
                </a:solidFill>
                <a:latin typeface="+mj-lt"/>
                <a:ea typeface="+mj-ea"/>
                <a:cs typeface="+mj-cs"/>
              </a:rPr>
              <a:t>İ</a:t>
            </a:r>
            <a:endParaRPr lang="tr-TR" sz="3400" dirty="0">
              <a:solidFill>
                <a:schemeClr val="tx2"/>
              </a:solidFill>
            </a:endParaRPr>
          </a:p>
        </p:txBody>
      </p:sp>
      <p:sp>
        <p:nvSpPr>
          <p:cNvPr id="3" name="İçerik Yer Tutucusu 2">
            <a:extLst>
              <a:ext uri="{FF2B5EF4-FFF2-40B4-BE49-F238E27FC236}">
                <a16:creationId xmlns:a16="http://schemas.microsoft.com/office/drawing/2014/main" id="{5479DB72-6471-DFDC-C244-DF1C3C79BB94}"/>
              </a:ext>
            </a:extLst>
          </p:cNvPr>
          <p:cNvSpPr>
            <a:spLocks noGrp="1"/>
          </p:cNvSpPr>
          <p:nvPr>
            <p:ph idx="1"/>
          </p:nvPr>
        </p:nvSpPr>
        <p:spPr>
          <a:xfrm>
            <a:off x="1056168" y="2121326"/>
            <a:ext cx="10515600" cy="4351338"/>
          </a:xfrm>
        </p:spPr>
        <p:txBody>
          <a:bodyPr/>
          <a:lstStyle/>
          <a:p>
            <a:r>
              <a:rPr lang="tr-TR" dirty="0"/>
              <a:t>Hikaye alma </a:t>
            </a:r>
          </a:p>
          <a:p>
            <a:r>
              <a:rPr lang="tr-TR" dirty="0"/>
              <a:t> Kapsamlı fizik muayene </a:t>
            </a:r>
          </a:p>
          <a:p>
            <a:r>
              <a:rPr lang="tr-TR" dirty="0"/>
              <a:t>Tarama testleri </a:t>
            </a:r>
          </a:p>
          <a:p>
            <a:r>
              <a:rPr lang="tr-TR" dirty="0"/>
              <a:t> Danışmanlık </a:t>
            </a:r>
          </a:p>
          <a:p>
            <a:r>
              <a:rPr lang="tr-TR" dirty="0"/>
              <a:t>Sağlık eğitimi </a:t>
            </a:r>
          </a:p>
          <a:p>
            <a:r>
              <a:rPr lang="tr-TR" dirty="0"/>
              <a:t> </a:t>
            </a:r>
            <a:r>
              <a:rPr lang="tr-TR" dirty="0" err="1"/>
              <a:t>Kemoprofilaksi</a:t>
            </a:r>
            <a:endParaRPr lang="tr-TR" dirty="0"/>
          </a:p>
        </p:txBody>
      </p:sp>
      <p:pic>
        <p:nvPicPr>
          <p:cNvPr id="5" name="Resim 4">
            <a:extLst>
              <a:ext uri="{FF2B5EF4-FFF2-40B4-BE49-F238E27FC236}">
                <a16:creationId xmlns:a16="http://schemas.microsoft.com/office/drawing/2014/main" id="{EDC06666-7C2E-19FA-B114-CB3198451A78}"/>
              </a:ext>
            </a:extLst>
          </p:cNvPr>
          <p:cNvPicPr>
            <a:picLocks noChangeAspect="1"/>
          </p:cNvPicPr>
          <p:nvPr/>
        </p:nvPicPr>
        <p:blipFill>
          <a:blip r:embed="rId2"/>
          <a:stretch>
            <a:fillRect/>
          </a:stretch>
        </p:blipFill>
        <p:spPr>
          <a:xfrm>
            <a:off x="7501110" y="1546779"/>
            <a:ext cx="4070658" cy="2380087"/>
          </a:xfrm>
          <a:prstGeom prst="rect">
            <a:avLst/>
          </a:prstGeom>
        </p:spPr>
      </p:pic>
      <p:pic>
        <p:nvPicPr>
          <p:cNvPr id="6" name="Resim 5">
            <a:extLst>
              <a:ext uri="{FF2B5EF4-FFF2-40B4-BE49-F238E27FC236}">
                <a16:creationId xmlns:a16="http://schemas.microsoft.com/office/drawing/2014/main" id="{8E9673A0-A3A8-9C7F-0024-C6FCE12FF4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397" y="4394699"/>
            <a:ext cx="3066703" cy="2015968"/>
          </a:xfrm>
          <a:prstGeom prst="rect">
            <a:avLst/>
          </a:prstGeom>
        </p:spPr>
      </p:pic>
    </p:spTree>
    <p:extLst>
      <p:ext uri="{BB962C8B-B14F-4D97-AF65-F5344CB8AC3E}">
        <p14:creationId xmlns:p14="http://schemas.microsoft.com/office/powerpoint/2010/main" val="3355920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9434A878-F3FC-E1A1-B1D1-624BD28B55AC}"/>
              </a:ext>
            </a:extLst>
          </p:cNvPr>
          <p:cNvSpPr>
            <a:spLocks noGrp="1"/>
          </p:cNvSpPr>
          <p:nvPr>
            <p:ph idx="1"/>
          </p:nvPr>
        </p:nvSpPr>
        <p:spPr>
          <a:xfrm>
            <a:off x="689225" y="1460892"/>
            <a:ext cx="10515600" cy="4351338"/>
          </a:xfrm>
        </p:spPr>
        <p:txBody>
          <a:bodyPr/>
          <a:lstStyle/>
          <a:p>
            <a:pPr marL="0" indent="0">
              <a:buNone/>
            </a:pPr>
            <a:r>
              <a:rPr lang="tr-TR" b="1" i="1" dirty="0"/>
              <a:t>ÖZGEÇMİŞ </a:t>
            </a:r>
            <a:r>
              <a:rPr lang="tr-TR" i="1" dirty="0"/>
              <a:t>     </a:t>
            </a:r>
            <a:r>
              <a:rPr lang="tr-TR" sz="2000" i="1" u="sng" dirty="0">
                <a:solidFill>
                  <a:schemeClr val="tx2">
                    <a:satMod val="130000"/>
                  </a:schemeClr>
                </a:solidFill>
              </a:rPr>
              <a:t>           </a:t>
            </a:r>
          </a:p>
          <a:p>
            <a:pPr marL="0" indent="0">
              <a:buNone/>
            </a:pPr>
            <a:r>
              <a:rPr lang="tr-TR" sz="2000" i="1" u="sng" dirty="0">
                <a:solidFill>
                  <a:schemeClr val="tx2">
                    <a:satMod val="130000"/>
                  </a:schemeClr>
                </a:solidFill>
              </a:rPr>
              <a:t>                                       </a:t>
            </a:r>
          </a:p>
          <a:p>
            <a:pPr marL="457200" lvl="1" indent="0">
              <a:buNone/>
            </a:pPr>
            <a:r>
              <a:rPr lang="tr-TR" sz="2000" dirty="0"/>
              <a:t>        -</a:t>
            </a:r>
            <a:r>
              <a:rPr lang="tr-TR" sz="2800" dirty="0"/>
              <a:t>Kişiye ait riskler belirlenmeli</a:t>
            </a:r>
          </a:p>
          <a:p>
            <a:pPr marL="457200" lvl="1" indent="0">
              <a:buNone/>
            </a:pPr>
            <a:endParaRPr lang="tr-TR" sz="2800" dirty="0"/>
          </a:p>
          <a:p>
            <a:pPr marL="457200" lvl="1" indent="0">
              <a:buNone/>
            </a:pPr>
            <a:r>
              <a:rPr lang="tr-TR" sz="2800" dirty="0"/>
              <a:t>     - Yaşa ve cinsiyete uygun tarama önerilmeli</a:t>
            </a:r>
          </a:p>
          <a:p>
            <a:pPr marL="457200" lvl="1" indent="0">
              <a:buNone/>
            </a:pPr>
            <a:endParaRPr lang="tr-TR" sz="2800" dirty="0"/>
          </a:p>
          <a:p>
            <a:pPr marL="457200" lvl="1" indent="0">
              <a:buNone/>
            </a:pPr>
            <a:r>
              <a:rPr lang="tr-TR" sz="2800" dirty="0"/>
              <a:t>     -Danışmanlık planlanmalı</a:t>
            </a:r>
          </a:p>
          <a:p>
            <a:pPr marL="0" indent="0">
              <a:buNone/>
            </a:pPr>
            <a:endParaRPr lang="tr-TR" dirty="0"/>
          </a:p>
        </p:txBody>
      </p:sp>
    </p:spTree>
    <p:extLst>
      <p:ext uri="{BB962C8B-B14F-4D97-AF65-F5344CB8AC3E}">
        <p14:creationId xmlns:p14="http://schemas.microsoft.com/office/powerpoint/2010/main" val="29564022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EDBDB4-2B9E-D47F-40E3-7F291D634BC5}"/>
              </a:ext>
            </a:extLst>
          </p:cNvPr>
          <p:cNvSpPr>
            <a:spLocks noGrp="1"/>
          </p:cNvSpPr>
          <p:nvPr>
            <p:ph type="title"/>
          </p:nvPr>
        </p:nvSpPr>
        <p:spPr/>
        <p:txBody>
          <a:bodyPr>
            <a:normAutofit/>
          </a:bodyPr>
          <a:lstStyle/>
          <a:p>
            <a:r>
              <a:rPr lang="tr-TR" sz="3200" b="1" dirty="0"/>
              <a:t>SOYGEÇMİŞ</a:t>
            </a:r>
          </a:p>
        </p:txBody>
      </p:sp>
      <p:sp>
        <p:nvSpPr>
          <p:cNvPr id="3" name="İçerik Yer Tutucusu 2">
            <a:extLst>
              <a:ext uri="{FF2B5EF4-FFF2-40B4-BE49-F238E27FC236}">
                <a16:creationId xmlns:a16="http://schemas.microsoft.com/office/drawing/2014/main" id="{27F55B61-1129-7310-EB7E-A4BF537F4D1F}"/>
              </a:ext>
            </a:extLst>
          </p:cNvPr>
          <p:cNvSpPr>
            <a:spLocks noGrp="1"/>
          </p:cNvSpPr>
          <p:nvPr>
            <p:ph idx="1"/>
          </p:nvPr>
        </p:nvSpPr>
        <p:spPr/>
        <p:txBody>
          <a:bodyPr>
            <a:normAutofit fontScale="70000" lnSpcReduction="20000"/>
          </a:bodyPr>
          <a:lstStyle/>
          <a:p>
            <a:pPr indent="-255588">
              <a:lnSpc>
                <a:spcPct val="80000"/>
              </a:lnSpc>
              <a:buNone/>
              <a:defRPr/>
            </a:pPr>
            <a:r>
              <a:rPr lang="tr-TR" sz="2800" dirty="0"/>
              <a:t>Aile öyküsü, risk faktörleri?</a:t>
            </a:r>
          </a:p>
          <a:p>
            <a:pPr indent="-255588">
              <a:lnSpc>
                <a:spcPct val="80000"/>
              </a:lnSpc>
              <a:buNone/>
              <a:defRPr/>
            </a:pPr>
            <a:endParaRPr lang="tr-TR" sz="2400" dirty="0"/>
          </a:p>
          <a:p>
            <a:pPr indent="-255588">
              <a:lnSpc>
                <a:spcPct val="80000"/>
              </a:lnSpc>
              <a:buFont typeface="Wingdings 3" pitchFamily="18" charset="2"/>
              <a:buChar char=""/>
              <a:defRPr/>
            </a:pPr>
            <a:r>
              <a:rPr lang="tr-TR" dirty="0" err="1"/>
              <a:t>Kanserler</a:t>
            </a:r>
            <a:r>
              <a:rPr lang="tr-TR" dirty="0" err="1">
                <a:sym typeface="Wingdings" pitchFamily="2" charset="2"/>
              </a:rPr>
              <a:t>meme</a:t>
            </a:r>
            <a:r>
              <a:rPr lang="tr-TR" dirty="0">
                <a:sym typeface="Wingdings" pitchFamily="2" charset="2"/>
              </a:rPr>
              <a:t>, kolon, prostat, </a:t>
            </a:r>
            <a:r>
              <a:rPr lang="tr-TR" dirty="0" err="1">
                <a:sym typeface="Wingdings" pitchFamily="2" charset="2"/>
              </a:rPr>
              <a:t>over</a:t>
            </a:r>
            <a:r>
              <a:rPr lang="tr-TR" dirty="0">
                <a:sym typeface="Wingdings" pitchFamily="2" charset="2"/>
              </a:rPr>
              <a:t> kanseri</a:t>
            </a:r>
            <a:endParaRPr lang="tr-TR" dirty="0"/>
          </a:p>
          <a:p>
            <a:pPr indent="-255588">
              <a:lnSpc>
                <a:spcPct val="80000"/>
              </a:lnSpc>
              <a:buFont typeface="Wingdings 3" pitchFamily="18" charset="2"/>
              <a:buChar char=""/>
              <a:defRPr/>
            </a:pPr>
            <a:r>
              <a:rPr lang="tr-TR" dirty="0"/>
              <a:t>Hipertansiyon</a:t>
            </a:r>
          </a:p>
          <a:p>
            <a:pPr indent="-255588">
              <a:lnSpc>
                <a:spcPct val="80000"/>
              </a:lnSpc>
              <a:buFont typeface="Wingdings 3" pitchFamily="18" charset="2"/>
              <a:buChar char=""/>
              <a:defRPr/>
            </a:pPr>
            <a:r>
              <a:rPr lang="tr-TR" dirty="0"/>
              <a:t>Diyabet</a:t>
            </a:r>
          </a:p>
          <a:p>
            <a:pPr indent="-255588">
              <a:lnSpc>
                <a:spcPct val="80000"/>
              </a:lnSpc>
              <a:buFont typeface="Wingdings 3" pitchFamily="18" charset="2"/>
              <a:buChar char=""/>
              <a:defRPr/>
            </a:pPr>
            <a:r>
              <a:rPr lang="tr-TR" dirty="0"/>
              <a:t>Hiperlipidemi</a:t>
            </a:r>
          </a:p>
          <a:p>
            <a:pPr indent="-255588">
              <a:lnSpc>
                <a:spcPct val="80000"/>
              </a:lnSpc>
              <a:buFont typeface="Wingdings 3" pitchFamily="18" charset="2"/>
              <a:buChar char=""/>
              <a:defRPr/>
            </a:pPr>
            <a:r>
              <a:rPr lang="tr-TR" dirty="0"/>
              <a:t>Ateroskleroz</a:t>
            </a:r>
          </a:p>
          <a:p>
            <a:pPr indent="-255588">
              <a:lnSpc>
                <a:spcPct val="80000"/>
              </a:lnSpc>
              <a:buFont typeface="Wingdings 3" pitchFamily="18" charset="2"/>
              <a:buChar char=""/>
              <a:defRPr/>
            </a:pPr>
            <a:r>
              <a:rPr lang="tr-TR" dirty="0"/>
              <a:t>Koroner arter hastalığı</a:t>
            </a:r>
          </a:p>
          <a:p>
            <a:pPr>
              <a:lnSpc>
                <a:spcPct val="80000"/>
              </a:lnSpc>
              <a:buFont typeface="Wingdings 3" pitchFamily="18" charset="2"/>
              <a:buChar char=""/>
              <a:defRPr/>
            </a:pPr>
            <a:r>
              <a:rPr lang="tr-TR" dirty="0"/>
              <a:t>Alkolizm</a:t>
            </a:r>
          </a:p>
          <a:p>
            <a:pPr>
              <a:lnSpc>
                <a:spcPct val="80000"/>
              </a:lnSpc>
              <a:buFont typeface="Wingdings 3" pitchFamily="18" charset="2"/>
              <a:buChar char=""/>
              <a:defRPr/>
            </a:pPr>
            <a:r>
              <a:rPr lang="tr-TR" dirty="0"/>
              <a:t>Ruhsal hastalıklar</a:t>
            </a:r>
          </a:p>
          <a:p>
            <a:pPr>
              <a:lnSpc>
                <a:spcPct val="80000"/>
              </a:lnSpc>
              <a:buFont typeface="Wingdings 3" pitchFamily="18" charset="2"/>
              <a:buChar char=""/>
              <a:defRPr/>
            </a:pPr>
            <a:r>
              <a:rPr lang="tr-TR" dirty="0"/>
              <a:t>Otoimmün bozukluklar</a:t>
            </a:r>
          </a:p>
          <a:p>
            <a:pPr>
              <a:lnSpc>
                <a:spcPct val="80000"/>
              </a:lnSpc>
              <a:buFont typeface="Wingdings 3" pitchFamily="18" charset="2"/>
              <a:buChar char=""/>
              <a:defRPr/>
            </a:pPr>
            <a:r>
              <a:rPr lang="tr-TR" dirty="0"/>
              <a:t>Multiple </a:t>
            </a:r>
            <a:r>
              <a:rPr lang="tr-TR" dirty="0" err="1"/>
              <a:t>endokrinopatiler</a:t>
            </a:r>
            <a:endParaRPr lang="tr-TR" dirty="0"/>
          </a:p>
          <a:p>
            <a:pPr>
              <a:lnSpc>
                <a:spcPct val="80000"/>
              </a:lnSpc>
              <a:buFont typeface="Wingdings 3" pitchFamily="18" charset="2"/>
              <a:buChar char=""/>
              <a:defRPr/>
            </a:pPr>
            <a:r>
              <a:rPr lang="tr-TR" dirty="0"/>
              <a:t>Tüberküloz</a:t>
            </a:r>
          </a:p>
          <a:p>
            <a:pPr>
              <a:lnSpc>
                <a:spcPct val="80000"/>
              </a:lnSpc>
              <a:buFont typeface="Wingdings 3" pitchFamily="18" charset="2"/>
              <a:buChar char=""/>
              <a:defRPr/>
            </a:pPr>
            <a:r>
              <a:rPr lang="tr-TR" dirty="0"/>
              <a:t>Hepatit B ve diğer enfeksiyon hastalıkları</a:t>
            </a:r>
          </a:p>
          <a:p>
            <a:endParaRPr lang="tr-TR" dirty="0"/>
          </a:p>
        </p:txBody>
      </p:sp>
    </p:spTree>
    <p:extLst>
      <p:ext uri="{BB962C8B-B14F-4D97-AF65-F5344CB8AC3E}">
        <p14:creationId xmlns:p14="http://schemas.microsoft.com/office/powerpoint/2010/main" val="4042765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6B4890-B943-DCC3-3E43-3489D17F5F79}"/>
              </a:ext>
            </a:extLst>
          </p:cNvPr>
          <p:cNvSpPr>
            <a:spLocks noGrp="1"/>
          </p:cNvSpPr>
          <p:nvPr>
            <p:ph type="title"/>
          </p:nvPr>
        </p:nvSpPr>
        <p:spPr>
          <a:xfrm>
            <a:off x="761800" y="762001"/>
            <a:ext cx="5334197" cy="1708242"/>
          </a:xfrm>
        </p:spPr>
        <p:txBody>
          <a:bodyPr anchor="ctr">
            <a:normAutofit/>
          </a:bodyPr>
          <a:lstStyle/>
          <a:p>
            <a:r>
              <a:rPr lang="tr-TR" sz="3400" dirty="0"/>
              <a:t>FİZİK MUAYENE</a:t>
            </a:r>
          </a:p>
        </p:txBody>
      </p:sp>
      <p:sp>
        <p:nvSpPr>
          <p:cNvPr id="3" name="İçerik Yer Tutucusu 2">
            <a:extLst>
              <a:ext uri="{FF2B5EF4-FFF2-40B4-BE49-F238E27FC236}">
                <a16:creationId xmlns:a16="http://schemas.microsoft.com/office/drawing/2014/main" id="{AB39906B-E75F-1692-F605-9118388A7BDE}"/>
              </a:ext>
            </a:extLst>
          </p:cNvPr>
          <p:cNvSpPr>
            <a:spLocks noGrp="1"/>
          </p:cNvSpPr>
          <p:nvPr>
            <p:ph idx="1"/>
          </p:nvPr>
        </p:nvSpPr>
        <p:spPr>
          <a:xfrm>
            <a:off x="761800" y="2470244"/>
            <a:ext cx="5334197" cy="3769835"/>
          </a:xfrm>
        </p:spPr>
        <p:txBody>
          <a:bodyPr anchor="ctr">
            <a:normAutofit/>
          </a:bodyPr>
          <a:lstStyle/>
          <a:p>
            <a:pPr lvl="1" eaLnBrk="1" hangingPunct="1"/>
            <a:r>
              <a:rPr lang="tr-TR" sz="2000"/>
              <a:t>Boy-kilo ölçümü</a:t>
            </a:r>
          </a:p>
          <a:p>
            <a:pPr lvl="1" eaLnBrk="1" hangingPunct="1">
              <a:buFont typeface="Verdana" pitchFamily="34" charset="0"/>
              <a:buNone/>
            </a:pPr>
            <a:endParaRPr lang="tr-TR" sz="2000"/>
          </a:p>
          <a:p>
            <a:pPr lvl="1" eaLnBrk="1" hangingPunct="1"/>
            <a:r>
              <a:rPr lang="tr-TR" sz="2000"/>
              <a:t>Arteriyel kan basıncı</a:t>
            </a:r>
          </a:p>
          <a:p>
            <a:pPr lvl="1" eaLnBrk="1" hangingPunct="1">
              <a:buFont typeface="Verdana" pitchFamily="34" charset="0"/>
              <a:buNone/>
            </a:pPr>
            <a:endParaRPr lang="tr-TR" sz="2000"/>
          </a:p>
          <a:p>
            <a:pPr lvl="1" eaLnBrk="1" hangingPunct="1"/>
            <a:r>
              <a:rPr lang="tr-TR" sz="2000"/>
              <a:t>Bel çevresi ölçümü </a:t>
            </a:r>
          </a:p>
          <a:p>
            <a:pPr lvl="1" eaLnBrk="1" hangingPunct="1"/>
            <a:endParaRPr lang="tr-TR" sz="2000"/>
          </a:p>
          <a:p>
            <a:pPr lvl="1" eaLnBrk="1" hangingPunct="1"/>
            <a:r>
              <a:rPr lang="tr-TR" sz="2000"/>
              <a:t>Ayrıntılı sistemik fizik muayene</a:t>
            </a:r>
          </a:p>
        </p:txBody>
      </p:sp>
      <p:pic>
        <p:nvPicPr>
          <p:cNvPr id="5" name="Picture 4" descr="Tablodaki bant ölçme">
            <a:extLst>
              <a:ext uri="{FF2B5EF4-FFF2-40B4-BE49-F238E27FC236}">
                <a16:creationId xmlns:a16="http://schemas.microsoft.com/office/drawing/2014/main" id="{5CCDCC7D-E399-C7D4-AEEB-6FE0A0869932}"/>
              </a:ext>
            </a:extLst>
          </p:cNvPr>
          <p:cNvPicPr>
            <a:picLocks noChangeAspect="1"/>
          </p:cNvPicPr>
          <p:nvPr/>
        </p:nvPicPr>
        <p:blipFill>
          <a:blip r:embed="rId2"/>
          <a:srcRect l="39141" r="902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1768301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2B1AD0-3D83-FE49-F110-D99315D233A5}"/>
              </a:ext>
            </a:extLst>
          </p:cNvPr>
          <p:cNvSpPr>
            <a:spLocks noGrp="1"/>
          </p:cNvSpPr>
          <p:nvPr>
            <p:ph type="title"/>
          </p:nvPr>
        </p:nvSpPr>
        <p:spPr>
          <a:xfrm>
            <a:off x="481013" y="3752849"/>
            <a:ext cx="3290887" cy="2452687"/>
          </a:xfrm>
        </p:spPr>
        <p:txBody>
          <a:bodyPr anchor="ctr">
            <a:normAutofit/>
          </a:bodyPr>
          <a:lstStyle/>
          <a:p>
            <a:r>
              <a:rPr lang="tr-TR" sz="3600"/>
              <a:t>TARAMALAR</a:t>
            </a:r>
          </a:p>
        </p:txBody>
      </p:sp>
      <p:sp>
        <p:nvSpPr>
          <p:cNvPr id="3" name="İçerik Yer Tutucusu 2">
            <a:extLst>
              <a:ext uri="{FF2B5EF4-FFF2-40B4-BE49-F238E27FC236}">
                <a16:creationId xmlns:a16="http://schemas.microsoft.com/office/drawing/2014/main" id="{6B02026A-0D1D-E74B-AF6B-24937A253287}"/>
              </a:ext>
            </a:extLst>
          </p:cNvPr>
          <p:cNvSpPr>
            <a:spLocks noGrp="1"/>
          </p:cNvSpPr>
          <p:nvPr>
            <p:ph idx="1"/>
          </p:nvPr>
        </p:nvSpPr>
        <p:spPr>
          <a:xfrm>
            <a:off x="4223982" y="3752850"/>
            <a:ext cx="7485413" cy="2452687"/>
          </a:xfrm>
        </p:spPr>
        <p:txBody>
          <a:bodyPr anchor="ctr">
            <a:normAutofit/>
          </a:bodyPr>
          <a:lstStyle/>
          <a:p>
            <a:r>
              <a:rPr lang="tr-TR" sz="1800"/>
              <a:t> Taramanın birincil amacı, hastalık riski taşıyanların tedavinin daha etkin ve daha ucuz olduğu dönemde mümkün olduğu kadar doğru bir şekilde tespit ederek, belirtiler gelişmeden önce erken tanı konulmasıdır.</a:t>
            </a:r>
          </a:p>
          <a:p>
            <a:endParaRPr lang="tr-TR" sz="1800"/>
          </a:p>
        </p:txBody>
      </p:sp>
      <p:pic>
        <p:nvPicPr>
          <p:cNvPr id="6" name="Resim 5">
            <a:extLst>
              <a:ext uri="{FF2B5EF4-FFF2-40B4-BE49-F238E27FC236}">
                <a16:creationId xmlns:a16="http://schemas.microsoft.com/office/drawing/2014/main" id="{E770333A-C3DF-2E86-3CD2-016FC6A47E0F}"/>
              </a:ext>
            </a:extLst>
          </p:cNvPr>
          <p:cNvPicPr>
            <a:picLocks noChangeAspect="1"/>
          </p:cNvPicPr>
          <p:nvPr/>
        </p:nvPicPr>
        <p:blipFill>
          <a:blip r:embed="rId2"/>
          <a:srcRect t="5075" b="18360"/>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Tree>
    <p:extLst>
      <p:ext uri="{BB962C8B-B14F-4D97-AF65-F5344CB8AC3E}">
        <p14:creationId xmlns:p14="http://schemas.microsoft.com/office/powerpoint/2010/main" val="3788624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D29653-AF56-5661-ED6F-C994FBD8051D}"/>
              </a:ext>
            </a:extLst>
          </p:cNvPr>
          <p:cNvSpPr>
            <a:spLocks noGrp="1"/>
          </p:cNvSpPr>
          <p:nvPr>
            <p:ph type="title"/>
          </p:nvPr>
        </p:nvSpPr>
        <p:spPr>
          <a:xfrm>
            <a:off x="761803" y="350196"/>
            <a:ext cx="4646904" cy="1624520"/>
          </a:xfrm>
        </p:spPr>
        <p:txBody>
          <a:bodyPr anchor="ctr">
            <a:normAutofit/>
          </a:bodyPr>
          <a:lstStyle/>
          <a:p>
            <a:r>
              <a:rPr lang="tr-TR" sz="4000" dirty="0"/>
              <a:t>TARAMA KARARI</a:t>
            </a:r>
          </a:p>
        </p:txBody>
      </p:sp>
      <p:sp>
        <p:nvSpPr>
          <p:cNvPr id="3" name="İçerik Yer Tutucusu 2">
            <a:extLst>
              <a:ext uri="{FF2B5EF4-FFF2-40B4-BE49-F238E27FC236}">
                <a16:creationId xmlns:a16="http://schemas.microsoft.com/office/drawing/2014/main" id="{E39A613C-52A1-AFCB-B192-3C5C522884F8}"/>
              </a:ext>
            </a:extLst>
          </p:cNvPr>
          <p:cNvSpPr>
            <a:spLocks noGrp="1"/>
          </p:cNvSpPr>
          <p:nvPr>
            <p:ph idx="1"/>
          </p:nvPr>
        </p:nvSpPr>
        <p:spPr>
          <a:xfrm>
            <a:off x="1191489" y="2414057"/>
            <a:ext cx="4646905" cy="3613149"/>
          </a:xfrm>
        </p:spPr>
        <p:txBody>
          <a:bodyPr anchor="ctr">
            <a:noAutofit/>
          </a:bodyPr>
          <a:lstStyle/>
          <a:p>
            <a:pPr marL="0" indent="0">
              <a:buNone/>
            </a:pPr>
            <a:r>
              <a:rPr lang="tr-TR" sz="2200" b="1" dirty="0"/>
              <a:t>Taranacak hastalığın </a:t>
            </a:r>
          </a:p>
          <a:p>
            <a:r>
              <a:rPr lang="tr-TR" sz="2200" dirty="0"/>
              <a:t>Mortalite ve morbiditesi yüksek </a:t>
            </a:r>
          </a:p>
          <a:p>
            <a:r>
              <a:rPr lang="tr-TR" sz="2200" dirty="0"/>
              <a:t>Prevalansı yüksek </a:t>
            </a:r>
          </a:p>
          <a:p>
            <a:r>
              <a:rPr lang="tr-TR" sz="2200" dirty="0"/>
              <a:t>Erken tanısı mümkün </a:t>
            </a:r>
          </a:p>
          <a:p>
            <a:r>
              <a:rPr lang="tr-TR" sz="2200" dirty="0"/>
              <a:t> Etkin tedavisi olmalı </a:t>
            </a:r>
          </a:p>
          <a:p>
            <a:endParaRPr lang="tr-TR" sz="2200" dirty="0"/>
          </a:p>
          <a:p>
            <a:pPr marL="0" indent="0">
              <a:buNone/>
            </a:pPr>
            <a:r>
              <a:rPr lang="tr-TR" sz="2200" b="1" dirty="0"/>
              <a:t>Tarama testinin </a:t>
            </a:r>
          </a:p>
          <a:p>
            <a:r>
              <a:rPr lang="tr-TR" sz="2200" dirty="0" err="1"/>
              <a:t>Sensitivitesi</a:t>
            </a:r>
            <a:r>
              <a:rPr lang="tr-TR" sz="2200" dirty="0"/>
              <a:t> ve spesifitesi yüksek </a:t>
            </a:r>
          </a:p>
          <a:p>
            <a:r>
              <a:rPr lang="tr-TR" sz="2200" dirty="0"/>
              <a:t> Düşük riskli ve kabul edilebilir </a:t>
            </a:r>
          </a:p>
          <a:p>
            <a:r>
              <a:rPr lang="tr-TR" sz="2200" dirty="0"/>
              <a:t> Maliyet etkin olmalı </a:t>
            </a:r>
          </a:p>
        </p:txBody>
      </p:sp>
    </p:spTree>
    <p:extLst>
      <p:ext uri="{BB962C8B-B14F-4D97-AF65-F5344CB8AC3E}">
        <p14:creationId xmlns:p14="http://schemas.microsoft.com/office/powerpoint/2010/main" val="29854095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DB5DD92-C0E2-B45B-1EF6-43CCB9505F2E}"/>
              </a:ext>
            </a:extLst>
          </p:cNvPr>
          <p:cNvSpPr>
            <a:spLocks noGrp="1"/>
          </p:cNvSpPr>
          <p:nvPr>
            <p:ph type="title"/>
          </p:nvPr>
        </p:nvSpPr>
        <p:spPr/>
        <p:txBody>
          <a:bodyPr>
            <a:normAutofit/>
          </a:bodyPr>
          <a:lstStyle/>
          <a:p>
            <a:r>
              <a:rPr lang="tr-TR" sz="3200" dirty="0"/>
              <a:t>TARAMA TESTLERİ İLE İLGİLİ  TANIMLAR</a:t>
            </a:r>
          </a:p>
        </p:txBody>
      </p:sp>
      <p:sp>
        <p:nvSpPr>
          <p:cNvPr id="3" name="İçerik Yer Tutucusu 2">
            <a:extLst>
              <a:ext uri="{FF2B5EF4-FFF2-40B4-BE49-F238E27FC236}">
                <a16:creationId xmlns:a16="http://schemas.microsoft.com/office/drawing/2014/main" id="{D6A24D71-DFA0-07B0-9379-EEF085A2EA97}"/>
              </a:ext>
            </a:extLst>
          </p:cNvPr>
          <p:cNvSpPr>
            <a:spLocks noGrp="1"/>
          </p:cNvSpPr>
          <p:nvPr>
            <p:ph idx="1"/>
          </p:nvPr>
        </p:nvSpPr>
        <p:spPr>
          <a:xfrm>
            <a:off x="838200" y="1947974"/>
            <a:ext cx="10515600" cy="4351338"/>
          </a:xfrm>
        </p:spPr>
        <p:txBody>
          <a:bodyPr>
            <a:normAutofit/>
          </a:bodyPr>
          <a:lstStyle/>
          <a:p>
            <a:r>
              <a:rPr lang="tr-TR" sz="2200" b="1" dirty="0"/>
              <a:t>PREVALANS </a:t>
            </a:r>
          </a:p>
          <a:p>
            <a:pPr marL="0" indent="0">
              <a:buNone/>
            </a:pPr>
            <a:r>
              <a:rPr lang="tr-TR" sz="2200" dirty="0"/>
              <a:t>       </a:t>
            </a:r>
            <a:r>
              <a:rPr lang="tr-TR" sz="2200" b="0" i="0" dirty="0">
                <a:solidFill>
                  <a:srgbClr val="484848"/>
                </a:solidFill>
                <a:effectLst/>
                <a:latin typeface="Roboto" panose="02000000000000000000" pitchFamily="2" charset="0"/>
              </a:rPr>
              <a:t>Belirli bir süre içinde bir hastalığın toplumda görülme sıklığını gösteren ölçüt. Belirli bir süre içindeki tüm eski ve yeni vakaların risk altındaki kişi sayısına bölünmesiyle hesaplanır.</a:t>
            </a:r>
            <a:endParaRPr lang="tr-TR" sz="2200" dirty="0"/>
          </a:p>
          <a:p>
            <a:pPr marL="0" indent="0">
              <a:buNone/>
            </a:pPr>
            <a:endParaRPr lang="tr-TR" sz="2200" dirty="0"/>
          </a:p>
          <a:p>
            <a:r>
              <a:rPr lang="tr-TR" sz="2200" b="1" dirty="0"/>
              <a:t>İNSİDANS</a:t>
            </a:r>
          </a:p>
          <a:p>
            <a:pPr marL="0" indent="0">
              <a:buNone/>
            </a:pPr>
            <a:r>
              <a:rPr lang="tr-TR" sz="2200" dirty="0"/>
              <a:t>        </a:t>
            </a:r>
            <a:r>
              <a:rPr lang="tr-TR" sz="2200" b="0" i="0" dirty="0">
                <a:solidFill>
                  <a:srgbClr val="444444"/>
                </a:solidFill>
                <a:effectLst/>
                <a:latin typeface="Roboto" panose="02000000000000000000" pitchFamily="2" charset="0"/>
              </a:rPr>
              <a:t>Risk altındaki sağlam kişilerin belirli sürede, belirli bir hastalığa yakalanma olasılığını gösteren ölçüt. Belirli bir toplumda belirli bir sürede saptanan yeni vaka sayısının o toplumun yıl ortasındaki nüfusuna veya risk altındaki kişi sayısına bölünmesi ile elde edilir.</a:t>
            </a:r>
            <a:br>
              <a:rPr lang="tr-TR" sz="2200" dirty="0"/>
            </a:br>
            <a:endParaRPr lang="tr-TR" sz="2200" dirty="0"/>
          </a:p>
        </p:txBody>
      </p:sp>
    </p:spTree>
    <p:extLst>
      <p:ext uri="{BB962C8B-B14F-4D97-AF65-F5344CB8AC3E}">
        <p14:creationId xmlns:p14="http://schemas.microsoft.com/office/powerpoint/2010/main" val="27553042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C4CCAEF-C4B6-B999-9A92-26FE5BE797B3}"/>
              </a:ext>
            </a:extLst>
          </p:cNvPr>
          <p:cNvSpPr>
            <a:spLocks noGrp="1"/>
          </p:cNvSpPr>
          <p:nvPr>
            <p:ph type="title"/>
          </p:nvPr>
        </p:nvSpPr>
        <p:spPr>
          <a:xfrm>
            <a:off x="1137034" y="609600"/>
            <a:ext cx="4784796" cy="1330840"/>
          </a:xfrm>
        </p:spPr>
        <p:txBody>
          <a:bodyPr>
            <a:normAutofit/>
          </a:bodyPr>
          <a:lstStyle/>
          <a:p>
            <a:r>
              <a:rPr lang="tr-TR" sz="4100" dirty="0"/>
              <a:t>TARAMA TESTLERİ İLE İLGİLİ  TANIMLAR</a:t>
            </a:r>
          </a:p>
        </p:txBody>
      </p:sp>
      <p:sp>
        <p:nvSpPr>
          <p:cNvPr id="3" name="İçerik Yer Tutucusu 2">
            <a:extLst>
              <a:ext uri="{FF2B5EF4-FFF2-40B4-BE49-F238E27FC236}">
                <a16:creationId xmlns:a16="http://schemas.microsoft.com/office/drawing/2014/main" id="{2EB6F7EE-9EFF-25BA-CAF0-69484EE313A6}"/>
              </a:ext>
            </a:extLst>
          </p:cNvPr>
          <p:cNvSpPr>
            <a:spLocks noGrp="1"/>
          </p:cNvSpPr>
          <p:nvPr>
            <p:ph idx="1"/>
          </p:nvPr>
        </p:nvSpPr>
        <p:spPr>
          <a:xfrm>
            <a:off x="1137034" y="2194102"/>
            <a:ext cx="4438036" cy="4335487"/>
          </a:xfrm>
        </p:spPr>
        <p:txBody>
          <a:bodyPr>
            <a:normAutofit/>
          </a:bodyPr>
          <a:lstStyle/>
          <a:p>
            <a:r>
              <a:rPr lang="tr-TR" sz="1400" b="1" dirty="0"/>
              <a:t>SENSİTİVİTE(DUYARLILIK)</a:t>
            </a:r>
          </a:p>
          <a:p>
            <a:pPr marL="0" indent="0">
              <a:buNone/>
            </a:pPr>
            <a:r>
              <a:rPr lang="tr-TR" sz="1400" dirty="0"/>
              <a:t>   </a:t>
            </a:r>
            <a:r>
              <a:rPr lang="tr-TR" sz="1400" b="1" dirty="0"/>
              <a:t>*</a:t>
            </a:r>
            <a:r>
              <a:rPr lang="tr-TR" sz="1400" dirty="0"/>
              <a:t>Gerçekte sağlık problemine sahip olan bireyler içinde testin  sağlık problemlileri bulabilme özelliği olarak tanımlanabilir. </a:t>
            </a:r>
          </a:p>
          <a:p>
            <a:pPr marL="0" indent="0">
              <a:buNone/>
            </a:pPr>
            <a:r>
              <a:rPr lang="tr-TR" sz="1400" dirty="0"/>
              <a:t>    </a:t>
            </a:r>
            <a:r>
              <a:rPr lang="tr-TR" sz="1400" b="1" dirty="0"/>
              <a:t>*</a:t>
            </a:r>
            <a:r>
              <a:rPr lang="tr-TR" sz="1400" dirty="0"/>
              <a:t>Kısaca bir testin hasta bulma yeteneği olarak tanımlanabilir.</a:t>
            </a:r>
          </a:p>
          <a:p>
            <a:pPr marL="0" indent="0">
              <a:buNone/>
            </a:pPr>
            <a:endParaRPr lang="tr-TR" sz="1400" b="1" dirty="0"/>
          </a:p>
          <a:p>
            <a:pPr marL="0" indent="0">
              <a:buNone/>
            </a:pPr>
            <a:endParaRPr lang="tr-TR" sz="1400" b="1" dirty="0"/>
          </a:p>
          <a:p>
            <a:r>
              <a:rPr lang="tr-TR" sz="1400" b="1" dirty="0"/>
              <a:t>SPESİFİTE (ÖZGÜLLÜK)</a:t>
            </a:r>
          </a:p>
          <a:p>
            <a:pPr marL="0" indent="0">
              <a:buNone/>
            </a:pPr>
            <a:r>
              <a:rPr lang="tr-TR" sz="1400" b="1" dirty="0"/>
              <a:t>   *</a:t>
            </a:r>
            <a:r>
              <a:rPr lang="tr-TR" sz="1400" dirty="0"/>
              <a:t>Gerçekte sağlıklı olan bireyler içinde testin sağlıklı bireyleri bulabilme özelliği olarak tanımlanabilir.</a:t>
            </a:r>
          </a:p>
          <a:p>
            <a:pPr marL="0" indent="0">
              <a:buNone/>
            </a:pPr>
            <a:r>
              <a:rPr lang="tr-TR" sz="1400" b="1" dirty="0"/>
              <a:t>    *</a:t>
            </a:r>
            <a:r>
              <a:rPr lang="tr-TR" sz="1400" dirty="0"/>
              <a:t>Kısaca bir testin sağlıklı bireyleri bulma yeteneği olarak tanımlanabilir.</a:t>
            </a:r>
            <a:endParaRPr lang="tr-TR" sz="1400" b="1" dirty="0"/>
          </a:p>
        </p:txBody>
      </p:sp>
      <p:pic>
        <p:nvPicPr>
          <p:cNvPr id="7" name="Resim 6">
            <a:extLst>
              <a:ext uri="{FF2B5EF4-FFF2-40B4-BE49-F238E27FC236}">
                <a16:creationId xmlns:a16="http://schemas.microsoft.com/office/drawing/2014/main" id="{4475F3A8-569E-49A5-430E-D80662D9FD37}"/>
              </a:ext>
            </a:extLst>
          </p:cNvPr>
          <p:cNvPicPr>
            <a:picLocks noChangeAspect="1"/>
          </p:cNvPicPr>
          <p:nvPr/>
        </p:nvPicPr>
        <p:blipFill>
          <a:blip r:embed="rId2"/>
          <a:stretch>
            <a:fillRect/>
          </a:stretch>
        </p:blipFill>
        <p:spPr>
          <a:xfrm>
            <a:off x="5430592" y="708337"/>
            <a:ext cx="6761408" cy="4043967"/>
          </a:xfrm>
          <a:prstGeom prst="rect">
            <a:avLst/>
          </a:prstGeom>
        </p:spPr>
      </p:pic>
    </p:spTree>
    <p:extLst>
      <p:ext uri="{BB962C8B-B14F-4D97-AF65-F5344CB8AC3E}">
        <p14:creationId xmlns:p14="http://schemas.microsoft.com/office/powerpoint/2010/main" val="4180890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4E94E-CD65-EA80-55A0-76977F9183FF}"/>
              </a:ext>
            </a:extLst>
          </p:cNvPr>
          <p:cNvSpPr>
            <a:spLocks noGrp="1"/>
          </p:cNvSpPr>
          <p:nvPr>
            <p:ph type="title"/>
          </p:nvPr>
        </p:nvSpPr>
        <p:spPr>
          <a:xfrm>
            <a:off x="553054" y="1420285"/>
            <a:ext cx="10515600" cy="1325563"/>
          </a:xfrm>
        </p:spPr>
        <p:txBody>
          <a:bodyPr>
            <a:normAutofit fontScale="90000"/>
          </a:bodyPr>
          <a:lstStyle/>
          <a:p>
            <a:r>
              <a:rPr lang="tr-TR" sz="3600" dirty="0"/>
              <a:t>PERİYODİK SAĞLIK MUAYENESİ</a:t>
            </a:r>
            <a:br>
              <a:rPr lang="tr-TR" sz="4400" dirty="0"/>
            </a:br>
            <a:br>
              <a:rPr lang="tr-TR" sz="4400" dirty="0"/>
            </a:br>
            <a:r>
              <a:rPr lang="tr-TR" sz="3600" dirty="0"/>
              <a:t>Tanım</a:t>
            </a:r>
            <a:br>
              <a:rPr lang="tr-TR" sz="3600" dirty="0"/>
            </a:br>
            <a:endParaRPr lang="tr-TR" sz="3600" dirty="0"/>
          </a:p>
        </p:txBody>
      </p:sp>
      <p:graphicFrame>
        <p:nvGraphicFramePr>
          <p:cNvPr id="5" name="İçerik Yer Tutucusu 2">
            <a:extLst>
              <a:ext uri="{FF2B5EF4-FFF2-40B4-BE49-F238E27FC236}">
                <a16:creationId xmlns:a16="http://schemas.microsoft.com/office/drawing/2014/main" id="{E8455E7D-4D0D-4356-AE2B-157F68AB89D8}"/>
              </a:ext>
            </a:extLst>
          </p:cNvPr>
          <p:cNvGraphicFramePr>
            <a:graphicFrameLocks noGrp="1"/>
          </p:cNvGraphicFramePr>
          <p:nvPr>
            <p:ph idx="1"/>
            <p:extLst>
              <p:ext uri="{D42A27DB-BD31-4B8C-83A1-F6EECF244321}">
                <p14:modId xmlns:p14="http://schemas.microsoft.com/office/powerpoint/2010/main" val="2466932600"/>
              </p:ext>
            </p:extLst>
          </p:nvPr>
        </p:nvGraphicFramePr>
        <p:xfrm>
          <a:off x="329739" y="2643228"/>
          <a:ext cx="10875335" cy="38112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88771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BC5E9F-62B3-948D-8FC7-28C7E77C6CE8}"/>
              </a:ext>
            </a:extLst>
          </p:cNvPr>
          <p:cNvSpPr>
            <a:spLocks noGrp="1"/>
          </p:cNvSpPr>
          <p:nvPr>
            <p:ph type="title"/>
          </p:nvPr>
        </p:nvSpPr>
        <p:spPr/>
        <p:txBody>
          <a:bodyPr>
            <a:normAutofit/>
          </a:bodyPr>
          <a:lstStyle/>
          <a:p>
            <a:r>
              <a:rPr lang="tr-TR" sz="3200" dirty="0"/>
              <a:t>TARAMA TESTLERİ İLE İLGİLİ  TANIMLAR</a:t>
            </a:r>
          </a:p>
        </p:txBody>
      </p:sp>
      <p:sp>
        <p:nvSpPr>
          <p:cNvPr id="3" name="İçerik Yer Tutucusu 2">
            <a:extLst>
              <a:ext uri="{FF2B5EF4-FFF2-40B4-BE49-F238E27FC236}">
                <a16:creationId xmlns:a16="http://schemas.microsoft.com/office/drawing/2014/main" id="{A1DE5CA9-BD24-813F-9536-1860D63E4E3F}"/>
              </a:ext>
            </a:extLst>
          </p:cNvPr>
          <p:cNvSpPr>
            <a:spLocks noGrp="1"/>
          </p:cNvSpPr>
          <p:nvPr>
            <p:ph idx="1"/>
          </p:nvPr>
        </p:nvSpPr>
        <p:spPr>
          <a:xfrm>
            <a:off x="162059" y="1690688"/>
            <a:ext cx="10515600" cy="4351338"/>
          </a:xfrm>
        </p:spPr>
        <p:txBody>
          <a:bodyPr/>
          <a:lstStyle/>
          <a:p>
            <a:r>
              <a:rPr lang="tr-TR" b="1" dirty="0"/>
              <a:t>Pozitif Prediktif Değer   </a:t>
            </a:r>
            <a:r>
              <a:rPr lang="tr-TR" b="1" dirty="0">
                <a:solidFill>
                  <a:schemeClr val="accent6">
                    <a:lumMod val="75000"/>
                  </a:schemeClr>
                </a:solidFill>
              </a:rPr>
              <a:t>a/</a:t>
            </a:r>
            <a:r>
              <a:rPr lang="tr-TR" b="1" dirty="0" err="1">
                <a:solidFill>
                  <a:schemeClr val="accent6">
                    <a:lumMod val="75000"/>
                  </a:schemeClr>
                </a:solidFill>
              </a:rPr>
              <a:t>a+b</a:t>
            </a:r>
            <a:endParaRPr lang="tr-TR" b="1" dirty="0">
              <a:solidFill>
                <a:schemeClr val="accent6">
                  <a:lumMod val="75000"/>
                </a:schemeClr>
              </a:solidFill>
            </a:endParaRPr>
          </a:p>
          <a:p>
            <a:pPr marL="0" indent="0">
              <a:buNone/>
            </a:pPr>
            <a:r>
              <a:rPr lang="tr-TR" dirty="0"/>
              <a:t>      Testin pozitif çıktığı kişilerde hastalığın bulunma oranı</a:t>
            </a:r>
          </a:p>
          <a:p>
            <a:pPr marL="0" indent="0">
              <a:buNone/>
            </a:pPr>
            <a:endParaRPr lang="tr-TR" dirty="0"/>
          </a:p>
          <a:p>
            <a:r>
              <a:rPr lang="tr-TR" b="1" dirty="0"/>
              <a:t>Negatif Prediktif Değer       </a:t>
            </a:r>
            <a:r>
              <a:rPr lang="tr-TR" b="1" dirty="0">
                <a:solidFill>
                  <a:schemeClr val="accent6">
                    <a:lumMod val="75000"/>
                  </a:schemeClr>
                </a:solidFill>
              </a:rPr>
              <a:t>c/</a:t>
            </a:r>
            <a:r>
              <a:rPr lang="tr-TR" b="1" dirty="0" err="1">
                <a:solidFill>
                  <a:schemeClr val="accent6">
                    <a:lumMod val="75000"/>
                  </a:schemeClr>
                </a:solidFill>
              </a:rPr>
              <a:t>c+d</a:t>
            </a:r>
            <a:endParaRPr lang="tr-TR" dirty="0">
              <a:solidFill>
                <a:schemeClr val="accent6">
                  <a:lumMod val="75000"/>
                </a:schemeClr>
              </a:solidFill>
            </a:endParaRPr>
          </a:p>
          <a:p>
            <a:pPr marL="0" indent="0">
              <a:buNone/>
            </a:pPr>
            <a:r>
              <a:rPr lang="tr-TR" b="1" dirty="0"/>
              <a:t>      </a:t>
            </a:r>
            <a:r>
              <a:rPr lang="tr-TR" dirty="0"/>
              <a:t>Testin negatif çıktığı kişilerde hastalığın bulunmama oranı</a:t>
            </a:r>
            <a:endParaRPr lang="tr-TR" b="1" dirty="0"/>
          </a:p>
        </p:txBody>
      </p:sp>
      <p:pic>
        <p:nvPicPr>
          <p:cNvPr id="13" name="Resim 12">
            <a:extLst>
              <a:ext uri="{FF2B5EF4-FFF2-40B4-BE49-F238E27FC236}">
                <a16:creationId xmlns:a16="http://schemas.microsoft.com/office/drawing/2014/main" id="{88205C61-90C2-0CEE-6C4D-24F8EDCBE24C}"/>
              </a:ext>
            </a:extLst>
          </p:cNvPr>
          <p:cNvPicPr>
            <a:picLocks noChangeAspect="1"/>
          </p:cNvPicPr>
          <p:nvPr/>
        </p:nvPicPr>
        <p:blipFill>
          <a:blip r:embed="rId2"/>
          <a:stretch>
            <a:fillRect/>
          </a:stretch>
        </p:blipFill>
        <p:spPr>
          <a:xfrm>
            <a:off x="4994759" y="4263315"/>
            <a:ext cx="6587543" cy="2377563"/>
          </a:xfrm>
          <a:prstGeom prst="rect">
            <a:avLst/>
          </a:prstGeom>
        </p:spPr>
      </p:pic>
    </p:spTree>
    <p:extLst>
      <p:ext uri="{BB962C8B-B14F-4D97-AF65-F5344CB8AC3E}">
        <p14:creationId xmlns:p14="http://schemas.microsoft.com/office/powerpoint/2010/main" val="28727967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621F9EA-B058-827C-E1A1-D729B9DF4161}"/>
              </a:ext>
            </a:extLst>
          </p:cNvPr>
          <p:cNvSpPr>
            <a:spLocks noGrp="1"/>
          </p:cNvSpPr>
          <p:nvPr>
            <p:ph type="title"/>
          </p:nvPr>
        </p:nvSpPr>
        <p:spPr>
          <a:xfrm>
            <a:off x="588818" y="198725"/>
            <a:ext cx="10515600" cy="1325563"/>
          </a:xfrm>
        </p:spPr>
        <p:txBody>
          <a:bodyPr/>
          <a:lstStyle/>
          <a:p>
            <a:r>
              <a:rPr lang="tr-TR"/>
              <a:t>ÖZET</a:t>
            </a:r>
            <a:endParaRPr lang="tr-TR" dirty="0"/>
          </a:p>
        </p:txBody>
      </p:sp>
      <p:sp>
        <p:nvSpPr>
          <p:cNvPr id="3" name="İçerik Yer Tutucusu 2">
            <a:extLst>
              <a:ext uri="{FF2B5EF4-FFF2-40B4-BE49-F238E27FC236}">
                <a16:creationId xmlns:a16="http://schemas.microsoft.com/office/drawing/2014/main" id="{43280B36-953C-43BA-776E-C89F96F607CB}"/>
              </a:ext>
            </a:extLst>
          </p:cNvPr>
          <p:cNvSpPr>
            <a:spLocks noGrp="1"/>
          </p:cNvSpPr>
          <p:nvPr>
            <p:ph idx="1"/>
          </p:nvPr>
        </p:nvSpPr>
        <p:spPr>
          <a:xfrm>
            <a:off x="1201479" y="1296171"/>
            <a:ext cx="11883252" cy="5131089"/>
          </a:xfrm>
        </p:spPr>
        <p:txBody>
          <a:bodyPr>
            <a:normAutofit fontScale="62500" lnSpcReduction="20000"/>
          </a:bodyPr>
          <a:lstStyle/>
          <a:p>
            <a:pPr marL="0" indent="0">
              <a:buNone/>
            </a:pPr>
            <a:r>
              <a:rPr lang="tr-TR" b="1"/>
              <a:t>Riskin değerlendirilmesi </a:t>
            </a:r>
          </a:p>
          <a:p>
            <a:r>
              <a:rPr lang="tr-TR"/>
              <a:t>    Yaş, cinsiyet, aile öyküsü, tıbbi öykü, meslek, sosyoekonomik faktörler, çevre, davranış </a:t>
            </a:r>
          </a:p>
          <a:p>
            <a:r>
              <a:rPr lang="tr-TR"/>
              <a:t> Davranışlar</a:t>
            </a:r>
          </a:p>
          <a:p>
            <a:r>
              <a:rPr lang="tr-TR"/>
              <a:t> Diyet </a:t>
            </a:r>
          </a:p>
          <a:p>
            <a:r>
              <a:rPr lang="tr-TR"/>
              <a:t> Bedensel aktivite </a:t>
            </a:r>
          </a:p>
          <a:p>
            <a:r>
              <a:rPr lang="tr-TR"/>
              <a:t> Cinsel uygulamalar</a:t>
            </a:r>
          </a:p>
          <a:p>
            <a:r>
              <a:rPr lang="tr-TR"/>
              <a:t> Alkol, tütün, ilaç kullanımı </a:t>
            </a:r>
          </a:p>
          <a:p>
            <a:r>
              <a:rPr lang="tr-TR"/>
              <a:t>Riskli davranış</a:t>
            </a:r>
          </a:p>
          <a:p>
            <a:pPr marL="0" indent="0">
              <a:buNone/>
            </a:pPr>
            <a:r>
              <a:rPr lang="tr-TR" b="1"/>
              <a:t> Riskin azaltılması </a:t>
            </a:r>
          </a:p>
          <a:p>
            <a:r>
              <a:rPr lang="tr-TR"/>
              <a:t> Davranış değişimi </a:t>
            </a:r>
          </a:p>
          <a:p>
            <a:r>
              <a:rPr lang="tr-TR"/>
              <a:t> Danışmanlık </a:t>
            </a:r>
          </a:p>
          <a:p>
            <a:r>
              <a:rPr lang="tr-TR"/>
              <a:t> Kemoprofilaksi </a:t>
            </a:r>
          </a:p>
          <a:p>
            <a:pPr marL="0" indent="0">
              <a:buNone/>
            </a:pPr>
            <a:r>
              <a:rPr lang="tr-TR" b="1"/>
              <a:t>Tarama </a:t>
            </a:r>
          </a:p>
          <a:p>
            <a:r>
              <a:rPr lang="tr-TR"/>
              <a:t>USPSTF deki A ve B </a:t>
            </a:r>
          </a:p>
          <a:p>
            <a:pPr marL="0" indent="0">
              <a:buNone/>
            </a:pPr>
            <a:r>
              <a:rPr lang="tr-TR" b="1"/>
              <a:t>Bağışıklama </a:t>
            </a:r>
          </a:p>
          <a:p>
            <a:r>
              <a:rPr lang="tr-TR"/>
              <a:t>ACIP, CDC, Ulusal Aşı Takvimi, Erişkin Bağışıklama rehber</a:t>
            </a:r>
            <a:endParaRPr lang="tr-TR" dirty="0"/>
          </a:p>
        </p:txBody>
      </p:sp>
    </p:spTree>
    <p:extLst>
      <p:ext uri="{BB962C8B-B14F-4D97-AF65-F5344CB8AC3E}">
        <p14:creationId xmlns:p14="http://schemas.microsoft.com/office/powerpoint/2010/main" val="5930725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BDD7FF-551E-BC07-C162-44E7B6A0CCF6}"/>
              </a:ext>
            </a:extLst>
          </p:cNvPr>
          <p:cNvSpPr>
            <a:spLocks noGrp="1"/>
          </p:cNvSpPr>
          <p:nvPr>
            <p:ph type="title"/>
          </p:nvPr>
        </p:nvSpPr>
        <p:spPr>
          <a:xfrm>
            <a:off x="838200" y="609600"/>
            <a:ext cx="3739341" cy="1330839"/>
          </a:xfrm>
        </p:spPr>
        <p:txBody>
          <a:bodyPr>
            <a:normAutofit/>
          </a:bodyPr>
          <a:lstStyle/>
          <a:p>
            <a:r>
              <a:rPr lang="tr-TR"/>
              <a:t>SONUÇ</a:t>
            </a:r>
          </a:p>
        </p:txBody>
      </p:sp>
      <p:sp>
        <p:nvSpPr>
          <p:cNvPr id="3" name="İçerik Yer Tutucusu 2">
            <a:extLst>
              <a:ext uri="{FF2B5EF4-FFF2-40B4-BE49-F238E27FC236}">
                <a16:creationId xmlns:a16="http://schemas.microsoft.com/office/drawing/2014/main" id="{2C4EBD8B-0046-A172-52A0-4FB2C47737CD}"/>
              </a:ext>
            </a:extLst>
          </p:cNvPr>
          <p:cNvSpPr>
            <a:spLocks noGrp="1"/>
          </p:cNvSpPr>
          <p:nvPr>
            <p:ph idx="1"/>
          </p:nvPr>
        </p:nvSpPr>
        <p:spPr>
          <a:xfrm>
            <a:off x="862366" y="2194102"/>
            <a:ext cx="3427001" cy="3908586"/>
          </a:xfrm>
        </p:spPr>
        <p:txBody>
          <a:bodyPr>
            <a:normAutofit/>
          </a:bodyPr>
          <a:lstStyle/>
          <a:p>
            <a:r>
              <a:rPr lang="tr-TR" sz="2000"/>
              <a:t>Sağlığın geliştirilmesi </a:t>
            </a:r>
          </a:p>
          <a:p>
            <a:r>
              <a:rPr lang="tr-TR" sz="2000"/>
              <a:t> Korunma </a:t>
            </a:r>
          </a:p>
          <a:p>
            <a:r>
              <a:rPr lang="tr-TR" sz="2000"/>
              <a:t> Erken tanı ve tedavi </a:t>
            </a:r>
          </a:p>
          <a:p>
            <a:r>
              <a:rPr lang="tr-TR" sz="2000"/>
              <a:t>Danışmanlık </a:t>
            </a:r>
          </a:p>
          <a:p>
            <a:r>
              <a:rPr lang="tr-TR" sz="2000"/>
              <a:t>Eğitim</a:t>
            </a:r>
          </a:p>
        </p:txBody>
      </p:sp>
      <p:pic>
        <p:nvPicPr>
          <p:cNvPr id="8" name="Resim 7">
            <a:extLst>
              <a:ext uri="{FF2B5EF4-FFF2-40B4-BE49-F238E27FC236}">
                <a16:creationId xmlns:a16="http://schemas.microsoft.com/office/drawing/2014/main" id="{72D45F40-4E94-9536-B65C-06AD29D3125D}"/>
              </a:ext>
            </a:extLst>
          </p:cNvPr>
          <p:cNvPicPr>
            <a:picLocks noChangeAspect="1"/>
          </p:cNvPicPr>
          <p:nvPr/>
        </p:nvPicPr>
        <p:blipFill>
          <a:blip r:embed="rId2"/>
          <a:stretch>
            <a:fillRect/>
          </a:stretch>
        </p:blipFill>
        <p:spPr>
          <a:xfrm>
            <a:off x="5445457" y="1548165"/>
            <a:ext cx="6155141" cy="3785411"/>
          </a:xfrm>
          <a:prstGeom prst="rect">
            <a:avLst/>
          </a:prstGeom>
        </p:spPr>
      </p:pic>
    </p:spTree>
    <p:extLst>
      <p:ext uri="{BB962C8B-B14F-4D97-AF65-F5344CB8AC3E}">
        <p14:creationId xmlns:p14="http://schemas.microsoft.com/office/powerpoint/2010/main" val="9636779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7ED5ADDC-2011-CD84-D713-54287CE0FFA5}"/>
              </a:ext>
            </a:extLst>
          </p:cNvPr>
          <p:cNvPicPr>
            <a:picLocks noGrp="1" noChangeAspect="1"/>
          </p:cNvPicPr>
          <p:nvPr>
            <p:ph idx="1"/>
          </p:nvPr>
        </p:nvPicPr>
        <p:blipFill>
          <a:blip r:embed="rId2"/>
          <a:stretch>
            <a:fillRect/>
          </a:stretch>
        </p:blipFill>
        <p:spPr>
          <a:xfrm>
            <a:off x="463640" y="315532"/>
            <a:ext cx="11616744" cy="6065950"/>
          </a:xfrm>
          <a:prstGeom prst="rect">
            <a:avLst/>
          </a:prstGeom>
        </p:spPr>
      </p:pic>
    </p:spTree>
    <p:extLst>
      <p:ext uri="{BB962C8B-B14F-4D97-AF65-F5344CB8AC3E}">
        <p14:creationId xmlns:p14="http://schemas.microsoft.com/office/powerpoint/2010/main" val="41620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885C28C-A773-A35A-5A47-FD0D2BB3FC1F}"/>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A0B9926A-1B08-B468-EEC3-166F64C4C40F}"/>
              </a:ext>
            </a:extLst>
          </p:cNvPr>
          <p:cNvSpPr>
            <a:spLocks noGrp="1"/>
          </p:cNvSpPr>
          <p:nvPr>
            <p:ph idx="1"/>
          </p:nvPr>
        </p:nvSpPr>
        <p:spPr/>
        <p:txBody>
          <a:bodyPr/>
          <a:lstStyle/>
          <a:p>
            <a:endParaRPr lang="tr-TR"/>
          </a:p>
        </p:txBody>
      </p:sp>
      <p:pic>
        <p:nvPicPr>
          <p:cNvPr id="5" name="Resim 4">
            <a:extLst>
              <a:ext uri="{FF2B5EF4-FFF2-40B4-BE49-F238E27FC236}">
                <a16:creationId xmlns:a16="http://schemas.microsoft.com/office/drawing/2014/main" id="{B83AD831-FF71-762A-4807-398EDB4235A8}"/>
              </a:ext>
            </a:extLst>
          </p:cNvPr>
          <p:cNvPicPr>
            <a:picLocks noChangeAspect="1"/>
          </p:cNvPicPr>
          <p:nvPr/>
        </p:nvPicPr>
        <p:blipFill>
          <a:blip r:embed="rId2"/>
          <a:stretch>
            <a:fillRect/>
          </a:stretch>
        </p:blipFill>
        <p:spPr>
          <a:xfrm>
            <a:off x="109105" y="238259"/>
            <a:ext cx="11604231" cy="6117464"/>
          </a:xfrm>
          <a:prstGeom prst="rect">
            <a:avLst/>
          </a:prstGeom>
        </p:spPr>
      </p:pic>
    </p:spTree>
    <p:extLst>
      <p:ext uri="{BB962C8B-B14F-4D97-AF65-F5344CB8AC3E}">
        <p14:creationId xmlns:p14="http://schemas.microsoft.com/office/powerpoint/2010/main" val="2568346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C91AD01-D8F5-C0AF-D7E2-3EDC7F66116C}"/>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55D5C323-C33A-16C1-CE95-DF3E5378EC1B}"/>
              </a:ext>
            </a:extLst>
          </p:cNvPr>
          <p:cNvSpPr>
            <a:spLocks noGrp="1"/>
          </p:cNvSpPr>
          <p:nvPr>
            <p:ph idx="1"/>
          </p:nvPr>
        </p:nvSpPr>
        <p:spPr/>
        <p:txBody>
          <a:bodyPr/>
          <a:lstStyle/>
          <a:p>
            <a:endParaRPr lang="tr-TR"/>
          </a:p>
        </p:txBody>
      </p:sp>
      <p:pic>
        <p:nvPicPr>
          <p:cNvPr id="7" name="Resim 6">
            <a:extLst>
              <a:ext uri="{FF2B5EF4-FFF2-40B4-BE49-F238E27FC236}">
                <a16:creationId xmlns:a16="http://schemas.microsoft.com/office/drawing/2014/main" id="{E0EC1F83-063B-9114-91D7-0B0C6C8E47DE}"/>
              </a:ext>
            </a:extLst>
          </p:cNvPr>
          <p:cNvPicPr>
            <a:picLocks noChangeAspect="1"/>
          </p:cNvPicPr>
          <p:nvPr/>
        </p:nvPicPr>
        <p:blipFill>
          <a:blip r:embed="rId2"/>
          <a:stretch>
            <a:fillRect/>
          </a:stretch>
        </p:blipFill>
        <p:spPr>
          <a:xfrm>
            <a:off x="74970" y="0"/>
            <a:ext cx="12042059" cy="6858000"/>
          </a:xfrm>
          <a:prstGeom prst="rect">
            <a:avLst/>
          </a:prstGeom>
        </p:spPr>
      </p:pic>
    </p:spTree>
    <p:extLst>
      <p:ext uri="{BB962C8B-B14F-4D97-AF65-F5344CB8AC3E}">
        <p14:creationId xmlns:p14="http://schemas.microsoft.com/office/powerpoint/2010/main" val="225563358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26">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51292F0B-99F2-B8FE-F46D-A70DA4A0932A}"/>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Vaka 1</a:t>
            </a:r>
          </a:p>
        </p:txBody>
      </p:sp>
      <p:sp>
        <p:nvSpPr>
          <p:cNvPr id="3" name="Metin kutusu 2">
            <a:extLst>
              <a:ext uri="{FF2B5EF4-FFF2-40B4-BE49-F238E27FC236}">
                <a16:creationId xmlns:a16="http://schemas.microsoft.com/office/drawing/2014/main" id="{F359EA82-17B8-096A-4D1D-50B5D2A8BDF5}"/>
              </a:ext>
            </a:extLst>
          </p:cNvPr>
          <p:cNvSpPr txBox="1"/>
          <p:nvPr/>
        </p:nvSpPr>
        <p:spPr>
          <a:xfrm>
            <a:off x="1657350" y="2509405"/>
            <a:ext cx="3127664" cy="707886"/>
          </a:xfrm>
          <a:prstGeom prst="rect">
            <a:avLst/>
          </a:prstGeom>
          <a:noFill/>
        </p:spPr>
        <p:txBody>
          <a:bodyPr wrap="square" rtlCol="0">
            <a:spAutoFit/>
          </a:bodyPr>
          <a:lstStyle/>
          <a:p>
            <a:pPr>
              <a:spcAft>
                <a:spcPts val="600"/>
              </a:spcAft>
            </a:pPr>
            <a:r>
              <a:rPr lang="tr-TR" sz="4000" dirty="0"/>
              <a:t>VAKA 1</a:t>
            </a:r>
            <a:endParaRPr lang="tr-TR" sz="4000"/>
          </a:p>
        </p:txBody>
      </p:sp>
      <p:graphicFrame>
        <p:nvGraphicFramePr>
          <p:cNvPr id="12" name="İçerik Yer Tutucusu 2">
            <a:extLst>
              <a:ext uri="{FF2B5EF4-FFF2-40B4-BE49-F238E27FC236}">
                <a16:creationId xmlns:a16="http://schemas.microsoft.com/office/drawing/2014/main" id="{6A5C5204-9DA9-056C-40DC-AC1826148340}"/>
              </a:ext>
            </a:extLst>
          </p:cNvPr>
          <p:cNvGraphicFramePr>
            <a:graphicFrameLocks noGrp="1"/>
          </p:cNvGraphicFramePr>
          <p:nvPr>
            <p:ph idx="1"/>
            <p:extLst>
              <p:ext uri="{D42A27DB-BD31-4B8C-83A1-F6EECF244321}">
                <p14:modId xmlns:p14="http://schemas.microsoft.com/office/powerpoint/2010/main" val="4053062606"/>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91022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A87E1BC-B03E-1538-B276-7365C3987CA5}"/>
              </a:ext>
            </a:extLst>
          </p:cNvPr>
          <p:cNvSpPr>
            <a:spLocks noGrp="1"/>
          </p:cNvSpPr>
          <p:nvPr>
            <p:ph type="title"/>
          </p:nvPr>
        </p:nvSpPr>
        <p:spPr>
          <a:xfrm>
            <a:off x="466722" y="586855"/>
            <a:ext cx="3201366"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Anamnez</a:t>
            </a:r>
          </a:p>
        </p:txBody>
      </p:sp>
      <p:graphicFrame>
        <p:nvGraphicFramePr>
          <p:cNvPr id="25" name="İçerik Yer Tutucusu 2">
            <a:extLst>
              <a:ext uri="{FF2B5EF4-FFF2-40B4-BE49-F238E27FC236}">
                <a16:creationId xmlns:a16="http://schemas.microsoft.com/office/drawing/2014/main" id="{71FA1124-4446-5F63-6AC9-CB696B220FCA}"/>
              </a:ext>
            </a:extLst>
          </p:cNvPr>
          <p:cNvGraphicFramePr>
            <a:graphicFrameLocks noGrp="1"/>
          </p:cNvGraphicFramePr>
          <p:nvPr>
            <p:ph idx="1"/>
            <p:extLst>
              <p:ext uri="{D42A27DB-BD31-4B8C-83A1-F6EECF244321}">
                <p14:modId xmlns:p14="http://schemas.microsoft.com/office/powerpoint/2010/main" val="724386125"/>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7285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1" name="Rectangle 8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9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9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9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Shape 9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Rectangle 9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E313CD3-2CA9-0171-81A8-E688AFD18F3B}"/>
              </a:ext>
            </a:extLst>
          </p:cNvPr>
          <p:cNvSpPr>
            <a:spLocks noGrp="1"/>
          </p:cNvSpPr>
          <p:nvPr>
            <p:ph type="title"/>
          </p:nvPr>
        </p:nvSpPr>
        <p:spPr>
          <a:xfrm>
            <a:off x="466722" y="586855"/>
            <a:ext cx="3201366" cy="3387497"/>
          </a:xfrm>
        </p:spPr>
        <p:txBody>
          <a:bodyPr anchor="b">
            <a:normAutofit/>
          </a:bodyPr>
          <a:lstStyle/>
          <a:p>
            <a:pPr algn="r"/>
            <a:r>
              <a:rPr lang="tr-TR" sz="4000">
                <a:solidFill>
                  <a:srgbClr val="FFFFFF"/>
                </a:solidFill>
              </a:rPr>
              <a:t>Fizik Muayene</a:t>
            </a:r>
          </a:p>
        </p:txBody>
      </p:sp>
      <p:graphicFrame>
        <p:nvGraphicFramePr>
          <p:cNvPr id="59" name="İçerik Yer Tutucusu 2">
            <a:extLst>
              <a:ext uri="{FF2B5EF4-FFF2-40B4-BE49-F238E27FC236}">
                <a16:creationId xmlns:a16="http://schemas.microsoft.com/office/drawing/2014/main" id="{78A70C97-2C4A-9400-104F-78826B49B05E}"/>
              </a:ext>
            </a:extLst>
          </p:cNvPr>
          <p:cNvGraphicFramePr>
            <a:graphicFrameLocks noGrp="1"/>
          </p:cNvGraphicFramePr>
          <p:nvPr>
            <p:ph idx="1"/>
            <p:extLst>
              <p:ext uri="{D42A27DB-BD31-4B8C-83A1-F6EECF244321}">
                <p14:modId xmlns:p14="http://schemas.microsoft.com/office/powerpoint/2010/main" val="1123989102"/>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2973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Rectangle 2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F4C68A96-1CB7-CD97-05CB-568D16757160}"/>
              </a:ext>
            </a:extLst>
          </p:cNvPr>
          <p:cNvSpPr>
            <a:spLocks noGrp="1"/>
          </p:cNvSpPr>
          <p:nvPr>
            <p:ph type="title"/>
          </p:nvPr>
        </p:nvSpPr>
        <p:spPr>
          <a:xfrm>
            <a:off x="466722" y="586855"/>
            <a:ext cx="3201366" cy="3387497"/>
          </a:xfrm>
        </p:spPr>
        <p:txBody>
          <a:bodyPr anchor="b">
            <a:normAutofit/>
          </a:bodyPr>
          <a:lstStyle/>
          <a:p>
            <a:pPr algn="r"/>
            <a:r>
              <a:rPr lang="tr-TR" sz="4000">
                <a:solidFill>
                  <a:srgbClr val="FFFFFF"/>
                </a:solidFill>
              </a:rPr>
              <a:t>Laboratuvar</a:t>
            </a:r>
          </a:p>
        </p:txBody>
      </p:sp>
      <p:graphicFrame>
        <p:nvGraphicFramePr>
          <p:cNvPr id="5" name="İçerik Yer Tutucusu 2">
            <a:extLst>
              <a:ext uri="{FF2B5EF4-FFF2-40B4-BE49-F238E27FC236}">
                <a16:creationId xmlns:a16="http://schemas.microsoft.com/office/drawing/2014/main" id="{3253DA0B-C275-14E1-0CF4-9C19BDCF1D10}"/>
              </a:ext>
            </a:extLst>
          </p:cNvPr>
          <p:cNvGraphicFramePr>
            <a:graphicFrameLocks noGrp="1"/>
          </p:cNvGraphicFramePr>
          <p:nvPr>
            <p:ph idx="1"/>
            <p:extLst>
              <p:ext uri="{D42A27DB-BD31-4B8C-83A1-F6EECF244321}">
                <p14:modId xmlns:p14="http://schemas.microsoft.com/office/powerpoint/2010/main" val="1561510655"/>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1603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CD363A-CAFA-5636-6F52-0DFC370EBF22}"/>
              </a:ext>
            </a:extLst>
          </p:cNvPr>
          <p:cNvSpPr>
            <a:spLocks noGrp="1"/>
          </p:cNvSpPr>
          <p:nvPr>
            <p:ph type="title"/>
          </p:nvPr>
        </p:nvSpPr>
        <p:spPr>
          <a:xfrm>
            <a:off x="-1442926" y="344760"/>
            <a:ext cx="9833548" cy="1325563"/>
          </a:xfrm>
        </p:spPr>
        <p:txBody>
          <a:bodyPr anchor="b">
            <a:normAutofit/>
          </a:bodyPr>
          <a:lstStyle/>
          <a:p>
            <a:pPr algn="ctr"/>
            <a:r>
              <a:rPr lang="tr-TR" sz="3600" dirty="0"/>
              <a:t>PERİYODİK SAĞLIK MUAYENESİ</a:t>
            </a:r>
          </a:p>
        </p:txBody>
      </p:sp>
      <p:sp>
        <p:nvSpPr>
          <p:cNvPr id="3" name="İçerik Yer Tutucusu 2">
            <a:extLst>
              <a:ext uri="{FF2B5EF4-FFF2-40B4-BE49-F238E27FC236}">
                <a16:creationId xmlns:a16="http://schemas.microsoft.com/office/drawing/2014/main" id="{10982A57-5B6A-9571-7EEA-42053A09EDBE}"/>
              </a:ext>
            </a:extLst>
          </p:cNvPr>
          <p:cNvSpPr>
            <a:spLocks noGrp="1"/>
          </p:cNvSpPr>
          <p:nvPr>
            <p:ph idx="1"/>
          </p:nvPr>
        </p:nvSpPr>
        <p:spPr>
          <a:xfrm>
            <a:off x="1082635" y="2556456"/>
            <a:ext cx="9833548" cy="3468749"/>
          </a:xfrm>
        </p:spPr>
        <p:txBody>
          <a:bodyPr>
            <a:normAutofit/>
          </a:bodyPr>
          <a:lstStyle/>
          <a:p>
            <a:r>
              <a:rPr lang="tr-TR" sz="2400" dirty="0">
                <a:solidFill>
                  <a:schemeClr val="tx2"/>
                </a:solidFill>
              </a:rPr>
              <a:t>Periyodik sağlık muayenesi ayrıntılı öykü alınması ile başlar.</a:t>
            </a:r>
          </a:p>
          <a:p>
            <a:pPr marL="0" indent="0">
              <a:buNone/>
            </a:pPr>
            <a:r>
              <a:rPr lang="tr-TR" sz="2400" dirty="0">
                <a:solidFill>
                  <a:schemeClr val="tx2"/>
                </a:solidFill>
              </a:rPr>
              <a:t> </a:t>
            </a:r>
          </a:p>
          <a:p>
            <a:r>
              <a:rPr lang="tr-TR" sz="2400" dirty="0">
                <a:solidFill>
                  <a:schemeClr val="tx2"/>
                </a:solidFill>
              </a:rPr>
              <a:t>Öykü hastanın olası sağlık risklerini belirleyebilmek için kendisinin ve ailesinin hastalık ve sağlık durumlarını, yaşam biçimini ve alışkanlıklarını (sigara ve alkol kullanımı, beslenme alışkanlıkları, uyku düzeni) ve iş yaşantısını içermelidir. </a:t>
            </a:r>
          </a:p>
          <a:p>
            <a:pPr marL="0" indent="0">
              <a:buNone/>
            </a:pPr>
            <a:endParaRPr lang="tr-TR" sz="1800" dirty="0">
              <a:solidFill>
                <a:schemeClr val="tx2"/>
              </a:solidFill>
            </a:endParaRPr>
          </a:p>
          <a:p>
            <a:endParaRPr lang="tr-TR" sz="1800" dirty="0">
              <a:solidFill>
                <a:schemeClr val="tx2"/>
              </a:solidFill>
            </a:endParaRPr>
          </a:p>
        </p:txBody>
      </p:sp>
    </p:spTree>
    <p:extLst>
      <p:ext uri="{BB962C8B-B14F-4D97-AF65-F5344CB8AC3E}">
        <p14:creationId xmlns:p14="http://schemas.microsoft.com/office/powerpoint/2010/main" val="2246570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2E17E911-875F-4DE5-8699-99D9F1805A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DEB0FF31-585D-F503-3690-BA6B6E7B43C6}"/>
              </a:ext>
            </a:extLst>
          </p:cNvPr>
          <p:cNvSpPr>
            <a:spLocks noGrp="1"/>
          </p:cNvSpPr>
          <p:nvPr>
            <p:ph type="title"/>
          </p:nvPr>
        </p:nvSpPr>
        <p:spPr>
          <a:xfrm>
            <a:off x="466722" y="586855"/>
            <a:ext cx="3201366" cy="3387497"/>
          </a:xfrm>
        </p:spPr>
        <p:txBody>
          <a:bodyPr anchor="b">
            <a:normAutofit/>
          </a:bodyPr>
          <a:lstStyle/>
          <a:p>
            <a:pPr algn="r"/>
            <a:r>
              <a:rPr lang="tr-TR" sz="4000">
                <a:solidFill>
                  <a:srgbClr val="FFFFFF"/>
                </a:solidFill>
              </a:rPr>
              <a:t>Taramalar</a:t>
            </a:r>
          </a:p>
        </p:txBody>
      </p:sp>
      <p:graphicFrame>
        <p:nvGraphicFramePr>
          <p:cNvPr id="39" name="İçerik Yer Tutucusu 2">
            <a:extLst>
              <a:ext uri="{FF2B5EF4-FFF2-40B4-BE49-F238E27FC236}">
                <a16:creationId xmlns:a16="http://schemas.microsoft.com/office/drawing/2014/main" id="{BAF4F89D-1D8F-2606-1380-E10F0081F562}"/>
              </a:ext>
            </a:extLst>
          </p:cNvPr>
          <p:cNvGraphicFramePr>
            <a:graphicFrameLocks noGrp="1"/>
          </p:cNvGraphicFramePr>
          <p:nvPr>
            <p:ph idx="1"/>
            <p:extLst>
              <p:ext uri="{D42A27DB-BD31-4B8C-83A1-F6EECF244321}">
                <p14:modId xmlns:p14="http://schemas.microsoft.com/office/powerpoint/2010/main" val="4214590575"/>
              </p:ext>
            </p:extLst>
          </p:nvPr>
        </p:nvGraphicFramePr>
        <p:xfrm>
          <a:off x="4581727" y="649480"/>
          <a:ext cx="3025303"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41507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 name="Rectangle 5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Başlık 1">
            <a:extLst>
              <a:ext uri="{FF2B5EF4-FFF2-40B4-BE49-F238E27FC236}">
                <a16:creationId xmlns:a16="http://schemas.microsoft.com/office/drawing/2014/main" id="{C1FBAEDF-55C8-0C13-D67B-4FB93E59DAD1}"/>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US" kern="1200">
                <a:solidFill>
                  <a:srgbClr val="FFFFFF"/>
                </a:solidFill>
                <a:latin typeface="+mj-lt"/>
                <a:ea typeface="+mj-ea"/>
                <a:cs typeface="+mj-cs"/>
              </a:rPr>
              <a:t>Vaka 2</a:t>
            </a:r>
          </a:p>
        </p:txBody>
      </p:sp>
      <p:graphicFrame>
        <p:nvGraphicFramePr>
          <p:cNvPr id="5" name="İçerik Yer Tutucusu 2">
            <a:extLst>
              <a:ext uri="{FF2B5EF4-FFF2-40B4-BE49-F238E27FC236}">
                <a16:creationId xmlns:a16="http://schemas.microsoft.com/office/drawing/2014/main" id="{2B29DE9C-2740-5E9C-88AE-3EAE4D01B78B}"/>
              </a:ext>
            </a:extLst>
          </p:cNvPr>
          <p:cNvGraphicFramePr>
            <a:graphicFrameLocks noGrp="1"/>
          </p:cNvGraphicFramePr>
          <p:nvPr>
            <p:ph idx="1"/>
            <p:extLst>
              <p:ext uri="{D42A27DB-BD31-4B8C-83A1-F6EECF244321}">
                <p14:modId xmlns:p14="http://schemas.microsoft.com/office/powerpoint/2010/main" val="239550455"/>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77340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Başlık 1">
            <a:extLst>
              <a:ext uri="{FF2B5EF4-FFF2-40B4-BE49-F238E27FC236}">
                <a16:creationId xmlns:a16="http://schemas.microsoft.com/office/drawing/2014/main" id="{2C7DE82B-851A-2BA9-6DEC-B683E7333DD3}"/>
              </a:ext>
            </a:extLst>
          </p:cNvPr>
          <p:cNvSpPr>
            <a:spLocks noGrp="1"/>
          </p:cNvSpPr>
          <p:nvPr>
            <p:ph type="title"/>
          </p:nvPr>
        </p:nvSpPr>
        <p:spPr>
          <a:xfrm>
            <a:off x="838200" y="643467"/>
            <a:ext cx="2951205" cy="5571066"/>
          </a:xfrm>
        </p:spPr>
        <p:txBody>
          <a:bodyPr vert="horz" lIns="91440" tIns="45720" rIns="91440" bIns="45720" rtlCol="0">
            <a:normAutofit/>
          </a:bodyPr>
          <a:lstStyle/>
          <a:p>
            <a:r>
              <a:rPr lang="en-US" kern="1200">
                <a:solidFill>
                  <a:srgbClr val="FFFFFF"/>
                </a:solidFill>
                <a:effectLst/>
                <a:latin typeface="+mj-lt"/>
                <a:ea typeface="+mj-ea"/>
                <a:cs typeface="+mj-cs"/>
              </a:rPr>
              <a:t>Anamnez</a:t>
            </a:r>
            <a:endParaRPr lang="en-US" kern="1200">
              <a:solidFill>
                <a:srgbClr val="FFFFFF"/>
              </a:solidFill>
              <a:latin typeface="+mj-lt"/>
              <a:ea typeface="+mj-ea"/>
              <a:cs typeface="+mj-cs"/>
            </a:endParaRPr>
          </a:p>
        </p:txBody>
      </p:sp>
      <p:graphicFrame>
        <p:nvGraphicFramePr>
          <p:cNvPr id="22" name="İçerik Yer Tutucusu 2">
            <a:extLst>
              <a:ext uri="{FF2B5EF4-FFF2-40B4-BE49-F238E27FC236}">
                <a16:creationId xmlns:a16="http://schemas.microsoft.com/office/drawing/2014/main" id="{29475657-2246-7C6A-61F6-5DF2131F6E7A}"/>
              </a:ext>
            </a:extLst>
          </p:cNvPr>
          <p:cNvGraphicFramePr>
            <a:graphicFrameLocks noGrp="1"/>
          </p:cNvGraphicFramePr>
          <p:nvPr>
            <p:ph idx="1"/>
            <p:extLst>
              <p:ext uri="{D42A27DB-BD31-4B8C-83A1-F6EECF244321}">
                <p14:modId xmlns:p14="http://schemas.microsoft.com/office/powerpoint/2010/main" val="3033784424"/>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7723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Başlık 1">
            <a:extLst>
              <a:ext uri="{FF2B5EF4-FFF2-40B4-BE49-F238E27FC236}">
                <a16:creationId xmlns:a16="http://schemas.microsoft.com/office/drawing/2014/main" id="{6BC39DD2-857D-E0C0-EEE9-C0F91C7CC687}"/>
              </a:ext>
            </a:extLst>
          </p:cNvPr>
          <p:cNvSpPr>
            <a:spLocks noGrp="1"/>
          </p:cNvSpPr>
          <p:nvPr>
            <p:ph type="title"/>
          </p:nvPr>
        </p:nvSpPr>
        <p:spPr>
          <a:xfrm>
            <a:off x="838200" y="643467"/>
            <a:ext cx="2951205" cy="5571066"/>
          </a:xfrm>
        </p:spPr>
        <p:txBody>
          <a:bodyPr>
            <a:normAutofit/>
          </a:bodyPr>
          <a:lstStyle/>
          <a:p>
            <a:r>
              <a:rPr lang="tr-TR">
                <a:solidFill>
                  <a:srgbClr val="FFFFFF"/>
                </a:solidFill>
              </a:rPr>
              <a:t>FM</a:t>
            </a:r>
          </a:p>
        </p:txBody>
      </p:sp>
      <p:graphicFrame>
        <p:nvGraphicFramePr>
          <p:cNvPr id="41" name="İçerik Yer Tutucusu 2">
            <a:extLst>
              <a:ext uri="{FF2B5EF4-FFF2-40B4-BE49-F238E27FC236}">
                <a16:creationId xmlns:a16="http://schemas.microsoft.com/office/drawing/2014/main" id="{1F0F029B-4874-AADC-C251-1B560D5ABDCC}"/>
              </a:ext>
            </a:extLst>
          </p:cNvPr>
          <p:cNvGraphicFramePr>
            <a:graphicFrameLocks noGrp="1"/>
          </p:cNvGraphicFramePr>
          <p:nvPr>
            <p:ph idx="1"/>
            <p:extLst>
              <p:ext uri="{D42A27DB-BD31-4B8C-83A1-F6EECF244321}">
                <p14:modId xmlns:p14="http://schemas.microsoft.com/office/powerpoint/2010/main" val="340260772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486854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2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2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Başlık 1">
            <a:extLst>
              <a:ext uri="{FF2B5EF4-FFF2-40B4-BE49-F238E27FC236}">
                <a16:creationId xmlns:a16="http://schemas.microsoft.com/office/drawing/2014/main" id="{BE421380-EFF1-D355-4E41-14E23E68D8AA}"/>
              </a:ext>
            </a:extLst>
          </p:cNvPr>
          <p:cNvSpPr>
            <a:spLocks noGrp="1"/>
          </p:cNvSpPr>
          <p:nvPr>
            <p:ph type="title"/>
          </p:nvPr>
        </p:nvSpPr>
        <p:spPr>
          <a:xfrm>
            <a:off x="838200" y="643467"/>
            <a:ext cx="2951205" cy="5571066"/>
          </a:xfrm>
        </p:spPr>
        <p:txBody>
          <a:bodyPr>
            <a:normAutofit/>
          </a:bodyPr>
          <a:lstStyle/>
          <a:p>
            <a:r>
              <a:rPr lang="tr-TR">
                <a:solidFill>
                  <a:srgbClr val="FFFFFF"/>
                </a:solidFill>
              </a:rPr>
              <a:t>Laboratuvar </a:t>
            </a:r>
            <a:br>
              <a:rPr lang="tr-TR">
                <a:solidFill>
                  <a:srgbClr val="FFFFFF"/>
                </a:solidFill>
              </a:rPr>
            </a:br>
            <a:endParaRPr lang="tr-TR">
              <a:solidFill>
                <a:srgbClr val="FFFFFF"/>
              </a:solidFill>
            </a:endParaRPr>
          </a:p>
        </p:txBody>
      </p:sp>
      <p:graphicFrame>
        <p:nvGraphicFramePr>
          <p:cNvPr id="36" name="İçerik Yer Tutucusu 2">
            <a:extLst>
              <a:ext uri="{FF2B5EF4-FFF2-40B4-BE49-F238E27FC236}">
                <a16:creationId xmlns:a16="http://schemas.microsoft.com/office/drawing/2014/main" id="{E642A8E8-C764-60B3-1F6C-587A65B9F874}"/>
              </a:ext>
            </a:extLst>
          </p:cNvPr>
          <p:cNvGraphicFramePr>
            <a:graphicFrameLocks noGrp="1"/>
          </p:cNvGraphicFramePr>
          <p:nvPr>
            <p:ph idx="1"/>
            <p:extLst>
              <p:ext uri="{D42A27DB-BD31-4B8C-83A1-F6EECF244321}">
                <p14:modId xmlns:p14="http://schemas.microsoft.com/office/powerpoint/2010/main" val="2929736099"/>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28414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Başlık 1">
            <a:extLst>
              <a:ext uri="{FF2B5EF4-FFF2-40B4-BE49-F238E27FC236}">
                <a16:creationId xmlns:a16="http://schemas.microsoft.com/office/drawing/2014/main" id="{58CC84C6-52D4-F89D-37FA-2D5EEB4F0329}"/>
              </a:ext>
            </a:extLst>
          </p:cNvPr>
          <p:cNvSpPr>
            <a:spLocks noGrp="1"/>
          </p:cNvSpPr>
          <p:nvPr>
            <p:ph type="title"/>
          </p:nvPr>
        </p:nvSpPr>
        <p:spPr>
          <a:xfrm>
            <a:off x="838200" y="643467"/>
            <a:ext cx="2951205" cy="5571066"/>
          </a:xfrm>
        </p:spPr>
        <p:txBody>
          <a:bodyPr>
            <a:normAutofit/>
          </a:bodyPr>
          <a:lstStyle/>
          <a:p>
            <a:r>
              <a:rPr lang="tr-TR">
                <a:solidFill>
                  <a:srgbClr val="FFFFFF"/>
                </a:solidFill>
              </a:rPr>
              <a:t>Taramalar</a:t>
            </a:r>
          </a:p>
        </p:txBody>
      </p:sp>
      <p:graphicFrame>
        <p:nvGraphicFramePr>
          <p:cNvPr id="21" name="İçerik Yer Tutucusu 2">
            <a:extLst>
              <a:ext uri="{FF2B5EF4-FFF2-40B4-BE49-F238E27FC236}">
                <a16:creationId xmlns:a16="http://schemas.microsoft.com/office/drawing/2014/main" id="{382CBD04-C2E7-5B9D-F2E3-48202D5B9F9B}"/>
              </a:ext>
            </a:extLst>
          </p:cNvPr>
          <p:cNvGraphicFramePr>
            <a:graphicFrameLocks noGrp="1"/>
          </p:cNvGraphicFramePr>
          <p:nvPr>
            <p:ph idx="1"/>
            <p:extLst>
              <p:ext uri="{D42A27DB-BD31-4B8C-83A1-F6EECF244321}">
                <p14:modId xmlns:p14="http://schemas.microsoft.com/office/powerpoint/2010/main" val="1565046702"/>
              </p:ext>
            </p:extLst>
          </p:nvPr>
        </p:nvGraphicFramePr>
        <p:xfrm>
          <a:off x="5207640" y="643466"/>
          <a:ext cx="6291714" cy="55307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3562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16B04C-33D7-1570-6121-4241D765FB03}"/>
              </a:ext>
            </a:extLst>
          </p:cNvPr>
          <p:cNvSpPr>
            <a:spLocks noGrp="1"/>
          </p:cNvSpPr>
          <p:nvPr>
            <p:ph type="title"/>
          </p:nvPr>
        </p:nvSpPr>
        <p:spPr/>
        <p:txBody>
          <a:bodyPr/>
          <a:lstStyle/>
          <a:p>
            <a:r>
              <a:rPr lang="tr-TR" dirty="0"/>
              <a:t>KAYNAKLAR</a:t>
            </a:r>
          </a:p>
        </p:txBody>
      </p:sp>
      <p:sp>
        <p:nvSpPr>
          <p:cNvPr id="3" name="İçerik Yer Tutucusu 2">
            <a:extLst>
              <a:ext uri="{FF2B5EF4-FFF2-40B4-BE49-F238E27FC236}">
                <a16:creationId xmlns:a16="http://schemas.microsoft.com/office/drawing/2014/main" id="{D26C5345-A0EC-0168-5BA3-1CFB67DEBE1F}"/>
              </a:ext>
            </a:extLst>
          </p:cNvPr>
          <p:cNvSpPr>
            <a:spLocks noGrp="1"/>
          </p:cNvSpPr>
          <p:nvPr>
            <p:ph idx="1"/>
          </p:nvPr>
        </p:nvSpPr>
        <p:spPr/>
        <p:txBody>
          <a:bodyPr>
            <a:normAutofit fontScale="92500" lnSpcReduction="20000"/>
          </a:bodyPr>
          <a:lstStyle/>
          <a:p>
            <a:pPr marL="539750" indent="-457200" eaLnBrk="1" hangingPunct="1">
              <a:spcAft>
                <a:spcPct val="0"/>
              </a:spcAft>
              <a:buFont typeface="Wingdings 2" pitchFamily="18" charset="2"/>
              <a:buAutoNum type="arabicPeriod"/>
            </a:pPr>
            <a:r>
              <a:rPr lang="tr-TR" sz="2800" dirty="0"/>
              <a:t>Sağlık Bakanlığı, </a:t>
            </a:r>
            <a:r>
              <a:rPr lang="tr-TR" sz="2800" dirty="0">
                <a:hlinkClick r:id="rId2"/>
              </a:rPr>
              <a:t>www.thsk.gov.tr</a:t>
            </a:r>
            <a:endParaRPr lang="tr-TR" sz="2800" dirty="0"/>
          </a:p>
          <a:p>
            <a:pPr marL="539750" indent="-457200" eaLnBrk="1" hangingPunct="1">
              <a:spcAft>
                <a:spcPct val="0"/>
              </a:spcAft>
              <a:buFont typeface="Wingdings 2" pitchFamily="18" charset="2"/>
              <a:buAutoNum type="arabicPeriod"/>
            </a:pPr>
            <a:r>
              <a:rPr lang="tr-TR" sz="2800" dirty="0"/>
              <a:t>Amerikan Aile Hekimliği Akademisi, AAFP www.aafp.org </a:t>
            </a:r>
          </a:p>
          <a:p>
            <a:pPr marL="539750" indent="-457200" eaLnBrk="1" hangingPunct="1">
              <a:spcAft>
                <a:spcPct val="0"/>
              </a:spcAft>
              <a:buFont typeface="Wingdings 3" pitchFamily="18" charset="2"/>
              <a:buAutoNum type="arabicPeriod"/>
            </a:pPr>
            <a:r>
              <a:rPr lang="tr-TR" sz="2800" dirty="0"/>
              <a:t> </a:t>
            </a:r>
            <a:r>
              <a:rPr lang="tr-TR" sz="2800" dirty="0" err="1"/>
              <a:t>Summary</a:t>
            </a:r>
            <a:r>
              <a:rPr lang="tr-TR" sz="2800" dirty="0"/>
              <a:t> of </a:t>
            </a:r>
            <a:r>
              <a:rPr lang="tr-TR" sz="2800" dirty="0" err="1"/>
              <a:t>Recommendations</a:t>
            </a:r>
            <a:r>
              <a:rPr lang="tr-TR" sz="2800" dirty="0"/>
              <a:t> </a:t>
            </a:r>
            <a:r>
              <a:rPr lang="tr-TR" sz="2800" dirty="0" err="1"/>
              <a:t>for</a:t>
            </a:r>
            <a:r>
              <a:rPr lang="tr-TR" sz="2800" dirty="0"/>
              <a:t> </a:t>
            </a:r>
            <a:r>
              <a:rPr lang="tr-TR" sz="2800" dirty="0" err="1"/>
              <a:t>Clinical</a:t>
            </a:r>
            <a:r>
              <a:rPr lang="tr-TR" sz="2800" dirty="0"/>
              <a:t> </a:t>
            </a:r>
            <a:r>
              <a:rPr lang="tr-TR" sz="2800" dirty="0" err="1"/>
              <a:t>Preventive</a:t>
            </a:r>
            <a:r>
              <a:rPr lang="tr-TR" sz="2800" dirty="0"/>
              <a:t> Services</a:t>
            </a:r>
            <a:r>
              <a:rPr lang="tr-TR" sz="2800" dirty="0">
                <a:latin typeface="Lucida Sans Unicode" pitchFamily="34" charset="0"/>
              </a:rPr>
              <a:t> </a:t>
            </a:r>
            <a:endParaRPr lang="tr-TR" sz="2800" dirty="0"/>
          </a:p>
          <a:p>
            <a:pPr marL="539750" indent="-457200" eaLnBrk="1" hangingPunct="1">
              <a:spcAft>
                <a:spcPct val="0"/>
              </a:spcAft>
              <a:buFont typeface="Wingdings 2" pitchFamily="18" charset="2"/>
              <a:buAutoNum type="arabicPeriod"/>
            </a:pPr>
            <a:r>
              <a:rPr lang="tr-TR" sz="2800" dirty="0"/>
              <a:t>Amerika Birleşik Devletleri koruyucu hizmetler çalışma grubu, USPSTF www.ahrq.gov/clinic/uspstfix.htm</a:t>
            </a:r>
          </a:p>
          <a:p>
            <a:pPr marL="539750" indent="-457200" eaLnBrk="1" hangingPunct="1">
              <a:spcAft>
                <a:spcPct val="0"/>
              </a:spcAft>
              <a:buFont typeface="Wingdings 2" pitchFamily="18" charset="2"/>
              <a:buAutoNum type="arabicPeriod"/>
            </a:pPr>
            <a:r>
              <a:rPr lang="tr-TR" sz="2800" dirty="0"/>
              <a:t>Amerikan Kanser Topluluğu, ACS, www.canser.org </a:t>
            </a:r>
          </a:p>
          <a:p>
            <a:pPr marL="539750" indent="-457200" eaLnBrk="1" hangingPunct="1">
              <a:spcAft>
                <a:spcPct val="0"/>
              </a:spcAft>
              <a:buFont typeface="Wingdings 3" pitchFamily="18" charset="2"/>
              <a:buAutoNum type="arabicPeriod"/>
            </a:pPr>
            <a:r>
              <a:rPr lang="tr-TR" sz="2800" dirty="0"/>
              <a:t> Türkiye Aile Hekimliği Dergisi | </a:t>
            </a:r>
            <a:r>
              <a:rPr lang="tr-TR" sz="2800" i="1" dirty="0" err="1"/>
              <a:t>Turkish</a:t>
            </a:r>
            <a:r>
              <a:rPr lang="tr-TR" sz="2800" i="1" dirty="0"/>
              <a:t> </a:t>
            </a:r>
            <a:r>
              <a:rPr lang="tr-TR" sz="2800" i="1" dirty="0" err="1"/>
              <a:t>Journal</a:t>
            </a:r>
            <a:r>
              <a:rPr lang="tr-TR" sz="2800" i="1" dirty="0"/>
              <a:t> of </a:t>
            </a:r>
            <a:r>
              <a:rPr lang="tr-TR" sz="2800" i="1" dirty="0" err="1"/>
              <a:t>Family</a:t>
            </a:r>
            <a:r>
              <a:rPr lang="tr-TR" sz="2800" i="1" dirty="0"/>
              <a:t> </a:t>
            </a:r>
            <a:r>
              <a:rPr lang="tr-TR" sz="2800" i="1" dirty="0" err="1"/>
              <a:t>Practice</a:t>
            </a:r>
            <a:r>
              <a:rPr lang="tr-TR" sz="2800" i="1" dirty="0"/>
              <a:t> </a:t>
            </a:r>
            <a:r>
              <a:rPr lang="tr-TR" sz="2800" dirty="0"/>
              <a:t>| Cilt 21 | Sayı 2 | 2017</a:t>
            </a:r>
            <a:r>
              <a:rPr lang="tr-TR" dirty="0"/>
              <a:t>  </a:t>
            </a:r>
          </a:p>
          <a:p>
            <a:pPr marL="539750" indent="-457200">
              <a:buFont typeface="Wingdings 2" pitchFamily="18" charset="2"/>
              <a:buAutoNum type="arabicPeriod"/>
            </a:pPr>
            <a:r>
              <a:rPr lang="tr-TR" sz="2800" dirty="0"/>
              <a:t>Periyodik sağlık muayenelerine genel bakış, Türk Aile </a:t>
            </a:r>
            <a:r>
              <a:rPr lang="tr-TR" sz="2800" dirty="0" err="1"/>
              <a:t>Hek</a:t>
            </a:r>
            <a:r>
              <a:rPr lang="tr-TR" sz="2800" dirty="0"/>
              <a:t> </a:t>
            </a:r>
            <a:r>
              <a:rPr lang="tr-TR" sz="2800" dirty="0" err="1"/>
              <a:t>Derg</a:t>
            </a:r>
            <a:r>
              <a:rPr lang="tr-TR" sz="2800" dirty="0"/>
              <a:t> 2017; 21 (2): 82-89 </a:t>
            </a:r>
          </a:p>
          <a:p>
            <a:pPr marL="539750" indent="-457200">
              <a:buFont typeface="Wingdings 2" pitchFamily="18" charset="2"/>
              <a:buAutoNum type="arabicPeriod"/>
            </a:pPr>
            <a:r>
              <a:rPr lang="tr-TR" sz="2800" dirty="0"/>
              <a:t>https://dergipark.org.tr/tr/download/article-file/384824</a:t>
            </a:r>
          </a:p>
          <a:p>
            <a:pPr marL="539750" indent="-457200">
              <a:buFont typeface="Wingdings 2" pitchFamily="18" charset="2"/>
              <a:buAutoNum type="arabicPeriod"/>
            </a:pPr>
            <a:endParaRPr lang="tr-TR" dirty="0"/>
          </a:p>
        </p:txBody>
      </p:sp>
    </p:spTree>
    <p:extLst>
      <p:ext uri="{BB962C8B-B14F-4D97-AF65-F5344CB8AC3E}">
        <p14:creationId xmlns:p14="http://schemas.microsoft.com/office/powerpoint/2010/main" val="2423877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E98844F-663F-8013-82CF-DB471126C401}"/>
              </a:ext>
            </a:extLst>
          </p:cNvPr>
          <p:cNvSpPr>
            <a:spLocks noGrp="1"/>
          </p:cNvSpPr>
          <p:nvPr>
            <p:ph type="title"/>
          </p:nvPr>
        </p:nvSpPr>
        <p:spPr>
          <a:xfrm>
            <a:off x="838201" y="365125"/>
            <a:ext cx="5251316" cy="1807305"/>
          </a:xfrm>
        </p:spPr>
        <p:txBody>
          <a:bodyPr>
            <a:normAutofit/>
          </a:bodyPr>
          <a:lstStyle/>
          <a:p>
            <a:r>
              <a:rPr lang="tr-TR" sz="4100" dirty="0"/>
              <a:t>-PERİYODİK MUAYENE -CHECK-UP     </a:t>
            </a:r>
            <a:br>
              <a:rPr lang="tr-TR" sz="4100" dirty="0"/>
            </a:br>
            <a:endParaRPr lang="tr-TR" sz="4100" dirty="0"/>
          </a:p>
        </p:txBody>
      </p:sp>
      <p:sp>
        <p:nvSpPr>
          <p:cNvPr id="3" name="İçerik Yer Tutucusu 2">
            <a:extLst>
              <a:ext uri="{FF2B5EF4-FFF2-40B4-BE49-F238E27FC236}">
                <a16:creationId xmlns:a16="http://schemas.microsoft.com/office/drawing/2014/main" id="{C8412590-3D84-1CD7-0F2E-DC32EA770891}"/>
              </a:ext>
            </a:extLst>
          </p:cNvPr>
          <p:cNvSpPr>
            <a:spLocks noGrp="1"/>
          </p:cNvSpPr>
          <p:nvPr>
            <p:ph idx="1"/>
          </p:nvPr>
        </p:nvSpPr>
        <p:spPr>
          <a:xfrm>
            <a:off x="838200" y="2333297"/>
            <a:ext cx="4619621" cy="3843666"/>
          </a:xfrm>
        </p:spPr>
        <p:txBody>
          <a:bodyPr>
            <a:normAutofit/>
          </a:bodyPr>
          <a:lstStyle/>
          <a:p>
            <a:r>
              <a:rPr lang="tr-TR" sz="2000" dirty="0" err="1"/>
              <a:t>Check</a:t>
            </a:r>
            <a:r>
              <a:rPr lang="tr-TR" sz="2000" dirty="0"/>
              <a:t> </a:t>
            </a:r>
            <a:r>
              <a:rPr lang="tr-TR" sz="2000" dirty="0" err="1"/>
              <a:t>up</a:t>
            </a:r>
            <a:r>
              <a:rPr lang="tr-TR" sz="2000" dirty="0"/>
              <a:t>, periyodik sağlık muayenelerinden farklı olarak </a:t>
            </a:r>
            <a:r>
              <a:rPr lang="tr-TR" sz="2000" b="1" dirty="0"/>
              <a:t>herkes için</a:t>
            </a:r>
            <a:r>
              <a:rPr lang="tr-TR" sz="2000" dirty="0"/>
              <a:t> </a:t>
            </a:r>
            <a:r>
              <a:rPr lang="tr-TR" sz="2000" b="1" dirty="0"/>
              <a:t>standart</a:t>
            </a:r>
            <a:r>
              <a:rPr lang="tr-TR" sz="2000" dirty="0"/>
              <a:t> bir forma göre yapılır.</a:t>
            </a:r>
          </a:p>
          <a:p>
            <a:endParaRPr lang="tr-TR" sz="2000" dirty="0">
              <a:cs typeface="Arial" charset="0"/>
            </a:endParaRPr>
          </a:p>
          <a:p>
            <a:endParaRPr lang="tr-TR" sz="2000" dirty="0">
              <a:cs typeface="Arial" charset="0"/>
            </a:endParaRPr>
          </a:p>
          <a:p>
            <a:r>
              <a:rPr lang="tr-TR" sz="2000" b="0" i="0" dirty="0">
                <a:solidFill>
                  <a:srgbClr val="000000"/>
                </a:solidFill>
                <a:effectLst/>
                <a:latin typeface="HurmeRegular"/>
              </a:rPr>
              <a:t>Check-up’ta herkese aynı tetkikleri yaparken periyodik sağlık muayenesinde, </a:t>
            </a:r>
            <a:r>
              <a:rPr lang="tr-TR" sz="2000" b="1" i="0" dirty="0">
                <a:solidFill>
                  <a:srgbClr val="000000"/>
                </a:solidFill>
                <a:effectLst/>
                <a:latin typeface="HurmeRegular"/>
              </a:rPr>
              <a:t>kişiye özgü </a:t>
            </a:r>
            <a:r>
              <a:rPr lang="tr-TR" sz="2000" b="0" i="0" dirty="0">
                <a:solidFill>
                  <a:srgbClr val="000000"/>
                </a:solidFill>
                <a:effectLst/>
                <a:latin typeface="HurmeRegular"/>
              </a:rPr>
              <a:t>öykü alıp tetkik yaparak kişiye özel önerilerde bulunuyoruz</a:t>
            </a:r>
            <a:r>
              <a:rPr lang="tr-TR" sz="1400" b="0" i="0" dirty="0">
                <a:solidFill>
                  <a:srgbClr val="000000"/>
                </a:solidFill>
                <a:effectLst/>
                <a:latin typeface="HurmeRegular"/>
              </a:rPr>
              <a:t>. </a:t>
            </a:r>
            <a:endParaRPr lang="tr-TR" sz="2000" dirty="0">
              <a:cs typeface="Arial" charset="0"/>
            </a:endParaRPr>
          </a:p>
          <a:p>
            <a:endParaRPr lang="tr-TR" sz="2000" dirty="0"/>
          </a:p>
        </p:txBody>
      </p:sp>
      <p:pic>
        <p:nvPicPr>
          <p:cNvPr id="5" name="Resim 4">
            <a:extLst>
              <a:ext uri="{FF2B5EF4-FFF2-40B4-BE49-F238E27FC236}">
                <a16:creationId xmlns:a16="http://schemas.microsoft.com/office/drawing/2014/main" id="{472FAC04-295F-4231-280A-ED55F66EE5D0}"/>
              </a:ext>
            </a:extLst>
          </p:cNvPr>
          <p:cNvPicPr>
            <a:picLocks noChangeAspect="1"/>
          </p:cNvPicPr>
          <p:nvPr/>
        </p:nvPicPr>
        <p:blipFill>
          <a:blip r:embed="rId2"/>
          <a:srcRect t="512" r="1"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311707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217E300-29CB-C420-4AEC-1CE3A47060B0}"/>
              </a:ext>
            </a:extLst>
          </p:cNvPr>
          <p:cNvSpPr>
            <a:spLocks noGrp="1"/>
          </p:cNvSpPr>
          <p:nvPr>
            <p:ph type="title"/>
          </p:nvPr>
        </p:nvSpPr>
        <p:spPr>
          <a:xfrm>
            <a:off x="256854" y="762001"/>
            <a:ext cx="6673065" cy="1708242"/>
          </a:xfrm>
        </p:spPr>
        <p:txBody>
          <a:bodyPr anchor="ctr">
            <a:normAutofit/>
          </a:bodyPr>
          <a:lstStyle/>
          <a:p>
            <a:r>
              <a:rPr lang="tr-TR" sz="3200" dirty="0"/>
              <a:t>PERİYODİK SAĞLIK MUAYENESİ</a:t>
            </a:r>
          </a:p>
        </p:txBody>
      </p:sp>
      <p:sp>
        <p:nvSpPr>
          <p:cNvPr id="3" name="İçerik Yer Tutucusu 2">
            <a:extLst>
              <a:ext uri="{FF2B5EF4-FFF2-40B4-BE49-F238E27FC236}">
                <a16:creationId xmlns:a16="http://schemas.microsoft.com/office/drawing/2014/main" id="{376D7854-A781-2E52-89FE-586B0628B4FD}"/>
              </a:ext>
            </a:extLst>
          </p:cNvPr>
          <p:cNvSpPr>
            <a:spLocks noGrp="1"/>
          </p:cNvSpPr>
          <p:nvPr>
            <p:ph idx="1"/>
          </p:nvPr>
        </p:nvSpPr>
        <p:spPr>
          <a:xfrm>
            <a:off x="761800" y="2470245"/>
            <a:ext cx="5334197" cy="3376764"/>
          </a:xfrm>
        </p:spPr>
        <p:txBody>
          <a:bodyPr anchor="ctr">
            <a:normAutofit/>
          </a:bodyPr>
          <a:lstStyle/>
          <a:p>
            <a:r>
              <a:rPr lang="tr-TR" sz="2400" dirty="0"/>
              <a:t>Sağlık kurumuna başvuran kişilere uygulanan check-up sisteminden farklı olarak toplumun genel sağlık göstergelerinin iyileştirilmesi ve ülke kaynaklarının sağlık harcamalarında doğru ve etkin kullanılabilmesini hedefleyen bir kılavuz olma özelliğine sahiptir.</a:t>
            </a:r>
          </a:p>
        </p:txBody>
      </p:sp>
      <p:pic>
        <p:nvPicPr>
          <p:cNvPr id="5" name="Picture 4" descr="Üzerinde doktorların kullandığı gereçler bulunan pembe bir masa">
            <a:extLst>
              <a:ext uri="{FF2B5EF4-FFF2-40B4-BE49-F238E27FC236}">
                <a16:creationId xmlns:a16="http://schemas.microsoft.com/office/drawing/2014/main" id="{8261EE43-3AB6-3A63-519F-2A3E9CC63E15}"/>
              </a:ext>
            </a:extLst>
          </p:cNvPr>
          <p:cNvPicPr>
            <a:picLocks noChangeAspect="1"/>
          </p:cNvPicPr>
          <p:nvPr/>
        </p:nvPicPr>
        <p:blipFill>
          <a:blip r:embed="rId2"/>
          <a:srcRect l="45349" r="281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54191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nt">
            <a:extLst>
              <a:ext uri="{FF2B5EF4-FFF2-40B4-BE49-F238E27FC236}">
                <a16:creationId xmlns:a16="http://schemas.microsoft.com/office/drawing/2014/main" id="{D380959B-464C-9ED8-C9EB-AB6FC997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25448" y="8300"/>
            <a:ext cx="10966551"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06B83858-ED7D-57B6-6CAA-83168807C4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5" cy="6858000"/>
          </a:xfrm>
          <a:prstGeom prst="rect">
            <a:avLst/>
          </a:prstGeom>
          <a:ln>
            <a:noFill/>
          </a:ln>
          <a:effectLst>
            <a:outerShdw blurRad="317500" dist="127000" dir="2400000" sx="95000" sy="95000" algn="t"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1B63D4A6-0E92-2EB5-BCF6-755603DF2A9C}"/>
              </a:ext>
            </a:extLst>
          </p:cNvPr>
          <p:cNvSpPr>
            <a:spLocks noGrp="1"/>
          </p:cNvSpPr>
          <p:nvPr>
            <p:ph type="title"/>
          </p:nvPr>
        </p:nvSpPr>
        <p:spPr>
          <a:xfrm>
            <a:off x="5609690" y="759126"/>
            <a:ext cx="6724436" cy="1711119"/>
          </a:xfrm>
        </p:spPr>
        <p:txBody>
          <a:bodyPr anchor="ctr">
            <a:normAutofit/>
          </a:bodyPr>
          <a:lstStyle/>
          <a:p>
            <a:r>
              <a:rPr lang="tr-TR" sz="3400" dirty="0"/>
              <a:t>PERİYODİK SAĞLIK MUAYENESİ</a:t>
            </a:r>
          </a:p>
        </p:txBody>
      </p:sp>
      <p:sp>
        <p:nvSpPr>
          <p:cNvPr id="16" name="Rectangle 15">
            <a:extLst>
              <a:ext uri="{FF2B5EF4-FFF2-40B4-BE49-F238E27FC236}">
                <a16:creationId xmlns:a16="http://schemas.microsoft.com/office/drawing/2014/main" id="{FF97FFD4-A8B9-3D4D-1623-7BE467E46A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10200" cy="6858000"/>
          </a:xfrm>
          <a:prstGeom prst="rect">
            <a:avLst/>
          </a:prstGeom>
          <a:solidFill>
            <a:srgbClr val="FFFFFF"/>
          </a:solidFill>
          <a:ln>
            <a:noFill/>
          </a:ln>
          <a:effectLst>
            <a:outerShdw blurRad="190500" dist="139700" dir="3000000" sx="94000" sy="94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Stetoskop">
            <a:extLst>
              <a:ext uri="{FF2B5EF4-FFF2-40B4-BE49-F238E27FC236}">
                <a16:creationId xmlns:a16="http://schemas.microsoft.com/office/drawing/2014/main" id="{9E120AC2-8B13-8D64-F762-300E610B10D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8873" y="1510026"/>
            <a:ext cx="3872455" cy="3872455"/>
          </a:xfrm>
          <a:prstGeom prst="rect">
            <a:avLst/>
          </a:prstGeom>
        </p:spPr>
      </p:pic>
      <p:sp>
        <p:nvSpPr>
          <p:cNvPr id="3" name="İçerik Yer Tutucusu 2">
            <a:extLst>
              <a:ext uri="{FF2B5EF4-FFF2-40B4-BE49-F238E27FC236}">
                <a16:creationId xmlns:a16="http://schemas.microsoft.com/office/drawing/2014/main" id="{BAA5D670-0057-C228-111E-6DC667CD37F0}"/>
              </a:ext>
            </a:extLst>
          </p:cNvPr>
          <p:cNvSpPr>
            <a:spLocks noGrp="1"/>
          </p:cNvSpPr>
          <p:nvPr>
            <p:ph idx="1"/>
          </p:nvPr>
        </p:nvSpPr>
        <p:spPr>
          <a:xfrm>
            <a:off x="6106390" y="2470244"/>
            <a:ext cx="4596245" cy="3769836"/>
          </a:xfrm>
        </p:spPr>
        <p:txBody>
          <a:bodyPr anchor="ctr">
            <a:normAutofit/>
          </a:bodyPr>
          <a:lstStyle/>
          <a:p>
            <a:pPr marL="0" indent="0">
              <a:buNone/>
            </a:pPr>
            <a:r>
              <a:rPr lang="tr-TR" sz="2000" b="1" dirty="0"/>
              <a:t>Sağlıklı bireylerde</a:t>
            </a:r>
          </a:p>
          <a:p>
            <a:r>
              <a:rPr lang="tr-TR" sz="2000" dirty="0"/>
              <a:t>Belli sağlık sorunlarının ortaya çıkma riskini azaltmak amacıyla, </a:t>
            </a:r>
          </a:p>
          <a:p>
            <a:r>
              <a:rPr lang="tr-TR" sz="2000" dirty="0"/>
              <a:t>Tarama, muayene, testler, danışmanlık ve sağlık eğitimi yoluyla, </a:t>
            </a:r>
          </a:p>
          <a:p>
            <a:r>
              <a:rPr lang="tr-TR" sz="2000" dirty="0"/>
              <a:t>Risk faktörlerine göre,</a:t>
            </a:r>
          </a:p>
          <a:p>
            <a:r>
              <a:rPr lang="tr-TR" sz="2000" dirty="0"/>
              <a:t>Kanıta dayalı yapılandırılmış, </a:t>
            </a:r>
          </a:p>
          <a:p>
            <a:r>
              <a:rPr lang="tr-TR" sz="2000"/>
              <a:t>Spesifik, etkin ve uygulanabilir bir izlem programıdır.</a:t>
            </a:r>
            <a:endParaRPr lang="tr-TR" sz="2000" b="1"/>
          </a:p>
        </p:txBody>
      </p:sp>
    </p:spTree>
    <p:extLst>
      <p:ext uri="{BB962C8B-B14F-4D97-AF65-F5344CB8AC3E}">
        <p14:creationId xmlns:p14="http://schemas.microsoft.com/office/powerpoint/2010/main" val="48977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ACB215E-A50E-1006-C367-A9594F85B6C4}"/>
              </a:ext>
            </a:extLst>
          </p:cNvPr>
          <p:cNvSpPr>
            <a:spLocks noGrp="1"/>
          </p:cNvSpPr>
          <p:nvPr>
            <p:ph type="title"/>
          </p:nvPr>
        </p:nvSpPr>
        <p:spPr>
          <a:xfrm>
            <a:off x="762000" y="761998"/>
            <a:ext cx="5334000" cy="1708246"/>
          </a:xfrm>
        </p:spPr>
        <p:txBody>
          <a:bodyPr anchor="ctr">
            <a:normAutofit/>
          </a:bodyPr>
          <a:lstStyle/>
          <a:p>
            <a:r>
              <a:rPr lang="tr-TR" sz="2800"/>
              <a:t>PERİYODİK SAĞLIK MUAYENESİ:</a:t>
            </a:r>
            <a:br>
              <a:rPr lang="tr-TR" sz="2800"/>
            </a:br>
            <a:br>
              <a:rPr lang="tr-TR" sz="2800"/>
            </a:br>
            <a:r>
              <a:rPr lang="tr-TR" sz="2800"/>
              <a:t> HEDEF KİTLEMİZ</a:t>
            </a:r>
            <a:br>
              <a:rPr lang="tr-TR" sz="2800"/>
            </a:br>
            <a:endParaRPr lang="tr-TR" sz="2800"/>
          </a:p>
        </p:txBody>
      </p:sp>
      <p:sp>
        <p:nvSpPr>
          <p:cNvPr id="3" name="İçerik Yer Tutucusu 2">
            <a:extLst>
              <a:ext uri="{FF2B5EF4-FFF2-40B4-BE49-F238E27FC236}">
                <a16:creationId xmlns:a16="http://schemas.microsoft.com/office/drawing/2014/main" id="{29020946-F298-AE61-3039-59D451825582}"/>
              </a:ext>
            </a:extLst>
          </p:cNvPr>
          <p:cNvSpPr>
            <a:spLocks noGrp="1"/>
          </p:cNvSpPr>
          <p:nvPr>
            <p:ph idx="1"/>
          </p:nvPr>
        </p:nvSpPr>
        <p:spPr>
          <a:xfrm>
            <a:off x="761994" y="2470245"/>
            <a:ext cx="5334006" cy="3769835"/>
          </a:xfrm>
        </p:spPr>
        <p:txBody>
          <a:bodyPr anchor="ctr">
            <a:normAutofit/>
          </a:bodyPr>
          <a:lstStyle/>
          <a:p>
            <a:pPr marL="0" indent="0">
              <a:buNone/>
            </a:pPr>
            <a:endParaRPr lang="tr-TR" sz="2000"/>
          </a:p>
          <a:p>
            <a:r>
              <a:rPr lang="tr-TR" sz="2000"/>
              <a:t>SAĞLIKLI BİREYLERDE </a:t>
            </a:r>
          </a:p>
          <a:p>
            <a:pPr marL="0" indent="0">
              <a:buNone/>
            </a:pPr>
            <a:endParaRPr lang="tr-TR" sz="2000"/>
          </a:p>
          <a:p>
            <a:r>
              <a:rPr lang="tr-TR" sz="2000"/>
              <a:t>ÖZEL GRUPLARDA</a:t>
            </a:r>
          </a:p>
          <a:p>
            <a:pPr marL="0" indent="0">
              <a:buNone/>
            </a:pPr>
            <a:r>
              <a:rPr lang="tr-TR" sz="2000"/>
              <a:t>   BAZI MESLEK GRUPLARI </a:t>
            </a:r>
          </a:p>
          <a:p>
            <a:pPr marL="0" indent="0">
              <a:buNone/>
            </a:pPr>
            <a:r>
              <a:rPr lang="tr-TR" sz="2000"/>
              <a:t>   ÖĞRENCİLER</a:t>
            </a:r>
          </a:p>
        </p:txBody>
      </p:sp>
      <p:sp>
        <p:nvSpPr>
          <p:cNvPr id="26" name="Rectangle 25">
            <a:extLst>
              <a:ext uri="{FF2B5EF4-FFF2-40B4-BE49-F238E27FC236}">
                <a16:creationId xmlns:a16="http://schemas.microsoft.com/office/drawing/2014/main" id="{0D05C9B4-B5C9-2D4D-23C9-CEE72646F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1800" y="-1"/>
            <a:ext cx="5410200" cy="6858001"/>
          </a:xfrm>
          <a:prstGeom prst="rect">
            <a:avLst/>
          </a:prstGeom>
          <a:solidFill>
            <a:srgbClr val="FFFFFF"/>
          </a:solidFill>
          <a:ln>
            <a:noFill/>
          </a:ln>
          <a:effectLst>
            <a:outerShdw blurRad="266700" dist="215900" dir="8580000" sx="90000" sy="90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Graphic 6" descr="Hedef merkezi">
            <a:extLst>
              <a:ext uri="{FF2B5EF4-FFF2-40B4-BE49-F238E27FC236}">
                <a16:creationId xmlns:a16="http://schemas.microsoft.com/office/drawing/2014/main" id="{47911391-2965-651F-6929-E4B695E94D5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4674" y="1469205"/>
            <a:ext cx="3092657" cy="2311832"/>
          </a:xfrm>
          <a:prstGeom prst="rect">
            <a:avLst/>
          </a:prstGeom>
        </p:spPr>
      </p:pic>
    </p:spTree>
    <p:extLst>
      <p:ext uri="{BB962C8B-B14F-4D97-AF65-F5344CB8AC3E}">
        <p14:creationId xmlns:p14="http://schemas.microsoft.com/office/powerpoint/2010/main" val="7108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796</TotalTime>
  <Words>2506</Words>
  <Application>Microsoft Office PowerPoint</Application>
  <PresentationFormat>Geniş ekran</PresentationFormat>
  <Paragraphs>374</Paragraphs>
  <Slides>56</Slides>
  <Notes>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56</vt:i4>
      </vt:variant>
    </vt:vector>
  </HeadingPairs>
  <TitlesOfParts>
    <vt:vector size="68" baseType="lpstr">
      <vt:lpstr>Aptos</vt:lpstr>
      <vt:lpstr>Aptos Display</vt:lpstr>
      <vt:lpstr>Arial</vt:lpstr>
      <vt:lpstr>Google Sans</vt:lpstr>
      <vt:lpstr>HurmeRegular</vt:lpstr>
      <vt:lpstr>Lucida Sans Unicode</vt:lpstr>
      <vt:lpstr>Roboto</vt:lpstr>
      <vt:lpstr>Verdana</vt:lpstr>
      <vt:lpstr>Wingdings</vt:lpstr>
      <vt:lpstr>Wingdings 2</vt:lpstr>
      <vt:lpstr>Wingdings 3</vt:lpstr>
      <vt:lpstr>Office Teması</vt:lpstr>
      <vt:lpstr>PERİYODİK SAĞLIK MUAYENELERİ</vt:lpstr>
      <vt:lpstr>AMAÇ</vt:lpstr>
      <vt:lpstr>HEDEFLER</vt:lpstr>
      <vt:lpstr>PERİYODİK SAĞLIK MUAYENESİ  Tanım </vt:lpstr>
      <vt:lpstr>PERİYODİK SAĞLIK MUAYENESİ</vt:lpstr>
      <vt:lpstr>-PERİYODİK MUAYENE -CHECK-UP      </vt:lpstr>
      <vt:lpstr>PERİYODİK SAĞLIK MUAYENESİ</vt:lpstr>
      <vt:lpstr>PERİYODİK SAĞLIK MUAYENESİ</vt:lpstr>
      <vt:lpstr>PERİYODİK SAĞLIK MUAYENESİ:   HEDEF KİTLEMİZ </vt:lpstr>
      <vt:lpstr>PowerPoint Sunusu</vt:lpstr>
      <vt:lpstr>PRİMORDİAL KORUNMA</vt:lpstr>
      <vt:lpstr>BİRİNCİL KORUMA</vt:lpstr>
      <vt:lpstr>BİRİNCİL KORUMA</vt:lpstr>
      <vt:lpstr>İKİNCİL KORUMA</vt:lpstr>
      <vt:lpstr>İKİNCİL KORUMA</vt:lpstr>
      <vt:lpstr>ÜÇÜNCÜL KORUMA</vt:lpstr>
      <vt:lpstr>ÜÇÜNCÜL KORUMA</vt:lpstr>
      <vt:lpstr>DÖRDÜNCÜL KORUMA</vt:lpstr>
      <vt:lpstr>PERİYODİK MUAYENE REHBERLERİ </vt:lpstr>
      <vt:lpstr>PERİYODİK MUAYENE REHBERLERİ</vt:lpstr>
      <vt:lpstr>Aile Hekimliği Uygulamasında Önerilen Periyodik Muayene ve Tarama Rehberi</vt:lpstr>
      <vt:lpstr>Birleşik Devletler Önleyici Hizmetler Çalışma Grubu  (USPSTF) Öneri Derecelendirme Tablosu</vt:lpstr>
      <vt:lpstr>Sağlık Bakanlığı Aile Hekimliği Uygulamasında Periyodik  Muayene Rehberi Öneri Derecelendirme Tablosu</vt:lpstr>
      <vt:lpstr>Kardiyovasküler Olaylardan Korunmada Aspirin Kullanımı </vt:lpstr>
      <vt:lpstr>Serviks Kanseri ve Prekanseröz Lezyonların Taranması</vt:lpstr>
      <vt:lpstr>Günlük Folik Asit      </vt:lpstr>
      <vt:lpstr>Meme Kanseri</vt:lpstr>
      <vt:lpstr>Meme Kanseri</vt:lpstr>
      <vt:lpstr>PERİYODİK SAĞLIK MUAYENESİ </vt:lpstr>
      <vt:lpstr>PERIYODIK SAĞLIK MUAYENESİ</vt:lpstr>
      <vt:lpstr>PERİYODIK SAĞLIK MUAYENESİ</vt:lpstr>
      <vt:lpstr>PERİYODIK SAĞLIK MUAYENESİ</vt:lpstr>
      <vt:lpstr>PowerPoint Sunusu</vt:lpstr>
      <vt:lpstr>SOYGEÇMİŞ</vt:lpstr>
      <vt:lpstr>FİZİK MUAYENE</vt:lpstr>
      <vt:lpstr>TARAMALAR</vt:lpstr>
      <vt:lpstr>TARAMA KARARI</vt:lpstr>
      <vt:lpstr>TARAMA TESTLERİ İLE İLGİLİ  TANIMLAR</vt:lpstr>
      <vt:lpstr>TARAMA TESTLERİ İLE İLGİLİ  TANIMLAR</vt:lpstr>
      <vt:lpstr>TARAMA TESTLERİ İLE İLGİLİ  TANIMLAR</vt:lpstr>
      <vt:lpstr>ÖZET</vt:lpstr>
      <vt:lpstr>SONUÇ</vt:lpstr>
      <vt:lpstr>PowerPoint Sunusu</vt:lpstr>
      <vt:lpstr>PowerPoint Sunusu</vt:lpstr>
      <vt:lpstr>PowerPoint Sunusu</vt:lpstr>
      <vt:lpstr>Vaka 1</vt:lpstr>
      <vt:lpstr>Anamnez</vt:lpstr>
      <vt:lpstr>Fizik Muayene</vt:lpstr>
      <vt:lpstr>Laboratuvar</vt:lpstr>
      <vt:lpstr>Taramalar</vt:lpstr>
      <vt:lpstr>Vaka 2</vt:lpstr>
      <vt:lpstr>Anamnez</vt:lpstr>
      <vt:lpstr>FM</vt:lpstr>
      <vt:lpstr>Laboratuvar  </vt:lpstr>
      <vt:lpstr>Taramalar</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Kübra Güner</dc:creator>
  <cp:lastModifiedBy>Kübra Güner</cp:lastModifiedBy>
  <cp:revision>15</cp:revision>
  <dcterms:created xsi:type="dcterms:W3CDTF">2024-09-20T06:46:02Z</dcterms:created>
  <dcterms:modified xsi:type="dcterms:W3CDTF">2024-09-24T08:25:56Z</dcterms:modified>
</cp:coreProperties>
</file>