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1"/>
  </p:sldMasterIdLst>
  <p:notesMasterIdLst>
    <p:notesMasterId r:id="rId79"/>
  </p:notesMasterIdLst>
  <p:sldIdLst>
    <p:sldId id="256" r:id="rId2"/>
    <p:sldId id="268" r:id="rId3"/>
    <p:sldId id="270" r:id="rId4"/>
    <p:sldId id="371" r:id="rId5"/>
    <p:sldId id="374" r:id="rId6"/>
    <p:sldId id="356" r:id="rId7"/>
    <p:sldId id="266" r:id="rId8"/>
    <p:sldId id="349" r:id="rId9"/>
    <p:sldId id="376" r:id="rId10"/>
    <p:sldId id="377" r:id="rId11"/>
    <p:sldId id="384" r:id="rId12"/>
    <p:sldId id="338" r:id="rId13"/>
    <p:sldId id="271" r:id="rId14"/>
    <p:sldId id="341" r:id="rId15"/>
    <p:sldId id="340" r:id="rId16"/>
    <p:sldId id="378" r:id="rId17"/>
    <p:sldId id="339" r:id="rId18"/>
    <p:sldId id="272" r:id="rId19"/>
    <p:sldId id="273" r:id="rId20"/>
    <p:sldId id="379" r:id="rId21"/>
    <p:sldId id="380" r:id="rId22"/>
    <p:sldId id="342" r:id="rId23"/>
    <p:sldId id="344" r:id="rId24"/>
    <p:sldId id="381" r:id="rId25"/>
    <p:sldId id="382" r:id="rId26"/>
    <p:sldId id="383" r:id="rId27"/>
    <p:sldId id="281" r:id="rId28"/>
    <p:sldId id="282" r:id="rId29"/>
    <p:sldId id="283" r:id="rId30"/>
    <p:sldId id="284" r:id="rId31"/>
    <p:sldId id="285" r:id="rId32"/>
    <p:sldId id="293" r:id="rId33"/>
    <p:sldId id="321" r:id="rId34"/>
    <p:sldId id="353" r:id="rId35"/>
    <p:sldId id="306" r:id="rId36"/>
    <p:sldId id="303" r:id="rId37"/>
    <p:sldId id="304" r:id="rId38"/>
    <p:sldId id="305" r:id="rId39"/>
    <p:sldId id="357" r:id="rId40"/>
    <p:sldId id="361" r:id="rId41"/>
    <p:sldId id="365" r:id="rId42"/>
    <p:sldId id="286" r:id="rId43"/>
    <p:sldId id="287" r:id="rId44"/>
    <p:sldId id="288" r:id="rId45"/>
    <p:sldId id="290" r:id="rId46"/>
    <p:sldId id="313" r:id="rId47"/>
    <p:sldId id="352" r:id="rId48"/>
    <p:sldId id="311" r:id="rId49"/>
    <p:sldId id="295" r:id="rId50"/>
    <p:sldId id="368" r:id="rId51"/>
    <p:sldId id="310" r:id="rId52"/>
    <p:sldId id="391" r:id="rId53"/>
    <p:sldId id="370" r:id="rId54"/>
    <p:sldId id="296" r:id="rId55"/>
    <p:sldId id="387" r:id="rId56"/>
    <p:sldId id="324" r:id="rId57"/>
    <p:sldId id="315" r:id="rId58"/>
    <p:sldId id="314" r:id="rId59"/>
    <p:sldId id="297" r:id="rId60"/>
    <p:sldId id="325" r:id="rId61"/>
    <p:sldId id="318" r:id="rId62"/>
    <p:sldId id="312" r:id="rId63"/>
    <p:sldId id="388" r:id="rId64"/>
    <p:sldId id="326" r:id="rId65"/>
    <p:sldId id="332" r:id="rId66"/>
    <p:sldId id="327" r:id="rId67"/>
    <p:sldId id="389" r:id="rId68"/>
    <p:sldId id="330" r:id="rId69"/>
    <p:sldId id="328" r:id="rId70"/>
    <p:sldId id="390" r:id="rId71"/>
    <p:sldId id="351" r:id="rId72"/>
    <p:sldId id="386" r:id="rId73"/>
    <p:sldId id="329" r:id="rId74"/>
    <p:sldId id="333" r:id="rId75"/>
    <p:sldId id="334" r:id="rId76"/>
    <p:sldId id="308" r:id="rId77"/>
    <p:sldId id="385" r:id="rId7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280EDF-DE69-F043-877F-AF7090A8855D}" v="1005" dt="2025-12-28T18:59:00.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2"/>
    <p:restoredTop sz="94666"/>
  </p:normalViewPr>
  <p:slideViewPr>
    <p:cSldViewPr snapToGrid="0">
      <p:cViewPr varScale="1">
        <p:scale>
          <a:sx n="100" d="100"/>
          <a:sy n="100" d="100"/>
        </p:scale>
        <p:origin x="1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MA YAVUZ" userId="9507d5fa-d7c5-47d0-9682-d4ad57f6f679" providerId="ADAL" clId="{C27B3CC8-713B-56C0-A25A-F94271DCE021}"/>
    <pc:docChg chg="undo redo custSel addSld delSld modSld sldOrd">
      <pc:chgData name="FATMA YAVUZ" userId="9507d5fa-d7c5-47d0-9682-d4ad57f6f679" providerId="ADAL" clId="{C27B3CC8-713B-56C0-A25A-F94271DCE021}" dt="2025-12-29T11:44:25.798" v="5965" actId="20577"/>
      <pc:docMkLst>
        <pc:docMk/>
      </pc:docMkLst>
      <pc:sldChg chg="addSp delSp modSp mod setBg addAnim delAnim modAnim">
        <pc:chgData name="FATMA YAVUZ" userId="9507d5fa-d7c5-47d0-9682-d4ad57f6f679" providerId="ADAL" clId="{C27B3CC8-713B-56C0-A25A-F94271DCE021}" dt="2025-12-24T16:06:02.898" v="5536" actId="122"/>
        <pc:sldMkLst>
          <pc:docMk/>
          <pc:sldMk cId="1213442062" sldId="256"/>
        </pc:sldMkLst>
        <pc:spChg chg="mod">
          <ac:chgData name="FATMA YAVUZ" userId="9507d5fa-d7c5-47d0-9682-d4ad57f6f679" providerId="ADAL" clId="{C27B3CC8-713B-56C0-A25A-F94271DCE021}" dt="2025-12-24T16:06:02.898" v="5536" actId="122"/>
          <ac:spMkLst>
            <pc:docMk/>
            <pc:sldMk cId="1213442062" sldId="256"/>
            <ac:spMk id="3" creationId="{1BA592E4-6CE7-AD76-5993-56005D84266F}"/>
          </ac:spMkLst>
        </pc:spChg>
      </pc:sldChg>
      <pc:sldChg chg="addSp delSp modSp new mod ord setBg">
        <pc:chgData name="FATMA YAVUZ" userId="9507d5fa-d7c5-47d0-9682-d4ad57f6f679" providerId="ADAL" clId="{C27B3CC8-713B-56C0-A25A-F94271DCE021}" dt="2025-12-22T18:45:31.892" v="5453" actId="20578"/>
        <pc:sldMkLst>
          <pc:docMk/>
          <pc:sldMk cId="3555309022" sldId="266"/>
        </pc:sldMkLst>
        <pc:spChg chg="add mod">
          <ac:chgData name="FATMA YAVUZ" userId="9507d5fa-d7c5-47d0-9682-d4ad57f6f679" providerId="ADAL" clId="{C27B3CC8-713B-56C0-A25A-F94271DCE021}" dt="2025-12-22T18:41:46.922" v="5452" actId="115"/>
          <ac:spMkLst>
            <pc:docMk/>
            <pc:sldMk cId="3555309022" sldId="266"/>
            <ac:spMk id="2" creationId="{F8C88BD6-A2EB-AD1E-7A38-300404E3EE11}"/>
          </ac:spMkLst>
        </pc:spChg>
        <pc:spChg chg="add">
          <ac:chgData name="FATMA YAVUZ" userId="9507d5fa-d7c5-47d0-9682-d4ad57f6f679" providerId="ADAL" clId="{C27B3CC8-713B-56C0-A25A-F94271DCE021}" dt="2025-12-08T11:26:03.290" v="398" actId="26606"/>
          <ac:spMkLst>
            <pc:docMk/>
            <pc:sldMk cId="3555309022" sldId="266"/>
            <ac:spMk id="20" creationId="{C5176844-69C3-4F79-BE38-EA5BDDF4FEA4}"/>
          </ac:spMkLst>
        </pc:spChg>
        <pc:spChg chg="add">
          <ac:chgData name="FATMA YAVUZ" userId="9507d5fa-d7c5-47d0-9682-d4ad57f6f679" providerId="ADAL" clId="{C27B3CC8-713B-56C0-A25A-F94271DCE021}" dt="2025-12-08T11:26:03.290" v="398" actId="26606"/>
          <ac:spMkLst>
            <pc:docMk/>
            <pc:sldMk cId="3555309022" sldId="266"/>
            <ac:spMk id="22" creationId="{7BB25A96-E96A-4D45-AA98-5275E81FAC84}"/>
          </ac:spMkLst>
        </pc:spChg>
        <pc:spChg chg="add">
          <ac:chgData name="FATMA YAVUZ" userId="9507d5fa-d7c5-47d0-9682-d4ad57f6f679" providerId="ADAL" clId="{C27B3CC8-713B-56C0-A25A-F94271DCE021}" dt="2025-12-08T11:26:03.290" v="398" actId="26606"/>
          <ac:spMkLst>
            <pc:docMk/>
            <pc:sldMk cId="3555309022" sldId="266"/>
            <ac:spMk id="23" creationId="{A101E513-AF74-4E9D-A31F-99664250722D}"/>
          </ac:spMkLst>
        </pc:spChg>
        <pc:graphicFrameChg chg="add mod modGraphic">
          <ac:chgData name="FATMA YAVUZ" userId="9507d5fa-d7c5-47d0-9682-d4ad57f6f679" providerId="ADAL" clId="{C27B3CC8-713B-56C0-A25A-F94271DCE021}" dt="2025-12-12T18:31:21.531" v="1813" actId="20577"/>
          <ac:graphicFrameMkLst>
            <pc:docMk/>
            <pc:sldMk cId="3555309022" sldId="266"/>
            <ac:graphicFrameMk id="24" creationId="{E722A332-56E5-DDEE-955A-19B39AD97559}"/>
          </ac:graphicFrameMkLst>
        </pc:graphicFrameChg>
        <pc:picChg chg="add mod">
          <ac:chgData name="FATMA YAVUZ" userId="9507d5fa-d7c5-47d0-9682-d4ad57f6f679" providerId="ADAL" clId="{C27B3CC8-713B-56C0-A25A-F94271DCE021}" dt="2025-12-13T07:48:19.646" v="1967" actId="1076"/>
          <ac:picMkLst>
            <pc:docMk/>
            <pc:sldMk cId="3555309022" sldId="266"/>
            <ac:picMk id="1026" creationId="{657B22BA-992C-2BA6-4618-CE2141367688}"/>
          </ac:picMkLst>
        </pc:picChg>
        <pc:cxnChg chg="add">
          <ac:chgData name="FATMA YAVUZ" userId="9507d5fa-d7c5-47d0-9682-d4ad57f6f679" providerId="ADAL" clId="{C27B3CC8-713B-56C0-A25A-F94271DCE021}" dt="2025-12-08T11:26:03.290" v="398" actId="26606"/>
          <ac:cxnSpMkLst>
            <pc:docMk/>
            <pc:sldMk cId="3555309022" sldId="266"/>
            <ac:cxnSpMk id="21" creationId="{33862825-C012-4895-A17E-F3D1F62D89DD}"/>
          </ac:cxnSpMkLst>
        </pc:cxnChg>
      </pc:sldChg>
      <pc:sldChg chg="addSp delSp modSp new mod setBg">
        <pc:chgData name="FATMA YAVUZ" userId="9507d5fa-d7c5-47d0-9682-d4ad57f6f679" providerId="ADAL" clId="{C27B3CC8-713B-56C0-A25A-F94271DCE021}" dt="2025-12-12T18:14:27.583" v="1754" actId="114"/>
        <pc:sldMkLst>
          <pc:docMk/>
          <pc:sldMk cId="2543957028" sldId="268"/>
        </pc:sldMkLst>
        <pc:spChg chg="mod">
          <ac:chgData name="FATMA YAVUZ" userId="9507d5fa-d7c5-47d0-9682-d4ad57f6f679" providerId="ADAL" clId="{C27B3CC8-713B-56C0-A25A-F94271DCE021}" dt="2025-12-12T18:14:27.583" v="1754" actId="114"/>
          <ac:spMkLst>
            <pc:docMk/>
            <pc:sldMk cId="2543957028" sldId="268"/>
            <ac:spMk id="2" creationId="{AD0B17B1-F18C-4481-E6A7-506205AA5411}"/>
          </ac:spMkLst>
        </pc:spChg>
        <pc:spChg chg="add">
          <ac:chgData name="FATMA YAVUZ" userId="9507d5fa-d7c5-47d0-9682-d4ad57f6f679" providerId="ADAL" clId="{C27B3CC8-713B-56C0-A25A-F94271DCE021}" dt="2025-12-12T18:10:14.123" v="1718" actId="26606"/>
          <ac:spMkLst>
            <pc:docMk/>
            <pc:sldMk cId="2543957028" sldId="268"/>
            <ac:spMk id="43" creationId="{DD4C4B28-6B4B-4445-8535-F516D74E4AA9}"/>
          </ac:spMkLst>
        </pc:spChg>
        <pc:spChg chg="add">
          <ac:chgData name="FATMA YAVUZ" userId="9507d5fa-d7c5-47d0-9682-d4ad57f6f679" providerId="ADAL" clId="{C27B3CC8-713B-56C0-A25A-F94271DCE021}" dt="2025-12-12T18:10:14.123" v="1718" actId="26606"/>
          <ac:spMkLst>
            <pc:docMk/>
            <pc:sldMk cId="2543957028" sldId="268"/>
            <ac:spMk id="45" creationId="{55B419A7-F817-4767-8CCB-FB0E189C4ACD}"/>
          </ac:spMkLst>
        </pc:spChg>
        <pc:spChg chg="add">
          <ac:chgData name="FATMA YAVUZ" userId="9507d5fa-d7c5-47d0-9682-d4ad57f6f679" providerId="ADAL" clId="{C27B3CC8-713B-56C0-A25A-F94271DCE021}" dt="2025-12-12T18:10:14.123" v="1718" actId="26606"/>
          <ac:spMkLst>
            <pc:docMk/>
            <pc:sldMk cId="2543957028" sldId="268"/>
            <ac:spMk id="47" creationId="{B3BE00DD-5F52-49B1-A83B-F2E555AC5D05}"/>
          </ac:spMkLst>
        </pc:spChg>
        <pc:cxnChg chg="add">
          <ac:chgData name="FATMA YAVUZ" userId="9507d5fa-d7c5-47d0-9682-d4ad57f6f679" providerId="ADAL" clId="{C27B3CC8-713B-56C0-A25A-F94271DCE021}" dt="2025-12-12T18:10:14.123" v="1718" actId="26606"/>
          <ac:cxnSpMkLst>
            <pc:docMk/>
            <pc:sldMk cId="2543957028" sldId="268"/>
            <ac:cxnSpMk id="44" creationId="{0CB1C732-7193-4253-8746-850D090A6B4E}"/>
          </ac:cxnSpMkLst>
        </pc:cxnChg>
        <pc:cxnChg chg="add">
          <ac:chgData name="FATMA YAVUZ" userId="9507d5fa-d7c5-47d0-9682-d4ad57f6f679" providerId="ADAL" clId="{C27B3CC8-713B-56C0-A25A-F94271DCE021}" dt="2025-12-12T18:10:14.123" v="1718" actId="26606"/>
          <ac:cxnSpMkLst>
            <pc:docMk/>
            <pc:sldMk cId="2543957028" sldId="268"/>
            <ac:cxnSpMk id="46" creationId="{63B10E47-AF6B-4C8A-B458-3C6CAF2EBABF}"/>
          </ac:cxnSpMkLst>
        </pc:cxnChg>
      </pc:sldChg>
      <pc:sldChg chg="addSp delSp modSp add mod setBg delDesignElem">
        <pc:chgData name="FATMA YAVUZ" userId="9507d5fa-d7c5-47d0-9682-d4ad57f6f679" providerId="ADAL" clId="{C27B3CC8-713B-56C0-A25A-F94271DCE021}" dt="2025-12-17T15:13:51.810" v="4844" actId="20577"/>
        <pc:sldMkLst>
          <pc:docMk/>
          <pc:sldMk cId="3759906452" sldId="270"/>
        </pc:sldMkLst>
        <pc:spChg chg="add">
          <ac:chgData name="FATMA YAVUZ" userId="9507d5fa-d7c5-47d0-9682-d4ad57f6f679" providerId="ADAL" clId="{C27B3CC8-713B-56C0-A25A-F94271DCE021}" dt="2025-12-12T18:12:41.670" v="1741" actId="26606"/>
          <ac:spMkLst>
            <pc:docMk/>
            <pc:sldMk cId="3759906452" sldId="270"/>
            <ac:spMk id="9" creationId="{C5176844-69C3-4F79-BE38-EA5BDDF4FEA4}"/>
          </ac:spMkLst>
        </pc:spChg>
        <pc:spChg chg="add">
          <ac:chgData name="FATMA YAVUZ" userId="9507d5fa-d7c5-47d0-9682-d4ad57f6f679" providerId="ADAL" clId="{C27B3CC8-713B-56C0-A25A-F94271DCE021}" dt="2025-12-12T18:12:41.670" v="1741" actId="26606"/>
          <ac:spMkLst>
            <pc:docMk/>
            <pc:sldMk cId="3759906452" sldId="270"/>
            <ac:spMk id="11" creationId="{41113FF5-9B84-4A89-BF52-EA3C7E01AA3B}"/>
          </ac:spMkLst>
        </pc:spChg>
        <pc:spChg chg="add">
          <ac:chgData name="FATMA YAVUZ" userId="9507d5fa-d7c5-47d0-9682-d4ad57f6f679" providerId="ADAL" clId="{C27B3CC8-713B-56C0-A25A-F94271DCE021}" dt="2025-12-12T18:12:41.670" v="1741" actId="26606"/>
          <ac:spMkLst>
            <pc:docMk/>
            <pc:sldMk cId="3759906452" sldId="270"/>
            <ac:spMk id="13" creationId="{A101E513-AF74-4E9D-A31F-99664250722D}"/>
          </ac:spMkLst>
        </pc:spChg>
        <pc:graphicFrameChg chg="add mod modGraphic">
          <ac:chgData name="FATMA YAVUZ" userId="9507d5fa-d7c5-47d0-9682-d4ad57f6f679" providerId="ADAL" clId="{C27B3CC8-713B-56C0-A25A-F94271DCE021}" dt="2025-12-17T15:13:51.810" v="4844" actId="20577"/>
          <ac:graphicFrameMkLst>
            <pc:docMk/>
            <pc:sldMk cId="3759906452" sldId="270"/>
            <ac:graphicFrameMk id="5" creationId="{81D164FD-AB8B-D54D-9853-012A6D91BB19}"/>
          </ac:graphicFrameMkLst>
        </pc:graphicFrameChg>
      </pc:sldChg>
      <pc:sldChg chg="addSp delSp modSp add mod ord setBg setClrOvrMap">
        <pc:chgData name="FATMA YAVUZ" userId="9507d5fa-d7c5-47d0-9682-d4ad57f6f679" providerId="ADAL" clId="{C27B3CC8-713B-56C0-A25A-F94271DCE021}" dt="2025-12-29T11:08:10.515" v="5942" actId="20577"/>
        <pc:sldMkLst>
          <pc:docMk/>
          <pc:sldMk cId="2040305985" sldId="271"/>
        </pc:sldMkLst>
        <pc:spChg chg="mod">
          <ac:chgData name="FATMA YAVUZ" userId="9507d5fa-d7c5-47d0-9682-d4ad57f6f679" providerId="ADAL" clId="{C27B3CC8-713B-56C0-A25A-F94271DCE021}" dt="2025-12-17T15:26:43.978" v="4855" actId="14100"/>
          <ac:spMkLst>
            <pc:docMk/>
            <pc:sldMk cId="2040305985" sldId="271"/>
            <ac:spMk id="2" creationId="{00000000-0000-0000-0000-000000000000}"/>
          </ac:spMkLst>
        </pc:spChg>
        <pc:spChg chg="mod ord">
          <ac:chgData name="FATMA YAVUZ" userId="9507d5fa-d7c5-47d0-9682-d4ad57f6f679" providerId="ADAL" clId="{C27B3CC8-713B-56C0-A25A-F94271DCE021}" dt="2025-12-29T11:08:10.515" v="5942" actId="20577"/>
          <ac:spMkLst>
            <pc:docMk/>
            <pc:sldMk cId="2040305985" sldId="271"/>
            <ac:spMk id="3" creationId="{00000000-0000-0000-0000-000000000000}"/>
          </ac:spMkLst>
        </pc:spChg>
        <pc:spChg chg="add">
          <ac:chgData name="FATMA YAVUZ" userId="9507d5fa-d7c5-47d0-9682-d4ad57f6f679" providerId="ADAL" clId="{C27B3CC8-713B-56C0-A25A-F94271DCE021}" dt="2025-12-13T07:00:21.697" v="1893" actId="26606"/>
          <ac:spMkLst>
            <pc:docMk/>
            <pc:sldMk cId="2040305985" sldId="271"/>
            <ac:spMk id="15" creationId="{C5176844-69C3-4F79-BE38-EA5BDDF4FEA4}"/>
          </ac:spMkLst>
        </pc:spChg>
        <pc:spChg chg="add">
          <ac:chgData name="FATMA YAVUZ" userId="9507d5fa-d7c5-47d0-9682-d4ad57f6f679" providerId="ADAL" clId="{C27B3CC8-713B-56C0-A25A-F94271DCE021}" dt="2025-12-13T07:00:21.697" v="1893" actId="26606"/>
          <ac:spMkLst>
            <pc:docMk/>
            <pc:sldMk cId="2040305985" sldId="271"/>
            <ac:spMk id="16" creationId="{41113FF5-9B84-4A89-BF52-EA3C7E01AA3B}"/>
          </ac:spMkLst>
        </pc:spChg>
        <pc:spChg chg="add">
          <ac:chgData name="FATMA YAVUZ" userId="9507d5fa-d7c5-47d0-9682-d4ad57f6f679" providerId="ADAL" clId="{C27B3CC8-713B-56C0-A25A-F94271DCE021}" dt="2025-12-13T07:00:21.697" v="1893" actId="26606"/>
          <ac:spMkLst>
            <pc:docMk/>
            <pc:sldMk cId="2040305985" sldId="271"/>
            <ac:spMk id="17" creationId="{A101E513-AF74-4E9D-A31F-99664250722D}"/>
          </ac:spMkLst>
        </pc:spChg>
        <pc:picChg chg="add mod">
          <ac:chgData name="FATMA YAVUZ" userId="9507d5fa-d7c5-47d0-9682-d4ad57f6f679" providerId="ADAL" clId="{C27B3CC8-713B-56C0-A25A-F94271DCE021}" dt="2025-12-17T15:27:12.977" v="4859" actId="14100"/>
          <ac:picMkLst>
            <pc:docMk/>
            <pc:sldMk cId="2040305985" sldId="271"/>
            <ac:picMk id="4" creationId="{CFA20106-CEB6-D8D8-7084-E33EC853835B}"/>
          </ac:picMkLst>
        </pc:picChg>
      </pc:sldChg>
      <pc:sldChg chg="addSp delSp modSp add mod setBg">
        <pc:chgData name="FATMA YAVUZ" userId="9507d5fa-d7c5-47d0-9682-d4ad57f6f679" providerId="ADAL" clId="{C27B3CC8-713B-56C0-A25A-F94271DCE021}" dt="2025-12-17T15:29:39.460" v="4866" actId="20577"/>
        <pc:sldMkLst>
          <pc:docMk/>
          <pc:sldMk cId="3587752742" sldId="272"/>
        </pc:sldMkLst>
        <pc:spChg chg="mod">
          <ac:chgData name="FATMA YAVUZ" userId="9507d5fa-d7c5-47d0-9682-d4ad57f6f679" providerId="ADAL" clId="{C27B3CC8-713B-56C0-A25A-F94271DCE021}" dt="2025-12-14T07:06:32.676" v="2518" actId="1076"/>
          <ac:spMkLst>
            <pc:docMk/>
            <pc:sldMk cId="3587752742" sldId="272"/>
            <ac:spMk id="2" creationId="{00000000-0000-0000-0000-000000000000}"/>
          </ac:spMkLst>
        </pc:spChg>
        <pc:spChg chg="add">
          <ac:chgData name="FATMA YAVUZ" userId="9507d5fa-d7c5-47d0-9682-d4ad57f6f679" providerId="ADAL" clId="{C27B3CC8-713B-56C0-A25A-F94271DCE021}" dt="2025-12-14T07:04:48.306" v="2500" actId="26606"/>
          <ac:spMkLst>
            <pc:docMk/>
            <pc:sldMk cId="3587752742" sldId="272"/>
            <ac:spMk id="9" creationId="{C5176844-69C3-4F79-BE38-EA5BDDF4FEA4}"/>
          </ac:spMkLst>
        </pc:spChg>
        <pc:spChg chg="add">
          <ac:chgData name="FATMA YAVUZ" userId="9507d5fa-d7c5-47d0-9682-d4ad57f6f679" providerId="ADAL" clId="{C27B3CC8-713B-56C0-A25A-F94271DCE021}" dt="2025-12-14T07:04:48.306" v="2500" actId="26606"/>
          <ac:spMkLst>
            <pc:docMk/>
            <pc:sldMk cId="3587752742" sldId="272"/>
            <ac:spMk id="13" creationId="{A101E513-AF74-4E9D-A31F-99664250722D}"/>
          </ac:spMkLst>
        </pc:spChg>
        <pc:graphicFrameChg chg="add mod modGraphic">
          <ac:chgData name="FATMA YAVUZ" userId="9507d5fa-d7c5-47d0-9682-d4ad57f6f679" providerId="ADAL" clId="{C27B3CC8-713B-56C0-A25A-F94271DCE021}" dt="2025-12-17T15:29:39.460" v="4866" actId="20577"/>
          <ac:graphicFrameMkLst>
            <pc:docMk/>
            <pc:sldMk cId="3587752742" sldId="272"/>
            <ac:graphicFrameMk id="5" creationId="{7F9441E3-322F-19B9-70E5-B250A127CCAF}"/>
          </ac:graphicFrameMkLst>
        </pc:graphicFrameChg>
        <pc:cxnChg chg="add">
          <ac:chgData name="FATMA YAVUZ" userId="9507d5fa-d7c5-47d0-9682-d4ad57f6f679" providerId="ADAL" clId="{C27B3CC8-713B-56C0-A25A-F94271DCE021}" dt="2025-12-14T07:04:48.306" v="2500" actId="26606"/>
          <ac:cxnSpMkLst>
            <pc:docMk/>
            <pc:sldMk cId="3587752742" sldId="272"/>
            <ac:cxnSpMk id="11" creationId="{623022EF-4E43-4298-8E3D-DA5EF06176E9}"/>
          </ac:cxnSpMkLst>
        </pc:cxnChg>
      </pc:sldChg>
      <pc:sldChg chg="addSp delSp modSp add mod setBg setClrOvrMap">
        <pc:chgData name="FATMA YAVUZ" userId="9507d5fa-d7c5-47d0-9682-d4ad57f6f679" providerId="ADAL" clId="{C27B3CC8-713B-56C0-A25A-F94271DCE021}" dt="2025-12-22T18:53:26.818" v="5484" actId="404"/>
        <pc:sldMkLst>
          <pc:docMk/>
          <pc:sldMk cId="3083237402" sldId="273"/>
        </pc:sldMkLst>
        <pc:spChg chg="mod">
          <ac:chgData name="FATMA YAVUZ" userId="9507d5fa-d7c5-47d0-9682-d4ad57f6f679" providerId="ADAL" clId="{C27B3CC8-713B-56C0-A25A-F94271DCE021}" dt="2025-12-22T18:53:26.818" v="5484" actId="404"/>
          <ac:spMkLst>
            <pc:docMk/>
            <pc:sldMk cId="3083237402" sldId="273"/>
            <ac:spMk id="2" creationId="{00000000-0000-0000-0000-000000000000}"/>
          </ac:spMkLst>
        </pc:spChg>
        <pc:spChg chg="add">
          <ac:chgData name="FATMA YAVUZ" userId="9507d5fa-d7c5-47d0-9682-d4ad57f6f679" providerId="ADAL" clId="{C27B3CC8-713B-56C0-A25A-F94271DCE021}" dt="2025-12-14T07:07:45.630" v="2535" actId="26606"/>
          <ac:spMkLst>
            <pc:docMk/>
            <pc:sldMk cId="3083237402" sldId="273"/>
            <ac:spMk id="19" creationId="{C5176844-69C3-4F79-BE38-EA5BDDF4FEA4}"/>
          </ac:spMkLst>
        </pc:spChg>
        <pc:spChg chg="add">
          <ac:chgData name="FATMA YAVUZ" userId="9507d5fa-d7c5-47d0-9682-d4ad57f6f679" providerId="ADAL" clId="{C27B3CC8-713B-56C0-A25A-F94271DCE021}" dt="2025-12-14T07:07:45.630" v="2535" actId="26606"/>
          <ac:spMkLst>
            <pc:docMk/>
            <pc:sldMk cId="3083237402" sldId="273"/>
            <ac:spMk id="23" creationId="{A101E513-AF74-4E9D-A31F-99664250722D}"/>
          </ac:spMkLst>
        </pc:spChg>
        <pc:graphicFrameChg chg="add mod modGraphic">
          <ac:chgData name="FATMA YAVUZ" userId="9507d5fa-d7c5-47d0-9682-d4ad57f6f679" providerId="ADAL" clId="{C27B3CC8-713B-56C0-A25A-F94271DCE021}" dt="2025-12-14T15:42:02.427" v="2983" actId="20577"/>
          <ac:graphicFrameMkLst>
            <pc:docMk/>
            <pc:sldMk cId="3083237402" sldId="273"/>
            <ac:graphicFrameMk id="14" creationId="{994D6F2F-C740-5643-74DB-0796FF3E7FAC}"/>
          </ac:graphicFrameMkLst>
        </pc:graphicFrameChg>
        <pc:cxnChg chg="add">
          <ac:chgData name="FATMA YAVUZ" userId="9507d5fa-d7c5-47d0-9682-d4ad57f6f679" providerId="ADAL" clId="{C27B3CC8-713B-56C0-A25A-F94271DCE021}" dt="2025-12-14T07:07:45.630" v="2535" actId="26606"/>
          <ac:cxnSpMkLst>
            <pc:docMk/>
            <pc:sldMk cId="3083237402" sldId="273"/>
            <ac:cxnSpMk id="21" creationId="{623022EF-4E43-4298-8E3D-DA5EF06176E9}"/>
          </ac:cxnSpMkLst>
        </pc:cxnChg>
      </pc:sldChg>
      <pc:sldChg chg="addSp delSp modSp add mod">
        <pc:chgData name="FATMA YAVUZ" userId="9507d5fa-d7c5-47d0-9682-d4ad57f6f679" providerId="ADAL" clId="{C27B3CC8-713B-56C0-A25A-F94271DCE021}" dt="2025-12-22T19:30:56.915" v="5520" actId="5793"/>
        <pc:sldMkLst>
          <pc:docMk/>
          <pc:sldMk cId="407974800" sldId="281"/>
        </pc:sldMkLst>
        <pc:spChg chg="mod">
          <ac:chgData name="FATMA YAVUZ" userId="9507d5fa-d7c5-47d0-9682-d4ad57f6f679" providerId="ADAL" clId="{C27B3CC8-713B-56C0-A25A-F94271DCE021}" dt="2025-12-14T13:30:47.105" v="2759" actId="114"/>
          <ac:spMkLst>
            <pc:docMk/>
            <pc:sldMk cId="407974800" sldId="281"/>
            <ac:spMk id="2" creationId="{00000000-0000-0000-0000-000000000000}"/>
          </ac:spMkLst>
        </pc:spChg>
        <pc:spChg chg="mod">
          <ac:chgData name="FATMA YAVUZ" userId="9507d5fa-d7c5-47d0-9682-d4ad57f6f679" providerId="ADAL" clId="{C27B3CC8-713B-56C0-A25A-F94271DCE021}" dt="2025-12-22T19:30:43.297" v="5518" actId="403"/>
          <ac:spMkLst>
            <pc:docMk/>
            <pc:sldMk cId="407974800" sldId="281"/>
            <ac:spMk id="3" creationId="{00000000-0000-0000-0000-000000000000}"/>
          </ac:spMkLst>
        </pc:spChg>
        <pc:spChg chg="mod">
          <ac:chgData name="FATMA YAVUZ" userId="9507d5fa-d7c5-47d0-9682-d4ad57f6f679" providerId="ADAL" clId="{C27B3CC8-713B-56C0-A25A-F94271DCE021}" dt="2025-12-22T19:30:56.915" v="5520" actId="5793"/>
          <ac:spMkLst>
            <pc:docMk/>
            <pc:sldMk cId="407974800" sldId="281"/>
            <ac:spMk id="4" creationId="{00000000-0000-0000-0000-000000000000}"/>
          </ac:spMkLst>
        </pc:spChg>
        <pc:spChg chg="add mod">
          <ac:chgData name="FATMA YAVUZ" userId="9507d5fa-d7c5-47d0-9682-d4ad57f6f679" providerId="ADAL" clId="{C27B3CC8-713B-56C0-A25A-F94271DCE021}" dt="2025-12-14T13:36:30.751" v="2825" actId="20577"/>
          <ac:spMkLst>
            <pc:docMk/>
            <pc:sldMk cId="407974800" sldId="281"/>
            <ac:spMk id="7" creationId="{D8EA890F-696A-F0ED-AE09-7E4DB8E2636E}"/>
          </ac:spMkLst>
        </pc:spChg>
        <pc:spChg chg="add mod">
          <ac:chgData name="FATMA YAVUZ" userId="9507d5fa-d7c5-47d0-9682-d4ad57f6f679" providerId="ADAL" clId="{C27B3CC8-713B-56C0-A25A-F94271DCE021}" dt="2025-12-14T13:36:37.261" v="2828" actId="20577"/>
          <ac:spMkLst>
            <pc:docMk/>
            <pc:sldMk cId="407974800" sldId="281"/>
            <ac:spMk id="9" creationId="{AE546C7F-171B-9AEA-609C-64883D89F4F2}"/>
          </ac:spMkLst>
        </pc:spChg>
      </pc:sldChg>
      <pc:sldChg chg="addSp delSp modSp add mod">
        <pc:chgData name="FATMA YAVUZ" userId="9507d5fa-d7c5-47d0-9682-d4ad57f6f679" providerId="ADAL" clId="{C27B3CC8-713B-56C0-A25A-F94271DCE021}" dt="2025-12-22T19:31:16.662" v="5521" actId="403"/>
        <pc:sldMkLst>
          <pc:docMk/>
          <pc:sldMk cId="693453374" sldId="282"/>
        </pc:sldMkLst>
        <pc:spChg chg="add mod">
          <ac:chgData name="FATMA YAVUZ" userId="9507d5fa-d7c5-47d0-9682-d4ad57f6f679" providerId="ADAL" clId="{C27B3CC8-713B-56C0-A25A-F94271DCE021}" dt="2025-12-14T13:32:03.118" v="2767"/>
          <ac:spMkLst>
            <pc:docMk/>
            <pc:sldMk cId="693453374" sldId="282"/>
            <ac:spMk id="2" creationId="{39261CF8-F2AB-D452-FA28-CFCDCB7E2A0C}"/>
          </ac:spMkLst>
        </pc:spChg>
        <pc:spChg chg="mod">
          <ac:chgData name="FATMA YAVUZ" userId="9507d5fa-d7c5-47d0-9682-d4ad57f6f679" providerId="ADAL" clId="{C27B3CC8-713B-56C0-A25A-F94271DCE021}" dt="2025-12-22T19:31:16.662" v="5521" actId="403"/>
          <ac:spMkLst>
            <pc:docMk/>
            <pc:sldMk cId="693453374" sldId="282"/>
            <ac:spMk id="3" creationId="{00000000-0000-0000-0000-000000000000}"/>
          </ac:spMkLst>
        </pc:spChg>
        <pc:spChg chg="add mod">
          <ac:chgData name="FATMA YAVUZ" userId="9507d5fa-d7c5-47d0-9682-d4ad57f6f679" providerId="ADAL" clId="{C27B3CC8-713B-56C0-A25A-F94271DCE021}" dt="2025-12-14T13:33:41.239" v="2793" actId="1076"/>
          <ac:spMkLst>
            <pc:docMk/>
            <pc:sldMk cId="693453374" sldId="282"/>
            <ac:spMk id="8" creationId="{15892492-55E7-252C-DD58-32E15F911879}"/>
          </ac:spMkLst>
        </pc:spChg>
        <pc:spChg chg="add mod">
          <ac:chgData name="FATMA YAVUZ" userId="9507d5fa-d7c5-47d0-9682-d4ad57f6f679" providerId="ADAL" clId="{C27B3CC8-713B-56C0-A25A-F94271DCE021}" dt="2025-12-14T13:36:53.388" v="2829" actId="1076"/>
          <ac:spMkLst>
            <pc:docMk/>
            <pc:sldMk cId="693453374" sldId="282"/>
            <ac:spMk id="10" creationId="{66E60EA1-C1CC-0194-2957-0D370AAB84F2}"/>
          </ac:spMkLst>
        </pc:spChg>
      </pc:sldChg>
      <pc:sldChg chg="addSp delSp modSp add mod">
        <pc:chgData name="FATMA YAVUZ" userId="9507d5fa-d7c5-47d0-9682-d4ad57f6f679" providerId="ADAL" clId="{C27B3CC8-713B-56C0-A25A-F94271DCE021}" dt="2025-12-17T15:37:26.814" v="4882" actId="403"/>
        <pc:sldMkLst>
          <pc:docMk/>
          <pc:sldMk cId="3082865498" sldId="283"/>
        </pc:sldMkLst>
        <pc:spChg chg="add mod">
          <ac:chgData name="FATMA YAVUZ" userId="9507d5fa-d7c5-47d0-9682-d4ad57f6f679" providerId="ADAL" clId="{C27B3CC8-713B-56C0-A25A-F94271DCE021}" dt="2025-12-14T13:37:05.936" v="2830"/>
          <ac:spMkLst>
            <pc:docMk/>
            <pc:sldMk cId="3082865498" sldId="283"/>
            <ac:spMk id="2" creationId="{DC0E5F25-DF2F-2BBF-BAF2-065470A79AAE}"/>
          </ac:spMkLst>
        </pc:spChg>
        <pc:spChg chg="mod">
          <ac:chgData name="FATMA YAVUZ" userId="9507d5fa-d7c5-47d0-9682-d4ad57f6f679" providerId="ADAL" clId="{C27B3CC8-713B-56C0-A25A-F94271DCE021}" dt="2025-12-17T15:37:26.814" v="4882" actId="403"/>
          <ac:spMkLst>
            <pc:docMk/>
            <pc:sldMk cId="3082865498" sldId="283"/>
            <ac:spMk id="3" creationId="{00000000-0000-0000-0000-000000000000}"/>
          </ac:spMkLst>
        </pc:spChg>
        <pc:spChg chg="add mod">
          <ac:chgData name="FATMA YAVUZ" userId="9507d5fa-d7c5-47d0-9682-d4ad57f6f679" providerId="ADAL" clId="{C27B3CC8-713B-56C0-A25A-F94271DCE021}" dt="2025-12-14T13:39:26.004" v="2879" actId="13822"/>
          <ac:spMkLst>
            <pc:docMk/>
            <pc:sldMk cId="3082865498" sldId="283"/>
            <ac:spMk id="7" creationId="{C5003702-3F81-DB62-5AC0-4EC9CF3E5C0E}"/>
          </ac:spMkLst>
        </pc:spChg>
      </pc:sldChg>
      <pc:sldChg chg="addSp modSp add mod setBg">
        <pc:chgData name="FATMA YAVUZ" userId="9507d5fa-d7c5-47d0-9682-d4ad57f6f679" providerId="ADAL" clId="{C27B3CC8-713B-56C0-A25A-F94271DCE021}" dt="2025-12-24T16:32:21.428" v="5539" actId="20577"/>
        <pc:sldMkLst>
          <pc:docMk/>
          <pc:sldMk cId="2009370570" sldId="284"/>
        </pc:sldMkLst>
        <pc:spChg chg="mod">
          <ac:chgData name="FATMA YAVUZ" userId="9507d5fa-d7c5-47d0-9682-d4ad57f6f679" providerId="ADAL" clId="{C27B3CC8-713B-56C0-A25A-F94271DCE021}" dt="2025-12-14T13:40:57.545" v="2898" actId="207"/>
          <ac:spMkLst>
            <pc:docMk/>
            <pc:sldMk cId="2009370570" sldId="284"/>
            <ac:spMk id="2" creationId="{00000000-0000-0000-0000-000000000000}"/>
          </ac:spMkLst>
        </pc:spChg>
        <pc:spChg chg="mod ord">
          <ac:chgData name="FATMA YAVUZ" userId="9507d5fa-d7c5-47d0-9682-d4ad57f6f679" providerId="ADAL" clId="{C27B3CC8-713B-56C0-A25A-F94271DCE021}" dt="2025-12-24T16:32:21.428" v="5539" actId="20577"/>
          <ac:spMkLst>
            <pc:docMk/>
            <pc:sldMk cId="2009370570" sldId="284"/>
            <ac:spMk id="3" creationId="{00000000-0000-0000-0000-000000000000}"/>
          </ac:spMkLst>
        </pc:spChg>
        <pc:spChg chg="add mod">
          <ac:chgData name="FATMA YAVUZ" userId="9507d5fa-d7c5-47d0-9682-d4ad57f6f679" providerId="ADAL" clId="{C27B3CC8-713B-56C0-A25A-F94271DCE021}" dt="2025-12-17T15:40:02.447" v="4938" actId="1076"/>
          <ac:spMkLst>
            <pc:docMk/>
            <pc:sldMk cId="2009370570" sldId="284"/>
            <ac:spMk id="5" creationId="{C30D2784-BB72-53C2-4D41-7D45216E1931}"/>
          </ac:spMkLst>
        </pc:spChg>
        <pc:spChg chg="add">
          <ac:chgData name="FATMA YAVUZ" userId="9507d5fa-d7c5-47d0-9682-d4ad57f6f679" providerId="ADAL" clId="{C27B3CC8-713B-56C0-A25A-F94271DCE021}" dt="2025-12-14T13:40:38.588" v="2893" actId="26606"/>
          <ac:spMkLst>
            <pc:docMk/>
            <pc:sldMk cId="2009370570" sldId="284"/>
            <ac:spMk id="9" creationId="{C5176844-69C3-4F79-BE38-EA5BDDF4FEA4}"/>
          </ac:spMkLst>
        </pc:spChg>
        <pc:spChg chg="add">
          <ac:chgData name="FATMA YAVUZ" userId="9507d5fa-d7c5-47d0-9682-d4ad57f6f679" providerId="ADAL" clId="{C27B3CC8-713B-56C0-A25A-F94271DCE021}" dt="2025-12-14T13:40:38.588" v="2893" actId="26606"/>
          <ac:spMkLst>
            <pc:docMk/>
            <pc:sldMk cId="2009370570" sldId="284"/>
            <ac:spMk id="13" creationId="{A101E513-AF74-4E9D-A31F-99664250722D}"/>
          </ac:spMkLst>
        </pc:spChg>
        <pc:picChg chg="mod">
          <ac:chgData name="FATMA YAVUZ" userId="9507d5fa-d7c5-47d0-9682-d4ad57f6f679" providerId="ADAL" clId="{C27B3CC8-713B-56C0-A25A-F94271DCE021}" dt="2025-12-17T15:38:33.363" v="4883" actId="14100"/>
          <ac:picMkLst>
            <pc:docMk/>
            <pc:sldMk cId="2009370570" sldId="284"/>
            <ac:picMk id="4" creationId="{00000000-0000-0000-0000-000000000000}"/>
          </ac:picMkLst>
        </pc:picChg>
        <pc:cxnChg chg="add">
          <ac:chgData name="FATMA YAVUZ" userId="9507d5fa-d7c5-47d0-9682-d4ad57f6f679" providerId="ADAL" clId="{C27B3CC8-713B-56C0-A25A-F94271DCE021}" dt="2025-12-14T13:40:38.588" v="2893" actId="26606"/>
          <ac:cxnSpMkLst>
            <pc:docMk/>
            <pc:sldMk cId="2009370570" sldId="284"/>
            <ac:cxnSpMk id="11" creationId="{4D5E13B1-3A31-47C7-8474-7A3DE600680D}"/>
          </ac:cxnSpMkLst>
        </pc:cxnChg>
      </pc:sldChg>
      <pc:sldChg chg="addSp delSp modSp add mod setBg">
        <pc:chgData name="FATMA YAVUZ" userId="9507d5fa-d7c5-47d0-9682-d4ad57f6f679" providerId="ADAL" clId="{C27B3CC8-713B-56C0-A25A-F94271DCE021}" dt="2025-12-17T17:11:31.854" v="4954" actId="27636"/>
        <pc:sldMkLst>
          <pc:docMk/>
          <pc:sldMk cId="2141125518" sldId="285"/>
        </pc:sldMkLst>
        <pc:spChg chg="mod">
          <ac:chgData name="FATMA YAVUZ" userId="9507d5fa-d7c5-47d0-9682-d4ad57f6f679" providerId="ADAL" clId="{C27B3CC8-713B-56C0-A25A-F94271DCE021}" dt="2025-12-17T17:11:31.854" v="4954" actId="27636"/>
          <ac:spMkLst>
            <pc:docMk/>
            <pc:sldMk cId="2141125518" sldId="285"/>
            <ac:spMk id="2" creationId="{00000000-0000-0000-0000-000000000000}"/>
          </ac:spMkLst>
        </pc:spChg>
        <pc:spChg chg="add del mod">
          <ac:chgData name="FATMA YAVUZ" userId="9507d5fa-d7c5-47d0-9682-d4ad57f6f679" providerId="ADAL" clId="{C27B3CC8-713B-56C0-A25A-F94271DCE021}" dt="2025-12-17T17:11:24.425" v="4952" actId="12"/>
          <ac:spMkLst>
            <pc:docMk/>
            <pc:sldMk cId="2141125518" sldId="285"/>
            <ac:spMk id="5" creationId="{C6E2EA28-597B-47ED-BCB6-8D30E3589ABA}"/>
          </ac:spMkLst>
        </pc:spChg>
        <pc:spChg chg="add">
          <ac:chgData name="FATMA YAVUZ" userId="9507d5fa-d7c5-47d0-9682-d4ad57f6f679" providerId="ADAL" clId="{C27B3CC8-713B-56C0-A25A-F94271DCE021}" dt="2025-12-14T15:50:26.691" v="3047" actId="26606"/>
          <ac:spMkLst>
            <pc:docMk/>
            <pc:sldMk cId="2141125518" sldId="285"/>
            <ac:spMk id="10" creationId="{C5176844-69C3-4F79-BE38-EA5BDDF4FEA4}"/>
          </ac:spMkLst>
        </pc:spChg>
        <pc:spChg chg="add">
          <ac:chgData name="FATMA YAVUZ" userId="9507d5fa-d7c5-47d0-9682-d4ad57f6f679" providerId="ADAL" clId="{C27B3CC8-713B-56C0-A25A-F94271DCE021}" dt="2025-12-14T15:50:26.691" v="3047" actId="26606"/>
          <ac:spMkLst>
            <pc:docMk/>
            <pc:sldMk cId="2141125518" sldId="285"/>
            <ac:spMk id="14" creationId="{A101E513-AF74-4E9D-A31F-99664250722D}"/>
          </ac:spMkLst>
        </pc:spChg>
        <pc:cxnChg chg="add">
          <ac:chgData name="FATMA YAVUZ" userId="9507d5fa-d7c5-47d0-9682-d4ad57f6f679" providerId="ADAL" clId="{C27B3CC8-713B-56C0-A25A-F94271DCE021}" dt="2025-12-14T15:50:26.691" v="3047" actId="26606"/>
          <ac:cxnSpMkLst>
            <pc:docMk/>
            <pc:sldMk cId="2141125518" sldId="285"/>
            <ac:cxnSpMk id="12" creationId="{C629AF8A-C09C-4B6F-B505-26D1FD0FBE5E}"/>
          </ac:cxnSpMkLst>
        </pc:cxnChg>
      </pc:sldChg>
      <pc:sldChg chg="addSp delSp modSp add mod setBg">
        <pc:chgData name="FATMA YAVUZ" userId="9507d5fa-d7c5-47d0-9682-d4ad57f6f679" providerId="ADAL" clId="{C27B3CC8-713B-56C0-A25A-F94271DCE021}" dt="2025-12-27T14:27:01.947" v="5721" actId="113"/>
        <pc:sldMkLst>
          <pc:docMk/>
          <pc:sldMk cId="3617446543" sldId="286"/>
        </pc:sldMkLst>
        <pc:spChg chg="mod">
          <ac:chgData name="FATMA YAVUZ" userId="9507d5fa-d7c5-47d0-9682-d4ad57f6f679" providerId="ADAL" clId="{C27B3CC8-713B-56C0-A25A-F94271DCE021}" dt="2025-12-15T18:20:17.108" v="4114" actId="404"/>
          <ac:spMkLst>
            <pc:docMk/>
            <pc:sldMk cId="3617446543" sldId="286"/>
            <ac:spMk id="2" creationId="{00000000-0000-0000-0000-000000000000}"/>
          </ac:spMkLst>
        </pc:spChg>
        <pc:spChg chg="mod ord">
          <ac:chgData name="FATMA YAVUZ" userId="9507d5fa-d7c5-47d0-9682-d4ad57f6f679" providerId="ADAL" clId="{C27B3CC8-713B-56C0-A25A-F94271DCE021}" dt="2025-12-27T14:27:01.947" v="5721" actId="113"/>
          <ac:spMkLst>
            <pc:docMk/>
            <pc:sldMk cId="3617446543" sldId="286"/>
            <ac:spMk id="4" creationId="{257267D7-2195-4C33-A07F-920244DB45AE}"/>
          </ac:spMkLst>
        </pc:spChg>
        <pc:spChg chg="add">
          <ac:chgData name="FATMA YAVUZ" userId="9507d5fa-d7c5-47d0-9682-d4ad57f6f679" providerId="ADAL" clId="{C27B3CC8-713B-56C0-A25A-F94271DCE021}" dt="2025-12-15T18:18:31.689" v="4081" actId="26606"/>
          <ac:spMkLst>
            <pc:docMk/>
            <pc:sldMk cId="3617446543" sldId="286"/>
            <ac:spMk id="2061" creationId="{C5176844-69C3-4F79-BE38-EA5BDDF4FEA4}"/>
          </ac:spMkLst>
        </pc:spChg>
        <pc:spChg chg="add">
          <ac:chgData name="FATMA YAVUZ" userId="9507d5fa-d7c5-47d0-9682-d4ad57f6f679" providerId="ADAL" clId="{C27B3CC8-713B-56C0-A25A-F94271DCE021}" dt="2025-12-15T18:18:31.689" v="4081" actId="26606"/>
          <ac:spMkLst>
            <pc:docMk/>
            <pc:sldMk cId="3617446543" sldId="286"/>
            <ac:spMk id="2063" creationId="{A101E513-AF74-4E9D-A31F-99664250722D}"/>
          </ac:spMkLst>
        </pc:spChg>
        <pc:picChg chg="add mod">
          <ac:chgData name="FATMA YAVUZ" userId="9507d5fa-d7c5-47d0-9682-d4ad57f6f679" providerId="ADAL" clId="{C27B3CC8-713B-56C0-A25A-F94271DCE021}" dt="2025-12-17T17:21:18.834" v="4995" actId="1076"/>
          <ac:picMkLst>
            <pc:docMk/>
            <pc:sldMk cId="3617446543" sldId="286"/>
            <ac:picMk id="2050" creationId="{98C15C91-CB62-1A66-27BD-56F64D2AB951}"/>
          </ac:picMkLst>
        </pc:picChg>
        <pc:cxnChg chg="add">
          <ac:chgData name="FATMA YAVUZ" userId="9507d5fa-d7c5-47d0-9682-d4ad57f6f679" providerId="ADAL" clId="{C27B3CC8-713B-56C0-A25A-F94271DCE021}" dt="2025-12-15T18:18:31.689" v="4081" actId="26606"/>
          <ac:cxnSpMkLst>
            <pc:docMk/>
            <pc:sldMk cId="3617446543" sldId="286"/>
            <ac:cxnSpMk id="2062" creationId="{4D5E13B1-3A31-47C7-8474-7A3DE600680D}"/>
          </ac:cxnSpMkLst>
        </pc:cxnChg>
      </pc:sldChg>
      <pc:sldChg chg="addSp delSp modSp add mod">
        <pc:chgData name="FATMA YAVUZ" userId="9507d5fa-d7c5-47d0-9682-d4ad57f6f679" providerId="ADAL" clId="{C27B3CC8-713B-56C0-A25A-F94271DCE021}" dt="2025-12-26T17:23:08.486" v="5692" actId="20577"/>
        <pc:sldMkLst>
          <pc:docMk/>
          <pc:sldMk cId="1646706013" sldId="287"/>
        </pc:sldMkLst>
        <pc:spChg chg="add mod">
          <ac:chgData name="FATMA YAVUZ" userId="9507d5fa-d7c5-47d0-9682-d4ad57f6f679" providerId="ADAL" clId="{C27B3CC8-713B-56C0-A25A-F94271DCE021}" dt="2025-12-26T17:23:08.486" v="5692" actId="20577"/>
          <ac:spMkLst>
            <pc:docMk/>
            <pc:sldMk cId="1646706013" sldId="287"/>
            <ac:spMk id="3" creationId="{2520B8F5-888A-424C-7CF3-85C9F003AE45}"/>
          </ac:spMkLst>
        </pc:spChg>
        <pc:spChg chg="mod">
          <ac:chgData name="FATMA YAVUZ" userId="9507d5fa-d7c5-47d0-9682-d4ad57f6f679" providerId="ADAL" clId="{C27B3CC8-713B-56C0-A25A-F94271DCE021}" dt="2025-12-26T17:20:48.107" v="5691" actId="12"/>
          <ac:spMkLst>
            <pc:docMk/>
            <pc:sldMk cId="1646706013" sldId="287"/>
            <ac:spMk id="4" creationId="{46121603-CD83-448F-AFF7-E8FD49305078}"/>
          </ac:spMkLst>
        </pc:spChg>
        <pc:picChg chg="mod">
          <ac:chgData name="FATMA YAVUZ" userId="9507d5fa-d7c5-47d0-9682-d4ad57f6f679" providerId="ADAL" clId="{C27B3CC8-713B-56C0-A25A-F94271DCE021}" dt="2025-12-26T17:19:49.516" v="5685" actId="1076"/>
          <ac:picMkLst>
            <pc:docMk/>
            <pc:sldMk cId="1646706013" sldId="287"/>
            <ac:picMk id="5" creationId="{086F9587-588A-4B12-8D96-440DDD42BDB5}"/>
          </ac:picMkLst>
        </pc:picChg>
      </pc:sldChg>
      <pc:sldChg chg="addSp modSp add mod setBg">
        <pc:chgData name="FATMA YAVUZ" userId="9507d5fa-d7c5-47d0-9682-d4ad57f6f679" providerId="ADAL" clId="{C27B3CC8-713B-56C0-A25A-F94271DCE021}" dt="2025-12-17T17:22:31.233" v="5002" actId="403"/>
        <pc:sldMkLst>
          <pc:docMk/>
          <pc:sldMk cId="3981771688" sldId="288"/>
        </pc:sldMkLst>
        <pc:spChg chg="mod">
          <ac:chgData name="FATMA YAVUZ" userId="9507d5fa-d7c5-47d0-9682-d4ad57f6f679" providerId="ADAL" clId="{C27B3CC8-713B-56C0-A25A-F94271DCE021}" dt="2025-12-15T18:33:51.368" v="4180" actId="114"/>
          <ac:spMkLst>
            <pc:docMk/>
            <pc:sldMk cId="3981771688" sldId="288"/>
            <ac:spMk id="4" creationId="{F8E7CA72-8EA8-48F4-AB82-094AB27F337A}"/>
          </ac:spMkLst>
        </pc:spChg>
        <pc:spChg chg="mod">
          <ac:chgData name="FATMA YAVUZ" userId="9507d5fa-d7c5-47d0-9682-d4ad57f6f679" providerId="ADAL" clId="{C27B3CC8-713B-56C0-A25A-F94271DCE021}" dt="2025-12-17T17:22:31.233" v="5002" actId="403"/>
          <ac:spMkLst>
            <pc:docMk/>
            <pc:sldMk cId="3981771688" sldId="288"/>
            <ac:spMk id="6" creationId="{4049B6A7-EFE7-467F-A91D-6FDD05651093}"/>
          </ac:spMkLst>
        </pc:spChg>
        <pc:spChg chg="add">
          <ac:chgData name="FATMA YAVUZ" userId="9507d5fa-d7c5-47d0-9682-d4ad57f6f679" providerId="ADAL" clId="{C27B3CC8-713B-56C0-A25A-F94271DCE021}" dt="2025-12-15T18:31:51.571" v="4172" actId="26606"/>
          <ac:spMkLst>
            <pc:docMk/>
            <pc:sldMk cId="3981771688" sldId="288"/>
            <ac:spMk id="11" creationId="{C5176844-69C3-4F79-BE38-EA5BDDF4FEA4}"/>
          </ac:spMkLst>
        </pc:spChg>
        <pc:spChg chg="add">
          <ac:chgData name="FATMA YAVUZ" userId="9507d5fa-d7c5-47d0-9682-d4ad57f6f679" providerId="ADAL" clId="{C27B3CC8-713B-56C0-A25A-F94271DCE021}" dt="2025-12-15T18:31:51.571" v="4172" actId="26606"/>
          <ac:spMkLst>
            <pc:docMk/>
            <pc:sldMk cId="3981771688" sldId="288"/>
            <ac:spMk id="15" creationId="{A101E513-AF74-4E9D-A31F-99664250722D}"/>
          </ac:spMkLst>
        </pc:spChg>
        <pc:cxnChg chg="add">
          <ac:chgData name="FATMA YAVUZ" userId="9507d5fa-d7c5-47d0-9682-d4ad57f6f679" providerId="ADAL" clId="{C27B3CC8-713B-56C0-A25A-F94271DCE021}" dt="2025-12-15T18:31:51.571" v="4172" actId="26606"/>
          <ac:cxnSpMkLst>
            <pc:docMk/>
            <pc:sldMk cId="3981771688" sldId="288"/>
            <ac:cxnSpMk id="13" creationId="{33862825-C012-4895-A17E-F3D1F62D89DD}"/>
          </ac:cxnSpMkLst>
        </pc:cxnChg>
      </pc:sldChg>
      <pc:sldChg chg="addSp modSp add mod ord setBg setClrOvrMap">
        <pc:chgData name="FATMA YAVUZ" userId="9507d5fa-d7c5-47d0-9682-d4ad57f6f679" providerId="ADAL" clId="{C27B3CC8-713B-56C0-A25A-F94271DCE021}" dt="2025-12-19T19:46:03.358" v="5167" actId="20578"/>
        <pc:sldMkLst>
          <pc:docMk/>
          <pc:sldMk cId="2103455253" sldId="290"/>
        </pc:sldMkLst>
        <pc:spChg chg="mod">
          <ac:chgData name="FATMA YAVUZ" userId="9507d5fa-d7c5-47d0-9682-d4ad57f6f679" providerId="ADAL" clId="{C27B3CC8-713B-56C0-A25A-F94271DCE021}" dt="2025-12-17T17:23:10.654" v="5008" actId="1076"/>
          <ac:spMkLst>
            <pc:docMk/>
            <pc:sldMk cId="2103455253" sldId="290"/>
            <ac:spMk id="4" creationId="{0E6FF62D-96CE-4311-BC6A-4479F092072B}"/>
          </ac:spMkLst>
        </pc:spChg>
        <pc:spChg chg="mod">
          <ac:chgData name="FATMA YAVUZ" userId="9507d5fa-d7c5-47d0-9682-d4ad57f6f679" providerId="ADAL" clId="{C27B3CC8-713B-56C0-A25A-F94271DCE021}" dt="2025-12-17T17:23:20.951" v="5010" actId="14100"/>
          <ac:spMkLst>
            <pc:docMk/>
            <pc:sldMk cId="2103455253" sldId="290"/>
            <ac:spMk id="5" creationId="{017AB2A2-21E1-4F73-9EEC-6B3A43EA32EA}"/>
          </ac:spMkLst>
        </pc:spChg>
        <pc:spChg chg="add">
          <ac:chgData name="FATMA YAVUZ" userId="9507d5fa-d7c5-47d0-9682-d4ad57f6f679" providerId="ADAL" clId="{C27B3CC8-713B-56C0-A25A-F94271DCE021}" dt="2025-12-15T18:35:25.651" v="4197" actId="26606"/>
          <ac:spMkLst>
            <pc:docMk/>
            <pc:sldMk cId="2103455253" sldId="290"/>
            <ac:spMk id="10" creationId="{C5176844-69C3-4F79-BE38-EA5BDDF4FEA4}"/>
          </ac:spMkLst>
        </pc:spChg>
        <pc:spChg chg="add">
          <ac:chgData name="FATMA YAVUZ" userId="9507d5fa-d7c5-47d0-9682-d4ad57f6f679" providerId="ADAL" clId="{C27B3CC8-713B-56C0-A25A-F94271DCE021}" dt="2025-12-15T18:35:25.651" v="4197" actId="26606"/>
          <ac:spMkLst>
            <pc:docMk/>
            <pc:sldMk cId="2103455253" sldId="290"/>
            <ac:spMk id="14" creationId="{A101E513-AF74-4E9D-A31F-99664250722D}"/>
          </ac:spMkLst>
        </pc:spChg>
        <pc:picChg chg="mod ord">
          <ac:chgData name="FATMA YAVUZ" userId="9507d5fa-d7c5-47d0-9682-d4ad57f6f679" providerId="ADAL" clId="{C27B3CC8-713B-56C0-A25A-F94271DCE021}" dt="2025-12-15T18:35:25.651" v="4197" actId="26606"/>
          <ac:picMkLst>
            <pc:docMk/>
            <pc:sldMk cId="2103455253" sldId="290"/>
            <ac:picMk id="3" creationId="{00000000-0000-0000-0000-000000000000}"/>
          </ac:picMkLst>
        </pc:picChg>
        <pc:cxnChg chg="add">
          <ac:chgData name="FATMA YAVUZ" userId="9507d5fa-d7c5-47d0-9682-d4ad57f6f679" providerId="ADAL" clId="{C27B3CC8-713B-56C0-A25A-F94271DCE021}" dt="2025-12-15T18:35:25.651" v="4197" actId="26606"/>
          <ac:cxnSpMkLst>
            <pc:docMk/>
            <pc:sldMk cId="2103455253" sldId="290"/>
            <ac:cxnSpMk id="12" creationId="{61A0812C-8DCE-4CA2-904B-A5A5C12CA4F3}"/>
          </ac:cxnSpMkLst>
        </pc:cxnChg>
      </pc:sldChg>
      <pc:sldChg chg="modSp add mod ord">
        <pc:chgData name="FATMA YAVUZ" userId="9507d5fa-d7c5-47d0-9682-d4ad57f6f679" providerId="ADAL" clId="{C27B3CC8-713B-56C0-A25A-F94271DCE021}" dt="2025-12-22T19:38:16.678" v="5533" actId="207"/>
        <pc:sldMkLst>
          <pc:docMk/>
          <pc:sldMk cId="3800361097" sldId="293"/>
        </pc:sldMkLst>
        <pc:spChg chg="mod">
          <ac:chgData name="FATMA YAVUZ" userId="9507d5fa-d7c5-47d0-9682-d4ad57f6f679" providerId="ADAL" clId="{C27B3CC8-713B-56C0-A25A-F94271DCE021}" dt="2025-12-15T12:07:28.327" v="3280" actId="113"/>
          <ac:spMkLst>
            <pc:docMk/>
            <pc:sldMk cId="3800361097" sldId="293"/>
            <ac:spMk id="2" creationId="{00000000-0000-0000-0000-000000000000}"/>
          </ac:spMkLst>
        </pc:spChg>
        <pc:spChg chg="mod">
          <ac:chgData name="FATMA YAVUZ" userId="9507d5fa-d7c5-47d0-9682-d4ad57f6f679" providerId="ADAL" clId="{C27B3CC8-713B-56C0-A25A-F94271DCE021}" dt="2025-12-22T19:38:16.678" v="5533" actId="207"/>
          <ac:spMkLst>
            <pc:docMk/>
            <pc:sldMk cId="3800361097" sldId="293"/>
            <ac:spMk id="3" creationId="{00000000-0000-0000-0000-000000000000}"/>
          </ac:spMkLst>
        </pc:spChg>
      </pc:sldChg>
      <pc:sldChg chg="addSp delSp modSp add mod setBg">
        <pc:chgData name="FATMA YAVUZ" userId="9507d5fa-d7c5-47d0-9682-d4ad57f6f679" providerId="ADAL" clId="{C27B3CC8-713B-56C0-A25A-F94271DCE021}" dt="2025-12-15T18:47:50.461" v="4398" actId="1076"/>
        <pc:sldMkLst>
          <pc:docMk/>
          <pc:sldMk cId="1043300796" sldId="295"/>
        </pc:sldMkLst>
        <pc:spChg chg="mod">
          <ac:chgData name="FATMA YAVUZ" userId="9507d5fa-d7c5-47d0-9682-d4ad57f6f679" providerId="ADAL" clId="{C27B3CC8-713B-56C0-A25A-F94271DCE021}" dt="2025-12-15T18:47:45.285" v="4396" actId="26606"/>
          <ac:spMkLst>
            <pc:docMk/>
            <pc:sldMk cId="1043300796" sldId="295"/>
            <ac:spMk id="2" creationId="{00000000-0000-0000-0000-000000000000}"/>
          </ac:spMkLst>
        </pc:spChg>
        <pc:spChg chg="add">
          <ac:chgData name="FATMA YAVUZ" userId="9507d5fa-d7c5-47d0-9682-d4ad57f6f679" providerId="ADAL" clId="{C27B3CC8-713B-56C0-A25A-F94271DCE021}" dt="2025-12-15T18:47:45.285" v="4396" actId="26606"/>
          <ac:spMkLst>
            <pc:docMk/>
            <pc:sldMk cId="1043300796" sldId="295"/>
            <ac:spMk id="13" creationId="{DD4C4B28-6B4B-4445-8535-F516D74E4AA9}"/>
          </ac:spMkLst>
        </pc:spChg>
        <pc:spChg chg="add">
          <ac:chgData name="FATMA YAVUZ" userId="9507d5fa-d7c5-47d0-9682-d4ad57f6f679" providerId="ADAL" clId="{C27B3CC8-713B-56C0-A25A-F94271DCE021}" dt="2025-12-15T18:47:45.285" v="4396" actId="26606"/>
          <ac:spMkLst>
            <pc:docMk/>
            <pc:sldMk cId="1043300796" sldId="295"/>
            <ac:spMk id="17" creationId="{55B419A7-F817-4767-8CCB-FB0E189C4ACD}"/>
          </ac:spMkLst>
        </pc:spChg>
        <pc:spChg chg="add">
          <ac:chgData name="FATMA YAVUZ" userId="9507d5fa-d7c5-47d0-9682-d4ad57f6f679" providerId="ADAL" clId="{C27B3CC8-713B-56C0-A25A-F94271DCE021}" dt="2025-12-15T18:47:45.285" v="4396" actId="26606"/>
          <ac:spMkLst>
            <pc:docMk/>
            <pc:sldMk cId="1043300796" sldId="295"/>
            <ac:spMk id="19" creationId="{7AF9319C-2D9B-4868-AEAE-37298EA0F4B9}"/>
          </ac:spMkLst>
        </pc:spChg>
        <pc:spChg chg="add">
          <ac:chgData name="FATMA YAVUZ" userId="9507d5fa-d7c5-47d0-9682-d4ad57f6f679" providerId="ADAL" clId="{C27B3CC8-713B-56C0-A25A-F94271DCE021}" dt="2025-12-15T18:47:45.285" v="4396" actId="26606"/>
          <ac:spMkLst>
            <pc:docMk/>
            <pc:sldMk cId="1043300796" sldId="295"/>
            <ac:spMk id="21" creationId="{ADA271CD-3011-4A05-B4A3-80F1794684F2}"/>
          </ac:spMkLst>
        </pc:spChg>
        <pc:picChg chg="mod">
          <ac:chgData name="FATMA YAVUZ" userId="9507d5fa-d7c5-47d0-9682-d4ad57f6f679" providerId="ADAL" clId="{C27B3CC8-713B-56C0-A25A-F94271DCE021}" dt="2025-12-15T18:47:50.461" v="4398" actId="1076"/>
          <ac:picMkLst>
            <pc:docMk/>
            <pc:sldMk cId="1043300796" sldId="295"/>
            <ac:picMk id="8" creationId="{00000000-0000-0000-0000-000000000000}"/>
          </ac:picMkLst>
        </pc:picChg>
        <pc:cxnChg chg="add">
          <ac:chgData name="FATMA YAVUZ" userId="9507d5fa-d7c5-47d0-9682-d4ad57f6f679" providerId="ADAL" clId="{C27B3CC8-713B-56C0-A25A-F94271DCE021}" dt="2025-12-15T18:47:45.285" v="4396" actId="26606"/>
          <ac:cxnSpMkLst>
            <pc:docMk/>
            <pc:sldMk cId="1043300796" sldId="295"/>
            <ac:cxnSpMk id="15" creationId="{0CB1C732-7193-4253-8746-850D090A6B4E}"/>
          </ac:cxnSpMkLst>
        </pc:cxnChg>
      </pc:sldChg>
      <pc:sldChg chg="addSp delSp modSp add mod setBg">
        <pc:chgData name="FATMA YAVUZ" userId="9507d5fa-d7c5-47d0-9682-d4ad57f6f679" providerId="ADAL" clId="{C27B3CC8-713B-56C0-A25A-F94271DCE021}" dt="2025-12-27T15:18:50.470" v="5832" actId="20577"/>
        <pc:sldMkLst>
          <pc:docMk/>
          <pc:sldMk cId="2687766815" sldId="296"/>
        </pc:sldMkLst>
        <pc:spChg chg="mod">
          <ac:chgData name="FATMA YAVUZ" userId="9507d5fa-d7c5-47d0-9682-d4ad57f6f679" providerId="ADAL" clId="{C27B3CC8-713B-56C0-A25A-F94271DCE021}" dt="2025-12-15T19:05:10.497" v="4545" actId="1076"/>
          <ac:spMkLst>
            <pc:docMk/>
            <pc:sldMk cId="2687766815" sldId="296"/>
            <ac:spMk id="5" creationId="{43D4BE23-3B9D-4D70-8F69-281D28A00EE2}"/>
          </ac:spMkLst>
        </pc:spChg>
        <pc:spChg chg="add mod">
          <ac:chgData name="FATMA YAVUZ" userId="9507d5fa-d7c5-47d0-9682-d4ad57f6f679" providerId="ADAL" clId="{C27B3CC8-713B-56C0-A25A-F94271DCE021}" dt="2025-12-27T15:18:50.470" v="5832" actId="20577"/>
          <ac:spMkLst>
            <pc:docMk/>
            <pc:sldMk cId="2687766815" sldId="296"/>
            <ac:spMk id="9" creationId="{BAAE4E83-1206-CB4A-1633-65E0F5416F9E}"/>
          </ac:spMkLst>
        </pc:spChg>
        <pc:spChg chg="add mod">
          <ac:chgData name="FATMA YAVUZ" userId="9507d5fa-d7c5-47d0-9682-d4ad57f6f679" providerId="ADAL" clId="{C27B3CC8-713B-56C0-A25A-F94271DCE021}" dt="2025-12-26T17:37:34.134" v="5704" actId="1076"/>
          <ac:spMkLst>
            <pc:docMk/>
            <pc:sldMk cId="2687766815" sldId="296"/>
            <ac:spMk id="18" creationId="{0A68DCD7-6982-B156-F2AF-6B9D17266873}"/>
          </ac:spMkLst>
        </pc:spChg>
        <pc:spChg chg="add">
          <ac:chgData name="FATMA YAVUZ" userId="9507d5fa-d7c5-47d0-9682-d4ad57f6f679" providerId="ADAL" clId="{C27B3CC8-713B-56C0-A25A-F94271DCE021}" dt="2025-12-15T19:04:44.604" v="4537" actId="26606"/>
          <ac:spMkLst>
            <pc:docMk/>
            <pc:sldMk cId="2687766815" sldId="296"/>
            <ac:spMk id="4103" creationId="{C5176844-69C3-4F79-BE38-EA5BDDF4FEA4}"/>
          </ac:spMkLst>
        </pc:spChg>
        <pc:spChg chg="add">
          <ac:chgData name="FATMA YAVUZ" userId="9507d5fa-d7c5-47d0-9682-d4ad57f6f679" providerId="ADAL" clId="{C27B3CC8-713B-56C0-A25A-F94271DCE021}" dt="2025-12-15T19:04:44.604" v="4537" actId="26606"/>
          <ac:spMkLst>
            <pc:docMk/>
            <pc:sldMk cId="2687766815" sldId="296"/>
            <ac:spMk id="4105" creationId="{41113FF5-9B84-4A89-BF52-EA3C7E01AA3B}"/>
          </ac:spMkLst>
        </pc:spChg>
        <pc:spChg chg="add">
          <ac:chgData name="FATMA YAVUZ" userId="9507d5fa-d7c5-47d0-9682-d4ad57f6f679" providerId="ADAL" clId="{C27B3CC8-713B-56C0-A25A-F94271DCE021}" dt="2025-12-15T19:04:44.604" v="4537" actId="26606"/>
          <ac:spMkLst>
            <pc:docMk/>
            <pc:sldMk cId="2687766815" sldId="296"/>
            <ac:spMk id="4107" creationId="{A101E513-AF74-4E9D-A31F-99664250722D}"/>
          </ac:spMkLst>
        </pc:spChg>
        <pc:picChg chg="add mod">
          <ac:chgData name="FATMA YAVUZ" userId="9507d5fa-d7c5-47d0-9682-d4ad57f6f679" providerId="ADAL" clId="{C27B3CC8-713B-56C0-A25A-F94271DCE021}" dt="2025-12-15T19:11:20.932" v="4645" actId="14100"/>
          <ac:picMkLst>
            <pc:docMk/>
            <pc:sldMk cId="2687766815" sldId="296"/>
            <ac:picMk id="4098" creationId="{4CA4DB1C-0C9D-47F1-AD44-E72B1C570C8F}"/>
          </ac:picMkLst>
        </pc:picChg>
      </pc:sldChg>
      <pc:sldChg chg="addSp delSp modSp add mod">
        <pc:chgData name="FATMA YAVUZ" userId="9507d5fa-d7c5-47d0-9682-d4ad57f6f679" providerId="ADAL" clId="{C27B3CC8-713B-56C0-A25A-F94271DCE021}" dt="2025-12-29T11:42:47.285" v="5963" actId="1076"/>
        <pc:sldMkLst>
          <pc:docMk/>
          <pc:sldMk cId="4087030841" sldId="297"/>
        </pc:sldMkLst>
        <pc:spChg chg="mod">
          <ac:chgData name="FATMA YAVUZ" userId="9507d5fa-d7c5-47d0-9682-d4ad57f6f679" providerId="ADAL" clId="{C27B3CC8-713B-56C0-A25A-F94271DCE021}" dt="2025-12-15T19:26:11.245" v="4787" actId="404"/>
          <ac:spMkLst>
            <pc:docMk/>
            <pc:sldMk cId="4087030841" sldId="297"/>
            <ac:spMk id="4" creationId="{03C0B4E1-0845-4D99-B2CE-FEC52410855F}"/>
          </ac:spMkLst>
        </pc:spChg>
        <pc:spChg chg="mod">
          <ac:chgData name="FATMA YAVUZ" userId="9507d5fa-d7c5-47d0-9682-d4ad57f6f679" providerId="ADAL" clId="{C27B3CC8-713B-56C0-A25A-F94271DCE021}" dt="2025-12-29T11:42:47.285" v="5963" actId="1076"/>
          <ac:spMkLst>
            <pc:docMk/>
            <pc:sldMk cId="4087030841" sldId="297"/>
            <ac:spMk id="9" creationId="{00000000-0000-0000-0000-000000000000}"/>
          </ac:spMkLst>
        </pc:spChg>
        <pc:spChg chg="mod">
          <ac:chgData name="FATMA YAVUZ" userId="9507d5fa-d7c5-47d0-9682-d4ad57f6f679" providerId="ADAL" clId="{C27B3CC8-713B-56C0-A25A-F94271DCE021}" dt="2025-12-17T17:29:30.069" v="5055" actId="14100"/>
          <ac:spMkLst>
            <pc:docMk/>
            <pc:sldMk cId="4087030841" sldId="297"/>
            <ac:spMk id="10" creationId="{00000000-0000-0000-0000-000000000000}"/>
          </ac:spMkLst>
        </pc:spChg>
        <pc:spChg chg="mod">
          <ac:chgData name="FATMA YAVUZ" userId="9507d5fa-d7c5-47d0-9682-d4ad57f6f679" providerId="ADAL" clId="{C27B3CC8-713B-56C0-A25A-F94271DCE021}" dt="2025-12-29T11:42:36.627" v="5961" actId="20577"/>
          <ac:spMkLst>
            <pc:docMk/>
            <pc:sldMk cId="4087030841" sldId="297"/>
            <ac:spMk id="11" creationId="{00000000-0000-0000-0000-000000000000}"/>
          </ac:spMkLst>
        </pc:spChg>
        <pc:picChg chg="add mod">
          <ac:chgData name="FATMA YAVUZ" userId="9507d5fa-d7c5-47d0-9682-d4ad57f6f679" providerId="ADAL" clId="{C27B3CC8-713B-56C0-A25A-F94271DCE021}" dt="2025-12-15T19:27:42.776" v="4791" actId="1076"/>
          <ac:picMkLst>
            <pc:docMk/>
            <pc:sldMk cId="4087030841" sldId="297"/>
            <ac:picMk id="5122" creationId="{D263AD13-1A63-9D87-72C6-4185125EE332}"/>
          </ac:picMkLst>
        </pc:picChg>
      </pc:sldChg>
      <pc:sldChg chg="addSp delSp modSp add mod ord setBg">
        <pc:chgData name="FATMA YAVUZ" userId="9507d5fa-d7c5-47d0-9682-d4ad57f6f679" providerId="ADAL" clId="{C27B3CC8-713B-56C0-A25A-F94271DCE021}" dt="2025-12-26T16:39:48.316" v="5672" actId="20577"/>
        <pc:sldMkLst>
          <pc:docMk/>
          <pc:sldMk cId="2859803829" sldId="303"/>
        </pc:sldMkLst>
        <pc:spChg chg="mod">
          <ac:chgData name="FATMA YAVUZ" userId="9507d5fa-d7c5-47d0-9682-d4ad57f6f679" providerId="ADAL" clId="{C27B3CC8-713B-56C0-A25A-F94271DCE021}" dt="2025-12-15T18:09:31.674" v="3989" actId="1076"/>
          <ac:spMkLst>
            <pc:docMk/>
            <pc:sldMk cId="2859803829" sldId="303"/>
            <ac:spMk id="2" creationId="{00000000-0000-0000-0000-000000000000}"/>
          </ac:spMkLst>
        </pc:spChg>
        <pc:spChg chg="mod">
          <ac:chgData name="FATMA YAVUZ" userId="9507d5fa-d7c5-47d0-9682-d4ad57f6f679" providerId="ADAL" clId="{C27B3CC8-713B-56C0-A25A-F94271DCE021}" dt="2025-12-26T16:39:48.316" v="5672" actId="20577"/>
          <ac:spMkLst>
            <pc:docMk/>
            <pc:sldMk cId="2859803829" sldId="303"/>
            <ac:spMk id="4" creationId="{00000000-0000-0000-0000-000000000000}"/>
          </ac:spMkLst>
        </pc:spChg>
        <pc:spChg chg="add">
          <ac:chgData name="FATMA YAVUZ" userId="9507d5fa-d7c5-47d0-9682-d4ad57f6f679" providerId="ADAL" clId="{C27B3CC8-713B-56C0-A25A-F94271DCE021}" dt="2025-12-15T12:38:37.028" v="3711" actId="26606"/>
          <ac:spMkLst>
            <pc:docMk/>
            <pc:sldMk cId="2859803829" sldId="303"/>
            <ac:spMk id="9" creationId="{C5176844-69C3-4F79-BE38-EA5BDDF4FEA4}"/>
          </ac:spMkLst>
        </pc:spChg>
        <pc:spChg chg="add">
          <ac:chgData name="FATMA YAVUZ" userId="9507d5fa-d7c5-47d0-9682-d4ad57f6f679" providerId="ADAL" clId="{C27B3CC8-713B-56C0-A25A-F94271DCE021}" dt="2025-12-15T12:38:37.028" v="3711" actId="26606"/>
          <ac:spMkLst>
            <pc:docMk/>
            <pc:sldMk cId="2859803829" sldId="303"/>
            <ac:spMk id="13" creationId="{A101E513-AF74-4E9D-A31F-99664250722D}"/>
          </ac:spMkLst>
        </pc:spChg>
        <pc:picChg chg="add mod">
          <ac:chgData name="FATMA YAVUZ" userId="9507d5fa-d7c5-47d0-9682-d4ad57f6f679" providerId="ADAL" clId="{C27B3CC8-713B-56C0-A25A-F94271DCE021}" dt="2025-12-15T18:09:26.607" v="3988" actId="1076"/>
          <ac:picMkLst>
            <pc:docMk/>
            <pc:sldMk cId="2859803829" sldId="303"/>
            <ac:picMk id="1026" creationId="{C0D8C3D6-E52A-3080-6225-A27986D49EA2}"/>
          </ac:picMkLst>
        </pc:picChg>
        <pc:cxnChg chg="add">
          <ac:chgData name="FATMA YAVUZ" userId="9507d5fa-d7c5-47d0-9682-d4ad57f6f679" providerId="ADAL" clId="{C27B3CC8-713B-56C0-A25A-F94271DCE021}" dt="2025-12-15T12:38:37.028" v="3711" actId="26606"/>
          <ac:cxnSpMkLst>
            <pc:docMk/>
            <pc:sldMk cId="2859803829" sldId="303"/>
            <ac:cxnSpMk id="11" creationId="{C629AF8A-C09C-4B6F-B505-26D1FD0FBE5E}"/>
          </ac:cxnSpMkLst>
        </pc:cxnChg>
      </pc:sldChg>
      <pc:sldChg chg="addSp delSp modSp add mod">
        <pc:chgData name="FATMA YAVUZ" userId="9507d5fa-d7c5-47d0-9682-d4ad57f6f679" providerId="ADAL" clId="{C27B3CC8-713B-56C0-A25A-F94271DCE021}" dt="2025-12-27T14:22:40.837" v="5705" actId="403"/>
        <pc:sldMkLst>
          <pc:docMk/>
          <pc:sldMk cId="251147572" sldId="304"/>
        </pc:sldMkLst>
        <pc:spChg chg="mod">
          <ac:chgData name="FATMA YAVUZ" userId="9507d5fa-d7c5-47d0-9682-d4ad57f6f679" providerId="ADAL" clId="{C27B3CC8-713B-56C0-A25A-F94271DCE021}" dt="2025-12-27T14:22:40.837" v="5705" actId="403"/>
          <ac:spMkLst>
            <pc:docMk/>
            <pc:sldMk cId="251147572" sldId="304"/>
            <ac:spMk id="4" creationId="{00000000-0000-0000-0000-000000000000}"/>
          </ac:spMkLst>
        </pc:spChg>
      </pc:sldChg>
      <pc:sldChg chg="addSp delSp modSp add mod">
        <pc:chgData name="FATMA YAVUZ" userId="9507d5fa-d7c5-47d0-9682-d4ad57f6f679" providerId="ADAL" clId="{C27B3CC8-713B-56C0-A25A-F94271DCE021}" dt="2025-12-29T11:24:58.815" v="5946" actId="20577"/>
        <pc:sldMkLst>
          <pc:docMk/>
          <pc:sldMk cId="3659136978" sldId="305"/>
        </pc:sldMkLst>
        <pc:spChg chg="mod">
          <ac:chgData name="FATMA YAVUZ" userId="9507d5fa-d7c5-47d0-9682-d4ad57f6f679" providerId="ADAL" clId="{C27B3CC8-713B-56C0-A25A-F94271DCE021}" dt="2025-12-29T11:24:58.815" v="5946" actId="20577"/>
          <ac:spMkLst>
            <pc:docMk/>
            <pc:sldMk cId="3659136978" sldId="305"/>
            <ac:spMk id="5" creationId="{00000000-0000-0000-0000-000000000000}"/>
          </ac:spMkLst>
        </pc:spChg>
        <pc:picChg chg="mod">
          <ac:chgData name="FATMA YAVUZ" userId="9507d5fa-d7c5-47d0-9682-d4ad57f6f679" providerId="ADAL" clId="{C27B3CC8-713B-56C0-A25A-F94271DCE021}" dt="2025-12-15T18:16:07.919" v="4067" actId="1076"/>
          <ac:picMkLst>
            <pc:docMk/>
            <pc:sldMk cId="3659136978" sldId="305"/>
            <ac:picMk id="4" creationId="{00000000-0000-0000-0000-000000000000}"/>
          </ac:picMkLst>
        </pc:picChg>
      </pc:sldChg>
      <pc:sldChg chg="addSp delSp modSp add mod ord">
        <pc:chgData name="FATMA YAVUZ" userId="9507d5fa-d7c5-47d0-9682-d4ad57f6f679" providerId="ADAL" clId="{C27B3CC8-713B-56C0-A25A-F94271DCE021}" dt="2025-12-22T19:39:03.144" v="5534" actId="20578"/>
        <pc:sldMkLst>
          <pc:docMk/>
          <pc:sldMk cId="2133107894" sldId="306"/>
        </pc:sldMkLst>
        <pc:spChg chg="mod">
          <ac:chgData name="FATMA YAVUZ" userId="9507d5fa-d7c5-47d0-9682-d4ad57f6f679" providerId="ADAL" clId="{C27B3CC8-713B-56C0-A25A-F94271DCE021}" dt="2025-12-19T19:49:48.102" v="5182" actId="20577"/>
          <ac:spMkLst>
            <pc:docMk/>
            <pc:sldMk cId="2133107894" sldId="306"/>
            <ac:spMk id="5" creationId="{00000000-0000-0000-0000-000000000000}"/>
          </ac:spMkLst>
        </pc:spChg>
        <pc:spChg chg="mod">
          <ac:chgData name="FATMA YAVUZ" userId="9507d5fa-d7c5-47d0-9682-d4ad57f6f679" providerId="ADAL" clId="{C27B3CC8-713B-56C0-A25A-F94271DCE021}" dt="2025-12-15T13:00:05.374" v="3873" actId="1076"/>
          <ac:spMkLst>
            <pc:docMk/>
            <pc:sldMk cId="2133107894" sldId="306"/>
            <ac:spMk id="6" creationId="{FE3C59FC-372B-0C65-A567-DEE78AAB7F77}"/>
          </ac:spMkLst>
        </pc:spChg>
        <pc:spChg chg="add mod">
          <ac:chgData name="FATMA YAVUZ" userId="9507d5fa-d7c5-47d0-9682-d4ad57f6f679" providerId="ADAL" clId="{C27B3CC8-713B-56C0-A25A-F94271DCE021}" dt="2025-12-15T12:59:49.573" v="3870" actId="1076"/>
          <ac:spMkLst>
            <pc:docMk/>
            <pc:sldMk cId="2133107894" sldId="306"/>
            <ac:spMk id="14" creationId="{249A71A3-3536-D45D-8E27-014347CB1875}"/>
          </ac:spMkLst>
        </pc:spChg>
        <pc:spChg chg="add mod">
          <ac:chgData name="FATMA YAVUZ" userId="9507d5fa-d7c5-47d0-9682-d4ad57f6f679" providerId="ADAL" clId="{C27B3CC8-713B-56C0-A25A-F94271DCE021}" dt="2025-12-15T12:59:59.373" v="3872" actId="688"/>
          <ac:spMkLst>
            <pc:docMk/>
            <pc:sldMk cId="2133107894" sldId="306"/>
            <ac:spMk id="15" creationId="{02CDA71B-D759-089B-73BB-A6E1DDB0DE25}"/>
          </ac:spMkLst>
        </pc:spChg>
        <pc:picChg chg="mod">
          <ac:chgData name="FATMA YAVUZ" userId="9507d5fa-d7c5-47d0-9682-d4ad57f6f679" providerId="ADAL" clId="{C27B3CC8-713B-56C0-A25A-F94271DCE021}" dt="2025-12-15T12:59:45.140" v="3869" actId="14100"/>
          <ac:picMkLst>
            <pc:docMk/>
            <pc:sldMk cId="2133107894" sldId="306"/>
            <ac:picMk id="4" creationId="{00000000-0000-0000-0000-000000000000}"/>
          </ac:picMkLst>
        </pc:picChg>
      </pc:sldChg>
      <pc:sldChg chg="modSp add mod">
        <pc:chgData name="FATMA YAVUZ" userId="9507d5fa-d7c5-47d0-9682-d4ad57f6f679" providerId="ADAL" clId="{C27B3CC8-713B-56C0-A25A-F94271DCE021}" dt="2025-12-17T17:32:10.185" v="5086" actId="20577"/>
        <pc:sldMkLst>
          <pc:docMk/>
          <pc:sldMk cId="556866338" sldId="308"/>
        </pc:sldMkLst>
        <pc:spChg chg="mod">
          <ac:chgData name="FATMA YAVUZ" userId="9507d5fa-d7c5-47d0-9682-d4ad57f6f679" providerId="ADAL" clId="{C27B3CC8-713B-56C0-A25A-F94271DCE021}" dt="2025-12-17T17:32:10.185" v="5086" actId="20577"/>
          <ac:spMkLst>
            <pc:docMk/>
            <pc:sldMk cId="556866338" sldId="308"/>
            <ac:spMk id="3" creationId="{00000000-0000-0000-0000-000000000000}"/>
          </ac:spMkLst>
        </pc:spChg>
      </pc:sldChg>
      <pc:sldChg chg="addSp delSp modSp add mod">
        <pc:chgData name="FATMA YAVUZ" userId="9507d5fa-d7c5-47d0-9682-d4ad57f6f679" providerId="ADAL" clId="{C27B3CC8-713B-56C0-A25A-F94271DCE021}" dt="2025-12-27T15:10:46.126" v="5807" actId="20577"/>
        <pc:sldMkLst>
          <pc:docMk/>
          <pc:sldMk cId="2031838341" sldId="310"/>
        </pc:sldMkLst>
        <pc:spChg chg="mod">
          <ac:chgData name="FATMA YAVUZ" userId="9507d5fa-d7c5-47d0-9682-d4ad57f6f679" providerId="ADAL" clId="{C27B3CC8-713B-56C0-A25A-F94271DCE021}" dt="2025-12-15T18:51:25.341" v="4422" actId="12"/>
          <ac:spMkLst>
            <pc:docMk/>
            <pc:sldMk cId="2031838341" sldId="310"/>
            <ac:spMk id="2" creationId="{00000000-0000-0000-0000-000000000000}"/>
          </ac:spMkLst>
        </pc:spChg>
        <pc:spChg chg="add mod">
          <ac:chgData name="FATMA YAVUZ" userId="9507d5fa-d7c5-47d0-9682-d4ad57f6f679" providerId="ADAL" clId="{C27B3CC8-713B-56C0-A25A-F94271DCE021}" dt="2025-12-15T18:57:47.203" v="4492" actId="1076"/>
          <ac:spMkLst>
            <pc:docMk/>
            <pc:sldMk cId="2031838341" sldId="310"/>
            <ac:spMk id="4" creationId="{52FCABAE-42A2-B5AC-CAEF-A4A951554A8B}"/>
          </ac:spMkLst>
        </pc:spChg>
        <pc:spChg chg="mod">
          <ac:chgData name="FATMA YAVUZ" userId="9507d5fa-d7c5-47d0-9682-d4ad57f6f679" providerId="ADAL" clId="{C27B3CC8-713B-56C0-A25A-F94271DCE021}" dt="2025-12-15T18:56:58.823" v="4484" actId="20577"/>
          <ac:spMkLst>
            <pc:docMk/>
            <pc:sldMk cId="2031838341" sldId="310"/>
            <ac:spMk id="5" creationId="{00000000-0000-0000-0000-000000000000}"/>
          </ac:spMkLst>
        </pc:spChg>
        <pc:spChg chg="mod">
          <ac:chgData name="FATMA YAVUZ" userId="9507d5fa-d7c5-47d0-9682-d4ad57f6f679" providerId="ADAL" clId="{C27B3CC8-713B-56C0-A25A-F94271DCE021}" dt="2025-12-27T15:10:46.126" v="5807" actId="20577"/>
          <ac:spMkLst>
            <pc:docMk/>
            <pc:sldMk cId="2031838341" sldId="310"/>
            <ac:spMk id="8" creationId="{00000000-0000-0000-0000-000000000000}"/>
          </ac:spMkLst>
        </pc:spChg>
        <pc:picChg chg="mod">
          <ac:chgData name="FATMA YAVUZ" userId="9507d5fa-d7c5-47d0-9682-d4ad57f6f679" providerId="ADAL" clId="{C27B3CC8-713B-56C0-A25A-F94271DCE021}" dt="2025-12-15T18:57:30.868" v="4491" actId="1076"/>
          <ac:picMkLst>
            <pc:docMk/>
            <pc:sldMk cId="2031838341" sldId="310"/>
            <ac:picMk id="7" creationId="{00000000-0000-0000-0000-000000000000}"/>
          </ac:picMkLst>
        </pc:picChg>
      </pc:sldChg>
      <pc:sldChg chg="addSp modSp add mod">
        <pc:chgData name="FATMA YAVUZ" userId="9507d5fa-d7c5-47d0-9682-d4ad57f6f679" providerId="ADAL" clId="{C27B3CC8-713B-56C0-A25A-F94271DCE021}" dt="2025-12-26T17:28:42.151" v="5693" actId="20577"/>
        <pc:sldMkLst>
          <pc:docMk/>
          <pc:sldMk cId="1631404305" sldId="311"/>
        </pc:sldMkLst>
        <pc:spChg chg="mod">
          <ac:chgData name="FATMA YAVUZ" userId="9507d5fa-d7c5-47d0-9682-d4ad57f6f679" providerId="ADAL" clId="{C27B3CC8-713B-56C0-A25A-F94271DCE021}" dt="2025-12-15T18:42:16.424" v="4265" actId="27636"/>
          <ac:spMkLst>
            <pc:docMk/>
            <pc:sldMk cId="1631404305" sldId="311"/>
            <ac:spMk id="2" creationId="{00000000-0000-0000-0000-000000000000}"/>
          </ac:spMkLst>
        </pc:spChg>
        <pc:spChg chg="mod">
          <ac:chgData name="FATMA YAVUZ" userId="9507d5fa-d7c5-47d0-9682-d4ad57f6f679" providerId="ADAL" clId="{C27B3CC8-713B-56C0-A25A-F94271DCE021}" dt="2025-12-26T17:28:42.151" v="5693" actId="20577"/>
          <ac:spMkLst>
            <pc:docMk/>
            <pc:sldMk cId="1631404305" sldId="311"/>
            <ac:spMk id="3" creationId="{00000000-0000-0000-0000-000000000000}"/>
          </ac:spMkLst>
        </pc:spChg>
        <pc:picChg chg="add mod">
          <ac:chgData name="FATMA YAVUZ" userId="9507d5fa-d7c5-47d0-9682-d4ad57f6f679" providerId="ADAL" clId="{C27B3CC8-713B-56C0-A25A-F94271DCE021}" dt="2025-12-15T18:47:24.994" v="4394" actId="1076"/>
          <ac:picMkLst>
            <pc:docMk/>
            <pc:sldMk cId="1631404305" sldId="311"/>
            <ac:picMk id="4" creationId="{4B03DD70-CF79-6649-BE40-4C5A75978F95}"/>
          </ac:picMkLst>
        </pc:picChg>
      </pc:sldChg>
      <pc:sldChg chg="addSp delSp modSp add mod ord">
        <pc:chgData name="FATMA YAVUZ" userId="9507d5fa-d7c5-47d0-9682-d4ad57f6f679" providerId="ADAL" clId="{C27B3CC8-713B-56C0-A25A-F94271DCE021}" dt="2025-12-29T11:44:25.798" v="5965" actId="20577"/>
        <pc:sldMkLst>
          <pc:docMk/>
          <pc:sldMk cId="2650651391" sldId="312"/>
        </pc:sldMkLst>
        <pc:spChg chg="mod">
          <ac:chgData name="FATMA YAVUZ" userId="9507d5fa-d7c5-47d0-9682-d4ad57f6f679" providerId="ADAL" clId="{C27B3CC8-713B-56C0-A25A-F94271DCE021}" dt="2025-12-29T11:44:25.798" v="5965" actId="20577"/>
          <ac:spMkLst>
            <pc:docMk/>
            <pc:sldMk cId="2650651391" sldId="312"/>
            <ac:spMk id="3" creationId="{00000000-0000-0000-0000-000000000000}"/>
          </ac:spMkLst>
        </pc:spChg>
        <pc:spChg chg="mod">
          <ac:chgData name="FATMA YAVUZ" userId="9507d5fa-d7c5-47d0-9682-d4ad57f6f679" providerId="ADAL" clId="{C27B3CC8-713B-56C0-A25A-F94271DCE021}" dt="2025-12-28T18:51:56.334" v="5912" actId="20577"/>
          <ac:spMkLst>
            <pc:docMk/>
            <pc:sldMk cId="2650651391" sldId="312"/>
            <ac:spMk id="4" creationId="{00000000-0000-0000-0000-000000000000}"/>
          </ac:spMkLst>
        </pc:spChg>
        <pc:spChg chg="add mod">
          <ac:chgData name="FATMA YAVUZ" userId="9507d5fa-d7c5-47d0-9682-d4ad57f6f679" providerId="ADAL" clId="{C27B3CC8-713B-56C0-A25A-F94271DCE021}" dt="2025-12-15T12:33:10.166" v="3640" actId="1076"/>
          <ac:spMkLst>
            <pc:docMk/>
            <pc:sldMk cId="2650651391" sldId="312"/>
            <ac:spMk id="10" creationId="{1CD2B313-278D-1A00-3248-64DB8014AC51}"/>
          </ac:spMkLst>
        </pc:spChg>
        <pc:picChg chg="add mod">
          <ac:chgData name="FATMA YAVUZ" userId="9507d5fa-d7c5-47d0-9682-d4ad57f6f679" providerId="ADAL" clId="{C27B3CC8-713B-56C0-A25A-F94271DCE021}" dt="2025-12-15T18:06:58.109" v="3979" actId="1076"/>
          <ac:picMkLst>
            <pc:docMk/>
            <pc:sldMk cId="2650651391" sldId="312"/>
            <ac:picMk id="9" creationId="{57A4B353-3E9A-7015-10E3-11DC2EC7F458}"/>
          </ac:picMkLst>
        </pc:picChg>
      </pc:sldChg>
      <pc:sldChg chg="addSp modSp add mod setBg">
        <pc:chgData name="FATMA YAVUZ" userId="9507d5fa-d7c5-47d0-9682-d4ad57f6f679" providerId="ADAL" clId="{C27B3CC8-713B-56C0-A25A-F94271DCE021}" dt="2025-12-17T17:23:40.900" v="5011" actId="404"/>
        <pc:sldMkLst>
          <pc:docMk/>
          <pc:sldMk cId="4145096727" sldId="313"/>
        </pc:sldMkLst>
        <pc:spChg chg="mod">
          <ac:chgData name="FATMA YAVUZ" userId="9507d5fa-d7c5-47d0-9682-d4ad57f6f679" providerId="ADAL" clId="{C27B3CC8-713B-56C0-A25A-F94271DCE021}" dt="2025-12-17T17:23:40.900" v="5011" actId="404"/>
          <ac:spMkLst>
            <pc:docMk/>
            <pc:sldMk cId="4145096727" sldId="313"/>
            <ac:spMk id="2" creationId="{00000000-0000-0000-0000-000000000000}"/>
          </ac:spMkLst>
        </pc:spChg>
        <pc:spChg chg="mod">
          <ac:chgData name="FATMA YAVUZ" userId="9507d5fa-d7c5-47d0-9682-d4ad57f6f679" providerId="ADAL" clId="{C27B3CC8-713B-56C0-A25A-F94271DCE021}" dt="2025-12-15T18:40:21.472" v="4252" actId="20577"/>
          <ac:spMkLst>
            <pc:docMk/>
            <pc:sldMk cId="4145096727" sldId="313"/>
            <ac:spMk id="5" creationId="{00000000-0000-0000-0000-000000000000}"/>
          </ac:spMkLst>
        </pc:spChg>
        <pc:spChg chg="add">
          <ac:chgData name="FATMA YAVUZ" userId="9507d5fa-d7c5-47d0-9682-d4ad57f6f679" providerId="ADAL" clId="{C27B3CC8-713B-56C0-A25A-F94271DCE021}" dt="2025-12-15T18:39:59.057" v="4234" actId="26606"/>
          <ac:spMkLst>
            <pc:docMk/>
            <pc:sldMk cId="4145096727" sldId="313"/>
            <ac:spMk id="13" creationId="{10C9A191-62EE-4A86-8FF9-6794BC3C58A7}"/>
          </ac:spMkLst>
        </pc:spChg>
        <pc:spChg chg="add">
          <ac:chgData name="FATMA YAVUZ" userId="9507d5fa-d7c5-47d0-9682-d4ad57f6f679" providerId="ADAL" clId="{C27B3CC8-713B-56C0-A25A-F94271DCE021}" dt="2025-12-15T18:39:59.057" v="4234" actId="26606"/>
          <ac:spMkLst>
            <pc:docMk/>
            <pc:sldMk cId="4145096727" sldId="313"/>
            <ac:spMk id="15" creationId="{6222F81D-28CB-42CB-9961-602C33F65295}"/>
          </ac:spMkLst>
        </pc:spChg>
        <pc:spChg chg="add">
          <ac:chgData name="FATMA YAVUZ" userId="9507d5fa-d7c5-47d0-9682-d4ad57f6f679" providerId="ADAL" clId="{C27B3CC8-713B-56C0-A25A-F94271DCE021}" dt="2025-12-15T18:39:59.057" v="4234" actId="26606"/>
          <ac:spMkLst>
            <pc:docMk/>
            <pc:sldMk cId="4145096727" sldId="313"/>
            <ac:spMk id="19" creationId="{4E75910E-4112-4447-8981-4CA7ACEF94BA}"/>
          </ac:spMkLst>
        </pc:spChg>
        <pc:picChg chg="mod">
          <ac:chgData name="FATMA YAVUZ" userId="9507d5fa-d7c5-47d0-9682-d4ad57f6f679" providerId="ADAL" clId="{C27B3CC8-713B-56C0-A25A-F94271DCE021}" dt="2025-12-15T18:39:59.057" v="4234" actId="26606"/>
          <ac:picMkLst>
            <pc:docMk/>
            <pc:sldMk cId="4145096727" sldId="313"/>
            <ac:picMk id="8" creationId="{00000000-0000-0000-0000-000000000000}"/>
          </ac:picMkLst>
        </pc:picChg>
        <pc:cxnChg chg="add">
          <ac:chgData name="FATMA YAVUZ" userId="9507d5fa-d7c5-47d0-9682-d4ad57f6f679" providerId="ADAL" clId="{C27B3CC8-713B-56C0-A25A-F94271DCE021}" dt="2025-12-15T18:39:59.057" v="4234" actId="26606"/>
          <ac:cxnSpMkLst>
            <pc:docMk/>
            <pc:sldMk cId="4145096727" sldId="313"/>
            <ac:cxnSpMk id="17" creationId="{081E1E49-F752-49CA-BFF6-1303B0A8AA03}"/>
          </ac:cxnSpMkLst>
        </pc:cxnChg>
      </pc:sldChg>
      <pc:sldChg chg="addSp modSp add mod">
        <pc:chgData name="FATMA YAVUZ" userId="9507d5fa-d7c5-47d0-9682-d4ad57f6f679" providerId="ADAL" clId="{C27B3CC8-713B-56C0-A25A-F94271DCE021}" dt="2025-12-28T18:48:45.380" v="5908" actId="20577"/>
        <pc:sldMkLst>
          <pc:docMk/>
          <pc:sldMk cId="606800497" sldId="314"/>
        </pc:sldMkLst>
        <pc:spChg chg="mod">
          <ac:chgData name="FATMA YAVUZ" userId="9507d5fa-d7c5-47d0-9682-d4ad57f6f679" providerId="ADAL" clId="{C27B3CC8-713B-56C0-A25A-F94271DCE021}" dt="2025-12-28T18:48:45.380" v="5908" actId="20577"/>
          <ac:spMkLst>
            <pc:docMk/>
            <pc:sldMk cId="606800497" sldId="314"/>
            <ac:spMk id="3" creationId="{00000000-0000-0000-0000-000000000000}"/>
          </ac:spMkLst>
        </pc:spChg>
        <pc:spChg chg="add mod">
          <ac:chgData name="FATMA YAVUZ" userId="9507d5fa-d7c5-47d0-9682-d4ad57f6f679" providerId="ADAL" clId="{C27B3CC8-713B-56C0-A25A-F94271DCE021}" dt="2025-12-15T19:23:05.559" v="4749" actId="1076"/>
          <ac:spMkLst>
            <pc:docMk/>
            <pc:sldMk cId="606800497" sldId="314"/>
            <ac:spMk id="4" creationId="{8E017597-4DC9-F54C-E831-550C688B9497}"/>
          </ac:spMkLst>
        </pc:spChg>
        <pc:spChg chg="add mod">
          <ac:chgData name="FATMA YAVUZ" userId="9507d5fa-d7c5-47d0-9682-d4ad57f6f679" providerId="ADAL" clId="{C27B3CC8-713B-56C0-A25A-F94271DCE021}" dt="2025-12-15T19:22:26.402" v="4737" actId="14100"/>
          <ac:spMkLst>
            <pc:docMk/>
            <pc:sldMk cId="606800497" sldId="314"/>
            <ac:spMk id="5" creationId="{32C24B72-E958-102F-2C6C-59D38EA59ECF}"/>
          </ac:spMkLst>
        </pc:spChg>
        <pc:spChg chg="mod">
          <ac:chgData name="FATMA YAVUZ" userId="9507d5fa-d7c5-47d0-9682-d4ad57f6f679" providerId="ADAL" clId="{C27B3CC8-713B-56C0-A25A-F94271DCE021}" dt="2025-12-15T19:21:15.858" v="4730" actId="14100"/>
          <ac:spMkLst>
            <pc:docMk/>
            <pc:sldMk cId="606800497" sldId="314"/>
            <ac:spMk id="6" creationId="{00000000-0000-0000-0000-000000000000}"/>
          </ac:spMkLst>
        </pc:spChg>
      </pc:sldChg>
      <pc:sldChg chg="delSp modSp add mod">
        <pc:chgData name="FATMA YAVUZ" userId="9507d5fa-d7c5-47d0-9682-d4ad57f6f679" providerId="ADAL" clId="{C27B3CC8-713B-56C0-A25A-F94271DCE021}" dt="2025-12-28T18:47:26.438" v="5896" actId="20577"/>
        <pc:sldMkLst>
          <pc:docMk/>
          <pc:sldMk cId="3087447344" sldId="315"/>
        </pc:sldMkLst>
        <pc:spChg chg="mod">
          <ac:chgData name="FATMA YAVUZ" userId="9507d5fa-d7c5-47d0-9682-d4ad57f6f679" providerId="ADAL" clId="{C27B3CC8-713B-56C0-A25A-F94271DCE021}" dt="2025-12-28T18:47:26.438" v="5896" actId="20577"/>
          <ac:spMkLst>
            <pc:docMk/>
            <pc:sldMk cId="3087447344" sldId="315"/>
            <ac:spMk id="3" creationId="{00000000-0000-0000-0000-000000000000}"/>
          </ac:spMkLst>
        </pc:spChg>
        <pc:spChg chg="mod">
          <ac:chgData name="FATMA YAVUZ" userId="9507d5fa-d7c5-47d0-9682-d4ad57f6f679" providerId="ADAL" clId="{C27B3CC8-713B-56C0-A25A-F94271DCE021}" dt="2025-12-27T15:23:39.632" v="5845" actId="21"/>
          <ac:spMkLst>
            <pc:docMk/>
            <pc:sldMk cId="3087447344" sldId="315"/>
            <ac:spMk id="9" creationId="{00000000-0000-0000-0000-000000000000}"/>
          </ac:spMkLst>
        </pc:spChg>
      </pc:sldChg>
      <pc:sldChg chg="addSp delSp modSp add mod ord">
        <pc:chgData name="FATMA YAVUZ" userId="9507d5fa-d7c5-47d0-9682-d4ad57f6f679" providerId="ADAL" clId="{C27B3CC8-713B-56C0-A25A-F94271DCE021}" dt="2025-12-19T19:47:03.842" v="5177" actId="20578"/>
        <pc:sldMkLst>
          <pc:docMk/>
          <pc:sldMk cId="1123093082" sldId="318"/>
        </pc:sldMkLst>
        <pc:spChg chg="mod">
          <ac:chgData name="FATMA YAVUZ" userId="9507d5fa-d7c5-47d0-9682-d4ad57f6f679" providerId="ADAL" clId="{C27B3CC8-713B-56C0-A25A-F94271DCE021}" dt="2025-12-17T17:19:18.188" v="4978" actId="12"/>
          <ac:spMkLst>
            <pc:docMk/>
            <pc:sldMk cId="1123093082" sldId="318"/>
            <ac:spMk id="2" creationId="{00000000-0000-0000-0000-000000000000}"/>
          </ac:spMkLst>
        </pc:spChg>
        <pc:spChg chg="mod">
          <ac:chgData name="FATMA YAVUZ" userId="9507d5fa-d7c5-47d0-9682-d4ad57f6f679" providerId="ADAL" clId="{C27B3CC8-713B-56C0-A25A-F94271DCE021}" dt="2025-12-17T17:19:08.019" v="4977" actId="14100"/>
          <ac:spMkLst>
            <pc:docMk/>
            <pc:sldMk cId="1123093082" sldId="318"/>
            <ac:spMk id="3" creationId="{00000000-0000-0000-0000-000000000000}"/>
          </ac:spMkLst>
        </pc:spChg>
        <pc:picChg chg="add mod">
          <ac:chgData name="FATMA YAVUZ" userId="9507d5fa-d7c5-47d0-9682-d4ad57f6f679" providerId="ADAL" clId="{C27B3CC8-713B-56C0-A25A-F94271DCE021}" dt="2025-12-15T12:35:18.583" v="3658" actId="1076"/>
          <ac:picMkLst>
            <pc:docMk/>
            <pc:sldMk cId="1123093082" sldId="318"/>
            <ac:picMk id="6" creationId="{F1853DF4-A583-4500-10D2-1223503B6BF9}"/>
          </ac:picMkLst>
        </pc:picChg>
      </pc:sldChg>
      <pc:sldChg chg="addSp modSp add mod">
        <pc:chgData name="FATMA YAVUZ" userId="9507d5fa-d7c5-47d0-9682-d4ad57f6f679" providerId="ADAL" clId="{C27B3CC8-713B-56C0-A25A-F94271DCE021}" dt="2025-12-15T12:20:48.779" v="3455" actId="1076"/>
        <pc:sldMkLst>
          <pc:docMk/>
          <pc:sldMk cId="2827930715" sldId="321"/>
        </pc:sldMkLst>
        <pc:spChg chg="mod">
          <ac:chgData name="FATMA YAVUZ" userId="9507d5fa-d7c5-47d0-9682-d4ad57f6f679" providerId="ADAL" clId="{C27B3CC8-713B-56C0-A25A-F94271DCE021}" dt="2025-12-15T12:18:34.247" v="3422" actId="5793"/>
          <ac:spMkLst>
            <pc:docMk/>
            <pc:sldMk cId="2827930715" sldId="321"/>
            <ac:spMk id="2" creationId="{00000000-0000-0000-0000-000000000000}"/>
          </ac:spMkLst>
        </pc:spChg>
        <pc:spChg chg="add mod">
          <ac:chgData name="FATMA YAVUZ" userId="9507d5fa-d7c5-47d0-9682-d4ad57f6f679" providerId="ADAL" clId="{C27B3CC8-713B-56C0-A25A-F94271DCE021}" dt="2025-12-15T12:20:40.826" v="3453" actId="1076"/>
          <ac:spMkLst>
            <pc:docMk/>
            <pc:sldMk cId="2827930715" sldId="321"/>
            <ac:spMk id="3" creationId="{465FC21D-5036-74F9-34E5-95818E5BF1B5}"/>
          </ac:spMkLst>
        </pc:spChg>
        <pc:spChg chg="mod">
          <ac:chgData name="FATMA YAVUZ" userId="9507d5fa-d7c5-47d0-9682-d4ad57f6f679" providerId="ADAL" clId="{C27B3CC8-713B-56C0-A25A-F94271DCE021}" dt="2025-12-15T12:20:48.779" v="3455" actId="1076"/>
          <ac:spMkLst>
            <pc:docMk/>
            <pc:sldMk cId="2827930715" sldId="321"/>
            <ac:spMk id="4" creationId="{7878231F-665B-E886-6AD8-3F35DC325C7C}"/>
          </ac:spMkLst>
        </pc:spChg>
        <pc:spChg chg="mod">
          <ac:chgData name="FATMA YAVUZ" userId="9507d5fa-d7c5-47d0-9682-d4ad57f6f679" providerId="ADAL" clId="{C27B3CC8-713B-56C0-A25A-F94271DCE021}" dt="2025-12-15T12:18:19.548" v="3419" actId="20577"/>
          <ac:spMkLst>
            <pc:docMk/>
            <pc:sldMk cId="2827930715" sldId="321"/>
            <ac:spMk id="6" creationId="{00000000-0000-0000-0000-000000000000}"/>
          </ac:spMkLst>
        </pc:spChg>
        <pc:spChg chg="mod">
          <ac:chgData name="FATMA YAVUZ" userId="9507d5fa-d7c5-47d0-9682-d4ad57f6f679" providerId="ADAL" clId="{C27B3CC8-713B-56C0-A25A-F94271DCE021}" dt="2025-12-15T12:20:44.745" v="3454" actId="1076"/>
          <ac:spMkLst>
            <pc:docMk/>
            <pc:sldMk cId="2827930715" sldId="321"/>
            <ac:spMk id="7" creationId="{73DDEF4B-FFCB-C6AD-1E82-3F9F48E26957}"/>
          </ac:spMkLst>
        </pc:spChg>
        <pc:picChg chg="mod">
          <ac:chgData name="FATMA YAVUZ" userId="9507d5fa-d7c5-47d0-9682-d4ad57f6f679" providerId="ADAL" clId="{C27B3CC8-713B-56C0-A25A-F94271DCE021}" dt="2025-12-15T12:18:46.796" v="3427" actId="1076"/>
          <ac:picMkLst>
            <pc:docMk/>
            <pc:sldMk cId="2827930715" sldId="321"/>
            <ac:picMk id="5" creationId="{00000000-0000-0000-0000-000000000000}"/>
          </ac:picMkLst>
        </pc:picChg>
      </pc:sldChg>
      <pc:sldChg chg="addSp delSp modSp add mod">
        <pc:chgData name="FATMA YAVUZ" userId="9507d5fa-d7c5-47d0-9682-d4ad57f6f679" providerId="ADAL" clId="{C27B3CC8-713B-56C0-A25A-F94271DCE021}" dt="2025-12-28T18:46:48.723" v="5890" actId="1076"/>
        <pc:sldMkLst>
          <pc:docMk/>
          <pc:sldMk cId="1326666359" sldId="324"/>
        </pc:sldMkLst>
        <pc:spChg chg="mod">
          <ac:chgData name="FATMA YAVUZ" userId="9507d5fa-d7c5-47d0-9682-d4ad57f6f679" providerId="ADAL" clId="{C27B3CC8-713B-56C0-A25A-F94271DCE021}" dt="2025-12-27T15:22:34.780" v="5839" actId="404"/>
          <ac:spMkLst>
            <pc:docMk/>
            <pc:sldMk cId="1326666359" sldId="324"/>
            <ac:spMk id="4" creationId="{4DDC3476-2E44-4AD8-844E-7555779EEA62}"/>
          </ac:spMkLst>
        </pc:spChg>
        <pc:spChg chg="mod">
          <ac:chgData name="FATMA YAVUZ" userId="9507d5fa-d7c5-47d0-9682-d4ad57f6f679" providerId="ADAL" clId="{C27B3CC8-713B-56C0-A25A-F94271DCE021}" dt="2025-12-28T18:46:48.723" v="5890" actId="1076"/>
          <ac:spMkLst>
            <pc:docMk/>
            <pc:sldMk cId="1326666359" sldId="324"/>
            <ac:spMk id="5" creationId="{1557BBE5-DDF4-4ACF-AB86-86EBF198D946}"/>
          </ac:spMkLst>
        </pc:spChg>
        <pc:picChg chg="add mod">
          <ac:chgData name="FATMA YAVUZ" userId="9507d5fa-d7c5-47d0-9682-d4ad57f6f679" providerId="ADAL" clId="{C27B3CC8-713B-56C0-A25A-F94271DCE021}" dt="2025-12-15T13:04:59.291" v="3960" actId="14100"/>
          <ac:picMkLst>
            <pc:docMk/>
            <pc:sldMk cId="1326666359" sldId="324"/>
            <ac:picMk id="2" creationId="{B05CF796-793F-9FBC-1F5B-8F24E8C1584C}"/>
          </ac:picMkLst>
        </pc:picChg>
      </pc:sldChg>
      <pc:sldChg chg="delSp modSp add mod">
        <pc:chgData name="FATMA YAVUZ" userId="9507d5fa-d7c5-47d0-9682-d4ad57f6f679" providerId="ADAL" clId="{C27B3CC8-713B-56C0-A25A-F94271DCE021}" dt="2025-12-28T18:50:07.508" v="5911" actId="404"/>
        <pc:sldMkLst>
          <pc:docMk/>
          <pc:sldMk cId="662409788" sldId="325"/>
        </pc:sldMkLst>
        <pc:spChg chg="mod">
          <ac:chgData name="FATMA YAVUZ" userId="9507d5fa-d7c5-47d0-9682-d4ad57f6f679" providerId="ADAL" clId="{C27B3CC8-713B-56C0-A25A-F94271DCE021}" dt="2025-12-28T18:49:56.307" v="5909" actId="14100"/>
          <ac:spMkLst>
            <pc:docMk/>
            <pc:sldMk cId="662409788" sldId="325"/>
            <ac:spMk id="4" creationId="{6108B9D4-EF1A-42DF-A460-DB6E00E36980}"/>
          </ac:spMkLst>
        </pc:spChg>
        <pc:spChg chg="mod">
          <ac:chgData name="FATMA YAVUZ" userId="9507d5fa-d7c5-47d0-9682-d4ad57f6f679" providerId="ADAL" clId="{C27B3CC8-713B-56C0-A25A-F94271DCE021}" dt="2025-12-28T18:50:07.508" v="5911" actId="404"/>
          <ac:spMkLst>
            <pc:docMk/>
            <pc:sldMk cId="662409788" sldId="325"/>
            <ac:spMk id="6" creationId="{03C0B4E1-0845-4D99-B2CE-FEC52410855F}"/>
          </ac:spMkLst>
        </pc:spChg>
        <pc:picChg chg="mod">
          <ac:chgData name="FATMA YAVUZ" userId="9507d5fa-d7c5-47d0-9682-d4ad57f6f679" providerId="ADAL" clId="{C27B3CC8-713B-56C0-A25A-F94271DCE021}" dt="2025-12-15T19:28:44.614" v="4804" actId="1076"/>
          <ac:picMkLst>
            <pc:docMk/>
            <pc:sldMk cId="662409788" sldId="325"/>
            <ac:picMk id="5" creationId="{F441A76D-2837-4DE2-94B6-8E5828DFE05F}"/>
          </ac:picMkLst>
        </pc:picChg>
      </pc:sldChg>
      <pc:sldChg chg="addSp delSp modSp add mod setBg">
        <pc:chgData name="FATMA YAVUZ" userId="9507d5fa-d7c5-47d0-9682-d4ad57f6f679" providerId="ADAL" clId="{C27B3CC8-713B-56C0-A25A-F94271DCE021}" dt="2025-12-17T17:30:06.182" v="5060" actId="27636"/>
        <pc:sldMkLst>
          <pc:docMk/>
          <pc:sldMk cId="4105047646" sldId="326"/>
        </pc:sldMkLst>
        <pc:spChg chg="mod ord">
          <ac:chgData name="FATMA YAVUZ" userId="9507d5fa-d7c5-47d0-9682-d4ad57f6f679" providerId="ADAL" clId="{C27B3CC8-713B-56C0-A25A-F94271DCE021}" dt="2025-12-17T17:30:06.182" v="5060" actId="27636"/>
          <ac:spMkLst>
            <pc:docMk/>
            <pc:sldMk cId="4105047646" sldId="326"/>
            <ac:spMk id="4" creationId="{10F6A822-BA10-4F70-A197-8206DF40A0B4}"/>
          </ac:spMkLst>
        </pc:spChg>
        <pc:spChg chg="mod">
          <ac:chgData name="FATMA YAVUZ" userId="9507d5fa-d7c5-47d0-9682-d4ad57f6f679" providerId="ADAL" clId="{C27B3CC8-713B-56C0-A25A-F94271DCE021}" dt="2025-12-15T19:29:42.495" v="4816" actId="404"/>
          <ac:spMkLst>
            <pc:docMk/>
            <pc:sldMk cId="4105047646" sldId="326"/>
            <ac:spMk id="5" creationId="{01429E5C-E56A-4CB7-8A99-756B8C53B553}"/>
          </ac:spMkLst>
        </pc:spChg>
        <pc:spChg chg="add">
          <ac:chgData name="FATMA YAVUZ" userId="9507d5fa-d7c5-47d0-9682-d4ad57f6f679" providerId="ADAL" clId="{C27B3CC8-713B-56C0-A25A-F94271DCE021}" dt="2025-12-15T19:29:23.524" v="4808" actId="26606"/>
          <ac:spMkLst>
            <pc:docMk/>
            <pc:sldMk cId="4105047646" sldId="326"/>
            <ac:spMk id="10" creationId="{C5176844-69C3-4F79-BE38-EA5BDDF4FEA4}"/>
          </ac:spMkLst>
        </pc:spChg>
        <pc:spChg chg="add">
          <ac:chgData name="FATMA YAVUZ" userId="9507d5fa-d7c5-47d0-9682-d4ad57f6f679" providerId="ADAL" clId="{C27B3CC8-713B-56C0-A25A-F94271DCE021}" dt="2025-12-15T19:29:23.524" v="4808" actId="26606"/>
          <ac:spMkLst>
            <pc:docMk/>
            <pc:sldMk cId="4105047646" sldId="326"/>
            <ac:spMk id="12" creationId="{41113FF5-9B84-4A89-BF52-EA3C7E01AA3B}"/>
          </ac:spMkLst>
        </pc:spChg>
        <pc:spChg chg="add">
          <ac:chgData name="FATMA YAVUZ" userId="9507d5fa-d7c5-47d0-9682-d4ad57f6f679" providerId="ADAL" clId="{C27B3CC8-713B-56C0-A25A-F94271DCE021}" dt="2025-12-15T19:29:23.524" v="4808" actId="26606"/>
          <ac:spMkLst>
            <pc:docMk/>
            <pc:sldMk cId="4105047646" sldId="326"/>
            <ac:spMk id="14" creationId="{A101E513-AF74-4E9D-A31F-99664250722D}"/>
          </ac:spMkLst>
        </pc:spChg>
        <pc:picChg chg="add mod">
          <ac:chgData name="FATMA YAVUZ" userId="9507d5fa-d7c5-47d0-9682-d4ad57f6f679" providerId="ADAL" clId="{C27B3CC8-713B-56C0-A25A-F94271DCE021}" dt="2025-12-15T19:29:34.777" v="4812" actId="14100"/>
          <ac:picMkLst>
            <pc:docMk/>
            <pc:sldMk cId="4105047646" sldId="326"/>
            <ac:picMk id="2" creationId="{4DAD8F83-EE7A-AFA3-B32A-6725BC48CDC7}"/>
          </ac:picMkLst>
        </pc:picChg>
      </pc:sldChg>
      <pc:sldChg chg="modSp add mod">
        <pc:chgData name="FATMA YAVUZ" userId="9507d5fa-d7c5-47d0-9682-d4ad57f6f679" providerId="ADAL" clId="{C27B3CC8-713B-56C0-A25A-F94271DCE021}" dt="2025-12-28T18:55:55.344" v="5926" actId="12"/>
        <pc:sldMkLst>
          <pc:docMk/>
          <pc:sldMk cId="1337656935" sldId="327"/>
        </pc:sldMkLst>
        <pc:spChg chg="mod">
          <ac:chgData name="FATMA YAVUZ" userId="9507d5fa-d7c5-47d0-9682-d4ad57f6f679" providerId="ADAL" clId="{C27B3CC8-713B-56C0-A25A-F94271DCE021}" dt="2025-12-28T18:55:31.602" v="5922" actId="20577"/>
          <ac:spMkLst>
            <pc:docMk/>
            <pc:sldMk cId="1337656935" sldId="327"/>
            <ac:spMk id="4" creationId="{30D37E83-F581-45B9-B1BF-3C77716DF9D0}"/>
          </ac:spMkLst>
        </pc:spChg>
        <pc:spChg chg="mod">
          <ac:chgData name="FATMA YAVUZ" userId="9507d5fa-d7c5-47d0-9682-d4ad57f6f679" providerId="ADAL" clId="{C27B3CC8-713B-56C0-A25A-F94271DCE021}" dt="2025-12-28T18:55:55.344" v="5926" actId="12"/>
          <ac:spMkLst>
            <pc:docMk/>
            <pc:sldMk cId="1337656935" sldId="327"/>
            <ac:spMk id="5" creationId="{C81FAB58-59F7-4C75-9346-B2CA3A4EF322}"/>
          </ac:spMkLst>
        </pc:spChg>
      </pc:sldChg>
      <pc:sldChg chg="delSp modSp add mod">
        <pc:chgData name="FATMA YAVUZ" userId="9507d5fa-d7c5-47d0-9682-d4ad57f6f679" providerId="ADAL" clId="{C27B3CC8-713B-56C0-A25A-F94271DCE021}" dt="2025-12-17T17:31:01.065" v="5065" actId="14100"/>
        <pc:sldMkLst>
          <pc:docMk/>
          <pc:sldMk cId="216969852" sldId="328"/>
        </pc:sldMkLst>
        <pc:spChg chg="mod">
          <ac:chgData name="FATMA YAVUZ" userId="9507d5fa-d7c5-47d0-9682-d4ad57f6f679" providerId="ADAL" clId="{C27B3CC8-713B-56C0-A25A-F94271DCE021}" dt="2025-12-15T19:33:08.478" v="4843" actId="14100"/>
          <ac:spMkLst>
            <pc:docMk/>
            <pc:sldMk cId="216969852" sldId="328"/>
            <ac:spMk id="4" creationId="{4F44D2FF-86DB-4A46-99DF-23047EF686F9}"/>
          </ac:spMkLst>
        </pc:spChg>
        <pc:spChg chg="mod">
          <ac:chgData name="FATMA YAVUZ" userId="9507d5fa-d7c5-47d0-9682-d4ad57f6f679" providerId="ADAL" clId="{C27B3CC8-713B-56C0-A25A-F94271DCE021}" dt="2025-12-17T17:31:01.065" v="5065" actId="14100"/>
          <ac:spMkLst>
            <pc:docMk/>
            <pc:sldMk cId="216969852" sldId="328"/>
            <ac:spMk id="6" creationId="{BBAD4EE8-AA89-419E-8607-62A5276C4BAB}"/>
          </ac:spMkLst>
        </pc:spChg>
        <pc:picChg chg="mod">
          <ac:chgData name="FATMA YAVUZ" userId="9507d5fa-d7c5-47d0-9682-d4ad57f6f679" providerId="ADAL" clId="{C27B3CC8-713B-56C0-A25A-F94271DCE021}" dt="2025-12-15T13:02:54.508" v="3910" actId="1076"/>
          <ac:picMkLst>
            <pc:docMk/>
            <pc:sldMk cId="216969852" sldId="328"/>
            <ac:picMk id="5" creationId="{AF12E0EF-9C3E-44DC-9F50-9CAB5894AA10}"/>
          </ac:picMkLst>
        </pc:picChg>
      </pc:sldChg>
      <pc:sldChg chg="addSp modSp add mod setBg">
        <pc:chgData name="FATMA YAVUZ" userId="9507d5fa-d7c5-47d0-9682-d4ad57f6f679" providerId="ADAL" clId="{C27B3CC8-713B-56C0-A25A-F94271DCE021}" dt="2025-12-15T13:02:11.607" v="3892" actId="1076"/>
        <pc:sldMkLst>
          <pc:docMk/>
          <pc:sldMk cId="1138705874" sldId="329"/>
        </pc:sldMkLst>
        <pc:spChg chg="mod">
          <ac:chgData name="FATMA YAVUZ" userId="9507d5fa-d7c5-47d0-9682-d4ad57f6f679" providerId="ADAL" clId="{C27B3CC8-713B-56C0-A25A-F94271DCE021}" dt="2025-12-15T13:02:11.607" v="3892" actId="1076"/>
          <ac:spMkLst>
            <pc:docMk/>
            <pc:sldMk cId="1138705874" sldId="329"/>
            <ac:spMk id="2" creationId="{00000000-0000-0000-0000-000000000000}"/>
          </ac:spMkLst>
        </pc:spChg>
        <pc:spChg chg="add">
          <ac:chgData name="FATMA YAVUZ" userId="9507d5fa-d7c5-47d0-9682-d4ad57f6f679" providerId="ADAL" clId="{C27B3CC8-713B-56C0-A25A-F94271DCE021}" dt="2025-12-15T13:02:06.541" v="3890" actId="26606"/>
          <ac:spMkLst>
            <pc:docMk/>
            <pc:sldMk cId="1138705874" sldId="329"/>
            <ac:spMk id="9" creationId="{DD4C4B28-6B4B-4445-8535-F516D74E4AA9}"/>
          </ac:spMkLst>
        </pc:spChg>
        <pc:spChg chg="add">
          <ac:chgData name="FATMA YAVUZ" userId="9507d5fa-d7c5-47d0-9682-d4ad57f6f679" providerId="ADAL" clId="{C27B3CC8-713B-56C0-A25A-F94271DCE021}" dt="2025-12-15T13:02:06.541" v="3890" actId="26606"/>
          <ac:spMkLst>
            <pc:docMk/>
            <pc:sldMk cId="1138705874" sldId="329"/>
            <ac:spMk id="13" creationId="{55B419A7-F817-4767-8CCB-FB0E189C4ACD}"/>
          </ac:spMkLst>
        </pc:spChg>
        <pc:spChg chg="add">
          <ac:chgData name="FATMA YAVUZ" userId="9507d5fa-d7c5-47d0-9682-d4ad57f6f679" providerId="ADAL" clId="{C27B3CC8-713B-56C0-A25A-F94271DCE021}" dt="2025-12-15T13:02:06.541" v="3890" actId="26606"/>
          <ac:spMkLst>
            <pc:docMk/>
            <pc:sldMk cId="1138705874" sldId="329"/>
            <ac:spMk id="15" creationId="{7AF9319C-2D9B-4868-AEAE-37298EA0F4B9}"/>
          </ac:spMkLst>
        </pc:spChg>
        <pc:spChg chg="add">
          <ac:chgData name="FATMA YAVUZ" userId="9507d5fa-d7c5-47d0-9682-d4ad57f6f679" providerId="ADAL" clId="{C27B3CC8-713B-56C0-A25A-F94271DCE021}" dt="2025-12-15T13:02:06.541" v="3890" actId="26606"/>
          <ac:spMkLst>
            <pc:docMk/>
            <pc:sldMk cId="1138705874" sldId="329"/>
            <ac:spMk id="17" creationId="{ADA271CD-3011-4A05-B4A3-80F1794684F2}"/>
          </ac:spMkLst>
        </pc:spChg>
        <pc:picChg chg="mod">
          <ac:chgData name="FATMA YAVUZ" userId="9507d5fa-d7c5-47d0-9682-d4ad57f6f679" providerId="ADAL" clId="{C27B3CC8-713B-56C0-A25A-F94271DCE021}" dt="2025-12-15T13:02:06.541" v="3890" actId="26606"/>
          <ac:picMkLst>
            <pc:docMk/>
            <pc:sldMk cId="1138705874" sldId="329"/>
            <ac:picMk id="4" creationId="{00000000-0000-0000-0000-000000000000}"/>
          </ac:picMkLst>
        </pc:picChg>
        <pc:cxnChg chg="add">
          <ac:chgData name="FATMA YAVUZ" userId="9507d5fa-d7c5-47d0-9682-d4ad57f6f679" providerId="ADAL" clId="{C27B3CC8-713B-56C0-A25A-F94271DCE021}" dt="2025-12-15T13:02:06.541" v="3890" actId="26606"/>
          <ac:cxnSpMkLst>
            <pc:docMk/>
            <pc:sldMk cId="1138705874" sldId="329"/>
            <ac:cxnSpMk id="11" creationId="{0CB1C732-7193-4253-8746-850D090A6B4E}"/>
          </ac:cxnSpMkLst>
        </pc:cxnChg>
      </pc:sldChg>
      <pc:sldChg chg="addSp delSp modSp add mod">
        <pc:chgData name="FATMA YAVUZ" userId="9507d5fa-d7c5-47d0-9682-d4ad57f6f679" providerId="ADAL" clId="{C27B3CC8-713B-56C0-A25A-F94271DCE021}" dt="2025-12-15T19:32:48.579" v="4839" actId="114"/>
        <pc:sldMkLst>
          <pc:docMk/>
          <pc:sldMk cId="1244610923" sldId="330"/>
        </pc:sldMkLst>
        <pc:spChg chg="mod">
          <ac:chgData name="FATMA YAVUZ" userId="9507d5fa-d7c5-47d0-9682-d4ad57f6f679" providerId="ADAL" clId="{C27B3CC8-713B-56C0-A25A-F94271DCE021}" dt="2025-12-15T13:02:41.557" v="3905" actId="1076"/>
          <ac:spMkLst>
            <pc:docMk/>
            <pc:sldMk cId="1244610923" sldId="330"/>
            <ac:spMk id="4" creationId="{E779392E-520C-41E5-938D-53E984EA73FA}"/>
          </ac:spMkLst>
        </pc:spChg>
        <pc:spChg chg="mod">
          <ac:chgData name="FATMA YAVUZ" userId="9507d5fa-d7c5-47d0-9682-d4ad57f6f679" providerId="ADAL" clId="{C27B3CC8-713B-56C0-A25A-F94271DCE021}" dt="2025-12-15T19:32:48.579" v="4839" actId="114"/>
          <ac:spMkLst>
            <pc:docMk/>
            <pc:sldMk cId="1244610923" sldId="330"/>
            <ac:spMk id="5" creationId="{BBAD4EE8-AA89-419E-8607-62A5276C4BAB}"/>
          </ac:spMkLst>
        </pc:spChg>
        <pc:picChg chg="add mod">
          <ac:chgData name="FATMA YAVUZ" userId="9507d5fa-d7c5-47d0-9682-d4ad57f6f679" providerId="ADAL" clId="{C27B3CC8-713B-56C0-A25A-F94271DCE021}" dt="2025-12-15T19:32:23.611" v="4836" actId="1076"/>
          <ac:picMkLst>
            <pc:docMk/>
            <pc:sldMk cId="1244610923" sldId="330"/>
            <ac:picMk id="2" creationId="{8848EFA3-CD7C-B656-96EE-F2A88815AD43}"/>
          </ac:picMkLst>
        </pc:picChg>
      </pc:sldChg>
      <pc:sldChg chg="addSp delSp modSp add mod setBg">
        <pc:chgData name="FATMA YAVUZ" userId="9507d5fa-d7c5-47d0-9682-d4ad57f6f679" providerId="ADAL" clId="{C27B3CC8-713B-56C0-A25A-F94271DCE021}" dt="2025-12-28T18:55:05.874" v="5918" actId="20577"/>
        <pc:sldMkLst>
          <pc:docMk/>
          <pc:sldMk cId="2970139306" sldId="332"/>
        </pc:sldMkLst>
        <pc:spChg chg="mod ord">
          <ac:chgData name="FATMA YAVUZ" userId="9507d5fa-d7c5-47d0-9682-d4ad57f6f679" providerId="ADAL" clId="{C27B3CC8-713B-56C0-A25A-F94271DCE021}" dt="2025-12-28T18:55:05.874" v="5918" actId="20577"/>
          <ac:spMkLst>
            <pc:docMk/>
            <pc:sldMk cId="2970139306" sldId="332"/>
            <ac:spMk id="4" creationId="{B2F4A7FB-731E-422B-996D-7694377849A3}"/>
          </ac:spMkLst>
        </pc:spChg>
        <pc:spChg chg="mod">
          <ac:chgData name="FATMA YAVUZ" userId="9507d5fa-d7c5-47d0-9682-d4ad57f6f679" providerId="ADAL" clId="{C27B3CC8-713B-56C0-A25A-F94271DCE021}" dt="2025-12-15T19:31:17.427" v="4827" actId="113"/>
          <ac:spMkLst>
            <pc:docMk/>
            <pc:sldMk cId="2970139306" sldId="332"/>
            <ac:spMk id="7" creationId="{01429E5C-E56A-4CB7-8A99-756B8C53B553}"/>
          </ac:spMkLst>
        </pc:spChg>
        <pc:spChg chg="add">
          <ac:chgData name="FATMA YAVUZ" userId="9507d5fa-d7c5-47d0-9682-d4ad57f6f679" providerId="ADAL" clId="{C27B3CC8-713B-56C0-A25A-F94271DCE021}" dt="2025-12-15T19:30:55.348" v="4822" actId="26606"/>
          <ac:spMkLst>
            <pc:docMk/>
            <pc:sldMk cId="2970139306" sldId="332"/>
            <ac:spMk id="6151" creationId="{C5176844-69C3-4F79-BE38-EA5BDDF4FEA4}"/>
          </ac:spMkLst>
        </pc:spChg>
        <pc:spChg chg="add">
          <ac:chgData name="FATMA YAVUZ" userId="9507d5fa-d7c5-47d0-9682-d4ad57f6f679" providerId="ADAL" clId="{C27B3CC8-713B-56C0-A25A-F94271DCE021}" dt="2025-12-15T19:30:55.348" v="4822" actId="26606"/>
          <ac:spMkLst>
            <pc:docMk/>
            <pc:sldMk cId="2970139306" sldId="332"/>
            <ac:spMk id="6153" creationId="{41113FF5-9B84-4A89-BF52-EA3C7E01AA3B}"/>
          </ac:spMkLst>
        </pc:spChg>
        <pc:spChg chg="add">
          <ac:chgData name="FATMA YAVUZ" userId="9507d5fa-d7c5-47d0-9682-d4ad57f6f679" providerId="ADAL" clId="{C27B3CC8-713B-56C0-A25A-F94271DCE021}" dt="2025-12-15T19:30:55.348" v="4822" actId="26606"/>
          <ac:spMkLst>
            <pc:docMk/>
            <pc:sldMk cId="2970139306" sldId="332"/>
            <ac:spMk id="6155" creationId="{A101E513-AF74-4E9D-A31F-99664250722D}"/>
          </ac:spMkLst>
        </pc:spChg>
        <pc:picChg chg="add mod">
          <ac:chgData name="FATMA YAVUZ" userId="9507d5fa-d7c5-47d0-9682-d4ad57f6f679" providerId="ADAL" clId="{C27B3CC8-713B-56C0-A25A-F94271DCE021}" dt="2025-12-15T19:30:55.348" v="4822" actId="26606"/>
          <ac:picMkLst>
            <pc:docMk/>
            <pc:sldMk cId="2970139306" sldId="332"/>
            <ac:picMk id="6146" creationId="{25808EED-E96B-B333-448E-F0AB18ABBF52}"/>
          </ac:picMkLst>
        </pc:picChg>
      </pc:sldChg>
      <pc:sldChg chg="addSp modSp add mod setBg">
        <pc:chgData name="FATMA YAVUZ" userId="9507d5fa-d7c5-47d0-9682-d4ad57f6f679" providerId="ADAL" clId="{C27B3CC8-713B-56C0-A25A-F94271DCE021}" dt="2025-12-15T13:02:02.507" v="3889" actId="1076"/>
        <pc:sldMkLst>
          <pc:docMk/>
          <pc:sldMk cId="104615118" sldId="333"/>
        </pc:sldMkLst>
        <pc:spChg chg="mod">
          <ac:chgData name="FATMA YAVUZ" userId="9507d5fa-d7c5-47d0-9682-d4ad57f6f679" providerId="ADAL" clId="{C27B3CC8-713B-56C0-A25A-F94271DCE021}" dt="2025-12-15T13:02:02.507" v="3889" actId="1076"/>
          <ac:spMkLst>
            <pc:docMk/>
            <pc:sldMk cId="104615118" sldId="333"/>
            <ac:spMk id="2" creationId="{00000000-0000-0000-0000-000000000000}"/>
          </ac:spMkLst>
        </pc:spChg>
        <pc:spChg chg="add">
          <ac:chgData name="FATMA YAVUZ" userId="9507d5fa-d7c5-47d0-9682-d4ad57f6f679" providerId="ADAL" clId="{C27B3CC8-713B-56C0-A25A-F94271DCE021}" dt="2025-12-15T13:01:56.090" v="3887" actId="26606"/>
          <ac:spMkLst>
            <pc:docMk/>
            <pc:sldMk cId="104615118" sldId="333"/>
            <ac:spMk id="10" creationId="{DD4C4B28-6B4B-4445-8535-F516D74E4AA9}"/>
          </ac:spMkLst>
        </pc:spChg>
        <pc:spChg chg="add">
          <ac:chgData name="FATMA YAVUZ" userId="9507d5fa-d7c5-47d0-9682-d4ad57f6f679" providerId="ADAL" clId="{C27B3CC8-713B-56C0-A25A-F94271DCE021}" dt="2025-12-15T13:01:56.090" v="3887" actId="26606"/>
          <ac:spMkLst>
            <pc:docMk/>
            <pc:sldMk cId="104615118" sldId="333"/>
            <ac:spMk id="14" creationId="{55B419A7-F817-4767-8CCB-FB0E189C4ACD}"/>
          </ac:spMkLst>
        </pc:spChg>
        <pc:spChg chg="add">
          <ac:chgData name="FATMA YAVUZ" userId="9507d5fa-d7c5-47d0-9682-d4ad57f6f679" providerId="ADAL" clId="{C27B3CC8-713B-56C0-A25A-F94271DCE021}" dt="2025-12-15T13:01:56.090" v="3887" actId="26606"/>
          <ac:spMkLst>
            <pc:docMk/>
            <pc:sldMk cId="104615118" sldId="333"/>
            <ac:spMk id="16" creationId="{7AF9319C-2D9B-4868-AEAE-37298EA0F4B9}"/>
          </ac:spMkLst>
        </pc:spChg>
        <pc:spChg chg="add">
          <ac:chgData name="FATMA YAVUZ" userId="9507d5fa-d7c5-47d0-9682-d4ad57f6f679" providerId="ADAL" clId="{C27B3CC8-713B-56C0-A25A-F94271DCE021}" dt="2025-12-15T13:01:56.090" v="3887" actId="26606"/>
          <ac:spMkLst>
            <pc:docMk/>
            <pc:sldMk cId="104615118" sldId="333"/>
            <ac:spMk id="18" creationId="{ADA271CD-3011-4A05-B4A3-80F1794684F2}"/>
          </ac:spMkLst>
        </pc:spChg>
        <pc:picChg chg="mod">
          <ac:chgData name="FATMA YAVUZ" userId="9507d5fa-d7c5-47d0-9682-d4ad57f6f679" providerId="ADAL" clId="{C27B3CC8-713B-56C0-A25A-F94271DCE021}" dt="2025-12-15T13:01:56.090" v="3887" actId="26606"/>
          <ac:picMkLst>
            <pc:docMk/>
            <pc:sldMk cId="104615118" sldId="333"/>
            <ac:picMk id="5" creationId="{00000000-0000-0000-0000-000000000000}"/>
          </ac:picMkLst>
        </pc:picChg>
        <pc:cxnChg chg="add">
          <ac:chgData name="FATMA YAVUZ" userId="9507d5fa-d7c5-47d0-9682-d4ad57f6f679" providerId="ADAL" clId="{C27B3CC8-713B-56C0-A25A-F94271DCE021}" dt="2025-12-15T13:01:56.090" v="3887" actId="26606"/>
          <ac:cxnSpMkLst>
            <pc:docMk/>
            <pc:sldMk cId="104615118" sldId="333"/>
            <ac:cxnSpMk id="12" creationId="{0CB1C732-7193-4253-8746-850D090A6B4E}"/>
          </ac:cxnSpMkLst>
        </pc:cxnChg>
      </pc:sldChg>
      <pc:sldChg chg="addSp modSp add mod setBg">
        <pc:chgData name="FATMA YAVUZ" userId="9507d5fa-d7c5-47d0-9682-d4ad57f6f679" providerId="ADAL" clId="{C27B3CC8-713B-56C0-A25A-F94271DCE021}" dt="2025-12-15T13:01:50.824" v="3886" actId="1076"/>
        <pc:sldMkLst>
          <pc:docMk/>
          <pc:sldMk cId="2749223728" sldId="334"/>
        </pc:sldMkLst>
        <pc:spChg chg="mod">
          <ac:chgData name="FATMA YAVUZ" userId="9507d5fa-d7c5-47d0-9682-d4ad57f6f679" providerId="ADAL" clId="{C27B3CC8-713B-56C0-A25A-F94271DCE021}" dt="2025-12-15T13:01:50.824" v="3886" actId="1076"/>
          <ac:spMkLst>
            <pc:docMk/>
            <pc:sldMk cId="2749223728" sldId="334"/>
            <ac:spMk id="2" creationId="{00000000-0000-0000-0000-000000000000}"/>
          </ac:spMkLst>
        </pc:spChg>
        <pc:spChg chg="add">
          <ac:chgData name="FATMA YAVUZ" userId="9507d5fa-d7c5-47d0-9682-d4ad57f6f679" providerId="ADAL" clId="{C27B3CC8-713B-56C0-A25A-F94271DCE021}" dt="2025-12-15T13:01:39.756" v="3884" actId="26606"/>
          <ac:spMkLst>
            <pc:docMk/>
            <pc:sldMk cId="2749223728" sldId="334"/>
            <ac:spMk id="12" creationId="{DD4C4B28-6B4B-4445-8535-F516D74E4AA9}"/>
          </ac:spMkLst>
        </pc:spChg>
        <pc:spChg chg="add">
          <ac:chgData name="FATMA YAVUZ" userId="9507d5fa-d7c5-47d0-9682-d4ad57f6f679" providerId="ADAL" clId="{C27B3CC8-713B-56C0-A25A-F94271DCE021}" dt="2025-12-15T13:01:39.756" v="3884" actId="26606"/>
          <ac:spMkLst>
            <pc:docMk/>
            <pc:sldMk cId="2749223728" sldId="334"/>
            <ac:spMk id="16" creationId="{55B419A7-F817-4767-8CCB-FB0E189C4ACD}"/>
          </ac:spMkLst>
        </pc:spChg>
        <pc:spChg chg="add">
          <ac:chgData name="FATMA YAVUZ" userId="9507d5fa-d7c5-47d0-9682-d4ad57f6f679" providerId="ADAL" clId="{C27B3CC8-713B-56C0-A25A-F94271DCE021}" dt="2025-12-15T13:01:39.756" v="3884" actId="26606"/>
          <ac:spMkLst>
            <pc:docMk/>
            <pc:sldMk cId="2749223728" sldId="334"/>
            <ac:spMk id="18" creationId="{7AF9319C-2D9B-4868-AEAE-37298EA0F4B9}"/>
          </ac:spMkLst>
        </pc:spChg>
        <pc:spChg chg="add">
          <ac:chgData name="FATMA YAVUZ" userId="9507d5fa-d7c5-47d0-9682-d4ad57f6f679" providerId="ADAL" clId="{C27B3CC8-713B-56C0-A25A-F94271DCE021}" dt="2025-12-15T13:01:39.756" v="3884" actId="26606"/>
          <ac:spMkLst>
            <pc:docMk/>
            <pc:sldMk cId="2749223728" sldId="334"/>
            <ac:spMk id="20" creationId="{ADA271CD-3011-4A05-B4A3-80F1794684F2}"/>
          </ac:spMkLst>
        </pc:spChg>
        <pc:picChg chg="mod">
          <ac:chgData name="FATMA YAVUZ" userId="9507d5fa-d7c5-47d0-9682-d4ad57f6f679" providerId="ADAL" clId="{C27B3CC8-713B-56C0-A25A-F94271DCE021}" dt="2025-12-15T13:01:39.756" v="3884" actId="26606"/>
          <ac:picMkLst>
            <pc:docMk/>
            <pc:sldMk cId="2749223728" sldId="334"/>
            <ac:picMk id="7" creationId="{00000000-0000-0000-0000-000000000000}"/>
          </ac:picMkLst>
        </pc:picChg>
        <pc:cxnChg chg="add">
          <ac:chgData name="FATMA YAVUZ" userId="9507d5fa-d7c5-47d0-9682-d4ad57f6f679" providerId="ADAL" clId="{C27B3CC8-713B-56C0-A25A-F94271DCE021}" dt="2025-12-15T13:01:39.756" v="3884" actId="26606"/>
          <ac:cxnSpMkLst>
            <pc:docMk/>
            <pc:sldMk cId="2749223728" sldId="334"/>
            <ac:cxnSpMk id="14" creationId="{0CB1C732-7193-4253-8746-850D090A6B4E}"/>
          </ac:cxnSpMkLst>
        </pc:cxnChg>
      </pc:sldChg>
      <pc:sldChg chg="addSp delSp modSp add mod setBg setClrOvrMap">
        <pc:chgData name="FATMA YAVUZ" userId="9507d5fa-d7c5-47d0-9682-d4ad57f6f679" providerId="ADAL" clId="{C27B3CC8-713B-56C0-A25A-F94271DCE021}" dt="2025-12-22T18:47:55.609" v="5456" actId="20577"/>
        <pc:sldMkLst>
          <pc:docMk/>
          <pc:sldMk cId="307483468" sldId="338"/>
        </pc:sldMkLst>
        <pc:spChg chg="mod">
          <ac:chgData name="FATMA YAVUZ" userId="9507d5fa-d7c5-47d0-9682-d4ad57f6f679" providerId="ADAL" clId="{C27B3CC8-713B-56C0-A25A-F94271DCE021}" dt="2025-12-14T15:33:55.581" v="2956" actId="26606"/>
          <ac:spMkLst>
            <pc:docMk/>
            <pc:sldMk cId="307483468" sldId="338"/>
            <ac:spMk id="4" creationId="{14E29AB4-4CE7-48EA-8530-BADF2F33B207}"/>
          </ac:spMkLst>
        </pc:spChg>
        <pc:spChg chg="mod">
          <ac:chgData name="FATMA YAVUZ" userId="9507d5fa-d7c5-47d0-9682-d4ad57f6f679" providerId="ADAL" clId="{C27B3CC8-713B-56C0-A25A-F94271DCE021}" dt="2025-12-22T18:47:55.609" v="5456" actId="20577"/>
          <ac:spMkLst>
            <pc:docMk/>
            <pc:sldMk cId="307483468" sldId="338"/>
            <ac:spMk id="7" creationId="{364534C2-49BF-49EF-B518-434918874C0C}"/>
          </ac:spMkLst>
        </pc:spChg>
        <pc:spChg chg="add">
          <ac:chgData name="FATMA YAVUZ" userId="9507d5fa-d7c5-47d0-9682-d4ad57f6f679" providerId="ADAL" clId="{C27B3CC8-713B-56C0-A25A-F94271DCE021}" dt="2025-12-14T15:33:55.581" v="2956" actId="26606"/>
          <ac:spMkLst>
            <pc:docMk/>
            <pc:sldMk cId="307483468" sldId="338"/>
            <ac:spMk id="28" creationId="{C5176844-69C3-4F79-BE38-EA5BDDF4FEA4}"/>
          </ac:spMkLst>
        </pc:spChg>
        <pc:spChg chg="add">
          <ac:chgData name="FATMA YAVUZ" userId="9507d5fa-d7c5-47d0-9682-d4ad57f6f679" providerId="ADAL" clId="{C27B3CC8-713B-56C0-A25A-F94271DCE021}" dt="2025-12-14T15:33:55.581" v="2956" actId="26606"/>
          <ac:spMkLst>
            <pc:docMk/>
            <pc:sldMk cId="307483468" sldId="338"/>
            <ac:spMk id="30" creationId="{41113FF5-9B84-4A89-BF52-EA3C7E01AA3B}"/>
          </ac:spMkLst>
        </pc:spChg>
        <pc:spChg chg="add">
          <ac:chgData name="FATMA YAVUZ" userId="9507d5fa-d7c5-47d0-9682-d4ad57f6f679" providerId="ADAL" clId="{C27B3CC8-713B-56C0-A25A-F94271DCE021}" dt="2025-12-14T15:33:55.581" v="2956" actId="26606"/>
          <ac:spMkLst>
            <pc:docMk/>
            <pc:sldMk cId="307483468" sldId="338"/>
            <ac:spMk id="32" creationId="{A101E513-AF74-4E9D-A31F-99664250722D}"/>
          </ac:spMkLst>
        </pc:spChg>
        <pc:picChg chg="mod ord">
          <ac:chgData name="FATMA YAVUZ" userId="9507d5fa-d7c5-47d0-9682-d4ad57f6f679" providerId="ADAL" clId="{C27B3CC8-713B-56C0-A25A-F94271DCE021}" dt="2025-12-14T15:33:55.581" v="2956" actId="26606"/>
          <ac:picMkLst>
            <pc:docMk/>
            <pc:sldMk cId="307483468" sldId="338"/>
            <ac:picMk id="6" creationId="{00000000-0000-0000-0000-000000000000}"/>
          </ac:picMkLst>
        </pc:picChg>
      </pc:sldChg>
      <pc:sldChg chg="addSp modSp add mod setBg setClrOvrMap">
        <pc:chgData name="FATMA YAVUZ" userId="9507d5fa-d7c5-47d0-9682-d4ad57f6f679" providerId="ADAL" clId="{C27B3CC8-713B-56C0-A25A-F94271DCE021}" dt="2025-12-14T07:06:18.863" v="2517" actId="2711"/>
        <pc:sldMkLst>
          <pc:docMk/>
          <pc:sldMk cId="3397998331" sldId="339"/>
        </pc:sldMkLst>
        <pc:spChg chg="mod">
          <ac:chgData name="FATMA YAVUZ" userId="9507d5fa-d7c5-47d0-9682-d4ad57f6f679" providerId="ADAL" clId="{C27B3CC8-713B-56C0-A25A-F94271DCE021}" dt="2025-12-14T07:04:18.417" v="2499" actId="26606"/>
          <ac:spMkLst>
            <pc:docMk/>
            <pc:sldMk cId="3397998331" sldId="339"/>
            <ac:spMk id="2" creationId="{00000000-0000-0000-0000-000000000000}"/>
          </ac:spMkLst>
        </pc:spChg>
        <pc:spChg chg="mod">
          <ac:chgData name="FATMA YAVUZ" userId="9507d5fa-d7c5-47d0-9682-d4ad57f6f679" providerId="ADAL" clId="{C27B3CC8-713B-56C0-A25A-F94271DCE021}" dt="2025-12-14T07:06:18.863" v="2517" actId="2711"/>
          <ac:spMkLst>
            <pc:docMk/>
            <pc:sldMk cId="3397998331" sldId="339"/>
            <ac:spMk id="4" creationId="{2E2C1DA2-C404-4326-9D71-CA71D4F42EA8}"/>
          </ac:spMkLst>
        </pc:spChg>
        <pc:spChg chg="add">
          <ac:chgData name="FATMA YAVUZ" userId="9507d5fa-d7c5-47d0-9682-d4ad57f6f679" providerId="ADAL" clId="{C27B3CC8-713B-56C0-A25A-F94271DCE021}" dt="2025-12-14T07:04:18.417" v="2499" actId="26606"/>
          <ac:spMkLst>
            <pc:docMk/>
            <pc:sldMk cId="3397998331" sldId="339"/>
            <ac:spMk id="10" creationId="{10C9A191-62EE-4A86-8FF9-6794BC3C58A7}"/>
          </ac:spMkLst>
        </pc:spChg>
        <pc:spChg chg="add">
          <ac:chgData name="FATMA YAVUZ" userId="9507d5fa-d7c5-47d0-9682-d4ad57f6f679" providerId="ADAL" clId="{C27B3CC8-713B-56C0-A25A-F94271DCE021}" dt="2025-12-14T07:04:18.417" v="2499" actId="26606"/>
          <ac:spMkLst>
            <pc:docMk/>
            <pc:sldMk cId="3397998331" sldId="339"/>
            <ac:spMk id="12" creationId="{6222F81D-28CB-42CB-9961-602C33F65295}"/>
          </ac:spMkLst>
        </pc:spChg>
        <pc:spChg chg="add">
          <ac:chgData name="FATMA YAVUZ" userId="9507d5fa-d7c5-47d0-9682-d4ad57f6f679" providerId="ADAL" clId="{C27B3CC8-713B-56C0-A25A-F94271DCE021}" dt="2025-12-14T07:04:18.417" v="2499" actId="26606"/>
          <ac:spMkLst>
            <pc:docMk/>
            <pc:sldMk cId="3397998331" sldId="339"/>
            <ac:spMk id="16" creationId="{4E75910E-4112-4447-8981-4CA7ACEF94BA}"/>
          </ac:spMkLst>
        </pc:spChg>
        <pc:picChg chg="mod">
          <ac:chgData name="FATMA YAVUZ" userId="9507d5fa-d7c5-47d0-9682-d4ad57f6f679" providerId="ADAL" clId="{C27B3CC8-713B-56C0-A25A-F94271DCE021}" dt="2025-12-14T07:04:18.417" v="2499" actId="26606"/>
          <ac:picMkLst>
            <pc:docMk/>
            <pc:sldMk cId="3397998331" sldId="339"/>
            <ac:picMk id="5" creationId="{00000000-0000-0000-0000-000000000000}"/>
          </ac:picMkLst>
        </pc:picChg>
        <pc:cxnChg chg="add">
          <ac:chgData name="FATMA YAVUZ" userId="9507d5fa-d7c5-47d0-9682-d4ad57f6f679" providerId="ADAL" clId="{C27B3CC8-713B-56C0-A25A-F94271DCE021}" dt="2025-12-14T07:04:18.417" v="2499" actId="26606"/>
          <ac:cxnSpMkLst>
            <pc:docMk/>
            <pc:sldMk cId="3397998331" sldId="339"/>
            <ac:cxnSpMk id="14" creationId="{081E1E49-F752-49CA-BFF6-1303B0A8AA03}"/>
          </ac:cxnSpMkLst>
        </pc:cxnChg>
      </pc:sldChg>
      <pc:sldChg chg="addSp delSp modSp add del mod ord setBg">
        <pc:chgData name="FATMA YAVUZ" userId="9507d5fa-d7c5-47d0-9682-d4ad57f6f679" providerId="ADAL" clId="{C27B3CC8-713B-56C0-A25A-F94271DCE021}" dt="2025-12-17T15:29:13.531" v="4865" actId="20578"/>
        <pc:sldMkLst>
          <pc:docMk/>
          <pc:sldMk cId="1608744757" sldId="340"/>
        </pc:sldMkLst>
        <pc:spChg chg="mod">
          <ac:chgData name="FATMA YAVUZ" userId="9507d5fa-d7c5-47d0-9682-d4ad57f6f679" providerId="ADAL" clId="{C27B3CC8-713B-56C0-A25A-F94271DCE021}" dt="2025-12-14T07:03:13.623" v="2496" actId="20577"/>
          <ac:spMkLst>
            <pc:docMk/>
            <pc:sldMk cId="1608744757" sldId="340"/>
            <ac:spMk id="4" creationId="{4DDC3476-2E44-4AD8-844E-7555779EEA62}"/>
          </ac:spMkLst>
        </pc:spChg>
        <pc:spChg chg="mod ord">
          <ac:chgData name="FATMA YAVUZ" userId="9507d5fa-d7c5-47d0-9682-d4ad57f6f679" providerId="ADAL" clId="{C27B3CC8-713B-56C0-A25A-F94271DCE021}" dt="2025-12-13T17:31:40.119" v="2145" actId="20577"/>
          <ac:spMkLst>
            <pc:docMk/>
            <pc:sldMk cId="1608744757" sldId="340"/>
            <ac:spMk id="8" creationId="{B928A9B6-FE6D-4B28-8100-D449C530761C}"/>
          </ac:spMkLst>
        </pc:spChg>
        <pc:spChg chg="ord">
          <ac:chgData name="FATMA YAVUZ" userId="9507d5fa-d7c5-47d0-9682-d4ad57f6f679" providerId="ADAL" clId="{C27B3CC8-713B-56C0-A25A-F94271DCE021}" dt="2025-12-13T15:00:37.766" v="2009" actId="26606"/>
          <ac:spMkLst>
            <pc:docMk/>
            <pc:sldMk cId="1608744757" sldId="340"/>
            <ac:spMk id="10" creationId="{00000000-0000-0000-0000-000000000000}"/>
          </ac:spMkLst>
        </pc:spChg>
        <pc:spChg chg="add">
          <ac:chgData name="FATMA YAVUZ" userId="9507d5fa-d7c5-47d0-9682-d4ad57f6f679" providerId="ADAL" clId="{C27B3CC8-713B-56C0-A25A-F94271DCE021}" dt="2025-12-13T15:00:37.766" v="2009" actId="26606"/>
          <ac:spMkLst>
            <pc:docMk/>
            <pc:sldMk cId="1608744757" sldId="340"/>
            <ac:spMk id="33" creationId="{C5176844-69C3-4F79-BE38-EA5BDDF4FEA4}"/>
          </ac:spMkLst>
        </pc:spChg>
        <pc:spChg chg="add">
          <ac:chgData name="FATMA YAVUZ" userId="9507d5fa-d7c5-47d0-9682-d4ad57f6f679" providerId="ADAL" clId="{C27B3CC8-713B-56C0-A25A-F94271DCE021}" dt="2025-12-13T15:00:37.766" v="2009" actId="26606"/>
          <ac:spMkLst>
            <pc:docMk/>
            <pc:sldMk cId="1608744757" sldId="340"/>
            <ac:spMk id="35" creationId="{41113FF5-9B84-4A89-BF52-EA3C7E01AA3B}"/>
          </ac:spMkLst>
        </pc:spChg>
        <pc:spChg chg="add">
          <ac:chgData name="FATMA YAVUZ" userId="9507d5fa-d7c5-47d0-9682-d4ad57f6f679" providerId="ADAL" clId="{C27B3CC8-713B-56C0-A25A-F94271DCE021}" dt="2025-12-13T15:00:37.766" v="2009" actId="26606"/>
          <ac:spMkLst>
            <pc:docMk/>
            <pc:sldMk cId="1608744757" sldId="340"/>
            <ac:spMk id="37" creationId="{A101E513-AF74-4E9D-A31F-99664250722D}"/>
          </ac:spMkLst>
        </pc:spChg>
        <pc:picChg chg="add mod">
          <ac:chgData name="FATMA YAVUZ" userId="9507d5fa-d7c5-47d0-9682-d4ad57f6f679" providerId="ADAL" clId="{C27B3CC8-713B-56C0-A25A-F94271DCE021}" dt="2025-12-13T17:29:57.583" v="2062" actId="14100"/>
          <ac:picMkLst>
            <pc:docMk/>
            <pc:sldMk cId="1608744757" sldId="340"/>
            <ac:picMk id="5" creationId="{CFA6E5E7-F55E-B238-E3EE-AE05878993B6}"/>
          </ac:picMkLst>
        </pc:picChg>
      </pc:sldChg>
      <pc:sldChg chg="addSp modSp add mod ord">
        <pc:chgData name="FATMA YAVUZ" userId="9507d5fa-d7c5-47d0-9682-d4ad57f6f679" providerId="ADAL" clId="{C27B3CC8-713B-56C0-A25A-F94271DCE021}" dt="2025-12-22T18:51:07.199" v="5483" actId="14100"/>
        <pc:sldMkLst>
          <pc:docMk/>
          <pc:sldMk cId="4077457935" sldId="341"/>
        </pc:sldMkLst>
        <pc:spChg chg="mod">
          <ac:chgData name="FATMA YAVUZ" userId="9507d5fa-d7c5-47d0-9682-d4ad57f6f679" providerId="ADAL" clId="{C27B3CC8-713B-56C0-A25A-F94271DCE021}" dt="2025-12-22T18:50:20.286" v="5474" actId="1076"/>
          <ac:spMkLst>
            <pc:docMk/>
            <pc:sldMk cId="4077457935" sldId="341"/>
            <ac:spMk id="3" creationId="{00000000-0000-0000-0000-000000000000}"/>
          </ac:spMkLst>
        </pc:spChg>
        <pc:spChg chg="mod">
          <ac:chgData name="FATMA YAVUZ" userId="9507d5fa-d7c5-47d0-9682-d4ad57f6f679" providerId="ADAL" clId="{C27B3CC8-713B-56C0-A25A-F94271DCE021}" dt="2025-12-22T18:50:23.532" v="5475" actId="1076"/>
          <ac:spMkLst>
            <pc:docMk/>
            <pc:sldMk cId="4077457935" sldId="341"/>
            <ac:spMk id="4" creationId="{00000000-0000-0000-0000-000000000000}"/>
          </ac:spMkLst>
        </pc:spChg>
        <pc:spChg chg="mod">
          <ac:chgData name="FATMA YAVUZ" userId="9507d5fa-d7c5-47d0-9682-d4ad57f6f679" providerId="ADAL" clId="{C27B3CC8-713B-56C0-A25A-F94271DCE021}" dt="2025-12-22T18:50:28.766" v="5477" actId="1076"/>
          <ac:spMkLst>
            <pc:docMk/>
            <pc:sldMk cId="4077457935" sldId="341"/>
            <ac:spMk id="5" creationId="{00000000-0000-0000-0000-000000000000}"/>
          </ac:spMkLst>
        </pc:spChg>
        <pc:spChg chg="mod">
          <ac:chgData name="FATMA YAVUZ" userId="9507d5fa-d7c5-47d0-9682-d4ad57f6f679" providerId="ADAL" clId="{C27B3CC8-713B-56C0-A25A-F94271DCE021}" dt="2025-12-22T18:50:26.249" v="5476" actId="1076"/>
          <ac:spMkLst>
            <pc:docMk/>
            <pc:sldMk cId="4077457935" sldId="341"/>
            <ac:spMk id="6" creationId="{00000000-0000-0000-0000-000000000000}"/>
          </ac:spMkLst>
        </pc:spChg>
        <pc:spChg chg="mod">
          <ac:chgData name="FATMA YAVUZ" userId="9507d5fa-d7c5-47d0-9682-d4ad57f6f679" providerId="ADAL" clId="{C27B3CC8-713B-56C0-A25A-F94271DCE021}" dt="2025-12-22T18:50:35.316" v="5478" actId="1076"/>
          <ac:spMkLst>
            <pc:docMk/>
            <pc:sldMk cId="4077457935" sldId="341"/>
            <ac:spMk id="7" creationId="{14E29AB4-4CE7-48EA-8530-BADF2F33B207}"/>
          </ac:spMkLst>
        </pc:spChg>
        <pc:picChg chg="add mod">
          <ac:chgData name="FATMA YAVUZ" userId="9507d5fa-d7c5-47d0-9682-d4ad57f6f679" providerId="ADAL" clId="{C27B3CC8-713B-56C0-A25A-F94271DCE021}" dt="2025-12-22T18:51:07.199" v="5483" actId="14100"/>
          <ac:picMkLst>
            <pc:docMk/>
            <pc:sldMk cId="4077457935" sldId="341"/>
            <ac:picMk id="2" creationId="{21186677-7688-6A79-568D-5C5C18BE4164}"/>
          </ac:picMkLst>
        </pc:picChg>
      </pc:sldChg>
      <pc:sldChg chg="addSp delSp modSp add mod setBg">
        <pc:chgData name="FATMA YAVUZ" userId="9507d5fa-d7c5-47d0-9682-d4ad57f6f679" providerId="ADAL" clId="{C27B3CC8-713B-56C0-A25A-F94271DCE021}" dt="2025-12-22T19:27:26.749" v="5503"/>
        <pc:sldMkLst>
          <pc:docMk/>
          <pc:sldMk cId="3513797327" sldId="342"/>
        </pc:sldMkLst>
        <pc:spChg chg="mod">
          <ac:chgData name="FATMA YAVUZ" userId="9507d5fa-d7c5-47d0-9682-d4ad57f6f679" providerId="ADAL" clId="{C27B3CC8-713B-56C0-A25A-F94271DCE021}" dt="2025-12-14T07:11:41.253" v="2575" actId="26606"/>
          <ac:spMkLst>
            <pc:docMk/>
            <pc:sldMk cId="3513797327" sldId="342"/>
            <ac:spMk id="2" creationId="{00000000-0000-0000-0000-000000000000}"/>
          </ac:spMkLst>
        </pc:spChg>
        <pc:spChg chg="add">
          <ac:chgData name="FATMA YAVUZ" userId="9507d5fa-d7c5-47d0-9682-d4ad57f6f679" providerId="ADAL" clId="{C27B3CC8-713B-56C0-A25A-F94271DCE021}" dt="2025-12-14T07:11:41.253" v="2575" actId="26606"/>
          <ac:spMkLst>
            <pc:docMk/>
            <pc:sldMk cId="3513797327" sldId="342"/>
            <ac:spMk id="11" creationId="{C5176844-69C3-4F79-BE38-EA5BDDF4FEA4}"/>
          </ac:spMkLst>
        </pc:spChg>
        <pc:spChg chg="add">
          <ac:chgData name="FATMA YAVUZ" userId="9507d5fa-d7c5-47d0-9682-d4ad57f6f679" providerId="ADAL" clId="{C27B3CC8-713B-56C0-A25A-F94271DCE021}" dt="2025-12-14T07:11:41.253" v="2575" actId="26606"/>
          <ac:spMkLst>
            <pc:docMk/>
            <pc:sldMk cId="3513797327" sldId="342"/>
            <ac:spMk id="15" creationId="{A101E513-AF74-4E9D-A31F-99664250722D}"/>
          </ac:spMkLst>
        </pc:spChg>
        <pc:graphicFrameChg chg="add mod modGraphic">
          <ac:chgData name="FATMA YAVUZ" userId="9507d5fa-d7c5-47d0-9682-d4ad57f6f679" providerId="ADAL" clId="{C27B3CC8-713B-56C0-A25A-F94271DCE021}" dt="2025-12-22T19:27:26.749" v="5503"/>
          <ac:graphicFrameMkLst>
            <pc:docMk/>
            <pc:sldMk cId="3513797327" sldId="342"/>
            <ac:graphicFrameMk id="7" creationId="{845596A5-C4B8-0CD4-A147-1EE4E5882991}"/>
          </ac:graphicFrameMkLst>
        </pc:graphicFrameChg>
        <pc:cxnChg chg="add">
          <ac:chgData name="FATMA YAVUZ" userId="9507d5fa-d7c5-47d0-9682-d4ad57f6f679" providerId="ADAL" clId="{C27B3CC8-713B-56C0-A25A-F94271DCE021}" dt="2025-12-14T07:11:41.253" v="2575" actId="26606"/>
          <ac:cxnSpMkLst>
            <pc:docMk/>
            <pc:sldMk cId="3513797327" sldId="342"/>
            <ac:cxnSpMk id="13" creationId="{623022EF-4E43-4298-8E3D-DA5EF06176E9}"/>
          </ac:cxnSpMkLst>
        </pc:cxnChg>
      </pc:sldChg>
      <pc:sldChg chg="addSp delSp modSp add mod">
        <pc:chgData name="FATMA YAVUZ" userId="9507d5fa-d7c5-47d0-9682-d4ad57f6f679" providerId="ADAL" clId="{C27B3CC8-713B-56C0-A25A-F94271DCE021}" dt="2025-12-17T15:31:30.756" v="4868" actId="1076"/>
        <pc:sldMkLst>
          <pc:docMk/>
          <pc:sldMk cId="2438045011" sldId="344"/>
        </pc:sldMkLst>
        <pc:spChg chg="mod">
          <ac:chgData name="FATMA YAVUZ" userId="9507d5fa-d7c5-47d0-9682-d4ad57f6f679" providerId="ADAL" clId="{C27B3CC8-713B-56C0-A25A-F94271DCE021}" dt="2025-12-14T07:16:47.731" v="2617" actId="403"/>
          <ac:spMkLst>
            <pc:docMk/>
            <pc:sldMk cId="2438045011" sldId="344"/>
            <ac:spMk id="2" creationId="{00000000-0000-0000-0000-000000000000}"/>
          </ac:spMkLst>
        </pc:spChg>
        <pc:spChg chg="mod">
          <ac:chgData name="FATMA YAVUZ" userId="9507d5fa-d7c5-47d0-9682-d4ad57f6f679" providerId="ADAL" clId="{C27B3CC8-713B-56C0-A25A-F94271DCE021}" dt="2025-12-17T15:31:27.189" v="4867" actId="1076"/>
          <ac:spMkLst>
            <pc:docMk/>
            <pc:sldMk cId="2438045011" sldId="344"/>
            <ac:spMk id="4" creationId="{14F39643-C634-4D43-9AB3-D237051BE0A5}"/>
          </ac:spMkLst>
        </pc:spChg>
        <pc:spChg chg="mod">
          <ac:chgData name="FATMA YAVUZ" userId="9507d5fa-d7c5-47d0-9682-d4ad57f6f679" providerId="ADAL" clId="{C27B3CC8-713B-56C0-A25A-F94271DCE021}" dt="2025-12-17T15:31:30.756" v="4868" actId="1076"/>
          <ac:spMkLst>
            <pc:docMk/>
            <pc:sldMk cId="2438045011" sldId="344"/>
            <ac:spMk id="5" creationId="{CE88075E-814A-4473-AD46-9D772BD54B3A}"/>
          </ac:spMkLst>
        </pc:spChg>
        <pc:spChg chg="mod">
          <ac:chgData name="FATMA YAVUZ" userId="9507d5fa-d7c5-47d0-9682-d4ad57f6f679" providerId="ADAL" clId="{C27B3CC8-713B-56C0-A25A-F94271DCE021}" dt="2025-12-14T15:44:06.208" v="2988" actId="1076"/>
          <ac:spMkLst>
            <pc:docMk/>
            <pc:sldMk cId="2438045011" sldId="344"/>
            <ac:spMk id="7" creationId="{20973D22-9560-4D0D-81AD-BE2D6B9EFE3D}"/>
          </ac:spMkLst>
        </pc:spChg>
        <pc:picChg chg="add del mod">
          <ac:chgData name="FATMA YAVUZ" userId="9507d5fa-d7c5-47d0-9682-d4ad57f6f679" providerId="ADAL" clId="{C27B3CC8-713B-56C0-A25A-F94271DCE021}" dt="2025-12-14T15:44:27.606" v="2994" actId="14100"/>
          <ac:picMkLst>
            <pc:docMk/>
            <pc:sldMk cId="2438045011" sldId="344"/>
            <ac:picMk id="9" creationId="{00000000-0000-0000-0000-000000000000}"/>
          </ac:picMkLst>
        </pc:picChg>
      </pc:sldChg>
      <pc:sldChg chg="addSp delSp modSp add mod ord setBg">
        <pc:chgData name="FATMA YAVUZ" userId="9507d5fa-d7c5-47d0-9682-d4ad57f6f679" providerId="ADAL" clId="{C27B3CC8-713B-56C0-A25A-F94271DCE021}" dt="2025-12-22T18:39:46.772" v="5425" actId="14100"/>
        <pc:sldMkLst>
          <pc:docMk/>
          <pc:sldMk cId="980265395" sldId="349"/>
        </pc:sldMkLst>
        <pc:spChg chg="mod">
          <ac:chgData name="FATMA YAVUZ" userId="9507d5fa-d7c5-47d0-9682-d4ad57f6f679" providerId="ADAL" clId="{C27B3CC8-713B-56C0-A25A-F94271DCE021}" dt="2025-12-22T18:39:46.772" v="5425" actId="14100"/>
          <ac:spMkLst>
            <pc:docMk/>
            <pc:sldMk cId="980265395" sldId="349"/>
            <ac:spMk id="3" creationId="{00000000-0000-0000-0000-000000000000}"/>
          </ac:spMkLst>
        </pc:spChg>
        <pc:spChg chg="mod">
          <ac:chgData name="FATMA YAVUZ" userId="9507d5fa-d7c5-47d0-9682-d4ad57f6f679" providerId="ADAL" clId="{C27B3CC8-713B-56C0-A25A-F94271DCE021}" dt="2025-12-22T18:38:37.388" v="5404" actId="1076"/>
          <ac:spMkLst>
            <pc:docMk/>
            <pc:sldMk cId="980265395" sldId="349"/>
            <ac:spMk id="4" creationId="{00000000-0000-0000-0000-000000000000}"/>
          </ac:spMkLst>
        </pc:spChg>
        <pc:spChg chg="mod">
          <ac:chgData name="FATMA YAVUZ" userId="9507d5fa-d7c5-47d0-9682-d4ad57f6f679" providerId="ADAL" clId="{C27B3CC8-713B-56C0-A25A-F94271DCE021}" dt="2025-12-22T18:38:40.889" v="5405" actId="1076"/>
          <ac:spMkLst>
            <pc:docMk/>
            <pc:sldMk cId="980265395" sldId="349"/>
            <ac:spMk id="6" creationId="{00000000-0000-0000-0000-000000000000}"/>
          </ac:spMkLst>
        </pc:spChg>
        <pc:spChg chg="add">
          <ac:chgData name="FATMA YAVUZ" userId="9507d5fa-d7c5-47d0-9682-d4ad57f6f679" providerId="ADAL" clId="{C27B3CC8-713B-56C0-A25A-F94271DCE021}" dt="2025-12-14T05:12:47.659" v="2155" actId="26606"/>
          <ac:spMkLst>
            <pc:docMk/>
            <pc:sldMk cId="980265395" sldId="349"/>
            <ac:spMk id="12" creationId="{C5176844-69C3-4F79-BE38-EA5BDDF4FEA4}"/>
          </ac:spMkLst>
        </pc:spChg>
        <pc:spChg chg="add">
          <ac:chgData name="FATMA YAVUZ" userId="9507d5fa-d7c5-47d0-9682-d4ad57f6f679" providerId="ADAL" clId="{C27B3CC8-713B-56C0-A25A-F94271DCE021}" dt="2025-12-14T05:12:47.659" v="2155" actId="26606"/>
          <ac:spMkLst>
            <pc:docMk/>
            <pc:sldMk cId="980265395" sldId="349"/>
            <ac:spMk id="14" creationId="{1CF1AAE4-D0BC-430F-A613-7BBAAECA0C2D}"/>
          </ac:spMkLst>
        </pc:spChg>
        <pc:spChg chg="add">
          <ac:chgData name="FATMA YAVUZ" userId="9507d5fa-d7c5-47d0-9682-d4ad57f6f679" providerId="ADAL" clId="{C27B3CC8-713B-56C0-A25A-F94271DCE021}" dt="2025-12-14T05:12:47.659" v="2155" actId="26606"/>
          <ac:spMkLst>
            <pc:docMk/>
            <pc:sldMk cId="980265395" sldId="349"/>
            <ac:spMk id="16" creationId="{A101E513-AF74-4E9D-A31F-99664250722D}"/>
          </ac:spMkLst>
        </pc:spChg>
      </pc:sldChg>
      <pc:sldChg chg="addSp delSp modSp add mod ord setBg">
        <pc:chgData name="FATMA YAVUZ" userId="9507d5fa-d7c5-47d0-9682-d4ad57f6f679" providerId="ADAL" clId="{C27B3CC8-713B-56C0-A25A-F94271DCE021}" dt="2025-12-28T18:59:00.364" v="5928" actId="113"/>
        <pc:sldMkLst>
          <pc:docMk/>
          <pc:sldMk cId="2887216674" sldId="351"/>
        </pc:sldMkLst>
        <pc:spChg chg="mod">
          <ac:chgData name="FATMA YAVUZ" userId="9507d5fa-d7c5-47d0-9682-d4ad57f6f679" providerId="ADAL" clId="{C27B3CC8-713B-56C0-A25A-F94271DCE021}" dt="2025-12-15T19:13:38.148" v="4666" actId="26606"/>
          <ac:spMkLst>
            <pc:docMk/>
            <pc:sldMk cId="2887216674" sldId="351"/>
            <ac:spMk id="2" creationId="{00000000-0000-0000-0000-000000000000}"/>
          </ac:spMkLst>
        </pc:spChg>
        <pc:spChg chg="add">
          <ac:chgData name="FATMA YAVUZ" userId="9507d5fa-d7c5-47d0-9682-d4ad57f6f679" providerId="ADAL" clId="{C27B3CC8-713B-56C0-A25A-F94271DCE021}" dt="2025-12-15T19:13:38.148" v="4666" actId="26606"/>
          <ac:spMkLst>
            <pc:docMk/>
            <pc:sldMk cId="2887216674" sldId="351"/>
            <ac:spMk id="24" creationId="{C5176844-69C3-4F79-BE38-EA5BDDF4FEA4}"/>
          </ac:spMkLst>
        </pc:spChg>
        <pc:spChg chg="add">
          <ac:chgData name="FATMA YAVUZ" userId="9507d5fa-d7c5-47d0-9682-d4ad57f6f679" providerId="ADAL" clId="{C27B3CC8-713B-56C0-A25A-F94271DCE021}" dt="2025-12-15T19:13:38.148" v="4666" actId="26606"/>
          <ac:spMkLst>
            <pc:docMk/>
            <pc:sldMk cId="2887216674" sldId="351"/>
            <ac:spMk id="28" creationId="{A101E513-AF74-4E9D-A31F-99664250722D}"/>
          </ac:spMkLst>
        </pc:spChg>
        <pc:graphicFrameChg chg="add mod modGraphic">
          <ac:chgData name="FATMA YAVUZ" userId="9507d5fa-d7c5-47d0-9682-d4ad57f6f679" providerId="ADAL" clId="{C27B3CC8-713B-56C0-A25A-F94271DCE021}" dt="2025-12-28T18:59:00.364" v="5928" actId="113"/>
          <ac:graphicFrameMkLst>
            <pc:docMk/>
            <pc:sldMk cId="2887216674" sldId="351"/>
            <ac:graphicFrameMk id="19" creationId="{3D638D0A-9EF6-CE04-36ED-C9D57E69A86A}"/>
          </ac:graphicFrameMkLst>
        </pc:graphicFrameChg>
        <pc:cxnChg chg="add">
          <ac:chgData name="FATMA YAVUZ" userId="9507d5fa-d7c5-47d0-9682-d4ad57f6f679" providerId="ADAL" clId="{C27B3CC8-713B-56C0-A25A-F94271DCE021}" dt="2025-12-15T19:13:38.148" v="4666" actId="26606"/>
          <ac:cxnSpMkLst>
            <pc:docMk/>
            <pc:sldMk cId="2887216674" sldId="351"/>
            <ac:cxnSpMk id="26" creationId="{623022EF-4E43-4298-8E3D-DA5EF06176E9}"/>
          </ac:cxnSpMkLst>
        </pc:cxnChg>
      </pc:sldChg>
      <pc:sldChg chg="modSp add mod">
        <pc:chgData name="FATMA YAVUZ" userId="9507d5fa-d7c5-47d0-9682-d4ad57f6f679" providerId="ADAL" clId="{C27B3CC8-713B-56C0-A25A-F94271DCE021}" dt="2025-12-15T18:41:58.845" v="4263" actId="14100"/>
        <pc:sldMkLst>
          <pc:docMk/>
          <pc:sldMk cId="275098610" sldId="352"/>
        </pc:sldMkLst>
        <pc:spChg chg="mod">
          <ac:chgData name="FATMA YAVUZ" userId="9507d5fa-d7c5-47d0-9682-d4ad57f6f679" providerId="ADAL" clId="{C27B3CC8-713B-56C0-A25A-F94271DCE021}" dt="2025-12-15T18:41:58.845" v="4263" actId="14100"/>
          <ac:spMkLst>
            <pc:docMk/>
            <pc:sldMk cId="275098610" sldId="352"/>
            <ac:spMk id="5" creationId="{38FABACC-37A2-A868-9902-6B5726BF9221}"/>
          </ac:spMkLst>
        </pc:spChg>
      </pc:sldChg>
      <pc:sldChg chg="delSp modSp add mod">
        <pc:chgData name="FATMA YAVUZ" userId="9507d5fa-d7c5-47d0-9682-d4ad57f6f679" providerId="ADAL" clId="{C27B3CC8-713B-56C0-A25A-F94271DCE021}" dt="2025-12-17T17:18:57.388" v="4976" actId="12"/>
        <pc:sldMkLst>
          <pc:docMk/>
          <pc:sldMk cId="2701546343" sldId="353"/>
        </pc:sldMkLst>
        <pc:spChg chg="mod">
          <ac:chgData name="FATMA YAVUZ" userId="9507d5fa-d7c5-47d0-9682-d4ad57f6f679" providerId="ADAL" clId="{C27B3CC8-713B-56C0-A25A-F94271DCE021}" dt="2025-12-17T17:18:57.388" v="4976" actId="12"/>
          <ac:spMkLst>
            <pc:docMk/>
            <pc:sldMk cId="2701546343" sldId="353"/>
            <ac:spMk id="2" creationId="{00000000-0000-0000-0000-000000000000}"/>
          </ac:spMkLst>
        </pc:spChg>
      </pc:sldChg>
      <pc:sldChg chg="addSp delSp modSp add mod ord setBg">
        <pc:chgData name="FATMA YAVUZ" userId="9507d5fa-d7c5-47d0-9682-d4ad57f6f679" providerId="ADAL" clId="{C27B3CC8-713B-56C0-A25A-F94271DCE021}" dt="2025-12-22T18:38:00.267" v="5400" actId="14100"/>
        <pc:sldMkLst>
          <pc:docMk/>
          <pc:sldMk cId="1066214206" sldId="356"/>
        </pc:sldMkLst>
        <pc:spChg chg="mod">
          <ac:chgData name="FATMA YAVUZ" userId="9507d5fa-d7c5-47d0-9682-d4ad57f6f679" providerId="ADAL" clId="{C27B3CC8-713B-56C0-A25A-F94271DCE021}" dt="2025-12-14T06:43:45.513" v="2351" actId="1076"/>
          <ac:spMkLst>
            <pc:docMk/>
            <pc:sldMk cId="1066214206" sldId="356"/>
            <ac:spMk id="2" creationId="{CCF9E104-7D42-8F18-5DEB-B7C682E7F9A7}"/>
          </ac:spMkLst>
        </pc:spChg>
        <pc:spChg chg="add">
          <ac:chgData name="FATMA YAVUZ" userId="9507d5fa-d7c5-47d0-9682-d4ad57f6f679" providerId="ADAL" clId="{C27B3CC8-713B-56C0-A25A-F94271DCE021}" dt="2025-12-14T06:42:43.290" v="2346" actId="26606"/>
          <ac:spMkLst>
            <pc:docMk/>
            <pc:sldMk cId="1066214206" sldId="356"/>
            <ac:spMk id="23" creationId="{C5176844-69C3-4F79-BE38-EA5BDDF4FEA4}"/>
          </ac:spMkLst>
        </pc:spChg>
        <pc:spChg chg="add">
          <ac:chgData name="FATMA YAVUZ" userId="9507d5fa-d7c5-47d0-9682-d4ad57f6f679" providerId="ADAL" clId="{C27B3CC8-713B-56C0-A25A-F94271DCE021}" dt="2025-12-14T06:42:43.290" v="2346" actId="26606"/>
          <ac:spMkLst>
            <pc:docMk/>
            <pc:sldMk cId="1066214206" sldId="356"/>
            <ac:spMk id="25" creationId="{7BB25A96-E96A-4D45-AA98-5275E81FAC84}"/>
          </ac:spMkLst>
        </pc:spChg>
        <pc:spChg chg="add">
          <ac:chgData name="FATMA YAVUZ" userId="9507d5fa-d7c5-47d0-9682-d4ad57f6f679" providerId="ADAL" clId="{C27B3CC8-713B-56C0-A25A-F94271DCE021}" dt="2025-12-14T06:42:43.290" v="2346" actId="26606"/>
          <ac:spMkLst>
            <pc:docMk/>
            <pc:sldMk cId="1066214206" sldId="356"/>
            <ac:spMk id="26" creationId="{A101E513-AF74-4E9D-A31F-99664250722D}"/>
          </ac:spMkLst>
        </pc:spChg>
        <pc:graphicFrameChg chg="add del mod">
          <ac:chgData name="FATMA YAVUZ" userId="9507d5fa-d7c5-47d0-9682-d4ad57f6f679" providerId="ADAL" clId="{C27B3CC8-713B-56C0-A25A-F94271DCE021}" dt="2025-12-22T18:38:00.267" v="5400" actId="14100"/>
          <ac:graphicFrameMkLst>
            <pc:docMk/>
            <pc:sldMk cId="1066214206" sldId="356"/>
            <ac:graphicFrameMk id="27" creationId="{40DD43CD-9E31-D535-875C-7DD99288573B}"/>
          </ac:graphicFrameMkLst>
        </pc:graphicFrameChg>
        <pc:cxnChg chg="add">
          <ac:chgData name="FATMA YAVUZ" userId="9507d5fa-d7c5-47d0-9682-d4ad57f6f679" providerId="ADAL" clId="{C27B3CC8-713B-56C0-A25A-F94271DCE021}" dt="2025-12-14T06:42:43.290" v="2346" actId="26606"/>
          <ac:cxnSpMkLst>
            <pc:docMk/>
            <pc:sldMk cId="1066214206" sldId="356"/>
            <ac:cxnSpMk id="24" creationId="{33862825-C012-4895-A17E-F3D1F62D89DD}"/>
          </ac:cxnSpMkLst>
        </pc:cxnChg>
      </pc:sldChg>
      <pc:sldChg chg="addSp delSp modSp add mod ord">
        <pc:chgData name="FATMA YAVUZ" userId="9507d5fa-d7c5-47d0-9682-d4ad57f6f679" providerId="ADAL" clId="{C27B3CC8-713B-56C0-A25A-F94271DCE021}" dt="2025-12-29T11:26:48.255" v="5956" actId="20577"/>
        <pc:sldMkLst>
          <pc:docMk/>
          <pc:sldMk cId="1280784746" sldId="357"/>
        </pc:sldMkLst>
        <pc:spChg chg="mod">
          <ac:chgData name="FATMA YAVUZ" userId="9507d5fa-d7c5-47d0-9682-d4ad57f6f679" providerId="ADAL" clId="{C27B3CC8-713B-56C0-A25A-F94271DCE021}" dt="2025-12-29T11:25:58.357" v="5950" actId="1076"/>
          <ac:spMkLst>
            <pc:docMk/>
            <pc:sldMk cId="1280784746" sldId="357"/>
            <ac:spMk id="2" creationId="{C914FB75-13AD-1919-1F61-6A4011DCB988}"/>
          </ac:spMkLst>
        </pc:spChg>
        <pc:spChg chg="mod">
          <ac:chgData name="FATMA YAVUZ" userId="9507d5fa-d7c5-47d0-9682-d4ad57f6f679" providerId="ADAL" clId="{C27B3CC8-713B-56C0-A25A-F94271DCE021}" dt="2025-12-29T11:26:48.255" v="5956" actId="20577"/>
          <ac:spMkLst>
            <pc:docMk/>
            <pc:sldMk cId="1280784746" sldId="357"/>
            <ac:spMk id="3" creationId="{2E49346F-4D47-4D43-BAB8-9BCD3682CBCA}"/>
          </ac:spMkLst>
        </pc:spChg>
        <pc:spChg chg="mod">
          <ac:chgData name="FATMA YAVUZ" userId="9507d5fa-d7c5-47d0-9682-d4ad57f6f679" providerId="ADAL" clId="{C27B3CC8-713B-56C0-A25A-F94271DCE021}" dt="2025-12-29T11:26:08.623" v="5952" actId="1076"/>
          <ac:spMkLst>
            <pc:docMk/>
            <pc:sldMk cId="1280784746" sldId="357"/>
            <ac:spMk id="6" creationId="{7F80AC6F-7A44-4A99-77B9-94740E55862A}"/>
          </ac:spMkLst>
        </pc:spChg>
        <pc:spChg chg="mod">
          <ac:chgData name="FATMA YAVUZ" userId="9507d5fa-d7c5-47d0-9682-d4ad57f6f679" providerId="ADAL" clId="{C27B3CC8-713B-56C0-A25A-F94271DCE021}" dt="2025-12-14T15:58:20.048" v="3155" actId="1076"/>
          <ac:spMkLst>
            <pc:docMk/>
            <pc:sldMk cId="1280784746" sldId="357"/>
            <ac:spMk id="8" creationId="{56776B41-8A6B-A0B1-0FF9-2734E3101F63}"/>
          </ac:spMkLst>
        </pc:spChg>
      </pc:sldChg>
      <pc:sldChg chg="delSp modSp add mod ord">
        <pc:chgData name="FATMA YAVUZ" userId="9507d5fa-d7c5-47d0-9682-d4ad57f6f679" providerId="ADAL" clId="{C27B3CC8-713B-56C0-A25A-F94271DCE021}" dt="2025-12-22T19:37:18.943" v="5528" actId="20578"/>
        <pc:sldMkLst>
          <pc:docMk/>
          <pc:sldMk cId="521948066" sldId="361"/>
        </pc:sldMkLst>
        <pc:spChg chg="mod">
          <ac:chgData name="FATMA YAVUZ" userId="9507d5fa-d7c5-47d0-9682-d4ad57f6f679" providerId="ADAL" clId="{C27B3CC8-713B-56C0-A25A-F94271DCE021}" dt="2025-12-15T12:04:29.244" v="3238" actId="1076"/>
          <ac:spMkLst>
            <pc:docMk/>
            <pc:sldMk cId="521948066" sldId="361"/>
            <ac:spMk id="6" creationId="{DA9D2A75-4DB4-A53B-94A0-012812DDCBF4}"/>
          </ac:spMkLst>
        </pc:spChg>
        <pc:picChg chg="mod">
          <ac:chgData name="FATMA YAVUZ" userId="9507d5fa-d7c5-47d0-9682-d4ad57f6f679" providerId="ADAL" clId="{C27B3CC8-713B-56C0-A25A-F94271DCE021}" dt="2025-12-14T16:00:27.165" v="3172" actId="14100"/>
          <ac:picMkLst>
            <pc:docMk/>
            <pc:sldMk cId="521948066" sldId="361"/>
            <ac:picMk id="5" creationId="{EC1DB095-EE6C-01C7-ABE7-FE033F7034D0}"/>
          </ac:picMkLst>
        </pc:picChg>
      </pc:sldChg>
      <pc:sldChg chg="addSp delSp modSp add mod ord setBg">
        <pc:chgData name="FATMA YAVUZ" userId="9507d5fa-d7c5-47d0-9682-d4ad57f6f679" providerId="ADAL" clId="{C27B3CC8-713B-56C0-A25A-F94271DCE021}" dt="2025-12-26T12:13:46.270" v="5620" actId="1076"/>
        <pc:sldMkLst>
          <pc:docMk/>
          <pc:sldMk cId="2307074505" sldId="365"/>
        </pc:sldMkLst>
        <pc:spChg chg="mod">
          <ac:chgData name="FATMA YAVUZ" userId="9507d5fa-d7c5-47d0-9682-d4ad57f6f679" providerId="ADAL" clId="{C27B3CC8-713B-56C0-A25A-F94271DCE021}" dt="2025-12-14T16:01:15.945" v="3175" actId="26606"/>
          <ac:spMkLst>
            <pc:docMk/>
            <pc:sldMk cId="2307074505" sldId="365"/>
            <ac:spMk id="2" creationId="{FF23A854-C45D-E84A-C561-C27419400212}"/>
          </ac:spMkLst>
        </pc:spChg>
        <pc:spChg chg="add">
          <ac:chgData name="FATMA YAVUZ" userId="9507d5fa-d7c5-47d0-9682-d4ad57f6f679" providerId="ADAL" clId="{C27B3CC8-713B-56C0-A25A-F94271DCE021}" dt="2025-12-26T12:13:39.608" v="5618" actId="26606"/>
          <ac:spMkLst>
            <pc:docMk/>
            <pc:sldMk cId="2307074505" sldId="365"/>
            <ac:spMk id="1033" creationId="{DD4C4B28-6B4B-4445-8535-F516D74E4AA9}"/>
          </ac:spMkLst>
        </pc:spChg>
        <pc:spChg chg="add">
          <ac:chgData name="FATMA YAVUZ" userId="9507d5fa-d7c5-47d0-9682-d4ad57f6f679" providerId="ADAL" clId="{C27B3CC8-713B-56C0-A25A-F94271DCE021}" dt="2025-12-26T12:13:39.608" v="5618" actId="26606"/>
          <ac:spMkLst>
            <pc:docMk/>
            <pc:sldMk cId="2307074505" sldId="365"/>
            <ac:spMk id="1037" creationId="{55B419A7-F817-4767-8CCB-FB0E189C4ACD}"/>
          </ac:spMkLst>
        </pc:spChg>
        <pc:spChg chg="add">
          <ac:chgData name="FATMA YAVUZ" userId="9507d5fa-d7c5-47d0-9682-d4ad57f6f679" providerId="ADAL" clId="{C27B3CC8-713B-56C0-A25A-F94271DCE021}" dt="2025-12-26T12:13:39.608" v="5618" actId="26606"/>
          <ac:spMkLst>
            <pc:docMk/>
            <pc:sldMk cId="2307074505" sldId="365"/>
            <ac:spMk id="1039" creationId="{7AF9319C-2D9B-4868-AEAE-37298EA0F4B9}"/>
          </ac:spMkLst>
        </pc:spChg>
        <pc:spChg chg="add">
          <ac:chgData name="FATMA YAVUZ" userId="9507d5fa-d7c5-47d0-9682-d4ad57f6f679" providerId="ADAL" clId="{C27B3CC8-713B-56C0-A25A-F94271DCE021}" dt="2025-12-26T12:13:39.608" v="5618" actId="26606"/>
          <ac:spMkLst>
            <pc:docMk/>
            <pc:sldMk cId="2307074505" sldId="365"/>
            <ac:spMk id="1041" creationId="{ADA271CD-3011-4A05-B4A3-80F1794684F2}"/>
          </ac:spMkLst>
        </pc:spChg>
        <pc:picChg chg="add mod">
          <ac:chgData name="FATMA YAVUZ" userId="9507d5fa-d7c5-47d0-9682-d4ad57f6f679" providerId="ADAL" clId="{C27B3CC8-713B-56C0-A25A-F94271DCE021}" dt="2025-12-26T12:13:46.270" v="5620" actId="1076"/>
          <ac:picMkLst>
            <pc:docMk/>
            <pc:sldMk cId="2307074505" sldId="365"/>
            <ac:picMk id="1028" creationId="{2FEF96CE-AF2C-BEB7-2DEA-07031B7C4E36}"/>
          </ac:picMkLst>
        </pc:picChg>
      </pc:sldChg>
      <pc:sldChg chg="modSp add mod">
        <pc:chgData name="FATMA YAVUZ" userId="9507d5fa-d7c5-47d0-9682-d4ad57f6f679" providerId="ADAL" clId="{C27B3CC8-713B-56C0-A25A-F94271DCE021}" dt="2025-12-15T18:50:39.156" v="4416" actId="1076"/>
        <pc:sldMkLst>
          <pc:docMk/>
          <pc:sldMk cId="1777083871" sldId="368"/>
        </pc:sldMkLst>
        <pc:spChg chg="mod">
          <ac:chgData name="FATMA YAVUZ" userId="9507d5fa-d7c5-47d0-9682-d4ad57f6f679" providerId="ADAL" clId="{C27B3CC8-713B-56C0-A25A-F94271DCE021}" dt="2025-12-15T18:50:32.422" v="4414" actId="14100"/>
          <ac:spMkLst>
            <pc:docMk/>
            <pc:sldMk cId="1777083871" sldId="368"/>
            <ac:spMk id="2" creationId="{FDCC5774-EDEB-0119-27C2-4782D3A77E1B}"/>
          </ac:spMkLst>
        </pc:spChg>
        <pc:picChg chg="mod">
          <ac:chgData name="FATMA YAVUZ" userId="9507d5fa-d7c5-47d0-9682-d4ad57f6f679" providerId="ADAL" clId="{C27B3CC8-713B-56C0-A25A-F94271DCE021}" dt="2025-12-15T18:50:39.156" v="4416" actId="1076"/>
          <ac:picMkLst>
            <pc:docMk/>
            <pc:sldMk cId="1777083871" sldId="368"/>
            <ac:picMk id="5" creationId="{4E3E9432-2A6B-9D5D-6C13-EEB9E5819140}"/>
          </ac:picMkLst>
        </pc:picChg>
      </pc:sldChg>
      <pc:sldChg chg="addSp delSp modSp add mod">
        <pc:chgData name="FATMA YAVUZ" userId="9507d5fa-d7c5-47d0-9682-d4ad57f6f679" providerId="ADAL" clId="{C27B3CC8-713B-56C0-A25A-F94271DCE021}" dt="2025-12-29T11:38:15.123" v="5958" actId="20577"/>
        <pc:sldMkLst>
          <pc:docMk/>
          <pc:sldMk cId="3017858786" sldId="370"/>
        </pc:sldMkLst>
        <pc:spChg chg="mod">
          <ac:chgData name="FATMA YAVUZ" userId="9507d5fa-d7c5-47d0-9682-d4ad57f6f679" providerId="ADAL" clId="{C27B3CC8-713B-56C0-A25A-F94271DCE021}" dt="2025-12-17T17:26:10.332" v="5022" actId="20577"/>
          <ac:spMkLst>
            <pc:docMk/>
            <pc:sldMk cId="3017858786" sldId="370"/>
            <ac:spMk id="3" creationId="{8CD1DB42-0BB9-DE89-FD5D-D902B28BC6C0}"/>
          </ac:spMkLst>
        </pc:spChg>
        <pc:spChg chg="mod">
          <ac:chgData name="FATMA YAVUZ" userId="9507d5fa-d7c5-47d0-9682-d4ad57f6f679" providerId="ADAL" clId="{C27B3CC8-713B-56C0-A25A-F94271DCE021}" dt="2025-12-29T11:38:15.123" v="5958" actId="20577"/>
          <ac:spMkLst>
            <pc:docMk/>
            <pc:sldMk cId="3017858786" sldId="370"/>
            <ac:spMk id="4" creationId="{BCAFCA2A-B141-0B82-1BE9-0F4F33ECAA7E}"/>
          </ac:spMkLst>
        </pc:spChg>
        <pc:spChg chg="mod">
          <ac:chgData name="FATMA YAVUZ" userId="9507d5fa-d7c5-47d0-9682-d4ad57f6f679" providerId="ADAL" clId="{C27B3CC8-713B-56C0-A25A-F94271DCE021}" dt="2025-12-27T15:12:12.120" v="5810" actId="20577"/>
          <ac:spMkLst>
            <pc:docMk/>
            <pc:sldMk cId="3017858786" sldId="370"/>
            <ac:spMk id="5" creationId="{6C135F92-7712-AC93-34E0-7C272E59E1C6}"/>
          </ac:spMkLst>
        </pc:spChg>
        <pc:spChg chg="mod">
          <ac:chgData name="FATMA YAVUZ" userId="9507d5fa-d7c5-47d0-9682-d4ad57f6f679" providerId="ADAL" clId="{C27B3CC8-713B-56C0-A25A-F94271DCE021}" dt="2025-12-17T17:26:17.283" v="5024" actId="1076"/>
          <ac:spMkLst>
            <pc:docMk/>
            <pc:sldMk cId="3017858786" sldId="370"/>
            <ac:spMk id="6" creationId="{EACBF620-0D04-A99F-5DA9-729827B1FDBB}"/>
          </ac:spMkLst>
        </pc:spChg>
        <pc:spChg chg="mod">
          <ac:chgData name="FATMA YAVUZ" userId="9507d5fa-d7c5-47d0-9682-d4ad57f6f679" providerId="ADAL" clId="{C27B3CC8-713B-56C0-A25A-F94271DCE021}" dt="2025-12-17T17:26:32.550" v="5028" actId="14100"/>
          <ac:spMkLst>
            <pc:docMk/>
            <pc:sldMk cId="3017858786" sldId="370"/>
            <ac:spMk id="7" creationId="{0408B0F2-C89B-FB44-BA5C-8682E6E4D2C1}"/>
          </ac:spMkLst>
        </pc:spChg>
        <pc:spChg chg="mod">
          <ac:chgData name="FATMA YAVUZ" userId="9507d5fa-d7c5-47d0-9682-d4ad57f6f679" providerId="ADAL" clId="{C27B3CC8-713B-56C0-A25A-F94271DCE021}" dt="2025-12-17T17:26:40.732" v="5029" actId="14100"/>
          <ac:spMkLst>
            <pc:docMk/>
            <pc:sldMk cId="3017858786" sldId="370"/>
            <ac:spMk id="8" creationId="{8AEC4440-A0B6-4B06-BC0B-98F46B5A3F88}"/>
          </ac:spMkLst>
        </pc:spChg>
        <pc:spChg chg="mod">
          <ac:chgData name="FATMA YAVUZ" userId="9507d5fa-d7c5-47d0-9682-d4ad57f6f679" providerId="ADAL" clId="{C27B3CC8-713B-56C0-A25A-F94271DCE021}" dt="2025-12-17T17:26:45.417" v="5030" actId="14100"/>
          <ac:spMkLst>
            <pc:docMk/>
            <pc:sldMk cId="3017858786" sldId="370"/>
            <ac:spMk id="9" creationId="{37A520CA-EAC6-AD05-4B0B-27DD6754F4A0}"/>
          </ac:spMkLst>
        </pc:spChg>
      </pc:sldChg>
      <pc:sldChg chg="addSp delSp modSp add mod">
        <pc:chgData name="FATMA YAVUZ" userId="9507d5fa-d7c5-47d0-9682-d4ad57f6f679" providerId="ADAL" clId="{C27B3CC8-713B-56C0-A25A-F94271DCE021}" dt="2025-12-22T18:21:45.646" v="5285" actId="20577"/>
        <pc:sldMkLst>
          <pc:docMk/>
          <pc:sldMk cId="3373310350" sldId="371"/>
        </pc:sldMkLst>
        <pc:spChg chg="mod">
          <ac:chgData name="FATMA YAVUZ" userId="9507d5fa-d7c5-47d0-9682-d4ad57f6f679" providerId="ADAL" clId="{C27B3CC8-713B-56C0-A25A-F94271DCE021}" dt="2025-12-14T15:27:09.532" v="2941" actId="207"/>
          <ac:spMkLst>
            <pc:docMk/>
            <pc:sldMk cId="3373310350" sldId="371"/>
            <ac:spMk id="2" creationId="{C2ED5F57-B3C0-01A2-D0DE-3B4AE10E7110}"/>
          </ac:spMkLst>
        </pc:spChg>
        <pc:spChg chg="mod">
          <ac:chgData name="FATMA YAVUZ" userId="9507d5fa-d7c5-47d0-9682-d4ad57f6f679" providerId="ADAL" clId="{C27B3CC8-713B-56C0-A25A-F94271DCE021}" dt="2025-12-22T18:19:57.621" v="5265" actId="20577"/>
          <ac:spMkLst>
            <pc:docMk/>
            <pc:sldMk cId="3373310350" sldId="371"/>
            <ac:spMk id="3" creationId="{72FF04CC-2C62-602B-98C7-935A8CB357B2}"/>
          </ac:spMkLst>
        </pc:spChg>
        <pc:spChg chg="mod">
          <ac:chgData name="FATMA YAVUZ" userId="9507d5fa-d7c5-47d0-9682-d4ad57f6f679" providerId="ADAL" clId="{C27B3CC8-713B-56C0-A25A-F94271DCE021}" dt="2025-12-22T18:21:45.646" v="5285" actId="20577"/>
          <ac:spMkLst>
            <pc:docMk/>
            <pc:sldMk cId="3373310350" sldId="371"/>
            <ac:spMk id="5" creationId="{69AFF35A-A286-1B91-0C41-6F636CFAB215}"/>
          </ac:spMkLst>
        </pc:spChg>
        <pc:spChg chg="mod">
          <ac:chgData name="FATMA YAVUZ" userId="9507d5fa-d7c5-47d0-9682-d4ad57f6f679" providerId="ADAL" clId="{C27B3CC8-713B-56C0-A25A-F94271DCE021}" dt="2025-12-22T18:21:30.766" v="5281" actId="1076"/>
          <ac:spMkLst>
            <pc:docMk/>
            <pc:sldMk cId="3373310350" sldId="371"/>
            <ac:spMk id="6" creationId="{586B8A22-1344-CB3A-366E-42951BD5AB22}"/>
          </ac:spMkLst>
        </pc:spChg>
        <pc:spChg chg="add mod">
          <ac:chgData name="FATMA YAVUZ" userId="9507d5fa-d7c5-47d0-9682-d4ad57f6f679" providerId="ADAL" clId="{C27B3CC8-713B-56C0-A25A-F94271DCE021}" dt="2025-12-22T18:21:26.233" v="5280" actId="1076"/>
          <ac:spMkLst>
            <pc:docMk/>
            <pc:sldMk cId="3373310350" sldId="371"/>
            <ac:spMk id="7" creationId="{06E0033F-30ED-EE24-D529-1A990E09DFA1}"/>
          </ac:spMkLst>
        </pc:spChg>
        <pc:spChg chg="mod">
          <ac:chgData name="FATMA YAVUZ" userId="9507d5fa-d7c5-47d0-9682-d4ad57f6f679" providerId="ADAL" clId="{C27B3CC8-713B-56C0-A25A-F94271DCE021}" dt="2025-12-22T18:21:12.814" v="5278" actId="14100"/>
          <ac:spMkLst>
            <pc:docMk/>
            <pc:sldMk cId="3373310350" sldId="371"/>
            <ac:spMk id="8" creationId="{E619D791-674B-B7C9-5759-F275F0E57C02}"/>
          </ac:spMkLst>
        </pc:spChg>
        <pc:spChg chg="add mod">
          <ac:chgData name="FATMA YAVUZ" userId="9507d5fa-d7c5-47d0-9682-d4ad57f6f679" providerId="ADAL" clId="{C27B3CC8-713B-56C0-A25A-F94271DCE021}" dt="2025-12-22T18:21:34.763" v="5282" actId="1076"/>
          <ac:spMkLst>
            <pc:docMk/>
            <pc:sldMk cId="3373310350" sldId="371"/>
            <ac:spMk id="9" creationId="{B729DD85-6160-E1E1-8353-B80B8AB02CD4}"/>
          </ac:spMkLst>
        </pc:spChg>
        <pc:spChg chg="mod">
          <ac:chgData name="FATMA YAVUZ" userId="9507d5fa-d7c5-47d0-9682-d4ad57f6f679" providerId="ADAL" clId="{C27B3CC8-713B-56C0-A25A-F94271DCE021}" dt="2025-12-22T18:21:39.215" v="5283" actId="1076"/>
          <ac:spMkLst>
            <pc:docMk/>
            <pc:sldMk cId="3373310350" sldId="371"/>
            <ac:spMk id="10" creationId="{142DE680-0ADF-7590-1838-1A83D01C4509}"/>
          </ac:spMkLst>
        </pc:spChg>
      </pc:sldChg>
      <pc:sldChg chg="addSp delSp modSp add mod ord setBg delDesignElem">
        <pc:chgData name="FATMA YAVUZ" userId="9507d5fa-d7c5-47d0-9682-d4ad57f6f679" providerId="ADAL" clId="{C27B3CC8-713B-56C0-A25A-F94271DCE021}" dt="2025-12-24T16:08:26.015" v="5538" actId="20577"/>
        <pc:sldMkLst>
          <pc:docMk/>
          <pc:sldMk cId="4067956007" sldId="374"/>
        </pc:sldMkLst>
        <pc:spChg chg="add mod">
          <ac:chgData name="FATMA YAVUZ" userId="9507d5fa-d7c5-47d0-9682-d4ad57f6f679" providerId="ADAL" clId="{C27B3CC8-713B-56C0-A25A-F94271DCE021}" dt="2025-12-19T19:32:25.573" v="5155" actId="1076"/>
          <ac:spMkLst>
            <pc:docMk/>
            <pc:sldMk cId="4067956007" sldId="374"/>
            <ac:spMk id="2" creationId="{BADE95BC-1DB9-34AB-865B-33CB3F118813}"/>
          </ac:spMkLst>
        </pc:spChg>
        <pc:spChg chg="add mod">
          <ac:chgData name="FATMA YAVUZ" userId="9507d5fa-d7c5-47d0-9682-d4ad57f6f679" providerId="ADAL" clId="{C27B3CC8-713B-56C0-A25A-F94271DCE021}" dt="2025-12-24T16:08:26.015" v="5538" actId="20577"/>
          <ac:spMkLst>
            <pc:docMk/>
            <pc:sldMk cId="4067956007" sldId="374"/>
            <ac:spMk id="5" creationId="{488F6813-7221-CDDC-C800-D263AF24FFBF}"/>
          </ac:spMkLst>
        </pc:spChg>
        <pc:spChg chg="mod">
          <ac:chgData name="FATMA YAVUZ" userId="9507d5fa-d7c5-47d0-9682-d4ad57f6f679" providerId="ADAL" clId="{C27B3CC8-713B-56C0-A25A-F94271DCE021}" dt="2025-12-14T08:14:49.395" v="2620" actId="1076"/>
          <ac:spMkLst>
            <pc:docMk/>
            <pc:sldMk cId="4067956007" sldId="374"/>
            <ac:spMk id="7" creationId="{545F377A-6E40-8434-3C17-F817AD66CC6A}"/>
          </ac:spMkLst>
        </pc:spChg>
        <pc:spChg chg="add">
          <ac:chgData name="FATMA YAVUZ" userId="9507d5fa-d7c5-47d0-9682-d4ad57f6f679" providerId="ADAL" clId="{C27B3CC8-713B-56C0-A25A-F94271DCE021}" dt="2025-12-14T06:46:55.078" v="2381" actId="26606"/>
          <ac:spMkLst>
            <pc:docMk/>
            <pc:sldMk cId="4067956007" sldId="374"/>
            <ac:spMk id="9" creationId="{C5176844-69C3-4F79-BE38-EA5BDDF4FEA4}"/>
          </ac:spMkLst>
        </pc:spChg>
        <pc:spChg chg="add">
          <ac:chgData name="FATMA YAVUZ" userId="9507d5fa-d7c5-47d0-9682-d4ad57f6f679" providerId="ADAL" clId="{C27B3CC8-713B-56C0-A25A-F94271DCE021}" dt="2025-12-14T06:46:55.078" v="2381" actId="26606"/>
          <ac:spMkLst>
            <pc:docMk/>
            <pc:sldMk cId="4067956007" sldId="374"/>
            <ac:spMk id="10" creationId="{1CF1AAE4-D0BC-430F-A613-7BBAAECA0C2D}"/>
          </ac:spMkLst>
        </pc:spChg>
        <pc:spChg chg="add">
          <ac:chgData name="FATMA YAVUZ" userId="9507d5fa-d7c5-47d0-9682-d4ad57f6f679" providerId="ADAL" clId="{C27B3CC8-713B-56C0-A25A-F94271DCE021}" dt="2025-12-14T06:46:55.078" v="2381" actId="26606"/>
          <ac:spMkLst>
            <pc:docMk/>
            <pc:sldMk cId="4067956007" sldId="374"/>
            <ac:spMk id="11" creationId="{A101E513-AF74-4E9D-A31F-99664250722D}"/>
          </ac:spMkLst>
        </pc:spChg>
      </pc:sldChg>
      <pc:sldChg chg="addSp delSp modSp add mod setBg">
        <pc:chgData name="FATMA YAVUZ" userId="9507d5fa-d7c5-47d0-9682-d4ad57f6f679" providerId="ADAL" clId="{C27B3CC8-713B-56C0-A25A-F94271DCE021}" dt="2025-12-22T18:46:06.937" v="5454" actId="20577"/>
        <pc:sldMkLst>
          <pc:docMk/>
          <pc:sldMk cId="1685545265" sldId="376"/>
        </pc:sldMkLst>
        <pc:spChg chg="mod">
          <ac:chgData name="FATMA YAVUZ" userId="9507d5fa-d7c5-47d0-9682-d4ad57f6f679" providerId="ADAL" clId="{C27B3CC8-713B-56C0-A25A-F94271DCE021}" dt="2025-12-14T06:57:45.858" v="2444" actId="113"/>
          <ac:spMkLst>
            <pc:docMk/>
            <pc:sldMk cId="1685545265" sldId="376"/>
            <ac:spMk id="2" creationId="{00000000-0000-0000-0000-000000000000}"/>
          </ac:spMkLst>
        </pc:spChg>
        <pc:spChg chg="add">
          <ac:chgData name="FATMA YAVUZ" userId="9507d5fa-d7c5-47d0-9682-d4ad57f6f679" providerId="ADAL" clId="{C27B3CC8-713B-56C0-A25A-F94271DCE021}" dt="2025-12-14T06:57:26.437" v="2437" actId="26606"/>
          <ac:spMkLst>
            <pc:docMk/>
            <pc:sldMk cId="1685545265" sldId="376"/>
            <ac:spMk id="9" creationId="{C5176844-69C3-4F79-BE38-EA5BDDF4FEA4}"/>
          </ac:spMkLst>
        </pc:spChg>
        <pc:spChg chg="add">
          <ac:chgData name="FATMA YAVUZ" userId="9507d5fa-d7c5-47d0-9682-d4ad57f6f679" providerId="ADAL" clId="{C27B3CC8-713B-56C0-A25A-F94271DCE021}" dt="2025-12-14T06:57:26.437" v="2437" actId="26606"/>
          <ac:spMkLst>
            <pc:docMk/>
            <pc:sldMk cId="1685545265" sldId="376"/>
            <ac:spMk id="11" creationId="{41113FF5-9B84-4A89-BF52-EA3C7E01AA3B}"/>
          </ac:spMkLst>
        </pc:spChg>
        <pc:spChg chg="add">
          <ac:chgData name="FATMA YAVUZ" userId="9507d5fa-d7c5-47d0-9682-d4ad57f6f679" providerId="ADAL" clId="{C27B3CC8-713B-56C0-A25A-F94271DCE021}" dt="2025-12-14T06:57:26.437" v="2437" actId="26606"/>
          <ac:spMkLst>
            <pc:docMk/>
            <pc:sldMk cId="1685545265" sldId="376"/>
            <ac:spMk id="13" creationId="{A101E513-AF74-4E9D-A31F-99664250722D}"/>
          </ac:spMkLst>
        </pc:spChg>
        <pc:graphicFrameChg chg="add mod modGraphic">
          <ac:chgData name="FATMA YAVUZ" userId="9507d5fa-d7c5-47d0-9682-d4ad57f6f679" providerId="ADAL" clId="{C27B3CC8-713B-56C0-A25A-F94271DCE021}" dt="2025-12-22T18:46:06.937" v="5454" actId="20577"/>
          <ac:graphicFrameMkLst>
            <pc:docMk/>
            <pc:sldMk cId="1685545265" sldId="376"/>
            <ac:graphicFrameMk id="5" creationId="{EE9D58E5-C562-C5C1-CDF7-D76FDDD63E00}"/>
          </ac:graphicFrameMkLst>
        </pc:graphicFrameChg>
      </pc:sldChg>
      <pc:sldChg chg="addSp modSp add mod setBg">
        <pc:chgData name="FATMA YAVUZ" userId="9507d5fa-d7c5-47d0-9682-d4ad57f6f679" providerId="ADAL" clId="{C27B3CC8-713B-56C0-A25A-F94271DCE021}" dt="2025-12-14T06:59:20.891" v="2464" actId="1076"/>
        <pc:sldMkLst>
          <pc:docMk/>
          <pc:sldMk cId="1512945790" sldId="377"/>
        </pc:sldMkLst>
        <pc:spChg chg="mod">
          <ac:chgData name="FATMA YAVUZ" userId="9507d5fa-d7c5-47d0-9682-d4ad57f6f679" providerId="ADAL" clId="{C27B3CC8-713B-56C0-A25A-F94271DCE021}" dt="2025-12-14T06:59:02.910" v="2461" actId="404"/>
          <ac:spMkLst>
            <pc:docMk/>
            <pc:sldMk cId="1512945790" sldId="377"/>
            <ac:spMk id="2" creationId="{00000000-0000-0000-0000-000000000000}"/>
          </ac:spMkLst>
        </pc:spChg>
        <pc:spChg chg="mod ord">
          <ac:chgData name="FATMA YAVUZ" userId="9507d5fa-d7c5-47d0-9682-d4ad57f6f679" providerId="ADAL" clId="{C27B3CC8-713B-56C0-A25A-F94271DCE021}" dt="2025-12-14T06:59:20.891" v="2464" actId="1076"/>
          <ac:spMkLst>
            <pc:docMk/>
            <pc:sldMk cId="1512945790" sldId="377"/>
            <ac:spMk id="3" creationId="{00000000-0000-0000-0000-000000000000}"/>
          </ac:spMkLst>
        </pc:spChg>
        <pc:spChg chg="add">
          <ac:chgData name="FATMA YAVUZ" userId="9507d5fa-d7c5-47d0-9682-d4ad57f6f679" providerId="ADAL" clId="{C27B3CC8-713B-56C0-A25A-F94271DCE021}" dt="2025-12-14T06:58:10.512" v="2449" actId="26606"/>
          <ac:spMkLst>
            <pc:docMk/>
            <pc:sldMk cId="1512945790" sldId="377"/>
            <ac:spMk id="9" creationId="{C5176844-69C3-4F79-BE38-EA5BDDF4FEA4}"/>
          </ac:spMkLst>
        </pc:spChg>
        <pc:spChg chg="add">
          <ac:chgData name="FATMA YAVUZ" userId="9507d5fa-d7c5-47d0-9682-d4ad57f6f679" providerId="ADAL" clId="{C27B3CC8-713B-56C0-A25A-F94271DCE021}" dt="2025-12-14T06:58:10.512" v="2449" actId="26606"/>
          <ac:spMkLst>
            <pc:docMk/>
            <pc:sldMk cId="1512945790" sldId="377"/>
            <ac:spMk id="13" creationId="{A101E513-AF74-4E9D-A31F-99664250722D}"/>
          </ac:spMkLst>
        </pc:spChg>
        <pc:picChg chg="mod">
          <ac:chgData name="FATMA YAVUZ" userId="9507d5fa-d7c5-47d0-9682-d4ad57f6f679" providerId="ADAL" clId="{C27B3CC8-713B-56C0-A25A-F94271DCE021}" dt="2025-12-14T06:59:13.141" v="2462" actId="14100"/>
          <ac:picMkLst>
            <pc:docMk/>
            <pc:sldMk cId="1512945790" sldId="377"/>
            <ac:picMk id="4" creationId="{00000000-0000-0000-0000-000000000000}"/>
          </ac:picMkLst>
        </pc:picChg>
        <pc:cxnChg chg="add">
          <ac:chgData name="FATMA YAVUZ" userId="9507d5fa-d7c5-47d0-9682-d4ad57f6f679" providerId="ADAL" clId="{C27B3CC8-713B-56C0-A25A-F94271DCE021}" dt="2025-12-14T06:58:10.512" v="2449" actId="26606"/>
          <ac:cxnSpMkLst>
            <pc:docMk/>
            <pc:sldMk cId="1512945790" sldId="377"/>
            <ac:cxnSpMk id="11" creationId="{4D5E13B1-3A31-47C7-8474-7A3DE600680D}"/>
          </ac:cxnSpMkLst>
        </pc:cxnChg>
      </pc:sldChg>
      <pc:sldChg chg="addSp delSp modSp add mod ord setBg">
        <pc:chgData name="FATMA YAVUZ" userId="9507d5fa-d7c5-47d0-9682-d4ad57f6f679" providerId="ADAL" clId="{C27B3CC8-713B-56C0-A25A-F94271DCE021}" dt="2025-12-17T15:29:11.812" v="4864" actId="20578"/>
        <pc:sldMkLst>
          <pc:docMk/>
          <pc:sldMk cId="3190980526" sldId="378"/>
        </pc:sldMkLst>
        <pc:spChg chg="mod">
          <ac:chgData name="FATMA YAVUZ" userId="9507d5fa-d7c5-47d0-9682-d4ad57f6f679" providerId="ADAL" clId="{C27B3CC8-713B-56C0-A25A-F94271DCE021}" dt="2025-12-14T15:39:06.575" v="2977" actId="114"/>
          <ac:spMkLst>
            <pc:docMk/>
            <pc:sldMk cId="3190980526" sldId="378"/>
            <ac:spMk id="2" creationId="{00000000-0000-0000-0000-000000000000}"/>
          </ac:spMkLst>
        </pc:spChg>
        <pc:spChg chg="add">
          <ac:chgData name="FATMA YAVUZ" userId="9507d5fa-d7c5-47d0-9682-d4ad57f6f679" providerId="ADAL" clId="{C27B3CC8-713B-56C0-A25A-F94271DCE021}" dt="2025-12-14T07:01:45.077" v="2486" actId="26606"/>
          <ac:spMkLst>
            <pc:docMk/>
            <pc:sldMk cId="3190980526" sldId="378"/>
            <ac:spMk id="9" creationId="{C5176844-69C3-4F79-BE38-EA5BDDF4FEA4}"/>
          </ac:spMkLst>
        </pc:spChg>
        <pc:spChg chg="add">
          <ac:chgData name="FATMA YAVUZ" userId="9507d5fa-d7c5-47d0-9682-d4ad57f6f679" providerId="ADAL" clId="{C27B3CC8-713B-56C0-A25A-F94271DCE021}" dt="2025-12-14T07:01:45.077" v="2486" actId="26606"/>
          <ac:spMkLst>
            <pc:docMk/>
            <pc:sldMk cId="3190980526" sldId="378"/>
            <ac:spMk id="13" creationId="{A101E513-AF74-4E9D-A31F-99664250722D}"/>
          </ac:spMkLst>
        </pc:spChg>
        <pc:graphicFrameChg chg="add mod">
          <ac:chgData name="FATMA YAVUZ" userId="9507d5fa-d7c5-47d0-9682-d4ad57f6f679" providerId="ADAL" clId="{C27B3CC8-713B-56C0-A25A-F94271DCE021}" dt="2025-12-14T07:02:19.898" v="2492" actId="1076"/>
          <ac:graphicFrameMkLst>
            <pc:docMk/>
            <pc:sldMk cId="3190980526" sldId="378"/>
            <ac:graphicFrameMk id="5" creationId="{EF3B9FCE-7B23-89F4-0611-9EC9FBB424E0}"/>
          </ac:graphicFrameMkLst>
        </pc:graphicFrameChg>
        <pc:cxnChg chg="add">
          <ac:chgData name="FATMA YAVUZ" userId="9507d5fa-d7c5-47d0-9682-d4ad57f6f679" providerId="ADAL" clId="{C27B3CC8-713B-56C0-A25A-F94271DCE021}" dt="2025-12-14T07:01:45.077" v="2486" actId="26606"/>
          <ac:cxnSpMkLst>
            <pc:docMk/>
            <pc:sldMk cId="3190980526" sldId="378"/>
            <ac:cxnSpMk id="11" creationId="{623022EF-4E43-4298-8E3D-DA5EF06176E9}"/>
          </ac:cxnSpMkLst>
        </pc:cxnChg>
      </pc:sldChg>
      <pc:sldChg chg="modSp add mod">
        <pc:chgData name="FATMA YAVUZ" userId="9507d5fa-d7c5-47d0-9682-d4ad57f6f679" providerId="ADAL" clId="{C27B3CC8-713B-56C0-A25A-F94271DCE021}" dt="2025-12-22T18:53:57.581" v="5485" actId="14100"/>
        <pc:sldMkLst>
          <pc:docMk/>
          <pc:sldMk cId="830963555" sldId="379"/>
        </pc:sldMkLst>
        <pc:spChg chg="mod">
          <ac:chgData name="FATMA YAVUZ" userId="9507d5fa-d7c5-47d0-9682-d4ad57f6f679" providerId="ADAL" clId="{C27B3CC8-713B-56C0-A25A-F94271DCE021}" dt="2025-12-14T07:09:33.493" v="2553" actId="2711"/>
          <ac:spMkLst>
            <pc:docMk/>
            <pc:sldMk cId="830963555" sldId="379"/>
            <ac:spMk id="4" creationId="{07B02A18-BC7F-4E56-A513-CF7E2B01D0E1}"/>
          </ac:spMkLst>
        </pc:spChg>
        <pc:spChg chg="mod">
          <ac:chgData name="FATMA YAVUZ" userId="9507d5fa-d7c5-47d0-9682-d4ad57f6f679" providerId="ADAL" clId="{C27B3CC8-713B-56C0-A25A-F94271DCE021}" dt="2025-12-22T18:53:57.581" v="5485" actId="14100"/>
          <ac:spMkLst>
            <pc:docMk/>
            <pc:sldMk cId="830963555" sldId="379"/>
            <ac:spMk id="6" creationId="{FE762324-C403-4B61-88EC-C234BBFEA066}"/>
          </ac:spMkLst>
        </pc:spChg>
        <pc:spChg chg="mod">
          <ac:chgData name="FATMA YAVUZ" userId="9507d5fa-d7c5-47d0-9682-d4ad57f6f679" providerId="ADAL" clId="{C27B3CC8-713B-56C0-A25A-F94271DCE021}" dt="2025-12-14T07:16:29.981" v="2616" actId="404"/>
          <ac:spMkLst>
            <pc:docMk/>
            <pc:sldMk cId="830963555" sldId="379"/>
            <ac:spMk id="7" creationId="{00000000-0000-0000-0000-000000000000}"/>
          </ac:spMkLst>
        </pc:spChg>
      </pc:sldChg>
      <pc:sldChg chg="addSp delSp modSp add mod setBg">
        <pc:chgData name="FATMA YAVUZ" userId="9507d5fa-d7c5-47d0-9682-d4ad57f6f679" providerId="ADAL" clId="{C27B3CC8-713B-56C0-A25A-F94271DCE021}" dt="2025-12-22T18:55:37.999" v="5489" actId="27636"/>
        <pc:sldMkLst>
          <pc:docMk/>
          <pc:sldMk cId="4136989971" sldId="380"/>
        </pc:sldMkLst>
        <pc:spChg chg="mod">
          <ac:chgData name="FATMA YAVUZ" userId="9507d5fa-d7c5-47d0-9682-d4ad57f6f679" providerId="ADAL" clId="{C27B3CC8-713B-56C0-A25A-F94271DCE021}" dt="2025-12-14T07:10:32.982" v="2563" actId="26606"/>
          <ac:spMkLst>
            <pc:docMk/>
            <pc:sldMk cId="4136989971" sldId="380"/>
            <ac:spMk id="2" creationId="{00000000-0000-0000-0000-000000000000}"/>
          </ac:spMkLst>
        </pc:spChg>
        <pc:spChg chg="mod">
          <ac:chgData name="FATMA YAVUZ" userId="9507d5fa-d7c5-47d0-9682-d4ad57f6f679" providerId="ADAL" clId="{C27B3CC8-713B-56C0-A25A-F94271DCE021}" dt="2025-12-14T15:43:11.991" v="2986" actId="1076"/>
          <ac:spMkLst>
            <pc:docMk/>
            <pc:sldMk cId="4136989971" sldId="380"/>
            <ac:spMk id="4" creationId="{1FD61E88-DAD0-4E5C-BB4E-445603F41410}"/>
          </ac:spMkLst>
        </pc:spChg>
        <pc:spChg chg="mod">
          <ac:chgData name="FATMA YAVUZ" userId="9507d5fa-d7c5-47d0-9682-d4ad57f6f679" providerId="ADAL" clId="{C27B3CC8-713B-56C0-A25A-F94271DCE021}" dt="2025-12-22T18:55:37.999" v="5489" actId="27636"/>
          <ac:spMkLst>
            <pc:docMk/>
            <pc:sldMk cId="4136989971" sldId="380"/>
            <ac:spMk id="5" creationId="{B210A485-D125-4B2A-8F30-D337CAB46172}"/>
          </ac:spMkLst>
        </pc:spChg>
        <pc:spChg chg="add">
          <ac:chgData name="FATMA YAVUZ" userId="9507d5fa-d7c5-47d0-9682-d4ad57f6f679" providerId="ADAL" clId="{C27B3CC8-713B-56C0-A25A-F94271DCE021}" dt="2025-12-14T07:10:32.982" v="2563" actId="26606"/>
          <ac:spMkLst>
            <pc:docMk/>
            <pc:sldMk cId="4136989971" sldId="380"/>
            <ac:spMk id="16" creationId="{C5176844-69C3-4F79-BE38-EA5BDDF4FEA4}"/>
          </ac:spMkLst>
        </pc:spChg>
        <pc:spChg chg="add">
          <ac:chgData name="FATMA YAVUZ" userId="9507d5fa-d7c5-47d0-9682-d4ad57f6f679" providerId="ADAL" clId="{C27B3CC8-713B-56C0-A25A-F94271DCE021}" dt="2025-12-14T07:10:32.982" v="2563" actId="26606"/>
          <ac:spMkLst>
            <pc:docMk/>
            <pc:sldMk cId="4136989971" sldId="380"/>
            <ac:spMk id="18" creationId="{A101E513-AF74-4E9D-A31F-99664250722D}"/>
          </ac:spMkLst>
        </pc:spChg>
        <pc:cxnChg chg="add">
          <ac:chgData name="FATMA YAVUZ" userId="9507d5fa-d7c5-47d0-9682-d4ad57f6f679" providerId="ADAL" clId="{C27B3CC8-713B-56C0-A25A-F94271DCE021}" dt="2025-12-14T07:10:32.982" v="2563" actId="26606"/>
          <ac:cxnSpMkLst>
            <pc:docMk/>
            <pc:sldMk cId="4136989971" sldId="380"/>
            <ac:cxnSpMk id="17" creationId="{4D5E13B1-3A31-47C7-8474-7A3DE600680D}"/>
          </ac:cxnSpMkLst>
        </pc:cxnChg>
      </pc:sldChg>
      <pc:sldChg chg="modSp add mod">
        <pc:chgData name="FATMA YAVUZ" userId="9507d5fa-d7c5-47d0-9682-d4ad57f6f679" providerId="ADAL" clId="{C27B3CC8-713B-56C0-A25A-F94271DCE021}" dt="2025-12-22T19:28:35.450" v="5506" actId="20577"/>
        <pc:sldMkLst>
          <pc:docMk/>
          <pc:sldMk cId="1608611539" sldId="381"/>
        </pc:sldMkLst>
        <pc:spChg chg="mod">
          <ac:chgData name="FATMA YAVUZ" userId="9507d5fa-d7c5-47d0-9682-d4ad57f6f679" providerId="ADAL" clId="{C27B3CC8-713B-56C0-A25A-F94271DCE021}" dt="2025-12-14T07:16:59.730" v="2618" actId="403"/>
          <ac:spMkLst>
            <pc:docMk/>
            <pc:sldMk cId="1608611539" sldId="381"/>
            <ac:spMk id="2" creationId="{00000000-0000-0000-0000-000000000000}"/>
          </ac:spMkLst>
        </pc:spChg>
        <pc:spChg chg="mod">
          <ac:chgData name="FATMA YAVUZ" userId="9507d5fa-d7c5-47d0-9682-d4ad57f6f679" providerId="ADAL" clId="{C27B3CC8-713B-56C0-A25A-F94271DCE021}" dt="2025-12-14T15:45:31.974" v="3007" actId="1076"/>
          <ac:spMkLst>
            <pc:docMk/>
            <pc:sldMk cId="1608611539" sldId="381"/>
            <ac:spMk id="4" creationId="{20973D22-9560-4D0D-81AD-BE2D6B9EFE3D}"/>
          </ac:spMkLst>
        </pc:spChg>
        <pc:spChg chg="mod">
          <ac:chgData name="FATMA YAVUZ" userId="9507d5fa-d7c5-47d0-9682-d4ad57f6f679" providerId="ADAL" clId="{C27B3CC8-713B-56C0-A25A-F94271DCE021}" dt="2025-12-22T19:28:15.912" v="5504" actId="14100"/>
          <ac:spMkLst>
            <pc:docMk/>
            <pc:sldMk cId="1608611539" sldId="381"/>
            <ac:spMk id="5" creationId="{14F39643-C634-4D43-9AB3-D237051BE0A5}"/>
          </ac:spMkLst>
        </pc:spChg>
        <pc:spChg chg="mod">
          <ac:chgData name="FATMA YAVUZ" userId="9507d5fa-d7c5-47d0-9682-d4ad57f6f679" providerId="ADAL" clId="{C27B3CC8-713B-56C0-A25A-F94271DCE021}" dt="2025-12-22T19:28:35.450" v="5506" actId="20577"/>
          <ac:spMkLst>
            <pc:docMk/>
            <pc:sldMk cId="1608611539" sldId="381"/>
            <ac:spMk id="6" creationId="{CE88075E-814A-4473-AD46-9D772BD54B3A}"/>
          </ac:spMkLst>
        </pc:spChg>
        <pc:picChg chg="mod">
          <ac:chgData name="FATMA YAVUZ" userId="9507d5fa-d7c5-47d0-9682-d4ad57f6f679" providerId="ADAL" clId="{C27B3CC8-713B-56C0-A25A-F94271DCE021}" dt="2025-12-14T15:45:34.007" v="3008" actId="1076"/>
          <ac:picMkLst>
            <pc:docMk/>
            <pc:sldMk cId="1608611539" sldId="381"/>
            <ac:picMk id="7" creationId="{00000000-0000-0000-0000-000000000000}"/>
          </ac:picMkLst>
        </pc:picChg>
      </pc:sldChg>
      <pc:sldChg chg="addSp delSp modSp add mod setBg setClrOvrMap">
        <pc:chgData name="FATMA YAVUZ" userId="9507d5fa-d7c5-47d0-9682-d4ad57f6f679" providerId="ADAL" clId="{C27B3CC8-713B-56C0-A25A-F94271DCE021}" dt="2025-12-22T19:29:14.145" v="5508" actId="14100"/>
        <pc:sldMkLst>
          <pc:docMk/>
          <pc:sldMk cId="1277174003" sldId="382"/>
        </pc:sldMkLst>
        <pc:spChg chg="mod">
          <ac:chgData name="FATMA YAVUZ" userId="9507d5fa-d7c5-47d0-9682-d4ad57f6f679" providerId="ADAL" clId="{C27B3CC8-713B-56C0-A25A-F94271DCE021}" dt="2025-12-14T13:25:17.242" v="2701" actId="113"/>
          <ac:spMkLst>
            <pc:docMk/>
            <pc:sldMk cId="1277174003" sldId="382"/>
            <ac:spMk id="2" creationId="{00000000-0000-0000-0000-000000000000}"/>
          </ac:spMkLst>
        </pc:spChg>
        <pc:spChg chg="mod ord">
          <ac:chgData name="FATMA YAVUZ" userId="9507d5fa-d7c5-47d0-9682-d4ad57f6f679" providerId="ADAL" clId="{C27B3CC8-713B-56C0-A25A-F94271DCE021}" dt="2025-12-14T13:25:44.821" v="2709" actId="20577"/>
          <ac:spMkLst>
            <pc:docMk/>
            <pc:sldMk cId="1277174003" sldId="382"/>
            <ac:spMk id="5" creationId="{8CAC75FE-40BB-451C-97C4-9FB9B5941B46}"/>
          </ac:spMkLst>
        </pc:spChg>
        <pc:spChg chg="add">
          <ac:chgData name="FATMA YAVUZ" userId="9507d5fa-d7c5-47d0-9682-d4ad57f6f679" providerId="ADAL" clId="{C27B3CC8-713B-56C0-A25A-F94271DCE021}" dt="2025-12-14T13:25:01.247" v="2696" actId="26606"/>
          <ac:spMkLst>
            <pc:docMk/>
            <pc:sldMk cId="1277174003" sldId="382"/>
            <ac:spMk id="35" creationId="{C5176844-69C3-4F79-BE38-EA5BDDF4FEA4}"/>
          </ac:spMkLst>
        </pc:spChg>
        <pc:spChg chg="add">
          <ac:chgData name="FATMA YAVUZ" userId="9507d5fa-d7c5-47d0-9682-d4ad57f6f679" providerId="ADAL" clId="{C27B3CC8-713B-56C0-A25A-F94271DCE021}" dt="2025-12-14T13:25:01.247" v="2696" actId="26606"/>
          <ac:spMkLst>
            <pc:docMk/>
            <pc:sldMk cId="1277174003" sldId="382"/>
            <ac:spMk id="37" creationId="{41113FF5-9B84-4A89-BF52-EA3C7E01AA3B}"/>
          </ac:spMkLst>
        </pc:spChg>
        <pc:spChg chg="add">
          <ac:chgData name="FATMA YAVUZ" userId="9507d5fa-d7c5-47d0-9682-d4ad57f6f679" providerId="ADAL" clId="{C27B3CC8-713B-56C0-A25A-F94271DCE021}" dt="2025-12-14T13:25:01.247" v="2696" actId="26606"/>
          <ac:spMkLst>
            <pc:docMk/>
            <pc:sldMk cId="1277174003" sldId="382"/>
            <ac:spMk id="39" creationId="{A101E513-AF74-4E9D-A31F-99664250722D}"/>
          </ac:spMkLst>
        </pc:spChg>
        <pc:picChg chg="mod">
          <ac:chgData name="FATMA YAVUZ" userId="9507d5fa-d7c5-47d0-9682-d4ad57f6f679" providerId="ADAL" clId="{C27B3CC8-713B-56C0-A25A-F94271DCE021}" dt="2025-12-22T19:29:14.145" v="5508" actId="14100"/>
          <ac:picMkLst>
            <pc:docMk/>
            <pc:sldMk cId="1277174003" sldId="382"/>
            <ac:picMk id="6" creationId="{00000000-0000-0000-0000-000000000000}"/>
          </ac:picMkLst>
        </pc:picChg>
      </pc:sldChg>
      <pc:sldChg chg="addSp delSp modSp add mod">
        <pc:chgData name="FATMA YAVUZ" userId="9507d5fa-d7c5-47d0-9682-d4ad57f6f679" providerId="ADAL" clId="{C27B3CC8-713B-56C0-A25A-F94271DCE021}" dt="2025-12-22T19:30:04.610" v="5517" actId="14100"/>
        <pc:sldMkLst>
          <pc:docMk/>
          <pc:sldMk cId="3857403182" sldId="383"/>
        </pc:sldMkLst>
        <pc:spChg chg="mod">
          <ac:chgData name="FATMA YAVUZ" userId="9507d5fa-d7c5-47d0-9682-d4ad57f6f679" providerId="ADAL" clId="{C27B3CC8-713B-56C0-A25A-F94271DCE021}" dt="2025-12-14T13:26:38.008" v="2722" actId="403"/>
          <ac:spMkLst>
            <pc:docMk/>
            <pc:sldMk cId="3857403182" sldId="383"/>
            <ac:spMk id="2" creationId="{00000000-0000-0000-0000-000000000000}"/>
          </ac:spMkLst>
        </pc:spChg>
        <pc:spChg chg="mod">
          <ac:chgData name="FATMA YAVUZ" userId="9507d5fa-d7c5-47d0-9682-d4ad57f6f679" providerId="ADAL" clId="{C27B3CC8-713B-56C0-A25A-F94271DCE021}" dt="2025-12-22T19:30:04.610" v="5517" actId="14100"/>
          <ac:spMkLst>
            <pc:docMk/>
            <pc:sldMk cId="3857403182" sldId="383"/>
            <ac:spMk id="4" creationId="{1FC075DE-C6EC-4D7B-B4D4-05E6246D4FE8}"/>
          </ac:spMkLst>
        </pc:spChg>
        <pc:picChg chg="add mod">
          <ac:chgData name="FATMA YAVUZ" userId="9507d5fa-d7c5-47d0-9682-d4ad57f6f679" providerId="ADAL" clId="{C27B3CC8-713B-56C0-A25A-F94271DCE021}" dt="2025-12-14T13:27:35.175" v="2737" actId="14100"/>
          <ac:picMkLst>
            <pc:docMk/>
            <pc:sldMk cId="3857403182" sldId="383"/>
            <ac:picMk id="5" creationId="{8BC5D170-473E-5BFC-25D8-7BBCBD14ABDD}"/>
          </ac:picMkLst>
        </pc:picChg>
        <pc:picChg chg="add mod">
          <ac:chgData name="FATMA YAVUZ" userId="9507d5fa-d7c5-47d0-9682-d4ad57f6f679" providerId="ADAL" clId="{C27B3CC8-713B-56C0-A25A-F94271DCE021}" dt="2025-12-14T13:27:37.308" v="2738" actId="14100"/>
          <ac:picMkLst>
            <pc:docMk/>
            <pc:sldMk cId="3857403182" sldId="383"/>
            <ac:picMk id="6" creationId="{C008F26B-2963-014A-B49D-482333C302AF}"/>
          </ac:picMkLst>
        </pc:picChg>
        <pc:picChg chg="add mod">
          <ac:chgData name="FATMA YAVUZ" userId="9507d5fa-d7c5-47d0-9682-d4ad57f6f679" providerId="ADAL" clId="{C27B3CC8-713B-56C0-A25A-F94271DCE021}" dt="2025-12-22T19:29:57.527" v="5516" actId="1076"/>
          <ac:picMkLst>
            <pc:docMk/>
            <pc:sldMk cId="3857403182" sldId="383"/>
            <ac:picMk id="1026" creationId="{5691F232-053B-8802-8017-077D1DAC67A5}"/>
          </ac:picMkLst>
        </pc:picChg>
      </pc:sldChg>
      <pc:sldChg chg="addSp delSp modSp add mod setBg delDesignElem">
        <pc:chgData name="FATMA YAVUZ" userId="9507d5fa-d7c5-47d0-9682-d4ad57f6f679" providerId="ADAL" clId="{C27B3CC8-713B-56C0-A25A-F94271DCE021}" dt="2025-12-22T18:49:33.156" v="5466" actId="21"/>
        <pc:sldMkLst>
          <pc:docMk/>
          <pc:sldMk cId="645701550" sldId="384"/>
        </pc:sldMkLst>
        <pc:spChg chg="mod">
          <ac:chgData name="FATMA YAVUZ" userId="9507d5fa-d7c5-47d0-9682-d4ad57f6f679" providerId="ADAL" clId="{C27B3CC8-713B-56C0-A25A-F94271DCE021}" dt="2025-12-14T15:33:11.877" v="2948" actId="26606"/>
          <ac:spMkLst>
            <pc:docMk/>
            <pc:sldMk cId="645701550" sldId="384"/>
            <ac:spMk id="2" creationId="{FAF233CF-D30C-E8F9-58AC-E893C78C8E35}"/>
          </ac:spMkLst>
        </pc:spChg>
        <pc:spChg chg="add mod">
          <ac:chgData name="FATMA YAVUZ" userId="9507d5fa-d7c5-47d0-9682-d4ad57f6f679" providerId="ADAL" clId="{C27B3CC8-713B-56C0-A25A-F94271DCE021}" dt="2025-12-14T15:33:45.622" v="2954" actId="1076"/>
          <ac:spMkLst>
            <pc:docMk/>
            <pc:sldMk cId="645701550" sldId="384"/>
            <ac:spMk id="7" creationId="{3EDC9F6A-005D-7458-0EB2-24C9A3553AA9}"/>
          </ac:spMkLst>
        </pc:spChg>
        <pc:spChg chg="add">
          <ac:chgData name="FATMA YAVUZ" userId="9507d5fa-d7c5-47d0-9682-d4ad57f6f679" providerId="ADAL" clId="{C27B3CC8-713B-56C0-A25A-F94271DCE021}" dt="2025-12-14T15:33:11.877" v="2948" actId="26606"/>
          <ac:spMkLst>
            <pc:docMk/>
            <pc:sldMk cId="645701550" sldId="384"/>
            <ac:spMk id="10" creationId="{C5176844-69C3-4F79-BE38-EA5BDDF4FEA4}"/>
          </ac:spMkLst>
        </pc:spChg>
        <pc:spChg chg="add">
          <ac:chgData name="FATMA YAVUZ" userId="9507d5fa-d7c5-47d0-9682-d4ad57f6f679" providerId="ADAL" clId="{C27B3CC8-713B-56C0-A25A-F94271DCE021}" dt="2025-12-14T15:33:11.877" v="2948" actId="26606"/>
          <ac:spMkLst>
            <pc:docMk/>
            <pc:sldMk cId="645701550" sldId="384"/>
            <ac:spMk id="12" creationId="{41113FF5-9B84-4A89-BF52-EA3C7E01AA3B}"/>
          </ac:spMkLst>
        </pc:spChg>
        <pc:spChg chg="add">
          <ac:chgData name="FATMA YAVUZ" userId="9507d5fa-d7c5-47d0-9682-d4ad57f6f679" providerId="ADAL" clId="{C27B3CC8-713B-56C0-A25A-F94271DCE021}" dt="2025-12-14T15:33:11.877" v="2948" actId="26606"/>
          <ac:spMkLst>
            <pc:docMk/>
            <pc:sldMk cId="645701550" sldId="384"/>
            <ac:spMk id="14" creationId="{A101E513-AF74-4E9D-A31F-99664250722D}"/>
          </ac:spMkLst>
        </pc:spChg>
      </pc:sldChg>
      <pc:sldChg chg="addSp delSp modSp add mod setBg">
        <pc:chgData name="FATMA YAVUZ" userId="9507d5fa-d7c5-47d0-9682-d4ad57f6f679" providerId="ADAL" clId="{C27B3CC8-713B-56C0-A25A-F94271DCE021}" dt="2025-12-17T17:33:45.599" v="5098" actId="478"/>
        <pc:sldMkLst>
          <pc:docMk/>
          <pc:sldMk cId="234653635" sldId="385"/>
        </pc:sldMkLst>
        <pc:spChg chg="mod">
          <ac:chgData name="FATMA YAVUZ" userId="9507d5fa-d7c5-47d0-9682-d4ad57f6f679" providerId="ADAL" clId="{C27B3CC8-713B-56C0-A25A-F94271DCE021}" dt="2025-12-15T13:01:06.206" v="3878" actId="1076"/>
          <ac:spMkLst>
            <pc:docMk/>
            <pc:sldMk cId="234653635" sldId="385"/>
            <ac:spMk id="2" creationId="{00000000-0000-0000-0000-000000000000}"/>
          </ac:spMkLst>
        </pc:spChg>
        <pc:spChg chg="add">
          <ac:chgData name="FATMA YAVUZ" userId="9507d5fa-d7c5-47d0-9682-d4ad57f6f679" providerId="ADAL" clId="{C27B3CC8-713B-56C0-A25A-F94271DCE021}" dt="2025-12-15T13:00:59.359" v="3877" actId="26606"/>
          <ac:spMkLst>
            <pc:docMk/>
            <pc:sldMk cId="234653635" sldId="385"/>
            <ac:spMk id="14" creationId="{C5176844-69C3-4F79-BE38-EA5BDDF4FEA4}"/>
          </ac:spMkLst>
        </pc:spChg>
        <pc:spChg chg="add">
          <ac:chgData name="FATMA YAVUZ" userId="9507d5fa-d7c5-47d0-9682-d4ad57f6f679" providerId="ADAL" clId="{C27B3CC8-713B-56C0-A25A-F94271DCE021}" dt="2025-12-15T13:00:59.359" v="3877" actId="26606"/>
          <ac:spMkLst>
            <pc:docMk/>
            <pc:sldMk cId="234653635" sldId="385"/>
            <ac:spMk id="16" creationId="{A101E513-AF74-4E9D-A31F-99664250722D}"/>
          </ac:spMkLst>
        </pc:spChg>
        <pc:cxnChg chg="add">
          <ac:chgData name="FATMA YAVUZ" userId="9507d5fa-d7c5-47d0-9682-d4ad57f6f679" providerId="ADAL" clId="{C27B3CC8-713B-56C0-A25A-F94271DCE021}" dt="2025-12-15T13:00:59.359" v="3877" actId="26606"/>
          <ac:cxnSpMkLst>
            <pc:docMk/>
            <pc:sldMk cId="234653635" sldId="385"/>
            <ac:cxnSpMk id="15" creationId="{8BD593FB-2EA4-4795-AC37-1F9E8954E404}"/>
          </ac:cxnSpMkLst>
        </pc:cxnChg>
      </pc:sldChg>
      <pc:sldChg chg="addSp delSp modSp new mod">
        <pc:chgData name="FATMA YAVUZ" userId="9507d5fa-d7c5-47d0-9682-d4ad57f6f679" providerId="ADAL" clId="{C27B3CC8-713B-56C0-A25A-F94271DCE021}" dt="2025-12-26T12:07:19.903" v="5612" actId="1076"/>
        <pc:sldMkLst>
          <pc:docMk/>
          <pc:sldMk cId="2269292008" sldId="386"/>
        </pc:sldMkLst>
        <pc:spChg chg="add mod">
          <ac:chgData name="FATMA YAVUZ" userId="9507d5fa-d7c5-47d0-9682-d4ad57f6f679" providerId="ADAL" clId="{C27B3CC8-713B-56C0-A25A-F94271DCE021}" dt="2025-12-26T12:07:14.473" v="5611" actId="14100"/>
          <ac:spMkLst>
            <pc:docMk/>
            <pc:sldMk cId="2269292008" sldId="386"/>
            <ac:spMk id="5" creationId="{EF863655-6996-9D7D-E9E7-C7FCA5BE3BFC}"/>
          </ac:spMkLst>
        </pc:spChg>
        <pc:picChg chg="add mod">
          <ac:chgData name="FATMA YAVUZ" userId="9507d5fa-d7c5-47d0-9682-d4ad57f6f679" providerId="ADAL" clId="{C27B3CC8-713B-56C0-A25A-F94271DCE021}" dt="2025-12-26T12:07:19.903" v="5612" actId="1076"/>
          <ac:picMkLst>
            <pc:docMk/>
            <pc:sldMk cId="2269292008" sldId="386"/>
            <ac:picMk id="2050" creationId="{C536C4E4-90BF-1BB8-1549-CD5B539C9EEB}"/>
          </ac:picMkLst>
        </pc:picChg>
      </pc:sldChg>
      <pc:sldChg chg="addSp delSp modSp new mod setBg setClrOvrMap">
        <pc:chgData name="FATMA YAVUZ" userId="9507d5fa-d7c5-47d0-9682-d4ad57f6f679" providerId="ADAL" clId="{C27B3CC8-713B-56C0-A25A-F94271DCE021}" dt="2025-12-28T18:45:42.712" v="5889" actId="732"/>
        <pc:sldMkLst>
          <pc:docMk/>
          <pc:sldMk cId="719396113" sldId="387"/>
        </pc:sldMkLst>
        <pc:spChg chg="add mod">
          <ac:chgData name="FATMA YAVUZ" userId="9507d5fa-d7c5-47d0-9682-d4ad57f6f679" providerId="ADAL" clId="{C27B3CC8-713B-56C0-A25A-F94271DCE021}" dt="2025-12-28T18:45:15.841" v="5888" actId="1076"/>
          <ac:spMkLst>
            <pc:docMk/>
            <pc:sldMk cId="719396113" sldId="387"/>
            <ac:spMk id="2" creationId="{69F91D83-29BD-4804-32C2-2EADEC4F4728}"/>
          </ac:spMkLst>
        </pc:spChg>
        <pc:spChg chg="add">
          <ac:chgData name="FATMA YAVUZ" userId="9507d5fa-d7c5-47d0-9682-d4ad57f6f679" providerId="ADAL" clId="{C27B3CC8-713B-56C0-A25A-F94271DCE021}" dt="2025-12-26T11:52:14.514" v="5545" actId="26606"/>
          <ac:spMkLst>
            <pc:docMk/>
            <pc:sldMk cId="719396113" sldId="387"/>
            <ac:spMk id="16" creationId="{38C2FC07-A260-43C5-ABA2-A9DD5D5A839D}"/>
          </ac:spMkLst>
        </pc:spChg>
        <pc:spChg chg="add">
          <ac:chgData name="FATMA YAVUZ" userId="9507d5fa-d7c5-47d0-9682-d4ad57f6f679" providerId="ADAL" clId="{C27B3CC8-713B-56C0-A25A-F94271DCE021}" dt="2025-12-26T11:52:14.514" v="5545" actId="26606"/>
          <ac:spMkLst>
            <pc:docMk/>
            <pc:sldMk cId="719396113" sldId="387"/>
            <ac:spMk id="17" creationId="{72411438-92A5-42B0-9C54-EA4FB32ACB5E}"/>
          </ac:spMkLst>
        </pc:spChg>
        <pc:spChg chg="add">
          <ac:chgData name="FATMA YAVUZ" userId="9507d5fa-d7c5-47d0-9682-d4ad57f6f679" providerId="ADAL" clId="{C27B3CC8-713B-56C0-A25A-F94271DCE021}" dt="2025-12-26T11:52:14.514" v="5545" actId="26606"/>
          <ac:spMkLst>
            <pc:docMk/>
            <pc:sldMk cId="719396113" sldId="387"/>
            <ac:spMk id="18" creationId="{5FCC6E86-7C37-4FD2-AF0B-C9BDDBC2B044}"/>
          </ac:spMkLst>
        </pc:spChg>
        <pc:spChg chg="add">
          <ac:chgData name="FATMA YAVUZ" userId="9507d5fa-d7c5-47d0-9682-d4ad57f6f679" providerId="ADAL" clId="{C27B3CC8-713B-56C0-A25A-F94271DCE021}" dt="2025-12-26T11:52:14.514" v="5545" actId="26606"/>
          <ac:spMkLst>
            <pc:docMk/>
            <pc:sldMk cId="719396113" sldId="387"/>
            <ac:spMk id="19" creationId="{454A98CF-5529-4F3E-A692-2CF1D51F36F9}"/>
          </ac:spMkLst>
        </pc:spChg>
        <pc:picChg chg="add mod modCrop">
          <ac:chgData name="FATMA YAVUZ" userId="9507d5fa-d7c5-47d0-9682-d4ad57f6f679" providerId="ADAL" clId="{C27B3CC8-713B-56C0-A25A-F94271DCE021}" dt="2025-12-28T18:45:42.712" v="5889" actId="732"/>
          <ac:picMkLst>
            <pc:docMk/>
            <pc:sldMk cId="719396113" sldId="387"/>
            <ac:picMk id="5" creationId="{28C1410A-2747-2792-919E-F4A7482895FA}"/>
          </ac:picMkLst>
        </pc:picChg>
      </pc:sldChg>
      <pc:sldChg chg="addSp delSp modSp new mod setBg setClrOvrMap">
        <pc:chgData name="FATMA YAVUZ" userId="9507d5fa-d7c5-47d0-9682-d4ad57f6f679" providerId="ADAL" clId="{C27B3CC8-713B-56C0-A25A-F94271DCE021}" dt="2025-12-28T18:53:19.573" v="5916" actId="1076"/>
        <pc:sldMkLst>
          <pc:docMk/>
          <pc:sldMk cId="3889724682" sldId="388"/>
        </pc:sldMkLst>
        <pc:spChg chg="add">
          <ac:chgData name="FATMA YAVUZ" userId="9507d5fa-d7c5-47d0-9682-d4ad57f6f679" providerId="ADAL" clId="{C27B3CC8-713B-56C0-A25A-F94271DCE021}" dt="2025-12-26T11:54:53.960" v="5564" actId="26606"/>
          <ac:spMkLst>
            <pc:docMk/>
            <pc:sldMk cId="3889724682" sldId="388"/>
            <ac:spMk id="7" creationId="{72411438-92A5-42B0-9C54-EA4FB32ACB5E}"/>
          </ac:spMkLst>
        </pc:spChg>
        <pc:spChg chg="add">
          <ac:chgData name="FATMA YAVUZ" userId="9507d5fa-d7c5-47d0-9682-d4ad57f6f679" providerId="ADAL" clId="{C27B3CC8-713B-56C0-A25A-F94271DCE021}" dt="2025-12-26T11:54:53.960" v="5564" actId="26606"/>
          <ac:spMkLst>
            <pc:docMk/>
            <pc:sldMk cId="3889724682" sldId="388"/>
            <ac:spMk id="8" creationId="{5FCC6E86-7C37-4FD2-AF0B-C9BDDBC2B044}"/>
          </ac:spMkLst>
        </pc:spChg>
        <pc:spChg chg="add">
          <ac:chgData name="FATMA YAVUZ" userId="9507d5fa-d7c5-47d0-9682-d4ad57f6f679" providerId="ADAL" clId="{C27B3CC8-713B-56C0-A25A-F94271DCE021}" dt="2025-12-26T11:54:53.960" v="5564" actId="26606"/>
          <ac:spMkLst>
            <pc:docMk/>
            <pc:sldMk cId="3889724682" sldId="388"/>
            <ac:spMk id="9" creationId="{38C2FC07-A260-43C5-ABA2-A9DD5D5A839D}"/>
          </ac:spMkLst>
        </pc:spChg>
        <pc:picChg chg="add mod">
          <ac:chgData name="FATMA YAVUZ" userId="9507d5fa-d7c5-47d0-9682-d4ad57f6f679" providerId="ADAL" clId="{C27B3CC8-713B-56C0-A25A-F94271DCE021}" dt="2025-12-28T18:53:19.573" v="5916" actId="1076"/>
          <ac:picMkLst>
            <pc:docMk/>
            <pc:sldMk cId="3889724682" sldId="388"/>
            <ac:picMk id="5" creationId="{7E99B495-D19B-01F0-43E2-04E76B94EB26}"/>
          </ac:picMkLst>
        </pc:picChg>
      </pc:sldChg>
      <pc:sldChg chg="addSp delSp modSp new mod setBg setClrOvrMap">
        <pc:chgData name="FATMA YAVUZ" userId="9507d5fa-d7c5-47d0-9682-d4ad57f6f679" providerId="ADAL" clId="{C27B3CC8-713B-56C0-A25A-F94271DCE021}" dt="2025-12-26T11:56:12.948" v="5575" actId="14100"/>
        <pc:sldMkLst>
          <pc:docMk/>
          <pc:sldMk cId="2397289444" sldId="389"/>
        </pc:sldMkLst>
        <pc:spChg chg="add">
          <ac:chgData name="FATMA YAVUZ" userId="9507d5fa-d7c5-47d0-9682-d4ad57f6f679" providerId="ADAL" clId="{C27B3CC8-713B-56C0-A25A-F94271DCE021}" dt="2025-12-26T11:55:54.729" v="5573" actId="26606"/>
          <ac:spMkLst>
            <pc:docMk/>
            <pc:sldMk cId="2397289444" sldId="389"/>
            <ac:spMk id="10" creationId="{72411438-92A5-42B0-9C54-EA4FB32ACB5E}"/>
          </ac:spMkLst>
        </pc:spChg>
        <pc:spChg chg="add">
          <ac:chgData name="FATMA YAVUZ" userId="9507d5fa-d7c5-47d0-9682-d4ad57f6f679" providerId="ADAL" clId="{C27B3CC8-713B-56C0-A25A-F94271DCE021}" dt="2025-12-26T11:55:54.729" v="5573" actId="26606"/>
          <ac:spMkLst>
            <pc:docMk/>
            <pc:sldMk cId="2397289444" sldId="389"/>
            <ac:spMk id="12" creationId="{5FCC6E86-7C37-4FD2-AF0B-C9BDDBC2B044}"/>
          </ac:spMkLst>
        </pc:spChg>
        <pc:spChg chg="add">
          <ac:chgData name="FATMA YAVUZ" userId="9507d5fa-d7c5-47d0-9682-d4ad57f6f679" providerId="ADAL" clId="{C27B3CC8-713B-56C0-A25A-F94271DCE021}" dt="2025-12-26T11:55:54.729" v="5573" actId="26606"/>
          <ac:spMkLst>
            <pc:docMk/>
            <pc:sldMk cId="2397289444" sldId="389"/>
            <ac:spMk id="14" creationId="{454A98CF-5529-4F3E-A692-2CF1D51F36F9}"/>
          </ac:spMkLst>
        </pc:spChg>
        <pc:spChg chg="add">
          <ac:chgData name="FATMA YAVUZ" userId="9507d5fa-d7c5-47d0-9682-d4ad57f6f679" providerId="ADAL" clId="{C27B3CC8-713B-56C0-A25A-F94271DCE021}" dt="2025-12-26T11:55:54.729" v="5573" actId="26606"/>
          <ac:spMkLst>
            <pc:docMk/>
            <pc:sldMk cId="2397289444" sldId="389"/>
            <ac:spMk id="16" creationId="{38C2FC07-A260-43C5-ABA2-A9DD5D5A839D}"/>
          </ac:spMkLst>
        </pc:spChg>
        <pc:picChg chg="add mod">
          <ac:chgData name="FATMA YAVUZ" userId="9507d5fa-d7c5-47d0-9682-d4ad57f6f679" providerId="ADAL" clId="{C27B3CC8-713B-56C0-A25A-F94271DCE021}" dt="2025-12-26T11:56:12.948" v="5575" actId="14100"/>
          <ac:picMkLst>
            <pc:docMk/>
            <pc:sldMk cId="2397289444" sldId="389"/>
            <ac:picMk id="5" creationId="{029B588E-6FBE-2144-1189-BC9CD37FC187}"/>
          </ac:picMkLst>
        </pc:picChg>
      </pc:sldChg>
      <pc:sldChg chg="addSp delSp modSp new mod setBg setClrOvrMap">
        <pc:chgData name="FATMA YAVUZ" userId="9507d5fa-d7c5-47d0-9682-d4ad57f6f679" providerId="ADAL" clId="{C27B3CC8-713B-56C0-A25A-F94271DCE021}" dt="2025-12-26T11:56:34.333" v="5579" actId="14100"/>
        <pc:sldMkLst>
          <pc:docMk/>
          <pc:sldMk cId="3521499953" sldId="390"/>
        </pc:sldMkLst>
        <pc:spChg chg="add">
          <ac:chgData name="FATMA YAVUZ" userId="9507d5fa-d7c5-47d0-9682-d4ad57f6f679" providerId="ADAL" clId="{C27B3CC8-713B-56C0-A25A-F94271DCE021}" dt="2025-12-26T11:56:22.295" v="5577" actId="26606"/>
          <ac:spMkLst>
            <pc:docMk/>
            <pc:sldMk cId="3521499953" sldId="390"/>
            <ac:spMk id="10" creationId="{72411438-92A5-42B0-9C54-EA4FB32ACB5E}"/>
          </ac:spMkLst>
        </pc:spChg>
        <pc:spChg chg="add">
          <ac:chgData name="FATMA YAVUZ" userId="9507d5fa-d7c5-47d0-9682-d4ad57f6f679" providerId="ADAL" clId="{C27B3CC8-713B-56C0-A25A-F94271DCE021}" dt="2025-12-26T11:56:22.295" v="5577" actId="26606"/>
          <ac:spMkLst>
            <pc:docMk/>
            <pc:sldMk cId="3521499953" sldId="390"/>
            <ac:spMk id="12" creationId="{5FCC6E86-7C37-4FD2-AF0B-C9BDDBC2B044}"/>
          </ac:spMkLst>
        </pc:spChg>
        <pc:spChg chg="add">
          <ac:chgData name="FATMA YAVUZ" userId="9507d5fa-d7c5-47d0-9682-d4ad57f6f679" providerId="ADAL" clId="{C27B3CC8-713B-56C0-A25A-F94271DCE021}" dt="2025-12-26T11:56:22.295" v="5577" actId="26606"/>
          <ac:spMkLst>
            <pc:docMk/>
            <pc:sldMk cId="3521499953" sldId="390"/>
            <ac:spMk id="14" creationId="{454A98CF-5529-4F3E-A692-2CF1D51F36F9}"/>
          </ac:spMkLst>
        </pc:spChg>
        <pc:spChg chg="add">
          <ac:chgData name="FATMA YAVUZ" userId="9507d5fa-d7c5-47d0-9682-d4ad57f6f679" providerId="ADAL" clId="{C27B3CC8-713B-56C0-A25A-F94271DCE021}" dt="2025-12-26T11:56:22.295" v="5577" actId="26606"/>
          <ac:spMkLst>
            <pc:docMk/>
            <pc:sldMk cId="3521499953" sldId="390"/>
            <ac:spMk id="16" creationId="{38C2FC07-A260-43C5-ABA2-A9DD5D5A839D}"/>
          </ac:spMkLst>
        </pc:spChg>
        <pc:picChg chg="add mod">
          <ac:chgData name="FATMA YAVUZ" userId="9507d5fa-d7c5-47d0-9682-d4ad57f6f679" providerId="ADAL" clId="{C27B3CC8-713B-56C0-A25A-F94271DCE021}" dt="2025-12-26T11:56:34.333" v="5579" actId="14100"/>
          <ac:picMkLst>
            <pc:docMk/>
            <pc:sldMk cId="3521499953" sldId="390"/>
            <ac:picMk id="5" creationId="{D3626EBF-A43D-E141-72FA-6B33CB41C77E}"/>
          </ac:picMkLst>
        </pc:picChg>
      </pc:sldChg>
      <pc:sldChg chg="addSp delSp modSp new mod setBg setClrOvrMap">
        <pc:chgData name="FATMA YAVUZ" userId="9507d5fa-d7c5-47d0-9682-d4ad57f6f679" providerId="ADAL" clId="{C27B3CC8-713B-56C0-A25A-F94271DCE021}" dt="2025-12-27T15:08:38.320" v="5790" actId="20577"/>
        <pc:sldMkLst>
          <pc:docMk/>
          <pc:sldMk cId="4224393633" sldId="391"/>
        </pc:sldMkLst>
        <pc:spChg chg="add mod">
          <ac:chgData name="FATMA YAVUZ" userId="9507d5fa-d7c5-47d0-9682-d4ad57f6f679" providerId="ADAL" clId="{C27B3CC8-713B-56C0-A25A-F94271DCE021}" dt="2025-12-27T15:08:38.320" v="5790" actId="20577"/>
          <ac:spMkLst>
            <pc:docMk/>
            <pc:sldMk cId="4224393633" sldId="391"/>
            <ac:spMk id="6" creationId="{D1EBCEF5-9CF4-694B-13CC-5C5DCBC28406}"/>
          </ac:spMkLst>
        </pc:spChg>
        <pc:spChg chg="add">
          <ac:chgData name="FATMA YAVUZ" userId="9507d5fa-d7c5-47d0-9682-d4ad57f6f679" providerId="ADAL" clId="{C27B3CC8-713B-56C0-A25A-F94271DCE021}" dt="2025-12-27T15:07:45.735" v="5745" actId="26606"/>
          <ac:spMkLst>
            <pc:docMk/>
            <pc:sldMk cId="4224393633" sldId="391"/>
            <ac:spMk id="16" creationId="{38C2FC07-A260-43C5-ABA2-A9DD5D5A839D}"/>
          </ac:spMkLst>
        </pc:spChg>
        <pc:spChg chg="add">
          <ac:chgData name="FATMA YAVUZ" userId="9507d5fa-d7c5-47d0-9682-d4ad57f6f679" providerId="ADAL" clId="{C27B3CC8-713B-56C0-A25A-F94271DCE021}" dt="2025-12-27T15:07:45.735" v="5745" actId="26606"/>
          <ac:spMkLst>
            <pc:docMk/>
            <pc:sldMk cId="4224393633" sldId="391"/>
            <ac:spMk id="17" creationId="{72411438-92A5-42B0-9C54-EA4FB32ACB5E}"/>
          </ac:spMkLst>
        </pc:spChg>
        <pc:spChg chg="add">
          <ac:chgData name="FATMA YAVUZ" userId="9507d5fa-d7c5-47d0-9682-d4ad57f6f679" providerId="ADAL" clId="{C27B3CC8-713B-56C0-A25A-F94271DCE021}" dt="2025-12-27T15:07:45.735" v="5745" actId="26606"/>
          <ac:spMkLst>
            <pc:docMk/>
            <pc:sldMk cId="4224393633" sldId="391"/>
            <ac:spMk id="18" creationId="{5FCC6E86-7C37-4FD2-AF0B-C9BDDBC2B044}"/>
          </ac:spMkLst>
        </pc:spChg>
        <pc:spChg chg="add">
          <ac:chgData name="FATMA YAVUZ" userId="9507d5fa-d7c5-47d0-9682-d4ad57f6f679" providerId="ADAL" clId="{C27B3CC8-713B-56C0-A25A-F94271DCE021}" dt="2025-12-27T15:07:45.735" v="5745" actId="26606"/>
          <ac:spMkLst>
            <pc:docMk/>
            <pc:sldMk cId="4224393633" sldId="391"/>
            <ac:spMk id="19" creationId="{454A98CF-5529-4F3E-A692-2CF1D51F36F9}"/>
          </ac:spMkLst>
        </pc:spChg>
        <pc:picChg chg="add mod">
          <ac:chgData name="FATMA YAVUZ" userId="9507d5fa-d7c5-47d0-9682-d4ad57f6f679" providerId="ADAL" clId="{C27B3CC8-713B-56C0-A25A-F94271DCE021}" dt="2025-12-27T15:07:49.571" v="5746" actId="14100"/>
          <ac:picMkLst>
            <pc:docMk/>
            <pc:sldMk cId="4224393633" sldId="391"/>
            <ac:picMk id="5" creationId="{C0A673B0-09F0-EE34-6D55-71CEEF23C515}"/>
          </ac:picMkLst>
        </pc:picChg>
      </pc:sldChg>
    </pc:docChg>
  </pc:docChgLst>
</pc:chgInfo>
</file>

<file path=ppt/diagrams/_rels/data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6" Type="http://schemas.openxmlformats.org/officeDocument/2006/relationships/image" Target="../media/image23.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6" Type="http://schemas.openxmlformats.org/officeDocument/2006/relationships/image" Target="../media/image23.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0B376-A9F4-4274-B180-A5E7619CEC0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9D5BC0-0D9E-4A14-85DA-A33C00026826}">
      <dgm:prSet custT="1"/>
      <dgm:spPr/>
      <dgm:t>
        <a:bodyPr/>
        <a:lstStyle/>
        <a:p>
          <a:r>
            <a:rPr lang="en-US" sz="2800" b="1" u="none">
              <a:latin typeface="Calibri" panose="020F0502020204030204" pitchFamily="34" charset="0"/>
              <a:cs typeface="Calibri" panose="020F0502020204030204" pitchFamily="34" charset="0"/>
            </a:rPr>
            <a:t>Öğrenim hedefleri:</a:t>
          </a:r>
          <a:endParaRPr lang="en-US" sz="2800" u="none">
            <a:latin typeface="Calibri" panose="020F0502020204030204" pitchFamily="34" charset="0"/>
            <a:cs typeface="Calibri" panose="020F0502020204030204" pitchFamily="34" charset="0"/>
          </a:endParaRPr>
        </a:p>
      </dgm:t>
    </dgm:pt>
    <dgm:pt modelId="{55F84DAB-EB00-4206-9E02-F3089D9E81D5}" type="parTrans" cxnId="{DABAFA26-FD9E-457C-9EA4-DF72AA2F694F}">
      <dgm:prSet/>
      <dgm:spPr/>
      <dgm:t>
        <a:bodyPr/>
        <a:lstStyle/>
        <a:p>
          <a:endParaRPr lang="en-US" sz="2800" u="none">
            <a:latin typeface="Calibri" panose="020F0502020204030204" pitchFamily="34" charset="0"/>
            <a:cs typeface="Calibri" panose="020F0502020204030204" pitchFamily="34" charset="0"/>
          </a:endParaRPr>
        </a:p>
      </dgm:t>
    </dgm:pt>
    <dgm:pt modelId="{FD502082-5C74-46AC-AA14-01676F8967B3}" type="sibTrans" cxnId="{DABAFA26-FD9E-457C-9EA4-DF72AA2F694F}">
      <dgm:prSet/>
      <dgm:spPr/>
      <dgm:t>
        <a:bodyPr/>
        <a:lstStyle/>
        <a:p>
          <a:endParaRPr lang="en-US" sz="2800" u="none">
            <a:latin typeface="Calibri" panose="020F0502020204030204" pitchFamily="34" charset="0"/>
            <a:cs typeface="Calibri" panose="020F0502020204030204" pitchFamily="34" charset="0"/>
          </a:endParaRPr>
        </a:p>
      </dgm:t>
    </dgm:pt>
    <dgm:pt modelId="{27949FA5-30C4-4EF7-8BDE-34FAD933146A}">
      <dgm:prSet custT="1"/>
      <dgm:spPr/>
      <dgm:t>
        <a:bodyPr/>
        <a:lstStyle/>
        <a:p>
          <a:r>
            <a:rPr lang="en-US" sz="2800" u="none" err="1">
              <a:latin typeface="Calibri" panose="020F0502020204030204" pitchFamily="34" charset="0"/>
              <a:cs typeface="Calibri" panose="020F0502020204030204" pitchFamily="34" charset="0"/>
            </a:rPr>
            <a:t>Gebelik</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izleminin</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amacını</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açıklayabilmek</a:t>
          </a:r>
          <a:endParaRPr lang="en-US" sz="2800" u="none">
            <a:latin typeface="Calibri" panose="020F0502020204030204" pitchFamily="34" charset="0"/>
            <a:cs typeface="Calibri" panose="020F0502020204030204" pitchFamily="34" charset="0"/>
          </a:endParaRPr>
        </a:p>
      </dgm:t>
    </dgm:pt>
    <dgm:pt modelId="{D262F17A-2F34-4494-A623-95DA4BF945EF}" type="parTrans" cxnId="{F0180B79-61F1-4FC1-AAE3-8C10AE43B77B}">
      <dgm:prSet/>
      <dgm:spPr/>
      <dgm:t>
        <a:bodyPr/>
        <a:lstStyle/>
        <a:p>
          <a:endParaRPr lang="en-US" sz="2800" u="none">
            <a:latin typeface="Calibri" panose="020F0502020204030204" pitchFamily="34" charset="0"/>
            <a:cs typeface="Calibri" panose="020F0502020204030204" pitchFamily="34" charset="0"/>
          </a:endParaRPr>
        </a:p>
      </dgm:t>
    </dgm:pt>
    <dgm:pt modelId="{75B76A5D-FBD4-41C5-ACE7-FA506A1584C7}" type="sibTrans" cxnId="{F0180B79-61F1-4FC1-AAE3-8C10AE43B77B}">
      <dgm:prSet/>
      <dgm:spPr/>
      <dgm:t>
        <a:bodyPr/>
        <a:lstStyle/>
        <a:p>
          <a:endParaRPr lang="en-US" sz="2800" u="none">
            <a:latin typeface="Calibri" panose="020F0502020204030204" pitchFamily="34" charset="0"/>
            <a:cs typeface="Calibri" panose="020F0502020204030204" pitchFamily="34" charset="0"/>
          </a:endParaRPr>
        </a:p>
      </dgm:t>
    </dgm:pt>
    <dgm:pt modelId="{027E22AC-4BBD-4567-B647-C43205127B6A}">
      <dgm:prSet custT="1"/>
      <dgm:spPr/>
      <dgm:t>
        <a:bodyPr/>
        <a:lstStyle/>
        <a:p>
          <a:r>
            <a:rPr lang="en-US" sz="2800" u="none" err="1">
              <a:latin typeface="Calibri" panose="020F0502020204030204" pitchFamily="34" charset="0"/>
              <a:cs typeface="Calibri" panose="020F0502020204030204" pitchFamily="34" charset="0"/>
            </a:rPr>
            <a:t>Gebelikte</a:t>
          </a:r>
          <a:r>
            <a:rPr lang="en-US" sz="2800" u="none">
              <a:latin typeface="Calibri" panose="020F0502020204030204" pitchFamily="34" charset="0"/>
              <a:cs typeface="Calibri" panose="020F0502020204030204" pitchFamily="34" charset="0"/>
            </a:rPr>
            <a:t> hangi </a:t>
          </a:r>
          <a:r>
            <a:rPr lang="en-US" sz="2800" u="none" err="1">
              <a:latin typeface="Calibri" panose="020F0502020204030204" pitchFamily="34" charset="0"/>
              <a:cs typeface="Calibri" panose="020F0502020204030204" pitchFamily="34" charset="0"/>
            </a:rPr>
            <a:t>haftalarda</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görüşme</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yapıldığını</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sayabilmek</a:t>
          </a:r>
          <a:endParaRPr lang="en-US" sz="2800" u="none">
            <a:latin typeface="Calibri" panose="020F0502020204030204" pitchFamily="34" charset="0"/>
            <a:cs typeface="Calibri" panose="020F0502020204030204" pitchFamily="34" charset="0"/>
          </a:endParaRPr>
        </a:p>
      </dgm:t>
    </dgm:pt>
    <dgm:pt modelId="{DB5A2633-37F7-4083-8CC2-6F4F2DE2ED27}" type="parTrans" cxnId="{BD6D0BD1-3168-4F82-B958-46F09E91AF2F}">
      <dgm:prSet/>
      <dgm:spPr/>
      <dgm:t>
        <a:bodyPr/>
        <a:lstStyle/>
        <a:p>
          <a:endParaRPr lang="en-US" sz="2800" u="none">
            <a:latin typeface="Calibri" panose="020F0502020204030204" pitchFamily="34" charset="0"/>
            <a:cs typeface="Calibri" panose="020F0502020204030204" pitchFamily="34" charset="0"/>
          </a:endParaRPr>
        </a:p>
      </dgm:t>
    </dgm:pt>
    <dgm:pt modelId="{B7382CCF-FC50-41DB-84CF-26C425C61844}" type="sibTrans" cxnId="{BD6D0BD1-3168-4F82-B958-46F09E91AF2F}">
      <dgm:prSet/>
      <dgm:spPr/>
      <dgm:t>
        <a:bodyPr/>
        <a:lstStyle/>
        <a:p>
          <a:endParaRPr lang="en-US" sz="2800" u="none">
            <a:latin typeface="Calibri" panose="020F0502020204030204" pitchFamily="34" charset="0"/>
            <a:cs typeface="Calibri" panose="020F0502020204030204" pitchFamily="34" charset="0"/>
          </a:endParaRPr>
        </a:p>
      </dgm:t>
    </dgm:pt>
    <dgm:pt modelId="{4C3CFCE0-B0CA-4E9C-974C-2413DBF7010C}">
      <dgm:prSet custT="1"/>
      <dgm:spPr/>
      <dgm:t>
        <a:bodyPr/>
        <a:lstStyle/>
        <a:p>
          <a:r>
            <a:rPr lang="en-US" sz="2800" u="none">
              <a:latin typeface="Calibri" panose="020F0502020204030204" pitchFamily="34" charset="0"/>
              <a:cs typeface="Calibri" panose="020F0502020204030204" pitchFamily="34" charset="0"/>
            </a:rPr>
            <a:t>Gebelikte yapılan her görüşmede istenecek tetkikleri sayabilmek</a:t>
          </a:r>
        </a:p>
      </dgm:t>
    </dgm:pt>
    <dgm:pt modelId="{DDBC238D-ECF1-4BD6-85AC-162E70A897DD}" type="parTrans" cxnId="{DEA53AA6-D1CD-4766-BA21-891A2787F274}">
      <dgm:prSet/>
      <dgm:spPr/>
      <dgm:t>
        <a:bodyPr/>
        <a:lstStyle/>
        <a:p>
          <a:endParaRPr lang="en-US" sz="2800" u="none">
            <a:latin typeface="Calibri" panose="020F0502020204030204" pitchFamily="34" charset="0"/>
            <a:cs typeface="Calibri" panose="020F0502020204030204" pitchFamily="34" charset="0"/>
          </a:endParaRPr>
        </a:p>
      </dgm:t>
    </dgm:pt>
    <dgm:pt modelId="{2E62AC09-7179-43A8-A9B3-3DA5A0300533}" type="sibTrans" cxnId="{DEA53AA6-D1CD-4766-BA21-891A2787F274}">
      <dgm:prSet/>
      <dgm:spPr/>
      <dgm:t>
        <a:bodyPr/>
        <a:lstStyle/>
        <a:p>
          <a:endParaRPr lang="en-US" sz="2800" u="none">
            <a:latin typeface="Calibri" panose="020F0502020204030204" pitchFamily="34" charset="0"/>
            <a:cs typeface="Calibri" panose="020F0502020204030204" pitchFamily="34" charset="0"/>
          </a:endParaRPr>
        </a:p>
      </dgm:t>
    </dgm:pt>
    <dgm:pt modelId="{89F6EF6B-7EF0-4B3E-88E4-73F24B906018}">
      <dgm:prSet custT="1"/>
      <dgm:spPr/>
      <dgm:t>
        <a:bodyPr/>
        <a:lstStyle/>
        <a:p>
          <a:r>
            <a:rPr lang="en-US" sz="2800" u="none" err="1">
              <a:latin typeface="Calibri" panose="020F0502020204030204" pitchFamily="34" charset="0"/>
              <a:cs typeface="Calibri" panose="020F0502020204030204" pitchFamily="34" charset="0"/>
            </a:rPr>
            <a:t>Dünyada</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gebe</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takiplerini</a:t>
          </a:r>
          <a:r>
            <a:rPr lang="en-US" sz="2800" u="none">
              <a:latin typeface="Calibri" panose="020F0502020204030204" pitchFamily="34" charset="0"/>
              <a:cs typeface="Calibri" panose="020F0502020204030204" pitchFamily="34" charset="0"/>
            </a:rPr>
            <a:t> </a:t>
          </a:r>
          <a:r>
            <a:rPr lang="en-US" sz="2800" u="none" err="1">
              <a:latin typeface="Calibri" panose="020F0502020204030204" pitchFamily="34" charset="0"/>
              <a:cs typeface="Calibri" panose="020F0502020204030204" pitchFamily="34" charset="0"/>
            </a:rPr>
            <a:t>karşılaştırabilmek</a:t>
          </a:r>
          <a:endParaRPr lang="en-US" sz="2800" u="none">
            <a:latin typeface="Calibri" panose="020F0502020204030204" pitchFamily="34" charset="0"/>
            <a:cs typeface="Calibri" panose="020F0502020204030204" pitchFamily="34" charset="0"/>
          </a:endParaRPr>
        </a:p>
      </dgm:t>
    </dgm:pt>
    <dgm:pt modelId="{FC221870-A1C5-4762-827F-D52885D13C37}" type="parTrans" cxnId="{89E26FB0-36AD-49B5-BE5E-62F3CBAE56D7}">
      <dgm:prSet/>
      <dgm:spPr/>
      <dgm:t>
        <a:bodyPr/>
        <a:lstStyle/>
        <a:p>
          <a:endParaRPr lang="en-US" sz="2800" u="none">
            <a:latin typeface="Calibri" panose="020F0502020204030204" pitchFamily="34" charset="0"/>
            <a:cs typeface="Calibri" panose="020F0502020204030204" pitchFamily="34" charset="0"/>
          </a:endParaRPr>
        </a:p>
      </dgm:t>
    </dgm:pt>
    <dgm:pt modelId="{67994D12-09DA-4CD6-8560-DD6D2FA3078B}" type="sibTrans" cxnId="{89E26FB0-36AD-49B5-BE5E-62F3CBAE56D7}">
      <dgm:prSet/>
      <dgm:spPr/>
      <dgm:t>
        <a:bodyPr/>
        <a:lstStyle/>
        <a:p>
          <a:endParaRPr lang="en-US" sz="2800" u="none">
            <a:latin typeface="Calibri" panose="020F0502020204030204" pitchFamily="34" charset="0"/>
            <a:cs typeface="Calibri" panose="020F0502020204030204" pitchFamily="34" charset="0"/>
          </a:endParaRPr>
        </a:p>
      </dgm:t>
    </dgm:pt>
    <dgm:pt modelId="{B68DE34E-5D5F-45E0-A9AE-DF4F04B5F319}">
      <dgm:prSet custT="1"/>
      <dgm:spPr/>
      <dgm:t>
        <a:bodyPr/>
        <a:lstStyle/>
        <a:p>
          <a:r>
            <a:rPr lang="en-US" sz="2800" u="none">
              <a:latin typeface="Calibri" panose="020F0502020204030204" pitchFamily="34" charset="0"/>
              <a:cs typeface="Calibri" panose="020F0502020204030204" pitchFamily="34" charset="0"/>
            </a:rPr>
            <a:t>Sevk kriterlerini sayabilmek</a:t>
          </a:r>
        </a:p>
      </dgm:t>
    </dgm:pt>
    <dgm:pt modelId="{B7500488-01B2-43E6-AF7F-3FCE73F7A75A}" type="parTrans" cxnId="{DC9114C3-218B-4655-BBDB-8DF3C81CF0D8}">
      <dgm:prSet/>
      <dgm:spPr/>
      <dgm:t>
        <a:bodyPr/>
        <a:lstStyle/>
        <a:p>
          <a:endParaRPr lang="en-US" sz="2800" u="none">
            <a:latin typeface="Calibri" panose="020F0502020204030204" pitchFamily="34" charset="0"/>
            <a:cs typeface="Calibri" panose="020F0502020204030204" pitchFamily="34" charset="0"/>
          </a:endParaRPr>
        </a:p>
      </dgm:t>
    </dgm:pt>
    <dgm:pt modelId="{35BB85FE-EBF2-4828-9550-D5AD25EA88FF}" type="sibTrans" cxnId="{DC9114C3-218B-4655-BBDB-8DF3C81CF0D8}">
      <dgm:prSet/>
      <dgm:spPr/>
      <dgm:t>
        <a:bodyPr/>
        <a:lstStyle/>
        <a:p>
          <a:endParaRPr lang="en-US" sz="2800" u="none">
            <a:latin typeface="Calibri" panose="020F0502020204030204" pitchFamily="34" charset="0"/>
            <a:cs typeface="Calibri" panose="020F0502020204030204" pitchFamily="34" charset="0"/>
          </a:endParaRPr>
        </a:p>
      </dgm:t>
    </dgm:pt>
    <dgm:pt modelId="{6C507E98-40FE-E347-A61F-C525B0FBB25D}" type="pres">
      <dgm:prSet presAssocID="{BE00B376-A9F4-4274-B180-A5E7619CEC05}" presName="vert0" presStyleCnt="0">
        <dgm:presLayoutVars>
          <dgm:dir/>
          <dgm:animOne val="branch"/>
          <dgm:animLvl val="lvl"/>
        </dgm:presLayoutVars>
      </dgm:prSet>
      <dgm:spPr/>
    </dgm:pt>
    <dgm:pt modelId="{3B6F467A-9032-7542-B81E-0DE0AC0E50A7}" type="pres">
      <dgm:prSet presAssocID="{9C9D5BC0-0D9E-4A14-85DA-A33C00026826}" presName="thickLine" presStyleLbl="alignNode1" presStyleIdx="0" presStyleCnt="6"/>
      <dgm:spPr/>
    </dgm:pt>
    <dgm:pt modelId="{529CE108-248B-8740-876A-FF3D4E2CA693}" type="pres">
      <dgm:prSet presAssocID="{9C9D5BC0-0D9E-4A14-85DA-A33C00026826}" presName="horz1" presStyleCnt="0"/>
      <dgm:spPr/>
    </dgm:pt>
    <dgm:pt modelId="{4ED4AE6A-9B39-3643-9B61-37BD5BF91115}" type="pres">
      <dgm:prSet presAssocID="{9C9D5BC0-0D9E-4A14-85DA-A33C00026826}" presName="tx1" presStyleLbl="revTx" presStyleIdx="0" presStyleCnt="6"/>
      <dgm:spPr/>
    </dgm:pt>
    <dgm:pt modelId="{FBBBEE1A-873C-C149-8913-3A41FBF2D614}" type="pres">
      <dgm:prSet presAssocID="{9C9D5BC0-0D9E-4A14-85DA-A33C00026826}" presName="vert1" presStyleCnt="0"/>
      <dgm:spPr/>
    </dgm:pt>
    <dgm:pt modelId="{B3B93F3E-C413-A24A-9DCA-768304BFBAB3}" type="pres">
      <dgm:prSet presAssocID="{27949FA5-30C4-4EF7-8BDE-34FAD933146A}" presName="thickLine" presStyleLbl="alignNode1" presStyleIdx="1" presStyleCnt="6"/>
      <dgm:spPr/>
    </dgm:pt>
    <dgm:pt modelId="{935A282E-0B56-6045-914E-5CD30884BE52}" type="pres">
      <dgm:prSet presAssocID="{27949FA5-30C4-4EF7-8BDE-34FAD933146A}" presName="horz1" presStyleCnt="0"/>
      <dgm:spPr/>
    </dgm:pt>
    <dgm:pt modelId="{B9BEA8D1-4AC2-CE4B-852D-EDBD2E79C745}" type="pres">
      <dgm:prSet presAssocID="{27949FA5-30C4-4EF7-8BDE-34FAD933146A}" presName="tx1" presStyleLbl="revTx" presStyleIdx="1" presStyleCnt="6"/>
      <dgm:spPr/>
    </dgm:pt>
    <dgm:pt modelId="{4507FA32-BC79-0941-AA1F-BB2958F38D2D}" type="pres">
      <dgm:prSet presAssocID="{27949FA5-30C4-4EF7-8BDE-34FAD933146A}" presName="vert1" presStyleCnt="0"/>
      <dgm:spPr/>
    </dgm:pt>
    <dgm:pt modelId="{8DC3D6A1-CDAC-484A-A214-F8108908719F}" type="pres">
      <dgm:prSet presAssocID="{027E22AC-4BBD-4567-B647-C43205127B6A}" presName="thickLine" presStyleLbl="alignNode1" presStyleIdx="2" presStyleCnt="6"/>
      <dgm:spPr/>
    </dgm:pt>
    <dgm:pt modelId="{25FDC126-6A24-0E4E-B589-E752DBF8F6C4}" type="pres">
      <dgm:prSet presAssocID="{027E22AC-4BBD-4567-B647-C43205127B6A}" presName="horz1" presStyleCnt="0"/>
      <dgm:spPr/>
    </dgm:pt>
    <dgm:pt modelId="{3A8C4D88-3DD9-DD45-83AE-9A83F3BFD03C}" type="pres">
      <dgm:prSet presAssocID="{027E22AC-4BBD-4567-B647-C43205127B6A}" presName="tx1" presStyleLbl="revTx" presStyleIdx="2" presStyleCnt="6"/>
      <dgm:spPr/>
    </dgm:pt>
    <dgm:pt modelId="{BB348C3E-43E4-5843-8371-B530885D72CF}" type="pres">
      <dgm:prSet presAssocID="{027E22AC-4BBD-4567-B647-C43205127B6A}" presName="vert1" presStyleCnt="0"/>
      <dgm:spPr/>
    </dgm:pt>
    <dgm:pt modelId="{7296BC69-EB46-BF41-AC9E-E87EE2252812}" type="pres">
      <dgm:prSet presAssocID="{4C3CFCE0-B0CA-4E9C-974C-2413DBF7010C}" presName="thickLine" presStyleLbl="alignNode1" presStyleIdx="3" presStyleCnt="6"/>
      <dgm:spPr/>
    </dgm:pt>
    <dgm:pt modelId="{7E4E24D0-DA72-7F4D-A671-DDC10F25FD93}" type="pres">
      <dgm:prSet presAssocID="{4C3CFCE0-B0CA-4E9C-974C-2413DBF7010C}" presName="horz1" presStyleCnt="0"/>
      <dgm:spPr/>
    </dgm:pt>
    <dgm:pt modelId="{5D8DB985-3700-E94F-9088-47D7B9566C05}" type="pres">
      <dgm:prSet presAssocID="{4C3CFCE0-B0CA-4E9C-974C-2413DBF7010C}" presName="tx1" presStyleLbl="revTx" presStyleIdx="3" presStyleCnt="6"/>
      <dgm:spPr/>
    </dgm:pt>
    <dgm:pt modelId="{AAE2FAF5-5FB9-D641-AC65-E4BDE156517E}" type="pres">
      <dgm:prSet presAssocID="{4C3CFCE0-B0CA-4E9C-974C-2413DBF7010C}" presName="vert1" presStyleCnt="0"/>
      <dgm:spPr/>
    </dgm:pt>
    <dgm:pt modelId="{806DB190-678B-5248-ABA0-5B4DB669D2E0}" type="pres">
      <dgm:prSet presAssocID="{89F6EF6B-7EF0-4B3E-88E4-73F24B906018}" presName="thickLine" presStyleLbl="alignNode1" presStyleIdx="4" presStyleCnt="6"/>
      <dgm:spPr/>
    </dgm:pt>
    <dgm:pt modelId="{E2BE7D75-D673-AD4A-912F-ADC811AAEF4C}" type="pres">
      <dgm:prSet presAssocID="{89F6EF6B-7EF0-4B3E-88E4-73F24B906018}" presName="horz1" presStyleCnt="0"/>
      <dgm:spPr/>
    </dgm:pt>
    <dgm:pt modelId="{438CE2C0-F622-B54D-819D-56C6D42883C8}" type="pres">
      <dgm:prSet presAssocID="{89F6EF6B-7EF0-4B3E-88E4-73F24B906018}" presName="tx1" presStyleLbl="revTx" presStyleIdx="4" presStyleCnt="6"/>
      <dgm:spPr/>
    </dgm:pt>
    <dgm:pt modelId="{B8A10958-5A47-244C-A024-821E045A7D22}" type="pres">
      <dgm:prSet presAssocID="{89F6EF6B-7EF0-4B3E-88E4-73F24B906018}" presName="vert1" presStyleCnt="0"/>
      <dgm:spPr/>
    </dgm:pt>
    <dgm:pt modelId="{F132915F-E2C5-A143-94AE-6C7723DD9768}" type="pres">
      <dgm:prSet presAssocID="{B68DE34E-5D5F-45E0-A9AE-DF4F04B5F319}" presName="thickLine" presStyleLbl="alignNode1" presStyleIdx="5" presStyleCnt="6"/>
      <dgm:spPr/>
    </dgm:pt>
    <dgm:pt modelId="{21C0337A-2711-464A-8A96-58135F1DFDA2}" type="pres">
      <dgm:prSet presAssocID="{B68DE34E-5D5F-45E0-A9AE-DF4F04B5F319}" presName="horz1" presStyleCnt="0"/>
      <dgm:spPr/>
    </dgm:pt>
    <dgm:pt modelId="{FB5F5A50-7EBA-7B44-84EB-BAC07A62B1EA}" type="pres">
      <dgm:prSet presAssocID="{B68DE34E-5D5F-45E0-A9AE-DF4F04B5F319}" presName="tx1" presStyleLbl="revTx" presStyleIdx="5" presStyleCnt="6"/>
      <dgm:spPr/>
    </dgm:pt>
    <dgm:pt modelId="{E4B41F1B-1B88-FB4C-BA1C-489F681CA7D8}" type="pres">
      <dgm:prSet presAssocID="{B68DE34E-5D5F-45E0-A9AE-DF4F04B5F319}" presName="vert1" presStyleCnt="0"/>
      <dgm:spPr/>
    </dgm:pt>
  </dgm:ptLst>
  <dgm:cxnLst>
    <dgm:cxn modelId="{DABAFA26-FD9E-457C-9EA4-DF72AA2F694F}" srcId="{BE00B376-A9F4-4274-B180-A5E7619CEC05}" destId="{9C9D5BC0-0D9E-4A14-85DA-A33C00026826}" srcOrd="0" destOrd="0" parTransId="{55F84DAB-EB00-4206-9E02-F3089D9E81D5}" sibTransId="{FD502082-5C74-46AC-AA14-01676F8967B3}"/>
    <dgm:cxn modelId="{B8073757-82D0-844C-A19D-09F7121A0496}" type="presOf" srcId="{27949FA5-30C4-4EF7-8BDE-34FAD933146A}" destId="{B9BEA8D1-4AC2-CE4B-852D-EDBD2E79C745}" srcOrd="0" destOrd="0" presId="urn:microsoft.com/office/officeart/2008/layout/LinedList"/>
    <dgm:cxn modelId="{5D289C63-5ADA-9241-8B4D-FF520657B4E8}" type="presOf" srcId="{89F6EF6B-7EF0-4B3E-88E4-73F24B906018}" destId="{438CE2C0-F622-B54D-819D-56C6D42883C8}" srcOrd="0" destOrd="0" presId="urn:microsoft.com/office/officeart/2008/layout/LinedList"/>
    <dgm:cxn modelId="{F04A6C6F-7590-604A-B3D2-779D71D2472C}" type="presOf" srcId="{B68DE34E-5D5F-45E0-A9AE-DF4F04B5F319}" destId="{FB5F5A50-7EBA-7B44-84EB-BAC07A62B1EA}" srcOrd="0" destOrd="0" presId="urn:microsoft.com/office/officeart/2008/layout/LinedList"/>
    <dgm:cxn modelId="{F0180B79-61F1-4FC1-AAE3-8C10AE43B77B}" srcId="{BE00B376-A9F4-4274-B180-A5E7619CEC05}" destId="{27949FA5-30C4-4EF7-8BDE-34FAD933146A}" srcOrd="1" destOrd="0" parTransId="{D262F17A-2F34-4494-A623-95DA4BF945EF}" sibTransId="{75B76A5D-FBD4-41C5-ACE7-FA506A1584C7}"/>
    <dgm:cxn modelId="{2265F37E-E046-1545-98C4-59F73265AC6A}" type="presOf" srcId="{027E22AC-4BBD-4567-B647-C43205127B6A}" destId="{3A8C4D88-3DD9-DD45-83AE-9A83F3BFD03C}" srcOrd="0" destOrd="0" presId="urn:microsoft.com/office/officeart/2008/layout/LinedList"/>
    <dgm:cxn modelId="{DEA53AA6-D1CD-4766-BA21-891A2787F274}" srcId="{BE00B376-A9F4-4274-B180-A5E7619CEC05}" destId="{4C3CFCE0-B0CA-4E9C-974C-2413DBF7010C}" srcOrd="3" destOrd="0" parTransId="{DDBC238D-ECF1-4BD6-85AC-162E70A897DD}" sibTransId="{2E62AC09-7179-43A8-A9B3-3DA5A0300533}"/>
    <dgm:cxn modelId="{89E26FB0-36AD-49B5-BE5E-62F3CBAE56D7}" srcId="{BE00B376-A9F4-4274-B180-A5E7619CEC05}" destId="{89F6EF6B-7EF0-4B3E-88E4-73F24B906018}" srcOrd="4" destOrd="0" parTransId="{FC221870-A1C5-4762-827F-D52885D13C37}" sibTransId="{67994D12-09DA-4CD6-8560-DD6D2FA3078B}"/>
    <dgm:cxn modelId="{DC9114C3-218B-4655-BBDB-8DF3C81CF0D8}" srcId="{BE00B376-A9F4-4274-B180-A5E7619CEC05}" destId="{B68DE34E-5D5F-45E0-A9AE-DF4F04B5F319}" srcOrd="5" destOrd="0" parTransId="{B7500488-01B2-43E6-AF7F-3FCE73F7A75A}" sibTransId="{35BB85FE-EBF2-4828-9550-D5AD25EA88FF}"/>
    <dgm:cxn modelId="{BD6D0BD1-3168-4F82-B958-46F09E91AF2F}" srcId="{BE00B376-A9F4-4274-B180-A5E7619CEC05}" destId="{027E22AC-4BBD-4567-B647-C43205127B6A}" srcOrd="2" destOrd="0" parTransId="{DB5A2633-37F7-4083-8CC2-6F4F2DE2ED27}" sibTransId="{B7382CCF-FC50-41DB-84CF-26C425C61844}"/>
    <dgm:cxn modelId="{ABEF7DE6-3588-CE4C-9E4A-C883A065846A}" type="presOf" srcId="{BE00B376-A9F4-4274-B180-A5E7619CEC05}" destId="{6C507E98-40FE-E347-A61F-C525B0FBB25D}" srcOrd="0" destOrd="0" presId="urn:microsoft.com/office/officeart/2008/layout/LinedList"/>
    <dgm:cxn modelId="{CC7612EA-D6FE-5E46-B29D-46B44254E1AA}" type="presOf" srcId="{4C3CFCE0-B0CA-4E9C-974C-2413DBF7010C}" destId="{5D8DB985-3700-E94F-9088-47D7B9566C05}" srcOrd="0" destOrd="0" presId="urn:microsoft.com/office/officeart/2008/layout/LinedList"/>
    <dgm:cxn modelId="{FADF2DF2-44C2-034A-8317-DF6D32544510}" type="presOf" srcId="{9C9D5BC0-0D9E-4A14-85DA-A33C00026826}" destId="{4ED4AE6A-9B39-3643-9B61-37BD5BF91115}" srcOrd="0" destOrd="0" presId="urn:microsoft.com/office/officeart/2008/layout/LinedList"/>
    <dgm:cxn modelId="{9438DB25-B57F-C24B-9F3F-3D5FE1F06DFF}" type="presParOf" srcId="{6C507E98-40FE-E347-A61F-C525B0FBB25D}" destId="{3B6F467A-9032-7542-B81E-0DE0AC0E50A7}" srcOrd="0" destOrd="0" presId="urn:microsoft.com/office/officeart/2008/layout/LinedList"/>
    <dgm:cxn modelId="{AF613C5E-606A-9842-9130-9CABB64FE9E3}" type="presParOf" srcId="{6C507E98-40FE-E347-A61F-C525B0FBB25D}" destId="{529CE108-248B-8740-876A-FF3D4E2CA693}" srcOrd="1" destOrd="0" presId="urn:microsoft.com/office/officeart/2008/layout/LinedList"/>
    <dgm:cxn modelId="{7FBCB3C0-A980-EB46-8EBB-BC4E605F6BF7}" type="presParOf" srcId="{529CE108-248B-8740-876A-FF3D4E2CA693}" destId="{4ED4AE6A-9B39-3643-9B61-37BD5BF91115}" srcOrd="0" destOrd="0" presId="urn:microsoft.com/office/officeart/2008/layout/LinedList"/>
    <dgm:cxn modelId="{6D34C3D1-9CDB-9347-9588-B4A3E215C48A}" type="presParOf" srcId="{529CE108-248B-8740-876A-FF3D4E2CA693}" destId="{FBBBEE1A-873C-C149-8913-3A41FBF2D614}" srcOrd="1" destOrd="0" presId="urn:microsoft.com/office/officeart/2008/layout/LinedList"/>
    <dgm:cxn modelId="{525AF244-5930-2C46-9485-A71D9A97203A}" type="presParOf" srcId="{6C507E98-40FE-E347-A61F-C525B0FBB25D}" destId="{B3B93F3E-C413-A24A-9DCA-768304BFBAB3}" srcOrd="2" destOrd="0" presId="urn:microsoft.com/office/officeart/2008/layout/LinedList"/>
    <dgm:cxn modelId="{B1B19B26-4555-AD43-B072-40F7E360D22C}" type="presParOf" srcId="{6C507E98-40FE-E347-A61F-C525B0FBB25D}" destId="{935A282E-0B56-6045-914E-5CD30884BE52}" srcOrd="3" destOrd="0" presId="urn:microsoft.com/office/officeart/2008/layout/LinedList"/>
    <dgm:cxn modelId="{EA99BD4B-C525-6A4E-BC6E-AAB447EB409F}" type="presParOf" srcId="{935A282E-0B56-6045-914E-5CD30884BE52}" destId="{B9BEA8D1-4AC2-CE4B-852D-EDBD2E79C745}" srcOrd="0" destOrd="0" presId="urn:microsoft.com/office/officeart/2008/layout/LinedList"/>
    <dgm:cxn modelId="{D0774774-7948-4042-AF56-48CA75A7B88A}" type="presParOf" srcId="{935A282E-0B56-6045-914E-5CD30884BE52}" destId="{4507FA32-BC79-0941-AA1F-BB2958F38D2D}" srcOrd="1" destOrd="0" presId="urn:microsoft.com/office/officeart/2008/layout/LinedList"/>
    <dgm:cxn modelId="{C5F3E728-3085-6445-8FEF-17F90F4AE5A3}" type="presParOf" srcId="{6C507E98-40FE-E347-A61F-C525B0FBB25D}" destId="{8DC3D6A1-CDAC-484A-A214-F8108908719F}" srcOrd="4" destOrd="0" presId="urn:microsoft.com/office/officeart/2008/layout/LinedList"/>
    <dgm:cxn modelId="{A5D028CD-CBBD-A242-83B6-17E93E98B414}" type="presParOf" srcId="{6C507E98-40FE-E347-A61F-C525B0FBB25D}" destId="{25FDC126-6A24-0E4E-B589-E752DBF8F6C4}" srcOrd="5" destOrd="0" presId="urn:microsoft.com/office/officeart/2008/layout/LinedList"/>
    <dgm:cxn modelId="{CE7A1A77-E425-B740-9E8B-7EF3024616F6}" type="presParOf" srcId="{25FDC126-6A24-0E4E-B589-E752DBF8F6C4}" destId="{3A8C4D88-3DD9-DD45-83AE-9A83F3BFD03C}" srcOrd="0" destOrd="0" presId="urn:microsoft.com/office/officeart/2008/layout/LinedList"/>
    <dgm:cxn modelId="{795B87E2-48BF-B64E-8003-058F5EC572F5}" type="presParOf" srcId="{25FDC126-6A24-0E4E-B589-E752DBF8F6C4}" destId="{BB348C3E-43E4-5843-8371-B530885D72CF}" srcOrd="1" destOrd="0" presId="urn:microsoft.com/office/officeart/2008/layout/LinedList"/>
    <dgm:cxn modelId="{D937C0D3-A2F6-074A-8D86-70F4A23C1A4D}" type="presParOf" srcId="{6C507E98-40FE-E347-A61F-C525B0FBB25D}" destId="{7296BC69-EB46-BF41-AC9E-E87EE2252812}" srcOrd="6" destOrd="0" presId="urn:microsoft.com/office/officeart/2008/layout/LinedList"/>
    <dgm:cxn modelId="{B27F629C-6855-774B-AD09-8D60FAB7AA2E}" type="presParOf" srcId="{6C507E98-40FE-E347-A61F-C525B0FBB25D}" destId="{7E4E24D0-DA72-7F4D-A671-DDC10F25FD93}" srcOrd="7" destOrd="0" presId="urn:microsoft.com/office/officeart/2008/layout/LinedList"/>
    <dgm:cxn modelId="{B50FF08E-D57A-834F-BEA2-E1DB0EFCED8C}" type="presParOf" srcId="{7E4E24D0-DA72-7F4D-A671-DDC10F25FD93}" destId="{5D8DB985-3700-E94F-9088-47D7B9566C05}" srcOrd="0" destOrd="0" presId="urn:microsoft.com/office/officeart/2008/layout/LinedList"/>
    <dgm:cxn modelId="{AA2DA0BA-6A29-B645-AB4C-DFF0CA96FAC2}" type="presParOf" srcId="{7E4E24D0-DA72-7F4D-A671-DDC10F25FD93}" destId="{AAE2FAF5-5FB9-D641-AC65-E4BDE156517E}" srcOrd="1" destOrd="0" presId="urn:microsoft.com/office/officeart/2008/layout/LinedList"/>
    <dgm:cxn modelId="{2536F253-5166-E74A-93F3-D4B340CF0158}" type="presParOf" srcId="{6C507E98-40FE-E347-A61F-C525B0FBB25D}" destId="{806DB190-678B-5248-ABA0-5B4DB669D2E0}" srcOrd="8" destOrd="0" presId="urn:microsoft.com/office/officeart/2008/layout/LinedList"/>
    <dgm:cxn modelId="{D7AC842B-2F0E-6448-B79C-8AF64B77EEA2}" type="presParOf" srcId="{6C507E98-40FE-E347-A61F-C525B0FBB25D}" destId="{E2BE7D75-D673-AD4A-912F-ADC811AAEF4C}" srcOrd="9" destOrd="0" presId="urn:microsoft.com/office/officeart/2008/layout/LinedList"/>
    <dgm:cxn modelId="{7863BE18-6E4F-5547-B9AF-21ADC82CC2F2}" type="presParOf" srcId="{E2BE7D75-D673-AD4A-912F-ADC811AAEF4C}" destId="{438CE2C0-F622-B54D-819D-56C6D42883C8}" srcOrd="0" destOrd="0" presId="urn:microsoft.com/office/officeart/2008/layout/LinedList"/>
    <dgm:cxn modelId="{475F6DF5-10CC-094F-8722-0654750506A3}" type="presParOf" srcId="{E2BE7D75-D673-AD4A-912F-ADC811AAEF4C}" destId="{B8A10958-5A47-244C-A024-821E045A7D22}" srcOrd="1" destOrd="0" presId="urn:microsoft.com/office/officeart/2008/layout/LinedList"/>
    <dgm:cxn modelId="{243E12A7-1282-7A4E-AFA5-9290163057BD}" type="presParOf" srcId="{6C507E98-40FE-E347-A61F-C525B0FBB25D}" destId="{F132915F-E2C5-A143-94AE-6C7723DD9768}" srcOrd="10" destOrd="0" presId="urn:microsoft.com/office/officeart/2008/layout/LinedList"/>
    <dgm:cxn modelId="{CB43077A-74C8-5043-87BC-4D059830A09C}" type="presParOf" srcId="{6C507E98-40FE-E347-A61F-C525B0FBB25D}" destId="{21C0337A-2711-464A-8A96-58135F1DFDA2}" srcOrd="11" destOrd="0" presId="urn:microsoft.com/office/officeart/2008/layout/LinedList"/>
    <dgm:cxn modelId="{F4D269D7-BE66-6742-AEEC-4FA79E6C5919}" type="presParOf" srcId="{21C0337A-2711-464A-8A96-58135F1DFDA2}" destId="{FB5F5A50-7EBA-7B44-84EB-BAC07A62B1EA}" srcOrd="0" destOrd="0" presId="urn:microsoft.com/office/officeart/2008/layout/LinedList"/>
    <dgm:cxn modelId="{6F5DE0ED-03D5-7443-9707-FE8778BA2529}" type="presParOf" srcId="{21C0337A-2711-464A-8A96-58135F1DFDA2}" destId="{E4B41F1B-1B88-FB4C-BA1C-489F681CA7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709085-CC85-4FCF-ACF0-069FE38E5DA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8F9AACE-59A7-4D72-84C1-376D9F51F6E2}">
      <dgm:prSet/>
      <dgm:spPr/>
      <dgm:t>
        <a:bodyPr/>
        <a:lstStyle/>
        <a:p>
          <a:r>
            <a:rPr lang="tr-TR" dirty="0"/>
            <a:t>2002 yılında </a:t>
          </a:r>
          <a:r>
            <a:rPr lang="tr-TR" b="1" dirty="0"/>
            <a:t>anne ölüm oranı </a:t>
          </a:r>
          <a:r>
            <a:rPr lang="tr-TR" dirty="0"/>
            <a:t>yüz bin canlı doğumda 64 iken</a:t>
          </a:r>
          <a:endParaRPr lang="en-US" dirty="0"/>
        </a:p>
      </dgm:t>
    </dgm:pt>
    <dgm:pt modelId="{8C0E249E-4E1C-43AA-A7A3-67BF5D653006}" type="parTrans" cxnId="{282D56BF-1266-41B4-8BEE-EEE5C3BFA792}">
      <dgm:prSet/>
      <dgm:spPr/>
      <dgm:t>
        <a:bodyPr/>
        <a:lstStyle/>
        <a:p>
          <a:endParaRPr lang="en-US"/>
        </a:p>
      </dgm:t>
    </dgm:pt>
    <dgm:pt modelId="{0ACED341-AD49-4E3D-A966-C1F4B7B53B52}" type="sibTrans" cxnId="{282D56BF-1266-41B4-8BEE-EEE5C3BFA792}">
      <dgm:prSet/>
      <dgm:spPr/>
      <dgm:t>
        <a:bodyPr/>
        <a:lstStyle/>
        <a:p>
          <a:endParaRPr lang="en-US"/>
        </a:p>
      </dgm:t>
    </dgm:pt>
    <dgm:pt modelId="{6E43E307-4D56-4B86-8464-C3F72BFF59F8}">
      <dgm:prSet/>
      <dgm:spPr/>
      <dgm:t>
        <a:bodyPr/>
        <a:lstStyle/>
        <a:p>
          <a:r>
            <a:rPr lang="tr-TR" b="1" dirty="0"/>
            <a:t>Bebek ölüm hızı </a:t>
          </a:r>
          <a:r>
            <a:rPr lang="tr-TR" dirty="0"/>
            <a:t>ise 2002 yılında binde 31,5 iken</a:t>
          </a:r>
          <a:endParaRPr lang="en-US" dirty="0"/>
        </a:p>
      </dgm:t>
    </dgm:pt>
    <dgm:pt modelId="{1DA06F20-0915-422C-B3A9-4E8FA775D032}" type="parTrans" cxnId="{561B4DCF-2B78-4BE6-AF56-4E55B9B419D8}">
      <dgm:prSet/>
      <dgm:spPr/>
      <dgm:t>
        <a:bodyPr/>
        <a:lstStyle/>
        <a:p>
          <a:endParaRPr lang="en-US"/>
        </a:p>
      </dgm:t>
    </dgm:pt>
    <dgm:pt modelId="{4F9D42B6-FF20-4A72-8BF1-31EF80F00B7F}" type="sibTrans" cxnId="{561B4DCF-2B78-4BE6-AF56-4E55B9B419D8}">
      <dgm:prSet/>
      <dgm:spPr/>
      <dgm:t>
        <a:bodyPr/>
        <a:lstStyle/>
        <a:p>
          <a:endParaRPr lang="en-US"/>
        </a:p>
      </dgm:t>
    </dgm:pt>
    <dgm:pt modelId="{181953B0-D52B-409C-9D81-DE88C958D3E0}">
      <dgm:prSet/>
      <dgm:spPr/>
      <dgm:t>
        <a:bodyPr/>
        <a:lstStyle/>
        <a:p>
          <a:r>
            <a:rPr lang="tr-TR" dirty="0"/>
            <a:t>2024 yılında binde 9,1’e gerilemiştir.</a:t>
          </a:r>
          <a:endParaRPr lang="en-US" dirty="0"/>
        </a:p>
      </dgm:t>
    </dgm:pt>
    <dgm:pt modelId="{A26D0B59-C295-4F55-B485-D84B48DFD3B5}" type="parTrans" cxnId="{1F653EB8-AAAD-4DC7-82E5-11767F3A2E2C}">
      <dgm:prSet/>
      <dgm:spPr/>
      <dgm:t>
        <a:bodyPr/>
        <a:lstStyle/>
        <a:p>
          <a:endParaRPr lang="en-US"/>
        </a:p>
      </dgm:t>
    </dgm:pt>
    <dgm:pt modelId="{52502B7D-E030-4E8F-AF7F-6059E108DF6A}" type="sibTrans" cxnId="{1F653EB8-AAAD-4DC7-82E5-11767F3A2E2C}">
      <dgm:prSet/>
      <dgm:spPr/>
      <dgm:t>
        <a:bodyPr/>
        <a:lstStyle/>
        <a:p>
          <a:endParaRPr lang="en-US"/>
        </a:p>
      </dgm:t>
    </dgm:pt>
    <dgm:pt modelId="{84B401B9-2CD6-B143-9F8E-D6741511A839}">
      <dgm:prSet/>
      <dgm:spPr/>
      <dgm:t>
        <a:bodyPr/>
        <a:lstStyle/>
        <a:p>
          <a:r>
            <a:rPr lang="tr-TR" dirty="0"/>
            <a:t>2023 yılında 13,5’e </a:t>
          </a:r>
          <a:endParaRPr lang="en-US" dirty="0"/>
        </a:p>
      </dgm:t>
    </dgm:pt>
    <dgm:pt modelId="{66D33795-B90A-9D45-B677-E41D3CA2D7B2}" type="parTrans" cxnId="{C06AE254-FDA4-184B-9BCB-870D11C9BA79}">
      <dgm:prSet/>
      <dgm:spPr/>
      <dgm:t>
        <a:bodyPr/>
        <a:lstStyle/>
        <a:p>
          <a:endParaRPr lang="tr-TR"/>
        </a:p>
      </dgm:t>
    </dgm:pt>
    <dgm:pt modelId="{6D97BCA9-3487-3C49-B974-395C81C36E83}" type="sibTrans" cxnId="{C06AE254-FDA4-184B-9BCB-870D11C9BA79}">
      <dgm:prSet/>
      <dgm:spPr/>
      <dgm:t>
        <a:bodyPr/>
        <a:lstStyle/>
        <a:p>
          <a:endParaRPr lang="tr-TR"/>
        </a:p>
      </dgm:t>
    </dgm:pt>
    <dgm:pt modelId="{1D5B5065-9807-9F47-B770-525F5560BF75}" type="pres">
      <dgm:prSet presAssocID="{08709085-CC85-4FCF-ACF0-069FE38E5DA5}" presName="vert0" presStyleCnt="0">
        <dgm:presLayoutVars>
          <dgm:dir/>
          <dgm:animOne val="branch"/>
          <dgm:animLvl val="lvl"/>
        </dgm:presLayoutVars>
      </dgm:prSet>
      <dgm:spPr/>
    </dgm:pt>
    <dgm:pt modelId="{59053968-60B4-C84B-B681-D54218280CC7}" type="pres">
      <dgm:prSet presAssocID="{38F9AACE-59A7-4D72-84C1-376D9F51F6E2}" presName="thickLine" presStyleLbl="alignNode1" presStyleIdx="0" presStyleCnt="4"/>
      <dgm:spPr/>
    </dgm:pt>
    <dgm:pt modelId="{90787405-FE3F-8247-9B9C-5CFA2351F0A9}" type="pres">
      <dgm:prSet presAssocID="{38F9AACE-59A7-4D72-84C1-376D9F51F6E2}" presName="horz1" presStyleCnt="0"/>
      <dgm:spPr/>
    </dgm:pt>
    <dgm:pt modelId="{4949DB50-571F-1B4B-A33C-73CBB4FBAE37}" type="pres">
      <dgm:prSet presAssocID="{38F9AACE-59A7-4D72-84C1-376D9F51F6E2}" presName="tx1" presStyleLbl="revTx" presStyleIdx="0" presStyleCnt="4"/>
      <dgm:spPr/>
    </dgm:pt>
    <dgm:pt modelId="{D6307C75-32F7-774A-9442-C3AD6600D505}" type="pres">
      <dgm:prSet presAssocID="{38F9AACE-59A7-4D72-84C1-376D9F51F6E2}" presName="vert1" presStyleCnt="0"/>
      <dgm:spPr/>
    </dgm:pt>
    <dgm:pt modelId="{2F69966D-6668-BD47-BF6B-3D2A49132285}" type="pres">
      <dgm:prSet presAssocID="{84B401B9-2CD6-B143-9F8E-D6741511A839}" presName="thickLine" presStyleLbl="alignNode1" presStyleIdx="1" presStyleCnt="4"/>
      <dgm:spPr/>
    </dgm:pt>
    <dgm:pt modelId="{A23A2264-FC83-B742-B5B6-4D61C912FD5E}" type="pres">
      <dgm:prSet presAssocID="{84B401B9-2CD6-B143-9F8E-D6741511A839}" presName="horz1" presStyleCnt="0"/>
      <dgm:spPr/>
    </dgm:pt>
    <dgm:pt modelId="{6F5C0454-AA78-204E-9A5B-7D7ED92996F5}" type="pres">
      <dgm:prSet presAssocID="{84B401B9-2CD6-B143-9F8E-D6741511A839}" presName="tx1" presStyleLbl="revTx" presStyleIdx="1" presStyleCnt="4"/>
      <dgm:spPr/>
    </dgm:pt>
    <dgm:pt modelId="{C7BB39AB-2527-364E-8D35-37C276990804}" type="pres">
      <dgm:prSet presAssocID="{84B401B9-2CD6-B143-9F8E-D6741511A839}" presName="vert1" presStyleCnt="0"/>
      <dgm:spPr/>
    </dgm:pt>
    <dgm:pt modelId="{8DA3964A-D3FD-7344-97FE-916FA9301049}" type="pres">
      <dgm:prSet presAssocID="{6E43E307-4D56-4B86-8464-C3F72BFF59F8}" presName="thickLine" presStyleLbl="alignNode1" presStyleIdx="2" presStyleCnt="4" custLinFactNeighborY="-2690"/>
      <dgm:spPr/>
    </dgm:pt>
    <dgm:pt modelId="{EAE0E3B7-A31A-D84F-9326-1EE8A2D2E61F}" type="pres">
      <dgm:prSet presAssocID="{6E43E307-4D56-4B86-8464-C3F72BFF59F8}" presName="horz1" presStyleCnt="0"/>
      <dgm:spPr/>
    </dgm:pt>
    <dgm:pt modelId="{AA20DA02-AFAA-F544-9466-F16519BDEFD4}" type="pres">
      <dgm:prSet presAssocID="{6E43E307-4D56-4B86-8464-C3F72BFF59F8}" presName="tx1" presStyleLbl="revTx" presStyleIdx="2" presStyleCnt="4"/>
      <dgm:spPr/>
    </dgm:pt>
    <dgm:pt modelId="{225309B1-86BA-9E4B-A06F-168CA76B7E0E}" type="pres">
      <dgm:prSet presAssocID="{6E43E307-4D56-4B86-8464-C3F72BFF59F8}" presName="vert1" presStyleCnt="0"/>
      <dgm:spPr/>
    </dgm:pt>
    <dgm:pt modelId="{EACB3721-FBE3-4B4F-946C-50ECD3D92FDC}" type="pres">
      <dgm:prSet presAssocID="{181953B0-D52B-409C-9D81-DE88C958D3E0}" presName="thickLine" presStyleLbl="alignNode1" presStyleIdx="3" presStyleCnt="4"/>
      <dgm:spPr/>
    </dgm:pt>
    <dgm:pt modelId="{F2E412C7-013B-D34F-ACA8-8FF1B83BCEB4}" type="pres">
      <dgm:prSet presAssocID="{181953B0-D52B-409C-9D81-DE88C958D3E0}" presName="horz1" presStyleCnt="0"/>
      <dgm:spPr/>
    </dgm:pt>
    <dgm:pt modelId="{381D2060-4F35-C244-9CF3-49485DEE2ACD}" type="pres">
      <dgm:prSet presAssocID="{181953B0-D52B-409C-9D81-DE88C958D3E0}" presName="tx1" presStyleLbl="revTx" presStyleIdx="3" presStyleCnt="4"/>
      <dgm:spPr/>
    </dgm:pt>
    <dgm:pt modelId="{5037D660-8380-6C48-A1C7-BD48AC07CB6E}" type="pres">
      <dgm:prSet presAssocID="{181953B0-D52B-409C-9D81-DE88C958D3E0}" presName="vert1" presStyleCnt="0"/>
      <dgm:spPr/>
    </dgm:pt>
  </dgm:ptLst>
  <dgm:cxnLst>
    <dgm:cxn modelId="{D2A84F49-BBE7-6547-BA27-EB60CD671334}" type="presOf" srcId="{38F9AACE-59A7-4D72-84C1-376D9F51F6E2}" destId="{4949DB50-571F-1B4B-A33C-73CBB4FBAE37}" srcOrd="0" destOrd="0" presId="urn:microsoft.com/office/officeart/2008/layout/LinedList"/>
    <dgm:cxn modelId="{61D79752-8DFF-AD4C-B753-912F6DE76624}" type="presOf" srcId="{6E43E307-4D56-4B86-8464-C3F72BFF59F8}" destId="{AA20DA02-AFAA-F544-9466-F16519BDEFD4}" srcOrd="0" destOrd="0" presId="urn:microsoft.com/office/officeart/2008/layout/LinedList"/>
    <dgm:cxn modelId="{C06AE254-FDA4-184B-9BCB-870D11C9BA79}" srcId="{08709085-CC85-4FCF-ACF0-069FE38E5DA5}" destId="{84B401B9-2CD6-B143-9F8E-D6741511A839}" srcOrd="1" destOrd="0" parTransId="{66D33795-B90A-9D45-B677-E41D3CA2D7B2}" sibTransId="{6D97BCA9-3487-3C49-B974-395C81C36E83}"/>
    <dgm:cxn modelId="{8EC65D70-B948-C94D-BCCD-5A52C0C449F0}" type="presOf" srcId="{08709085-CC85-4FCF-ACF0-069FE38E5DA5}" destId="{1D5B5065-9807-9F47-B770-525F5560BF75}" srcOrd="0" destOrd="0" presId="urn:microsoft.com/office/officeart/2008/layout/LinedList"/>
    <dgm:cxn modelId="{A0BEA1A7-0FC5-544F-9660-FF15DDBAB55B}" type="presOf" srcId="{84B401B9-2CD6-B143-9F8E-D6741511A839}" destId="{6F5C0454-AA78-204E-9A5B-7D7ED92996F5}" srcOrd="0" destOrd="0" presId="urn:microsoft.com/office/officeart/2008/layout/LinedList"/>
    <dgm:cxn modelId="{1F653EB8-AAAD-4DC7-82E5-11767F3A2E2C}" srcId="{08709085-CC85-4FCF-ACF0-069FE38E5DA5}" destId="{181953B0-D52B-409C-9D81-DE88C958D3E0}" srcOrd="3" destOrd="0" parTransId="{A26D0B59-C295-4F55-B485-D84B48DFD3B5}" sibTransId="{52502B7D-E030-4E8F-AF7F-6059E108DF6A}"/>
    <dgm:cxn modelId="{282D56BF-1266-41B4-8BEE-EEE5C3BFA792}" srcId="{08709085-CC85-4FCF-ACF0-069FE38E5DA5}" destId="{38F9AACE-59A7-4D72-84C1-376D9F51F6E2}" srcOrd="0" destOrd="0" parTransId="{8C0E249E-4E1C-43AA-A7A3-67BF5D653006}" sibTransId="{0ACED341-AD49-4E3D-A966-C1F4B7B53B52}"/>
    <dgm:cxn modelId="{561B4DCF-2B78-4BE6-AF56-4E55B9B419D8}" srcId="{08709085-CC85-4FCF-ACF0-069FE38E5DA5}" destId="{6E43E307-4D56-4B86-8464-C3F72BFF59F8}" srcOrd="2" destOrd="0" parTransId="{1DA06F20-0915-422C-B3A9-4E8FA775D032}" sibTransId="{4F9D42B6-FF20-4A72-8BF1-31EF80F00B7F}"/>
    <dgm:cxn modelId="{658642E6-12B1-D549-BAF3-6A060F5DEE0F}" type="presOf" srcId="{181953B0-D52B-409C-9D81-DE88C958D3E0}" destId="{381D2060-4F35-C244-9CF3-49485DEE2ACD}" srcOrd="0" destOrd="0" presId="urn:microsoft.com/office/officeart/2008/layout/LinedList"/>
    <dgm:cxn modelId="{D23E6105-2FD6-A349-86F8-E64F6B34E5ED}" type="presParOf" srcId="{1D5B5065-9807-9F47-B770-525F5560BF75}" destId="{59053968-60B4-C84B-B681-D54218280CC7}" srcOrd="0" destOrd="0" presId="urn:microsoft.com/office/officeart/2008/layout/LinedList"/>
    <dgm:cxn modelId="{3C6913D6-BA5C-5847-BAFA-9BB5BC160BDA}" type="presParOf" srcId="{1D5B5065-9807-9F47-B770-525F5560BF75}" destId="{90787405-FE3F-8247-9B9C-5CFA2351F0A9}" srcOrd="1" destOrd="0" presId="urn:microsoft.com/office/officeart/2008/layout/LinedList"/>
    <dgm:cxn modelId="{38423CED-2397-3441-83E3-FD7375258D36}" type="presParOf" srcId="{90787405-FE3F-8247-9B9C-5CFA2351F0A9}" destId="{4949DB50-571F-1B4B-A33C-73CBB4FBAE37}" srcOrd="0" destOrd="0" presId="urn:microsoft.com/office/officeart/2008/layout/LinedList"/>
    <dgm:cxn modelId="{2049CC2C-5714-D144-93B7-39E0182FB452}" type="presParOf" srcId="{90787405-FE3F-8247-9B9C-5CFA2351F0A9}" destId="{D6307C75-32F7-774A-9442-C3AD6600D505}" srcOrd="1" destOrd="0" presId="urn:microsoft.com/office/officeart/2008/layout/LinedList"/>
    <dgm:cxn modelId="{5412D41C-4A22-6147-88B8-25AAA1912086}" type="presParOf" srcId="{1D5B5065-9807-9F47-B770-525F5560BF75}" destId="{2F69966D-6668-BD47-BF6B-3D2A49132285}" srcOrd="2" destOrd="0" presId="urn:microsoft.com/office/officeart/2008/layout/LinedList"/>
    <dgm:cxn modelId="{3A162F56-3A1D-9F48-954F-BE243E4BBC72}" type="presParOf" srcId="{1D5B5065-9807-9F47-B770-525F5560BF75}" destId="{A23A2264-FC83-B742-B5B6-4D61C912FD5E}" srcOrd="3" destOrd="0" presId="urn:microsoft.com/office/officeart/2008/layout/LinedList"/>
    <dgm:cxn modelId="{70A09EE3-DB87-C74E-A5E0-B7243B582142}" type="presParOf" srcId="{A23A2264-FC83-B742-B5B6-4D61C912FD5E}" destId="{6F5C0454-AA78-204E-9A5B-7D7ED92996F5}" srcOrd="0" destOrd="0" presId="urn:microsoft.com/office/officeart/2008/layout/LinedList"/>
    <dgm:cxn modelId="{0646DC7A-75C4-524B-9472-F7C15C544B84}" type="presParOf" srcId="{A23A2264-FC83-B742-B5B6-4D61C912FD5E}" destId="{C7BB39AB-2527-364E-8D35-37C276990804}" srcOrd="1" destOrd="0" presId="urn:microsoft.com/office/officeart/2008/layout/LinedList"/>
    <dgm:cxn modelId="{684E6980-52FF-1D40-8192-35DC6CF16F6A}" type="presParOf" srcId="{1D5B5065-9807-9F47-B770-525F5560BF75}" destId="{8DA3964A-D3FD-7344-97FE-916FA9301049}" srcOrd="4" destOrd="0" presId="urn:microsoft.com/office/officeart/2008/layout/LinedList"/>
    <dgm:cxn modelId="{2E28E0B9-2AD2-4043-BDB1-75BCDC1142F6}" type="presParOf" srcId="{1D5B5065-9807-9F47-B770-525F5560BF75}" destId="{EAE0E3B7-A31A-D84F-9326-1EE8A2D2E61F}" srcOrd="5" destOrd="0" presId="urn:microsoft.com/office/officeart/2008/layout/LinedList"/>
    <dgm:cxn modelId="{1A53E794-8B78-264A-B31C-A6AD38B7C87F}" type="presParOf" srcId="{EAE0E3B7-A31A-D84F-9326-1EE8A2D2E61F}" destId="{AA20DA02-AFAA-F544-9466-F16519BDEFD4}" srcOrd="0" destOrd="0" presId="urn:microsoft.com/office/officeart/2008/layout/LinedList"/>
    <dgm:cxn modelId="{9FBB9F03-5748-7E42-A1CC-F89073280BBD}" type="presParOf" srcId="{EAE0E3B7-A31A-D84F-9326-1EE8A2D2E61F}" destId="{225309B1-86BA-9E4B-A06F-168CA76B7E0E}" srcOrd="1" destOrd="0" presId="urn:microsoft.com/office/officeart/2008/layout/LinedList"/>
    <dgm:cxn modelId="{F9A44AF3-A9B2-794C-B4CC-C5AA73973FD3}" type="presParOf" srcId="{1D5B5065-9807-9F47-B770-525F5560BF75}" destId="{EACB3721-FBE3-4B4F-946C-50ECD3D92FDC}" srcOrd="6" destOrd="0" presId="urn:microsoft.com/office/officeart/2008/layout/LinedList"/>
    <dgm:cxn modelId="{9E347D5F-2EA2-1E4E-A1D4-4A98DA4B97DF}" type="presParOf" srcId="{1D5B5065-9807-9F47-B770-525F5560BF75}" destId="{F2E412C7-013B-D34F-ACA8-8FF1B83BCEB4}" srcOrd="7" destOrd="0" presId="urn:microsoft.com/office/officeart/2008/layout/LinedList"/>
    <dgm:cxn modelId="{4597C7EF-18B0-4547-AC48-762A92746D27}" type="presParOf" srcId="{F2E412C7-013B-D34F-ACA8-8FF1B83BCEB4}" destId="{381D2060-4F35-C244-9CF3-49485DEE2ACD}" srcOrd="0" destOrd="0" presId="urn:microsoft.com/office/officeart/2008/layout/LinedList"/>
    <dgm:cxn modelId="{2C16C068-B3C6-1C4F-87F9-FE222D688812}" type="presParOf" srcId="{F2E412C7-013B-D34F-ACA8-8FF1B83BCEB4}" destId="{5037D660-8380-6C48-A1C7-BD48AC07CB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C8E39-F42F-42E1-A802-224EFC3ADC1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01684CA-F1FF-4D50-A611-C6625D845E91}">
      <dgm:prSet custT="1"/>
      <dgm:spPr/>
      <dgm:t>
        <a:bodyPr/>
        <a:lstStyle/>
        <a:p>
          <a:r>
            <a:rPr lang="tr-TR" sz="2100">
              <a:latin typeface="Calibri" panose="020F0502020204030204" pitchFamily="34" charset="0"/>
              <a:cs typeface="Calibri" panose="020F0502020204030204" pitchFamily="34" charset="0"/>
            </a:rPr>
            <a:t>Gebelik tanısının birinci basamakta alınması, erken gebe kaydının oluşmasına ve doğum öncesi bakımdan daha fazla süre faydalanılmasına olanak sağlar.</a:t>
          </a:r>
          <a:endParaRPr lang="en-US" sz="2100">
            <a:latin typeface="Calibri" panose="020F0502020204030204" pitchFamily="34" charset="0"/>
            <a:cs typeface="Calibri" panose="020F0502020204030204" pitchFamily="34" charset="0"/>
          </a:endParaRPr>
        </a:p>
      </dgm:t>
    </dgm:pt>
    <dgm:pt modelId="{59912114-0D5F-46C9-804B-3246F71868BF}" type="parTrans" cxnId="{1214318A-E2D0-424A-B9E7-D135434BFA19}">
      <dgm:prSet/>
      <dgm:spPr/>
      <dgm:t>
        <a:bodyPr/>
        <a:lstStyle/>
        <a:p>
          <a:endParaRPr lang="en-US"/>
        </a:p>
      </dgm:t>
    </dgm:pt>
    <dgm:pt modelId="{F14DCF64-4116-489E-9C5E-BE33BE5E07E4}" type="sibTrans" cxnId="{1214318A-E2D0-424A-B9E7-D135434BFA19}">
      <dgm:prSet/>
      <dgm:spPr/>
      <dgm:t>
        <a:bodyPr/>
        <a:lstStyle/>
        <a:p>
          <a:endParaRPr lang="en-US"/>
        </a:p>
      </dgm:t>
    </dgm:pt>
    <dgm:pt modelId="{443BD7B5-9DE0-4846-8B3B-B513DD927991}">
      <dgm:prSet custT="1"/>
      <dgm:spPr/>
      <dgm:t>
        <a:bodyPr/>
        <a:lstStyle/>
        <a:p>
          <a:r>
            <a:rPr lang="tr-TR" sz="2100">
              <a:latin typeface="Calibri" panose="020F0502020204030204" pitchFamily="34" charset="0"/>
              <a:cs typeface="Calibri" panose="020F0502020204030204" pitchFamily="34" charset="0"/>
            </a:rPr>
            <a:t>Türkiye birinci basamak sağlık hizmetleri arasında gebelik tanı tetkikleri bulunmaktadır. </a:t>
          </a:r>
          <a:endParaRPr lang="en-US" sz="2100">
            <a:latin typeface="Calibri" panose="020F0502020204030204" pitchFamily="34" charset="0"/>
            <a:cs typeface="Calibri" panose="020F0502020204030204" pitchFamily="34" charset="0"/>
          </a:endParaRPr>
        </a:p>
      </dgm:t>
    </dgm:pt>
    <dgm:pt modelId="{F1C5BF60-0351-43C2-9C68-6C3EB20E13A7}" type="parTrans" cxnId="{78384D5F-DC09-4695-B4EF-B2132FB22C4F}">
      <dgm:prSet/>
      <dgm:spPr/>
      <dgm:t>
        <a:bodyPr/>
        <a:lstStyle/>
        <a:p>
          <a:endParaRPr lang="en-US"/>
        </a:p>
      </dgm:t>
    </dgm:pt>
    <dgm:pt modelId="{4282EF14-3182-4741-BF5D-707FC6043889}" type="sibTrans" cxnId="{78384D5F-DC09-4695-B4EF-B2132FB22C4F}">
      <dgm:prSet/>
      <dgm:spPr/>
      <dgm:t>
        <a:bodyPr/>
        <a:lstStyle/>
        <a:p>
          <a:endParaRPr lang="en-US"/>
        </a:p>
      </dgm:t>
    </dgm:pt>
    <dgm:pt modelId="{DB41323D-6AAE-4F31-ACB0-AD27A2BAD254}">
      <dgm:prSet custT="1"/>
      <dgm:spPr/>
      <dgm:t>
        <a:bodyPr/>
        <a:lstStyle/>
        <a:p>
          <a:r>
            <a:rPr lang="tr-TR" sz="2100">
              <a:latin typeface="Calibri" panose="020F0502020204030204" pitchFamily="34" charset="0"/>
              <a:cs typeface="Calibri" panose="020F0502020204030204" pitchFamily="34" charset="0"/>
            </a:rPr>
            <a:t>Gebeliğin birinci basamakta izlenmesi, gebe ve bebeğe bağışıklama hizmeti ve uygun eğitimlerin verilmesi, mortalite riskinin erken dönemde saptanması gibi tüm koruyucu hizmetlere erişimini arttırır ve istenmeyen sonuçların sıklığını azaltır.</a:t>
          </a:r>
          <a:endParaRPr lang="en-US" sz="2100">
            <a:latin typeface="Calibri" panose="020F0502020204030204" pitchFamily="34" charset="0"/>
            <a:cs typeface="Calibri" panose="020F0502020204030204" pitchFamily="34" charset="0"/>
          </a:endParaRPr>
        </a:p>
      </dgm:t>
    </dgm:pt>
    <dgm:pt modelId="{60FEA358-B759-4DCD-9CFB-5DEB059EB1E3}" type="parTrans" cxnId="{C29EA290-7780-48A9-ACAE-49332316C96A}">
      <dgm:prSet/>
      <dgm:spPr/>
      <dgm:t>
        <a:bodyPr/>
        <a:lstStyle/>
        <a:p>
          <a:endParaRPr lang="en-US"/>
        </a:p>
      </dgm:t>
    </dgm:pt>
    <dgm:pt modelId="{6B33958B-1895-4D7F-89EA-023ECD718AFB}" type="sibTrans" cxnId="{C29EA290-7780-48A9-ACAE-49332316C96A}">
      <dgm:prSet/>
      <dgm:spPr/>
      <dgm:t>
        <a:bodyPr/>
        <a:lstStyle/>
        <a:p>
          <a:endParaRPr lang="en-US"/>
        </a:p>
      </dgm:t>
    </dgm:pt>
    <dgm:pt modelId="{E185D6F9-AF7E-4FEB-8C8E-216D4FD8D586}">
      <dgm:prSet custT="1"/>
      <dgm:spPr/>
      <dgm:t>
        <a:bodyPr/>
        <a:lstStyle/>
        <a:p>
          <a:r>
            <a:rPr lang="tr-TR" sz="2100">
              <a:latin typeface="Calibri" panose="020F0502020204030204" pitchFamily="34" charset="0"/>
              <a:cs typeface="Calibri" panose="020F0502020204030204" pitchFamily="34" charset="0"/>
            </a:rPr>
            <a:t>Böylece gebelerin maruz kaldığı risklerin, iyi bir danışmanlık, erken teşhis ve tedavi ile birinci basamakta anlamlı bir şekilde önlenmesi sağlanabilir.</a:t>
          </a:r>
          <a:endParaRPr lang="en-US" sz="2100">
            <a:latin typeface="Calibri" panose="020F0502020204030204" pitchFamily="34" charset="0"/>
            <a:cs typeface="Calibri" panose="020F0502020204030204" pitchFamily="34" charset="0"/>
          </a:endParaRPr>
        </a:p>
      </dgm:t>
    </dgm:pt>
    <dgm:pt modelId="{48738D2D-7272-4A92-A381-7CAB3929E1A6}" type="parTrans" cxnId="{0B4C285A-D5C1-46FD-8646-35D55D8521D5}">
      <dgm:prSet/>
      <dgm:spPr/>
      <dgm:t>
        <a:bodyPr/>
        <a:lstStyle/>
        <a:p>
          <a:endParaRPr lang="en-US"/>
        </a:p>
      </dgm:t>
    </dgm:pt>
    <dgm:pt modelId="{DD538566-3C57-4150-ACEE-24A7EEE63129}" type="sibTrans" cxnId="{0B4C285A-D5C1-46FD-8646-35D55D8521D5}">
      <dgm:prSet/>
      <dgm:spPr/>
      <dgm:t>
        <a:bodyPr/>
        <a:lstStyle/>
        <a:p>
          <a:endParaRPr lang="en-US"/>
        </a:p>
      </dgm:t>
    </dgm:pt>
    <dgm:pt modelId="{56C4E2A4-2D69-E445-B712-BBB8873D3047}" type="pres">
      <dgm:prSet presAssocID="{605C8E39-F42F-42E1-A802-224EFC3ADC14}" presName="vert0" presStyleCnt="0">
        <dgm:presLayoutVars>
          <dgm:dir/>
          <dgm:animOne val="branch"/>
          <dgm:animLvl val="lvl"/>
        </dgm:presLayoutVars>
      </dgm:prSet>
      <dgm:spPr/>
    </dgm:pt>
    <dgm:pt modelId="{CF87F6B2-7030-C84A-9474-7461E6C2992F}" type="pres">
      <dgm:prSet presAssocID="{443BD7B5-9DE0-4846-8B3B-B513DD927991}" presName="thickLine" presStyleLbl="alignNode1" presStyleIdx="0" presStyleCnt="4"/>
      <dgm:spPr/>
    </dgm:pt>
    <dgm:pt modelId="{1BC99485-ACCB-1C4B-A401-87F7A34C6CCC}" type="pres">
      <dgm:prSet presAssocID="{443BD7B5-9DE0-4846-8B3B-B513DD927991}" presName="horz1" presStyleCnt="0"/>
      <dgm:spPr/>
    </dgm:pt>
    <dgm:pt modelId="{0F15879B-9A34-0046-B762-C03E4F836801}" type="pres">
      <dgm:prSet presAssocID="{443BD7B5-9DE0-4846-8B3B-B513DD927991}" presName="tx1" presStyleLbl="revTx" presStyleIdx="0" presStyleCnt="4"/>
      <dgm:spPr/>
    </dgm:pt>
    <dgm:pt modelId="{74AD548D-05B0-9041-BD57-C58685CEA866}" type="pres">
      <dgm:prSet presAssocID="{443BD7B5-9DE0-4846-8B3B-B513DD927991}" presName="vert1" presStyleCnt="0"/>
      <dgm:spPr/>
    </dgm:pt>
    <dgm:pt modelId="{BE4E37E1-35C2-D440-94AD-C6383337A13F}" type="pres">
      <dgm:prSet presAssocID="{B01684CA-F1FF-4D50-A611-C6625D845E91}" presName="thickLine" presStyleLbl="alignNode1" presStyleIdx="1" presStyleCnt="4"/>
      <dgm:spPr/>
    </dgm:pt>
    <dgm:pt modelId="{1BAA3A70-9E86-724E-BCA4-7F56CA2DD16B}" type="pres">
      <dgm:prSet presAssocID="{B01684CA-F1FF-4D50-A611-C6625D845E91}" presName="horz1" presStyleCnt="0"/>
      <dgm:spPr/>
    </dgm:pt>
    <dgm:pt modelId="{63AD67FA-0B26-BA49-98F1-E58DC2E2A2BD}" type="pres">
      <dgm:prSet presAssocID="{B01684CA-F1FF-4D50-A611-C6625D845E91}" presName="tx1" presStyleLbl="revTx" presStyleIdx="1" presStyleCnt="4" custScaleY="134257"/>
      <dgm:spPr/>
    </dgm:pt>
    <dgm:pt modelId="{43936EC7-7D16-4B47-9C0B-2E0C1DA44F76}" type="pres">
      <dgm:prSet presAssocID="{B01684CA-F1FF-4D50-A611-C6625D845E91}" presName="vert1" presStyleCnt="0"/>
      <dgm:spPr/>
    </dgm:pt>
    <dgm:pt modelId="{31BD307A-AB28-8C49-BE19-7DEBC1ABB869}" type="pres">
      <dgm:prSet presAssocID="{DB41323D-6AAE-4F31-ACB0-AD27A2BAD254}" presName="thickLine" presStyleLbl="alignNode1" presStyleIdx="2" presStyleCnt="4"/>
      <dgm:spPr/>
    </dgm:pt>
    <dgm:pt modelId="{523D82E1-C0EA-2A43-AB43-7EE8D388194E}" type="pres">
      <dgm:prSet presAssocID="{DB41323D-6AAE-4F31-ACB0-AD27A2BAD254}" presName="horz1" presStyleCnt="0"/>
      <dgm:spPr/>
    </dgm:pt>
    <dgm:pt modelId="{DC93C694-1832-A246-B02C-D2903841F4E2}" type="pres">
      <dgm:prSet presAssocID="{DB41323D-6AAE-4F31-ACB0-AD27A2BAD254}" presName="tx1" presStyleLbl="revTx" presStyleIdx="2" presStyleCnt="4" custScaleY="163207"/>
      <dgm:spPr/>
    </dgm:pt>
    <dgm:pt modelId="{A0616261-5130-EC48-8EC8-41F756B2ADCB}" type="pres">
      <dgm:prSet presAssocID="{DB41323D-6AAE-4F31-ACB0-AD27A2BAD254}" presName="vert1" presStyleCnt="0"/>
      <dgm:spPr/>
    </dgm:pt>
    <dgm:pt modelId="{1C4FC970-FABB-5D4D-8E0D-87015662AB59}" type="pres">
      <dgm:prSet presAssocID="{E185D6F9-AF7E-4FEB-8C8E-216D4FD8D586}" presName="thickLine" presStyleLbl="alignNode1" presStyleIdx="3" presStyleCnt="4"/>
      <dgm:spPr/>
    </dgm:pt>
    <dgm:pt modelId="{EDF93F8B-B614-E444-BB8D-9D3E653325C0}" type="pres">
      <dgm:prSet presAssocID="{E185D6F9-AF7E-4FEB-8C8E-216D4FD8D586}" presName="horz1" presStyleCnt="0"/>
      <dgm:spPr/>
    </dgm:pt>
    <dgm:pt modelId="{4CF7A5E2-70ED-A449-B605-CA2F423451AB}" type="pres">
      <dgm:prSet presAssocID="{E185D6F9-AF7E-4FEB-8C8E-216D4FD8D586}" presName="tx1" presStyleLbl="revTx" presStyleIdx="3" presStyleCnt="4" custScaleY="125685"/>
      <dgm:spPr/>
    </dgm:pt>
    <dgm:pt modelId="{CFE9B662-FA54-2B4C-9881-E7C76793FD1E}" type="pres">
      <dgm:prSet presAssocID="{E185D6F9-AF7E-4FEB-8C8E-216D4FD8D586}" presName="vert1" presStyleCnt="0"/>
      <dgm:spPr/>
    </dgm:pt>
  </dgm:ptLst>
  <dgm:cxnLst>
    <dgm:cxn modelId="{02441703-0D6D-7340-AF81-D865AEFBA45E}" type="presOf" srcId="{E185D6F9-AF7E-4FEB-8C8E-216D4FD8D586}" destId="{4CF7A5E2-70ED-A449-B605-CA2F423451AB}" srcOrd="0" destOrd="0" presId="urn:microsoft.com/office/officeart/2008/layout/LinedList"/>
    <dgm:cxn modelId="{C56F5036-7DD2-E040-B3B7-DA1ABF74C45B}" type="presOf" srcId="{605C8E39-F42F-42E1-A802-224EFC3ADC14}" destId="{56C4E2A4-2D69-E445-B712-BBB8873D3047}" srcOrd="0" destOrd="0" presId="urn:microsoft.com/office/officeart/2008/layout/LinedList"/>
    <dgm:cxn modelId="{0B4C285A-D5C1-46FD-8646-35D55D8521D5}" srcId="{605C8E39-F42F-42E1-A802-224EFC3ADC14}" destId="{E185D6F9-AF7E-4FEB-8C8E-216D4FD8D586}" srcOrd="3" destOrd="0" parTransId="{48738D2D-7272-4A92-A381-7CAB3929E1A6}" sibTransId="{DD538566-3C57-4150-ACEE-24A7EEE63129}"/>
    <dgm:cxn modelId="{78384D5F-DC09-4695-B4EF-B2132FB22C4F}" srcId="{605C8E39-F42F-42E1-A802-224EFC3ADC14}" destId="{443BD7B5-9DE0-4846-8B3B-B513DD927991}" srcOrd="0" destOrd="0" parTransId="{F1C5BF60-0351-43C2-9C68-6C3EB20E13A7}" sibTransId="{4282EF14-3182-4741-BF5D-707FC6043889}"/>
    <dgm:cxn modelId="{1CD6C769-B453-FD4E-BCA9-03FEDBD3C576}" type="presOf" srcId="{DB41323D-6AAE-4F31-ACB0-AD27A2BAD254}" destId="{DC93C694-1832-A246-B02C-D2903841F4E2}" srcOrd="0" destOrd="0" presId="urn:microsoft.com/office/officeart/2008/layout/LinedList"/>
    <dgm:cxn modelId="{C265516A-1F5B-DB48-8281-D243A0D4B56F}" type="presOf" srcId="{B01684CA-F1FF-4D50-A611-C6625D845E91}" destId="{63AD67FA-0B26-BA49-98F1-E58DC2E2A2BD}" srcOrd="0" destOrd="0" presId="urn:microsoft.com/office/officeart/2008/layout/LinedList"/>
    <dgm:cxn modelId="{1214318A-E2D0-424A-B9E7-D135434BFA19}" srcId="{605C8E39-F42F-42E1-A802-224EFC3ADC14}" destId="{B01684CA-F1FF-4D50-A611-C6625D845E91}" srcOrd="1" destOrd="0" parTransId="{59912114-0D5F-46C9-804B-3246F71868BF}" sibTransId="{F14DCF64-4116-489E-9C5E-BE33BE5E07E4}"/>
    <dgm:cxn modelId="{C29EA290-7780-48A9-ACAE-49332316C96A}" srcId="{605C8E39-F42F-42E1-A802-224EFC3ADC14}" destId="{DB41323D-6AAE-4F31-ACB0-AD27A2BAD254}" srcOrd="2" destOrd="0" parTransId="{60FEA358-B759-4DCD-9CFB-5DEB059EB1E3}" sibTransId="{6B33958B-1895-4D7F-89EA-023ECD718AFB}"/>
    <dgm:cxn modelId="{D4F0F9D9-AB41-A948-A352-ABF1EE207990}" type="presOf" srcId="{443BD7B5-9DE0-4846-8B3B-B513DD927991}" destId="{0F15879B-9A34-0046-B762-C03E4F836801}" srcOrd="0" destOrd="0" presId="urn:microsoft.com/office/officeart/2008/layout/LinedList"/>
    <dgm:cxn modelId="{A4AEF50C-759B-BD42-9637-7E898C24E0BB}" type="presParOf" srcId="{56C4E2A4-2D69-E445-B712-BBB8873D3047}" destId="{CF87F6B2-7030-C84A-9474-7461E6C2992F}" srcOrd="0" destOrd="0" presId="urn:microsoft.com/office/officeart/2008/layout/LinedList"/>
    <dgm:cxn modelId="{D28A9E5A-5924-574F-80E8-02054421B4A6}" type="presParOf" srcId="{56C4E2A4-2D69-E445-B712-BBB8873D3047}" destId="{1BC99485-ACCB-1C4B-A401-87F7A34C6CCC}" srcOrd="1" destOrd="0" presId="urn:microsoft.com/office/officeart/2008/layout/LinedList"/>
    <dgm:cxn modelId="{80E277D5-7BDE-5045-B8B6-A8CD24279049}" type="presParOf" srcId="{1BC99485-ACCB-1C4B-A401-87F7A34C6CCC}" destId="{0F15879B-9A34-0046-B762-C03E4F836801}" srcOrd="0" destOrd="0" presId="urn:microsoft.com/office/officeart/2008/layout/LinedList"/>
    <dgm:cxn modelId="{E420C7C4-99DA-544A-A2C6-B28ACCF61B90}" type="presParOf" srcId="{1BC99485-ACCB-1C4B-A401-87F7A34C6CCC}" destId="{74AD548D-05B0-9041-BD57-C58685CEA866}" srcOrd="1" destOrd="0" presId="urn:microsoft.com/office/officeart/2008/layout/LinedList"/>
    <dgm:cxn modelId="{BE8F21AF-5C50-E740-9BBD-BADDE77ADCB8}" type="presParOf" srcId="{56C4E2A4-2D69-E445-B712-BBB8873D3047}" destId="{BE4E37E1-35C2-D440-94AD-C6383337A13F}" srcOrd="2" destOrd="0" presId="urn:microsoft.com/office/officeart/2008/layout/LinedList"/>
    <dgm:cxn modelId="{335574B6-41F6-3143-83C2-F2D6D628D3A5}" type="presParOf" srcId="{56C4E2A4-2D69-E445-B712-BBB8873D3047}" destId="{1BAA3A70-9E86-724E-BCA4-7F56CA2DD16B}" srcOrd="3" destOrd="0" presId="urn:microsoft.com/office/officeart/2008/layout/LinedList"/>
    <dgm:cxn modelId="{861A2588-A08B-8847-A4F1-1485CB85EA23}" type="presParOf" srcId="{1BAA3A70-9E86-724E-BCA4-7F56CA2DD16B}" destId="{63AD67FA-0B26-BA49-98F1-E58DC2E2A2BD}" srcOrd="0" destOrd="0" presId="urn:microsoft.com/office/officeart/2008/layout/LinedList"/>
    <dgm:cxn modelId="{F0174EE6-65CF-8543-B428-CD31541483B7}" type="presParOf" srcId="{1BAA3A70-9E86-724E-BCA4-7F56CA2DD16B}" destId="{43936EC7-7D16-4B47-9C0B-2E0C1DA44F76}" srcOrd="1" destOrd="0" presId="urn:microsoft.com/office/officeart/2008/layout/LinedList"/>
    <dgm:cxn modelId="{3C7F23C7-A172-0745-97A9-744774429DC2}" type="presParOf" srcId="{56C4E2A4-2D69-E445-B712-BBB8873D3047}" destId="{31BD307A-AB28-8C49-BE19-7DEBC1ABB869}" srcOrd="4" destOrd="0" presId="urn:microsoft.com/office/officeart/2008/layout/LinedList"/>
    <dgm:cxn modelId="{EEB02F18-A29E-514B-A3D1-DD58E26405B4}" type="presParOf" srcId="{56C4E2A4-2D69-E445-B712-BBB8873D3047}" destId="{523D82E1-C0EA-2A43-AB43-7EE8D388194E}" srcOrd="5" destOrd="0" presId="urn:microsoft.com/office/officeart/2008/layout/LinedList"/>
    <dgm:cxn modelId="{7C69F163-A927-F84D-928D-B254E39AD4E9}" type="presParOf" srcId="{523D82E1-C0EA-2A43-AB43-7EE8D388194E}" destId="{DC93C694-1832-A246-B02C-D2903841F4E2}" srcOrd="0" destOrd="0" presId="urn:microsoft.com/office/officeart/2008/layout/LinedList"/>
    <dgm:cxn modelId="{DB8B96FB-85C9-774A-B107-CC4CCA55C5C8}" type="presParOf" srcId="{523D82E1-C0EA-2A43-AB43-7EE8D388194E}" destId="{A0616261-5130-EC48-8EC8-41F756B2ADCB}" srcOrd="1" destOrd="0" presId="urn:microsoft.com/office/officeart/2008/layout/LinedList"/>
    <dgm:cxn modelId="{1505C647-BCDA-604D-8054-B1B933E84AD9}" type="presParOf" srcId="{56C4E2A4-2D69-E445-B712-BBB8873D3047}" destId="{1C4FC970-FABB-5D4D-8E0D-87015662AB59}" srcOrd="6" destOrd="0" presId="urn:microsoft.com/office/officeart/2008/layout/LinedList"/>
    <dgm:cxn modelId="{CCED7A54-3AAE-5D44-BE14-3B97930A9D1A}" type="presParOf" srcId="{56C4E2A4-2D69-E445-B712-BBB8873D3047}" destId="{EDF93F8B-B614-E444-BB8D-9D3E653325C0}" srcOrd="7" destOrd="0" presId="urn:microsoft.com/office/officeart/2008/layout/LinedList"/>
    <dgm:cxn modelId="{7296F26C-C63E-2449-9BCB-A2255C4E7491}" type="presParOf" srcId="{EDF93F8B-B614-E444-BB8D-9D3E653325C0}" destId="{4CF7A5E2-70ED-A449-B605-CA2F423451AB}" srcOrd="0" destOrd="0" presId="urn:microsoft.com/office/officeart/2008/layout/LinedList"/>
    <dgm:cxn modelId="{61C8162F-3011-7145-B825-DE823443B3E2}" type="presParOf" srcId="{EDF93F8B-B614-E444-BB8D-9D3E653325C0}" destId="{CFE9B662-FA54-2B4C-9881-E7C76793FD1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8EBA41-E863-4D20-A006-E5964F7398E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4692C6D9-69D1-4ADF-9EA3-1E391EC931E2}">
      <dgm:prSet custT="1"/>
      <dgm:spPr/>
      <dgm:t>
        <a:bodyPr/>
        <a:lstStyle/>
        <a:p>
          <a:r>
            <a:rPr lang="en-US" sz="2800">
              <a:latin typeface="Calibri" panose="020F0502020204030204" pitchFamily="34" charset="0"/>
              <a:cs typeface="Calibri" panose="020F0502020204030204" pitchFamily="34" charset="0"/>
            </a:rPr>
            <a:t>Amerika (ACOG, 2018)</a:t>
          </a:r>
        </a:p>
      </dgm:t>
    </dgm:pt>
    <dgm:pt modelId="{CEAC5C3C-EE91-43B6-B33D-E8E4A0B87507}" type="parTrans" cxnId="{9E9CDCBD-7072-452B-96EE-C915011992DF}">
      <dgm:prSet/>
      <dgm:spPr/>
      <dgm:t>
        <a:bodyPr/>
        <a:lstStyle/>
        <a:p>
          <a:endParaRPr lang="en-US" sz="2800">
            <a:latin typeface="Calibri" panose="020F0502020204030204" pitchFamily="34" charset="0"/>
            <a:cs typeface="Calibri" panose="020F0502020204030204" pitchFamily="34" charset="0"/>
          </a:endParaRPr>
        </a:p>
      </dgm:t>
    </dgm:pt>
    <dgm:pt modelId="{8AFBDCAB-B4D9-4A39-9D75-A9093CDAD326}" type="sibTrans" cxnId="{9E9CDCBD-7072-452B-96EE-C915011992DF}">
      <dgm:prSet custT="1"/>
      <dgm:spPr/>
      <dgm:t>
        <a:bodyPr/>
        <a:lstStyle/>
        <a:p>
          <a:endParaRPr lang="en-US" sz="2800">
            <a:latin typeface="Calibri" panose="020F0502020204030204" pitchFamily="34" charset="0"/>
            <a:cs typeface="Calibri" panose="020F0502020204030204" pitchFamily="34" charset="0"/>
          </a:endParaRPr>
        </a:p>
      </dgm:t>
    </dgm:pt>
    <dgm:pt modelId="{DE48818D-E325-4202-9214-7B9F215A0A5F}">
      <dgm:prSet custT="1"/>
      <dgm:spPr/>
      <dgm:t>
        <a:bodyPr/>
        <a:lstStyle/>
        <a:p>
          <a:r>
            <a:rPr lang="en-US" sz="2800">
              <a:latin typeface="Calibri" panose="020F0502020204030204" pitchFamily="34" charset="0"/>
              <a:cs typeface="Calibri" panose="020F0502020204030204" pitchFamily="34" charset="0"/>
            </a:rPr>
            <a:t>İngiltere (NICE, 2021)</a:t>
          </a:r>
        </a:p>
      </dgm:t>
    </dgm:pt>
    <dgm:pt modelId="{AC2FB581-A466-43DB-BE2B-1B3AC0D598A2}" type="parTrans" cxnId="{A19CC9F1-3BB4-4436-ABF2-CF4BB351ADA6}">
      <dgm:prSet/>
      <dgm:spPr/>
      <dgm:t>
        <a:bodyPr/>
        <a:lstStyle/>
        <a:p>
          <a:endParaRPr lang="en-US" sz="2800">
            <a:latin typeface="Calibri" panose="020F0502020204030204" pitchFamily="34" charset="0"/>
            <a:cs typeface="Calibri" panose="020F0502020204030204" pitchFamily="34" charset="0"/>
          </a:endParaRPr>
        </a:p>
      </dgm:t>
    </dgm:pt>
    <dgm:pt modelId="{5649CECD-E1A9-42DB-A683-20083B3227A5}" type="sibTrans" cxnId="{A19CC9F1-3BB4-4436-ABF2-CF4BB351ADA6}">
      <dgm:prSet custT="1"/>
      <dgm:spPr/>
      <dgm:t>
        <a:bodyPr/>
        <a:lstStyle/>
        <a:p>
          <a:endParaRPr lang="en-US" sz="2800">
            <a:latin typeface="Calibri" panose="020F0502020204030204" pitchFamily="34" charset="0"/>
            <a:cs typeface="Calibri" panose="020F0502020204030204" pitchFamily="34" charset="0"/>
          </a:endParaRPr>
        </a:p>
      </dgm:t>
    </dgm:pt>
    <dgm:pt modelId="{31A3BBE3-61D4-410C-97D9-223B1FCA74E6}">
      <dgm:prSet custT="1"/>
      <dgm:spPr/>
      <dgm:t>
        <a:bodyPr/>
        <a:lstStyle/>
        <a:p>
          <a:r>
            <a:rPr lang="en-US" sz="2800">
              <a:latin typeface="Calibri" panose="020F0502020204030204" pitchFamily="34" charset="0"/>
              <a:cs typeface="Calibri" panose="020F0502020204030204" pitchFamily="34" charset="0"/>
            </a:rPr>
            <a:t>Dünya Sağlık Örgütü (WHO, 2016)</a:t>
          </a:r>
        </a:p>
      </dgm:t>
    </dgm:pt>
    <dgm:pt modelId="{AC4CE982-8644-4221-AB2C-A2AEA44310DE}" type="parTrans" cxnId="{15F4DF49-2C7A-432B-B3BC-8359AA4FD7C2}">
      <dgm:prSet/>
      <dgm:spPr/>
      <dgm:t>
        <a:bodyPr/>
        <a:lstStyle/>
        <a:p>
          <a:endParaRPr lang="en-US" sz="2800">
            <a:latin typeface="Calibri" panose="020F0502020204030204" pitchFamily="34" charset="0"/>
            <a:cs typeface="Calibri" panose="020F0502020204030204" pitchFamily="34" charset="0"/>
          </a:endParaRPr>
        </a:p>
      </dgm:t>
    </dgm:pt>
    <dgm:pt modelId="{5C1443DB-5388-4780-B4C5-3D9AF87557AC}" type="sibTrans" cxnId="{15F4DF49-2C7A-432B-B3BC-8359AA4FD7C2}">
      <dgm:prSet custT="1"/>
      <dgm:spPr/>
      <dgm:t>
        <a:bodyPr/>
        <a:lstStyle/>
        <a:p>
          <a:endParaRPr lang="en-US" sz="2800">
            <a:latin typeface="Calibri" panose="020F0502020204030204" pitchFamily="34" charset="0"/>
            <a:cs typeface="Calibri" panose="020F0502020204030204" pitchFamily="34" charset="0"/>
          </a:endParaRPr>
        </a:p>
      </dgm:t>
    </dgm:pt>
    <dgm:pt modelId="{91ECC8C7-EF95-41BD-89DB-B5DA078ACEDF}">
      <dgm:prSet custT="1"/>
      <dgm:spPr/>
      <dgm:t>
        <a:bodyPr/>
        <a:lstStyle/>
        <a:p>
          <a:r>
            <a:rPr lang="en-US" sz="2800" dirty="0">
              <a:latin typeface="Calibri" panose="020F0502020204030204" pitchFamily="34" charset="0"/>
              <a:cs typeface="Calibri" panose="020F0502020204030204" pitchFamily="34" charset="0"/>
            </a:rPr>
            <a:t>Türkiye (T.C </a:t>
          </a:r>
          <a:r>
            <a:rPr lang="en-US" sz="2800" dirty="0" err="1">
              <a:latin typeface="Calibri" panose="020F0502020204030204" pitchFamily="34" charset="0"/>
              <a:cs typeface="Calibri" panose="020F0502020204030204" pitchFamily="34" charset="0"/>
            </a:rPr>
            <a:t>Sağlık</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Bakanlığı</a:t>
          </a:r>
          <a:r>
            <a:rPr lang="en-US" sz="2800" dirty="0">
              <a:latin typeface="Calibri" panose="020F0502020204030204" pitchFamily="34" charset="0"/>
              <a:cs typeface="Calibri" panose="020F0502020204030204" pitchFamily="34" charset="0"/>
            </a:rPr>
            <a:t>, 2015)</a:t>
          </a:r>
        </a:p>
      </dgm:t>
    </dgm:pt>
    <dgm:pt modelId="{2A276D14-7FC3-4BA5-8BBE-C933ABA51BD2}" type="parTrans" cxnId="{7FFFBEB0-7FCA-4C8A-91AD-93680E70E379}">
      <dgm:prSet/>
      <dgm:spPr/>
      <dgm:t>
        <a:bodyPr/>
        <a:lstStyle/>
        <a:p>
          <a:endParaRPr lang="en-US" sz="2800">
            <a:latin typeface="Calibri" panose="020F0502020204030204" pitchFamily="34" charset="0"/>
            <a:cs typeface="Calibri" panose="020F0502020204030204" pitchFamily="34" charset="0"/>
          </a:endParaRPr>
        </a:p>
      </dgm:t>
    </dgm:pt>
    <dgm:pt modelId="{22DC3DDA-482A-447F-8A73-E533685F8325}" type="sibTrans" cxnId="{7FFFBEB0-7FCA-4C8A-91AD-93680E70E379}">
      <dgm:prSet/>
      <dgm:spPr/>
      <dgm:t>
        <a:bodyPr/>
        <a:lstStyle/>
        <a:p>
          <a:endParaRPr lang="en-US" sz="2800">
            <a:latin typeface="Calibri" panose="020F0502020204030204" pitchFamily="34" charset="0"/>
            <a:cs typeface="Calibri" panose="020F0502020204030204" pitchFamily="34" charset="0"/>
          </a:endParaRPr>
        </a:p>
      </dgm:t>
    </dgm:pt>
    <dgm:pt modelId="{B5E41E28-07F2-454A-B867-72C7AA873380}" type="pres">
      <dgm:prSet presAssocID="{1F8EBA41-E863-4D20-A006-E5964F7398E6}" presName="outerComposite" presStyleCnt="0">
        <dgm:presLayoutVars>
          <dgm:chMax val="5"/>
          <dgm:dir/>
          <dgm:resizeHandles val="exact"/>
        </dgm:presLayoutVars>
      </dgm:prSet>
      <dgm:spPr/>
    </dgm:pt>
    <dgm:pt modelId="{CF8648DB-3F8A-E846-8095-E91A2D182805}" type="pres">
      <dgm:prSet presAssocID="{1F8EBA41-E863-4D20-A006-E5964F7398E6}" presName="dummyMaxCanvas" presStyleCnt="0">
        <dgm:presLayoutVars/>
      </dgm:prSet>
      <dgm:spPr/>
    </dgm:pt>
    <dgm:pt modelId="{09BF1068-6FE8-AF4B-90F6-C8FA42F52B9A}" type="pres">
      <dgm:prSet presAssocID="{1F8EBA41-E863-4D20-A006-E5964F7398E6}" presName="FourNodes_1" presStyleLbl="node1" presStyleIdx="0" presStyleCnt="4">
        <dgm:presLayoutVars>
          <dgm:bulletEnabled val="1"/>
        </dgm:presLayoutVars>
      </dgm:prSet>
      <dgm:spPr/>
    </dgm:pt>
    <dgm:pt modelId="{6853B884-BBCE-FE47-BBAF-01C391E03D35}" type="pres">
      <dgm:prSet presAssocID="{1F8EBA41-E863-4D20-A006-E5964F7398E6}" presName="FourNodes_2" presStyleLbl="node1" presStyleIdx="1" presStyleCnt="4">
        <dgm:presLayoutVars>
          <dgm:bulletEnabled val="1"/>
        </dgm:presLayoutVars>
      </dgm:prSet>
      <dgm:spPr/>
    </dgm:pt>
    <dgm:pt modelId="{98C06391-1A94-6043-B7C6-4926B475AE24}" type="pres">
      <dgm:prSet presAssocID="{1F8EBA41-E863-4D20-A006-E5964F7398E6}" presName="FourNodes_3" presStyleLbl="node1" presStyleIdx="2" presStyleCnt="4">
        <dgm:presLayoutVars>
          <dgm:bulletEnabled val="1"/>
        </dgm:presLayoutVars>
      </dgm:prSet>
      <dgm:spPr/>
    </dgm:pt>
    <dgm:pt modelId="{2E050147-026A-4745-9C70-72D9C1EAB4A7}" type="pres">
      <dgm:prSet presAssocID="{1F8EBA41-E863-4D20-A006-E5964F7398E6}" presName="FourNodes_4" presStyleLbl="node1" presStyleIdx="3" presStyleCnt="4">
        <dgm:presLayoutVars>
          <dgm:bulletEnabled val="1"/>
        </dgm:presLayoutVars>
      </dgm:prSet>
      <dgm:spPr/>
    </dgm:pt>
    <dgm:pt modelId="{EDA29916-E11E-0441-81A3-685D8AF036B2}" type="pres">
      <dgm:prSet presAssocID="{1F8EBA41-E863-4D20-A006-E5964F7398E6}" presName="FourConn_1-2" presStyleLbl="fgAccFollowNode1" presStyleIdx="0" presStyleCnt="3">
        <dgm:presLayoutVars>
          <dgm:bulletEnabled val="1"/>
        </dgm:presLayoutVars>
      </dgm:prSet>
      <dgm:spPr/>
    </dgm:pt>
    <dgm:pt modelId="{49308C6A-05EA-FC47-8610-ADE36B7FA908}" type="pres">
      <dgm:prSet presAssocID="{1F8EBA41-E863-4D20-A006-E5964F7398E6}" presName="FourConn_2-3" presStyleLbl="fgAccFollowNode1" presStyleIdx="1" presStyleCnt="3">
        <dgm:presLayoutVars>
          <dgm:bulletEnabled val="1"/>
        </dgm:presLayoutVars>
      </dgm:prSet>
      <dgm:spPr/>
    </dgm:pt>
    <dgm:pt modelId="{56021766-B47C-6344-8001-5A7F3DCDA5D1}" type="pres">
      <dgm:prSet presAssocID="{1F8EBA41-E863-4D20-A006-E5964F7398E6}" presName="FourConn_3-4" presStyleLbl="fgAccFollowNode1" presStyleIdx="2" presStyleCnt="3">
        <dgm:presLayoutVars>
          <dgm:bulletEnabled val="1"/>
        </dgm:presLayoutVars>
      </dgm:prSet>
      <dgm:spPr/>
    </dgm:pt>
    <dgm:pt modelId="{0FAB1219-7212-D044-8EE6-12A1D979A9C7}" type="pres">
      <dgm:prSet presAssocID="{1F8EBA41-E863-4D20-A006-E5964F7398E6}" presName="FourNodes_1_text" presStyleLbl="node1" presStyleIdx="3" presStyleCnt="4">
        <dgm:presLayoutVars>
          <dgm:bulletEnabled val="1"/>
        </dgm:presLayoutVars>
      </dgm:prSet>
      <dgm:spPr/>
    </dgm:pt>
    <dgm:pt modelId="{7AEC6F5F-54D3-3A46-89D9-4E5269245209}" type="pres">
      <dgm:prSet presAssocID="{1F8EBA41-E863-4D20-A006-E5964F7398E6}" presName="FourNodes_2_text" presStyleLbl="node1" presStyleIdx="3" presStyleCnt="4">
        <dgm:presLayoutVars>
          <dgm:bulletEnabled val="1"/>
        </dgm:presLayoutVars>
      </dgm:prSet>
      <dgm:spPr/>
    </dgm:pt>
    <dgm:pt modelId="{6D4348DC-2CD3-0947-AF74-F0EAF176BFF3}" type="pres">
      <dgm:prSet presAssocID="{1F8EBA41-E863-4D20-A006-E5964F7398E6}" presName="FourNodes_3_text" presStyleLbl="node1" presStyleIdx="3" presStyleCnt="4">
        <dgm:presLayoutVars>
          <dgm:bulletEnabled val="1"/>
        </dgm:presLayoutVars>
      </dgm:prSet>
      <dgm:spPr/>
    </dgm:pt>
    <dgm:pt modelId="{8D91B9CF-097C-EB46-890F-B0E6341F0F0E}" type="pres">
      <dgm:prSet presAssocID="{1F8EBA41-E863-4D20-A006-E5964F7398E6}" presName="FourNodes_4_text" presStyleLbl="node1" presStyleIdx="3" presStyleCnt="4">
        <dgm:presLayoutVars>
          <dgm:bulletEnabled val="1"/>
        </dgm:presLayoutVars>
      </dgm:prSet>
      <dgm:spPr/>
    </dgm:pt>
  </dgm:ptLst>
  <dgm:cxnLst>
    <dgm:cxn modelId="{A251CA0D-02BC-1A41-BBDE-4302CDE1CEBD}" type="presOf" srcId="{5649CECD-E1A9-42DB-A683-20083B3227A5}" destId="{49308C6A-05EA-FC47-8610-ADE36B7FA908}" srcOrd="0" destOrd="0" presId="urn:microsoft.com/office/officeart/2005/8/layout/vProcess5"/>
    <dgm:cxn modelId="{E49F033F-2C31-C849-AE9B-3EF1985C1C51}" type="presOf" srcId="{8AFBDCAB-B4D9-4A39-9D75-A9093CDAD326}" destId="{EDA29916-E11E-0441-81A3-685D8AF036B2}" srcOrd="0" destOrd="0" presId="urn:microsoft.com/office/officeart/2005/8/layout/vProcess5"/>
    <dgm:cxn modelId="{0507D143-5ADA-A948-A0E5-0806E4B64383}" type="presOf" srcId="{1F8EBA41-E863-4D20-A006-E5964F7398E6}" destId="{B5E41E28-07F2-454A-B867-72C7AA873380}" srcOrd="0" destOrd="0" presId="urn:microsoft.com/office/officeart/2005/8/layout/vProcess5"/>
    <dgm:cxn modelId="{15F4DF49-2C7A-432B-B3BC-8359AA4FD7C2}" srcId="{1F8EBA41-E863-4D20-A006-E5964F7398E6}" destId="{31A3BBE3-61D4-410C-97D9-223B1FCA74E6}" srcOrd="2" destOrd="0" parTransId="{AC4CE982-8644-4221-AB2C-A2AEA44310DE}" sibTransId="{5C1443DB-5388-4780-B4C5-3D9AF87557AC}"/>
    <dgm:cxn modelId="{2F92EC86-D8F2-5E4C-8654-76FFB7B884D8}" type="presOf" srcId="{91ECC8C7-EF95-41BD-89DB-B5DA078ACEDF}" destId="{2E050147-026A-4745-9C70-72D9C1EAB4A7}" srcOrd="0" destOrd="0" presId="urn:microsoft.com/office/officeart/2005/8/layout/vProcess5"/>
    <dgm:cxn modelId="{B096C687-03D9-4047-99AF-7CE6667E138E}" type="presOf" srcId="{31A3BBE3-61D4-410C-97D9-223B1FCA74E6}" destId="{6D4348DC-2CD3-0947-AF74-F0EAF176BFF3}" srcOrd="1" destOrd="0" presId="urn:microsoft.com/office/officeart/2005/8/layout/vProcess5"/>
    <dgm:cxn modelId="{AF09BC9E-D230-E943-A56F-BB6833F267AD}" type="presOf" srcId="{4692C6D9-69D1-4ADF-9EA3-1E391EC931E2}" destId="{0FAB1219-7212-D044-8EE6-12A1D979A9C7}" srcOrd="1" destOrd="0" presId="urn:microsoft.com/office/officeart/2005/8/layout/vProcess5"/>
    <dgm:cxn modelId="{7FFFBEB0-7FCA-4C8A-91AD-93680E70E379}" srcId="{1F8EBA41-E863-4D20-A006-E5964F7398E6}" destId="{91ECC8C7-EF95-41BD-89DB-B5DA078ACEDF}" srcOrd="3" destOrd="0" parTransId="{2A276D14-7FC3-4BA5-8BBE-C933ABA51BD2}" sibTransId="{22DC3DDA-482A-447F-8A73-E533685F8325}"/>
    <dgm:cxn modelId="{3BFE37BC-B92D-804B-92C2-90A859288965}" type="presOf" srcId="{91ECC8C7-EF95-41BD-89DB-B5DA078ACEDF}" destId="{8D91B9CF-097C-EB46-890F-B0E6341F0F0E}" srcOrd="1" destOrd="0" presId="urn:microsoft.com/office/officeart/2005/8/layout/vProcess5"/>
    <dgm:cxn modelId="{9E9CDCBD-7072-452B-96EE-C915011992DF}" srcId="{1F8EBA41-E863-4D20-A006-E5964F7398E6}" destId="{4692C6D9-69D1-4ADF-9EA3-1E391EC931E2}" srcOrd="0" destOrd="0" parTransId="{CEAC5C3C-EE91-43B6-B33D-E8E4A0B87507}" sibTransId="{8AFBDCAB-B4D9-4A39-9D75-A9093CDAD326}"/>
    <dgm:cxn modelId="{1BA55CD7-BAE5-0944-9EBC-86DCA41E0D9B}" type="presOf" srcId="{DE48818D-E325-4202-9214-7B9F215A0A5F}" destId="{7AEC6F5F-54D3-3A46-89D9-4E5269245209}" srcOrd="1" destOrd="0" presId="urn:microsoft.com/office/officeart/2005/8/layout/vProcess5"/>
    <dgm:cxn modelId="{2DC97AD9-FFCE-0148-AEBD-08615A0C6A0E}" type="presOf" srcId="{31A3BBE3-61D4-410C-97D9-223B1FCA74E6}" destId="{98C06391-1A94-6043-B7C6-4926B475AE24}" srcOrd="0" destOrd="0" presId="urn:microsoft.com/office/officeart/2005/8/layout/vProcess5"/>
    <dgm:cxn modelId="{5A497CE2-E781-C349-83E3-FF32A2C70F60}" type="presOf" srcId="{5C1443DB-5388-4780-B4C5-3D9AF87557AC}" destId="{56021766-B47C-6344-8001-5A7F3DCDA5D1}" srcOrd="0" destOrd="0" presId="urn:microsoft.com/office/officeart/2005/8/layout/vProcess5"/>
    <dgm:cxn modelId="{DBDBE7E9-EDFE-0944-8D0A-4BB9E8651E25}" type="presOf" srcId="{DE48818D-E325-4202-9214-7B9F215A0A5F}" destId="{6853B884-BBCE-FE47-BBAF-01C391E03D35}" srcOrd="0" destOrd="0" presId="urn:microsoft.com/office/officeart/2005/8/layout/vProcess5"/>
    <dgm:cxn modelId="{A19CC9F1-3BB4-4436-ABF2-CF4BB351ADA6}" srcId="{1F8EBA41-E863-4D20-A006-E5964F7398E6}" destId="{DE48818D-E325-4202-9214-7B9F215A0A5F}" srcOrd="1" destOrd="0" parTransId="{AC2FB581-A466-43DB-BE2B-1B3AC0D598A2}" sibTransId="{5649CECD-E1A9-42DB-A683-20083B3227A5}"/>
    <dgm:cxn modelId="{9DDD76F8-D440-574B-A4E6-4565B7B3A3FC}" type="presOf" srcId="{4692C6D9-69D1-4ADF-9EA3-1E391EC931E2}" destId="{09BF1068-6FE8-AF4B-90F6-C8FA42F52B9A}" srcOrd="0" destOrd="0" presId="urn:microsoft.com/office/officeart/2005/8/layout/vProcess5"/>
    <dgm:cxn modelId="{B36FE13A-78E5-9745-8954-D8C7CA54C457}" type="presParOf" srcId="{B5E41E28-07F2-454A-B867-72C7AA873380}" destId="{CF8648DB-3F8A-E846-8095-E91A2D182805}" srcOrd="0" destOrd="0" presId="urn:microsoft.com/office/officeart/2005/8/layout/vProcess5"/>
    <dgm:cxn modelId="{87FB693E-2EFF-C941-A56B-857CAC273184}" type="presParOf" srcId="{B5E41E28-07F2-454A-B867-72C7AA873380}" destId="{09BF1068-6FE8-AF4B-90F6-C8FA42F52B9A}" srcOrd="1" destOrd="0" presId="urn:microsoft.com/office/officeart/2005/8/layout/vProcess5"/>
    <dgm:cxn modelId="{7DD92B25-CBC4-6C4D-9FAC-9B53316D91B5}" type="presParOf" srcId="{B5E41E28-07F2-454A-B867-72C7AA873380}" destId="{6853B884-BBCE-FE47-BBAF-01C391E03D35}" srcOrd="2" destOrd="0" presId="urn:microsoft.com/office/officeart/2005/8/layout/vProcess5"/>
    <dgm:cxn modelId="{3D9A4E58-8652-234E-A106-31FA74699AF8}" type="presParOf" srcId="{B5E41E28-07F2-454A-B867-72C7AA873380}" destId="{98C06391-1A94-6043-B7C6-4926B475AE24}" srcOrd="3" destOrd="0" presId="urn:microsoft.com/office/officeart/2005/8/layout/vProcess5"/>
    <dgm:cxn modelId="{F5AAD6D7-A357-3E44-9443-741678D5764A}" type="presParOf" srcId="{B5E41E28-07F2-454A-B867-72C7AA873380}" destId="{2E050147-026A-4745-9C70-72D9C1EAB4A7}" srcOrd="4" destOrd="0" presId="urn:microsoft.com/office/officeart/2005/8/layout/vProcess5"/>
    <dgm:cxn modelId="{02FB93DD-8753-314F-8AC2-EE401AD666A7}" type="presParOf" srcId="{B5E41E28-07F2-454A-B867-72C7AA873380}" destId="{EDA29916-E11E-0441-81A3-685D8AF036B2}" srcOrd="5" destOrd="0" presId="urn:microsoft.com/office/officeart/2005/8/layout/vProcess5"/>
    <dgm:cxn modelId="{5E3AB7E9-B668-8241-88EC-94C7EA78F552}" type="presParOf" srcId="{B5E41E28-07F2-454A-B867-72C7AA873380}" destId="{49308C6A-05EA-FC47-8610-ADE36B7FA908}" srcOrd="6" destOrd="0" presId="urn:microsoft.com/office/officeart/2005/8/layout/vProcess5"/>
    <dgm:cxn modelId="{4F3EFC20-20F8-C442-B2FB-0186A0E12675}" type="presParOf" srcId="{B5E41E28-07F2-454A-B867-72C7AA873380}" destId="{56021766-B47C-6344-8001-5A7F3DCDA5D1}" srcOrd="7" destOrd="0" presId="urn:microsoft.com/office/officeart/2005/8/layout/vProcess5"/>
    <dgm:cxn modelId="{8CD2F96F-7329-964F-BA3C-CFF26D509FFC}" type="presParOf" srcId="{B5E41E28-07F2-454A-B867-72C7AA873380}" destId="{0FAB1219-7212-D044-8EE6-12A1D979A9C7}" srcOrd="8" destOrd="0" presId="urn:microsoft.com/office/officeart/2005/8/layout/vProcess5"/>
    <dgm:cxn modelId="{3BC5A8A7-888E-5241-A8D2-70FC1487A733}" type="presParOf" srcId="{B5E41E28-07F2-454A-B867-72C7AA873380}" destId="{7AEC6F5F-54D3-3A46-89D9-4E5269245209}" srcOrd="9" destOrd="0" presId="urn:microsoft.com/office/officeart/2005/8/layout/vProcess5"/>
    <dgm:cxn modelId="{82EE7AD0-D3B1-DF40-8CDD-A2DBE12036F0}" type="presParOf" srcId="{B5E41E28-07F2-454A-B867-72C7AA873380}" destId="{6D4348DC-2CD3-0947-AF74-F0EAF176BFF3}" srcOrd="10" destOrd="0" presId="urn:microsoft.com/office/officeart/2005/8/layout/vProcess5"/>
    <dgm:cxn modelId="{D9967348-02AE-0842-B79D-F35F22BFC878}" type="presParOf" srcId="{B5E41E28-07F2-454A-B867-72C7AA873380}" destId="{8D91B9CF-097C-EB46-890F-B0E6341F0F0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5240B8-1F0C-4E4C-8AF3-0C64638A003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C8B09E-E77C-4E07-818B-299232351255}">
      <dgm:prSet/>
      <dgm:spPr/>
      <dgm:t>
        <a:bodyPr/>
        <a:lstStyle/>
        <a:p>
          <a:r>
            <a:rPr lang="tr-TR"/>
            <a:t>1. İletişim </a:t>
          </a:r>
          <a:endParaRPr lang="en-US"/>
        </a:p>
      </dgm:t>
    </dgm:pt>
    <dgm:pt modelId="{5B6CBA5F-EB90-47DA-9D2F-DB215362F7E4}" type="parTrans" cxnId="{55E7833B-5C66-455C-8491-A7A7D9526788}">
      <dgm:prSet/>
      <dgm:spPr/>
      <dgm:t>
        <a:bodyPr/>
        <a:lstStyle/>
        <a:p>
          <a:endParaRPr lang="en-US"/>
        </a:p>
      </dgm:t>
    </dgm:pt>
    <dgm:pt modelId="{74F38B9B-47A8-42D0-8196-3FDC1D5319BB}" type="sibTrans" cxnId="{55E7833B-5C66-455C-8491-A7A7D9526788}">
      <dgm:prSet/>
      <dgm:spPr/>
      <dgm:t>
        <a:bodyPr/>
        <a:lstStyle/>
        <a:p>
          <a:endParaRPr lang="en-US"/>
        </a:p>
      </dgm:t>
    </dgm:pt>
    <dgm:pt modelId="{9675EF15-1667-4461-9969-C7B6BF383746}">
      <dgm:prSet/>
      <dgm:spPr/>
      <dgm:t>
        <a:bodyPr/>
        <a:lstStyle/>
        <a:p>
          <a:r>
            <a:rPr lang="tr-TR"/>
            <a:t>2. Öykü alma </a:t>
          </a:r>
          <a:endParaRPr lang="en-US"/>
        </a:p>
      </dgm:t>
    </dgm:pt>
    <dgm:pt modelId="{87B7D44C-3DED-4F72-8F90-CFCF9EDAC092}" type="parTrans" cxnId="{BEB606DA-D01A-46A5-B76F-886BE29FF321}">
      <dgm:prSet/>
      <dgm:spPr/>
      <dgm:t>
        <a:bodyPr/>
        <a:lstStyle/>
        <a:p>
          <a:endParaRPr lang="en-US"/>
        </a:p>
      </dgm:t>
    </dgm:pt>
    <dgm:pt modelId="{9A1E5541-1087-436E-93AA-CA1FED9EA85B}" type="sibTrans" cxnId="{BEB606DA-D01A-46A5-B76F-886BE29FF321}">
      <dgm:prSet/>
      <dgm:spPr/>
      <dgm:t>
        <a:bodyPr/>
        <a:lstStyle/>
        <a:p>
          <a:endParaRPr lang="en-US"/>
        </a:p>
      </dgm:t>
    </dgm:pt>
    <dgm:pt modelId="{033647A9-A7F0-49F5-A7CD-A922D28AE78C}">
      <dgm:prSet/>
      <dgm:spPr/>
      <dgm:t>
        <a:bodyPr/>
        <a:lstStyle/>
        <a:p>
          <a:r>
            <a:rPr lang="tr-TR"/>
            <a:t>3. Fizik muayene</a:t>
          </a:r>
          <a:endParaRPr lang="en-US"/>
        </a:p>
      </dgm:t>
    </dgm:pt>
    <dgm:pt modelId="{4C9B4A87-4F61-4205-98AD-FE92C9039835}" type="parTrans" cxnId="{133DD3F0-39BD-46A8-9661-1035B79A0456}">
      <dgm:prSet/>
      <dgm:spPr/>
      <dgm:t>
        <a:bodyPr/>
        <a:lstStyle/>
        <a:p>
          <a:endParaRPr lang="en-US"/>
        </a:p>
      </dgm:t>
    </dgm:pt>
    <dgm:pt modelId="{4F6EB09E-E3F1-4981-8BD7-2465D70EE56B}" type="sibTrans" cxnId="{133DD3F0-39BD-46A8-9661-1035B79A0456}">
      <dgm:prSet/>
      <dgm:spPr/>
      <dgm:t>
        <a:bodyPr/>
        <a:lstStyle/>
        <a:p>
          <a:endParaRPr lang="en-US"/>
        </a:p>
      </dgm:t>
    </dgm:pt>
    <dgm:pt modelId="{583AA0C2-1391-4D41-846B-F878F5055511}">
      <dgm:prSet/>
      <dgm:spPr/>
      <dgm:t>
        <a:bodyPr/>
        <a:lstStyle/>
        <a:p>
          <a:r>
            <a:rPr lang="tr-TR"/>
            <a:t>4. Laboratuvar testleri </a:t>
          </a:r>
          <a:endParaRPr lang="en-US"/>
        </a:p>
      </dgm:t>
    </dgm:pt>
    <dgm:pt modelId="{6489DB9E-2EE8-4345-B53D-39A0B996A6F6}" type="parTrans" cxnId="{45CD1C6B-8DB8-4E24-9AEC-2C5DB6063B44}">
      <dgm:prSet/>
      <dgm:spPr/>
      <dgm:t>
        <a:bodyPr/>
        <a:lstStyle/>
        <a:p>
          <a:endParaRPr lang="en-US"/>
        </a:p>
      </dgm:t>
    </dgm:pt>
    <dgm:pt modelId="{5B0B4339-7197-49FF-BE4F-2D8F330F30D7}" type="sibTrans" cxnId="{45CD1C6B-8DB8-4E24-9AEC-2C5DB6063B44}">
      <dgm:prSet/>
      <dgm:spPr/>
      <dgm:t>
        <a:bodyPr/>
        <a:lstStyle/>
        <a:p>
          <a:endParaRPr lang="en-US"/>
        </a:p>
      </dgm:t>
    </dgm:pt>
    <dgm:pt modelId="{2F0C7FF2-BC1F-4F42-AFAD-D8CA082768D7}">
      <dgm:prSet/>
      <dgm:spPr/>
      <dgm:t>
        <a:bodyPr/>
        <a:lstStyle/>
        <a:p>
          <a:r>
            <a:rPr lang="tr-TR"/>
            <a:t>5. Gebeye verilecek ilaç desteği, bağışıklama ve tedaviler</a:t>
          </a:r>
          <a:endParaRPr lang="en-US"/>
        </a:p>
      </dgm:t>
    </dgm:pt>
    <dgm:pt modelId="{F0EDF7A0-33E4-4BD2-B9E5-DBA7CA5D4C33}" type="parTrans" cxnId="{E5A07557-0AA0-400D-8A5C-2C1F9AFBD916}">
      <dgm:prSet/>
      <dgm:spPr/>
      <dgm:t>
        <a:bodyPr/>
        <a:lstStyle/>
        <a:p>
          <a:endParaRPr lang="en-US"/>
        </a:p>
      </dgm:t>
    </dgm:pt>
    <dgm:pt modelId="{10AA8B32-372F-486F-9894-E77BD09450EF}" type="sibTrans" cxnId="{E5A07557-0AA0-400D-8A5C-2C1F9AFBD916}">
      <dgm:prSet/>
      <dgm:spPr/>
      <dgm:t>
        <a:bodyPr/>
        <a:lstStyle/>
        <a:p>
          <a:endParaRPr lang="en-US"/>
        </a:p>
      </dgm:t>
    </dgm:pt>
    <dgm:pt modelId="{CF37D7B8-6A01-42A8-BE6E-D4D804196F34}">
      <dgm:prSet/>
      <dgm:spPr/>
      <dgm:t>
        <a:bodyPr/>
        <a:lstStyle/>
        <a:p>
          <a:r>
            <a:rPr lang="tr-TR"/>
            <a:t>6. Bilgilendirme ve danışmanlık</a:t>
          </a:r>
          <a:endParaRPr lang="en-US"/>
        </a:p>
      </dgm:t>
    </dgm:pt>
    <dgm:pt modelId="{8B442B12-64AF-415A-BE4B-2A76CA504176}" type="parTrans" cxnId="{0FFE6E17-6F04-4A48-9755-F597EDB7019D}">
      <dgm:prSet/>
      <dgm:spPr/>
      <dgm:t>
        <a:bodyPr/>
        <a:lstStyle/>
        <a:p>
          <a:endParaRPr lang="en-US"/>
        </a:p>
      </dgm:t>
    </dgm:pt>
    <dgm:pt modelId="{E96F0416-62F3-4226-A99A-2E6D8EDDCA6D}" type="sibTrans" cxnId="{0FFE6E17-6F04-4A48-9755-F597EDB7019D}">
      <dgm:prSet/>
      <dgm:spPr/>
      <dgm:t>
        <a:bodyPr/>
        <a:lstStyle/>
        <a:p>
          <a:endParaRPr lang="en-US"/>
        </a:p>
      </dgm:t>
    </dgm:pt>
    <dgm:pt modelId="{67BDCA16-75D3-4F31-A265-DF5DA791BB15}">
      <dgm:prSet/>
      <dgm:spPr/>
      <dgm:t>
        <a:bodyPr/>
        <a:lstStyle/>
        <a:p>
          <a:r>
            <a:rPr lang="tr-TR"/>
            <a:t>7. Sevk edilecek durumlar</a:t>
          </a:r>
          <a:endParaRPr lang="en-US"/>
        </a:p>
      </dgm:t>
    </dgm:pt>
    <dgm:pt modelId="{C4667BA2-A479-4DB4-B96C-4A7C15FF8688}" type="parTrans" cxnId="{AE12550D-D4A1-43C4-BFFA-6F946691AA8D}">
      <dgm:prSet/>
      <dgm:spPr/>
      <dgm:t>
        <a:bodyPr/>
        <a:lstStyle/>
        <a:p>
          <a:endParaRPr lang="en-US"/>
        </a:p>
      </dgm:t>
    </dgm:pt>
    <dgm:pt modelId="{A62F27CC-603D-4728-975B-16DAC975AC44}" type="sibTrans" cxnId="{AE12550D-D4A1-43C4-BFFA-6F946691AA8D}">
      <dgm:prSet/>
      <dgm:spPr/>
      <dgm:t>
        <a:bodyPr/>
        <a:lstStyle/>
        <a:p>
          <a:endParaRPr lang="en-US"/>
        </a:p>
      </dgm:t>
    </dgm:pt>
    <dgm:pt modelId="{1EB3BAB8-8AB4-4DBE-99D0-38E81959D361}">
      <dgm:prSet/>
      <dgm:spPr/>
      <dgm:t>
        <a:bodyPr/>
        <a:lstStyle/>
        <a:p>
          <a:r>
            <a:rPr lang="tr-TR"/>
            <a:t>8. Yapılan izlemin kayıt altına alınması </a:t>
          </a:r>
          <a:endParaRPr lang="en-US"/>
        </a:p>
      </dgm:t>
    </dgm:pt>
    <dgm:pt modelId="{38B22C78-D2ED-49ED-9572-6FEA7039D51F}" type="parTrans" cxnId="{29C06F38-27D9-4E0C-BEDA-AB312FBF16DB}">
      <dgm:prSet/>
      <dgm:spPr/>
      <dgm:t>
        <a:bodyPr/>
        <a:lstStyle/>
        <a:p>
          <a:endParaRPr lang="en-US"/>
        </a:p>
      </dgm:t>
    </dgm:pt>
    <dgm:pt modelId="{AE78E987-B2AE-4C95-85F3-D06B0F391351}" type="sibTrans" cxnId="{29C06F38-27D9-4E0C-BEDA-AB312FBF16DB}">
      <dgm:prSet/>
      <dgm:spPr/>
      <dgm:t>
        <a:bodyPr/>
        <a:lstStyle/>
        <a:p>
          <a:endParaRPr lang="en-US"/>
        </a:p>
      </dgm:t>
    </dgm:pt>
    <dgm:pt modelId="{9CCCF86B-3004-462C-B482-383F980C34BF}" type="pres">
      <dgm:prSet presAssocID="{E05240B8-1F0C-4E4C-8AF3-0C64638A0037}" presName="root" presStyleCnt="0">
        <dgm:presLayoutVars>
          <dgm:dir/>
          <dgm:resizeHandles val="exact"/>
        </dgm:presLayoutVars>
      </dgm:prSet>
      <dgm:spPr/>
    </dgm:pt>
    <dgm:pt modelId="{D5A4FB07-A339-42C0-A85C-A418F4D5D15C}" type="pres">
      <dgm:prSet presAssocID="{A9C8B09E-E77C-4E07-818B-299232351255}" presName="compNode" presStyleCnt="0"/>
      <dgm:spPr/>
    </dgm:pt>
    <dgm:pt modelId="{3D18AF5F-48F0-428F-A56D-7E78F3374454}" type="pres">
      <dgm:prSet presAssocID="{A9C8B09E-E77C-4E07-818B-299232351255}" presName="bgRect" presStyleLbl="bgShp" presStyleIdx="0" presStyleCnt="8"/>
      <dgm:spPr/>
    </dgm:pt>
    <dgm:pt modelId="{3E5FE66E-C2DA-4E21-AF17-FAF5EDE2B900}" type="pres">
      <dgm:prSet presAssocID="{A9C8B09E-E77C-4E07-818B-29923235125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hbet"/>
        </a:ext>
      </dgm:extLst>
    </dgm:pt>
    <dgm:pt modelId="{F7376AC5-F1F9-411D-971F-23492273C043}" type="pres">
      <dgm:prSet presAssocID="{A9C8B09E-E77C-4E07-818B-299232351255}" presName="spaceRect" presStyleCnt="0"/>
      <dgm:spPr/>
    </dgm:pt>
    <dgm:pt modelId="{2FBDEFBE-4717-481E-9F12-7E5C14C3A4BA}" type="pres">
      <dgm:prSet presAssocID="{A9C8B09E-E77C-4E07-818B-299232351255}" presName="parTx" presStyleLbl="revTx" presStyleIdx="0" presStyleCnt="8">
        <dgm:presLayoutVars>
          <dgm:chMax val="0"/>
          <dgm:chPref val="0"/>
        </dgm:presLayoutVars>
      </dgm:prSet>
      <dgm:spPr/>
    </dgm:pt>
    <dgm:pt modelId="{BDD6C625-4506-48B5-A98C-D72FD31839F6}" type="pres">
      <dgm:prSet presAssocID="{74F38B9B-47A8-42D0-8196-3FDC1D5319BB}" presName="sibTrans" presStyleCnt="0"/>
      <dgm:spPr/>
    </dgm:pt>
    <dgm:pt modelId="{9D090E0A-6B35-40A4-9C86-E31FF11E3C49}" type="pres">
      <dgm:prSet presAssocID="{9675EF15-1667-4461-9969-C7B6BF383746}" presName="compNode" presStyleCnt="0"/>
      <dgm:spPr/>
    </dgm:pt>
    <dgm:pt modelId="{2AC256C8-56B5-451A-A68D-51E4172EC23E}" type="pres">
      <dgm:prSet presAssocID="{9675EF15-1667-4461-9969-C7B6BF383746}" presName="bgRect" presStyleLbl="bgShp" presStyleIdx="1" presStyleCnt="8"/>
      <dgm:spPr/>
    </dgm:pt>
    <dgm:pt modelId="{95B81C1E-3AB6-4297-BA21-113CC215F93C}" type="pres">
      <dgm:prSet presAssocID="{9675EF15-1667-4461-9969-C7B6BF383746}"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taplar"/>
        </a:ext>
      </dgm:extLst>
    </dgm:pt>
    <dgm:pt modelId="{14B2588A-5C65-4E35-9D34-71DD8F3FE13A}" type="pres">
      <dgm:prSet presAssocID="{9675EF15-1667-4461-9969-C7B6BF383746}" presName="spaceRect" presStyleCnt="0"/>
      <dgm:spPr/>
    </dgm:pt>
    <dgm:pt modelId="{BE7F0E6C-F35F-4E69-9691-F5CB5AF1EFAF}" type="pres">
      <dgm:prSet presAssocID="{9675EF15-1667-4461-9969-C7B6BF383746}" presName="parTx" presStyleLbl="revTx" presStyleIdx="1" presStyleCnt="8">
        <dgm:presLayoutVars>
          <dgm:chMax val="0"/>
          <dgm:chPref val="0"/>
        </dgm:presLayoutVars>
      </dgm:prSet>
      <dgm:spPr/>
    </dgm:pt>
    <dgm:pt modelId="{2FE7CBB3-6D65-4533-BC2C-547FEF291354}" type="pres">
      <dgm:prSet presAssocID="{9A1E5541-1087-436E-93AA-CA1FED9EA85B}" presName="sibTrans" presStyleCnt="0"/>
      <dgm:spPr/>
    </dgm:pt>
    <dgm:pt modelId="{18A66EF3-1E1C-45B5-BC04-343F700C3554}" type="pres">
      <dgm:prSet presAssocID="{033647A9-A7F0-49F5-A7CD-A922D28AE78C}" presName="compNode" presStyleCnt="0"/>
      <dgm:spPr/>
    </dgm:pt>
    <dgm:pt modelId="{8210BF2C-AA2F-4FD2-A492-149F2DCF0DFF}" type="pres">
      <dgm:prSet presAssocID="{033647A9-A7F0-49F5-A7CD-A922D28AE78C}" presName="bgRect" presStyleLbl="bgShp" presStyleIdx="2" presStyleCnt="8"/>
      <dgm:spPr/>
    </dgm:pt>
    <dgm:pt modelId="{EEA4E9B0-031E-4D33-BE0C-08E6B92E85C9}" type="pres">
      <dgm:prSet presAssocID="{033647A9-A7F0-49F5-A7CD-A922D28AE78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61420480-6919-4E24-86EA-804292BA1556}" type="pres">
      <dgm:prSet presAssocID="{033647A9-A7F0-49F5-A7CD-A922D28AE78C}" presName="spaceRect" presStyleCnt="0"/>
      <dgm:spPr/>
    </dgm:pt>
    <dgm:pt modelId="{3E5ABCD9-8C01-4DF9-95AE-EC3327ABF3CE}" type="pres">
      <dgm:prSet presAssocID="{033647A9-A7F0-49F5-A7CD-A922D28AE78C}" presName="parTx" presStyleLbl="revTx" presStyleIdx="2" presStyleCnt="8">
        <dgm:presLayoutVars>
          <dgm:chMax val="0"/>
          <dgm:chPref val="0"/>
        </dgm:presLayoutVars>
      </dgm:prSet>
      <dgm:spPr/>
    </dgm:pt>
    <dgm:pt modelId="{7BEF0476-7EC9-424F-839E-CF07218AA3D6}" type="pres">
      <dgm:prSet presAssocID="{4F6EB09E-E3F1-4981-8BD7-2465D70EE56B}" presName="sibTrans" presStyleCnt="0"/>
      <dgm:spPr/>
    </dgm:pt>
    <dgm:pt modelId="{1D914810-D688-4895-8F8B-8EFC0453125D}" type="pres">
      <dgm:prSet presAssocID="{583AA0C2-1391-4D41-846B-F878F5055511}" presName="compNode" presStyleCnt="0"/>
      <dgm:spPr/>
    </dgm:pt>
    <dgm:pt modelId="{95427A9C-CCC3-40CB-B6C0-7215B586FCDB}" type="pres">
      <dgm:prSet presAssocID="{583AA0C2-1391-4D41-846B-F878F5055511}" presName="bgRect" presStyleLbl="bgShp" presStyleIdx="3" presStyleCnt="8"/>
      <dgm:spPr/>
    </dgm:pt>
    <dgm:pt modelId="{BBFABDF6-8454-4B5C-B265-E79DA4FB5180}" type="pres">
      <dgm:prSet presAssocID="{583AA0C2-1391-4D41-846B-F878F505551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st tubes"/>
        </a:ext>
      </dgm:extLst>
    </dgm:pt>
    <dgm:pt modelId="{425EE9C2-5054-4C6B-A8E2-24479EB26CEA}" type="pres">
      <dgm:prSet presAssocID="{583AA0C2-1391-4D41-846B-F878F5055511}" presName="spaceRect" presStyleCnt="0"/>
      <dgm:spPr/>
    </dgm:pt>
    <dgm:pt modelId="{3F061EC3-A3C3-4F62-BE6A-5AAC0CBB353D}" type="pres">
      <dgm:prSet presAssocID="{583AA0C2-1391-4D41-846B-F878F5055511}" presName="parTx" presStyleLbl="revTx" presStyleIdx="3" presStyleCnt="8">
        <dgm:presLayoutVars>
          <dgm:chMax val="0"/>
          <dgm:chPref val="0"/>
        </dgm:presLayoutVars>
      </dgm:prSet>
      <dgm:spPr/>
    </dgm:pt>
    <dgm:pt modelId="{D63A4D00-14F7-4C68-9612-84CFFDF58D35}" type="pres">
      <dgm:prSet presAssocID="{5B0B4339-7197-49FF-BE4F-2D8F330F30D7}" presName="sibTrans" presStyleCnt="0"/>
      <dgm:spPr/>
    </dgm:pt>
    <dgm:pt modelId="{D54120B5-8DCA-4931-9056-3F5A4ADF8CBF}" type="pres">
      <dgm:prSet presAssocID="{2F0C7FF2-BC1F-4F42-AFAD-D8CA082768D7}" presName="compNode" presStyleCnt="0"/>
      <dgm:spPr/>
    </dgm:pt>
    <dgm:pt modelId="{AAAF8258-8F1E-497E-9081-EB21C9D165BD}" type="pres">
      <dgm:prSet presAssocID="{2F0C7FF2-BC1F-4F42-AFAD-D8CA082768D7}" presName="bgRect" presStyleLbl="bgShp" presStyleIdx="4" presStyleCnt="8"/>
      <dgm:spPr/>
    </dgm:pt>
    <dgm:pt modelId="{F4A0A9D1-5ABC-4BC7-8384-67CD41F722C7}" type="pres">
      <dgm:prSet presAssocID="{2F0C7FF2-BC1F-4F42-AFAD-D8CA082768D7}"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ıp"/>
        </a:ext>
      </dgm:extLst>
    </dgm:pt>
    <dgm:pt modelId="{548ED02F-58F1-4DEA-9318-3A49DD2295DE}" type="pres">
      <dgm:prSet presAssocID="{2F0C7FF2-BC1F-4F42-AFAD-D8CA082768D7}" presName="spaceRect" presStyleCnt="0"/>
      <dgm:spPr/>
    </dgm:pt>
    <dgm:pt modelId="{281E5627-536C-4606-A9E9-68776C720255}" type="pres">
      <dgm:prSet presAssocID="{2F0C7FF2-BC1F-4F42-AFAD-D8CA082768D7}" presName="parTx" presStyleLbl="revTx" presStyleIdx="4" presStyleCnt="8">
        <dgm:presLayoutVars>
          <dgm:chMax val="0"/>
          <dgm:chPref val="0"/>
        </dgm:presLayoutVars>
      </dgm:prSet>
      <dgm:spPr/>
    </dgm:pt>
    <dgm:pt modelId="{CC7C4EED-9AC3-41E1-A982-94986814F56A}" type="pres">
      <dgm:prSet presAssocID="{10AA8B32-372F-486F-9894-E77BD09450EF}" presName="sibTrans" presStyleCnt="0"/>
      <dgm:spPr/>
    </dgm:pt>
    <dgm:pt modelId="{F946EF84-4F87-4C2F-9189-6491FD99061F}" type="pres">
      <dgm:prSet presAssocID="{CF37D7B8-6A01-42A8-BE6E-D4D804196F34}" presName="compNode" presStyleCnt="0"/>
      <dgm:spPr/>
    </dgm:pt>
    <dgm:pt modelId="{422D57CF-7960-48A0-8147-1F4DA28EB19C}" type="pres">
      <dgm:prSet presAssocID="{CF37D7B8-6A01-42A8-BE6E-D4D804196F34}" presName="bgRect" presStyleLbl="bgShp" presStyleIdx="5" presStyleCnt="8"/>
      <dgm:spPr/>
    </dgm:pt>
    <dgm:pt modelId="{47B36D1E-E503-4F2F-B39B-950F1F03E0B8}" type="pres">
      <dgm:prSet presAssocID="{CF37D7B8-6A01-42A8-BE6E-D4D804196F34}"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oplantı"/>
        </a:ext>
      </dgm:extLst>
    </dgm:pt>
    <dgm:pt modelId="{10348FBD-CE96-4A95-9ED3-686C34DD13CB}" type="pres">
      <dgm:prSet presAssocID="{CF37D7B8-6A01-42A8-BE6E-D4D804196F34}" presName="spaceRect" presStyleCnt="0"/>
      <dgm:spPr/>
    </dgm:pt>
    <dgm:pt modelId="{1A181A8A-8133-4FC7-A7C8-053EE7943E60}" type="pres">
      <dgm:prSet presAssocID="{CF37D7B8-6A01-42A8-BE6E-D4D804196F34}" presName="parTx" presStyleLbl="revTx" presStyleIdx="5" presStyleCnt="8">
        <dgm:presLayoutVars>
          <dgm:chMax val="0"/>
          <dgm:chPref val="0"/>
        </dgm:presLayoutVars>
      </dgm:prSet>
      <dgm:spPr/>
    </dgm:pt>
    <dgm:pt modelId="{F737FEF1-7D6F-4036-AC8B-465D077D3EDB}" type="pres">
      <dgm:prSet presAssocID="{E96F0416-62F3-4226-A99A-2E6D8EDDCA6D}" presName="sibTrans" presStyleCnt="0"/>
      <dgm:spPr/>
    </dgm:pt>
    <dgm:pt modelId="{665F6D74-71E6-4D22-AB41-E9FAA806659A}" type="pres">
      <dgm:prSet presAssocID="{67BDCA16-75D3-4F31-A265-DF5DA791BB15}" presName="compNode" presStyleCnt="0"/>
      <dgm:spPr/>
    </dgm:pt>
    <dgm:pt modelId="{1B4224A6-6335-4550-8903-117B64F4BDE5}" type="pres">
      <dgm:prSet presAssocID="{67BDCA16-75D3-4F31-A265-DF5DA791BB15}" presName="bgRect" presStyleLbl="bgShp" presStyleIdx="6" presStyleCnt="8"/>
      <dgm:spPr/>
    </dgm:pt>
    <dgm:pt modelId="{4FC0D26D-A710-417D-AF40-B17A3566A423}" type="pres">
      <dgm:prSet presAssocID="{67BDCA16-75D3-4F31-A265-DF5DA791BB1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ll center"/>
        </a:ext>
      </dgm:extLst>
    </dgm:pt>
    <dgm:pt modelId="{B23F47BC-052C-4323-A725-FC935C21986E}" type="pres">
      <dgm:prSet presAssocID="{67BDCA16-75D3-4F31-A265-DF5DA791BB15}" presName="spaceRect" presStyleCnt="0"/>
      <dgm:spPr/>
    </dgm:pt>
    <dgm:pt modelId="{CC53895F-7641-401E-A051-C9AC5550ABDD}" type="pres">
      <dgm:prSet presAssocID="{67BDCA16-75D3-4F31-A265-DF5DA791BB15}" presName="parTx" presStyleLbl="revTx" presStyleIdx="6" presStyleCnt="8">
        <dgm:presLayoutVars>
          <dgm:chMax val="0"/>
          <dgm:chPref val="0"/>
        </dgm:presLayoutVars>
      </dgm:prSet>
      <dgm:spPr/>
    </dgm:pt>
    <dgm:pt modelId="{4097548B-F80D-4BC9-BD03-43EBF647D4D3}" type="pres">
      <dgm:prSet presAssocID="{A62F27CC-603D-4728-975B-16DAC975AC44}" presName="sibTrans" presStyleCnt="0"/>
      <dgm:spPr/>
    </dgm:pt>
    <dgm:pt modelId="{A54130E2-3E2B-4957-8825-42363635AF38}" type="pres">
      <dgm:prSet presAssocID="{1EB3BAB8-8AB4-4DBE-99D0-38E81959D361}" presName="compNode" presStyleCnt="0"/>
      <dgm:spPr/>
    </dgm:pt>
    <dgm:pt modelId="{1CE90CC2-BAA2-4C9E-8A1F-817AF9F1B33D}" type="pres">
      <dgm:prSet presAssocID="{1EB3BAB8-8AB4-4DBE-99D0-38E81959D361}" presName="bgRect" presStyleLbl="bgShp" presStyleIdx="7" presStyleCnt="8"/>
      <dgm:spPr/>
    </dgm:pt>
    <dgm:pt modelId="{8F853201-1DB7-4B63-886B-6F8CC4CF85B3}" type="pres">
      <dgm:prSet presAssocID="{1EB3BAB8-8AB4-4DBE-99D0-38E81959D36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od Yayını"/>
        </a:ext>
      </dgm:extLst>
    </dgm:pt>
    <dgm:pt modelId="{4C5B5D57-93C3-4CD6-8AEE-31990DC53432}" type="pres">
      <dgm:prSet presAssocID="{1EB3BAB8-8AB4-4DBE-99D0-38E81959D361}" presName="spaceRect" presStyleCnt="0"/>
      <dgm:spPr/>
    </dgm:pt>
    <dgm:pt modelId="{E0576A7D-292C-4BEF-B9D7-2461645932CC}" type="pres">
      <dgm:prSet presAssocID="{1EB3BAB8-8AB4-4DBE-99D0-38E81959D361}" presName="parTx" presStyleLbl="revTx" presStyleIdx="7" presStyleCnt="8">
        <dgm:presLayoutVars>
          <dgm:chMax val="0"/>
          <dgm:chPref val="0"/>
        </dgm:presLayoutVars>
      </dgm:prSet>
      <dgm:spPr/>
    </dgm:pt>
  </dgm:ptLst>
  <dgm:cxnLst>
    <dgm:cxn modelId="{2198FA0B-903A-4A7D-8999-84CAB7B293C7}" type="presOf" srcId="{A9C8B09E-E77C-4E07-818B-299232351255}" destId="{2FBDEFBE-4717-481E-9F12-7E5C14C3A4BA}" srcOrd="0" destOrd="0" presId="urn:microsoft.com/office/officeart/2018/2/layout/IconVerticalSolidList"/>
    <dgm:cxn modelId="{AE12550D-D4A1-43C4-BFFA-6F946691AA8D}" srcId="{E05240B8-1F0C-4E4C-8AF3-0C64638A0037}" destId="{67BDCA16-75D3-4F31-A265-DF5DA791BB15}" srcOrd="6" destOrd="0" parTransId="{C4667BA2-A479-4DB4-B96C-4A7C15FF8688}" sibTransId="{A62F27CC-603D-4728-975B-16DAC975AC44}"/>
    <dgm:cxn modelId="{0FFE6E17-6F04-4A48-9755-F597EDB7019D}" srcId="{E05240B8-1F0C-4E4C-8AF3-0C64638A0037}" destId="{CF37D7B8-6A01-42A8-BE6E-D4D804196F34}" srcOrd="5" destOrd="0" parTransId="{8B442B12-64AF-415A-BE4B-2A76CA504176}" sibTransId="{E96F0416-62F3-4226-A99A-2E6D8EDDCA6D}"/>
    <dgm:cxn modelId="{789D8927-9F79-43ED-B615-2AB2BC46BACF}" type="presOf" srcId="{67BDCA16-75D3-4F31-A265-DF5DA791BB15}" destId="{CC53895F-7641-401E-A051-C9AC5550ABDD}" srcOrd="0" destOrd="0" presId="urn:microsoft.com/office/officeart/2018/2/layout/IconVerticalSolidList"/>
    <dgm:cxn modelId="{29C06F38-27D9-4E0C-BEDA-AB312FBF16DB}" srcId="{E05240B8-1F0C-4E4C-8AF3-0C64638A0037}" destId="{1EB3BAB8-8AB4-4DBE-99D0-38E81959D361}" srcOrd="7" destOrd="0" parTransId="{38B22C78-D2ED-49ED-9572-6FEA7039D51F}" sibTransId="{AE78E987-B2AE-4C95-85F3-D06B0F391351}"/>
    <dgm:cxn modelId="{55E7833B-5C66-455C-8491-A7A7D9526788}" srcId="{E05240B8-1F0C-4E4C-8AF3-0C64638A0037}" destId="{A9C8B09E-E77C-4E07-818B-299232351255}" srcOrd="0" destOrd="0" parTransId="{5B6CBA5F-EB90-47DA-9D2F-DB215362F7E4}" sibTransId="{74F38B9B-47A8-42D0-8196-3FDC1D5319BB}"/>
    <dgm:cxn modelId="{6369CA42-FA03-4828-B12F-0CDE5874C8D1}" type="presOf" srcId="{1EB3BAB8-8AB4-4DBE-99D0-38E81959D361}" destId="{E0576A7D-292C-4BEF-B9D7-2461645932CC}" srcOrd="0" destOrd="0" presId="urn:microsoft.com/office/officeart/2018/2/layout/IconVerticalSolidList"/>
    <dgm:cxn modelId="{E5A07557-0AA0-400D-8A5C-2C1F9AFBD916}" srcId="{E05240B8-1F0C-4E4C-8AF3-0C64638A0037}" destId="{2F0C7FF2-BC1F-4F42-AFAD-D8CA082768D7}" srcOrd="4" destOrd="0" parTransId="{F0EDF7A0-33E4-4BD2-B9E5-DBA7CA5D4C33}" sibTransId="{10AA8B32-372F-486F-9894-E77BD09450EF}"/>
    <dgm:cxn modelId="{E08AE863-48EA-4439-A635-97C927E9FA4A}" type="presOf" srcId="{CF37D7B8-6A01-42A8-BE6E-D4D804196F34}" destId="{1A181A8A-8133-4FC7-A7C8-053EE7943E60}" srcOrd="0" destOrd="0" presId="urn:microsoft.com/office/officeart/2018/2/layout/IconVerticalSolidList"/>
    <dgm:cxn modelId="{45CD1C6B-8DB8-4E24-9AEC-2C5DB6063B44}" srcId="{E05240B8-1F0C-4E4C-8AF3-0C64638A0037}" destId="{583AA0C2-1391-4D41-846B-F878F5055511}" srcOrd="3" destOrd="0" parTransId="{6489DB9E-2EE8-4345-B53D-39A0B996A6F6}" sibTransId="{5B0B4339-7197-49FF-BE4F-2D8F330F30D7}"/>
    <dgm:cxn modelId="{50D88A7C-6E57-42B1-B6E7-C4A780FEF958}" type="presOf" srcId="{033647A9-A7F0-49F5-A7CD-A922D28AE78C}" destId="{3E5ABCD9-8C01-4DF9-95AE-EC3327ABF3CE}" srcOrd="0" destOrd="0" presId="urn:microsoft.com/office/officeart/2018/2/layout/IconVerticalSolidList"/>
    <dgm:cxn modelId="{BD48E3A2-ED74-45B8-926C-81A24E753627}" type="presOf" srcId="{9675EF15-1667-4461-9969-C7B6BF383746}" destId="{BE7F0E6C-F35F-4E69-9691-F5CB5AF1EFAF}" srcOrd="0" destOrd="0" presId="urn:microsoft.com/office/officeart/2018/2/layout/IconVerticalSolidList"/>
    <dgm:cxn modelId="{7E18ABAD-E373-4CD6-9349-10E3C8697330}" type="presOf" srcId="{583AA0C2-1391-4D41-846B-F878F5055511}" destId="{3F061EC3-A3C3-4F62-BE6A-5AAC0CBB353D}" srcOrd="0" destOrd="0" presId="urn:microsoft.com/office/officeart/2018/2/layout/IconVerticalSolidList"/>
    <dgm:cxn modelId="{BAF2DDCA-B9B1-4E7F-9EFD-B277A7352B1A}" type="presOf" srcId="{2F0C7FF2-BC1F-4F42-AFAD-D8CA082768D7}" destId="{281E5627-536C-4606-A9E9-68776C720255}" srcOrd="0" destOrd="0" presId="urn:microsoft.com/office/officeart/2018/2/layout/IconVerticalSolidList"/>
    <dgm:cxn modelId="{BEB606DA-D01A-46A5-B76F-886BE29FF321}" srcId="{E05240B8-1F0C-4E4C-8AF3-0C64638A0037}" destId="{9675EF15-1667-4461-9969-C7B6BF383746}" srcOrd="1" destOrd="0" parTransId="{87B7D44C-3DED-4F72-8F90-CFCF9EDAC092}" sibTransId="{9A1E5541-1087-436E-93AA-CA1FED9EA85B}"/>
    <dgm:cxn modelId="{133DD3F0-39BD-46A8-9661-1035B79A0456}" srcId="{E05240B8-1F0C-4E4C-8AF3-0C64638A0037}" destId="{033647A9-A7F0-49F5-A7CD-A922D28AE78C}" srcOrd="2" destOrd="0" parTransId="{4C9B4A87-4F61-4205-98AD-FE92C9039835}" sibTransId="{4F6EB09E-E3F1-4981-8BD7-2465D70EE56B}"/>
    <dgm:cxn modelId="{81CF0CFF-8A45-401B-801A-378454D9C317}" type="presOf" srcId="{E05240B8-1F0C-4E4C-8AF3-0C64638A0037}" destId="{9CCCF86B-3004-462C-B482-383F980C34BF}" srcOrd="0" destOrd="0" presId="urn:microsoft.com/office/officeart/2018/2/layout/IconVerticalSolidList"/>
    <dgm:cxn modelId="{D255A47E-DC8B-415A-976A-3B21DBE6FEE1}" type="presParOf" srcId="{9CCCF86B-3004-462C-B482-383F980C34BF}" destId="{D5A4FB07-A339-42C0-A85C-A418F4D5D15C}" srcOrd="0" destOrd="0" presId="urn:microsoft.com/office/officeart/2018/2/layout/IconVerticalSolidList"/>
    <dgm:cxn modelId="{F42A74AE-46BE-4790-9F78-1C30E2BA454C}" type="presParOf" srcId="{D5A4FB07-A339-42C0-A85C-A418F4D5D15C}" destId="{3D18AF5F-48F0-428F-A56D-7E78F3374454}" srcOrd="0" destOrd="0" presId="urn:microsoft.com/office/officeart/2018/2/layout/IconVerticalSolidList"/>
    <dgm:cxn modelId="{1E9ABF43-5372-4B12-BAFD-97FC4478F45D}" type="presParOf" srcId="{D5A4FB07-A339-42C0-A85C-A418F4D5D15C}" destId="{3E5FE66E-C2DA-4E21-AF17-FAF5EDE2B900}" srcOrd="1" destOrd="0" presId="urn:microsoft.com/office/officeart/2018/2/layout/IconVerticalSolidList"/>
    <dgm:cxn modelId="{09287BA1-AC73-463E-BD1A-CF636A41334A}" type="presParOf" srcId="{D5A4FB07-A339-42C0-A85C-A418F4D5D15C}" destId="{F7376AC5-F1F9-411D-971F-23492273C043}" srcOrd="2" destOrd="0" presId="urn:microsoft.com/office/officeart/2018/2/layout/IconVerticalSolidList"/>
    <dgm:cxn modelId="{749027E9-A6A8-43D3-8F04-20509D4D2AF3}" type="presParOf" srcId="{D5A4FB07-A339-42C0-A85C-A418F4D5D15C}" destId="{2FBDEFBE-4717-481E-9F12-7E5C14C3A4BA}" srcOrd="3" destOrd="0" presId="urn:microsoft.com/office/officeart/2018/2/layout/IconVerticalSolidList"/>
    <dgm:cxn modelId="{33DF4B0D-0B25-40D0-8B28-4DF18EBE0C28}" type="presParOf" srcId="{9CCCF86B-3004-462C-B482-383F980C34BF}" destId="{BDD6C625-4506-48B5-A98C-D72FD31839F6}" srcOrd="1" destOrd="0" presId="urn:microsoft.com/office/officeart/2018/2/layout/IconVerticalSolidList"/>
    <dgm:cxn modelId="{B3916BBF-2DA7-4380-A539-5F86AA50C820}" type="presParOf" srcId="{9CCCF86B-3004-462C-B482-383F980C34BF}" destId="{9D090E0A-6B35-40A4-9C86-E31FF11E3C49}" srcOrd="2" destOrd="0" presId="urn:microsoft.com/office/officeart/2018/2/layout/IconVerticalSolidList"/>
    <dgm:cxn modelId="{3F53F61E-48F4-4E2A-A08C-07F300D3F18F}" type="presParOf" srcId="{9D090E0A-6B35-40A4-9C86-E31FF11E3C49}" destId="{2AC256C8-56B5-451A-A68D-51E4172EC23E}" srcOrd="0" destOrd="0" presId="urn:microsoft.com/office/officeart/2018/2/layout/IconVerticalSolidList"/>
    <dgm:cxn modelId="{7E920136-56E5-4D14-B625-D0F2B9C68403}" type="presParOf" srcId="{9D090E0A-6B35-40A4-9C86-E31FF11E3C49}" destId="{95B81C1E-3AB6-4297-BA21-113CC215F93C}" srcOrd="1" destOrd="0" presId="urn:microsoft.com/office/officeart/2018/2/layout/IconVerticalSolidList"/>
    <dgm:cxn modelId="{506DA62C-FD81-493E-BAFF-4717FCAFD302}" type="presParOf" srcId="{9D090E0A-6B35-40A4-9C86-E31FF11E3C49}" destId="{14B2588A-5C65-4E35-9D34-71DD8F3FE13A}" srcOrd="2" destOrd="0" presId="urn:microsoft.com/office/officeart/2018/2/layout/IconVerticalSolidList"/>
    <dgm:cxn modelId="{55849D58-F71E-4CEA-9E7F-A31802A290A3}" type="presParOf" srcId="{9D090E0A-6B35-40A4-9C86-E31FF11E3C49}" destId="{BE7F0E6C-F35F-4E69-9691-F5CB5AF1EFAF}" srcOrd="3" destOrd="0" presId="urn:microsoft.com/office/officeart/2018/2/layout/IconVerticalSolidList"/>
    <dgm:cxn modelId="{ED4A44A4-B480-4996-B77A-B5F6189A9D9E}" type="presParOf" srcId="{9CCCF86B-3004-462C-B482-383F980C34BF}" destId="{2FE7CBB3-6D65-4533-BC2C-547FEF291354}" srcOrd="3" destOrd="0" presId="urn:microsoft.com/office/officeart/2018/2/layout/IconVerticalSolidList"/>
    <dgm:cxn modelId="{4B3091EA-F0C7-4FD1-90E6-D21E363382EF}" type="presParOf" srcId="{9CCCF86B-3004-462C-B482-383F980C34BF}" destId="{18A66EF3-1E1C-45B5-BC04-343F700C3554}" srcOrd="4" destOrd="0" presId="urn:microsoft.com/office/officeart/2018/2/layout/IconVerticalSolidList"/>
    <dgm:cxn modelId="{202CEF34-8A58-492C-AF04-B19D895BA34E}" type="presParOf" srcId="{18A66EF3-1E1C-45B5-BC04-343F700C3554}" destId="{8210BF2C-AA2F-4FD2-A492-149F2DCF0DFF}" srcOrd="0" destOrd="0" presId="urn:microsoft.com/office/officeart/2018/2/layout/IconVerticalSolidList"/>
    <dgm:cxn modelId="{0D7B386F-3CB7-497F-A38B-4823FE0A0C0E}" type="presParOf" srcId="{18A66EF3-1E1C-45B5-BC04-343F700C3554}" destId="{EEA4E9B0-031E-4D33-BE0C-08E6B92E85C9}" srcOrd="1" destOrd="0" presId="urn:microsoft.com/office/officeart/2018/2/layout/IconVerticalSolidList"/>
    <dgm:cxn modelId="{2BCD74FA-670A-4764-8DFE-8325D345D247}" type="presParOf" srcId="{18A66EF3-1E1C-45B5-BC04-343F700C3554}" destId="{61420480-6919-4E24-86EA-804292BA1556}" srcOrd="2" destOrd="0" presId="urn:microsoft.com/office/officeart/2018/2/layout/IconVerticalSolidList"/>
    <dgm:cxn modelId="{E43EE4F6-1544-4DE8-9B7C-7AC6B57D372F}" type="presParOf" srcId="{18A66EF3-1E1C-45B5-BC04-343F700C3554}" destId="{3E5ABCD9-8C01-4DF9-95AE-EC3327ABF3CE}" srcOrd="3" destOrd="0" presId="urn:microsoft.com/office/officeart/2018/2/layout/IconVerticalSolidList"/>
    <dgm:cxn modelId="{4FDE4904-37E0-48F4-95F5-91D9F1D7983D}" type="presParOf" srcId="{9CCCF86B-3004-462C-B482-383F980C34BF}" destId="{7BEF0476-7EC9-424F-839E-CF07218AA3D6}" srcOrd="5" destOrd="0" presId="urn:microsoft.com/office/officeart/2018/2/layout/IconVerticalSolidList"/>
    <dgm:cxn modelId="{D5460F6D-3EA7-40C4-B0E0-F4672FA09645}" type="presParOf" srcId="{9CCCF86B-3004-462C-B482-383F980C34BF}" destId="{1D914810-D688-4895-8F8B-8EFC0453125D}" srcOrd="6" destOrd="0" presId="urn:microsoft.com/office/officeart/2018/2/layout/IconVerticalSolidList"/>
    <dgm:cxn modelId="{0AB56E9A-38D4-4847-AD9C-68E661A4D633}" type="presParOf" srcId="{1D914810-D688-4895-8F8B-8EFC0453125D}" destId="{95427A9C-CCC3-40CB-B6C0-7215B586FCDB}" srcOrd="0" destOrd="0" presId="urn:microsoft.com/office/officeart/2018/2/layout/IconVerticalSolidList"/>
    <dgm:cxn modelId="{6715F9F2-F795-4949-9BC5-A92A215292B7}" type="presParOf" srcId="{1D914810-D688-4895-8F8B-8EFC0453125D}" destId="{BBFABDF6-8454-4B5C-B265-E79DA4FB5180}" srcOrd="1" destOrd="0" presId="urn:microsoft.com/office/officeart/2018/2/layout/IconVerticalSolidList"/>
    <dgm:cxn modelId="{B8A667E9-DB7C-4C1D-BFBA-5A2387DDD270}" type="presParOf" srcId="{1D914810-D688-4895-8F8B-8EFC0453125D}" destId="{425EE9C2-5054-4C6B-A8E2-24479EB26CEA}" srcOrd="2" destOrd="0" presId="urn:microsoft.com/office/officeart/2018/2/layout/IconVerticalSolidList"/>
    <dgm:cxn modelId="{F971CD28-E030-400D-AA2F-095FDF3E3D4E}" type="presParOf" srcId="{1D914810-D688-4895-8F8B-8EFC0453125D}" destId="{3F061EC3-A3C3-4F62-BE6A-5AAC0CBB353D}" srcOrd="3" destOrd="0" presId="urn:microsoft.com/office/officeart/2018/2/layout/IconVerticalSolidList"/>
    <dgm:cxn modelId="{85CB1A30-63CB-4039-9CA2-2931AD02AB43}" type="presParOf" srcId="{9CCCF86B-3004-462C-B482-383F980C34BF}" destId="{D63A4D00-14F7-4C68-9612-84CFFDF58D35}" srcOrd="7" destOrd="0" presId="urn:microsoft.com/office/officeart/2018/2/layout/IconVerticalSolidList"/>
    <dgm:cxn modelId="{42E15FCF-FA81-4EB7-8532-28526722BC94}" type="presParOf" srcId="{9CCCF86B-3004-462C-B482-383F980C34BF}" destId="{D54120B5-8DCA-4931-9056-3F5A4ADF8CBF}" srcOrd="8" destOrd="0" presId="urn:microsoft.com/office/officeart/2018/2/layout/IconVerticalSolidList"/>
    <dgm:cxn modelId="{B5A8037B-3737-40D8-AAA4-72F4EA21D697}" type="presParOf" srcId="{D54120B5-8DCA-4931-9056-3F5A4ADF8CBF}" destId="{AAAF8258-8F1E-497E-9081-EB21C9D165BD}" srcOrd="0" destOrd="0" presId="urn:microsoft.com/office/officeart/2018/2/layout/IconVerticalSolidList"/>
    <dgm:cxn modelId="{7C0B9597-7E32-4C8E-A55D-DB8B7308A5F6}" type="presParOf" srcId="{D54120B5-8DCA-4931-9056-3F5A4ADF8CBF}" destId="{F4A0A9D1-5ABC-4BC7-8384-67CD41F722C7}" srcOrd="1" destOrd="0" presId="urn:microsoft.com/office/officeart/2018/2/layout/IconVerticalSolidList"/>
    <dgm:cxn modelId="{EFFF2AB0-E79A-46D8-BC49-5C25654D0DEF}" type="presParOf" srcId="{D54120B5-8DCA-4931-9056-3F5A4ADF8CBF}" destId="{548ED02F-58F1-4DEA-9318-3A49DD2295DE}" srcOrd="2" destOrd="0" presId="urn:microsoft.com/office/officeart/2018/2/layout/IconVerticalSolidList"/>
    <dgm:cxn modelId="{2F980D77-1DEF-406A-8DC4-ED048FE75C11}" type="presParOf" srcId="{D54120B5-8DCA-4931-9056-3F5A4ADF8CBF}" destId="{281E5627-536C-4606-A9E9-68776C720255}" srcOrd="3" destOrd="0" presId="urn:microsoft.com/office/officeart/2018/2/layout/IconVerticalSolidList"/>
    <dgm:cxn modelId="{00C54FB6-2B40-4DFC-9EBA-2C9F48A41771}" type="presParOf" srcId="{9CCCF86B-3004-462C-B482-383F980C34BF}" destId="{CC7C4EED-9AC3-41E1-A982-94986814F56A}" srcOrd="9" destOrd="0" presId="urn:microsoft.com/office/officeart/2018/2/layout/IconVerticalSolidList"/>
    <dgm:cxn modelId="{D3A087B4-D6E2-4631-807B-F4FA55947864}" type="presParOf" srcId="{9CCCF86B-3004-462C-B482-383F980C34BF}" destId="{F946EF84-4F87-4C2F-9189-6491FD99061F}" srcOrd="10" destOrd="0" presId="urn:microsoft.com/office/officeart/2018/2/layout/IconVerticalSolidList"/>
    <dgm:cxn modelId="{9D64B599-F5E9-4535-A71C-03C99EC1396F}" type="presParOf" srcId="{F946EF84-4F87-4C2F-9189-6491FD99061F}" destId="{422D57CF-7960-48A0-8147-1F4DA28EB19C}" srcOrd="0" destOrd="0" presId="urn:microsoft.com/office/officeart/2018/2/layout/IconVerticalSolidList"/>
    <dgm:cxn modelId="{D8555CEA-128B-4D22-9F07-7BDFB59013EC}" type="presParOf" srcId="{F946EF84-4F87-4C2F-9189-6491FD99061F}" destId="{47B36D1E-E503-4F2F-B39B-950F1F03E0B8}" srcOrd="1" destOrd="0" presId="urn:microsoft.com/office/officeart/2018/2/layout/IconVerticalSolidList"/>
    <dgm:cxn modelId="{A2D517C8-2216-4F1E-A9C5-97FECFBEC7B8}" type="presParOf" srcId="{F946EF84-4F87-4C2F-9189-6491FD99061F}" destId="{10348FBD-CE96-4A95-9ED3-686C34DD13CB}" srcOrd="2" destOrd="0" presId="urn:microsoft.com/office/officeart/2018/2/layout/IconVerticalSolidList"/>
    <dgm:cxn modelId="{F774F207-A573-4ABD-819F-9815B3BE1333}" type="presParOf" srcId="{F946EF84-4F87-4C2F-9189-6491FD99061F}" destId="{1A181A8A-8133-4FC7-A7C8-053EE7943E60}" srcOrd="3" destOrd="0" presId="urn:microsoft.com/office/officeart/2018/2/layout/IconVerticalSolidList"/>
    <dgm:cxn modelId="{420EE896-047B-41A4-9FBF-97B0E40D0DC4}" type="presParOf" srcId="{9CCCF86B-3004-462C-B482-383F980C34BF}" destId="{F737FEF1-7D6F-4036-AC8B-465D077D3EDB}" srcOrd="11" destOrd="0" presId="urn:microsoft.com/office/officeart/2018/2/layout/IconVerticalSolidList"/>
    <dgm:cxn modelId="{52E05EF8-C2DD-47F4-99AE-3C5816CE9BC3}" type="presParOf" srcId="{9CCCF86B-3004-462C-B482-383F980C34BF}" destId="{665F6D74-71E6-4D22-AB41-E9FAA806659A}" srcOrd="12" destOrd="0" presId="urn:microsoft.com/office/officeart/2018/2/layout/IconVerticalSolidList"/>
    <dgm:cxn modelId="{336A17C0-794F-4CE5-9CB4-427593ED090E}" type="presParOf" srcId="{665F6D74-71E6-4D22-AB41-E9FAA806659A}" destId="{1B4224A6-6335-4550-8903-117B64F4BDE5}" srcOrd="0" destOrd="0" presId="urn:microsoft.com/office/officeart/2018/2/layout/IconVerticalSolidList"/>
    <dgm:cxn modelId="{940806F6-D3E1-4256-827C-0D033F7773F8}" type="presParOf" srcId="{665F6D74-71E6-4D22-AB41-E9FAA806659A}" destId="{4FC0D26D-A710-417D-AF40-B17A3566A423}" srcOrd="1" destOrd="0" presId="urn:microsoft.com/office/officeart/2018/2/layout/IconVerticalSolidList"/>
    <dgm:cxn modelId="{2A878129-A9E5-4881-99ED-2185A67D8941}" type="presParOf" srcId="{665F6D74-71E6-4D22-AB41-E9FAA806659A}" destId="{B23F47BC-052C-4323-A725-FC935C21986E}" srcOrd="2" destOrd="0" presId="urn:microsoft.com/office/officeart/2018/2/layout/IconVerticalSolidList"/>
    <dgm:cxn modelId="{9435227F-FE07-4ADB-8047-BF034F028E98}" type="presParOf" srcId="{665F6D74-71E6-4D22-AB41-E9FAA806659A}" destId="{CC53895F-7641-401E-A051-C9AC5550ABDD}" srcOrd="3" destOrd="0" presId="urn:microsoft.com/office/officeart/2018/2/layout/IconVerticalSolidList"/>
    <dgm:cxn modelId="{FD11DEFA-8441-4C3C-B99E-6316609ECCC8}" type="presParOf" srcId="{9CCCF86B-3004-462C-B482-383F980C34BF}" destId="{4097548B-F80D-4BC9-BD03-43EBF647D4D3}" srcOrd="13" destOrd="0" presId="urn:microsoft.com/office/officeart/2018/2/layout/IconVerticalSolidList"/>
    <dgm:cxn modelId="{8F35C8C8-0692-4209-97AC-B0E276C8D77F}" type="presParOf" srcId="{9CCCF86B-3004-462C-B482-383F980C34BF}" destId="{A54130E2-3E2B-4957-8825-42363635AF38}" srcOrd="14" destOrd="0" presId="urn:microsoft.com/office/officeart/2018/2/layout/IconVerticalSolidList"/>
    <dgm:cxn modelId="{9AF95374-9F9F-415A-A742-6BA2104342F2}" type="presParOf" srcId="{A54130E2-3E2B-4957-8825-42363635AF38}" destId="{1CE90CC2-BAA2-4C9E-8A1F-817AF9F1B33D}" srcOrd="0" destOrd="0" presId="urn:microsoft.com/office/officeart/2018/2/layout/IconVerticalSolidList"/>
    <dgm:cxn modelId="{92C8F7E8-EE15-427D-826F-C578DAC1330C}" type="presParOf" srcId="{A54130E2-3E2B-4957-8825-42363635AF38}" destId="{8F853201-1DB7-4B63-886B-6F8CC4CF85B3}" srcOrd="1" destOrd="0" presId="urn:microsoft.com/office/officeart/2018/2/layout/IconVerticalSolidList"/>
    <dgm:cxn modelId="{66F7EE9E-D835-43E8-A40D-83FEE83BBD19}" type="presParOf" srcId="{A54130E2-3E2B-4957-8825-42363635AF38}" destId="{4C5B5D57-93C3-4CD6-8AEE-31990DC53432}" srcOrd="2" destOrd="0" presId="urn:microsoft.com/office/officeart/2018/2/layout/IconVerticalSolidList"/>
    <dgm:cxn modelId="{F294B5A0-7314-444D-A33E-DD79C6F6C346}" type="presParOf" srcId="{A54130E2-3E2B-4957-8825-42363635AF38}" destId="{E0576A7D-292C-4BEF-B9D7-2461645932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52671C-0547-487C-B9A9-D71E92F3D662}"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3141118F-9CA7-4A45-B9B1-58CB51C0B16A}">
      <dgm:prSet custT="1"/>
      <dgm:spPr/>
      <dgm:t>
        <a:bodyPr/>
        <a:lstStyle/>
        <a:p>
          <a:r>
            <a:rPr lang="en-US" sz="2000" b="1" err="1">
              <a:latin typeface="Calibri" panose="020F0502020204030204" pitchFamily="34" charset="0"/>
              <a:cs typeface="Calibri" panose="020F0502020204030204" pitchFamily="34" charset="0"/>
            </a:rPr>
            <a:t>Kişisel</a:t>
          </a:r>
          <a:r>
            <a:rPr lang="en-US" sz="2000" b="1">
              <a:latin typeface="Calibri" panose="020F0502020204030204" pitchFamily="34" charset="0"/>
              <a:cs typeface="Calibri" panose="020F0502020204030204" pitchFamily="34" charset="0"/>
            </a:rPr>
            <a:t> </a:t>
          </a:r>
          <a:r>
            <a:rPr lang="en-US" sz="2000" b="1" err="1">
              <a:latin typeface="Calibri" panose="020F0502020204030204" pitchFamily="34" charset="0"/>
              <a:cs typeface="Calibri" panose="020F0502020204030204" pitchFamily="34" charset="0"/>
            </a:rPr>
            <a:t>bilgiler</a:t>
          </a:r>
          <a:endParaRPr lang="en-US" sz="2000" b="1">
            <a:latin typeface="Calibri" panose="020F0502020204030204" pitchFamily="34" charset="0"/>
            <a:cs typeface="Calibri" panose="020F0502020204030204" pitchFamily="34" charset="0"/>
          </a:endParaRPr>
        </a:p>
      </dgm:t>
    </dgm:pt>
    <dgm:pt modelId="{D091894C-28F4-4C22-9F20-A40B949079EC}" type="parTrans" cxnId="{6EE757DE-2E0A-4F8A-BF1A-670A39342579}">
      <dgm:prSet/>
      <dgm:spPr/>
      <dgm:t>
        <a:bodyPr/>
        <a:lstStyle/>
        <a:p>
          <a:endParaRPr lang="en-US" sz="2000">
            <a:latin typeface="Calibri" panose="020F0502020204030204" pitchFamily="34" charset="0"/>
            <a:cs typeface="Calibri" panose="020F0502020204030204" pitchFamily="34" charset="0"/>
          </a:endParaRPr>
        </a:p>
      </dgm:t>
    </dgm:pt>
    <dgm:pt modelId="{43AD975A-9F34-4E4F-8FD4-49EDB96676B6}" type="sibTrans" cxnId="{6EE757DE-2E0A-4F8A-BF1A-670A39342579}">
      <dgm:prSet/>
      <dgm:spPr/>
      <dgm:t>
        <a:bodyPr/>
        <a:lstStyle/>
        <a:p>
          <a:endParaRPr lang="en-US" sz="2000">
            <a:latin typeface="Calibri" panose="020F0502020204030204" pitchFamily="34" charset="0"/>
            <a:cs typeface="Calibri" panose="020F0502020204030204" pitchFamily="34" charset="0"/>
          </a:endParaRPr>
        </a:p>
      </dgm:t>
    </dgm:pt>
    <dgm:pt modelId="{155F6D80-616D-4C78-AE59-25B4AC209EF8}">
      <dgm:prSet custT="1"/>
      <dgm:spPr/>
      <dgm:t>
        <a:bodyPr/>
        <a:lstStyle/>
        <a:p>
          <a:r>
            <a:rPr lang="en-US" sz="2000">
              <a:latin typeface="Calibri" panose="020F0502020204030204" pitchFamily="34" charset="0"/>
              <a:cs typeface="Calibri" panose="020F0502020204030204" pitchFamily="34" charset="0"/>
            </a:rPr>
            <a:t>• T.C. Kimlik Numarası</a:t>
          </a:r>
        </a:p>
      </dgm:t>
    </dgm:pt>
    <dgm:pt modelId="{BD1AC73F-F7D7-4755-A00D-309485B5B39C}" type="parTrans" cxnId="{A9287C6B-1666-49E9-BC50-938BAA005FE0}">
      <dgm:prSet/>
      <dgm:spPr/>
      <dgm:t>
        <a:bodyPr/>
        <a:lstStyle/>
        <a:p>
          <a:endParaRPr lang="en-US" sz="2000">
            <a:latin typeface="Calibri" panose="020F0502020204030204" pitchFamily="34" charset="0"/>
            <a:cs typeface="Calibri" panose="020F0502020204030204" pitchFamily="34" charset="0"/>
          </a:endParaRPr>
        </a:p>
      </dgm:t>
    </dgm:pt>
    <dgm:pt modelId="{8006785A-B51D-4BDA-961E-6C14622A0C90}" type="sibTrans" cxnId="{A9287C6B-1666-49E9-BC50-938BAA005FE0}">
      <dgm:prSet/>
      <dgm:spPr/>
      <dgm:t>
        <a:bodyPr/>
        <a:lstStyle/>
        <a:p>
          <a:endParaRPr lang="en-US" sz="2000">
            <a:latin typeface="Calibri" panose="020F0502020204030204" pitchFamily="34" charset="0"/>
            <a:cs typeface="Calibri" panose="020F0502020204030204" pitchFamily="34" charset="0"/>
          </a:endParaRPr>
        </a:p>
      </dgm:t>
    </dgm:pt>
    <dgm:pt modelId="{D7121C0B-899A-4D01-BACE-1BE4D9A1C88F}">
      <dgm:prSet custT="1"/>
      <dgm:spPr/>
      <dgm:t>
        <a:bodyPr/>
        <a:lstStyle/>
        <a:p>
          <a:r>
            <a:rPr lang="en-US" sz="2000">
              <a:latin typeface="Calibri" panose="020F0502020204030204" pitchFamily="34" charset="0"/>
              <a:cs typeface="Calibri" panose="020F0502020204030204" pitchFamily="34" charset="0"/>
            </a:rPr>
            <a:t>• Yaş (Doğum tarihi)</a:t>
          </a:r>
        </a:p>
      </dgm:t>
    </dgm:pt>
    <dgm:pt modelId="{D1DAE971-9767-4893-A4AA-8C2AC715A5A3}" type="parTrans" cxnId="{479DF0D9-9874-4642-9603-49BDE22D6551}">
      <dgm:prSet/>
      <dgm:spPr/>
      <dgm:t>
        <a:bodyPr/>
        <a:lstStyle/>
        <a:p>
          <a:endParaRPr lang="en-US" sz="2000">
            <a:latin typeface="Calibri" panose="020F0502020204030204" pitchFamily="34" charset="0"/>
            <a:cs typeface="Calibri" panose="020F0502020204030204" pitchFamily="34" charset="0"/>
          </a:endParaRPr>
        </a:p>
      </dgm:t>
    </dgm:pt>
    <dgm:pt modelId="{7FA3DE39-F4EE-494E-8983-B81F7F11390B}" type="sibTrans" cxnId="{479DF0D9-9874-4642-9603-49BDE22D6551}">
      <dgm:prSet/>
      <dgm:spPr/>
      <dgm:t>
        <a:bodyPr/>
        <a:lstStyle/>
        <a:p>
          <a:endParaRPr lang="en-US" sz="2000">
            <a:latin typeface="Calibri" panose="020F0502020204030204" pitchFamily="34" charset="0"/>
            <a:cs typeface="Calibri" panose="020F0502020204030204" pitchFamily="34" charset="0"/>
          </a:endParaRPr>
        </a:p>
      </dgm:t>
    </dgm:pt>
    <dgm:pt modelId="{838D8AD9-EFFF-4577-9443-3A7CC45CDFCD}">
      <dgm:prSet custT="1"/>
      <dgm:spPr/>
      <dgm:t>
        <a:bodyPr/>
        <a:lstStyle/>
        <a:p>
          <a:r>
            <a:rPr lang="en-US" sz="2000">
              <a:latin typeface="Calibri" panose="020F0502020204030204" pitchFamily="34" charset="0"/>
              <a:cs typeface="Calibri" panose="020F0502020204030204" pitchFamily="34" charset="0"/>
            </a:rPr>
            <a:t>• Adres ve telefon numarası</a:t>
          </a:r>
        </a:p>
      </dgm:t>
    </dgm:pt>
    <dgm:pt modelId="{7CAC7097-2E33-4583-A258-44B89E7F7D95}" type="parTrans" cxnId="{8E6738B8-4138-4B1F-BE3E-38E6B76EC5F8}">
      <dgm:prSet/>
      <dgm:spPr/>
      <dgm:t>
        <a:bodyPr/>
        <a:lstStyle/>
        <a:p>
          <a:endParaRPr lang="en-US" sz="2000">
            <a:latin typeface="Calibri" panose="020F0502020204030204" pitchFamily="34" charset="0"/>
            <a:cs typeface="Calibri" panose="020F0502020204030204" pitchFamily="34" charset="0"/>
          </a:endParaRPr>
        </a:p>
      </dgm:t>
    </dgm:pt>
    <dgm:pt modelId="{317EA206-94FA-4E62-910A-3823CAE6F425}" type="sibTrans" cxnId="{8E6738B8-4138-4B1F-BE3E-38E6B76EC5F8}">
      <dgm:prSet/>
      <dgm:spPr/>
      <dgm:t>
        <a:bodyPr/>
        <a:lstStyle/>
        <a:p>
          <a:endParaRPr lang="en-US" sz="2000">
            <a:latin typeface="Calibri" panose="020F0502020204030204" pitchFamily="34" charset="0"/>
            <a:cs typeface="Calibri" panose="020F0502020204030204" pitchFamily="34" charset="0"/>
          </a:endParaRPr>
        </a:p>
      </dgm:t>
    </dgm:pt>
    <dgm:pt modelId="{B55BE2CB-A7D5-458F-A3DF-5953C0A60663}">
      <dgm:prSet custT="1"/>
      <dgm:spPr/>
      <dgm:t>
        <a:bodyPr/>
        <a:lstStyle/>
        <a:p>
          <a:r>
            <a:rPr lang="en-US" sz="2000">
              <a:latin typeface="Calibri" panose="020F0502020204030204" pitchFamily="34" charset="0"/>
              <a:cs typeface="Calibri" panose="020F0502020204030204" pitchFamily="34" charset="0"/>
            </a:rPr>
            <a:t>• Medeni hali</a:t>
          </a:r>
        </a:p>
      </dgm:t>
    </dgm:pt>
    <dgm:pt modelId="{CCA2DA56-B424-47C2-BBDA-D3CA6C0EDBD6}" type="parTrans" cxnId="{D7E6DF27-90D7-4C1D-BECC-72FE851062DE}">
      <dgm:prSet/>
      <dgm:spPr/>
      <dgm:t>
        <a:bodyPr/>
        <a:lstStyle/>
        <a:p>
          <a:endParaRPr lang="en-US" sz="2000">
            <a:latin typeface="Calibri" panose="020F0502020204030204" pitchFamily="34" charset="0"/>
            <a:cs typeface="Calibri" panose="020F0502020204030204" pitchFamily="34" charset="0"/>
          </a:endParaRPr>
        </a:p>
      </dgm:t>
    </dgm:pt>
    <dgm:pt modelId="{BAE57F17-2522-4867-A77C-5B78AB163486}" type="sibTrans" cxnId="{D7E6DF27-90D7-4C1D-BECC-72FE851062DE}">
      <dgm:prSet/>
      <dgm:spPr/>
      <dgm:t>
        <a:bodyPr/>
        <a:lstStyle/>
        <a:p>
          <a:endParaRPr lang="en-US" sz="2000">
            <a:latin typeface="Calibri" panose="020F0502020204030204" pitchFamily="34" charset="0"/>
            <a:cs typeface="Calibri" panose="020F0502020204030204" pitchFamily="34" charset="0"/>
          </a:endParaRPr>
        </a:p>
      </dgm:t>
    </dgm:pt>
    <dgm:pt modelId="{51DAAC8A-9954-42CF-9151-E5F8A15A7CA6}">
      <dgm:prSet custT="1"/>
      <dgm:spPr/>
      <dgm:t>
        <a:bodyPr/>
        <a:lstStyle/>
        <a:p>
          <a:r>
            <a:rPr lang="en-US" sz="2000">
              <a:latin typeface="Calibri" panose="020F0502020204030204" pitchFamily="34" charset="0"/>
              <a:cs typeface="Calibri" panose="020F0502020204030204" pitchFamily="34" charset="0"/>
            </a:rPr>
            <a:t>• Akraba evliliği/derecesi </a:t>
          </a:r>
        </a:p>
      </dgm:t>
    </dgm:pt>
    <dgm:pt modelId="{A14218B1-9C47-48DE-90CC-0D6AF396D104}" type="parTrans" cxnId="{239AA1FB-8CEA-4644-AC2D-B9E78E170EC0}">
      <dgm:prSet/>
      <dgm:spPr/>
      <dgm:t>
        <a:bodyPr/>
        <a:lstStyle/>
        <a:p>
          <a:endParaRPr lang="en-US" sz="2000">
            <a:latin typeface="Calibri" panose="020F0502020204030204" pitchFamily="34" charset="0"/>
            <a:cs typeface="Calibri" panose="020F0502020204030204" pitchFamily="34" charset="0"/>
          </a:endParaRPr>
        </a:p>
      </dgm:t>
    </dgm:pt>
    <dgm:pt modelId="{3FA26B06-2C79-41A6-9768-0A897968B37C}" type="sibTrans" cxnId="{239AA1FB-8CEA-4644-AC2D-B9E78E170EC0}">
      <dgm:prSet/>
      <dgm:spPr/>
      <dgm:t>
        <a:bodyPr/>
        <a:lstStyle/>
        <a:p>
          <a:endParaRPr lang="en-US" sz="2000">
            <a:latin typeface="Calibri" panose="020F0502020204030204" pitchFamily="34" charset="0"/>
            <a:cs typeface="Calibri" panose="020F0502020204030204" pitchFamily="34" charset="0"/>
          </a:endParaRPr>
        </a:p>
      </dgm:t>
    </dgm:pt>
    <dgm:pt modelId="{DCDB8912-C777-4C93-803D-3398B045E097}">
      <dgm:prSet custT="1"/>
      <dgm:spPr/>
      <dgm:t>
        <a:bodyPr/>
        <a:lstStyle/>
        <a:p>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Yaşadığı</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ev</a:t>
          </a:r>
          <a:r>
            <a:rPr lang="en-US" sz="2000">
              <a:latin typeface="Calibri" panose="020F0502020204030204" pitchFamily="34" charset="0"/>
              <a:cs typeface="Calibri" panose="020F0502020204030204" pitchFamily="34" charset="0"/>
            </a:rPr>
            <a:t> tipi</a:t>
          </a:r>
        </a:p>
      </dgm:t>
    </dgm:pt>
    <dgm:pt modelId="{CF1CE1DA-FF3A-469B-BBE3-CDD95DFFC144}" type="parTrans" cxnId="{5D560F36-3245-4BC5-BE33-FCEFFA3F5F13}">
      <dgm:prSet/>
      <dgm:spPr/>
      <dgm:t>
        <a:bodyPr/>
        <a:lstStyle/>
        <a:p>
          <a:endParaRPr lang="en-US" sz="2000">
            <a:latin typeface="Calibri" panose="020F0502020204030204" pitchFamily="34" charset="0"/>
            <a:cs typeface="Calibri" panose="020F0502020204030204" pitchFamily="34" charset="0"/>
          </a:endParaRPr>
        </a:p>
      </dgm:t>
    </dgm:pt>
    <dgm:pt modelId="{AD2E3630-8D31-4595-9999-8646B5CBC0FD}" type="sibTrans" cxnId="{5D560F36-3245-4BC5-BE33-FCEFFA3F5F13}">
      <dgm:prSet/>
      <dgm:spPr/>
      <dgm:t>
        <a:bodyPr/>
        <a:lstStyle/>
        <a:p>
          <a:endParaRPr lang="en-US" sz="2000">
            <a:latin typeface="Calibri" panose="020F0502020204030204" pitchFamily="34" charset="0"/>
            <a:cs typeface="Calibri" panose="020F0502020204030204" pitchFamily="34" charset="0"/>
          </a:endParaRPr>
        </a:p>
      </dgm:t>
    </dgm:pt>
    <dgm:pt modelId="{1F7D2F73-65E2-4F39-B336-69E6C3377C7D}">
      <dgm:prSet custT="1"/>
      <dgm:spPr/>
      <dgm:t>
        <a:bodyPr/>
        <a:lstStyle/>
        <a:p>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Yaşadığı</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mekanın</a:t>
          </a:r>
          <a:r>
            <a:rPr lang="en-US" sz="2000">
              <a:latin typeface="Calibri" panose="020F0502020204030204" pitchFamily="34" charset="0"/>
              <a:cs typeface="Calibri" panose="020F0502020204030204" pitchFamily="34" charset="0"/>
            </a:rPr>
            <a:t> alt </a:t>
          </a:r>
          <a:r>
            <a:rPr lang="en-US" sz="2000" err="1">
              <a:latin typeface="Calibri" panose="020F0502020204030204" pitchFamily="34" charset="0"/>
              <a:cs typeface="Calibri" panose="020F0502020204030204" pitchFamily="34" charset="0"/>
            </a:rPr>
            <a:t>yapı</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koşulları</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tuvalet</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su</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kaynağı</a:t>
          </a:r>
          <a:endParaRPr lang="en-US" sz="2000">
            <a:latin typeface="Calibri" panose="020F0502020204030204" pitchFamily="34" charset="0"/>
            <a:cs typeface="Calibri" panose="020F0502020204030204" pitchFamily="34" charset="0"/>
          </a:endParaRPr>
        </a:p>
      </dgm:t>
    </dgm:pt>
    <dgm:pt modelId="{555F0C82-8003-4BA1-AD96-BC55B968D791}" type="parTrans" cxnId="{EC716BAB-E374-4B0E-A25C-14F528398F56}">
      <dgm:prSet/>
      <dgm:spPr/>
      <dgm:t>
        <a:bodyPr/>
        <a:lstStyle/>
        <a:p>
          <a:endParaRPr lang="en-US" sz="2000">
            <a:latin typeface="Calibri" panose="020F0502020204030204" pitchFamily="34" charset="0"/>
            <a:cs typeface="Calibri" panose="020F0502020204030204" pitchFamily="34" charset="0"/>
          </a:endParaRPr>
        </a:p>
      </dgm:t>
    </dgm:pt>
    <dgm:pt modelId="{2EBFAE57-4E55-492D-BEEE-E3E7D19B4297}" type="sibTrans" cxnId="{EC716BAB-E374-4B0E-A25C-14F528398F56}">
      <dgm:prSet/>
      <dgm:spPr/>
      <dgm:t>
        <a:bodyPr/>
        <a:lstStyle/>
        <a:p>
          <a:endParaRPr lang="en-US" sz="2000">
            <a:latin typeface="Calibri" panose="020F0502020204030204" pitchFamily="34" charset="0"/>
            <a:cs typeface="Calibri" panose="020F0502020204030204" pitchFamily="34" charset="0"/>
          </a:endParaRPr>
        </a:p>
      </dgm:t>
    </dgm:pt>
    <dgm:pt modelId="{B33AF5B9-0E31-419C-8A01-65F92B84B6C2}">
      <dgm:prSet custT="1"/>
      <dgm:spPr/>
      <dgm:t>
        <a:bodyPr/>
        <a:lstStyle/>
        <a:p>
          <a:r>
            <a:rPr lang="en-US" sz="2000">
              <a:latin typeface="Calibri" panose="020F0502020204030204" pitchFamily="34" charset="0"/>
              <a:cs typeface="Calibri" panose="020F0502020204030204" pitchFamily="34" charset="0"/>
            </a:rPr>
            <a:t>• Yaşadığı mekanın elektrik ve ısınma kaynağı</a:t>
          </a:r>
        </a:p>
      </dgm:t>
    </dgm:pt>
    <dgm:pt modelId="{D01E1F42-8092-48F0-8150-1E55D430CD8B}" type="parTrans" cxnId="{76BF4925-0D15-4AB4-8090-E4F406ABF3EA}">
      <dgm:prSet/>
      <dgm:spPr/>
      <dgm:t>
        <a:bodyPr/>
        <a:lstStyle/>
        <a:p>
          <a:endParaRPr lang="en-US" sz="2000">
            <a:latin typeface="Calibri" panose="020F0502020204030204" pitchFamily="34" charset="0"/>
            <a:cs typeface="Calibri" panose="020F0502020204030204" pitchFamily="34" charset="0"/>
          </a:endParaRPr>
        </a:p>
      </dgm:t>
    </dgm:pt>
    <dgm:pt modelId="{A8087366-0872-4652-9FA1-77E02FF04282}" type="sibTrans" cxnId="{76BF4925-0D15-4AB4-8090-E4F406ABF3EA}">
      <dgm:prSet/>
      <dgm:spPr/>
      <dgm:t>
        <a:bodyPr/>
        <a:lstStyle/>
        <a:p>
          <a:endParaRPr lang="en-US" sz="2000">
            <a:latin typeface="Calibri" panose="020F0502020204030204" pitchFamily="34" charset="0"/>
            <a:cs typeface="Calibri" panose="020F0502020204030204" pitchFamily="34" charset="0"/>
          </a:endParaRPr>
        </a:p>
      </dgm:t>
    </dgm:pt>
    <dgm:pt modelId="{0052F8E4-FCD1-4E4E-A98B-0C30AF55DE28}">
      <dgm:prSet custT="1"/>
      <dgm:spPr/>
      <dgm:t>
        <a:bodyPr/>
        <a:lstStyle/>
        <a:p>
          <a:r>
            <a:rPr lang="en-US" sz="2000">
              <a:latin typeface="Calibri" panose="020F0502020204030204" pitchFamily="34" charset="0"/>
              <a:cs typeface="Calibri" panose="020F0502020204030204" pitchFamily="34" charset="0"/>
            </a:rPr>
            <a:t>• Eğitim düzeyi</a:t>
          </a:r>
        </a:p>
      </dgm:t>
    </dgm:pt>
    <dgm:pt modelId="{FCC4CA28-548A-4660-A0AD-0BE609548C8C}" type="parTrans" cxnId="{1E4FB550-4919-443E-B0E9-D75826E9C8E5}">
      <dgm:prSet/>
      <dgm:spPr/>
      <dgm:t>
        <a:bodyPr/>
        <a:lstStyle/>
        <a:p>
          <a:endParaRPr lang="en-US" sz="2000">
            <a:latin typeface="Calibri" panose="020F0502020204030204" pitchFamily="34" charset="0"/>
            <a:cs typeface="Calibri" panose="020F0502020204030204" pitchFamily="34" charset="0"/>
          </a:endParaRPr>
        </a:p>
      </dgm:t>
    </dgm:pt>
    <dgm:pt modelId="{18C0E4F1-E6F0-48FE-940C-67492B086AB5}" type="sibTrans" cxnId="{1E4FB550-4919-443E-B0E9-D75826E9C8E5}">
      <dgm:prSet/>
      <dgm:spPr/>
      <dgm:t>
        <a:bodyPr/>
        <a:lstStyle/>
        <a:p>
          <a:endParaRPr lang="en-US" sz="2000">
            <a:latin typeface="Calibri" panose="020F0502020204030204" pitchFamily="34" charset="0"/>
            <a:cs typeface="Calibri" panose="020F0502020204030204" pitchFamily="34" charset="0"/>
          </a:endParaRPr>
        </a:p>
      </dgm:t>
    </dgm:pt>
    <dgm:pt modelId="{3C542611-F6FC-4BE2-93B6-F27C97D2F5AE}">
      <dgm:prSet custT="1"/>
      <dgm:spPr/>
      <dgm:t>
        <a:bodyPr/>
        <a:lstStyle/>
        <a:p>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Ekonomik</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kaynakları</a:t>
          </a:r>
          <a:r>
            <a:rPr lang="en-US" sz="2000">
              <a:latin typeface="Calibri" panose="020F0502020204030204" pitchFamily="34" charset="0"/>
              <a:cs typeface="Calibri" panose="020F0502020204030204" pitchFamily="34" charset="0"/>
            </a:rPr>
            <a:t> (Kendi </a:t>
          </a:r>
          <a:r>
            <a:rPr lang="en-US" sz="2000" err="1">
              <a:latin typeface="Calibri" panose="020F0502020204030204" pitchFamily="34" charset="0"/>
              <a:cs typeface="Calibri" panose="020F0502020204030204" pitchFamily="34" charset="0"/>
            </a:rPr>
            <a:t>mesleği</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ve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çalışma</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durumu</a:t>
          </a:r>
          <a:r>
            <a:rPr lang="en-US" sz="2000">
              <a:latin typeface="Calibri" panose="020F0502020204030204" pitchFamily="34" charset="0"/>
              <a:cs typeface="Calibri" panose="020F0502020204030204" pitchFamily="34" charset="0"/>
            </a:rPr>
            <a:t>)</a:t>
          </a:r>
        </a:p>
      </dgm:t>
    </dgm:pt>
    <dgm:pt modelId="{EB1E1BC6-339C-4BE5-872B-34E2C30DE91D}" type="parTrans" cxnId="{B62CE99D-3CAE-4B75-AFBA-3BF5C0E6B47E}">
      <dgm:prSet/>
      <dgm:spPr/>
      <dgm:t>
        <a:bodyPr/>
        <a:lstStyle/>
        <a:p>
          <a:endParaRPr lang="en-US" sz="2000">
            <a:latin typeface="Calibri" panose="020F0502020204030204" pitchFamily="34" charset="0"/>
            <a:cs typeface="Calibri" panose="020F0502020204030204" pitchFamily="34" charset="0"/>
          </a:endParaRPr>
        </a:p>
      </dgm:t>
    </dgm:pt>
    <dgm:pt modelId="{EF4E89FC-A8E1-4749-A8AA-5119AC909F32}" type="sibTrans" cxnId="{B62CE99D-3CAE-4B75-AFBA-3BF5C0E6B47E}">
      <dgm:prSet/>
      <dgm:spPr/>
      <dgm:t>
        <a:bodyPr/>
        <a:lstStyle/>
        <a:p>
          <a:endParaRPr lang="en-US" sz="2000">
            <a:latin typeface="Calibri" panose="020F0502020204030204" pitchFamily="34" charset="0"/>
            <a:cs typeface="Calibri" panose="020F0502020204030204" pitchFamily="34" charset="0"/>
          </a:endParaRPr>
        </a:p>
      </dgm:t>
    </dgm:pt>
    <dgm:pt modelId="{3EEFA799-1FD3-483D-9946-677E323E9723}">
      <dgm:prSet custT="1"/>
      <dgm:spPr/>
      <dgm:t>
        <a:bodyPr/>
        <a:lstStyle/>
        <a:p>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Yaşadığı</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yerin</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en</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yakın</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sağlık</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kuruluşuna</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uzaklığı</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ve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ulaşım</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şartları</a:t>
          </a:r>
          <a:endParaRPr lang="en-US" sz="2000">
            <a:latin typeface="Calibri" panose="020F0502020204030204" pitchFamily="34" charset="0"/>
            <a:cs typeface="Calibri" panose="020F0502020204030204" pitchFamily="34" charset="0"/>
          </a:endParaRPr>
        </a:p>
      </dgm:t>
    </dgm:pt>
    <dgm:pt modelId="{EDF2F25F-CD79-486B-920F-66AE22A19236}" type="parTrans" cxnId="{9135AD6D-8F3E-450F-A208-BA652528469C}">
      <dgm:prSet/>
      <dgm:spPr/>
      <dgm:t>
        <a:bodyPr/>
        <a:lstStyle/>
        <a:p>
          <a:endParaRPr lang="en-US" sz="2000">
            <a:latin typeface="Calibri" panose="020F0502020204030204" pitchFamily="34" charset="0"/>
            <a:cs typeface="Calibri" panose="020F0502020204030204" pitchFamily="34" charset="0"/>
          </a:endParaRPr>
        </a:p>
      </dgm:t>
    </dgm:pt>
    <dgm:pt modelId="{E6643FCC-26FC-4213-9427-E87BEEDA492A}" type="sibTrans" cxnId="{9135AD6D-8F3E-450F-A208-BA652528469C}">
      <dgm:prSet/>
      <dgm:spPr/>
      <dgm:t>
        <a:bodyPr/>
        <a:lstStyle/>
        <a:p>
          <a:endParaRPr lang="en-US" sz="2000">
            <a:latin typeface="Calibri" panose="020F0502020204030204" pitchFamily="34" charset="0"/>
            <a:cs typeface="Calibri" panose="020F0502020204030204" pitchFamily="34" charset="0"/>
          </a:endParaRPr>
        </a:p>
      </dgm:t>
    </dgm:pt>
    <dgm:pt modelId="{2FFC43A1-0901-4EF5-B672-05DABC43D8D8}">
      <dgm:prSet custT="1"/>
      <dgm:spPr/>
      <dgm:t>
        <a:bodyPr/>
        <a:lstStyle/>
        <a:p>
          <a:r>
            <a:rPr lang="en-US" sz="2000">
              <a:latin typeface="Calibri" panose="020F0502020204030204" pitchFamily="34" charset="0"/>
              <a:cs typeface="Calibri" panose="020F0502020204030204" pitchFamily="34" charset="0"/>
            </a:rPr>
            <a:t>• Sosyal güvencesi</a:t>
          </a:r>
        </a:p>
      </dgm:t>
    </dgm:pt>
    <dgm:pt modelId="{4D1E48D4-8060-44F6-9D33-706BAA64F009}" type="parTrans" cxnId="{05407DBC-FDB3-4938-97EC-D1003649471F}">
      <dgm:prSet/>
      <dgm:spPr/>
      <dgm:t>
        <a:bodyPr/>
        <a:lstStyle/>
        <a:p>
          <a:endParaRPr lang="en-US" sz="2000">
            <a:latin typeface="Calibri" panose="020F0502020204030204" pitchFamily="34" charset="0"/>
            <a:cs typeface="Calibri" panose="020F0502020204030204" pitchFamily="34" charset="0"/>
          </a:endParaRPr>
        </a:p>
      </dgm:t>
    </dgm:pt>
    <dgm:pt modelId="{634CBD7F-E9EE-42DE-9D62-6BBC324744C5}" type="sibTrans" cxnId="{05407DBC-FDB3-4938-97EC-D1003649471F}">
      <dgm:prSet/>
      <dgm:spPr/>
      <dgm:t>
        <a:bodyPr/>
        <a:lstStyle/>
        <a:p>
          <a:endParaRPr lang="en-US" sz="2000">
            <a:latin typeface="Calibri" panose="020F0502020204030204" pitchFamily="34" charset="0"/>
            <a:cs typeface="Calibri" panose="020F0502020204030204" pitchFamily="34" charset="0"/>
          </a:endParaRPr>
        </a:p>
      </dgm:t>
    </dgm:pt>
    <dgm:pt modelId="{4043C343-799E-0344-BFEE-4EEC02CDA10F}" type="pres">
      <dgm:prSet presAssocID="{DA52671C-0547-487C-B9A9-D71E92F3D662}" presName="vert0" presStyleCnt="0">
        <dgm:presLayoutVars>
          <dgm:dir/>
          <dgm:animOne val="branch"/>
          <dgm:animLvl val="lvl"/>
        </dgm:presLayoutVars>
      </dgm:prSet>
      <dgm:spPr/>
    </dgm:pt>
    <dgm:pt modelId="{CB3F0125-27B0-1241-B484-9A7F2FA4BC8D}" type="pres">
      <dgm:prSet presAssocID="{3141118F-9CA7-4A45-B9B1-58CB51C0B16A}" presName="thickLine" presStyleLbl="alignNode1" presStyleIdx="0" presStyleCnt="13"/>
      <dgm:spPr/>
    </dgm:pt>
    <dgm:pt modelId="{E455955F-AE88-8D4B-A3CC-CD416E8851CC}" type="pres">
      <dgm:prSet presAssocID="{3141118F-9CA7-4A45-B9B1-58CB51C0B16A}" presName="horz1" presStyleCnt="0"/>
      <dgm:spPr/>
    </dgm:pt>
    <dgm:pt modelId="{0BC4A0F1-7190-8049-AFE6-576D572B473F}" type="pres">
      <dgm:prSet presAssocID="{3141118F-9CA7-4A45-B9B1-58CB51C0B16A}" presName="tx1" presStyleLbl="revTx" presStyleIdx="0" presStyleCnt="13"/>
      <dgm:spPr/>
    </dgm:pt>
    <dgm:pt modelId="{7645B1F2-3AF3-634F-9E41-596B4999C9FF}" type="pres">
      <dgm:prSet presAssocID="{3141118F-9CA7-4A45-B9B1-58CB51C0B16A}" presName="vert1" presStyleCnt="0"/>
      <dgm:spPr/>
    </dgm:pt>
    <dgm:pt modelId="{083704A1-7194-9D4B-A4AC-B2AA2211B8E0}" type="pres">
      <dgm:prSet presAssocID="{155F6D80-616D-4C78-AE59-25B4AC209EF8}" presName="thickLine" presStyleLbl="alignNode1" presStyleIdx="1" presStyleCnt="13"/>
      <dgm:spPr/>
    </dgm:pt>
    <dgm:pt modelId="{B2070115-3A09-8646-A784-ED82C64B2D00}" type="pres">
      <dgm:prSet presAssocID="{155F6D80-616D-4C78-AE59-25B4AC209EF8}" presName="horz1" presStyleCnt="0"/>
      <dgm:spPr/>
    </dgm:pt>
    <dgm:pt modelId="{2B2B6F08-99DD-8940-BBAA-E7DA2FA32CCE}" type="pres">
      <dgm:prSet presAssocID="{155F6D80-616D-4C78-AE59-25B4AC209EF8}" presName="tx1" presStyleLbl="revTx" presStyleIdx="1" presStyleCnt="13"/>
      <dgm:spPr/>
    </dgm:pt>
    <dgm:pt modelId="{3EDB5067-9068-A140-92AF-4513CE74F1EC}" type="pres">
      <dgm:prSet presAssocID="{155F6D80-616D-4C78-AE59-25B4AC209EF8}" presName="vert1" presStyleCnt="0"/>
      <dgm:spPr/>
    </dgm:pt>
    <dgm:pt modelId="{70CA64D9-1152-024D-A4EC-14916236A925}" type="pres">
      <dgm:prSet presAssocID="{D7121C0B-899A-4D01-BACE-1BE4D9A1C88F}" presName="thickLine" presStyleLbl="alignNode1" presStyleIdx="2" presStyleCnt="13"/>
      <dgm:spPr/>
    </dgm:pt>
    <dgm:pt modelId="{E21625D3-739B-8449-A96D-B97026664E67}" type="pres">
      <dgm:prSet presAssocID="{D7121C0B-899A-4D01-BACE-1BE4D9A1C88F}" presName="horz1" presStyleCnt="0"/>
      <dgm:spPr/>
    </dgm:pt>
    <dgm:pt modelId="{A034D036-7C1F-2C42-953E-460271046619}" type="pres">
      <dgm:prSet presAssocID="{D7121C0B-899A-4D01-BACE-1BE4D9A1C88F}" presName="tx1" presStyleLbl="revTx" presStyleIdx="2" presStyleCnt="13"/>
      <dgm:spPr/>
    </dgm:pt>
    <dgm:pt modelId="{C0C3FEB2-0037-4C4A-B339-2530843A6FCB}" type="pres">
      <dgm:prSet presAssocID="{D7121C0B-899A-4D01-BACE-1BE4D9A1C88F}" presName="vert1" presStyleCnt="0"/>
      <dgm:spPr/>
    </dgm:pt>
    <dgm:pt modelId="{C2355BE6-E3A7-B14F-A9A4-B23DD557301D}" type="pres">
      <dgm:prSet presAssocID="{838D8AD9-EFFF-4577-9443-3A7CC45CDFCD}" presName="thickLine" presStyleLbl="alignNode1" presStyleIdx="3" presStyleCnt="13"/>
      <dgm:spPr/>
    </dgm:pt>
    <dgm:pt modelId="{8C48101B-8EBE-934B-910E-D2ECF4CA8EDB}" type="pres">
      <dgm:prSet presAssocID="{838D8AD9-EFFF-4577-9443-3A7CC45CDFCD}" presName="horz1" presStyleCnt="0"/>
      <dgm:spPr/>
    </dgm:pt>
    <dgm:pt modelId="{90EC9DAB-9419-874D-9F6E-85FC1DC26092}" type="pres">
      <dgm:prSet presAssocID="{838D8AD9-EFFF-4577-9443-3A7CC45CDFCD}" presName="tx1" presStyleLbl="revTx" presStyleIdx="3" presStyleCnt="13"/>
      <dgm:spPr/>
    </dgm:pt>
    <dgm:pt modelId="{F24FB55D-3C6D-3449-AA93-7984A01547ED}" type="pres">
      <dgm:prSet presAssocID="{838D8AD9-EFFF-4577-9443-3A7CC45CDFCD}" presName="vert1" presStyleCnt="0"/>
      <dgm:spPr/>
    </dgm:pt>
    <dgm:pt modelId="{DC13CD9F-58B3-364C-8E36-432C8B8C0576}" type="pres">
      <dgm:prSet presAssocID="{B55BE2CB-A7D5-458F-A3DF-5953C0A60663}" presName="thickLine" presStyleLbl="alignNode1" presStyleIdx="4" presStyleCnt="13"/>
      <dgm:spPr/>
    </dgm:pt>
    <dgm:pt modelId="{CC39717F-2A1E-6241-A3A3-FA475AD78070}" type="pres">
      <dgm:prSet presAssocID="{B55BE2CB-A7D5-458F-A3DF-5953C0A60663}" presName="horz1" presStyleCnt="0"/>
      <dgm:spPr/>
    </dgm:pt>
    <dgm:pt modelId="{F4E0857D-A844-A247-A82B-80374649D6C3}" type="pres">
      <dgm:prSet presAssocID="{B55BE2CB-A7D5-458F-A3DF-5953C0A60663}" presName="tx1" presStyleLbl="revTx" presStyleIdx="4" presStyleCnt="13"/>
      <dgm:spPr/>
    </dgm:pt>
    <dgm:pt modelId="{202C586B-B5BD-204A-98F1-A1421ED98489}" type="pres">
      <dgm:prSet presAssocID="{B55BE2CB-A7D5-458F-A3DF-5953C0A60663}" presName="vert1" presStyleCnt="0"/>
      <dgm:spPr/>
    </dgm:pt>
    <dgm:pt modelId="{3E9BB724-FF9E-F045-AB92-D9964401BF3E}" type="pres">
      <dgm:prSet presAssocID="{51DAAC8A-9954-42CF-9151-E5F8A15A7CA6}" presName="thickLine" presStyleLbl="alignNode1" presStyleIdx="5" presStyleCnt="13"/>
      <dgm:spPr/>
    </dgm:pt>
    <dgm:pt modelId="{01F5E83F-93AA-9C4A-9CD7-AA7D73BC46C4}" type="pres">
      <dgm:prSet presAssocID="{51DAAC8A-9954-42CF-9151-E5F8A15A7CA6}" presName="horz1" presStyleCnt="0"/>
      <dgm:spPr/>
    </dgm:pt>
    <dgm:pt modelId="{E3151CF7-03DE-D446-9855-976E49AFB21F}" type="pres">
      <dgm:prSet presAssocID="{51DAAC8A-9954-42CF-9151-E5F8A15A7CA6}" presName="tx1" presStyleLbl="revTx" presStyleIdx="5" presStyleCnt="13"/>
      <dgm:spPr/>
    </dgm:pt>
    <dgm:pt modelId="{C670DBAF-3504-0542-942A-BCEC0D308443}" type="pres">
      <dgm:prSet presAssocID="{51DAAC8A-9954-42CF-9151-E5F8A15A7CA6}" presName="vert1" presStyleCnt="0"/>
      <dgm:spPr/>
    </dgm:pt>
    <dgm:pt modelId="{F60E9107-4D6F-ED43-A19C-24E19F7762DF}" type="pres">
      <dgm:prSet presAssocID="{DCDB8912-C777-4C93-803D-3398B045E097}" presName="thickLine" presStyleLbl="alignNode1" presStyleIdx="6" presStyleCnt="13"/>
      <dgm:spPr/>
    </dgm:pt>
    <dgm:pt modelId="{44F784D2-6D6E-8643-9F9A-4A1BD36C5A6E}" type="pres">
      <dgm:prSet presAssocID="{DCDB8912-C777-4C93-803D-3398B045E097}" presName="horz1" presStyleCnt="0"/>
      <dgm:spPr/>
    </dgm:pt>
    <dgm:pt modelId="{52B4C878-8E5C-634C-A5AA-FD5D18832989}" type="pres">
      <dgm:prSet presAssocID="{DCDB8912-C777-4C93-803D-3398B045E097}" presName="tx1" presStyleLbl="revTx" presStyleIdx="6" presStyleCnt="13"/>
      <dgm:spPr/>
    </dgm:pt>
    <dgm:pt modelId="{01D550F4-578A-3E4C-9D21-7C9C8B293A03}" type="pres">
      <dgm:prSet presAssocID="{DCDB8912-C777-4C93-803D-3398B045E097}" presName="vert1" presStyleCnt="0"/>
      <dgm:spPr/>
    </dgm:pt>
    <dgm:pt modelId="{2105B06B-6B53-1E47-81DA-D2240CAD2D15}" type="pres">
      <dgm:prSet presAssocID="{1F7D2F73-65E2-4F39-B336-69E6C3377C7D}" presName="thickLine" presStyleLbl="alignNode1" presStyleIdx="7" presStyleCnt="13"/>
      <dgm:spPr/>
    </dgm:pt>
    <dgm:pt modelId="{C2F541F5-4A09-3F45-8770-25AC67954356}" type="pres">
      <dgm:prSet presAssocID="{1F7D2F73-65E2-4F39-B336-69E6C3377C7D}" presName="horz1" presStyleCnt="0"/>
      <dgm:spPr/>
    </dgm:pt>
    <dgm:pt modelId="{EAEF6B89-6FE7-9C44-A6B9-C9599A943A2B}" type="pres">
      <dgm:prSet presAssocID="{1F7D2F73-65E2-4F39-B336-69E6C3377C7D}" presName="tx1" presStyleLbl="revTx" presStyleIdx="7" presStyleCnt="13"/>
      <dgm:spPr/>
    </dgm:pt>
    <dgm:pt modelId="{CEBC7B44-9B2F-244D-8DB4-5DD584A093B0}" type="pres">
      <dgm:prSet presAssocID="{1F7D2F73-65E2-4F39-B336-69E6C3377C7D}" presName="vert1" presStyleCnt="0"/>
      <dgm:spPr/>
    </dgm:pt>
    <dgm:pt modelId="{BD4F99B3-1621-B740-AA5B-4ADCC36894C0}" type="pres">
      <dgm:prSet presAssocID="{B33AF5B9-0E31-419C-8A01-65F92B84B6C2}" presName="thickLine" presStyleLbl="alignNode1" presStyleIdx="8" presStyleCnt="13"/>
      <dgm:spPr/>
    </dgm:pt>
    <dgm:pt modelId="{C3E58844-D0CA-1C4C-BF9D-723FEEB67D73}" type="pres">
      <dgm:prSet presAssocID="{B33AF5B9-0E31-419C-8A01-65F92B84B6C2}" presName="horz1" presStyleCnt="0"/>
      <dgm:spPr/>
    </dgm:pt>
    <dgm:pt modelId="{06734FD4-6031-7C40-87B9-D37032D482CA}" type="pres">
      <dgm:prSet presAssocID="{B33AF5B9-0E31-419C-8A01-65F92B84B6C2}" presName="tx1" presStyleLbl="revTx" presStyleIdx="8" presStyleCnt="13"/>
      <dgm:spPr/>
    </dgm:pt>
    <dgm:pt modelId="{7C1B807F-E9A2-E04B-8CB0-1B99E329AB63}" type="pres">
      <dgm:prSet presAssocID="{B33AF5B9-0E31-419C-8A01-65F92B84B6C2}" presName="vert1" presStyleCnt="0"/>
      <dgm:spPr/>
    </dgm:pt>
    <dgm:pt modelId="{5E025EA8-C660-D249-A14D-E2D7A679253F}" type="pres">
      <dgm:prSet presAssocID="{0052F8E4-FCD1-4E4E-A98B-0C30AF55DE28}" presName="thickLine" presStyleLbl="alignNode1" presStyleIdx="9" presStyleCnt="13"/>
      <dgm:spPr/>
    </dgm:pt>
    <dgm:pt modelId="{24CFC471-D1C3-6144-9D02-E79C73669143}" type="pres">
      <dgm:prSet presAssocID="{0052F8E4-FCD1-4E4E-A98B-0C30AF55DE28}" presName="horz1" presStyleCnt="0"/>
      <dgm:spPr/>
    </dgm:pt>
    <dgm:pt modelId="{677CD014-3C70-484D-98C9-0CC75E057783}" type="pres">
      <dgm:prSet presAssocID="{0052F8E4-FCD1-4E4E-A98B-0C30AF55DE28}" presName="tx1" presStyleLbl="revTx" presStyleIdx="9" presStyleCnt="13"/>
      <dgm:spPr/>
    </dgm:pt>
    <dgm:pt modelId="{FFEBF3D2-3F4E-2A40-AC17-5ACF77A7E17B}" type="pres">
      <dgm:prSet presAssocID="{0052F8E4-FCD1-4E4E-A98B-0C30AF55DE28}" presName="vert1" presStyleCnt="0"/>
      <dgm:spPr/>
    </dgm:pt>
    <dgm:pt modelId="{1819F7F8-CF2B-E640-954A-D801227A1723}" type="pres">
      <dgm:prSet presAssocID="{3C542611-F6FC-4BE2-93B6-F27C97D2F5AE}" presName="thickLine" presStyleLbl="alignNode1" presStyleIdx="10" presStyleCnt="13"/>
      <dgm:spPr/>
    </dgm:pt>
    <dgm:pt modelId="{76AB58C8-357A-8241-A781-728F46661FD4}" type="pres">
      <dgm:prSet presAssocID="{3C542611-F6FC-4BE2-93B6-F27C97D2F5AE}" presName="horz1" presStyleCnt="0"/>
      <dgm:spPr/>
    </dgm:pt>
    <dgm:pt modelId="{03DAB70C-22D1-B044-A61F-4032703D1886}" type="pres">
      <dgm:prSet presAssocID="{3C542611-F6FC-4BE2-93B6-F27C97D2F5AE}" presName="tx1" presStyleLbl="revTx" presStyleIdx="10" presStyleCnt="13"/>
      <dgm:spPr/>
    </dgm:pt>
    <dgm:pt modelId="{D8B8AEBA-A34C-034F-8873-4C88CBD58E2D}" type="pres">
      <dgm:prSet presAssocID="{3C542611-F6FC-4BE2-93B6-F27C97D2F5AE}" presName="vert1" presStyleCnt="0"/>
      <dgm:spPr/>
    </dgm:pt>
    <dgm:pt modelId="{A7AE288F-C78E-AF43-9FCD-2DA5D208F736}" type="pres">
      <dgm:prSet presAssocID="{3EEFA799-1FD3-483D-9946-677E323E9723}" presName="thickLine" presStyleLbl="alignNode1" presStyleIdx="11" presStyleCnt="13"/>
      <dgm:spPr/>
    </dgm:pt>
    <dgm:pt modelId="{709B2697-694C-6847-8379-9E4704D05049}" type="pres">
      <dgm:prSet presAssocID="{3EEFA799-1FD3-483D-9946-677E323E9723}" presName="horz1" presStyleCnt="0"/>
      <dgm:spPr/>
    </dgm:pt>
    <dgm:pt modelId="{78C38802-EA19-8248-9A57-547CF332BBD9}" type="pres">
      <dgm:prSet presAssocID="{3EEFA799-1FD3-483D-9946-677E323E9723}" presName="tx1" presStyleLbl="revTx" presStyleIdx="11" presStyleCnt="13" custScaleY="86579"/>
      <dgm:spPr/>
    </dgm:pt>
    <dgm:pt modelId="{63C25B3B-56B0-AF43-B5E7-DEA273FEDFD3}" type="pres">
      <dgm:prSet presAssocID="{3EEFA799-1FD3-483D-9946-677E323E9723}" presName="vert1" presStyleCnt="0"/>
      <dgm:spPr/>
    </dgm:pt>
    <dgm:pt modelId="{C79BBCC9-1BB0-8946-B907-41DC121A399E}" type="pres">
      <dgm:prSet presAssocID="{2FFC43A1-0901-4EF5-B672-05DABC43D8D8}" presName="thickLine" presStyleLbl="alignNode1" presStyleIdx="12" presStyleCnt="13"/>
      <dgm:spPr/>
    </dgm:pt>
    <dgm:pt modelId="{E7A45570-603E-EA47-9CB0-5DABD2E8D0DE}" type="pres">
      <dgm:prSet presAssocID="{2FFC43A1-0901-4EF5-B672-05DABC43D8D8}" presName="horz1" presStyleCnt="0"/>
      <dgm:spPr/>
    </dgm:pt>
    <dgm:pt modelId="{365F9C96-462A-2C48-8E94-152B37314B41}" type="pres">
      <dgm:prSet presAssocID="{2FFC43A1-0901-4EF5-B672-05DABC43D8D8}" presName="tx1" presStyleLbl="revTx" presStyleIdx="12" presStyleCnt="13"/>
      <dgm:spPr/>
    </dgm:pt>
    <dgm:pt modelId="{22E3D6B2-A353-CC44-9856-D8546B6B06AF}" type="pres">
      <dgm:prSet presAssocID="{2FFC43A1-0901-4EF5-B672-05DABC43D8D8}" presName="vert1" presStyleCnt="0"/>
      <dgm:spPr/>
    </dgm:pt>
  </dgm:ptLst>
  <dgm:cxnLst>
    <dgm:cxn modelId="{BB0ED10F-2651-C547-8A0F-160DC9CFCFCF}" type="presOf" srcId="{1F7D2F73-65E2-4F39-B336-69E6C3377C7D}" destId="{EAEF6B89-6FE7-9C44-A6B9-C9599A943A2B}" srcOrd="0" destOrd="0" presId="urn:microsoft.com/office/officeart/2008/layout/LinedList"/>
    <dgm:cxn modelId="{51E67519-2189-984B-8F5F-52AEE63443FD}" type="presOf" srcId="{3C542611-F6FC-4BE2-93B6-F27C97D2F5AE}" destId="{03DAB70C-22D1-B044-A61F-4032703D1886}" srcOrd="0" destOrd="0" presId="urn:microsoft.com/office/officeart/2008/layout/LinedList"/>
    <dgm:cxn modelId="{76BF4925-0D15-4AB4-8090-E4F406ABF3EA}" srcId="{DA52671C-0547-487C-B9A9-D71E92F3D662}" destId="{B33AF5B9-0E31-419C-8A01-65F92B84B6C2}" srcOrd="8" destOrd="0" parTransId="{D01E1F42-8092-48F0-8150-1E55D430CD8B}" sibTransId="{A8087366-0872-4652-9FA1-77E02FF04282}"/>
    <dgm:cxn modelId="{D7E6DF27-90D7-4C1D-BECC-72FE851062DE}" srcId="{DA52671C-0547-487C-B9A9-D71E92F3D662}" destId="{B55BE2CB-A7D5-458F-A3DF-5953C0A60663}" srcOrd="4" destOrd="0" parTransId="{CCA2DA56-B424-47C2-BBDA-D3CA6C0EDBD6}" sibTransId="{BAE57F17-2522-4867-A77C-5B78AB163486}"/>
    <dgm:cxn modelId="{04BAC22B-641E-E64C-B82D-5A5D216E80FF}" type="presOf" srcId="{DA52671C-0547-487C-B9A9-D71E92F3D662}" destId="{4043C343-799E-0344-BFEE-4EEC02CDA10F}" srcOrd="0" destOrd="0" presId="urn:microsoft.com/office/officeart/2008/layout/LinedList"/>
    <dgm:cxn modelId="{5D560F36-3245-4BC5-BE33-FCEFFA3F5F13}" srcId="{DA52671C-0547-487C-B9A9-D71E92F3D662}" destId="{DCDB8912-C777-4C93-803D-3398B045E097}" srcOrd="6" destOrd="0" parTransId="{CF1CE1DA-FF3A-469B-BBE3-CDD95DFFC144}" sibTransId="{AD2E3630-8D31-4595-9999-8646B5CBC0FD}"/>
    <dgm:cxn modelId="{65633C40-734C-CF48-913D-0FC6DA90028A}" type="presOf" srcId="{51DAAC8A-9954-42CF-9151-E5F8A15A7CA6}" destId="{E3151CF7-03DE-D446-9855-976E49AFB21F}" srcOrd="0" destOrd="0" presId="urn:microsoft.com/office/officeart/2008/layout/LinedList"/>
    <dgm:cxn modelId="{C8B5E240-C95F-0946-BB8E-EC9837883587}" type="presOf" srcId="{D7121C0B-899A-4D01-BACE-1BE4D9A1C88F}" destId="{A034D036-7C1F-2C42-953E-460271046619}" srcOrd="0" destOrd="0" presId="urn:microsoft.com/office/officeart/2008/layout/LinedList"/>
    <dgm:cxn modelId="{1E4FB550-4919-443E-B0E9-D75826E9C8E5}" srcId="{DA52671C-0547-487C-B9A9-D71E92F3D662}" destId="{0052F8E4-FCD1-4E4E-A98B-0C30AF55DE28}" srcOrd="9" destOrd="0" parTransId="{FCC4CA28-548A-4660-A0AD-0BE609548C8C}" sibTransId="{18C0E4F1-E6F0-48FE-940C-67492B086AB5}"/>
    <dgm:cxn modelId="{0E1C3C61-81C8-A04C-A150-6B1466F2014C}" type="presOf" srcId="{3EEFA799-1FD3-483D-9946-677E323E9723}" destId="{78C38802-EA19-8248-9A57-547CF332BBD9}" srcOrd="0" destOrd="0" presId="urn:microsoft.com/office/officeart/2008/layout/LinedList"/>
    <dgm:cxn modelId="{A9287C6B-1666-49E9-BC50-938BAA005FE0}" srcId="{DA52671C-0547-487C-B9A9-D71E92F3D662}" destId="{155F6D80-616D-4C78-AE59-25B4AC209EF8}" srcOrd="1" destOrd="0" parTransId="{BD1AC73F-F7D7-4755-A00D-309485B5B39C}" sibTransId="{8006785A-B51D-4BDA-961E-6C14622A0C90}"/>
    <dgm:cxn modelId="{9135AD6D-8F3E-450F-A208-BA652528469C}" srcId="{DA52671C-0547-487C-B9A9-D71E92F3D662}" destId="{3EEFA799-1FD3-483D-9946-677E323E9723}" srcOrd="11" destOrd="0" parTransId="{EDF2F25F-CD79-486B-920F-66AE22A19236}" sibTransId="{E6643FCC-26FC-4213-9427-E87BEEDA492A}"/>
    <dgm:cxn modelId="{103AAA75-8861-134A-A692-6DF66368C4EF}" type="presOf" srcId="{B55BE2CB-A7D5-458F-A3DF-5953C0A60663}" destId="{F4E0857D-A844-A247-A82B-80374649D6C3}" srcOrd="0" destOrd="0" presId="urn:microsoft.com/office/officeart/2008/layout/LinedList"/>
    <dgm:cxn modelId="{B62CE99D-3CAE-4B75-AFBA-3BF5C0E6B47E}" srcId="{DA52671C-0547-487C-B9A9-D71E92F3D662}" destId="{3C542611-F6FC-4BE2-93B6-F27C97D2F5AE}" srcOrd="10" destOrd="0" parTransId="{EB1E1BC6-339C-4BE5-872B-34E2C30DE91D}" sibTransId="{EF4E89FC-A8E1-4749-A8AA-5119AC909F32}"/>
    <dgm:cxn modelId="{EC716BAB-E374-4B0E-A25C-14F528398F56}" srcId="{DA52671C-0547-487C-B9A9-D71E92F3D662}" destId="{1F7D2F73-65E2-4F39-B336-69E6C3377C7D}" srcOrd="7" destOrd="0" parTransId="{555F0C82-8003-4BA1-AD96-BC55B968D791}" sibTransId="{2EBFAE57-4E55-492D-BEEE-E3E7D19B4297}"/>
    <dgm:cxn modelId="{8E6738B8-4138-4B1F-BE3E-38E6B76EC5F8}" srcId="{DA52671C-0547-487C-B9A9-D71E92F3D662}" destId="{838D8AD9-EFFF-4577-9443-3A7CC45CDFCD}" srcOrd="3" destOrd="0" parTransId="{7CAC7097-2E33-4583-A258-44B89E7F7D95}" sibTransId="{317EA206-94FA-4E62-910A-3823CAE6F425}"/>
    <dgm:cxn modelId="{DE9F5CBB-9E22-6243-8E0E-9BBA1442BAFC}" type="presOf" srcId="{3141118F-9CA7-4A45-B9B1-58CB51C0B16A}" destId="{0BC4A0F1-7190-8049-AFE6-576D572B473F}" srcOrd="0" destOrd="0" presId="urn:microsoft.com/office/officeart/2008/layout/LinedList"/>
    <dgm:cxn modelId="{05407DBC-FDB3-4938-97EC-D1003649471F}" srcId="{DA52671C-0547-487C-B9A9-D71E92F3D662}" destId="{2FFC43A1-0901-4EF5-B672-05DABC43D8D8}" srcOrd="12" destOrd="0" parTransId="{4D1E48D4-8060-44F6-9D33-706BAA64F009}" sibTransId="{634CBD7F-E9EE-42DE-9D62-6BBC324744C5}"/>
    <dgm:cxn modelId="{A09913D4-50E1-224C-8CD5-7FB29F4D4159}" type="presOf" srcId="{0052F8E4-FCD1-4E4E-A98B-0C30AF55DE28}" destId="{677CD014-3C70-484D-98C9-0CC75E057783}" srcOrd="0" destOrd="0" presId="urn:microsoft.com/office/officeart/2008/layout/LinedList"/>
    <dgm:cxn modelId="{3A7EA6D9-0A0A-0E47-8513-C57E465C8D52}" type="presOf" srcId="{2FFC43A1-0901-4EF5-B672-05DABC43D8D8}" destId="{365F9C96-462A-2C48-8E94-152B37314B41}" srcOrd="0" destOrd="0" presId="urn:microsoft.com/office/officeart/2008/layout/LinedList"/>
    <dgm:cxn modelId="{479DF0D9-9874-4642-9603-49BDE22D6551}" srcId="{DA52671C-0547-487C-B9A9-D71E92F3D662}" destId="{D7121C0B-899A-4D01-BACE-1BE4D9A1C88F}" srcOrd="2" destOrd="0" parTransId="{D1DAE971-9767-4893-A4AA-8C2AC715A5A3}" sibTransId="{7FA3DE39-F4EE-494E-8983-B81F7F11390B}"/>
    <dgm:cxn modelId="{6EE757DE-2E0A-4F8A-BF1A-670A39342579}" srcId="{DA52671C-0547-487C-B9A9-D71E92F3D662}" destId="{3141118F-9CA7-4A45-B9B1-58CB51C0B16A}" srcOrd="0" destOrd="0" parTransId="{D091894C-28F4-4C22-9F20-A40B949079EC}" sibTransId="{43AD975A-9F34-4E4F-8FD4-49EDB96676B6}"/>
    <dgm:cxn modelId="{D90442EE-4F90-1C4F-9F15-41F98D3E8FD2}" type="presOf" srcId="{838D8AD9-EFFF-4577-9443-3A7CC45CDFCD}" destId="{90EC9DAB-9419-874D-9F6E-85FC1DC26092}" srcOrd="0" destOrd="0" presId="urn:microsoft.com/office/officeart/2008/layout/LinedList"/>
    <dgm:cxn modelId="{9171B7F3-B274-FA42-A830-66FE1D571925}" type="presOf" srcId="{DCDB8912-C777-4C93-803D-3398B045E097}" destId="{52B4C878-8E5C-634C-A5AA-FD5D18832989}" srcOrd="0" destOrd="0" presId="urn:microsoft.com/office/officeart/2008/layout/LinedList"/>
    <dgm:cxn modelId="{F55BD1F9-AFE2-C14B-BE29-7CC4412D1CC1}" type="presOf" srcId="{B33AF5B9-0E31-419C-8A01-65F92B84B6C2}" destId="{06734FD4-6031-7C40-87B9-D37032D482CA}" srcOrd="0" destOrd="0" presId="urn:microsoft.com/office/officeart/2008/layout/LinedList"/>
    <dgm:cxn modelId="{99813EFB-3911-FE42-BC75-B89815F5F9DE}" type="presOf" srcId="{155F6D80-616D-4C78-AE59-25B4AC209EF8}" destId="{2B2B6F08-99DD-8940-BBAA-E7DA2FA32CCE}" srcOrd="0" destOrd="0" presId="urn:microsoft.com/office/officeart/2008/layout/LinedList"/>
    <dgm:cxn modelId="{239AA1FB-8CEA-4644-AC2D-B9E78E170EC0}" srcId="{DA52671C-0547-487C-B9A9-D71E92F3D662}" destId="{51DAAC8A-9954-42CF-9151-E5F8A15A7CA6}" srcOrd="5" destOrd="0" parTransId="{A14218B1-9C47-48DE-90CC-0D6AF396D104}" sibTransId="{3FA26B06-2C79-41A6-9768-0A897968B37C}"/>
    <dgm:cxn modelId="{EC9E6183-2C43-594D-9080-2419758E99F8}" type="presParOf" srcId="{4043C343-799E-0344-BFEE-4EEC02CDA10F}" destId="{CB3F0125-27B0-1241-B484-9A7F2FA4BC8D}" srcOrd="0" destOrd="0" presId="urn:microsoft.com/office/officeart/2008/layout/LinedList"/>
    <dgm:cxn modelId="{F0A1DC1A-4BC6-6845-9B14-D83FAB531903}" type="presParOf" srcId="{4043C343-799E-0344-BFEE-4EEC02CDA10F}" destId="{E455955F-AE88-8D4B-A3CC-CD416E8851CC}" srcOrd="1" destOrd="0" presId="urn:microsoft.com/office/officeart/2008/layout/LinedList"/>
    <dgm:cxn modelId="{91A96C26-506A-4E4B-AA91-F01B7D17E851}" type="presParOf" srcId="{E455955F-AE88-8D4B-A3CC-CD416E8851CC}" destId="{0BC4A0F1-7190-8049-AFE6-576D572B473F}" srcOrd="0" destOrd="0" presId="urn:microsoft.com/office/officeart/2008/layout/LinedList"/>
    <dgm:cxn modelId="{DAD45125-505D-DE48-B8BD-44CC1B24A8E8}" type="presParOf" srcId="{E455955F-AE88-8D4B-A3CC-CD416E8851CC}" destId="{7645B1F2-3AF3-634F-9E41-596B4999C9FF}" srcOrd="1" destOrd="0" presId="urn:microsoft.com/office/officeart/2008/layout/LinedList"/>
    <dgm:cxn modelId="{9978E4F9-0D0B-F74F-B5D1-E07E02C58DB7}" type="presParOf" srcId="{4043C343-799E-0344-BFEE-4EEC02CDA10F}" destId="{083704A1-7194-9D4B-A4AC-B2AA2211B8E0}" srcOrd="2" destOrd="0" presId="urn:microsoft.com/office/officeart/2008/layout/LinedList"/>
    <dgm:cxn modelId="{63BA755B-499F-6847-B7A0-D65933AD4F69}" type="presParOf" srcId="{4043C343-799E-0344-BFEE-4EEC02CDA10F}" destId="{B2070115-3A09-8646-A784-ED82C64B2D00}" srcOrd="3" destOrd="0" presId="urn:microsoft.com/office/officeart/2008/layout/LinedList"/>
    <dgm:cxn modelId="{8B05D69C-CDD6-1040-9FED-FC74C2BE8608}" type="presParOf" srcId="{B2070115-3A09-8646-A784-ED82C64B2D00}" destId="{2B2B6F08-99DD-8940-BBAA-E7DA2FA32CCE}" srcOrd="0" destOrd="0" presId="urn:microsoft.com/office/officeart/2008/layout/LinedList"/>
    <dgm:cxn modelId="{4E2A8F9D-810B-9A49-9833-1A30CBBB786C}" type="presParOf" srcId="{B2070115-3A09-8646-A784-ED82C64B2D00}" destId="{3EDB5067-9068-A140-92AF-4513CE74F1EC}" srcOrd="1" destOrd="0" presId="urn:microsoft.com/office/officeart/2008/layout/LinedList"/>
    <dgm:cxn modelId="{6AFB6717-14D6-9C43-9E81-7BCB8A958514}" type="presParOf" srcId="{4043C343-799E-0344-BFEE-4EEC02CDA10F}" destId="{70CA64D9-1152-024D-A4EC-14916236A925}" srcOrd="4" destOrd="0" presId="urn:microsoft.com/office/officeart/2008/layout/LinedList"/>
    <dgm:cxn modelId="{5009007A-7838-A544-BDB3-672A89920436}" type="presParOf" srcId="{4043C343-799E-0344-BFEE-4EEC02CDA10F}" destId="{E21625D3-739B-8449-A96D-B97026664E67}" srcOrd="5" destOrd="0" presId="urn:microsoft.com/office/officeart/2008/layout/LinedList"/>
    <dgm:cxn modelId="{85038372-8B72-D94F-9905-0A710966930A}" type="presParOf" srcId="{E21625D3-739B-8449-A96D-B97026664E67}" destId="{A034D036-7C1F-2C42-953E-460271046619}" srcOrd="0" destOrd="0" presId="urn:microsoft.com/office/officeart/2008/layout/LinedList"/>
    <dgm:cxn modelId="{624AA3FD-DDE5-EE45-BF91-7D0B1EA0EFAF}" type="presParOf" srcId="{E21625D3-739B-8449-A96D-B97026664E67}" destId="{C0C3FEB2-0037-4C4A-B339-2530843A6FCB}" srcOrd="1" destOrd="0" presId="urn:microsoft.com/office/officeart/2008/layout/LinedList"/>
    <dgm:cxn modelId="{1FF8A52C-C328-DE41-9732-60F5FCE619BC}" type="presParOf" srcId="{4043C343-799E-0344-BFEE-4EEC02CDA10F}" destId="{C2355BE6-E3A7-B14F-A9A4-B23DD557301D}" srcOrd="6" destOrd="0" presId="urn:microsoft.com/office/officeart/2008/layout/LinedList"/>
    <dgm:cxn modelId="{D9F1557B-599F-724D-B3B0-EF0CEA164288}" type="presParOf" srcId="{4043C343-799E-0344-BFEE-4EEC02CDA10F}" destId="{8C48101B-8EBE-934B-910E-D2ECF4CA8EDB}" srcOrd="7" destOrd="0" presId="urn:microsoft.com/office/officeart/2008/layout/LinedList"/>
    <dgm:cxn modelId="{5F10697A-F149-FE47-9224-4A7AB866993F}" type="presParOf" srcId="{8C48101B-8EBE-934B-910E-D2ECF4CA8EDB}" destId="{90EC9DAB-9419-874D-9F6E-85FC1DC26092}" srcOrd="0" destOrd="0" presId="urn:microsoft.com/office/officeart/2008/layout/LinedList"/>
    <dgm:cxn modelId="{4D048B42-63EB-5D43-B488-39423D120FFF}" type="presParOf" srcId="{8C48101B-8EBE-934B-910E-D2ECF4CA8EDB}" destId="{F24FB55D-3C6D-3449-AA93-7984A01547ED}" srcOrd="1" destOrd="0" presId="urn:microsoft.com/office/officeart/2008/layout/LinedList"/>
    <dgm:cxn modelId="{A6CF62D3-E9F1-AB4C-90D2-D5B817082352}" type="presParOf" srcId="{4043C343-799E-0344-BFEE-4EEC02CDA10F}" destId="{DC13CD9F-58B3-364C-8E36-432C8B8C0576}" srcOrd="8" destOrd="0" presId="urn:microsoft.com/office/officeart/2008/layout/LinedList"/>
    <dgm:cxn modelId="{9B0EB278-5C83-8B46-8CB5-9814CDE24106}" type="presParOf" srcId="{4043C343-799E-0344-BFEE-4EEC02CDA10F}" destId="{CC39717F-2A1E-6241-A3A3-FA475AD78070}" srcOrd="9" destOrd="0" presId="urn:microsoft.com/office/officeart/2008/layout/LinedList"/>
    <dgm:cxn modelId="{15BC9135-FBED-7641-90C5-AC1C68E2ED16}" type="presParOf" srcId="{CC39717F-2A1E-6241-A3A3-FA475AD78070}" destId="{F4E0857D-A844-A247-A82B-80374649D6C3}" srcOrd="0" destOrd="0" presId="urn:microsoft.com/office/officeart/2008/layout/LinedList"/>
    <dgm:cxn modelId="{DBBFDBA5-B6ED-FA40-844F-D7C30C57CF0A}" type="presParOf" srcId="{CC39717F-2A1E-6241-A3A3-FA475AD78070}" destId="{202C586B-B5BD-204A-98F1-A1421ED98489}" srcOrd="1" destOrd="0" presId="urn:microsoft.com/office/officeart/2008/layout/LinedList"/>
    <dgm:cxn modelId="{9AD0ADC4-6FB6-644A-8159-0145FD4EB9CC}" type="presParOf" srcId="{4043C343-799E-0344-BFEE-4EEC02CDA10F}" destId="{3E9BB724-FF9E-F045-AB92-D9964401BF3E}" srcOrd="10" destOrd="0" presId="urn:microsoft.com/office/officeart/2008/layout/LinedList"/>
    <dgm:cxn modelId="{8BF2ACED-4B17-9446-9E90-5CFE729A0C79}" type="presParOf" srcId="{4043C343-799E-0344-BFEE-4EEC02CDA10F}" destId="{01F5E83F-93AA-9C4A-9CD7-AA7D73BC46C4}" srcOrd="11" destOrd="0" presId="urn:microsoft.com/office/officeart/2008/layout/LinedList"/>
    <dgm:cxn modelId="{9E5437E8-8136-3D49-9AAB-4AD7DF564473}" type="presParOf" srcId="{01F5E83F-93AA-9C4A-9CD7-AA7D73BC46C4}" destId="{E3151CF7-03DE-D446-9855-976E49AFB21F}" srcOrd="0" destOrd="0" presId="urn:microsoft.com/office/officeart/2008/layout/LinedList"/>
    <dgm:cxn modelId="{F56FD242-34BD-CA43-BA97-39A200D68A53}" type="presParOf" srcId="{01F5E83F-93AA-9C4A-9CD7-AA7D73BC46C4}" destId="{C670DBAF-3504-0542-942A-BCEC0D308443}" srcOrd="1" destOrd="0" presId="urn:microsoft.com/office/officeart/2008/layout/LinedList"/>
    <dgm:cxn modelId="{93B456B6-D8B9-1544-9F74-7807F11946CF}" type="presParOf" srcId="{4043C343-799E-0344-BFEE-4EEC02CDA10F}" destId="{F60E9107-4D6F-ED43-A19C-24E19F7762DF}" srcOrd="12" destOrd="0" presId="urn:microsoft.com/office/officeart/2008/layout/LinedList"/>
    <dgm:cxn modelId="{E457D993-16D9-114E-946F-B7CA1A4C172F}" type="presParOf" srcId="{4043C343-799E-0344-BFEE-4EEC02CDA10F}" destId="{44F784D2-6D6E-8643-9F9A-4A1BD36C5A6E}" srcOrd="13" destOrd="0" presId="urn:microsoft.com/office/officeart/2008/layout/LinedList"/>
    <dgm:cxn modelId="{E84C85DB-9204-C04F-9955-270AC6A07871}" type="presParOf" srcId="{44F784D2-6D6E-8643-9F9A-4A1BD36C5A6E}" destId="{52B4C878-8E5C-634C-A5AA-FD5D18832989}" srcOrd="0" destOrd="0" presId="urn:microsoft.com/office/officeart/2008/layout/LinedList"/>
    <dgm:cxn modelId="{021CED73-2C91-9D4D-811E-21E510BAC8DA}" type="presParOf" srcId="{44F784D2-6D6E-8643-9F9A-4A1BD36C5A6E}" destId="{01D550F4-578A-3E4C-9D21-7C9C8B293A03}" srcOrd="1" destOrd="0" presId="urn:microsoft.com/office/officeart/2008/layout/LinedList"/>
    <dgm:cxn modelId="{FCA9D796-87DB-C549-A6C4-2D37E61C75AF}" type="presParOf" srcId="{4043C343-799E-0344-BFEE-4EEC02CDA10F}" destId="{2105B06B-6B53-1E47-81DA-D2240CAD2D15}" srcOrd="14" destOrd="0" presId="urn:microsoft.com/office/officeart/2008/layout/LinedList"/>
    <dgm:cxn modelId="{C571EBAB-A6B6-A240-B1C3-2F43E99BE32F}" type="presParOf" srcId="{4043C343-799E-0344-BFEE-4EEC02CDA10F}" destId="{C2F541F5-4A09-3F45-8770-25AC67954356}" srcOrd="15" destOrd="0" presId="urn:microsoft.com/office/officeart/2008/layout/LinedList"/>
    <dgm:cxn modelId="{7195B1A1-21A0-0F48-9892-E4D1B8261E91}" type="presParOf" srcId="{C2F541F5-4A09-3F45-8770-25AC67954356}" destId="{EAEF6B89-6FE7-9C44-A6B9-C9599A943A2B}" srcOrd="0" destOrd="0" presId="urn:microsoft.com/office/officeart/2008/layout/LinedList"/>
    <dgm:cxn modelId="{4C1BA749-5DED-BB43-BF34-0DD2D92A3F6D}" type="presParOf" srcId="{C2F541F5-4A09-3F45-8770-25AC67954356}" destId="{CEBC7B44-9B2F-244D-8DB4-5DD584A093B0}" srcOrd="1" destOrd="0" presId="urn:microsoft.com/office/officeart/2008/layout/LinedList"/>
    <dgm:cxn modelId="{4571ABC9-ED28-9A4B-94B1-47E19EC777DF}" type="presParOf" srcId="{4043C343-799E-0344-BFEE-4EEC02CDA10F}" destId="{BD4F99B3-1621-B740-AA5B-4ADCC36894C0}" srcOrd="16" destOrd="0" presId="urn:microsoft.com/office/officeart/2008/layout/LinedList"/>
    <dgm:cxn modelId="{D4F86CD4-EAFE-B246-A647-1DC95B01FAC2}" type="presParOf" srcId="{4043C343-799E-0344-BFEE-4EEC02CDA10F}" destId="{C3E58844-D0CA-1C4C-BF9D-723FEEB67D73}" srcOrd="17" destOrd="0" presId="urn:microsoft.com/office/officeart/2008/layout/LinedList"/>
    <dgm:cxn modelId="{66D746BD-FE64-5645-91AB-A561F2BAD46E}" type="presParOf" srcId="{C3E58844-D0CA-1C4C-BF9D-723FEEB67D73}" destId="{06734FD4-6031-7C40-87B9-D37032D482CA}" srcOrd="0" destOrd="0" presId="urn:microsoft.com/office/officeart/2008/layout/LinedList"/>
    <dgm:cxn modelId="{25B14833-951C-DF45-A200-A06567681CFF}" type="presParOf" srcId="{C3E58844-D0CA-1C4C-BF9D-723FEEB67D73}" destId="{7C1B807F-E9A2-E04B-8CB0-1B99E329AB63}" srcOrd="1" destOrd="0" presId="urn:microsoft.com/office/officeart/2008/layout/LinedList"/>
    <dgm:cxn modelId="{FF977135-682B-D447-8CC3-B9F0E5C6FFFF}" type="presParOf" srcId="{4043C343-799E-0344-BFEE-4EEC02CDA10F}" destId="{5E025EA8-C660-D249-A14D-E2D7A679253F}" srcOrd="18" destOrd="0" presId="urn:microsoft.com/office/officeart/2008/layout/LinedList"/>
    <dgm:cxn modelId="{FBB125D7-3D45-2941-A73C-872A8BA220EF}" type="presParOf" srcId="{4043C343-799E-0344-BFEE-4EEC02CDA10F}" destId="{24CFC471-D1C3-6144-9D02-E79C73669143}" srcOrd="19" destOrd="0" presId="urn:microsoft.com/office/officeart/2008/layout/LinedList"/>
    <dgm:cxn modelId="{BEE1BC1B-2ED6-D243-B547-31996433DC8F}" type="presParOf" srcId="{24CFC471-D1C3-6144-9D02-E79C73669143}" destId="{677CD014-3C70-484D-98C9-0CC75E057783}" srcOrd="0" destOrd="0" presId="urn:microsoft.com/office/officeart/2008/layout/LinedList"/>
    <dgm:cxn modelId="{A231AB9B-BAB8-B348-A431-82A6116EDCDC}" type="presParOf" srcId="{24CFC471-D1C3-6144-9D02-E79C73669143}" destId="{FFEBF3D2-3F4E-2A40-AC17-5ACF77A7E17B}" srcOrd="1" destOrd="0" presId="urn:microsoft.com/office/officeart/2008/layout/LinedList"/>
    <dgm:cxn modelId="{9D526491-BEE3-CA45-9776-8E4F1F6B05D3}" type="presParOf" srcId="{4043C343-799E-0344-BFEE-4EEC02CDA10F}" destId="{1819F7F8-CF2B-E640-954A-D801227A1723}" srcOrd="20" destOrd="0" presId="urn:microsoft.com/office/officeart/2008/layout/LinedList"/>
    <dgm:cxn modelId="{FAC4350F-97E2-4A49-AEF4-8A61A0D6D247}" type="presParOf" srcId="{4043C343-799E-0344-BFEE-4EEC02CDA10F}" destId="{76AB58C8-357A-8241-A781-728F46661FD4}" srcOrd="21" destOrd="0" presId="urn:microsoft.com/office/officeart/2008/layout/LinedList"/>
    <dgm:cxn modelId="{A0B87038-A6FD-5147-8286-00B981F584A8}" type="presParOf" srcId="{76AB58C8-357A-8241-A781-728F46661FD4}" destId="{03DAB70C-22D1-B044-A61F-4032703D1886}" srcOrd="0" destOrd="0" presId="urn:microsoft.com/office/officeart/2008/layout/LinedList"/>
    <dgm:cxn modelId="{DE0C2331-4080-B849-856B-EB5919315B34}" type="presParOf" srcId="{76AB58C8-357A-8241-A781-728F46661FD4}" destId="{D8B8AEBA-A34C-034F-8873-4C88CBD58E2D}" srcOrd="1" destOrd="0" presId="urn:microsoft.com/office/officeart/2008/layout/LinedList"/>
    <dgm:cxn modelId="{15AB09D1-6985-E84C-B846-9A1E6F0820D0}" type="presParOf" srcId="{4043C343-799E-0344-BFEE-4EEC02CDA10F}" destId="{A7AE288F-C78E-AF43-9FCD-2DA5D208F736}" srcOrd="22" destOrd="0" presId="urn:microsoft.com/office/officeart/2008/layout/LinedList"/>
    <dgm:cxn modelId="{431CA292-CB5C-F14A-B649-A81DA8D4FDA0}" type="presParOf" srcId="{4043C343-799E-0344-BFEE-4EEC02CDA10F}" destId="{709B2697-694C-6847-8379-9E4704D05049}" srcOrd="23" destOrd="0" presId="urn:microsoft.com/office/officeart/2008/layout/LinedList"/>
    <dgm:cxn modelId="{9008480C-CC45-8E4F-AC67-93BD182E7D06}" type="presParOf" srcId="{709B2697-694C-6847-8379-9E4704D05049}" destId="{78C38802-EA19-8248-9A57-547CF332BBD9}" srcOrd="0" destOrd="0" presId="urn:microsoft.com/office/officeart/2008/layout/LinedList"/>
    <dgm:cxn modelId="{D8C0F1FD-74F5-CB41-B0A0-E2C665798D4F}" type="presParOf" srcId="{709B2697-694C-6847-8379-9E4704D05049}" destId="{63C25B3B-56B0-AF43-B5E7-DEA273FEDFD3}" srcOrd="1" destOrd="0" presId="urn:microsoft.com/office/officeart/2008/layout/LinedList"/>
    <dgm:cxn modelId="{1372C078-FB4E-2E40-8367-37DD751CBC3A}" type="presParOf" srcId="{4043C343-799E-0344-BFEE-4EEC02CDA10F}" destId="{C79BBCC9-1BB0-8946-B907-41DC121A399E}" srcOrd="24" destOrd="0" presId="urn:microsoft.com/office/officeart/2008/layout/LinedList"/>
    <dgm:cxn modelId="{18B9F7C0-7784-754F-9387-C3C8B0A78041}" type="presParOf" srcId="{4043C343-799E-0344-BFEE-4EEC02CDA10F}" destId="{E7A45570-603E-EA47-9CB0-5DABD2E8D0DE}" srcOrd="25" destOrd="0" presId="urn:microsoft.com/office/officeart/2008/layout/LinedList"/>
    <dgm:cxn modelId="{8B321969-51EC-A44A-9DE7-280D2D0511C6}" type="presParOf" srcId="{E7A45570-603E-EA47-9CB0-5DABD2E8D0DE}" destId="{365F9C96-462A-2C48-8E94-152B37314B41}" srcOrd="0" destOrd="0" presId="urn:microsoft.com/office/officeart/2008/layout/LinedList"/>
    <dgm:cxn modelId="{864E7551-5707-314D-BE4E-8935D513FE21}" type="presParOf" srcId="{E7A45570-603E-EA47-9CB0-5DABD2E8D0DE}" destId="{22E3D6B2-A353-CC44-9856-D8546B6B06A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ED6D89-A9EF-4F6E-9AA2-819FCBDD72F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6DB25D8-8E27-4ED0-A24A-73C8F8C6BF08}">
      <dgm:prSet custT="1"/>
      <dgm:spPr/>
      <dgm:t>
        <a:bodyPr/>
        <a:lstStyle/>
        <a:p>
          <a:r>
            <a:rPr lang="en-US" sz="2200" b="1">
              <a:latin typeface="Calibri" panose="020F0502020204030204" pitchFamily="34" charset="0"/>
              <a:cs typeface="Calibri" panose="020F0502020204030204" pitchFamily="34" charset="0"/>
            </a:rPr>
            <a:t>Soy </a:t>
          </a:r>
          <a:r>
            <a:rPr lang="en-US" sz="2200" b="1" err="1">
              <a:latin typeface="Calibri" panose="020F0502020204030204" pitchFamily="34" charset="0"/>
              <a:cs typeface="Calibri" panose="020F0502020204030204" pitchFamily="34" charset="0"/>
            </a:rPr>
            <a:t>geçmişi</a:t>
          </a:r>
          <a:endParaRPr lang="en-US" sz="2200" b="1">
            <a:latin typeface="Calibri" panose="020F0502020204030204" pitchFamily="34" charset="0"/>
            <a:cs typeface="Calibri" panose="020F0502020204030204" pitchFamily="34" charset="0"/>
          </a:endParaRPr>
        </a:p>
      </dgm:t>
    </dgm:pt>
    <dgm:pt modelId="{1AD14120-A526-43C2-A925-1C0FB28F15D8}" type="parTrans" cxnId="{76672DA3-A96C-4BB1-8199-A2A3CB4B3292}">
      <dgm:prSet/>
      <dgm:spPr/>
      <dgm:t>
        <a:bodyPr/>
        <a:lstStyle/>
        <a:p>
          <a:endParaRPr lang="en-US" sz="2200">
            <a:latin typeface="Calibri" panose="020F0502020204030204" pitchFamily="34" charset="0"/>
            <a:cs typeface="Calibri" panose="020F0502020204030204" pitchFamily="34" charset="0"/>
          </a:endParaRPr>
        </a:p>
      </dgm:t>
    </dgm:pt>
    <dgm:pt modelId="{3CF4958C-3CC4-4266-A444-6EA6CDDF3570}" type="sibTrans" cxnId="{76672DA3-A96C-4BB1-8199-A2A3CB4B3292}">
      <dgm:prSet/>
      <dgm:spPr/>
      <dgm:t>
        <a:bodyPr/>
        <a:lstStyle/>
        <a:p>
          <a:endParaRPr lang="en-US" sz="2200">
            <a:latin typeface="Calibri" panose="020F0502020204030204" pitchFamily="34" charset="0"/>
            <a:cs typeface="Calibri" panose="020F0502020204030204" pitchFamily="34" charset="0"/>
          </a:endParaRPr>
        </a:p>
      </dgm:t>
    </dgm:pt>
    <dgm:pt modelId="{D2C482C8-B42F-4B3A-9866-D7596E1035E3}">
      <dgm:prSet custT="1"/>
      <dgm:spPr/>
      <dgm:t>
        <a:bodyPr/>
        <a:lstStyle/>
        <a:p>
          <a:r>
            <a:rPr lang="en-US" sz="2200" err="1">
              <a:latin typeface="Calibri" panose="020F0502020204030204" pitchFamily="34" charset="0"/>
              <a:cs typeface="Calibri" panose="020F0502020204030204" pitchFamily="34" charset="0"/>
            </a:rPr>
            <a:t>Kalıtsal</a:t>
          </a:r>
          <a:r>
            <a:rPr lang="en-US" sz="2200">
              <a:latin typeface="Calibri" panose="020F0502020204030204" pitchFamily="34" charset="0"/>
              <a:cs typeface="Calibri" panose="020F0502020204030204" pitchFamily="34" charset="0"/>
            </a:rPr>
            <a:t> </a:t>
          </a:r>
          <a:r>
            <a:rPr lang="en-US" sz="2200" err="1">
              <a:latin typeface="Calibri" panose="020F0502020204030204" pitchFamily="34" charset="0"/>
              <a:cs typeface="Calibri" panose="020F0502020204030204" pitchFamily="34" charset="0"/>
            </a:rPr>
            <a:t>hastalıkları</a:t>
          </a:r>
          <a:r>
            <a:rPr lang="en-US" sz="2200">
              <a:latin typeface="Calibri" panose="020F0502020204030204" pitchFamily="34" charset="0"/>
              <a:cs typeface="Calibri" panose="020F0502020204030204" pitchFamily="34" charset="0"/>
            </a:rPr>
            <a:t>,</a:t>
          </a:r>
        </a:p>
      </dgm:t>
    </dgm:pt>
    <dgm:pt modelId="{8F874372-595B-4384-A0FF-C30E330972CE}" type="parTrans" cxnId="{1D95D8D6-EB47-425C-9C73-59878D77040B}">
      <dgm:prSet/>
      <dgm:spPr/>
      <dgm:t>
        <a:bodyPr/>
        <a:lstStyle/>
        <a:p>
          <a:endParaRPr lang="en-US" sz="2200">
            <a:latin typeface="Calibri" panose="020F0502020204030204" pitchFamily="34" charset="0"/>
            <a:cs typeface="Calibri" panose="020F0502020204030204" pitchFamily="34" charset="0"/>
          </a:endParaRPr>
        </a:p>
      </dgm:t>
    </dgm:pt>
    <dgm:pt modelId="{2240B180-4465-4A5B-B326-DD0B93FAD46A}" type="sibTrans" cxnId="{1D95D8D6-EB47-425C-9C73-59878D77040B}">
      <dgm:prSet/>
      <dgm:spPr/>
      <dgm:t>
        <a:bodyPr/>
        <a:lstStyle/>
        <a:p>
          <a:endParaRPr lang="en-US" sz="2200">
            <a:latin typeface="Calibri" panose="020F0502020204030204" pitchFamily="34" charset="0"/>
            <a:cs typeface="Calibri" panose="020F0502020204030204" pitchFamily="34" charset="0"/>
          </a:endParaRPr>
        </a:p>
      </dgm:t>
    </dgm:pt>
    <dgm:pt modelId="{D0CEEFA7-3374-4539-AD0B-5156A15F79E5}">
      <dgm:prSet custT="1"/>
      <dgm:spPr/>
      <dgm:t>
        <a:bodyPr/>
        <a:lstStyle/>
        <a:p>
          <a:r>
            <a:rPr lang="en-US" sz="2200" err="1">
              <a:latin typeface="Calibri" panose="020F0502020204030204" pitchFamily="34" charset="0"/>
              <a:cs typeface="Calibri" panose="020F0502020204030204" pitchFamily="34" charset="0"/>
            </a:rPr>
            <a:t>konjenital</a:t>
          </a:r>
          <a:r>
            <a:rPr lang="en-US" sz="2200">
              <a:latin typeface="Calibri" panose="020F0502020204030204" pitchFamily="34" charset="0"/>
              <a:cs typeface="Calibri" panose="020F0502020204030204" pitchFamily="34" charset="0"/>
            </a:rPr>
            <a:t> </a:t>
          </a:r>
          <a:r>
            <a:rPr lang="en-US" sz="2200" err="1">
              <a:latin typeface="Calibri" panose="020F0502020204030204" pitchFamily="34" charset="0"/>
              <a:cs typeface="Calibri" panose="020F0502020204030204" pitchFamily="34" charset="0"/>
            </a:rPr>
            <a:t>hastalıklar</a:t>
          </a:r>
          <a:r>
            <a:rPr lang="en-US" sz="2200">
              <a:latin typeface="Calibri" panose="020F0502020204030204" pitchFamily="34" charset="0"/>
              <a:cs typeface="Calibri" panose="020F0502020204030204" pitchFamily="34" charset="0"/>
            </a:rPr>
            <a:t>,</a:t>
          </a:r>
        </a:p>
      </dgm:t>
    </dgm:pt>
    <dgm:pt modelId="{86CD8CC7-79B3-4DBC-A608-93FE319DD7E8}" type="parTrans" cxnId="{D6E41D05-E6D6-4369-9E99-8964483F001B}">
      <dgm:prSet/>
      <dgm:spPr/>
      <dgm:t>
        <a:bodyPr/>
        <a:lstStyle/>
        <a:p>
          <a:endParaRPr lang="en-US" sz="2200">
            <a:latin typeface="Calibri" panose="020F0502020204030204" pitchFamily="34" charset="0"/>
            <a:cs typeface="Calibri" panose="020F0502020204030204" pitchFamily="34" charset="0"/>
          </a:endParaRPr>
        </a:p>
      </dgm:t>
    </dgm:pt>
    <dgm:pt modelId="{F15F5F61-E881-4ED8-857D-BADBFA97E40B}" type="sibTrans" cxnId="{D6E41D05-E6D6-4369-9E99-8964483F001B}">
      <dgm:prSet/>
      <dgm:spPr/>
      <dgm:t>
        <a:bodyPr/>
        <a:lstStyle/>
        <a:p>
          <a:endParaRPr lang="en-US" sz="2200">
            <a:latin typeface="Calibri" panose="020F0502020204030204" pitchFamily="34" charset="0"/>
            <a:cs typeface="Calibri" panose="020F0502020204030204" pitchFamily="34" charset="0"/>
          </a:endParaRPr>
        </a:p>
      </dgm:t>
    </dgm:pt>
    <dgm:pt modelId="{79DB413F-A7A1-4A47-8F0B-0775E6429793}">
      <dgm:prSet custT="1"/>
      <dgm:spPr/>
      <dgm:t>
        <a:bodyPr/>
        <a:lstStyle/>
        <a:p>
          <a:r>
            <a:rPr lang="en-US" sz="2200">
              <a:latin typeface="Calibri" panose="020F0502020204030204" pitchFamily="34" charset="0"/>
              <a:cs typeface="Calibri" panose="020F0502020204030204" pitchFamily="34" charset="0"/>
            </a:rPr>
            <a:t>kas hastalıkları,</a:t>
          </a:r>
        </a:p>
      </dgm:t>
    </dgm:pt>
    <dgm:pt modelId="{1B38DE7C-DAFF-471B-A737-981152BF0478}" type="parTrans" cxnId="{08CA44EC-78CB-435B-9D38-82BC23DD8426}">
      <dgm:prSet/>
      <dgm:spPr/>
      <dgm:t>
        <a:bodyPr/>
        <a:lstStyle/>
        <a:p>
          <a:endParaRPr lang="en-US" sz="2200">
            <a:latin typeface="Calibri" panose="020F0502020204030204" pitchFamily="34" charset="0"/>
            <a:cs typeface="Calibri" panose="020F0502020204030204" pitchFamily="34" charset="0"/>
          </a:endParaRPr>
        </a:p>
      </dgm:t>
    </dgm:pt>
    <dgm:pt modelId="{7486DCD0-C49D-414D-B4BD-6EE42A66457F}" type="sibTrans" cxnId="{08CA44EC-78CB-435B-9D38-82BC23DD8426}">
      <dgm:prSet/>
      <dgm:spPr/>
      <dgm:t>
        <a:bodyPr/>
        <a:lstStyle/>
        <a:p>
          <a:endParaRPr lang="en-US" sz="2200">
            <a:latin typeface="Calibri" panose="020F0502020204030204" pitchFamily="34" charset="0"/>
            <a:cs typeface="Calibri" panose="020F0502020204030204" pitchFamily="34" charset="0"/>
          </a:endParaRPr>
        </a:p>
      </dgm:t>
    </dgm:pt>
    <dgm:pt modelId="{4F6F3A90-CBFA-45C6-B1FD-8B3A6E729711}">
      <dgm:prSet custT="1"/>
      <dgm:spPr/>
      <dgm:t>
        <a:bodyPr/>
        <a:lstStyle/>
        <a:p>
          <a:r>
            <a:rPr lang="en-US" sz="2200">
              <a:latin typeface="Calibri" panose="020F0502020204030204" pitchFamily="34" charset="0"/>
              <a:cs typeface="Calibri" panose="020F0502020204030204" pitchFamily="34" charset="0"/>
            </a:rPr>
            <a:t>metabolik hastalıklar, </a:t>
          </a:r>
        </a:p>
      </dgm:t>
    </dgm:pt>
    <dgm:pt modelId="{10404512-56DD-4D7B-ABCC-49F489F8CC26}" type="parTrans" cxnId="{E9487A52-5FF0-4926-B045-7CF79FDE4CE4}">
      <dgm:prSet/>
      <dgm:spPr/>
      <dgm:t>
        <a:bodyPr/>
        <a:lstStyle/>
        <a:p>
          <a:endParaRPr lang="en-US" sz="2200">
            <a:latin typeface="Calibri" panose="020F0502020204030204" pitchFamily="34" charset="0"/>
            <a:cs typeface="Calibri" panose="020F0502020204030204" pitchFamily="34" charset="0"/>
          </a:endParaRPr>
        </a:p>
      </dgm:t>
    </dgm:pt>
    <dgm:pt modelId="{122464DD-20FA-4B70-A4DA-941CB4863F9B}" type="sibTrans" cxnId="{E9487A52-5FF0-4926-B045-7CF79FDE4CE4}">
      <dgm:prSet/>
      <dgm:spPr/>
      <dgm:t>
        <a:bodyPr/>
        <a:lstStyle/>
        <a:p>
          <a:endParaRPr lang="en-US" sz="2200">
            <a:latin typeface="Calibri" panose="020F0502020204030204" pitchFamily="34" charset="0"/>
            <a:cs typeface="Calibri" panose="020F0502020204030204" pitchFamily="34" charset="0"/>
          </a:endParaRPr>
        </a:p>
      </dgm:t>
    </dgm:pt>
    <dgm:pt modelId="{A6B1C95F-5A59-4A27-A13B-7D8DFAD4C424}">
      <dgm:prSet custT="1"/>
      <dgm:spPr/>
      <dgm:t>
        <a:bodyPr/>
        <a:lstStyle/>
        <a:p>
          <a:r>
            <a:rPr lang="en-US" sz="2200">
              <a:latin typeface="Calibri" panose="020F0502020204030204" pitchFamily="34" charset="0"/>
              <a:cs typeface="Calibri" panose="020F0502020204030204" pitchFamily="34" charset="0"/>
            </a:rPr>
            <a:t>endokrinolojik hastalıklar,</a:t>
          </a:r>
        </a:p>
      </dgm:t>
    </dgm:pt>
    <dgm:pt modelId="{8C8906FE-5984-4D84-B181-BB2BFE89C126}" type="parTrans" cxnId="{8AA47FB8-1CCD-453C-A020-D0F2A9539110}">
      <dgm:prSet/>
      <dgm:spPr/>
      <dgm:t>
        <a:bodyPr/>
        <a:lstStyle/>
        <a:p>
          <a:endParaRPr lang="en-US" sz="2200">
            <a:latin typeface="Calibri" panose="020F0502020204030204" pitchFamily="34" charset="0"/>
            <a:cs typeface="Calibri" panose="020F0502020204030204" pitchFamily="34" charset="0"/>
          </a:endParaRPr>
        </a:p>
      </dgm:t>
    </dgm:pt>
    <dgm:pt modelId="{D39EFAC6-0AFA-4F5F-8590-E8509886EE1C}" type="sibTrans" cxnId="{8AA47FB8-1CCD-453C-A020-D0F2A9539110}">
      <dgm:prSet/>
      <dgm:spPr/>
      <dgm:t>
        <a:bodyPr/>
        <a:lstStyle/>
        <a:p>
          <a:endParaRPr lang="en-US" sz="2200">
            <a:latin typeface="Calibri" panose="020F0502020204030204" pitchFamily="34" charset="0"/>
            <a:cs typeface="Calibri" panose="020F0502020204030204" pitchFamily="34" charset="0"/>
          </a:endParaRPr>
        </a:p>
      </dgm:t>
    </dgm:pt>
    <dgm:pt modelId="{2A540CBF-48D1-4FB9-9933-91D6B8273202}">
      <dgm:prSet custT="1"/>
      <dgm:spPr/>
      <dgm:t>
        <a:bodyPr/>
        <a:lstStyle/>
        <a:p>
          <a:r>
            <a:rPr lang="en-US" sz="2200">
              <a:latin typeface="Calibri" panose="020F0502020204030204" pitchFamily="34" charset="0"/>
              <a:cs typeface="Calibri" panose="020F0502020204030204" pitchFamily="34" charset="0"/>
            </a:rPr>
            <a:t>psikiyatrik hastalıklar </a:t>
          </a:r>
        </a:p>
      </dgm:t>
    </dgm:pt>
    <dgm:pt modelId="{0E4179EB-EC33-409A-980F-05BF6F468AB1}" type="parTrans" cxnId="{50400A0A-755D-42AC-9FA8-17D8DA163223}">
      <dgm:prSet/>
      <dgm:spPr/>
      <dgm:t>
        <a:bodyPr/>
        <a:lstStyle/>
        <a:p>
          <a:endParaRPr lang="en-US" sz="2200">
            <a:latin typeface="Calibri" panose="020F0502020204030204" pitchFamily="34" charset="0"/>
            <a:cs typeface="Calibri" panose="020F0502020204030204" pitchFamily="34" charset="0"/>
          </a:endParaRPr>
        </a:p>
      </dgm:t>
    </dgm:pt>
    <dgm:pt modelId="{ADE05A0E-D99C-4545-9193-01EAF6F49505}" type="sibTrans" cxnId="{50400A0A-755D-42AC-9FA8-17D8DA163223}">
      <dgm:prSet/>
      <dgm:spPr/>
      <dgm:t>
        <a:bodyPr/>
        <a:lstStyle/>
        <a:p>
          <a:endParaRPr lang="en-US" sz="2200">
            <a:latin typeface="Calibri" panose="020F0502020204030204" pitchFamily="34" charset="0"/>
            <a:cs typeface="Calibri" panose="020F0502020204030204" pitchFamily="34" charset="0"/>
          </a:endParaRPr>
        </a:p>
      </dgm:t>
    </dgm:pt>
    <dgm:pt modelId="{796C8A7D-D277-4A2E-A981-3E2F7AB2C625}">
      <dgm:prSet custT="1"/>
      <dgm:spPr/>
      <dgm:t>
        <a:bodyPr/>
        <a:lstStyle/>
        <a:p>
          <a:r>
            <a:rPr lang="en-US" sz="2200" b="1" err="1">
              <a:latin typeface="Calibri" panose="020F0502020204030204" pitchFamily="34" charset="0"/>
              <a:cs typeface="Calibri" panose="020F0502020204030204" pitchFamily="34" charset="0"/>
            </a:rPr>
            <a:t>Alışkanlıklarını</a:t>
          </a:r>
          <a:r>
            <a:rPr lang="en-US" sz="2200" b="1">
              <a:latin typeface="Calibri" panose="020F0502020204030204" pitchFamily="34" charset="0"/>
              <a:cs typeface="Calibri" panose="020F0502020204030204" pitchFamily="34" charset="0"/>
            </a:rPr>
            <a:t> </a:t>
          </a:r>
          <a:r>
            <a:rPr lang="en-US" sz="2200" b="1" err="1">
              <a:latin typeface="Calibri" panose="020F0502020204030204" pitchFamily="34" charset="0"/>
              <a:cs typeface="Calibri" panose="020F0502020204030204" pitchFamily="34" charset="0"/>
            </a:rPr>
            <a:t>sorgulayınız</a:t>
          </a:r>
          <a:r>
            <a:rPr lang="en-US" sz="2200" b="1">
              <a:latin typeface="Calibri" panose="020F0502020204030204" pitchFamily="34" charset="0"/>
              <a:cs typeface="Calibri" panose="020F0502020204030204" pitchFamily="34" charset="0"/>
            </a:rPr>
            <a:t>:</a:t>
          </a:r>
        </a:p>
      </dgm:t>
    </dgm:pt>
    <dgm:pt modelId="{4AD1312B-B5A0-4DF4-AE33-CC4BAE8A26A0}" type="parTrans" cxnId="{AE850C31-65B2-4C4D-85A7-B0A84566337B}">
      <dgm:prSet/>
      <dgm:spPr/>
      <dgm:t>
        <a:bodyPr/>
        <a:lstStyle/>
        <a:p>
          <a:endParaRPr lang="en-US" sz="2200">
            <a:latin typeface="Calibri" panose="020F0502020204030204" pitchFamily="34" charset="0"/>
            <a:cs typeface="Calibri" panose="020F0502020204030204" pitchFamily="34" charset="0"/>
          </a:endParaRPr>
        </a:p>
      </dgm:t>
    </dgm:pt>
    <dgm:pt modelId="{4C34E4FB-B2FA-4CAE-9BF4-601812B6B574}" type="sibTrans" cxnId="{AE850C31-65B2-4C4D-85A7-B0A84566337B}">
      <dgm:prSet/>
      <dgm:spPr/>
      <dgm:t>
        <a:bodyPr/>
        <a:lstStyle/>
        <a:p>
          <a:endParaRPr lang="en-US" sz="2200">
            <a:latin typeface="Calibri" panose="020F0502020204030204" pitchFamily="34" charset="0"/>
            <a:cs typeface="Calibri" panose="020F0502020204030204" pitchFamily="34" charset="0"/>
          </a:endParaRPr>
        </a:p>
      </dgm:t>
    </dgm:pt>
    <dgm:pt modelId="{8B12D35A-DDA7-466F-9713-5DE9C6610A5A}">
      <dgm:prSet custT="1"/>
      <dgm:spPr/>
      <dgm:t>
        <a:bodyPr/>
        <a:lstStyle/>
        <a:p>
          <a:r>
            <a:rPr lang="en-US" sz="2200">
              <a:latin typeface="Calibri" panose="020F0502020204030204" pitchFamily="34" charset="0"/>
              <a:cs typeface="Calibri" panose="020F0502020204030204" pitchFamily="34" charset="0"/>
            </a:rPr>
            <a:t>Madde bağımlılığı </a:t>
          </a:r>
        </a:p>
      </dgm:t>
    </dgm:pt>
    <dgm:pt modelId="{F51B5745-A5A6-4B59-886B-37200F2F7323}" type="parTrans" cxnId="{71D84714-42F7-49F1-A933-6CB5F5BE4923}">
      <dgm:prSet/>
      <dgm:spPr/>
      <dgm:t>
        <a:bodyPr/>
        <a:lstStyle/>
        <a:p>
          <a:endParaRPr lang="en-US" sz="2200">
            <a:latin typeface="Calibri" panose="020F0502020204030204" pitchFamily="34" charset="0"/>
            <a:cs typeface="Calibri" panose="020F0502020204030204" pitchFamily="34" charset="0"/>
          </a:endParaRPr>
        </a:p>
      </dgm:t>
    </dgm:pt>
    <dgm:pt modelId="{3AB8358D-24D1-4ACA-A697-01D84D0ADF0C}" type="sibTrans" cxnId="{71D84714-42F7-49F1-A933-6CB5F5BE4923}">
      <dgm:prSet/>
      <dgm:spPr/>
      <dgm:t>
        <a:bodyPr/>
        <a:lstStyle/>
        <a:p>
          <a:endParaRPr lang="en-US" sz="2200">
            <a:latin typeface="Calibri" panose="020F0502020204030204" pitchFamily="34" charset="0"/>
            <a:cs typeface="Calibri" panose="020F0502020204030204" pitchFamily="34" charset="0"/>
          </a:endParaRPr>
        </a:p>
      </dgm:t>
    </dgm:pt>
    <dgm:pt modelId="{3A181FC6-A7D2-40DA-A382-C8598BAC99E8}">
      <dgm:prSet custT="1"/>
      <dgm:spPr/>
      <dgm:t>
        <a:bodyPr/>
        <a:lstStyle/>
        <a:p>
          <a:r>
            <a:rPr lang="en-US" sz="2200">
              <a:latin typeface="Calibri" panose="020F0502020204030204" pitchFamily="34" charset="0"/>
              <a:cs typeface="Calibri" panose="020F0502020204030204" pitchFamily="34" charset="0"/>
            </a:rPr>
            <a:t>Sigara</a:t>
          </a:r>
        </a:p>
      </dgm:t>
    </dgm:pt>
    <dgm:pt modelId="{0C89E495-561B-4B92-8D26-DD1D05C3A033}" type="parTrans" cxnId="{915017FF-B8F2-4736-9B69-48F9EA1D8DA4}">
      <dgm:prSet/>
      <dgm:spPr/>
      <dgm:t>
        <a:bodyPr/>
        <a:lstStyle/>
        <a:p>
          <a:endParaRPr lang="en-US" sz="2200">
            <a:latin typeface="Calibri" panose="020F0502020204030204" pitchFamily="34" charset="0"/>
            <a:cs typeface="Calibri" panose="020F0502020204030204" pitchFamily="34" charset="0"/>
          </a:endParaRPr>
        </a:p>
      </dgm:t>
    </dgm:pt>
    <dgm:pt modelId="{395D10BB-23F3-4565-A9BB-399029AABED3}" type="sibTrans" cxnId="{915017FF-B8F2-4736-9B69-48F9EA1D8DA4}">
      <dgm:prSet/>
      <dgm:spPr/>
      <dgm:t>
        <a:bodyPr/>
        <a:lstStyle/>
        <a:p>
          <a:endParaRPr lang="en-US" sz="2200">
            <a:latin typeface="Calibri" panose="020F0502020204030204" pitchFamily="34" charset="0"/>
            <a:cs typeface="Calibri" panose="020F0502020204030204" pitchFamily="34" charset="0"/>
          </a:endParaRPr>
        </a:p>
      </dgm:t>
    </dgm:pt>
    <dgm:pt modelId="{2CE903EB-E807-4EA4-B89D-BFAD7A52AA89}">
      <dgm:prSet custT="1"/>
      <dgm:spPr/>
      <dgm:t>
        <a:bodyPr/>
        <a:lstStyle/>
        <a:p>
          <a:r>
            <a:rPr lang="en-US" sz="2200" err="1">
              <a:latin typeface="Calibri" panose="020F0502020204030204" pitchFamily="34" charset="0"/>
              <a:cs typeface="Calibri" panose="020F0502020204030204" pitchFamily="34" charset="0"/>
            </a:rPr>
            <a:t>Alkol</a:t>
          </a:r>
          <a:endParaRPr lang="en-US" sz="2200">
            <a:latin typeface="Calibri" panose="020F0502020204030204" pitchFamily="34" charset="0"/>
            <a:cs typeface="Calibri" panose="020F0502020204030204" pitchFamily="34" charset="0"/>
          </a:endParaRPr>
        </a:p>
      </dgm:t>
    </dgm:pt>
    <dgm:pt modelId="{E67EDB48-C4AF-46DF-AA36-4599A2D1ED13}" type="parTrans" cxnId="{B0AE04F8-4877-4C9F-A53C-5D8EBAE7F09F}">
      <dgm:prSet/>
      <dgm:spPr/>
      <dgm:t>
        <a:bodyPr/>
        <a:lstStyle/>
        <a:p>
          <a:endParaRPr lang="en-US" sz="2200">
            <a:latin typeface="Calibri" panose="020F0502020204030204" pitchFamily="34" charset="0"/>
            <a:cs typeface="Calibri" panose="020F0502020204030204" pitchFamily="34" charset="0"/>
          </a:endParaRPr>
        </a:p>
      </dgm:t>
    </dgm:pt>
    <dgm:pt modelId="{C07C7C1F-FED7-4DBF-A3F0-77D175143EA3}" type="sibTrans" cxnId="{B0AE04F8-4877-4C9F-A53C-5D8EBAE7F09F}">
      <dgm:prSet/>
      <dgm:spPr/>
      <dgm:t>
        <a:bodyPr/>
        <a:lstStyle/>
        <a:p>
          <a:endParaRPr lang="en-US" sz="2200">
            <a:latin typeface="Calibri" panose="020F0502020204030204" pitchFamily="34" charset="0"/>
            <a:cs typeface="Calibri" panose="020F0502020204030204" pitchFamily="34" charset="0"/>
          </a:endParaRPr>
        </a:p>
      </dgm:t>
    </dgm:pt>
    <dgm:pt modelId="{206DD277-2614-4A1D-8445-E536415DD4F9}">
      <dgm:prSet custT="1"/>
      <dgm:spPr/>
      <dgm:t>
        <a:bodyPr/>
        <a:lstStyle/>
        <a:p>
          <a:r>
            <a:rPr lang="en-US" sz="2200" err="1">
              <a:latin typeface="Calibri" panose="020F0502020204030204" pitchFamily="34" charset="0"/>
              <a:cs typeface="Calibri" panose="020F0502020204030204" pitchFamily="34" charset="0"/>
            </a:rPr>
            <a:t>Uyuşturucu</a:t>
          </a:r>
          <a:endParaRPr lang="en-US" sz="2200">
            <a:latin typeface="Calibri" panose="020F0502020204030204" pitchFamily="34" charset="0"/>
            <a:cs typeface="Calibri" panose="020F0502020204030204" pitchFamily="34" charset="0"/>
          </a:endParaRPr>
        </a:p>
      </dgm:t>
    </dgm:pt>
    <dgm:pt modelId="{FF3C2B02-1211-4EF8-AB31-2D287DB11B30}" type="parTrans" cxnId="{38BCEC1A-65C7-42C4-9264-0602E720A3F2}">
      <dgm:prSet/>
      <dgm:spPr/>
      <dgm:t>
        <a:bodyPr/>
        <a:lstStyle/>
        <a:p>
          <a:endParaRPr lang="en-US" sz="2200">
            <a:latin typeface="Calibri" panose="020F0502020204030204" pitchFamily="34" charset="0"/>
            <a:cs typeface="Calibri" panose="020F0502020204030204" pitchFamily="34" charset="0"/>
          </a:endParaRPr>
        </a:p>
      </dgm:t>
    </dgm:pt>
    <dgm:pt modelId="{4749774E-468C-4B53-8FCA-1E336F9FBF96}" type="sibTrans" cxnId="{38BCEC1A-65C7-42C4-9264-0602E720A3F2}">
      <dgm:prSet/>
      <dgm:spPr/>
      <dgm:t>
        <a:bodyPr/>
        <a:lstStyle/>
        <a:p>
          <a:endParaRPr lang="en-US" sz="2200">
            <a:latin typeface="Calibri" panose="020F0502020204030204" pitchFamily="34" charset="0"/>
            <a:cs typeface="Calibri" panose="020F0502020204030204" pitchFamily="34" charset="0"/>
          </a:endParaRPr>
        </a:p>
      </dgm:t>
    </dgm:pt>
    <dgm:pt modelId="{1E232CE7-E3D3-4AB1-81A2-DA6F8EB48038}">
      <dgm:prSet custT="1"/>
      <dgm:spPr/>
      <dgm:t>
        <a:bodyPr/>
        <a:lstStyle/>
        <a:p>
          <a:r>
            <a:rPr lang="en-US" sz="2200">
              <a:latin typeface="Calibri" panose="020F0502020204030204" pitchFamily="34" charset="0"/>
              <a:cs typeface="Calibri" panose="020F0502020204030204" pitchFamily="34" charset="0"/>
            </a:rPr>
            <a:t>Toprak vb. yeme </a:t>
          </a:r>
        </a:p>
      </dgm:t>
    </dgm:pt>
    <dgm:pt modelId="{579404D1-73D6-4300-8F0F-45FF594E55CE}" type="parTrans" cxnId="{DDDD2F8E-1D39-4D85-ABCF-3C7DE30BC79E}">
      <dgm:prSet/>
      <dgm:spPr/>
      <dgm:t>
        <a:bodyPr/>
        <a:lstStyle/>
        <a:p>
          <a:endParaRPr lang="en-US" sz="2200">
            <a:latin typeface="Calibri" panose="020F0502020204030204" pitchFamily="34" charset="0"/>
            <a:cs typeface="Calibri" panose="020F0502020204030204" pitchFamily="34" charset="0"/>
          </a:endParaRPr>
        </a:p>
      </dgm:t>
    </dgm:pt>
    <dgm:pt modelId="{AEEB2A81-D6CA-4F37-9DEE-D900DF7E8347}" type="sibTrans" cxnId="{DDDD2F8E-1D39-4D85-ABCF-3C7DE30BC79E}">
      <dgm:prSet/>
      <dgm:spPr/>
      <dgm:t>
        <a:bodyPr/>
        <a:lstStyle/>
        <a:p>
          <a:endParaRPr lang="en-US" sz="2200">
            <a:latin typeface="Calibri" panose="020F0502020204030204" pitchFamily="34" charset="0"/>
            <a:cs typeface="Calibri" panose="020F0502020204030204" pitchFamily="34" charset="0"/>
          </a:endParaRPr>
        </a:p>
      </dgm:t>
    </dgm:pt>
    <dgm:pt modelId="{EF1BE018-4CA5-D146-B757-8E724E3B17F5}" type="pres">
      <dgm:prSet presAssocID="{8CED6D89-A9EF-4F6E-9AA2-819FCBDD72F7}" presName="vert0" presStyleCnt="0">
        <dgm:presLayoutVars>
          <dgm:dir/>
          <dgm:animOne val="branch"/>
          <dgm:animLvl val="lvl"/>
        </dgm:presLayoutVars>
      </dgm:prSet>
      <dgm:spPr/>
    </dgm:pt>
    <dgm:pt modelId="{10021BED-0330-2C49-A0BE-AECCF5F00F3A}" type="pres">
      <dgm:prSet presAssocID="{F6DB25D8-8E27-4ED0-A24A-73C8F8C6BF08}" presName="thickLine" presStyleLbl="alignNode1" presStyleIdx="0" presStyleCnt="13"/>
      <dgm:spPr/>
    </dgm:pt>
    <dgm:pt modelId="{5724DD50-0EEA-054C-8204-930891D376F1}" type="pres">
      <dgm:prSet presAssocID="{F6DB25D8-8E27-4ED0-A24A-73C8F8C6BF08}" presName="horz1" presStyleCnt="0"/>
      <dgm:spPr/>
    </dgm:pt>
    <dgm:pt modelId="{F36A4FE9-8AD9-6A41-9CCF-3A22A884223A}" type="pres">
      <dgm:prSet presAssocID="{F6DB25D8-8E27-4ED0-A24A-73C8F8C6BF08}" presName="tx1" presStyleLbl="revTx" presStyleIdx="0" presStyleCnt="13"/>
      <dgm:spPr/>
    </dgm:pt>
    <dgm:pt modelId="{F92C9CDB-2564-3D4A-92CF-8AECE0310311}" type="pres">
      <dgm:prSet presAssocID="{F6DB25D8-8E27-4ED0-A24A-73C8F8C6BF08}" presName="vert1" presStyleCnt="0"/>
      <dgm:spPr/>
    </dgm:pt>
    <dgm:pt modelId="{BCE8C4C1-C643-C246-A4EB-EAE59289DE3D}" type="pres">
      <dgm:prSet presAssocID="{D2C482C8-B42F-4B3A-9866-D7596E1035E3}" presName="thickLine" presStyleLbl="alignNode1" presStyleIdx="1" presStyleCnt="13"/>
      <dgm:spPr/>
    </dgm:pt>
    <dgm:pt modelId="{7CEC59F3-3176-994E-BA2D-982B45AD4A3A}" type="pres">
      <dgm:prSet presAssocID="{D2C482C8-B42F-4B3A-9866-D7596E1035E3}" presName="horz1" presStyleCnt="0"/>
      <dgm:spPr/>
    </dgm:pt>
    <dgm:pt modelId="{F7D4FFF4-A893-4E47-B844-D9F8AA51678E}" type="pres">
      <dgm:prSet presAssocID="{D2C482C8-B42F-4B3A-9866-D7596E1035E3}" presName="tx1" presStyleLbl="revTx" presStyleIdx="1" presStyleCnt="13"/>
      <dgm:spPr/>
    </dgm:pt>
    <dgm:pt modelId="{D1C90ED1-A199-9D40-B2C1-A6B3C3695A14}" type="pres">
      <dgm:prSet presAssocID="{D2C482C8-B42F-4B3A-9866-D7596E1035E3}" presName="vert1" presStyleCnt="0"/>
      <dgm:spPr/>
    </dgm:pt>
    <dgm:pt modelId="{CBC72C65-6439-DF49-BC5D-D8EA5E72D986}" type="pres">
      <dgm:prSet presAssocID="{D0CEEFA7-3374-4539-AD0B-5156A15F79E5}" presName="thickLine" presStyleLbl="alignNode1" presStyleIdx="2" presStyleCnt="13"/>
      <dgm:spPr/>
    </dgm:pt>
    <dgm:pt modelId="{33A65939-5EDD-1D49-8E18-9A92D02C8125}" type="pres">
      <dgm:prSet presAssocID="{D0CEEFA7-3374-4539-AD0B-5156A15F79E5}" presName="horz1" presStyleCnt="0"/>
      <dgm:spPr/>
    </dgm:pt>
    <dgm:pt modelId="{3C322869-DF8B-D243-9413-D5AADE22831A}" type="pres">
      <dgm:prSet presAssocID="{D0CEEFA7-3374-4539-AD0B-5156A15F79E5}" presName="tx1" presStyleLbl="revTx" presStyleIdx="2" presStyleCnt="13"/>
      <dgm:spPr/>
    </dgm:pt>
    <dgm:pt modelId="{302E2447-5965-F748-9D26-6760A0310C35}" type="pres">
      <dgm:prSet presAssocID="{D0CEEFA7-3374-4539-AD0B-5156A15F79E5}" presName="vert1" presStyleCnt="0"/>
      <dgm:spPr/>
    </dgm:pt>
    <dgm:pt modelId="{F2766586-C406-DE41-BBA8-410111B67C9E}" type="pres">
      <dgm:prSet presAssocID="{79DB413F-A7A1-4A47-8F0B-0775E6429793}" presName="thickLine" presStyleLbl="alignNode1" presStyleIdx="3" presStyleCnt="13"/>
      <dgm:spPr/>
    </dgm:pt>
    <dgm:pt modelId="{AE9B03E7-D02D-9C47-99A4-74B2CFECBD84}" type="pres">
      <dgm:prSet presAssocID="{79DB413F-A7A1-4A47-8F0B-0775E6429793}" presName="horz1" presStyleCnt="0"/>
      <dgm:spPr/>
    </dgm:pt>
    <dgm:pt modelId="{9ECA91B9-FCA0-0B44-A97A-1280CC57562D}" type="pres">
      <dgm:prSet presAssocID="{79DB413F-A7A1-4A47-8F0B-0775E6429793}" presName="tx1" presStyleLbl="revTx" presStyleIdx="3" presStyleCnt="13"/>
      <dgm:spPr/>
    </dgm:pt>
    <dgm:pt modelId="{9F30B82F-C540-E443-9729-0110B023A0D3}" type="pres">
      <dgm:prSet presAssocID="{79DB413F-A7A1-4A47-8F0B-0775E6429793}" presName="vert1" presStyleCnt="0"/>
      <dgm:spPr/>
    </dgm:pt>
    <dgm:pt modelId="{ED94C563-BF4D-5E47-A782-EF7C84B2DFB6}" type="pres">
      <dgm:prSet presAssocID="{4F6F3A90-CBFA-45C6-B1FD-8B3A6E729711}" presName="thickLine" presStyleLbl="alignNode1" presStyleIdx="4" presStyleCnt="13"/>
      <dgm:spPr/>
    </dgm:pt>
    <dgm:pt modelId="{E80F160A-A27E-6340-B1B9-2C3B1546A22B}" type="pres">
      <dgm:prSet presAssocID="{4F6F3A90-CBFA-45C6-B1FD-8B3A6E729711}" presName="horz1" presStyleCnt="0"/>
      <dgm:spPr/>
    </dgm:pt>
    <dgm:pt modelId="{E139009D-2609-AB4E-9204-986529C532EE}" type="pres">
      <dgm:prSet presAssocID="{4F6F3A90-CBFA-45C6-B1FD-8B3A6E729711}" presName="tx1" presStyleLbl="revTx" presStyleIdx="4" presStyleCnt="13"/>
      <dgm:spPr/>
    </dgm:pt>
    <dgm:pt modelId="{F9C1049F-CCA7-D14F-804B-C03D14A33D26}" type="pres">
      <dgm:prSet presAssocID="{4F6F3A90-CBFA-45C6-B1FD-8B3A6E729711}" presName="vert1" presStyleCnt="0"/>
      <dgm:spPr/>
    </dgm:pt>
    <dgm:pt modelId="{02CEF5B5-6D5A-724C-91C4-93E837A6C6D9}" type="pres">
      <dgm:prSet presAssocID="{A6B1C95F-5A59-4A27-A13B-7D8DFAD4C424}" presName="thickLine" presStyleLbl="alignNode1" presStyleIdx="5" presStyleCnt="13"/>
      <dgm:spPr/>
    </dgm:pt>
    <dgm:pt modelId="{67EA39AE-DE95-BE46-A939-DF1F50D59F3B}" type="pres">
      <dgm:prSet presAssocID="{A6B1C95F-5A59-4A27-A13B-7D8DFAD4C424}" presName="horz1" presStyleCnt="0"/>
      <dgm:spPr/>
    </dgm:pt>
    <dgm:pt modelId="{3F8514E2-1A68-ED4B-81D5-7B0315147693}" type="pres">
      <dgm:prSet presAssocID="{A6B1C95F-5A59-4A27-A13B-7D8DFAD4C424}" presName="tx1" presStyleLbl="revTx" presStyleIdx="5" presStyleCnt="13"/>
      <dgm:spPr/>
    </dgm:pt>
    <dgm:pt modelId="{BD7EB225-402B-6642-89DD-C1D447E275A5}" type="pres">
      <dgm:prSet presAssocID="{A6B1C95F-5A59-4A27-A13B-7D8DFAD4C424}" presName="vert1" presStyleCnt="0"/>
      <dgm:spPr/>
    </dgm:pt>
    <dgm:pt modelId="{C707A613-9E59-3E44-95E0-E4D5272DFBC6}" type="pres">
      <dgm:prSet presAssocID="{2A540CBF-48D1-4FB9-9933-91D6B8273202}" presName="thickLine" presStyleLbl="alignNode1" presStyleIdx="6" presStyleCnt="13"/>
      <dgm:spPr/>
    </dgm:pt>
    <dgm:pt modelId="{BB009E97-AFF3-E64D-9697-17DE3C9BF181}" type="pres">
      <dgm:prSet presAssocID="{2A540CBF-48D1-4FB9-9933-91D6B8273202}" presName="horz1" presStyleCnt="0"/>
      <dgm:spPr/>
    </dgm:pt>
    <dgm:pt modelId="{E3E90319-7874-484D-9570-7643B0DCABC1}" type="pres">
      <dgm:prSet presAssocID="{2A540CBF-48D1-4FB9-9933-91D6B8273202}" presName="tx1" presStyleLbl="revTx" presStyleIdx="6" presStyleCnt="13"/>
      <dgm:spPr/>
    </dgm:pt>
    <dgm:pt modelId="{911C9F60-0D0A-B545-938F-C97D8A37FEBF}" type="pres">
      <dgm:prSet presAssocID="{2A540CBF-48D1-4FB9-9933-91D6B8273202}" presName="vert1" presStyleCnt="0"/>
      <dgm:spPr/>
    </dgm:pt>
    <dgm:pt modelId="{D0AFA644-FEFD-0447-91B3-4DF24F86D2CF}" type="pres">
      <dgm:prSet presAssocID="{796C8A7D-D277-4A2E-A981-3E2F7AB2C625}" presName="thickLine" presStyleLbl="alignNode1" presStyleIdx="7" presStyleCnt="13"/>
      <dgm:spPr/>
    </dgm:pt>
    <dgm:pt modelId="{C76F9B62-F088-2147-9E07-B0DFCBD3C44B}" type="pres">
      <dgm:prSet presAssocID="{796C8A7D-D277-4A2E-A981-3E2F7AB2C625}" presName="horz1" presStyleCnt="0"/>
      <dgm:spPr/>
    </dgm:pt>
    <dgm:pt modelId="{75133481-0C37-3041-8037-8FBB265286CA}" type="pres">
      <dgm:prSet presAssocID="{796C8A7D-D277-4A2E-A981-3E2F7AB2C625}" presName="tx1" presStyleLbl="revTx" presStyleIdx="7" presStyleCnt="13"/>
      <dgm:spPr/>
    </dgm:pt>
    <dgm:pt modelId="{8EFB22AF-2196-694C-A1AF-CC63FC142167}" type="pres">
      <dgm:prSet presAssocID="{796C8A7D-D277-4A2E-A981-3E2F7AB2C625}" presName="vert1" presStyleCnt="0"/>
      <dgm:spPr/>
    </dgm:pt>
    <dgm:pt modelId="{E029B8DB-B836-3B46-B228-2A6A12C28B90}" type="pres">
      <dgm:prSet presAssocID="{8B12D35A-DDA7-466F-9713-5DE9C6610A5A}" presName="thickLine" presStyleLbl="alignNode1" presStyleIdx="8" presStyleCnt="13"/>
      <dgm:spPr/>
    </dgm:pt>
    <dgm:pt modelId="{60E45FB5-801D-824F-BF3F-7DFFC206DB59}" type="pres">
      <dgm:prSet presAssocID="{8B12D35A-DDA7-466F-9713-5DE9C6610A5A}" presName="horz1" presStyleCnt="0"/>
      <dgm:spPr/>
    </dgm:pt>
    <dgm:pt modelId="{2ADB4986-D8BB-804E-9CE0-3F295E88BCF3}" type="pres">
      <dgm:prSet presAssocID="{8B12D35A-DDA7-466F-9713-5DE9C6610A5A}" presName="tx1" presStyleLbl="revTx" presStyleIdx="8" presStyleCnt="13"/>
      <dgm:spPr/>
    </dgm:pt>
    <dgm:pt modelId="{0355A291-FC9B-9B43-8303-4F74606F429F}" type="pres">
      <dgm:prSet presAssocID="{8B12D35A-DDA7-466F-9713-5DE9C6610A5A}" presName="vert1" presStyleCnt="0"/>
      <dgm:spPr/>
    </dgm:pt>
    <dgm:pt modelId="{08818E87-56BC-CC47-B185-47561933F7C4}" type="pres">
      <dgm:prSet presAssocID="{3A181FC6-A7D2-40DA-A382-C8598BAC99E8}" presName="thickLine" presStyleLbl="alignNode1" presStyleIdx="9" presStyleCnt="13"/>
      <dgm:spPr/>
    </dgm:pt>
    <dgm:pt modelId="{E41FDC0F-9395-254B-ABA8-F6E94C20FADE}" type="pres">
      <dgm:prSet presAssocID="{3A181FC6-A7D2-40DA-A382-C8598BAC99E8}" presName="horz1" presStyleCnt="0"/>
      <dgm:spPr/>
    </dgm:pt>
    <dgm:pt modelId="{6BFF3ECF-EEE9-5C43-8206-82D09686CD1A}" type="pres">
      <dgm:prSet presAssocID="{3A181FC6-A7D2-40DA-A382-C8598BAC99E8}" presName="tx1" presStyleLbl="revTx" presStyleIdx="9" presStyleCnt="13"/>
      <dgm:spPr/>
    </dgm:pt>
    <dgm:pt modelId="{CF634056-C585-3445-8FFD-18CC06A131A7}" type="pres">
      <dgm:prSet presAssocID="{3A181FC6-A7D2-40DA-A382-C8598BAC99E8}" presName="vert1" presStyleCnt="0"/>
      <dgm:spPr/>
    </dgm:pt>
    <dgm:pt modelId="{403B1C72-3E53-7D41-BC75-D8B89D709A02}" type="pres">
      <dgm:prSet presAssocID="{2CE903EB-E807-4EA4-B89D-BFAD7A52AA89}" presName="thickLine" presStyleLbl="alignNode1" presStyleIdx="10" presStyleCnt="13"/>
      <dgm:spPr/>
    </dgm:pt>
    <dgm:pt modelId="{35BB2876-9F8B-B543-87FB-9E642CCE6458}" type="pres">
      <dgm:prSet presAssocID="{2CE903EB-E807-4EA4-B89D-BFAD7A52AA89}" presName="horz1" presStyleCnt="0"/>
      <dgm:spPr/>
    </dgm:pt>
    <dgm:pt modelId="{553CF2E5-7D13-144E-9968-EDDC02BF69CF}" type="pres">
      <dgm:prSet presAssocID="{2CE903EB-E807-4EA4-B89D-BFAD7A52AA89}" presName="tx1" presStyleLbl="revTx" presStyleIdx="10" presStyleCnt="13"/>
      <dgm:spPr/>
    </dgm:pt>
    <dgm:pt modelId="{6F19A4C3-CF80-6847-A92F-6A9D894FDB7C}" type="pres">
      <dgm:prSet presAssocID="{2CE903EB-E807-4EA4-B89D-BFAD7A52AA89}" presName="vert1" presStyleCnt="0"/>
      <dgm:spPr/>
    </dgm:pt>
    <dgm:pt modelId="{98C0CFB1-6214-A642-AACA-DEEA5ADD762C}" type="pres">
      <dgm:prSet presAssocID="{206DD277-2614-4A1D-8445-E536415DD4F9}" presName="thickLine" presStyleLbl="alignNode1" presStyleIdx="11" presStyleCnt="13"/>
      <dgm:spPr/>
    </dgm:pt>
    <dgm:pt modelId="{D70836CD-B3A5-E947-B1E0-79D59C247F58}" type="pres">
      <dgm:prSet presAssocID="{206DD277-2614-4A1D-8445-E536415DD4F9}" presName="horz1" presStyleCnt="0"/>
      <dgm:spPr/>
    </dgm:pt>
    <dgm:pt modelId="{2A269714-90BF-EB4A-91D8-2B0D74A04E2B}" type="pres">
      <dgm:prSet presAssocID="{206DD277-2614-4A1D-8445-E536415DD4F9}" presName="tx1" presStyleLbl="revTx" presStyleIdx="11" presStyleCnt="13"/>
      <dgm:spPr/>
    </dgm:pt>
    <dgm:pt modelId="{AB2AB6AE-C2DD-C14E-9C9A-E6217511DF64}" type="pres">
      <dgm:prSet presAssocID="{206DD277-2614-4A1D-8445-E536415DD4F9}" presName="vert1" presStyleCnt="0"/>
      <dgm:spPr/>
    </dgm:pt>
    <dgm:pt modelId="{10060979-0704-664E-A37B-B4224B94EF65}" type="pres">
      <dgm:prSet presAssocID="{1E232CE7-E3D3-4AB1-81A2-DA6F8EB48038}" presName="thickLine" presStyleLbl="alignNode1" presStyleIdx="12" presStyleCnt="13"/>
      <dgm:spPr/>
    </dgm:pt>
    <dgm:pt modelId="{C7941369-87FB-8148-A6B0-B173A2B98787}" type="pres">
      <dgm:prSet presAssocID="{1E232CE7-E3D3-4AB1-81A2-DA6F8EB48038}" presName="horz1" presStyleCnt="0"/>
      <dgm:spPr/>
    </dgm:pt>
    <dgm:pt modelId="{4549AB23-3D65-804A-8664-6E3671315CDD}" type="pres">
      <dgm:prSet presAssocID="{1E232CE7-E3D3-4AB1-81A2-DA6F8EB48038}" presName="tx1" presStyleLbl="revTx" presStyleIdx="12" presStyleCnt="13"/>
      <dgm:spPr/>
    </dgm:pt>
    <dgm:pt modelId="{777663B2-3151-174D-956A-5D0C8A9BEBD0}" type="pres">
      <dgm:prSet presAssocID="{1E232CE7-E3D3-4AB1-81A2-DA6F8EB48038}" presName="vert1" presStyleCnt="0"/>
      <dgm:spPr/>
    </dgm:pt>
  </dgm:ptLst>
  <dgm:cxnLst>
    <dgm:cxn modelId="{D6E41D05-E6D6-4369-9E99-8964483F001B}" srcId="{8CED6D89-A9EF-4F6E-9AA2-819FCBDD72F7}" destId="{D0CEEFA7-3374-4539-AD0B-5156A15F79E5}" srcOrd="2" destOrd="0" parTransId="{86CD8CC7-79B3-4DBC-A608-93FE319DD7E8}" sibTransId="{F15F5F61-E881-4ED8-857D-BADBFA97E40B}"/>
    <dgm:cxn modelId="{50400A0A-755D-42AC-9FA8-17D8DA163223}" srcId="{8CED6D89-A9EF-4F6E-9AA2-819FCBDD72F7}" destId="{2A540CBF-48D1-4FB9-9933-91D6B8273202}" srcOrd="6" destOrd="0" parTransId="{0E4179EB-EC33-409A-980F-05BF6F468AB1}" sibTransId="{ADE05A0E-D99C-4545-9193-01EAF6F49505}"/>
    <dgm:cxn modelId="{71D84714-42F7-49F1-A933-6CB5F5BE4923}" srcId="{8CED6D89-A9EF-4F6E-9AA2-819FCBDD72F7}" destId="{8B12D35A-DDA7-466F-9713-5DE9C6610A5A}" srcOrd="8" destOrd="0" parTransId="{F51B5745-A5A6-4B59-886B-37200F2F7323}" sibTransId="{3AB8358D-24D1-4ACA-A697-01D84D0ADF0C}"/>
    <dgm:cxn modelId="{38BCEC1A-65C7-42C4-9264-0602E720A3F2}" srcId="{8CED6D89-A9EF-4F6E-9AA2-819FCBDD72F7}" destId="{206DD277-2614-4A1D-8445-E536415DD4F9}" srcOrd="11" destOrd="0" parTransId="{FF3C2B02-1211-4EF8-AB31-2D287DB11B30}" sibTransId="{4749774E-468C-4B53-8FCA-1E336F9FBF96}"/>
    <dgm:cxn modelId="{95D64C26-1239-B944-BA81-A751855AF17F}" type="presOf" srcId="{D0CEEFA7-3374-4539-AD0B-5156A15F79E5}" destId="{3C322869-DF8B-D243-9413-D5AADE22831A}" srcOrd="0" destOrd="0" presId="urn:microsoft.com/office/officeart/2008/layout/LinedList"/>
    <dgm:cxn modelId="{535DAA2B-9043-6F4F-AD08-B0346413D4A5}" type="presOf" srcId="{8B12D35A-DDA7-466F-9713-5DE9C6610A5A}" destId="{2ADB4986-D8BB-804E-9CE0-3F295E88BCF3}" srcOrd="0" destOrd="0" presId="urn:microsoft.com/office/officeart/2008/layout/LinedList"/>
    <dgm:cxn modelId="{AE850C31-65B2-4C4D-85A7-B0A84566337B}" srcId="{8CED6D89-A9EF-4F6E-9AA2-819FCBDD72F7}" destId="{796C8A7D-D277-4A2E-A981-3E2F7AB2C625}" srcOrd="7" destOrd="0" parTransId="{4AD1312B-B5A0-4DF4-AE33-CC4BAE8A26A0}" sibTransId="{4C34E4FB-B2FA-4CAE-9BF4-601812B6B574}"/>
    <dgm:cxn modelId="{E9487A52-5FF0-4926-B045-7CF79FDE4CE4}" srcId="{8CED6D89-A9EF-4F6E-9AA2-819FCBDD72F7}" destId="{4F6F3A90-CBFA-45C6-B1FD-8B3A6E729711}" srcOrd="4" destOrd="0" parTransId="{10404512-56DD-4D7B-ABCC-49F489F8CC26}" sibTransId="{122464DD-20FA-4B70-A4DA-941CB4863F9B}"/>
    <dgm:cxn modelId="{D39BF956-0E5F-5241-8446-B8B79D722B1A}" type="presOf" srcId="{D2C482C8-B42F-4B3A-9866-D7596E1035E3}" destId="{F7D4FFF4-A893-4E47-B844-D9F8AA51678E}" srcOrd="0" destOrd="0" presId="urn:microsoft.com/office/officeart/2008/layout/LinedList"/>
    <dgm:cxn modelId="{C2AEAA6C-6B73-6640-AC98-751682D4721D}" type="presOf" srcId="{3A181FC6-A7D2-40DA-A382-C8598BAC99E8}" destId="{6BFF3ECF-EEE9-5C43-8206-82D09686CD1A}" srcOrd="0" destOrd="0" presId="urn:microsoft.com/office/officeart/2008/layout/LinedList"/>
    <dgm:cxn modelId="{AA7C466F-DE66-6C41-A1ED-FFB117C4EABD}" type="presOf" srcId="{1E232CE7-E3D3-4AB1-81A2-DA6F8EB48038}" destId="{4549AB23-3D65-804A-8664-6E3671315CDD}" srcOrd="0" destOrd="0" presId="urn:microsoft.com/office/officeart/2008/layout/LinedList"/>
    <dgm:cxn modelId="{FE70DB85-E672-AB46-8B9E-1EE34DA7A43E}" type="presOf" srcId="{2CE903EB-E807-4EA4-B89D-BFAD7A52AA89}" destId="{553CF2E5-7D13-144E-9968-EDDC02BF69CF}" srcOrd="0" destOrd="0" presId="urn:microsoft.com/office/officeart/2008/layout/LinedList"/>
    <dgm:cxn modelId="{62872589-A9EA-0E47-B69C-58BE2D9E59F8}" type="presOf" srcId="{796C8A7D-D277-4A2E-A981-3E2F7AB2C625}" destId="{75133481-0C37-3041-8037-8FBB265286CA}" srcOrd="0" destOrd="0" presId="urn:microsoft.com/office/officeart/2008/layout/LinedList"/>
    <dgm:cxn modelId="{DDDD2F8E-1D39-4D85-ABCF-3C7DE30BC79E}" srcId="{8CED6D89-A9EF-4F6E-9AA2-819FCBDD72F7}" destId="{1E232CE7-E3D3-4AB1-81A2-DA6F8EB48038}" srcOrd="12" destOrd="0" parTransId="{579404D1-73D6-4300-8F0F-45FF594E55CE}" sibTransId="{AEEB2A81-D6CA-4F37-9DEE-D900DF7E8347}"/>
    <dgm:cxn modelId="{D96B788E-6973-414F-9BED-47FEEE919113}" type="presOf" srcId="{F6DB25D8-8E27-4ED0-A24A-73C8F8C6BF08}" destId="{F36A4FE9-8AD9-6A41-9CCF-3A22A884223A}" srcOrd="0" destOrd="0" presId="urn:microsoft.com/office/officeart/2008/layout/LinedList"/>
    <dgm:cxn modelId="{0718C9A1-5C1D-6E41-8711-A13F4741C761}" type="presOf" srcId="{206DD277-2614-4A1D-8445-E536415DD4F9}" destId="{2A269714-90BF-EB4A-91D8-2B0D74A04E2B}" srcOrd="0" destOrd="0" presId="urn:microsoft.com/office/officeart/2008/layout/LinedList"/>
    <dgm:cxn modelId="{76672DA3-A96C-4BB1-8199-A2A3CB4B3292}" srcId="{8CED6D89-A9EF-4F6E-9AA2-819FCBDD72F7}" destId="{F6DB25D8-8E27-4ED0-A24A-73C8F8C6BF08}" srcOrd="0" destOrd="0" parTransId="{1AD14120-A526-43C2-A925-1C0FB28F15D8}" sibTransId="{3CF4958C-3CC4-4266-A444-6EA6CDDF3570}"/>
    <dgm:cxn modelId="{8AA47FB8-1CCD-453C-A020-D0F2A9539110}" srcId="{8CED6D89-A9EF-4F6E-9AA2-819FCBDD72F7}" destId="{A6B1C95F-5A59-4A27-A13B-7D8DFAD4C424}" srcOrd="5" destOrd="0" parTransId="{8C8906FE-5984-4D84-B181-BB2BFE89C126}" sibTransId="{D39EFAC6-0AFA-4F5F-8590-E8509886EE1C}"/>
    <dgm:cxn modelId="{CC5B28C7-F669-974D-BF87-F7840DE2FD3D}" type="presOf" srcId="{8CED6D89-A9EF-4F6E-9AA2-819FCBDD72F7}" destId="{EF1BE018-4CA5-D146-B757-8E724E3B17F5}" srcOrd="0" destOrd="0" presId="urn:microsoft.com/office/officeart/2008/layout/LinedList"/>
    <dgm:cxn modelId="{4A8760D6-6B21-CF48-A7B3-F1F757507D4A}" type="presOf" srcId="{2A540CBF-48D1-4FB9-9933-91D6B8273202}" destId="{E3E90319-7874-484D-9570-7643B0DCABC1}" srcOrd="0" destOrd="0" presId="urn:microsoft.com/office/officeart/2008/layout/LinedList"/>
    <dgm:cxn modelId="{1D95D8D6-EB47-425C-9C73-59878D77040B}" srcId="{8CED6D89-A9EF-4F6E-9AA2-819FCBDD72F7}" destId="{D2C482C8-B42F-4B3A-9866-D7596E1035E3}" srcOrd="1" destOrd="0" parTransId="{8F874372-595B-4384-A0FF-C30E330972CE}" sibTransId="{2240B180-4465-4A5B-B326-DD0B93FAD46A}"/>
    <dgm:cxn modelId="{4775DBDA-2B44-2B4B-B81B-66B5DAA2876A}" type="presOf" srcId="{A6B1C95F-5A59-4A27-A13B-7D8DFAD4C424}" destId="{3F8514E2-1A68-ED4B-81D5-7B0315147693}" srcOrd="0" destOrd="0" presId="urn:microsoft.com/office/officeart/2008/layout/LinedList"/>
    <dgm:cxn modelId="{F4F4F7E0-C40B-DF4C-97DB-9D3BA8AC2CB0}" type="presOf" srcId="{79DB413F-A7A1-4A47-8F0B-0775E6429793}" destId="{9ECA91B9-FCA0-0B44-A97A-1280CC57562D}" srcOrd="0" destOrd="0" presId="urn:microsoft.com/office/officeart/2008/layout/LinedList"/>
    <dgm:cxn modelId="{08CA44EC-78CB-435B-9D38-82BC23DD8426}" srcId="{8CED6D89-A9EF-4F6E-9AA2-819FCBDD72F7}" destId="{79DB413F-A7A1-4A47-8F0B-0775E6429793}" srcOrd="3" destOrd="0" parTransId="{1B38DE7C-DAFF-471B-A737-981152BF0478}" sibTransId="{7486DCD0-C49D-414D-B4BD-6EE42A66457F}"/>
    <dgm:cxn modelId="{B0AE04F8-4877-4C9F-A53C-5D8EBAE7F09F}" srcId="{8CED6D89-A9EF-4F6E-9AA2-819FCBDD72F7}" destId="{2CE903EB-E807-4EA4-B89D-BFAD7A52AA89}" srcOrd="10" destOrd="0" parTransId="{E67EDB48-C4AF-46DF-AA36-4599A2D1ED13}" sibTransId="{C07C7C1F-FED7-4DBF-A3F0-77D175143EA3}"/>
    <dgm:cxn modelId="{AACD5AFE-0CB1-8A4B-9178-E895A4A4557D}" type="presOf" srcId="{4F6F3A90-CBFA-45C6-B1FD-8B3A6E729711}" destId="{E139009D-2609-AB4E-9204-986529C532EE}" srcOrd="0" destOrd="0" presId="urn:microsoft.com/office/officeart/2008/layout/LinedList"/>
    <dgm:cxn modelId="{915017FF-B8F2-4736-9B69-48F9EA1D8DA4}" srcId="{8CED6D89-A9EF-4F6E-9AA2-819FCBDD72F7}" destId="{3A181FC6-A7D2-40DA-A382-C8598BAC99E8}" srcOrd="9" destOrd="0" parTransId="{0C89E495-561B-4B92-8D26-DD1D05C3A033}" sibTransId="{395D10BB-23F3-4565-A9BB-399029AABED3}"/>
    <dgm:cxn modelId="{E7CF985E-FD38-9F44-9449-4C3C0936A01E}" type="presParOf" srcId="{EF1BE018-4CA5-D146-B757-8E724E3B17F5}" destId="{10021BED-0330-2C49-A0BE-AECCF5F00F3A}" srcOrd="0" destOrd="0" presId="urn:microsoft.com/office/officeart/2008/layout/LinedList"/>
    <dgm:cxn modelId="{EA216AF3-8063-9D49-A8B7-189BABF0263D}" type="presParOf" srcId="{EF1BE018-4CA5-D146-B757-8E724E3B17F5}" destId="{5724DD50-0EEA-054C-8204-930891D376F1}" srcOrd="1" destOrd="0" presId="urn:microsoft.com/office/officeart/2008/layout/LinedList"/>
    <dgm:cxn modelId="{1A39AA9E-7F5E-914F-8B1A-255229C7F5E9}" type="presParOf" srcId="{5724DD50-0EEA-054C-8204-930891D376F1}" destId="{F36A4FE9-8AD9-6A41-9CCF-3A22A884223A}" srcOrd="0" destOrd="0" presId="urn:microsoft.com/office/officeart/2008/layout/LinedList"/>
    <dgm:cxn modelId="{EF265C98-04D7-EB41-8E75-0CFEF8BC446E}" type="presParOf" srcId="{5724DD50-0EEA-054C-8204-930891D376F1}" destId="{F92C9CDB-2564-3D4A-92CF-8AECE0310311}" srcOrd="1" destOrd="0" presId="urn:microsoft.com/office/officeart/2008/layout/LinedList"/>
    <dgm:cxn modelId="{8F080D58-B990-A245-AB0C-D81B78F18E28}" type="presParOf" srcId="{EF1BE018-4CA5-D146-B757-8E724E3B17F5}" destId="{BCE8C4C1-C643-C246-A4EB-EAE59289DE3D}" srcOrd="2" destOrd="0" presId="urn:microsoft.com/office/officeart/2008/layout/LinedList"/>
    <dgm:cxn modelId="{A7E93000-966F-E844-A38B-FD54DA27A33F}" type="presParOf" srcId="{EF1BE018-4CA5-D146-B757-8E724E3B17F5}" destId="{7CEC59F3-3176-994E-BA2D-982B45AD4A3A}" srcOrd="3" destOrd="0" presId="urn:microsoft.com/office/officeart/2008/layout/LinedList"/>
    <dgm:cxn modelId="{D05BB107-5EC2-DE4F-B360-83D476E7B40B}" type="presParOf" srcId="{7CEC59F3-3176-994E-BA2D-982B45AD4A3A}" destId="{F7D4FFF4-A893-4E47-B844-D9F8AA51678E}" srcOrd="0" destOrd="0" presId="urn:microsoft.com/office/officeart/2008/layout/LinedList"/>
    <dgm:cxn modelId="{2958D6CA-2652-5248-B118-D9E494D8E02E}" type="presParOf" srcId="{7CEC59F3-3176-994E-BA2D-982B45AD4A3A}" destId="{D1C90ED1-A199-9D40-B2C1-A6B3C3695A14}" srcOrd="1" destOrd="0" presId="urn:microsoft.com/office/officeart/2008/layout/LinedList"/>
    <dgm:cxn modelId="{8DAF7EF2-1B5A-E54A-AA6B-77352C481696}" type="presParOf" srcId="{EF1BE018-4CA5-D146-B757-8E724E3B17F5}" destId="{CBC72C65-6439-DF49-BC5D-D8EA5E72D986}" srcOrd="4" destOrd="0" presId="urn:microsoft.com/office/officeart/2008/layout/LinedList"/>
    <dgm:cxn modelId="{89F5094C-4943-2842-A1DA-82F57D12EFE0}" type="presParOf" srcId="{EF1BE018-4CA5-D146-B757-8E724E3B17F5}" destId="{33A65939-5EDD-1D49-8E18-9A92D02C8125}" srcOrd="5" destOrd="0" presId="urn:microsoft.com/office/officeart/2008/layout/LinedList"/>
    <dgm:cxn modelId="{B26DEABA-1BA0-F046-824D-EB79D480B04C}" type="presParOf" srcId="{33A65939-5EDD-1D49-8E18-9A92D02C8125}" destId="{3C322869-DF8B-D243-9413-D5AADE22831A}" srcOrd="0" destOrd="0" presId="urn:microsoft.com/office/officeart/2008/layout/LinedList"/>
    <dgm:cxn modelId="{ABDBCCF3-BA68-6946-B3AD-93BE0561E19F}" type="presParOf" srcId="{33A65939-5EDD-1D49-8E18-9A92D02C8125}" destId="{302E2447-5965-F748-9D26-6760A0310C35}" srcOrd="1" destOrd="0" presId="urn:microsoft.com/office/officeart/2008/layout/LinedList"/>
    <dgm:cxn modelId="{BFB2C14E-786C-3A42-8887-1B2C085A013A}" type="presParOf" srcId="{EF1BE018-4CA5-D146-B757-8E724E3B17F5}" destId="{F2766586-C406-DE41-BBA8-410111B67C9E}" srcOrd="6" destOrd="0" presId="urn:microsoft.com/office/officeart/2008/layout/LinedList"/>
    <dgm:cxn modelId="{422510C2-2D60-5A4C-B4C5-8FD9D5E29C2B}" type="presParOf" srcId="{EF1BE018-4CA5-D146-B757-8E724E3B17F5}" destId="{AE9B03E7-D02D-9C47-99A4-74B2CFECBD84}" srcOrd="7" destOrd="0" presId="urn:microsoft.com/office/officeart/2008/layout/LinedList"/>
    <dgm:cxn modelId="{D0AA3A6A-6ABC-6E44-9F2A-CC922CE84E2B}" type="presParOf" srcId="{AE9B03E7-D02D-9C47-99A4-74B2CFECBD84}" destId="{9ECA91B9-FCA0-0B44-A97A-1280CC57562D}" srcOrd="0" destOrd="0" presId="urn:microsoft.com/office/officeart/2008/layout/LinedList"/>
    <dgm:cxn modelId="{06EEB1E9-9D2F-BB47-A341-AC720185B912}" type="presParOf" srcId="{AE9B03E7-D02D-9C47-99A4-74B2CFECBD84}" destId="{9F30B82F-C540-E443-9729-0110B023A0D3}" srcOrd="1" destOrd="0" presId="urn:microsoft.com/office/officeart/2008/layout/LinedList"/>
    <dgm:cxn modelId="{F6744FD7-FC1E-DC49-9F8E-603A869BB4E1}" type="presParOf" srcId="{EF1BE018-4CA5-D146-B757-8E724E3B17F5}" destId="{ED94C563-BF4D-5E47-A782-EF7C84B2DFB6}" srcOrd="8" destOrd="0" presId="urn:microsoft.com/office/officeart/2008/layout/LinedList"/>
    <dgm:cxn modelId="{9A784274-AD8E-9F48-A781-6C2E70A34569}" type="presParOf" srcId="{EF1BE018-4CA5-D146-B757-8E724E3B17F5}" destId="{E80F160A-A27E-6340-B1B9-2C3B1546A22B}" srcOrd="9" destOrd="0" presId="urn:microsoft.com/office/officeart/2008/layout/LinedList"/>
    <dgm:cxn modelId="{7A0803DF-E61F-7746-82E3-EEEF93E95740}" type="presParOf" srcId="{E80F160A-A27E-6340-B1B9-2C3B1546A22B}" destId="{E139009D-2609-AB4E-9204-986529C532EE}" srcOrd="0" destOrd="0" presId="urn:microsoft.com/office/officeart/2008/layout/LinedList"/>
    <dgm:cxn modelId="{2C9CD0EE-CC6B-CE45-BA31-60E1CB77B241}" type="presParOf" srcId="{E80F160A-A27E-6340-B1B9-2C3B1546A22B}" destId="{F9C1049F-CCA7-D14F-804B-C03D14A33D26}" srcOrd="1" destOrd="0" presId="urn:microsoft.com/office/officeart/2008/layout/LinedList"/>
    <dgm:cxn modelId="{0CF2D3E1-56CB-FA43-8216-8E2436AE01A7}" type="presParOf" srcId="{EF1BE018-4CA5-D146-B757-8E724E3B17F5}" destId="{02CEF5B5-6D5A-724C-91C4-93E837A6C6D9}" srcOrd="10" destOrd="0" presId="urn:microsoft.com/office/officeart/2008/layout/LinedList"/>
    <dgm:cxn modelId="{2D10D3FB-B058-F54B-9F84-92CE240A63DA}" type="presParOf" srcId="{EF1BE018-4CA5-D146-B757-8E724E3B17F5}" destId="{67EA39AE-DE95-BE46-A939-DF1F50D59F3B}" srcOrd="11" destOrd="0" presId="urn:microsoft.com/office/officeart/2008/layout/LinedList"/>
    <dgm:cxn modelId="{585705DF-8167-9449-AA1F-EB46AB0EAAE1}" type="presParOf" srcId="{67EA39AE-DE95-BE46-A939-DF1F50D59F3B}" destId="{3F8514E2-1A68-ED4B-81D5-7B0315147693}" srcOrd="0" destOrd="0" presId="urn:microsoft.com/office/officeart/2008/layout/LinedList"/>
    <dgm:cxn modelId="{3CB71B21-EDFE-5D48-A8A4-1695DF3B674F}" type="presParOf" srcId="{67EA39AE-DE95-BE46-A939-DF1F50D59F3B}" destId="{BD7EB225-402B-6642-89DD-C1D447E275A5}" srcOrd="1" destOrd="0" presId="urn:microsoft.com/office/officeart/2008/layout/LinedList"/>
    <dgm:cxn modelId="{A284EC26-91D3-3B4D-B158-16A463D16960}" type="presParOf" srcId="{EF1BE018-4CA5-D146-B757-8E724E3B17F5}" destId="{C707A613-9E59-3E44-95E0-E4D5272DFBC6}" srcOrd="12" destOrd="0" presId="urn:microsoft.com/office/officeart/2008/layout/LinedList"/>
    <dgm:cxn modelId="{6BCACDB2-3F71-3C42-B57B-C4F25E526E45}" type="presParOf" srcId="{EF1BE018-4CA5-D146-B757-8E724E3B17F5}" destId="{BB009E97-AFF3-E64D-9697-17DE3C9BF181}" srcOrd="13" destOrd="0" presId="urn:microsoft.com/office/officeart/2008/layout/LinedList"/>
    <dgm:cxn modelId="{EA27CE84-0A6E-084A-AE06-314A1A564648}" type="presParOf" srcId="{BB009E97-AFF3-E64D-9697-17DE3C9BF181}" destId="{E3E90319-7874-484D-9570-7643B0DCABC1}" srcOrd="0" destOrd="0" presId="urn:microsoft.com/office/officeart/2008/layout/LinedList"/>
    <dgm:cxn modelId="{0065C330-93DD-764F-9F05-12DC806F2FF8}" type="presParOf" srcId="{BB009E97-AFF3-E64D-9697-17DE3C9BF181}" destId="{911C9F60-0D0A-B545-938F-C97D8A37FEBF}" srcOrd="1" destOrd="0" presId="urn:microsoft.com/office/officeart/2008/layout/LinedList"/>
    <dgm:cxn modelId="{EDB503ED-1484-9648-B621-253EF23E980A}" type="presParOf" srcId="{EF1BE018-4CA5-D146-B757-8E724E3B17F5}" destId="{D0AFA644-FEFD-0447-91B3-4DF24F86D2CF}" srcOrd="14" destOrd="0" presId="urn:microsoft.com/office/officeart/2008/layout/LinedList"/>
    <dgm:cxn modelId="{98DA1FD9-62F9-E049-B44D-A0EF9F8C528D}" type="presParOf" srcId="{EF1BE018-4CA5-D146-B757-8E724E3B17F5}" destId="{C76F9B62-F088-2147-9E07-B0DFCBD3C44B}" srcOrd="15" destOrd="0" presId="urn:microsoft.com/office/officeart/2008/layout/LinedList"/>
    <dgm:cxn modelId="{F5FB21D6-30F7-BA49-892B-873CEC02D0BD}" type="presParOf" srcId="{C76F9B62-F088-2147-9E07-B0DFCBD3C44B}" destId="{75133481-0C37-3041-8037-8FBB265286CA}" srcOrd="0" destOrd="0" presId="urn:microsoft.com/office/officeart/2008/layout/LinedList"/>
    <dgm:cxn modelId="{A59D1A3A-C5F7-BC4F-A117-C7F197DE7742}" type="presParOf" srcId="{C76F9B62-F088-2147-9E07-B0DFCBD3C44B}" destId="{8EFB22AF-2196-694C-A1AF-CC63FC142167}" srcOrd="1" destOrd="0" presId="urn:microsoft.com/office/officeart/2008/layout/LinedList"/>
    <dgm:cxn modelId="{109EAE38-6E9B-9E42-B6DD-C2E703BBF8A7}" type="presParOf" srcId="{EF1BE018-4CA5-D146-B757-8E724E3B17F5}" destId="{E029B8DB-B836-3B46-B228-2A6A12C28B90}" srcOrd="16" destOrd="0" presId="urn:microsoft.com/office/officeart/2008/layout/LinedList"/>
    <dgm:cxn modelId="{CCAA4895-3773-1A40-9E32-EE357039EF2F}" type="presParOf" srcId="{EF1BE018-4CA5-D146-B757-8E724E3B17F5}" destId="{60E45FB5-801D-824F-BF3F-7DFFC206DB59}" srcOrd="17" destOrd="0" presId="urn:microsoft.com/office/officeart/2008/layout/LinedList"/>
    <dgm:cxn modelId="{EE056B0E-B54C-0144-9985-068DB5A4186B}" type="presParOf" srcId="{60E45FB5-801D-824F-BF3F-7DFFC206DB59}" destId="{2ADB4986-D8BB-804E-9CE0-3F295E88BCF3}" srcOrd="0" destOrd="0" presId="urn:microsoft.com/office/officeart/2008/layout/LinedList"/>
    <dgm:cxn modelId="{B0D33D33-4A94-2946-8641-940379007983}" type="presParOf" srcId="{60E45FB5-801D-824F-BF3F-7DFFC206DB59}" destId="{0355A291-FC9B-9B43-8303-4F74606F429F}" srcOrd="1" destOrd="0" presId="urn:microsoft.com/office/officeart/2008/layout/LinedList"/>
    <dgm:cxn modelId="{75D4E100-81D8-1D45-93B6-1A56BF8F907A}" type="presParOf" srcId="{EF1BE018-4CA5-D146-B757-8E724E3B17F5}" destId="{08818E87-56BC-CC47-B185-47561933F7C4}" srcOrd="18" destOrd="0" presId="urn:microsoft.com/office/officeart/2008/layout/LinedList"/>
    <dgm:cxn modelId="{C77CC51C-F35C-1A40-BED2-466FCD4A9923}" type="presParOf" srcId="{EF1BE018-4CA5-D146-B757-8E724E3B17F5}" destId="{E41FDC0F-9395-254B-ABA8-F6E94C20FADE}" srcOrd="19" destOrd="0" presId="urn:microsoft.com/office/officeart/2008/layout/LinedList"/>
    <dgm:cxn modelId="{A6D75C2B-F7A0-3E44-AF7F-C1F7A5CFFC79}" type="presParOf" srcId="{E41FDC0F-9395-254B-ABA8-F6E94C20FADE}" destId="{6BFF3ECF-EEE9-5C43-8206-82D09686CD1A}" srcOrd="0" destOrd="0" presId="urn:microsoft.com/office/officeart/2008/layout/LinedList"/>
    <dgm:cxn modelId="{0160961F-AB43-D04D-9BA5-8D429BAA082E}" type="presParOf" srcId="{E41FDC0F-9395-254B-ABA8-F6E94C20FADE}" destId="{CF634056-C585-3445-8FFD-18CC06A131A7}" srcOrd="1" destOrd="0" presId="urn:microsoft.com/office/officeart/2008/layout/LinedList"/>
    <dgm:cxn modelId="{C62AB30D-079B-D84D-95A7-F6626B43C5E6}" type="presParOf" srcId="{EF1BE018-4CA5-D146-B757-8E724E3B17F5}" destId="{403B1C72-3E53-7D41-BC75-D8B89D709A02}" srcOrd="20" destOrd="0" presId="urn:microsoft.com/office/officeart/2008/layout/LinedList"/>
    <dgm:cxn modelId="{0C3B582C-7728-5F46-A304-8371B1F2E916}" type="presParOf" srcId="{EF1BE018-4CA5-D146-B757-8E724E3B17F5}" destId="{35BB2876-9F8B-B543-87FB-9E642CCE6458}" srcOrd="21" destOrd="0" presId="urn:microsoft.com/office/officeart/2008/layout/LinedList"/>
    <dgm:cxn modelId="{6792DA0C-16F0-2249-9CED-CC43F81A1192}" type="presParOf" srcId="{35BB2876-9F8B-B543-87FB-9E642CCE6458}" destId="{553CF2E5-7D13-144E-9968-EDDC02BF69CF}" srcOrd="0" destOrd="0" presId="urn:microsoft.com/office/officeart/2008/layout/LinedList"/>
    <dgm:cxn modelId="{24A9826D-0719-524E-AA68-6ADE43A106CF}" type="presParOf" srcId="{35BB2876-9F8B-B543-87FB-9E642CCE6458}" destId="{6F19A4C3-CF80-6847-A92F-6A9D894FDB7C}" srcOrd="1" destOrd="0" presId="urn:microsoft.com/office/officeart/2008/layout/LinedList"/>
    <dgm:cxn modelId="{7CAC5AE3-FF08-F943-BC30-3803359041FE}" type="presParOf" srcId="{EF1BE018-4CA5-D146-B757-8E724E3B17F5}" destId="{98C0CFB1-6214-A642-AACA-DEEA5ADD762C}" srcOrd="22" destOrd="0" presId="urn:microsoft.com/office/officeart/2008/layout/LinedList"/>
    <dgm:cxn modelId="{DF1DAC64-F5FA-7643-AE02-2ED4BBEC9442}" type="presParOf" srcId="{EF1BE018-4CA5-D146-B757-8E724E3B17F5}" destId="{D70836CD-B3A5-E947-B1E0-79D59C247F58}" srcOrd="23" destOrd="0" presId="urn:microsoft.com/office/officeart/2008/layout/LinedList"/>
    <dgm:cxn modelId="{FB40E57D-FFD1-5F40-BB6D-8A0C24161D61}" type="presParOf" srcId="{D70836CD-B3A5-E947-B1E0-79D59C247F58}" destId="{2A269714-90BF-EB4A-91D8-2B0D74A04E2B}" srcOrd="0" destOrd="0" presId="urn:microsoft.com/office/officeart/2008/layout/LinedList"/>
    <dgm:cxn modelId="{12A2E89A-E2C3-D247-A167-3D3FA1B97756}" type="presParOf" srcId="{D70836CD-B3A5-E947-B1E0-79D59C247F58}" destId="{AB2AB6AE-C2DD-C14E-9C9A-E6217511DF64}" srcOrd="1" destOrd="0" presId="urn:microsoft.com/office/officeart/2008/layout/LinedList"/>
    <dgm:cxn modelId="{B20CD8A7-7E51-E84F-9435-9A915A1C91BA}" type="presParOf" srcId="{EF1BE018-4CA5-D146-B757-8E724E3B17F5}" destId="{10060979-0704-664E-A37B-B4224B94EF65}" srcOrd="24" destOrd="0" presId="urn:microsoft.com/office/officeart/2008/layout/LinedList"/>
    <dgm:cxn modelId="{D8FA232B-51F3-1243-89CA-BE4CEB83BBDE}" type="presParOf" srcId="{EF1BE018-4CA5-D146-B757-8E724E3B17F5}" destId="{C7941369-87FB-8148-A6B0-B173A2B98787}" srcOrd="25" destOrd="0" presId="urn:microsoft.com/office/officeart/2008/layout/LinedList"/>
    <dgm:cxn modelId="{89DCC590-67B0-DF4A-8F8F-8883F71C71B6}" type="presParOf" srcId="{C7941369-87FB-8148-A6B0-B173A2B98787}" destId="{4549AB23-3D65-804A-8664-6E3671315CDD}" srcOrd="0" destOrd="0" presId="urn:microsoft.com/office/officeart/2008/layout/LinedList"/>
    <dgm:cxn modelId="{03D0819C-F687-D747-B26F-EAB73F74C5D4}" type="presParOf" srcId="{C7941369-87FB-8148-A6B0-B173A2B98787}" destId="{777663B2-3151-174D-956A-5D0C8A9BEB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3F2453-2F81-4247-BE5B-FD18CC5D3DC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43CB748-CB1E-402F-B0DE-A255D7C4B05E}">
      <dgm:prSet custT="1"/>
      <dgm:spPr/>
      <dgm:t>
        <a:bodyPr/>
        <a:lstStyle/>
        <a:p>
          <a:r>
            <a:rPr lang="tr-TR" sz="2000">
              <a:latin typeface="Calibri" panose="020F0502020204030204" pitchFamily="34" charset="0"/>
              <a:cs typeface="Calibri" panose="020F0502020204030204" pitchFamily="34" charset="0"/>
            </a:rPr>
            <a:t>Son adetinin ilk günü</a:t>
          </a:r>
          <a:endParaRPr lang="en-US" sz="2000">
            <a:latin typeface="Calibri" panose="020F0502020204030204" pitchFamily="34" charset="0"/>
            <a:cs typeface="Calibri" panose="020F0502020204030204" pitchFamily="34" charset="0"/>
          </a:endParaRPr>
        </a:p>
      </dgm:t>
    </dgm:pt>
    <dgm:pt modelId="{7DC3C3C4-4C00-4C23-A144-3E8C97D038CC}" type="parTrans" cxnId="{B960336C-B0C6-4A5C-958D-24147EAC8A7A}">
      <dgm:prSet/>
      <dgm:spPr/>
      <dgm:t>
        <a:bodyPr/>
        <a:lstStyle/>
        <a:p>
          <a:endParaRPr lang="en-US" sz="2000">
            <a:latin typeface="Calibri" panose="020F0502020204030204" pitchFamily="34" charset="0"/>
            <a:cs typeface="Calibri" panose="020F0502020204030204" pitchFamily="34" charset="0"/>
          </a:endParaRPr>
        </a:p>
      </dgm:t>
    </dgm:pt>
    <dgm:pt modelId="{28F1AFC9-F574-4DA1-89CB-61316FD00024}" type="sibTrans" cxnId="{B960336C-B0C6-4A5C-958D-24147EAC8A7A}">
      <dgm:prSet/>
      <dgm:spPr/>
      <dgm:t>
        <a:bodyPr/>
        <a:lstStyle/>
        <a:p>
          <a:endParaRPr lang="en-US" sz="2000">
            <a:latin typeface="Calibri" panose="020F0502020204030204" pitchFamily="34" charset="0"/>
            <a:cs typeface="Calibri" panose="020F0502020204030204" pitchFamily="34" charset="0"/>
          </a:endParaRPr>
        </a:p>
      </dgm:t>
    </dgm:pt>
    <dgm:pt modelId="{B8113234-7BE5-4E98-857A-CE110A3E6F4E}">
      <dgm:prSet custT="1"/>
      <dgm:spPr/>
      <dgm:t>
        <a:bodyPr/>
        <a:lstStyle/>
        <a:p>
          <a:r>
            <a:rPr lang="tr-TR" sz="2000">
              <a:latin typeface="Calibri" panose="020F0502020204030204" pitchFamily="34" charset="0"/>
              <a:cs typeface="Calibri" panose="020F0502020204030204" pitchFamily="34" charset="0"/>
            </a:rPr>
            <a:t>Adet düzeni</a:t>
          </a:r>
          <a:endParaRPr lang="en-US" sz="2000">
            <a:latin typeface="Calibri" panose="020F0502020204030204" pitchFamily="34" charset="0"/>
            <a:cs typeface="Calibri" panose="020F0502020204030204" pitchFamily="34" charset="0"/>
          </a:endParaRPr>
        </a:p>
      </dgm:t>
    </dgm:pt>
    <dgm:pt modelId="{40149BEA-2B84-4512-BD83-53683FC57ED9}" type="parTrans" cxnId="{8D1729C3-2214-40E7-B0A1-30275C04A06A}">
      <dgm:prSet/>
      <dgm:spPr/>
      <dgm:t>
        <a:bodyPr/>
        <a:lstStyle/>
        <a:p>
          <a:endParaRPr lang="en-US" sz="2000">
            <a:latin typeface="Calibri" panose="020F0502020204030204" pitchFamily="34" charset="0"/>
            <a:cs typeface="Calibri" panose="020F0502020204030204" pitchFamily="34" charset="0"/>
          </a:endParaRPr>
        </a:p>
      </dgm:t>
    </dgm:pt>
    <dgm:pt modelId="{EF469B94-0DFE-463A-837D-B98D982526A8}" type="sibTrans" cxnId="{8D1729C3-2214-40E7-B0A1-30275C04A06A}">
      <dgm:prSet/>
      <dgm:spPr/>
      <dgm:t>
        <a:bodyPr/>
        <a:lstStyle/>
        <a:p>
          <a:endParaRPr lang="en-US" sz="2000">
            <a:latin typeface="Calibri" panose="020F0502020204030204" pitchFamily="34" charset="0"/>
            <a:cs typeface="Calibri" panose="020F0502020204030204" pitchFamily="34" charset="0"/>
          </a:endParaRPr>
        </a:p>
      </dgm:t>
    </dgm:pt>
    <dgm:pt modelId="{811629CB-BEC9-45A1-B507-1891664CA784}">
      <dgm:prSet custT="1"/>
      <dgm:spPr/>
      <dgm:t>
        <a:bodyPr/>
        <a:lstStyle/>
        <a:p>
          <a:r>
            <a:rPr lang="tr-TR" sz="2000" dirty="0">
              <a:latin typeface="Calibri" panose="020F0502020204030204" pitchFamily="34" charset="0"/>
              <a:cs typeface="Calibri" panose="020F0502020204030204" pitchFamily="34" charset="0"/>
            </a:rPr>
            <a:t>Tahmini doğum tarihi (</a:t>
          </a:r>
          <a:r>
            <a:rPr lang="tr-TR" sz="2000" dirty="0" err="1">
              <a:latin typeface="Calibri" panose="020F0502020204030204" pitchFamily="34" charset="0"/>
              <a:cs typeface="Calibri" panose="020F0502020204030204" pitchFamily="34" charset="0"/>
            </a:rPr>
            <a:t>Naegale</a:t>
          </a:r>
          <a:r>
            <a:rPr lang="tr-TR" sz="2000" dirty="0">
              <a:latin typeface="Calibri" panose="020F0502020204030204" pitchFamily="34" charset="0"/>
              <a:cs typeface="Calibri" panose="020F0502020204030204" pitchFamily="34" charset="0"/>
            </a:rPr>
            <a:t> formülü kullanılır SAT’a 7 ekleyip, 3 ay geri gelinir)</a:t>
          </a:r>
          <a:endParaRPr lang="en-US" sz="2000" dirty="0">
            <a:latin typeface="Calibri" panose="020F0502020204030204" pitchFamily="34" charset="0"/>
            <a:cs typeface="Calibri" panose="020F0502020204030204" pitchFamily="34" charset="0"/>
          </a:endParaRPr>
        </a:p>
      </dgm:t>
    </dgm:pt>
    <dgm:pt modelId="{C286E9FF-B1FB-4153-8669-83E7E918A5E1}" type="parTrans" cxnId="{B9C71D64-8AC7-42C5-818B-14D105926A70}">
      <dgm:prSet/>
      <dgm:spPr/>
      <dgm:t>
        <a:bodyPr/>
        <a:lstStyle/>
        <a:p>
          <a:endParaRPr lang="en-US" sz="2000">
            <a:latin typeface="Calibri" panose="020F0502020204030204" pitchFamily="34" charset="0"/>
            <a:cs typeface="Calibri" panose="020F0502020204030204" pitchFamily="34" charset="0"/>
          </a:endParaRPr>
        </a:p>
      </dgm:t>
    </dgm:pt>
    <dgm:pt modelId="{F1B6A34E-3F6D-49C3-AEE7-9F3704C91D2E}" type="sibTrans" cxnId="{B9C71D64-8AC7-42C5-818B-14D105926A70}">
      <dgm:prSet/>
      <dgm:spPr/>
      <dgm:t>
        <a:bodyPr/>
        <a:lstStyle/>
        <a:p>
          <a:endParaRPr lang="en-US" sz="2000">
            <a:latin typeface="Calibri" panose="020F0502020204030204" pitchFamily="34" charset="0"/>
            <a:cs typeface="Calibri" panose="020F0502020204030204" pitchFamily="34" charset="0"/>
          </a:endParaRPr>
        </a:p>
      </dgm:t>
    </dgm:pt>
    <dgm:pt modelId="{431E349F-D96E-4383-BC84-1BA36FEE6535}">
      <dgm:prSet custT="1"/>
      <dgm:spPr/>
      <dgm:t>
        <a:bodyPr/>
        <a:lstStyle/>
        <a:p>
          <a:r>
            <a:rPr lang="tr-TR" sz="2000" dirty="0">
              <a:latin typeface="Calibri" panose="020F0502020204030204" pitchFamily="34" charset="0"/>
              <a:cs typeface="Calibri" panose="020F0502020204030204" pitchFamily="34" charset="0"/>
            </a:rPr>
            <a:t>Son adet tarihini bilmiyorsa veya şüpheli ise ultrason ile gebelik yaşının belirlenmesi</a:t>
          </a:r>
          <a:endParaRPr lang="en-US" sz="2000" dirty="0">
            <a:latin typeface="Calibri" panose="020F0502020204030204" pitchFamily="34" charset="0"/>
            <a:cs typeface="Calibri" panose="020F0502020204030204" pitchFamily="34" charset="0"/>
          </a:endParaRPr>
        </a:p>
      </dgm:t>
    </dgm:pt>
    <dgm:pt modelId="{3D7F64B0-A6AB-4591-B9A1-40E00302ECCD}" type="parTrans" cxnId="{5411596C-FE72-4DFD-A60E-C8E59CD62F4D}">
      <dgm:prSet/>
      <dgm:spPr/>
      <dgm:t>
        <a:bodyPr/>
        <a:lstStyle/>
        <a:p>
          <a:endParaRPr lang="en-US" sz="2000">
            <a:latin typeface="Calibri" panose="020F0502020204030204" pitchFamily="34" charset="0"/>
            <a:cs typeface="Calibri" panose="020F0502020204030204" pitchFamily="34" charset="0"/>
          </a:endParaRPr>
        </a:p>
      </dgm:t>
    </dgm:pt>
    <dgm:pt modelId="{21B94080-E1E5-446E-B243-537E290AA69B}" type="sibTrans" cxnId="{5411596C-FE72-4DFD-A60E-C8E59CD62F4D}">
      <dgm:prSet/>
      <dgm:spPr/>
      <dgm:t>
        <a:bodyPr/>
        <a:lstStyle/>
        <a:p>
          <a:endParaRPr lang="en-US" sz="2000">
            <a:latin typeface="Calibri" panose="020F0502020204030204" pitchFamily="34" charset="0"/>
            <a:cs typeface="Calibri" panose="020F0502020204030204" pitchFamily="34" charset="0"/>
          </a:endParaRPr>
        </a:p>
      </dgm:t>
    </dgm:pt>
    <dgm:pt modelId="{3453A5F3-1FC8-45F0-B2A2-E3DE2DC8F6A4}">
      <dgm:prSet custT="1"/>
      <dgm:spPr/>
      <dgm:t>
        <a:bodyPr/>
        <a:lstStyle/>
        <a:p>
          <a:r>
            <a:rPr lang="tr-TR" sz="2000">
              <a:latin typeface="Calibri" panose="020F0502020204030204" pitchFamily="34" charset="0"/>
              <a:cs typeface="Calibri" panose="020F0502020204030204" pitchFamily="34" charset="0"/>
            </a:rPr>
            <a:t>Gebelik yakınmaları </a:t>
          </a:r>
          <a:endParaRPr lang="en-US" sz="2000">
            <a:latin typeface="Calibri" panose="020F0502020204030204" pitchFamily="34" charset="0"/>
            <a:cs typeface="Calibri" panose="020F0502020204030204" pitchFamily="34" charset="0"/>
          </a:endParaRPr>
        </a:p>
      </dgm:t>
    </dgm:pt>
    <dgm:pt modelId="{2B5CBEB3-8EC3-4F69-87D1-A3A328EBEB03}" type="parTrans" cxnId="{FD9E851B-EA23-46E6-8335-FF456793FE23}">
      <dgm:prSet/>
      <dgm:spPr/>
      <dgm:t>
        <a:bodyPr/>
        <a:lstStyle/>
        <a:p>
          <a:endParaRPr lang="en-US" sz="2000">
            <a:latin typeface="Calibri" panose="020F0502020204030204" pitchFamily="34" charset="0"/>
            <a:cs typeface="Calibri" panose="020F0502020204030204" pitchFamily="34" charset="0"/>
          </a:endParaRPr>
        </a:p>
      </dgm:t>
    </dgm:pt>
    <dgm:pt modelId="{1CCD6DD3-2D4C-415D-9C88-D209411BB5E1}" type="sibTrans" cxnId="{FD9E851B-EA23-46E6-8335-FF456793FE23}">
      <dgm:prSet/>
      <dgm:spPr/>
      <dgm:t>
        <a:bodyPr/>
        <a:lstStyle/>
        <a:p>
          <a:endParaRPr lang="en-US" sz="2000">
            <a:latin typeface="Calibri" panose="020F0502020204030204" pitchFamily="34" charset="0"/>
            <a:cs typeface="Calibri" panose="020F0502020204030204" pitchFamily="34" charset="0"/>
          </a:endParaRPr>
        </a:p>
      </dgm:t>
    </dgm:pt>
    <dgm:pt modelId="{F892AAB9-45B2-498D-BD06-691A920BCE6E}">
      <dgm:prSet custT="1"/>
      <dgm:spPr/>
      <dgm:t>
        <a:bodyPr/>
        <a:lstStyle/>
        <a:p>
          <a:r>
            <a:rPr lang="tr-TR" sz="2000" dirty="0">
              <a:latin typeface="Calibri" panose="020F0502020204030204" pitchFamily="34" charset="0"/>
              <a:cs typeface="Calibri" panose="020F0502020204030204" pitchFamily="34" charset="0"/>
            </a:rPr>
            <a:t>Gebelik tehlike işaretlerine ait yakınmalar</a:t>
          </a:r>
          <a:endParaRPr lang="en-US" sz="2000" dirty="0">
            <a:latin typeface="Calibri" panose="020F0502020204030204" pitchFamily="34" charset="0"/>
            <a:cs typeface="Calibri" panose="020F0502020204030204" pitchFamily="34" charset="0"/>
          </a:endParaRPr>
        </a:p>
      </dgm:t>
    </dgm:pt>
    <dgm:pt modelId="{71BC9E40-0347-4273-9068-CDFFBCCE9C41}" type="parTrans" cxnId="{476C3441-AAE3-4A87-8AE0-AC24AB661B0D}">
      <dgm:prSet/>
      <dgm:spPr/>
      <dgm:t>
        <a:bodyPr/>
        <a:lstStyle/>
        <a:p>
          <a:endParaRPr lang="en-US" sz="2000">
            <a:latin typeface="Calibri" panose="020F0502020204030204" pitchFamily="34" charset="0"/>
            <a:cs typeface="Calibri" panose="020F0502020204030204" pitchFamily="34" charset="0"/>
          </a:endParaRPr>
        </a:p>
      </dgm:t>
    </dgm:pt>
    <dgm:pt modelId="{D6A8A016-083C-428D-B771-EF8C772FC45F}" type="sibTrans" cxnId="{476C3441-AAE3-4A87-8AE0-AC24AB661B0D}">
      <dgm:prSet/>
      <dgm:spPr/>
      <dgm:t>
        <a:bodyPr/>
        <a:lstStyle/>
        <a:p>
          <a:endParaRPr lang="en-US" sz="2000">
            <a:latin typeface="Calibri" panose="020F0502020204030204" pitchFamily="34" charset="0"/>
            <a:cs typeface="Calibri" panose="020F0502020204030204" pitchFamily="34" charset="0"/>
          </a:endParaRPr>
        </a:p>
      </dgm:t>
    </dgm:pt>
    <dgm:pt modelId="{9E3B8D82-6555-403B-A1EF-F1C766189AB5}">
      <dgm:prSet custT="1"/>
      <dgm:spPr/>
      <dgm:t>
        <a:bodyPr/>
        <a:lstStyle/>
        <a:p>
          <a:r>
            <a:rPr lang="tr-TR" sz="2000">
              <a:latin typeface="Calibri" panose="020F0502020204030204" pitchFamily="34" charset="0"/>
              <a:cs typeface="Calibri" panose="020F0502020204030204" pitchFamily="34" charset="0"/>
            </a:rPr>
            <a:t>Örnek;</a:t>
          </a:r>
          <a:endParaRPr lang="en-US" sz="2000">
            <a:latin typeface="Calibri" panose="020F0502020204030204" pitchFamily="34" charset="0"/>
            <a:cs typeface="Calibri" panose="020F0502020204030204" pitchFamily="34" charset="0"/>
          </a:endParaRPr>
        </a:p>
      </dgm:t>
    </dgm:pt>
    <dgm:pt modelId="{C2250760-D786-416E-8128-437095D8A641}" type="parTrans" cxnId="{D180A9EC-8C58-475C-BCAD-36A70F221FDD}">
      <dgm:prSet/>
      <dgm:spPr/>
      <dgm:t>
        <a:bodyPr/>
        <a:lstStyle/>
        <a:p>
          <a:endParaRPr lang="en-US" sz="2000">
            <a:latin typeface="Calibri" panose="020F0502020204030204" pitchFamily="34" charset="0"/>
            <a:cs typeface="Calibri" panose="020F0502020204030204" pitchFamily="34" charset="0"/>
          </a:endParaRPr>
        </a:p>
      </dgm:t>
    </dgm:pt>
    <dgm:pt modelId="{BEEB76B6-B772-4924-AF22-B4BFB177DBB3}" type="sibTrans" cxnId="{D180A9EC-8C58-475C-BCAD-36A70F221FDD}">
      <dgm:prSet/>
      <dgm:spPr/>
      <dgm:t>
        <a:bodyPr/>
        <a:lstStyle/>
        <a:p>
          <a:endParaRPr lang="en-US" sz="2000">
            <a:latin typeface="Calibri" panose="020F0502020204030204" pitchFamily="34" charset="0"/>
            <a:cs typeface="Calibri" panose="020F0502020204030204" pitchFamily="34" charset="0"/>
          </a:endParaRPr>
        </a:p>
      </dgm:t>
    </dgm:pt>
    <dgm:pt modelId="{0D696A42-FCEE-4E2A-B167-CBEEF81DAC2D}">
      <dgm:prSet custT="1"/>
      <dgm:spPr/>
      <dgm:t>
        <a:bodyPr/>
        <a:lstStyle/>
        <a:p>
          <a:r>
            <a:rPr lang="tr-TR" sz="2000">
              <a:latin typeface="Calibri" panose="020F0502020204030204" pitchFamily="34" charset="0"/>
              <a:cs typeface="Calibri" panose="020F0502020204030204" pitchFamily="34" charset="0"/>
            </a:rPr>
            <a:t>Sat 1 ocak 2024 + 7 gün = 8 ocak 2024</a:t>
          </a:r>
          <a:endParaRPr lang="en-US" sz="2000">
            <a:latin typeface="Calibri" panose="020F0502020204030204" pitchFamily="34" charset="0"/>
            <a:cs typeface="Calibri" panose="020F0502020204030204" pitchFamily="34" charset="0"/>
          </a:endParaRPr>
        </a:p>
      </dgm:t>
    </dgm:pt>
    <dgm:pt modelId="{3F16F2C3-29AE-451B-AA33-BF0E88621E86}" type="parTrans" cxnId="{4B9CE97D-79D6-45DF-BB14-19F6CBDCFB74}">
      <dgm:prSet/>
      <dgm:spPr/>
      <dgm:t>
        <a:bodyPr/>
        <a:lstStyle/>
        <a:p>
          <a:endParaRPr lang="en-US" sz="2000">
            <a:latin typeface="Calibri" panose="020F0502020204030204" pitchFamily="34" charset="0"/>
            <a:cs typeface="Calibri" panose="020F0502020204030204" pitchFamily="34" charset="0"/>
          </a:endParaRPr>
        </a:p>
      </dgm:t>
    </dgm:pt>
    <dgm:pt modelId="{E4BF53FB-4087-4FAA-ACE5-FFE2DE97A693}" type="sibTrans" cxnId="{4B9CE97D-79D6-45DF-BB14-19F6CBDCFB74}">
      <dgm:prSet/>
      <dgm:spPr/>
      <dgm:t>
        <a:bodyPr/>
        <a:lstStyle/>
        <a:p>
          <a:endParaRPr lang="en-US" sz="2000">
            <a:latin typeface="Calibri" panose="020F0502020204030204" pitchFamily="34" charset="0"/>
            <a:cs typeface="Calibri" panose="020F0502020204030204" pitchFamily="34" charset="0"/>
          </a:endParaRPr>
        </a:p>
      </dgm:t>
    </dgm:pt>
    <dgm:pt modelId="{C14561C1-EF9B-4C2D-89AC-434646C55CA2}">
      <dgm:prSet custT="1"/>
      <dgm:spPr/>
      <dgm:t>
        <a:bodyPr/>
        <a:lstStyle/>
        <a:p>
          <a:r>
            <a:rPr lang="tr-TR" sz="2000">
              <a:latin typeface="Calibri" panose="020F0502020204030204" pitchFamily="34" charset="0"/>
              <a:cs typeface="Calibri" panose="020F0502020204030204" pitchFamily="34" charset="0"/>
            </a:rPr>
            <a:t>8 ocak 2024 </a:t>
          </a:r>
          <a:r>
            <a:rPr lang="en-US" sz="2000">
              <a:latin typeface="Calibri" panose="020F0502020204030204" pitchFamily="34" charset="0"/>
              <a:cs typeface="Calibri" panose="020F0502020204030204" pitchFamily="34" charset="0"/>
            </a:rPr>
            <a:t>–</a:t>
          </a:r>
          <a:r>
            <a:rPr lang="tr-TR" sz="2000">
              <a:latin typeface="Calibri" panose="020F0502020204030204" pitchFamily="34" charset="0"/>
              <a:cs typeface="Calibri" panose="020F0502020204030204" pitchFamily="34" charset="0"/>
            </a:rPr>
            <a:t> 3 ay = 8 ekim 2024 </a:t>
          </a:r>
          <a:endParaRPr lang="en-US" sz="2000">
            <a:latin typeface="Calibri" panose="020F0502020204030204" pitchFamily="34" charset="0"/>
            <a:cs typeface="Calibri" panose="020F0502020204030204" pitchFamily="34" charset="0"/>
          </a:endParaRPr>
        </a:p>
      </dgm:t>
    </dgm:pt>
    <dgm:pt modelId="{575E344B-6936-44AB-8B1F-F22F40E07F6E}" type="parTrans" cxnId="{64E1B993-D3FB-4B2C-9BBA-6C6CAFF6C84D}">
      <dgm:prSet/>
      <dgm:spPr/>
      <dgm:t>
        <a:bodyPr/>
        <a:lstStyle/>
        <a:p>
          <a:endParaRPr lang="en-US" sz="2000">
            <a:latin typeface="Calibri" panose="020F0502020204030204" pitchFamily="34" charset="0"/>
            <a:cs typeface="Calibri" panose="020F0502020204030204" pitchFamily="34" charset="0"/>
          </a:endParaRPr>
        </a:p>
      </dgm:t>
    </dgm:pt>
    <dgm:pt modelId="{C3FBB3AA-6B67-4253-9C54-75A62F2957C7}" type="sibTrans" cxnId="{64E1B993-D3FB-4B2C-9BBA-6C6CAFF6C84D}">
      <dgm:prSet/>
      <dgm:spPr/>
      <dgm:t>
        <a:bodyPr/>
        <a:lstStyle/>
        <a:p>
          <a:endParaRPr lang="en-US" sz="2000">
            <a:latin typeface="Calibri" panose="020F0502020204030204" pitchFamily="34" charset="0"/>
            <a:cs typeface="Calibri" panose="020F0502020204030204" pitchFamily="34" charset="0"/>
          </a:endParaRPr>
        </a:p>
      </dgm:t>
    </dgm:pt>
    <dgm:pt modelId="{93703051-CCAF-234A-A24D-3F9B4A9B1315}" type="pres">
      <dgm:prSet presAssocID="{B03F2453-2F81-4247-BE5B-FD18CC5D3DC9}" presName="vert0" presStyleCnt="0">
        <dgm:presLayoutVars>
          <dgm:dir/>
          <dgm:animOne val="branch"/>
          <dgm:animLvl val="lvl"/>
        </dgm:presLayoutVars>
      </dgm:prSet>
      <dgm:spPr/>
    </dgm:pt>
    <dgm:pt modelId="{29CC04CE-C82D-9D4A-947F-EB80D2D62E69}" type="pres">
      <dgm:prSet presAssocID="{443CB748-CB1E-402F-B0DE-A255D7C4B05E}" presName="thickLine" presStyleLbl="alignNode1" presStyleIdx="0" presStyleCnt="9"/>
      <dgm:spPr/>
    </dgm:pt>
    <dgm:pt modelId="{197AE85A-1BB9-0545-B3BD-8D8414AC0C28}" type="pres">
      <dgm:prSet presAssocID="{443CB748-CB1E-402F-B0DE-A255D7C4B05E}" presName="horz1" presStyleCnt="0"/>
      <dgm:spPr/>
    </dgm:pt>
    <dgm:pt modelId="{6675C32F-6B20-1943-BE5F-B895F558CB6A}" type="pres">
      <dgm:prSet presAssocID="{443CB748-CB1E-402F-B0DE-A255D7C4B05E}" presName="tx1" presStyleLbl="revTx" presStyleIdx="0" presStyleCnt="9"/>
      <dgm:spPr/>
    </dgm:pt>
    <dgm:pt modelId="{8BDBED86-3DC3-DE45-92EC-56031C5B7B30}" type="pres">
      <dgm:prSet presAssocID="{443CB748-CB1E-402F-B0DE-A255D7C4B05E}" presName="vert1" presStyleCnt="0"/>
      <dgm:spPr/>
    </dgm:pt>
    <dgm:pt modelId="{C48F4D2C-1D1B-3F44-80D5-C254EB8FA890}" type="pres">
      <dgm:prSet presAssocID="{431E349F-D96E-4383-BC84-1BA36FEE6535}" presName="thickLine" presStyleLbl="alignNode1" presStyleIdx="1" presStyleCnt="9"/>
      <dgm:spPr/>
    </dgm:pt>
    <dgm:pt modelId="{1A3EA9D6-7682-8145-BE1C-8903BA94FFDD}" type="pres">
      <dgm:prSet presAssocID="{431E349F-D96E-4383-BC84-1BA36FEE6535}" presName="horz1" presStyleCnt="0"/>
      <dgm:spPr/>
    </dgm:pt>
    <dgm:pt modelId="{0FD81B72-95FD-2C4C-8BA6-DD9C8E777993}" type="pres">
      <dgm:prSet presAssocID="{431E349F-D96E-4383-BC84-1BA36FEE6535}" presName="tx1" presStyleLbl="revTx" presStyleIdx="1" presStyleCnt="9"/>
      <dgm:spPr/>
    </dgm:pt>
    <dgm:pt modelId="{B3417B32-F0ED-C044-AE4D-A4ADD4347C96}" type="pres">
      <dgm:prSet presAssocID="{431E349F-D96E-4383-BC84-1BA36FEE6535}" presName="vert1" presStyleCnt="0"/>
      <dgm:spPr/>
    </dgm:pt>
    <dgm:pt modelId="{E288CED7-58C9-B546-91C1-AB59BB16655D}" type="pres">
      <dgm:prSet presAssocID="{B8113234-7BE5-4E98-857A-CE110A3E6F4E}" presName="thickLine" presStyleLbl="alignNode1" presStyleIdx="2" presStyleCnt="9"/>
      <dgm:spPr/>
    </dgm:pt>
    <dgm:pt modelId="{32867C17-7608-8F42-925C-8B4DA06BC299}" type="pres">
      <dgm:prSet presAssocID="{B8113234-7BE5-4E98-857A-CE110A3E6F4E}" presName="horz1" presStyleCnt="0"/>
      <dgm:spPr/>
    </dgm:pt>
    <dgm:pt modelId="{CCBC5417-5FF6-C14E-9590-9FFC759D5AAE}" type="pres">
      <dgm:prSet presAssocID="{B8113234-7BE5-4E98-857A-CE110A3E6F4E}" presName="tx1" presStyleLbl="revTx" presStyleIdx="2" presStyleCnt="9"/>
      <dgm:spPr/>
    </dgm:pt>
    <dgm:pt modelId="{C956DFDB-7AA1-DC47-B482-79867C840931}" type="pres">
      <dgm:prSet presAssocID="{B8113234-7BE5-4E98-857A-CE110A3E6F4E}" presName="vert1" presStyleCnt="0"/>
      <dgm:spPr/>
    </dgm:pt>
    <dgm:pt modelId="{46E3977E-B19D-FC45-97CD-5E090F7330DE}" type="pres">
      <dgm:prSet presAssocID="{3453A5F3-1FC8-45F0-B2A2-E3DE2DC8F6A4}" presName="thickLine" presStyleLbl="alignNode1" presStyleIdx="3" presStyleCnt="9"/>
      <dgm:spPr/>
    </dgm:pt>
    <dgm:pt modelId="{D489EFC4-6545-DC41-96BC-4009137CE2C6}" type="pres">
      <dgm:prSet presAssocID="{3453A5F3-1FC8-45F0-B2A2-E3DE2DC8F6A4}" presName="horz1" presStyleCnt="0"/>
      <dgm:spPr/>
    </dgm:pt>
    <dgm:pt modelId="{548E831D-FBF8-AF41-8EFA-B19AD1BCE2A4}" type="pres">
      <dgm:prSet presAssocID="{3453A5F3-1FC8-45F0-B2A2-E3DE2DC8F6A4}" presName="tx1" presStyleLbl="revTx" presStyleIdx="3" presStyleCnt="9"/>
      <dgm:spPr/>
    </dgm:pt>
    <dgm:pt modelId="{93003664-326A-2845-B816-639214C4A70E}" type="pres">
      <dgm:prSet presAssocID="{3453A5F3-1FC8-45F0-B2A2-E3DE2DC8F6A4}" presName="vert1" presStyleCnt="0"/>
      <dgm:spPr/>
    </dgm:pt>
    <dgm:pt modelId="{83818176-A4FE-4B4E-9305-D19F098A4D9C}" type="pres">
      <dgm:prSet presAssocID="{F892AAB9-45B2-498D-BD06-691A920BCE6E}" presName="thickLine" presStyleLbl="alignNode1" presStyleIdx="4" presStyleCnt="9"/>
      <dgm:spPr/>
    </dgm:pt>
    <dgm:pt modelId="{6A3C646E-90A1-B94A-8692-FE2B6717351D}" type="pres">
      <dgm:prSet presAssocID="{F892AAB9-45B2-498D-BD06-691A920BCE6E}" presName="horz1" presStyleCnt="0"/>
      <dgm:spPr/>
    </dgm:pt>
    <dgm:pt modelId="{12466456-E114-334F-A6A6-C142A9DE13D3}" type="pres">
      <dgm:prSet presAssocID="{F892AAB9-45B2-498D-BD06-691A920BCE6E}" presName="tx1" presStyleLbl="revTx" presStyleIdx="4" presStyleCnt="9"/>
      <dgm:spPr/>
    </dgm:pt>
    <dgm:pt modelId="{4017CA5B-C2DD-7F4B-A4C6-BE1FF4322009}" type="pres">
      <dgm:prSet presAssocID="{F892AAB9-45B2-498D-BD06-691A920BCE6E}" presName="vert1" presStyleCnt="0"/>
      <dgm:spPr/>
    </dgm:pt>
    <dgm:pt modelId="{4EF3002C-EF1A-244C-9D89-6320D46FFCD1}" type="pres">
      <dgm:prSet presAssocID="{811629CB-BEC9-45A1-B507-1891664CA784}" presName="thickLine" presStyleLbl="alignNode1" presStyleIdx="5" presStyleCnt="9"/>
      <dgm:spPr/>
    </dgm:pt>
    <dgm:pt modelId="{507377AD-D736-F640-A2D1-4B8B69F3D4CA}" type="pres">
      <dgm:prSet presAssocID="{811629CB-BEC9-45A1-B507-1891664CA784}" presName="horz1" presStyleCnt="0"/>
      <dgm:spPr/>
    </dgm:pt>
    <dgm:pt modelId="{086422B6-EAC9-FB4D-8DC3-0572CCCE28BE}" type="pres">
      <dgm:prSet presAssocID="{811629CB-BEC9-45A1-B507-1891664CA784}" presName="tx1" presStyleLbl="revTx" presStyleIdx="5" presStyleCnt="9"/>
      <dgm:spPr/>
    </dgm:pt>
    <dgm:pt modelId="{6F8E0E98-5B57-5F4F-954F-237E0DA5D4DD}" type="pres">
      <dgm:prSet presAssocID="{811629CB-BEC9-45A1-B507-1891664CA784}" presName="vert1" presStyleCnt="0"/>
      <dgm:spPr/>
    </dgm:pt>
    <dgm:pt modelId="{CA9335E7-2221-B743-9062-BFDBACF3D55E}" type="pres">
      <dgm:prSet presAssocID="{9E3B8D82-6555-403B-A1EF-F1C766189AB5}" presName="thickLine" presStyleLbl="alignNode1" presStyleIdx="6" presStyleCnt="9"/>
      <dgm:spPr/>
    </dgm:pt>
    <dgm:pt modelId="{DD368C63-609B-6C4C-84DC-CD12228344D2}" type="pres">
      <dgm:prSet presAssocID="{9E3B8D82-6555-403B-A1EF-F1C766189AB5}" presName="horz1" presStyleCnt="0"/>
      <dgm:spPr/>
    </dgm:pt>
    <dgm:pt modelId="{7270CAF9-B12B-6748-B27A-505F5A8ABDB9}" type="pres">
      <dgm:prSet presAssocID="{9E3B8D82-6555-403B-A1EF-F1C766189AB5}" presName="tx1" presStyleLbl="revTx" presStyleIdx="6" presStyleCnt="9"/>
      <dgm:spPr/>
    </dgm:pt>
    <dgm:pt modelId="{B3728D3F-77C6-B749-9C9B-030E38806FA8}" type="pres">
      <dgm:prSet presAssocID="{9E3B8D82-6555-403B-A1EF-F1C766189AB5}" presName="vert1" presStyleCnt="0"/>
      <dgm:spPr/>
    </dgm:pt>
    <dgm:pt modelId="{0B30103D-1461-2E49-AB85-4E4C09FE3716}" type="pres">
      <dgm:prSet presAssocID="{0D696A42-FCEE-4E2A-B167-CBEEF81DAC2D}" presName="thickLine" presStyleLbl="alignNode1" presStyleIdx="7" presStyleCnt="9"/>
      <dgm:spPr/>
    </dgm:pt>
    <dgm:pt modelId="{DEAE627B-BE43-F64F-9C09-ACFEE3AEDC47}" type="pres">
      <dgm:prSet presAssocID="{0D696A42-FCEE-4E2A-B167-CBEEF81DAC2D}" presName="horz1" presStyleCnt="0"/>
      <dgm:spPr/>
    </dgm:pt>
    <dgm:pt modelId="{6E3EC7E7-9947-F249-B71F-71D29B76251A}" type="pres">
      <dgm:prSet presAssocID="{0D696A42-FCEE-4E2A-B167-CBEEF81DAC2D}" presName="tx1" presStyleLbl="revTx" presStyleIdx="7" presStyleCnt="9"/>
      <dgm:spPr/>
    </dgm:pt>
    <dgm:pt modelId="{C7FE8BE9-CA1C-2B4C-96B4-D6F7B28F242E}" type="pres">
      <dgm:prSet presAssocID="{0D696A42-FCEE-4E2A-B167-CBEEF81DAC2D}" presName="vert1" presStyleCnt="0"/>
      <dgm:spPr/>
    </dgm:pt>
    <dgm:pt modelId="{7DBEEFF2-B455-EC4E-9000-460B9121955A}" type="pres">
      <dgm:prSet presAssocID="{C14561C1-EF9B-4C2D-89AC-434646C55CA2}" presName="thickLine" presStyleLbl="alignNode1" presStyleIdx="8" presStyleCnt="9"/>
      <dgm:spPr/>
    </dgm:pt>
    <dgm:pt modelId="{14E4A2FD-B559-5949-9802-83F4F4725383}" type="pres">
      <dgm:prSet presAssocID="{C14561C1-EF9B-4C2D-89AC-434646C55CA2}" presName="horz1" presStyleCnt="0"/>
      <dgm:spPr/>
    </dgm:pt>
    <dgm:pt modelId="{5F076B39-7C62-DA45-86E8-8FAF2EC4F1FB}" type="pres">
      <dgm:prSet presAssocID="{C14561C1-EF9B-4C2D-89AC-434646C55CA2}" presName="tx1" presStyleLbl="revTx" presStyleIdx="8" presStyleCnt="9"/>
      <dgm:spPr/>
    </dgm:pt>
    <dgm:pt modelId="{9FC9D3BF-9692-0E48-9A79-4FB0F9682293}" type="pres">
      <dgm:prSet presAssocID="{C14561C1-EF9B-4C2D-89AC-434646C55CA2}" presName="vert1" presStyleCnt="0"/>
      <dgm:spPr/>
    </dgm:pt>
  </dgm:ptLst>
  <dgm:cxnLst>
    <dgm:cxn modelId="{FD9E851B-EA23-46E6-8335-FF456793FE23}" srcId="{B03F2453-2F81-4247-BE5B-FD18CC5D3DC9}" destId="{3453A5F3-1FC8-45F0-B2A2-E3DE2DC8F6A4}" srcOrd="3" destOrd="0" parTransId="{2B5CBEB3-8EC3-4F69-87D1-A3A328EBEB03}" sibTransId="{1CCD6DD3-2D4C-415D-9C88-D209411BB5E1}"/>
    <dgm:cxn modelId="{EAE8BC38-FAE2-8A46-94DA-D3B80AB11AC0}" type="presOf" srcId="{C14561C1-EF9B-4C2D-89AC-434646C55CA2}" destId="{5F076B39-7C62-DA45-86E8-8FAF2EC4F1FB}" srcOrd="0" destOrd="0" presId="urn:microsoft.com/office/officeart/2008/layout/LinedList"/>
    <dgm:cxn modelId="{F921963D-3553-D741-941C-A51977F69D1B}" type="presOf" srcId="{3453A5F3-1FC8-45F0-B2A2-E3DE2DC8F6A4}" destId="{548E831D-FBF8-AF41-8EFA-B19AD1BCE2A4}" srcOrd="0" destOrd="0" presId="urn:microsoft.com/office/officeart/2008/layout/LinedList"/>
    <dgm:cxn modelId="{476C3441-AAE3-4A87-8AE0-AC24AB661B0D}" srcId="{B03F2453-2F81-4247-BE5B-FD18CC5D3DC9}" destId="{F892AAB9-45B2-498D-BD06-691A920BCE6E}" srcOrd="4" destOrd="0" parTransId="{71BC9E40-0347-4273-9068-CDFFBCCE9C41}" sibTransId="{D6A8A016-083C-428D-B771-EF8C772FC45F}"/>
    <dgm:cxn modelId="{568C9441-0B2A-2E4E-B0D6-940A78A43C92}" type="presOf" srcId="{F892AAB9-45B2-498D-BD06-691A920BCE6E}" destId="{12466456-E114-334F-A6A6-C142A9DE13D3}" srcOrd="0" destOrd="0" presId="urn:microsoft.com/office/officeart/2008/layout/LinedList"/>
    <dgm:cxn modelId="{53A7825F-237E-4045-A07B-E47891FAA07E}" type="presOf" srcId="{9E3B8D82-6555-403B-A1EF-F1C766189AB5}" destId="{7270CAF9-B12B-6748-B27A-505F5A8ABDB9}" srcOrd="0" destOrd="0" presId="urn:microsoft.com/office/officeart/2008/layout/LinedList"/>
    <dgm:cxn modelId="{B9C71D64-8AC7-42C5-818B-14D105926A70}" srcId="{B03F2453-2F81-4247-BE5B-FD18CC5D3DC9}" destId="{811629CB-BEC9-45A1-B507-1891664CA784}" srcOrd="5" destOrd="0" parTransId="{C286E9FF-B1FB-4153-8669-83E7E918A5E1}" sibTransId="{F1B6A34E-3F6D-49C3-AEE7-9F3704C91D2E}"/>
    <dgm:cxn modelId="{B960336C-B0C6-4A5C-958D-24147EAC8A7A}" srcId="{B03F2453-2F81-4247-BE5B-FD18CC5D3DC9}" destId="{443CB748-CB1E-402F-B0DE-A255D7C4B05E}" srcOrd="0" destOrd="0" parTransId="{7DC3C3C4-4C00-4C23-A144-3E8C97D038CC}" sibTransId="{28F1AFC9-F574-4DA1-89CB-61316FD00024}"/>
    <dgm:cxn modelId="{5411596C-FE72-4DFD-A60E-C8E59CD62F4D}" srcId="{B03F2453-2F81-4247-BE5B-FD18CC5D3DC9}" destId="{431E349F-D96E-4383-BC84-1BA36FEE6535}" srcOrd="1" destOrd="0" parTransId="{3D7F64B0-A6AB-4591-B9A1-40E00302ECCD}" sibTransId="{21B94080-E1E5-446E-B243-537E290AA69B}"/>
    <dgm:cxn modelId="{44838B74-209F-7E40-B36C-9B8379D14BC5}" type="presOf" srcId="{B8113234-7BE5-4E98-857A-CE110A3E6F4E}" destId="{CCBC5417-5FF6-C14E-9590-9FFC759D5AAE}" srcOrd="0" destOrd="0" presId="urn:microsoft.com/office/officeart/2008/layout/LinedList"/>
    <dgm:cxn modelId="{4B9CE97D-79D6-45DF-BB14-19F6CBDCFB74}" srcId="{B03F2453-2F81-4247-BE5B-FD18CC5D3DC9}" destId="{0D696A42-FCEE-4E2A-B167-CBEEF81DAC2D}" srcOrd="7" destOrd="0" parTransId="{3F16F2C3-29AE-451B-AA33-BF0E88621E86}" sibTransId="{E4BF53FB-4087-4FAA-ACE5-FFE2DE97A693}"/>
    <dgm:cxn modelId="{64E1B993-D3FB-4B2C-9BBA-6C6CAFF6C84D}" srcId="{B03F2453-2F81-4247-BE5B-FD18CC5D3DC9}" destId="{C14561C1-EF9B-4C2D-89AC-434646C55CA2}" srcOrd="8" destOrd="0" parTransId="{575E344B-6936-44AB-8B1F-F22F40E07F6E}" sibTransId="{C3FBB3AA-6B67-4253-9C54-75A62F2957C7}"/>
    <dgm:cxn modelId="{CCCCDF94-8D00-074F-9928-BC257FAD85C9}" type="presOf" srcId="{431E349F-D96E-4383-BC84-1BA36FEE6535}" destId="{0FD81B72-95FD-2C4C-8BA6-DD9C8E777993}" srcOrd="0" destOrd="0" presId="urn:microsoft.com/office/officeart/2008/layout/LinedList"/>
    <dgm:cxn modelId="{8D1729C3-2214-40E7-B0A1-30275C04A06A}" srcId="{B03F2453-2F81-4247-BE5B-FD18CC5D3DC9}" destId="{B8113234-7BE5-4E98-857A-CE110A3E6F4E}" srcOrd="2" destOrd="0" parTransId="{40149BEA-2B84-4512-BD83-53683FC57ED9}" sibTransId="{EF469B94-0DFE-463A-837D-B98D982526A8}"/>
    <dgm:cxn modelId="{9BAAA4D6-5E66-FE45-BC74-D55A4F153766}" type="presOf" srcId="{B03F2453-2F81-4247-BE5B-FD18CC5D3DC9}" destId="{93703051-CCAF-234A-A24D-3F9B4A9B1315}" srcOrd="0" destOrd="0" presId="urn:microsoft.com/office/officeart/2008/layout/LinedList"/>
    <dgm:cxn modelId="{5C83E4E1-915E-F644-B664-7C89412C7DF1}" type="presOf" srcId="{443CB748-CB1E-402F-B0DE-A255D7C4B05E}" destId="{6675C32F-6B20-1943-BE5F-B895F558CB6A}" srcOrd="0" destOrd="0" presId="urn:microsoft.com/office/officeart/2008/layout/LinedList"/>
    <dgm:cxn modelId="{337E3AE2-93EF-9D4F-BB4F-9E951941C4B8}" type="presOf" srcId="{811629CB-BEC9-45A1-B507-1891664CA784}" destId="{086422B6-EAC9-FB4D-8DC3-0572CCCE28BE}" srcOrd="0" destOrd="0" presId="urn:microsoft.com/office/officeart/2008/layout/LinedList"/>
    <dgm:cxn modelId="{D180A9EC-8C58-475C-BCAD-36A70F221FDD}" srcId="{B03F2453-2F81-4247-BE5B-FD18CC5D3DC9}" destId="{9E3B8D82-6555-403B-A1EF-F1C766189AB5}" srcOrd="6" destOrd="0" parTransId="{C2250760-D786-416E-8128-437095D8A641}" sibTransId="{BEEB76B6-B772-4924-AF22-B4BFB177DBB3}"/>
    <dgm:cxn modelId="{FA5B49F7-56B5-0145-B583-A90AE0FF0F0F}" type="presOf" srcId="{0D696A42-FCEE-4E2A-B167-CBEEF81DAC2D}" destId="{6E3EC7E7-9947-F249-B71F-71D29B76251A}" srcOrd="0" destOrd="0" presId="urn:microsoft.com/office/officeart/2008/layout/LinedList"/>
    <dgm:cxn modelId="{C59D3CCC-6234-9D44-B8A6-82CFF8EEF7E5}" type="presParOf" srcId="{93703051-CCAF-234A-A24D-3F9B4A9B1315}" destId="{29CC04CE-C82D-9D4A-947F-EB80D2D62E69}" srcOrd="0" destOrd="0" presId="urn:microsoft.com/office/officeart/2008/layout/LinedList"/>
    <dgm:cxn modelId="{4AD0CDCE-AA74-8B48-808D-4EE38A3CD309}" type="presParOf" srcId="{93703051-CCAF-234A-A24D-3F9B4A9B1315}" destId="{197AE85A-1BB9-0545-B3BD-8D8414AC0C28}" srcOrd="1" destOrd="0" presId="urn:microsoft.com/office/officeart/2008/layout/LinedList"/>
    <dgm:cxn modelId="{22EBD25C-3742-9F4D-AB51-03C324816EBB}" type="presParOf" srcId="{197AE85A-1BB9-0545-B3BD-8D8414AC0C28}" destId="{6675C32F-6B20-1943-BE5F-B895F558CB6A}" srcOrd="0" destOrd="0" presId="urn:microsoft.com/office/officeart/2008/layout/LinedList"/>
    <dgm:cxn modelId="{B5D21303-AA02-7B4A-B79B-9ADBD407305D}" type="presParOf" srcId="{197AE85A-1BB9-0545-B3BD-8D8414AC0C28}" destId="{8BDBED86-3DC3-DE45-92EC-56031C5B7B30}" srcOrd="1" destOrd="0" presId="urn:microsoft.com/office/officeart/2008/layout/LinedList"/>
    <dgm:cxn modelId="{C5FCA143-9CDD-F14E-A21A-058216C91118}" type="presParOf" srcId="{93703051-CCAF-234A-A24D-3F9B4A9B1315}" destId="{C48F4D2C-1D1B-3F44-80D5-C254EB8FA890}" srcOrd="2" destOrd="0" presId="urn:microsoft.com/office/officeart/2008/layout/LinedList"/>
    <dgm:cxn modelId="{883636AE-8568-BF4C-A5C8-49E39C9E3947}" type="presParOf" srcId="{93703051-CCAF-234A-A24D-3F9B4A9B1315}" destId="{1A3EA9D6-7682-8145-BE1C-8903BA94FFDD}" srcOrd="3" destOrd="0" presId="urn:microsoft.com/office/officeart/2008/layout/LinedList"/>
    <dgm:cxn modelId="{31965B2C-25EA-314E-9D72-0F7B8D81E869}" type="presParOf" srcId="{1A3EA9D6-7682-8145-BE1C-8903BA94FFDD}" destId="{0FD81B72-95FD-2C4C-8BA6-DD9C8E777993}" srcOrd="0" destOrd="0" presId="urn:microsoft.com/office/officeart/2008/layout/LinedList"/>
    <dgm:cxn modelId="{DDF01512-2817-9F4D-B566-E52A00E2F13F}" type="presParOf" srcId="{1A3EA9D6-7682-8145-BE1C-8903BA94FFDD}" destId="{B3417B32-F0ED-C044-AE4D-A4ADD4347C96}" srcOrd="1" destOrd="0" presId="urn:microsoft.com/office/officeart/2008/layout/LinedList"/>
    <dgm:cxn modelId="{68B7453B-1CCE-2E4A-96E1-70DE34F24C4B}" type="presParOf" srcId="{93703051-CCAF-234A-A24D-3F9B4A9B1315}" destId="{E288CED7-58C9-B546-91C1-AB59BB16655D}" srcOrd="4" destOrd="0" presId="urn:microsoft.com/office/officeart/2008/layout/LinedList"/>
    <dgm:cxn modelId="{C919CFCF-58F7-384F-A7C7-6849A27D3F80}" type="presParOf" srcId="{93703051-CCAF-234A-A24D-3F9B4A9B1315}" destId="{32867C17-7608-8F42-925C-8B4DA06BC299}" srcOrd="5" destOrd="0" presId="urn:microsoft.com/office/officeart/2008/layout/LinedList"/>
    <dgm:cxn modelId="{3DDF581F-72B7-0748-AE2A-E71AA017C890}" type="presParOf" srcId="{32867C17-7608-8F42-925C-8B4DA06BC299}" destId="{CCBC5417-5FF6-C14E-9590-9FFC759D5AAE}" srcOrd="0" destOrd="0" presId="urn:microsoft.com/office/officeart/2008/layout/LinedList"/>
    <dgm:cxn modelId="{35A9F892-BD64-CB41-89D9-068F3FAA1020}" type="presParOf" srcId="{32867C17-7608-8F42-925C-8B4DA06BC299}" destId="{C956DFDB-7AA1-DC47-B482-79867C840931}" srcOrd="1" destOrd="0" presId="urn:microsoft.com/office/officeart/2008/layout/LinedList"/>
    <dgm:cxn modelId="{CED40309-93C9-F548-8D8A-416627149315}" type="presParOf" srcId="{93703051-CCAF-234A-A24D-3F9B4A9B1315}" destId="{46E3977E-B19D-FC45-97CD-5E090F7330DE}" srcOrd="6" destOrd="0" presId="urn:microsoft.com/office/officeart/2008/layout/LinedList"/>
    <dgm:cxn modelId="{FDCD7CAC-D07D-F941-A201-DC618124E9C1}" type="presParOf" srcId="{93703051-CCAF-234A-A24D-3F9B4A9B1315}" destId="{D489EFC4-6545-DC41-96BC-4009137CE2C6}" srcOrd="7" destOrd="0" presId="urn:microsoft.com/office/officeart/2008/layout/LinedList"/>
    <dgm:cxn modelId="{1B036885-AABE-3747-BB86-44BD7729035B}" type="presParOf" srcId="{D489EFC4-6545-DC41-96BC-4009137CE2C6}" destId="{548E831D-FBF8-AF41-8EFA-B19AD1BCE2A4}" srcOrd="0" destOrd="0" presId="urn:microsoft.com/office/officeart/2008/layout/LinedList"/>
    <dgm:cxn modelId="{C59F6DE0-E22F-3F44-9E97-EB3D4E2BA67D}" type="presParOf" srcId="{D489EFC4-6545-DC41-96BC-4009137CE2C6}" destId="{93003664-326A-2845-B816-639214C4A70E}" srcOrd="1" destOrd="0" presId="urn:microsoft.com/office/officeart/2008/layout/LinedList"/>
    <dgm:cxn modelId="{CCD70A1E-5669-1E4F-9B52-13B75A2B2887}" type="presParOf" srcId="{93703051-CCAF-234A-A24D-3F9B4A9B1315}" destId="{83818176-A4FE-4B4E-9305-D19F098A4D9C}" srcOrd="8" destOrd="0" presId="urn:microsoft.com/office/officeart/2008/layout/LinedList"/>
    <dgm:cxn modelId="{2C7FE88A-5A13-8242-BD01-9886CBEBB3E5}" type="presParOf" srcId="{93703051-CCAF-234A-A24D-3F9B4A9B1315}" destId="{6A3C646E-90A1-B94A-8692-FE2B6717351D}" srcOrd="9" destOrd="0" presId="urn:microsoft.com/office/officeart/2008/layout/LinedList"/>
    <dgm:cxn modelId="{0903CEA6-ABAF-7E49-8613-6F1EECFDF10B}" type="presParOf" srcId="{6A3C646E-90A1-B94A-8692-FE2B6717351D}" destId="{12466456-E114-334F-A6A6-C142A9DE13D3}" srcOrd="0" destOrd="0" presId="urn:microsoft.com/office/officeart/2008/layout/LinedList"/>
    <dgm:cxn modelId="{F3FE5725-CD53-EE4A-AE08-59A7E708ACC2}" type="presParOf" srcId="{6A3C646E-90A1-B94A-8692-FE2B6717351D}" destId="{4017CA5B-C2DD-7F4B-A4C6-BE1FF4322009}" srcOrd="1" destOrd="0" presId="urn:microsoft.com/office/officeart/2008/layout/LinedList"/>
    <dgm:cxn modelId="{B5480D77-3193-094A-8190-EF020E2AB6A7}" type="presParOf" srcId="{93703051-CCAF-234A-A24D-3F9B4A9B1315}" destId="{4EF3002C-EF1A-244C-9D89-6320D46FFCD1}" srcOrd="10" destOrd="0" presId="urn:microsoft.com/office/officeart/2008/layout/LinedList"/>
    <dgm:cxn modelId="{920847A3-1DBF-1544-B510-969FEF9B6C24}" type="presParOf" srcId="{93703051-CCAF-234A-A24D-3F9B4A9B1315}" destId="{507377AD-D736-F640-A2D1-4B8B69F3D4CA}" srcOrd="11" destOrd="0" presId="urn:microsoft.com/office/officeart/2008/layout/LinedList"/>
    <dgm:cxn modelId="{D738AD59-B579-AF4C-A637-B93B5BD56EBC}" type="presParOf" srcId="{507377AD-D736-F640-A2D1-4B8B69F3D4CA}" destId="{086422B6-EAC9-FB4D-8DC3-0572CCCE28BE}" srcOrd="0" destOrd="0" presId="urn:microsoft.com/office/officeart/2008/layout/LinedList"/>
    <dgm:cxn modelId="{68348E5C-40BC-0247-9388-EC0FAFA55DD0}" type="presParOf" srcId="{507377AD-D736-F640-A2D1-4B8B69F3D4CA}" destId="{6F8E0E98-5B57-5F4F-954F-237E0DA5D4DD}" srcOrd="1" destOrd="0" presId="urn:microsoft.com/office/officeart/2008/layout/LinedList"/>
    <dgm:cxn modelId="{0009C2C6-3FD1-F54A-906D-C6E35144AF4D}" type="presParOf" srcId="{93703051-CCAF-234A-A24D-3F9B4A9B1315}" destId="{CA9335E7-2221-B743-9062-BFDBACF3D55E}" srcOrd="12" destOrd="0" presId="urn:microsoft.com/office/officeart/2008/layout/LinedList"/>
    <dgm:cxn modelId="{B341222B-8B80-6643-B0A5-A30FE5A0E112}" type="presParOf" srcId="{93703051-CCAF-234A-A24D-3F9B4A9B1315}" destId="{DD368C63-609B-6C4C-84DC-CD12228344D2}" srcOrd="13" destOrd="0" presId="urn:microsoft.com/office/officeart/2008/layout/LinedList"/>
    <dgm:cxn modelId="{20C22DF5-C01A-AE4C-91CB-13134E0A6A94}" type="presParOf" srcId="{DD368C63-609B-6C4C-84DC-CD12228344D2}" destId="{7270CAF9-B12B-6748-B27A-505F5A8ABDB9}" srcOrd="0" destOrd="0" presId="urn:microsoft.com/office/officeart/2008/layout/LinedList"/>
    <dgm:cxn modelId="{13D44FBE-16FF-3B40-B564-59C6A4BAE62E}" type="presParOf" srcId="{DD368C63-609B-6C4C-84DC-CD12228344D2}" destId="{B3728D3F-77C6-B749-9C9B-030E38806FA8}" srcOrd="1" destOrd="0" presId="urn:microsoft.com/office/officeart/2008/layout/LinedList"/>
    <dgm:cxn modelId="{2477EAD9-0370-FE42-8F5C-3128BB959DDA}" type="presParOf" srcId="{93703051-CCAF-234A-A24D-3F9B4A9B1315}" destId="{0B30103D-1461-2E49-AB85-4E4C09FE3716}" srcOrd="14" destOrd="0" presId="urn:microsoft.com/office/officeart/2008/layout/LinedList"/>
    <dgm:cxn modelId="{61777968-BA36-B845-BD3C-E628885E3246}" type="presParOf" srcId="{93703051-CCAF-234A-A24D-3F9B4A9B1315}" destId="{DEAE627B-BE43-F64F-9C09-ACFEE3AEDC47}" srcOrd="15" destOrd="0" presId="urn:microsoft.com/office/officeart/2008/layout/LinedList"/>
    <dgm:cxn modelId="{A12626C6-1E1C-B74A-A92E-B0E93E673E4E}" type="presParOf" srcId="{DEAE627B-BE43-F64F-9C09-ACFEE3AEDC47}" destId="{6E3EC7E7-9947-F249-B71F-71D29B76251A}" srcOrd="0" destOrd="0" presId="urn:microsoft.com/office/officeart/2008/layout/LinedList"/>
    <dgm:cxn modelId="{27DCAFAB-DA36-0047-91FD-936E0F74B0AB}" type="presParOf" srcId="{DEAE627B-BE43-F64F-9C09-ACFEE3AEDC47}" destId="{C7FE8BE9-CA1C-2B4C-96B4-D6F7B28F242E}" srcOrd="1" destOrd="0" presId="urn:microsoft.com/office/officeart/2008/layout/LinedList"/>
    <dgm:cxn modelId="{84ED8047-3BC5-804A-BE7F-CDD5DF44C10A}" type="presParOf" srcId="{93703051-CCAF-234A-A24D-3F9B4A9B1315}" destId="{7DBEEFF2-B455-EC4E-9000-460B9121955A}" srcOrd="16" destOrd="0" presId="urn:microsoft.com/office/officeart/2008/layout/LinedList"/>
    <dgm:cxn modelId="{9439267A-34DE-2A4E-A1EE-24A11CFB825E}" type="presParOf" srcId="{93703051-CCAF-234A-A24D-3F9B4A9B1315}" destId="{14E4A2FD-B559-5949-9802-83F4F4725383}" srcOrd="17" destOrd="0" presId="urn:microsoft.com/office/officeart/2008/layout/LinedList"/>
    <dgm:cxn modelId="{A4CF0492-9CB6-0C41-9F22-3114F93F2A0C}" type="presParOf" srcId="{14E4A2FD-B559-5949-9802-83F4F4725383}" destId="{5F076B39-7C62-DA45-86E8-8FAF2EC4F1FB}" srcOrd="0" destOrd="0" presId="urn:microsoft.com/office/officeart/2008/layout/LinedList"/>
    <dgm:cxn modelId="{3EC63440-A152-B94F-A310-61F96D51DF2A}" type="presParOf" srcId="{14E4A2FD-B559-5949-9802-83F4F4725383}" destId="{9FC9D3BF-9692-0E48-9A79-4FB0F96822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FABCE8-5ABB-41C3-AA66-0103519E61F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EDC4919-F4FF-4033-97FD-416C50183AA7}">
      <dgm:prSet custT="1"/>
      <dgm:spPr/>
      <dgm:t>
        <a:bodyPr/>
        <a:lstStyle/>
        <a:p>
          <a:r>
            <a:rPr lang="en-US" sz="1400" b="1" dirty="0" err="1">
              <a:latin typeface="Calibri" panose="020F0502020204030204" pitchFamily="34" charset="0"/>
              <a:cs typeface="Calibri" panose="020F0502020204030204" pitchFamily="34" charset="0"/>
            </a:rPr>
            <a:t>Aşağıdaki</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durumlardan</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herhangi</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birinin</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varlığında</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anneyi</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acilen</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sevk</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ediniz</a:t>
          </a:r>
          <a:r>
            <a:rPr lang="en-US" sz="1400" b="1" dirty="0">
              <a:latin typeface="Calibri" panose="020F0502020204030204" pitchFamily="34" charset="0"/>
              <a:cs typeface="Calibri" panose="020F0502020204030204" pitchFamily="34" charset="0"/>
            </a:rPr>
            <a:t>.</a:t>
          </a:r>
        </a:p>
      </dgm:t>
    </dgm:pt>
    <dgm:pt modelId="{4A77CBE6-BC77-4D95-956A-C250D3313539}" type="parTrans" cxnId="{944E05E4-4A56-478B-BBD4-50E82A0C9D14}">
      <dgm:prSet/>
      <dgm:spPr/>
      <dgm:t>
        <a:bodyPr/>
        <a:lstStyle/>
        <a:p>
          <a:endParaRPr lang="en-US" sz="1200">
            <a:latin typeface="Calibri" panose="020F0502020204030204" pitchFamily="34" charset="0"/>
            <a:cs typeface="Calibri" panose="020F0502020204030204" pitchFamily="34" charset="0"/>
          </a:endParaRPr>
        </a:p>
      </dgm:t>
    </dgm:pt>
    <dgm:pt modelId="{3D5F98D5-96B5-49B9-BFCD-62C042602631}" type="sibTrans" cxnId="{944E05E4-4A56-478B-BBD4-50E82A0C9D14}">
      <dgm:prSet/>
      <dgm:spPr/>
      <dgm:t>
        <a:bodyPr/>
        <a:lstStyle/>
        <a:p>
          <a:endParaRPr lang="en-US" sz="1200">
            <a:latin typeface="Calibri" panose="020F0502020204030204" pitchFamily="34" charset="0"/>
            <a:cs typeface="Calibri" panose="020F0502020204030204" pitchFamily="34" charset="0"/>
          </a:endParaRPr>
        </a:p>
      </dgm:t>
    </dgm:pt>
    <dgm:pt modelId="{3A397C5D-039D-4371-A171-223424047E04}">
      <dgm:prSet custT="1"/>
      <dgm:spPr/>
      <dgm:t>
        <a:bodyPr/>
        <a:lstStyle/>
        <a:p>
          <a:r>
            <a:rPr lang="en-US" sz="1200">
              <a:latin typeface="Calibri" panose="020F0502020204030204" pitchFamily="34" charset="0"/>
              <a:cs typeface="Calibri" panose="020F0502020204030204" pitchFamily="34" charset="0"/>
            </a:rPr>
            <a:t>1. Ani veya yoğun kan kaybı veya taşikardi, hipotansiyon, hipoperfüzyon dahil şok işaret ve bulguları ile beraber vajinal akıntı ve şuur düzeyinde oluşan değişiklikler mevcut ise,</a:t>
          </a:r>
        </a:p>
      </dgm:t>
    </dgm:pt>
    <dgm:pt modelId="{94CF0460-1D64-4E61-8E7F-63BAF4664DFD}" type="parTrans" cxnId="{7B5B5957-ACDE-4545-A2C1-30676816DFD2}">
      <dgm:prSet/>
      <dgm:spPr/>
      <dgm:t>
        <a:bodyPr/>
        <a:lstStyle/>
        <a:p>
          <a:endParaRPr lang="en-US" sz="1200">
            <a:latin typeface="Calibri" panose="020F0502020204030204" pitchFamily="34" charset="0"/>
            <a:cs typeface="Calibri" panose="020F0502020204030204" pitchFamily="34" charset="0"/>
          </a:endParaRPr>
        </a:p>
      </dgm:t>
    </dgm:pt>
    <dgm:pt modelId="{8CCA51A2-1363-4E62-9782-D38348459EE0}" type="sibTrans" cxnId="{7B5B5957-ACDE-4545-A2C1-30676816DFD2}">
      <dgm:prSet/>
      <dgm:spPr/>
      <dgm:t>
        <a:bodyPr/>
        <a:lstStyle/>
        <a:p>
          <a:endParaRPr lang="en-US" sz="1200">
            <a:latin typeface="Calibri" panose="020F0502020204030204" pitchFamily="34" charset="0"/>
            <a:cs typeface="Calibri" panose="020F0502020204030204" pitchFamily="34" charset="0"/>
          </a:endParaRPr>
        </a:p>
      </dgm:t>
    </dgm:pt>
    <dgm:pt modelId="{9005FF9D-42E9-4715-8A34-47B416D8288B}">
      <dgm:prSet custT="1"/>
      <dgm:spPr/>
      <dgm:t>
        <a:bodyPr/>
        <a:lstStyle/>
        <a:p>
          <a:r>
            <a:rPr lang="en-US" sz="1200">
              <a:latin typeface="Calibri" panose="020F0502020204030204" pitchFamily="34" charset="0"/>
              <a:cs typeface="Calibri" panose="020F0502020204030204" pitchFamily="34" charset="0"/>
            </a:rPr>
            <a:t>2. </a:t>
          </a:r>
          <a:r>
            <a:rPr lang="en-US" sz="1200" err="1">
              <a:latin typeface="Calibri" panose="020F0502020204030204" pitchFamily="34" charset="0"/>
              <a:cs typeface="Calibri" panose="020F0502020204030204" pitchFamily="34" charset="0"/>
            </a:rPr>
            <a:t>Sistolik</a:t>
          </a:r>
          <a:r>
            <a:rPr lang="en-US" sz="1200">
              <a:latin typeface="Calibri" panose="020F0502020204030204" pitchFamily="34" charset="0"/>
              <a:cs typeface="Calibri" panose="020F0502020204030204" pitchFamily="34" charset="0"/>
            </a:rPr>
            <a:t> 160 mmHg </a:t>
          </a:r>
          <a:r>
            <a:rPr lang="en-US" sz="1200" err="1">
              <a:latin typeface="Calibri" panose="020F0502020204030204" pitchFamily="34" charset="0"/>
              <a:cs typeface="Calibri" panose="020F0502020204030204" pitchFamily="34" charset="0"/>
            </a:rPr>
            <a:t>ve</a:t>
          </a:r>
          <a:r>
            <a:rPr lang="en-US" sz="1200">
              <a:latin typeface="Calibri" panose="020F0502020204030204" pitchFamily="34" charset="0"/>
              <a:cs typeface="Calibri" panose="020F0502020204030204" pitchFamily="34" charset="0"/>
            </a:rPr>
            <a:t>/</a:t>
          </a:r>
          <a:r>
            <a:rPr lang="en-US" sz="1200" err="1">
              <a:latin typeface="Calibri" panose="020F0502020204030204" pitchFamily="34" charset="0"/>
              <a:cs typeface="Calibri" panose="020F0502020204030204" pitchFamily="34" charset="0"/>
            </a:rPr>
            <a:t>veya</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diastolik</a:t>
          </a:r>
          <a:r>
            <a:rPr lang="en-US" sz="1200">
              <a:latin typeface="Calibri" panose="020F0502020204030204" pitchFamily="34" charset="0"/>
              <a:cs typeface="Calibri" panose="020F0502020204030204" pitchFamily="34" charset="0"/>
            </a:rPr>
            <a:t> 110 mmHg </a:t>
          </a:r>
          <a:r>
            <a:rPr lang="en-US" sz="1200" err="1">
              <a:latin typeface="Calibri" panose="020F0502020204030204" pitchFamily="34" charset="0"/>
              <a:cs typeface="Calibri" panose="020F0502020204030204" pitchFamily="34" charset="0"/>
            </a:rPr>
            <a:t>ve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üzeri</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değerlerde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ise</a:t>
          </a:r>
          <a:r>
            <a:rPr lang="en-US" sz="1200">
              <a:latin typeface="Calibri" panose="020F0502020204030204" pitchFamily="34" charset="0"/>
              <a:cs typeface="Calibri" panose="020F0502020204030204" pitchFamily="34" charset="0"/>
            </a:rPr>
            <a:t> 15 </a:t>
          </a:r>
          <a:r>
            <a:rPr lang="en-US" sz="1200" err="1">
              <a:latin typeface="Calibri" panose="020F0502020204030204" pitchFamily="34" charset="0"/>
              <a:cs typeface="Calibri" panose="020F0502020204030204" pitchFamily="34" charset="0"/>
            </a:rPr>
            <a:t>dakika</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sonra</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ölçümü</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tekrarlayınız</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hala</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yüksek</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ise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kan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basıncı</a:t>
          </a:r>
          <a:r>
            <a:rPr lang="en-US" sz="1200">
              <a:latin typeface="Calibri" panose="020F0502020204030204" pitchFamily="34" charset="0"/>
              <a:cs typeface="Calibri" panose="020F0502020204030204" pitchFamily="34" charset="0"/>
            </a:rPr>
            <a:t> 140/90 </a:t>
          </a:r>
          <a:r>
            <a:rPr lang="en-US" sz="1200" err="1">
              <a:latin typeface="Calibri" panose="020F0502020204030204" pitchFamily="34" charset="0"/>
              <a:cs typeface="Calibri" panose="020F0502020204030204" pitchFamily="34" charset="0"/>
            </a:rPr>
            <a:t>mmHg’nin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üzerinde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ve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preeklampsinin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diğer</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bulguları</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eşlik</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ediyorsa</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veya</a:t>
          </a:r>
          <a:r>
            <a:rPr lang="en-US" sz="1200">
              <a:latin typeface="Calibri" panose="020F0502020204030204" pitchFamily="34" charset="0"/>
              <a:cs typeface="Calibri" panose="020F0502020204030204" pitchFamily="34" charset="0"/>
            </a:rPr>
            <a:t> 4 </a:t>
          </a:r>
          <a:r>
            <a:rPr lang="en-US" sz="1200" err="1">
              <a:latin typeface="Calibri" panose="020F0502020204030204" pitchFamily="34" charset="0"/>
              <a:cs typeface="Calibri" panose="020F0502020204030204" pitchFamily="34" charset="0"/>
            </a:rPr>
            <a:t>saat</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içerisinde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kan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basıncı</a:t>
          </a:r>
          <a:r>
            <a:rPr lang="en-US" sz="1200">
              <a:latin typeface="Calibri" panose="020F0502020204030204" pitchFamily="34" charset="0"/>
              <a:cs typeface="Calibri" panose="020F0502020204030204" pitchFamily="34" charset="0"/>
            </a:rPr>
            <a:t> 140/90 </a:t>
          </a:r>
          <a:r>
            <a:rPr lang="en-US" sz="1200" err="1">
              <a:latin typeface="Calibri" panose="020F0502020204030204" pitchFamily="34" charset="0"/>
              <a:cs typeface="Calibri" panose="020F0502020204030204" pitchFamily="34" charset="0"/>
            </a:rPr>
            <a:t>mmHg’nin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altına</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düşürülemiyorsa</a:t>
          </a:r>
          <a:r>
            <a:rPr lang="en-US" sz="1200">
              <a:latin typeface="Calibri" panose="020F0502020204030204" pitchFamily="34" charset="0"/>
              <a:cs typeface="Calibri" panose="020F0502020204030204" pitchFamily="34" charset="0"/>
            </a:rPr>
            <a:t>,</a:t>
          </a:r>
        </a:p>
      </dgm:t>
    </dgm:pt>
    <dgm:pt modelId="{F8F3438F-CF41-434E-9C57-3A7BB82A808D}" type="parTrans" cxnId="{CD0AC744-C422-4CD7-BEA7-11023E37BE5C}">
      <dgm:prSet/>
      <dgm:spPr/>
      <dgm:t>
        <a:bodyPr/>
        <a:lstStyle/>
        <a:p>
          <a:endParaRPr lang="en-US" sz="1200">
            <a:latin typeface="Calibri" panose="020F0502020204030204" pitchFamily="34" charset="0"/>
            <a:cs typeface="Calibri" panose="020F0502020204030204" pitchFamily="34" charset="0"/>
          </a:endParaRPr>
        </a:p>
      </dgm:t>
    </dgm:pt>
    <dgm:pt modelId="{CF480235-337A-4112-90D2-06E9D8B0573E}" type="sibTrans" cxnId="{CD0AC744-C422-4CD7-BEA7-11023E37BE5C}">
      <dgm:prSet/>
      <dgm:spPr/>
      <dgm:t>
        <a:bodyPr/>
        <a:lstStyle/>
        <a:p>
          <a:endParaRPr lang="en-US" sz="1200">
            <a:latin typeface="Calibri" panose="020F0502020204030204" pitchFamily="34" charset="0"/>
            <a:cs typeface="Calibri" panose="020F0502020204030204" pitchFamily="34" charset="0"/>
          </a:endParaRPr>
        </a:p>
      </dgm:t>
    </dgm:pt>
    <dgm:pt modelId="{1C0555FA-3AEE-4B36-A353-A012AB7EEBF2}">
      <dgm:prSet custT="1"/>
      <dgm:spPr/>
      <dgm:t>
        <a:bodyPr/>
        <a:lstStyle/>
        <a:p>
          <a:r>
            <a:rPr lang="en-US" sz="1200">
              <a:latin typeface="Calibri" panose="020F0502020204030204" pitchFamily="34" charset="0"/>
              <a:cs typeface="Calibri" panose="020F0502020204030204" pitchFamily="34" charset="0"/>
            </a:rPr>
            <a:t>3. Konvülsiyon mevcut ise,</a:t>
          </a:r>
        </a:p>
      </dgm:t>
    </dgm:pt>
    <dgm:pt modelId="{8A36443C-1667-4666-8423-0D0312224E4C}" type="parTrans" cxnId="{91CF1EE5-325E-4010-AF26-76BD5BD9234E}">
      <dgm:prSet/>
      <dgm:spPr/>
      <dgm:t>
        <a:bodyPr/>
        <a:lstStyle/>
        <a:p>
          <a:endParaRPr lang="en-US" sz="1200">
            <a:latin typeface="Calibri" panose="020F0502020204030204" pitchFamily="34" charset="0"/>
            <a:cs typeface="Calibri" panose="020F0502020204030204" pitchFamily="34" charset="0"/>
          </a:endParaRPr>
        </a:p>
      </dgm:t>
    </dgm:pt>
    <dgm:pt modelId="{6F75CDBC-4742-4366-BC4E-12C7C2C70F27}" type="sibTrans" cxnId="{91CF1EE5-325E-4010-AF26-76BD5BD9234E}">
      <dgm:prSet/>
      <dgm:spPr/>
      <dgm:t>
        <a:bodyPr/>
        <a:lstStyle/>
        <a:p>
          <a:endParaRPr lang="en-US" sz="1200">
            <a:latin typeface="Calibri" panose="020F0502020204030204" pitchFamily="34" charset="0"/>
            <a:cs typeface="Calibri" panose="020F0502020204030204" pitchFamily="34" charset="0"/>
          </a:endParaRPr>
        </a:p>
      </dgm:t>
    </dgm:pt>
    <dgm:pt modelId="{0223D166-25BC-423C-BEAC-CB3AD8620CD4}">
      <dgm:prSet custT="1"/>
      <dgm:spPr/>
      <dgm:t>
        <a:bodyPr/>
        <a:lstStyle/>
        <a:p>
          <a:r>
            <a:rPr lang="en-US" sz="1200">
              <a:latin typeface="Calibri" panose="020F0502020204030204" pitchFamily="34" charset="0"/>
              <a:cs typeface="Calibri" panose="020F0502020204030204" pitchFamily="34" charset="0"/>
            </a:rPr>
            <a:t>4. </a:t>
          </a:r>
          <a:r>
            <a:rPr lang="en-US" sz="1200" err="1">
              <a:latin typeface="Calibri" panose="020F0502020204030204" pitchFamily="34" charset="0"/>
              <a:cs typeface="Calibri" panose="020F0502020204030204" pitchFamily="34" charset="0"/>
            </a:rPr>
            <a:t>Ciddi</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karın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ağrısı</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ve</a:t>
          </a:r>
          <a:r>
            <a:rPr lang="en-US" sz="1200">
              <a:latin typeface="Calibri" panose="020F0502020204030204" pitchFamily="34" charset="0"/>
              <a:cs typeface="Calibri" panose="020F0502020204030204" pitchFamily="34" charset="0"/>
            </a:rPr>
            <a:t>/</a:t>
          </a:r>
          <a:r>
            <a:rPr lang="en-US" sz="1200" err="1">
              <a:latin typeface="Calibri" panose="020F0502020204030204" pitchFamily="34" charset="0"/>
              <a:cs typeface="Calibri" panose="020F0502020204030204" pitchFamily="34" charset="0"/>
            </a:rPr>
            <a:t>veya</a:t>
          </a:r>
          <a:r>
            <a:rPr lang="en-US" sz="1200">
              <a:latin typeface="Calibri" panose="020F0502020204030204" pitchFamily="34" charset="0"/>
              <a:cs typeface="Calibri" panose="020F0502020204030204" pitchFamily="34" charset="0"/>
            </a:rPr>
            <a:t> peritoneal </a:t>
          </a:r>
          <a:r>
            <a:rPr lang="en-US" sz="1200" err="1">
              <a:latin typeface="Calibri" panose="020F0502020204030204" pitchFamily="34" charset="0"/>
              <a:cs typeface="Calibri" panose="020F0502020204030204" pitchFamily="34" charset="0"/>
            </a:rPr>
            <a:t>irritasyon</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bulguları</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varsa</a:t>
          </a:r>
          <a:r>
            <a:rPr lang="en-US" sz="1200">
              <a:latin typeface="Calibri" panose="020F0502020204030204" pitchFamily="34" charset="0"/>
              <a:cs typeface="Calibri" panose="020F0502020204030204" pitchFamily="34" charset="0"/>
            </a:rPr>
            <a:t>,</a:t>
          </a:r>
        </a:p>
      </dgm:t>
    </dgm:pt>
    <dgm:pt modelId="{9F3C03D6-0D7A-4407-A6A0-FEA76AEC5E11}" type="parTrans" cxnId="{7F7A8A69-771C-4913-9BD1-440D30C24FB2}">
      <dgm:prSet/>
      <dgm:spPr/>
      <dgm:t>
        <a:bodyPr/>
        <a:lstStyle/>
        <a:p>
          <a:endParaRPr lang="en-US" sz="1200">
            <a:latin typeface="Calibri" panose="020F0502020204030204" pitchFamily="34" charset="0"/>
            <a:cs typeface="Calibri" panose="020F0502020204030204" pitchFamily="34" charset="0"/>
          </a:endParaRPr>
        </a:p>
      </dgm:t>
    </dgm:pt>
    <dgm:pt modelId="{C97B0DC8-FBCA-4D2E-AEF8-7DBE74C438BE}" type="sibTrans" cxnId="{7F7A8A69-771C-4913-9BD1-440D30C24FB2}">
      <dgm:prSet/>
      <dgm:spPr/>
      <dgm:t>
        <a:bodyPr/>
        <a:lstStyle/>
        <a:p>
          <a:endParaRPr lang="en-US" sz="1200">
            <a:latin typeface="Calibri" panose="020F0502020204030204" pitchFamily="34" charset="0"/>
            <a:cs typeface="Calibri" panose="020F0502020204030204" pitchFamily="34" charset="0"/>
          </a:endParaRPr>
        </a:p>
      </dgm:t>
    </dgm:pt>
    <dgm:pt modelId="{1D49D9A4-11AF-43EF-9811-FE803A158B8C}">
      <dgm:prSet custT="1"/>
      <dgm:spPr/>
      <dgm:t>
        <a:bodyPr/>
        <a:lstStyle/>
        <a:p>
          <a:r>
            <a:rPr lang="en-US" sz="1200">
              <a:latin typeface="Calibri" panose="020F0502020204030204" pitchFamily="34" charset="0"/>
              <a:cs typeface="Calibri" panose="020F0502020204030204" pitchFamily="34" charset="0"/>
            </a:rPr>
            <a:t>5. Solunum güçlüğü ve hızlı solunum mevcut ise,</a:t>
          </a:r>
        </a:p>
      </dgm:t>
    </dgm:pt>
    <dgm:pt modelId="{B5C7EB02-D8A0-4308-8ABC-C95A2E1CEBA1}" type="parTrans" cxnId="{D49AADBD-8B77-430A-B96A-D3893A056758}">
      <dgm:prSet/>
      <dgm:spPr/>
      <dgm:t>
        <a:bodyPr/>
        <a:lstStyle/>
        <a:p>
          <a:endParaRPr lang="en-US" sz="1200">
            <a:latin typeface="Calibri" panose="020F0502020204030204" pitchFamily="34" charset="0"/>
            <a:cs typeface="Calibri" panose="020F0502020204030204" pitchFamily="34" charset="0"/>
          </a:endParaRPr>
        </a:p>
      </dgm:t>
    </dgm:pt>
    <dgm:pt modelId="{6D12775F-F783-4776-A15D-92AC0EE6A4FB}" type="sibTrans" cxnId="{D49AADBD-8B77-430A-B96A-D3893A056758}">
      <dgm:prSet/>
      <dgm:spPr/>
      <dgm:t>
        <a:bodyPr/>
        <a:lstStyle/>
        <a:p>
          <a:endParaRPr lang="en-US" sz="1200">
            <a:latin typeface="Calibri" panose="020F0502020204030204" pitchFamily="34" charset="0"/>
            <a:cs typeface="Calibri" panose="020F0502020204030204" pitchFamily="34" charset="0"/>
          </a:endParaRPr>
        </a:p>
      </dgm:t>
    </dgm:pt>
    <dgm:pt modelId="{51D0CFF1-BD03-4AA9-BB57-1A7322BF4CE1}">
      <dgm:prSet custT="1"/>
      <dgm:spPr/>
      <dgm:t>
        <a:bodyPr/>
        <a:lstStyle/>
        <a:p>
          <a:r>
            <a:rPr lang="en-US" sz="1200">
              <a:latin typeface="Calibri" panose="020F0502020204030204" pitchFamily="34" charset="0"/>
              <a:cs typeface="Calibri" panose="020F0502020204030204" pitchFamily="34" charset="0"/>
            </a:rPr>
            <a:t>6. Şiddetli veya sürekli baş ağrısı, bulanık görme varsa,</a:t>
          </a:r>
        </a:p>
      </dgm:t>
    </dgm:pt>
    <dgm:pt modelId="{61E2F3B3-B4BF-425A-A9B2-89F04E013FB5}" type="parTrans" cxnId="{8C774000-0D38-41CF-8244-F0C32EEA12AB}">
      <dgm:prSet/>
      <dgm:spPr/>
      <dgm:t>
        <a:bodyPr/>
        <a:lstStyle/>
        <a:p>
          <a:endParaRPr lang="en-US" sz="1200">
            <a:latin typeface="Calibri" panose="020F0502020204030204" pitchFamily="34" charset="0"/>
            <a:cs typeface="Calibri" panose="020F0502020204030204" pitchFamily="34" charset="0"/>
          </a:endParaRPr>
        </a:p>
      </dgm:t>
    </dgm:pt>
    <dgm:pt modelId="{39170026-1278-4D84-8406-8ED0507A66A3}" type="sibTrans" cxnId="{8C774000-0D38-41CF-8244-F0C32EEA12AB}">
      <dgm:prSet/>
      <dgm:spPr/>
      <dgm:t>
        <a:bodyPr/>
        <a:lstStyle/>
        <a:p>
          <a:endParaRPr lang="en-US" sz="1200">
            <a:latin typeface="Calibri" panose="020F0502020204030204" pitchFamily="34" charset="0"/>
            <a:cs typeface="Calibri" panose="020F0502020204030204" pitchFamily="34" charset="0"/>
          </a:endParaRPr>
        </a:p>
      </dgm:t>
    </dgm:pt>
    <dgm:pt modelId="{25757D0D-E4D3-47AC-95A9-D9AB308E6F3F}">
      <dgm:prSet custT="1"/>
      <dgm:spPr/>
      <dgm:t>
        <a:bodyPr/>
        <a:lstStyle/>
        <a:p>
          <a:r>
            <a:rPr lang="en-US" sz="1200">
              <a:latin typeface="Calibri" panose="020F0502020204030204" pitchFamily="34" charset="0"/>
              <a:cs typeface="Calibri" panose="020F0502020204030204" pitchFamily="34" charset="0"/>
            </a:rPr>
            <a:t>7. İki ölçümde ateş 38°C’nin üstündeyse veya enfeksiyonu düşündüren diğer işaret ve bulgular varsa,</a:t>
          </a:r>
        </a:p>
      </dgm:t>
    </dgm:pt>
    <dgm:pt modelId="{C8B5FE7F-1B48-43E6-B281-F19AD3888EBA}" type="parTrans" cxnId="{4D353F8A-3345-4E30-94D4-618AB74567B2}">
      <dgm:prSet/>
      <dgm:spPr/>
      <dgm:t>
        <a:bodyPr/>
        <a:lstStyle/>
        <a:p>
          <a:endParaRPr lang="en-US" sz="1200">
            <a:latin typeface="Calibri" panose="020F0502020204030204" pitchFamily="34" charset="0"/>
            <a:cs typeface="Calibri" panose="020F0502020204030204" pitchFamily="34" charset="0"/>
          </a:endParaRPr>
        </a:p>
      </dgm:t>
    </dgm:pt>
    <dgm:pt modelId="{524F7B49-C9CD-440A-8F5A-566E6CDE7D18}" type="sibTrans" cxnId="{4D353F8A-3345-4E30-94D4-618AB74567B2}">
      <dgm:prSet/>
      <dgm:spPr/>
      <dgm:t>
        <a:bodyPr/>
        <a:lstStyle/>
        <a:p>
          <a:endParaRPr lang="en-US" sz="1200">
            <a:latin typeface="Calibri" panose="020F0502020204030204" pitchFamily="34" charset="0"/>
            <a:cs typeface="Calibri" panose="020F0502020204030204" pitchFamily="34" charset="0"/>
          </a:endParaRPr>
        </a:p>
      </dgm:t>
    </dgm:pt>
    <dgm:pt modelId="{18389661-F6E2-4275-AEEE-990E5F4A536C}">
      <dgm:prSet custT="1"/>
      <dgm:spPr/>
      <dgm:t>
        <a:bodyPr/>
        <a:lstStyle/>
        <a:p>
          <a:r>
            <a:rPr lang="en-US" sz="1200">
              <a:latin typeface="Calibri" panose="020F0502020204030204" pitchFamily="34" charset="0"/>
              <a:cs typeface="Calibri" panose="020F0502020204030204" pitchFamily="34" charset="0"/>
            </a:rPr>
            <a:t>8. Baldır ağrısı, kızarıklık veya şişme mevcut ise,</a:t>
          </a:r>
        </a:p>
      </dgm:t>
    </dgm:pt>
    <dgm:pt modelId="{0987FD95-BA42-4DFA-B150-8F9B8F151BDF}" type="parTrans" cxnId="{77370071-7DDC-4ECE-BFF0-5F3FF4042AEB}">
      <dgm:prSet/>
      <dgm:spPr/>
      <dgm:t>
        <a:bodyPr/>
        <a:lstStyle/>
        <a:p>
          <a:endParaRPr lang="en-US" sz="1200">
            <a:latin typeface="Calibri" panose="020F0502020204030204" pitchFamily="34" charset="0"/>
            <a:cs typeface="Calibri" panose="020F0502020204030204" pitchFamily="34" charset="0"/>
          </a:endParaRPr>
        </a:p>
      </dgm:t>
    </dgm:pt>
    <dgm:pt modelId="{AEB9ED9B-AC67-4A2C-A7BF-09EE0905E438}" type="sibTrans" cxnId="{77370071-7DDC-4ECE-BFF0-5F3FF4042AEB}">
      <dgm:prSet/>
      <dgm:spPr/>
      <dgm:t>
        <a:bodyPr/>
        <a:lstStyle/>
        <a:p>
          <a:endParaRPr lang="en-US" sz="1200">
            <a:latin typeface="Calibri" panose="020F0502020204030204" pitchFamily="34" charset="0"/>
            <a:cs typeface="Calibri" panose="020F0502020204030204" pitchFamily="34" charset="0"/>
          </a:endParaRPr>
        </a:p>
      </dgm:t>
    </dgm:pt>
    <dgm:pt modelId="{A2F1083D-60A5-4005-A2DA-81151379B9FF}">
      <dgm:prSet custT="1"/>
      <dgm:spPr/>
      <dgm:t>
        <a:bodyPr/>
        <a:lstStyle/>
        <a:p>
          <a:r>
            <a:rPr lang="en-US" sz="1200">
              <a:latin typeface="Calibri" panose="020F0502020204030204" pitchFamily="34" charset="0"/>
              <a:cs typeface="Calibri" panose="020F0502020204030204" pitchFamily="34" charset="0"/>
            </a:rPr>
            <a:t>9. Nefes darlığı veya göğüs ağrısından şikâyet ediyorsa,</a:t>
          </a:r>
        </a:p>
      </dgm:t>
    </dgm:pt>
    <dgm:pt modelId="{DE77FCC0-6D97-47AF-807F-D9102BC364E9}" type="parTrans" cxnId="{00845F8B-A30C-4F26-B289-AA595D6BC36A}">
      <dgm:prSet/>
      <dgm:spPr/>
      <dgm:t>
        <a:bodyPr/>
        <a:lstStyle/>
        <a:p>
          <a:endParaRPr lang="en-US" sz="1200">
            <a:latin typeface="Calibri" panose="020F0502020204030204" pitchFamily="34" charset="0"/>
            <a:cs typeface="Calibri" panose="020F0502020204030204" pitchFamily="34" charset="0"/>
          </a:endParaRPr>
        </a:p>
      </dgm:t>
    </dgm:pt>
    <dgm:pt modelId="{1A275414-CD10-4497-9EC0-A4762F643619}" type="sibTrans" cxnId="{00845F8B-A30C-4F26-B289-AA595D6BC36A}">
      <dgm:prSet/>
      <dgm:spPr/>
      <dgm:t>
        <a:bodyPr/>
        <a:lstStyle/>
        <a:p>
          <a:endParaRPr lang="en-US" sz="1200">
            <a:latin typeface="Calibri" panose="020F0502020204030204" pitchFamily="34" charset="0"/>
            <a:cs typeface="Calibri" panose="020F0502020204030204" pitchFamily="34" charset="0"/>
          </a:endParaRPr>
        </a:p>
      </dgm:t>
    </dgm:pt>
    <dgm:pt modelId="{2AE5287E-270E-4D15-A3A9-E0B2996ABA38}">
      <dgm:prSet custT="1"/>
      <dgm:spPr/>
      <dgm:t>
        <a:bodyPr/>
        <a:lstStyle/>
        <a:p>
          <a:r>
            <a:rPr lang="en-US" sz="1200">
              <a:latin typeface="Calibri" panose="020F0502020204030204" pitchFamily="34" charset="0"/>
              <a:cs typeface="Calibri" panose="020F0502020204030204" pitchFamily="34" charset="0"/>
            </a:rPr>
            <a:t>10. Ciddi anemi (Hemoglobin 7 gr/dL ve altında) bulguları varsa,</a:t>
          </a:r>
        </a:p>
      </dgm:t>
    </dgm:pt>
    <dgm:pt modelId="{E8F6BA6A-B19A-4FBB-8EEC-6DDDB29C469F}" type="parTrans" cxnId="{CB715273-4D75-4690-8630-0107441D355C}">
      <dgm:prSet/>
      <dgm:spPr/>
      <dgm:t>
        <a:bodyPr/>
        <a:lstStyle/>
        <a:p>
          <a:endParaRPr lang="en-US" sz="1200">
            <a:latin typeface="Calibri" panose="020F0502020204030204" pitchFamily="34" charset="0"/>
            <a:cs typeface="Calibri" panose="020F0502020204030204" pitchFamily="34" charset="0"/>
          </a:endParaRPr>
        </a:p>
      </dgm:t>
    </dgm:pt>
    <dgm:pt modelId="{DBE31E76-ED60-490D-B637-DFFBFF134F6B}" type="sibTrans" cxnId="{CB715273-4D75-4690-8630-0107441D355C}">
      <dgm:prSet/>
      <dgm:spPr/>
      <dgm:t>
        <a:bodyPr/>
        <a:lstStyle/>
        <a:p>
          <a:endParaRPr lang="en-US" sz="1200">
            <a:latin typeface="Calibri" panose="020F0502020204030204" pitchFamily="34" charset="0"/>
            <a:cs typeface="Calibri" panose="020F0502020204030204" pitchFamily="34" charset="0"/>
          </a:endParaRPr>
        </a:p>
      </dgm:t>
    </dgm:pt>
    <dgm:pt modelId="{DD0996DE-728A-48F9-8CD7-BC788E9175C7}">
      <dgm:prSet custT="1"/>
      <dgm:spPr/>
      <dgm:t>
        <a:bodyPr/>
        <a:lstStyle/>
        <a:p>
          <a:r>
            <a:rPr lang="en-US" sz="1200">
              <a:latin typeface="Calibri" panose="020F0502020204030204" pitchFamily="34" charset="0"/>
              <a:cs typeface="Calibri" panose="020F0502020204030204" pitchFamily="34" charset="0"/>
            </a:rPr>
            <a:t>11. Sürekli idrar kaçırma veya fekal inkontinans.</a:t>
          </a:r>
        </a:p>
      </dgm:t>
    </dgm:pt>
    <dgm:pt modelId="{E2C2F8DC-748B-491D-883C-2731A78E267C}" type="parTrans" cxnId="{8A9CFD08-CAF1-49C0-91EF-2BCC620878BC}">
      <dgm:prSet/>
      <dgm:spPr/>
      <dgm:t>
        <a:bodyPr/>
        <a:lstStyle/>
        <a:p>
          <a:endParaRPr lang="en-US" sz="1200">
            <a:latin typeface="Calibri" panose="020F0502020204030204" pitchFamily="34" charset="0"/>
            <a:cs typeface="Calibri" panose="020F0502020204030204" pitchFamily="34" charset="0"/>
          </a:endParaRPr>
        </a:p>
      </dgm:t>
    </dgm:pt>
    <dgm:pt modelId="{D780C1A3-0782-4505-B7A5-646D42BE6D06}" type="sibTrans" cxnId="{8A9CFD08-CAF1-49C0-91EF-2BCC620878BC}">
      <dgm:prSet/>
      <dgm:spPr/>
      <dgm:t>
        <a:bodyPr/>
        <a:lstStyle/>
        <a:p>
          <a:endParaRPr lang="en-US" sz="1200">
            <a:latin typeface="Calibri" panose="020F0502020204030204" pitchFamily="34" charset="0"/>
            <a:cs typeface="Calibri" panose="020F0502020204030204" pitchFamily="34" charset="0"/>
          </a:endParaRPr>
        </a:p>
      </dgm:t>
    </dgm:pt>
    <dgm:pt modelId="{56288452-9468-E54A-9DDA-CC1DA27A8C20}" type="pres">
      <dgm:prSet presAssocID="{43FABCE8-5ABB-41C3-AA66-0103519E61FC}" presName="vert0" presStyleCnt="0">
        <dgm:presLayoutVars>
          <dgm:dir/>
          <dgm:animOne val="branch"/>
          <dgm:animLvl val="lvl"/>
        </dgm:presLayoutVars>
      </dgm:prSet>
      <dgm:spPr/>
    </dgm:pt>
    <dgm:pt modelId="{B9346492-EB31-B14B-815F-D9020E969192}" type="pres">
      <dgm:prSet presAssocID="{CEDC4919-F4FF-4033-97FD-416C50183AA7}" presName="thickLine" presStyleLbl="alignNode1" presStyleIdx="0" presStyleCnt="12"/>
      <dgm:spPr/>
    </dgm:pt>
    <dgm:pt modelId="{06A5FF3C-7AB5-AB40-BD79-A5C1E8F9A604}" type="pres">
      <dgm:prSet presAssocID="{CEDC4919-F4FF-4033-97FD-416C50183AA7}" presName="horz1" presStyleCnt="0"/>
      <dgm:spPr/>
    </dgm:pt>
    <dgm:pt modelId="{EB4F1164-2A11-CD4C-962D-314AFAB05530}" type="pres">
      <dgm:prSet presAssocID="{CEDC4919-F4FF-4033-97FD-416C50183AA7}" presName="tx1" presStyleLbl="revTx" presStyleIdx="0" presStyleCnt="12"/>
      <dgm:spPr/>
    </dgm:pt>
    <dgm:pt modelId="{4BE6B13B-A8F2-7E45-AEB0-FD1979F2DE62}" type="pres">
      <dgm:prSet presAssocID="{CEDC4919-F4FF-4033-97FD-416C50183AA7}" presName="vert1" presStyleCnt="0"/>
      <dgm:spPr/>
    </dgm:pt>
    <dgm:pt modelId="{FACD6312-3E9B-EC40-8559-4F86FBB4D72E}" type="pres">
      <dgm:prSet presAssocID="{3A397C5D-039D-4371-A171-223424047E04}" presName="thickLine" presStyleLbl="alignNode1" presStyleIdx="1" presStyleCnt="12"/>
      <dgm:spPr/>
    </dgm:pt>
    <dgm:pt modelId="{3FD62485-F101-0243-90D7-DFF782AFA1DC}" type="pres">
      <dgm:prSet presAssocID="{3A397C5D-039D-4371-A171-223424047E04}" presName="horz1" presStyleCnt="0"/>
      <dgm:spPr/>
    </dgm:pt>
    <dgm:pt modelId="{DCF4C805-344F-4845-B5FD-C17A1A13A2E4}" type="pres">
      <dgm:prSet presAssocID="{3A397C5D-039D-4371-A171-223424047E04}" presName="tx1" presStyleLbl="revTx" presStyleIdx="1" presStyleCnt="12"/>
      <dgm:spPr/>
    </dgm:pt>
    <dgm:pt modelId="{45364EFF-F265-0846-9BF3-36637C2FD5D7}" type="pres">
      <dgm:prSet presAssocID="{3A397C5D-039D-4371-A171-223424047E04}" presName="vert1" presStyleCnt="0"/>
      <dgm:spPr/>
    </dgm:pt>
    <dgm:pt modelId="{674A1AEE-3593-E647-B5CA-37AD598B11A4}" type="pres">
      <dgm:prSet presAssocID="{9005FF9D-42E9-4715-8A34-47B416D8288B}" presName="thickLine" presStyleLbl="alignNode1" presStyleIdx="2" presStyleCnt="12"/>
      <dgm:spPr/>
    </dgm:pt>
    <dgm:pt modelId="{27118DD1-F138-E94C-88C8-CF5288E30F3B}" type="pres">
      <dgm:prSet presAssocID="{9005FF9D-42E9-4715-8A34-47B416D8288B}" presName="horz1" presStyleCnt="0"/>
      <dgm:spPr/>
    </dgm:pt>
    <dgm:pt modelId="{7A67F447-50B1-3447-AB5C-1E2D45DF106A}" type="pres">
      <dgm:prSet presAssocID="{9005FF9D-42E9-4715-8A34-47B416D8288B}" presName="tx1" presStyleLbl="revTx" presStyleIdx="2" presStyleCnt="12"/>
      <dgm:spPr/>
    </dgm:pt>
    <dgm:pt modelId="{CCD50755-E427-7A41-A06C-136C79C4A87D}" type="pres">
      <dgm:prSet presAssocID="{9005FF9D-42E9-4715-8A34-47B416D8288B}" presName="vert1" presStyleCnt="0"/>
      <dgm:spPr/>
    </dgm:pt>
    <dgm:pt modelId="{E11EC645-28E2-7746-B388-2DED7E30FB13}" type="pres">
      <dgm:prSet presAssocID="{1C0555FA-3AEE-4B36-A353-A012AB7EEBF2}" presName="thickLine" presStyleLbl="alignNode1" presStyleIdx="3" presStyleCnt="12"/>
      <dgm:spPr/>
    </dgm:pt>
    <dgm:pt modelId="{01B1649E-2DAE-904D-9B50-B1C300305B9F}" type="pres">
      <dgm:prSet presAssocID="{1C0555FA-3AEE-4B36-A353-A012AB7EEBF2}" presName="horz1" presStyleCnt="0"/>
      <dgm:spPr/>
    </dgm:pt>
    <dgm:pt modelId="{01E65CBF-64F9-E147-AFDD-9952F2546EB6}" type="pres">
      <dgm:prSet presAssocID="{1C0555FA-3AEE-4B36-A353-A012AB7EEBF2}" presName="tx1" presStyleLbl="revTx" presStyleIdx="3" presStyleCnt="12"/>
      <dgm:spPr/>
    </dgm:pt>
    <dgm:pt modelId="{2C85F31F-0F49-174C-AA8E-A53D6B8FC776}" type="pres">
      <dgm:prSet presAssocID="{1C0555FA-3AEE-4B36-A353-A012AB7EEBF2}" presName="vert1" presStyleCnt="0"/>
      <dgm:spPr/>
    </dgm:pt>
    <dgm:pt modelId="{53849092-BE1C-E443-9F78-8695D3C5E2DA}" type="pres">
      <dgm:prSet presAssocID="{0223D166-25BC-423C-BEAC-CB3AD8620CD4}" presName="thickLine" presStyleLbl="alignNode1" presStyleIdx="4" presStyleCnt="12"/>
      <dgm:spPr/>
    </dgm:pt>
    <dgm:pt modelId="{9C83D731-0545-184C-BF86-16C38623C294}" type="pres">
      <dgm:prSet presAssocID="{0223D166-25BC-423C-BEAC-CB3AD8620CD4}" presName="horz1" presStyleCnt="0"/>
      <dgm:spPr/>
    </dgm:pt>
    <dgm:pt modelId="{D91DC830-67EA-8245-8B91-8D7E0F6B61DC}" type="pres">
      <dgm:prSet presAssocID="{0223D166-25BC-423C-BEAC-CB3AD8620CD4}" presName="tx1" presStyleLbl="revTx" presStyleIdx="4" presStyleCnt="12"/>
      <dgm:spPr/>
    </dgm:pt>
    <dgm:pt modelId="{6BDB0901-D4E0-3F49-8E46-2FEE329CA8BE}" type="pres">
      <dgm:prSet presAssocID="{0223D166-25BC-423C-BEAC-CB3AD8620CD4}" presName="vert1" presStyleCnt="0"/>
      <dgm:spPr/>
    </dgm:pt>
    <dgm:pt modelId="{75D53B37-1FBA-D643-82E1-8CA832479AE3}" type="pres">
      <dgm:prSet presAssocID="{1D49D9A4-11AF-43EF-9811-FE803A158B8C}" presName="thickLine" presStyleLbl="alignNode1" presStyleIdx="5" presStyleCnt="12"/>
      <dgm:spPr/>
    </dgm:pt>
    <dgm:pt modelId="{BAFF8A1D-8B26-CB45-AFC7-3701CEB18C1E}" type="pres">
      <dgm:prSet presAssocID="{1D49D9A4-11AF-43EF-9811-FE803A158B8C}" presName="horz1" presStyleCnt="0"/>
      <dgm:spPr/>
    </dgm:pt>
    <dgm:pt modelId="{B07752EE-22E7-B54D-B0D4-E21F2010687E}" type="pres">
      <dgm:prSet presAssocID="{1D49D9A4-11AF-43EF-9811-FE803A158B8C}" presName="tx1" presStyleLbl="revTx" presStyleIdx="5" presStyleCnt="12"/>
      <dgm:spPr/>
    </dgm:pt>
    <dgm:pt modelId="{1636A549-1CFF-4646-B212-6D14170357FD}" type="pres">
      <dgm:prSet presAssocID="{1D49D9A4-11AF-43EF-9811-FE803A158B8C}" presName="vert1" presStyleCnt="0"/>
      <dgm:spPr/>
    </dgm:pt>
    <dgm:pt modelId="{C5EF45E9-852B-334A-88E8-C4750D0395F3}" type="pres">
      <dgm:prSet presAssocID="{51D0CFF1-BD03-4AA9-BB57-1A7322BF4CE1}" presName="thickLine" presStyleLbl="alignNode1" presStyleIdx="6" presStyleCnt="12"/>
      <dgm:spPr/>
    </dgm:pt>
    <dgm:pt modelId="{C7C999EB-5862-9E4C-A252-5C890DC6D28F}" type="pres">
      <dgm:prSet presAssocID="{51D0CFF1-BD03-4AA9-BB57-1A7322BF4CE1}" presName="horz1" presStyleCnt="0"/>
      <dgm:spPr/>
    </dgm:pt>
    <dgm:pt modelId="{D7204928-3C11-C244-875F-663121BC0FE8}" type="pres">
      <dgm:prSet presAssocID="{51D0CFF1-BD03-4AA9-BB57-1A7322BF4CE1}" presName="tx1" presStyleLbl="revTx" presStyleIdx="6" presStyleCnt="12"/>
      <dgm:spPr/>
    </dgm:pt>
    <dgm:pt modelId="{3FE9410D-D6F4-0F46-898A-285CDFFBD0E0}" type="pres">
      <dgm:prSet presAssocID="{51D0CFF1-BD03-4AA9-BB57-1A7322BF4CE1}" presName="vert1" presStyleCnt="0"/>
      <dgm:spPr/>
    </dgm:pt>
    <dgm:pt modelId="{B723D2BA-B110-8741-876A-1C9AD9B0ED26}" type="pres">
      <dgm:prSet presAssocID="{25757D0D-E4D3-47AC-95A9-D9AB308E6F3F}" presName="thickLine" presStyleLbl="alignNode1" presStyleIdx="7" presStyleCnt="12"/>
      <dgm:spPr/>
    </dgm:pt>
    <dgm:pt modelId="{ADE8057D-53BD-1E42-BC98-2469E89B2FB1}" type="pres">
      <dgm:prSet presAssocID="{25757D0D-E4D3-47AC-95A9-D9AB308E6F3F}" presName="horz1" presStyleCnt="0"/>
      <dgm:spPr/>
    </dgm:pt>
    <dgm:pt modelId="{527F9B28-1095-944D-8FC2-74AB9DFBE45A}" type="pres">
      <dgm:prSet presAssocID="{25757D0D-E4D3-47AC-95A9-D9AB308E6F3F}" presName="tx1" presStyleLbl="revTx" presStyleIdx="7" presStyleCnt="12"/>
      <dgm:spPr/>
    </dgm:pt>
    <dgm:pt modelId="{0AACA02B-4237-1549-B95A-1100F5E280E5}" type="pres">
      <dgm:prSet presAssocID="{25757D0D-E4D3-47AC-95A9-D9AB308E6F3F}" presName="vert1" presStyleCnt="0"/>
      <dgm:spPr/>
    </dgm:pt>
    <dgm:pt modelId="{6CD99280-C4A1-7941-B37A-C90B2F1817F5}" type="pres">
      <dgm:prSet presAssocID="{18389661-F6E2-4275-AEEE-990E5F4A536C}" presName="thickLine" presStyleLbl="alignNode1" presStyleIdx="8" presStyleCnt="12"/>
      <dgm:spPr/>
    </dgm:pt>
    <dgm:pt modelId="{EB58D92A-7D1F-0841-AA60-714D305E42B7}" type="pres">
      <dgm:prSet presAssocID="{18389661-F6E2-4275-AEEE-990E5F4A536C}" presName="horz1" presStyleCnt="0"/>
      <dgm:spPr/>
    </dgm:pt>
    <dgm:pt modelId="{1E2E4144-E2F3-944A-8560-19EB8B62FE0B}" type="pres">
      <dgm:prSet presAssocID="{18389661-F6E2-4275-AEEE-990E5F4A536C}" presName="tx1" presStyleLbl="revTx" presStyleIdx="8" presStyleCnt="12"/>
      <dgm:spPr/>
    </dgm:pt>
    <dgm:pt modelId="{767C9EE8-932C-9C4D-AAE2-BCA7D7DA83D8}" type="pres">
      <dgm:prSet presAssocID="{18389661-F6E2-4275-AEEE-990E5F4A536C}" presName="vert1" presStyleCnt="0"/>
      <dgm:spPr/>
    </dgm:pt>
    <dgm:pt modelId="{9FCD215F-A708-2747-961F-0D326E4D59E8}" type="pres">
      <dgm:prSet presAssocID="{A2F1083D-60A5-4005-A2DA-81151379B9FF}" presName="thickLine" presStyleLbl="alignNode1" presStyleIdx="9" presStyleCnt="12"/>
      <dgm:spPr/>
    </dgm:pt>
    <dgm:pt modelId="{81ACCAE9-BA8D-6744-9878-D843C7EBBF53}" type="pres">
      <dgm:prSet presAssocID="{A2F1083D-60A5-4005-A2DA-81151379B9FF}" presName="horz1" presStyleCnt="0"/>
      <dgm:spPr/>
    </dgm:pt>
    <dgm:pt modelId="{A4DC9095-C78D-4E45-AADA-D83E1E04D03B}" type="pres">
      <dgm:prSet presAssocID="{A2F1083D-60A5-4005-A2DA-81151379B9FF}" presName="tx1" presStyleLbl="revTx" presStyleIdx="9" presStyleCnt="12"/>
      <dgm:spPr/>
    </dgm:pt>
    <dgm:pt modelId="{28E9DCBC-5AFF-4545-B040-E24ADFB26866}" type="pres">
      <dgm:prSet presAssocID="{A2F1083D-60A5-4005-A2DA-81151379B9FF}" presName="vert1" presStyleCnt="0"/>
      <dgm:spPr/>
    </dgm:pt>
    <dgm:pt modelId="{55F3EB51-A4E3-F247-8D7A-58AEF7181E85}" type="pres">
      <dgm:prSet presAssocID="{2AE5287E-270E-4D15-A3A9-E0B2996ABA38}" presName="thickLine" presStyleLbl="alignNode1" presStyleIdx="10" presStyleCnt="12"/>
      <dgm:spPr/>
    </dgm:pt>
    <dgm:pt modelId="{68588CC5-F091-A248-8B53-51C12F55678A}" type="pres">
      <dgm:prSet presAssocID="{2AE5287E-270E-4D15-A3A9-E0B2996ABA38}" presName="horz1" presStyleCnt="0"/>
      <dgm:spPr/>
    </dgm:pt>
    <dgm:pt modelId="{A796603F-7E53-064A-8FF3-226A846F077B}" type="pres">
      <dgm:prSet presAssocID="{2AE5287E-270E-4D15-A3A9-E0B2996ABA38}" presName="tx1" presStyleLbl="revTx" presStyleIdx="10" presStyleCnt="12"/>
      <dgm:spPr/>
    </dgm:pt>
    <dgm:pt modelId="{C12CE287-31E0-4A4E-8771-15580A0EA2E4}" type="pres">
      <dgm:prSet presAssocID="{2AE5287E-270E-4D15-A3A9-E0B2996ABA38}" presName="vert1" presStyleCnt="0"/>
      <dgm:spPr/>
    </dgm:pt>
    <dgm:pt modelId="{4938DECE-51DE-CC44-B971-E9F44A8FE546}" type="pres">
      <dgm:prSet presAssocID="{DD0996DE-728A-48F9-8CD7-BC788E9175C7}" presName="thickLine" presStyleLbl="alignNode1" presStyleIdx="11" presStyleCnt="12"/>
      <dgm:spPr/>
    </dgm:pt>
    <dgm:pt modelId="{4C21D31A-65C6-2449-8D0F-F6BC8D818F08}" type="pres">
      <dgm:prSet presAssocID="{DD0996DE-728A-48F9-8CD7-BC788E9175C7}" presName="horz1" presStyleCnt="0"/>
      <dgm:spPr/>
    </dgm:pt>
    <dgm:pt modelId="{D3919180-F6BB-6F45-ACC3-D33C0618DF35}" type="pres">
      <dgm:prSet presAssocID="{DD0996DE-728A-48F9-8CD7-BC788E9175C7}" presName="tx1" presStyleLbl="revTx" presStyleIdx="11" presStyleCnt="12"/>
      <dgm:spPr/>
    </dgm:pt>
    <dgm:pt modelId="{D620850D-ADA4-C041-BB8B-99BE7D5EAC2E}" type="pres">
      <dgm:prSet presAssocID="{DD0996DE-728A-48F9-8CD7-BC788E9175C7}" presName="vert1" presStyleCnt="0"/>
      <dgm:spPr/>
    </dgm:pt>
  </dgm:ptLst>
  <dgm:cxnLst>
    <dgm:cxn modelId="{8C774000-0D38-41CF-8244-F0C32EEA12AB}" srcId="{43FABCE8-5ABB-41C3-AA66-0103519E61FC}" destId="{51D0CFF1-BD03-4AA9-BB57-1A7322BF4CE1}" srcOrd="6" destOrd="0" parTransId="{61E2F3B3-B4BF-425A-A9B2-89F04E013FB5}" sibTransId="{39170026-1278-4D84-8406-8ED0507A66A3}"/>
    <dgm:cxn modelId="{746DA505-463E-6146-83F3-37697A1BE195}" type="presOf" srcId="{25757D0D-E4D3-47AC-95A9-D9AB308E6F3F}" destId="{527F9B28-1095-944D-8FC2-74AB9DFBE45A}" srcOrd="0" destOrd="0" presId="urn:microsoft.com/office/officeart/2008/layout/LinedList"/>
    <dgm:cxn modelId="{59E03708-68B8-304D-A32E-77CFDC7BC39A}" type="presOf" srcId="{1D49D9A4-11AF-43EF-9811-FE803A158B8C}" destId="{B07752EE-22E7-B54D-B0D4-E21F2010687E}" srcOrd="0" destOrd="0" presId="urn:microsoft.com/office/officeart/2008/layout/LinedList"/>
    <dgm:cxn modelId="{8A9CFD08-CAF1-49C0-91EF-2BCC620878BC}" srcId="{43FABCE8-5ABB-41C3-AA66-0103519E61FC}" destId="{DD0996DE-728A-48F9-8CD7-BC788E9175C7}" srcOrd="11" destOrd="0" parTransId="{E2C2F8DC-748B-491D-883C-2731A78E267C}" sibTransId="{D780C1A3-0782-4505-B7A5-646D42BE6D06}"/>
    <dgm:cxn modelId="{A1F25220-61B8-1E48-B050-76CCEF223C11}" type="presOf" srcId="{1C0555FA-3AEE-4B36-A353-A012AB7EEBF2}" destId="{01E65CBF-64F9-E147-AFDD-9952F2546EB6}" srcOrd="0" destOrd="0" presId="urn:microsoft.com/office/officeart/2008/layout/LinedList"/>
    <dgm:cxn modelId="{C7309220-9093-5343-8361-F7DB404EA623}" type="presOf" srcId="{CEDC4919-F4FF-4033-97FD-416C50183AA7}" destId="{EB4F1164-2A11-CD4C-962D-314AFAB05530}" srcOrd="0" destOrd="0" presId="urn:microsoft.com/office/officeart/2008/layout/LinedList"/>
    <dgm:cxn modelId="{47F2CE20-FDB5-1544-999E-56B8BD529185}" type="presOf" srcId="{18389661-F6E2-4275-AEEE-990E5F4A536C}" destId="{1E2E4144-E2F3-944A-8560-19EB8B62FE0B}" srcOrd="0" destOrd="0" presId="urn:microsoft.com/office/officeart/2008/layout/LinedList"/>
    <dgm:cxn modelId="{E970593A-5574-B141-95FF-944440B3EF19}" type="presOf" srcId="{43FABCE8-5ABB-41C3-AA66-0103519E61FC}" destId="{56288452-9468-E54A-9DDA-CC1DA27A8C20}" srcOrd="0" destOrd="0" presId="urn:microsoft.com/office/officeart/2008/layout/LinedList"/>
    <dgm:cxn modelId="{CD0AC744-C422-4CD7-BEA7-11023E37BE5C}" srcId="{43FABCE8-5ABB-41C3-AA66-0103519E61FC}" destId="{9005FF9D-42E9-4715-8A34-47B416D8288B}" srcOrd="2" destOrd="0" parTransId="{F8F3438F-CF41-434E-9C57-3A7BB82A808D}" sibTransId="{CF480235-337A-4112-90D2-06E9D8B0573E}"/>
    <dgm:cxn modelId="{58E0724F-85DB-0840-B2BB-CAEB79125F25}" type="presOf" srcId="{A2F1083D-60A5-4005-A2DA-81151379B9FF}" destId="{A4DC9095-C78D-4E45-AADA-D83E1E04D03B}" srcOrd="0" destOrd="0" presId="urn:microsoft.com/office/officeart/2008/layout/LinedList"/>
    <dgm:cxn modelId="{7B5B5957-ACDE-4545-A2C1-30676816DFD2}" srcId="{43FABCE8-5ABB-41C3-AA66-0103519E61FC}" destId="{3A397C5D-039D-4371-A171-223424047E04}" srcOrd="1" destOrd="0" parTransId="{94CF0460-1D64-4E61-8E7F-63BAF4664DFD}" sibTransId="{8CCA51A2-1363-4E62-9782-D38348459EE0}"/>
    <dgm:cxn modelId="{94676C62-3B35-4E4C-B45A-4F26E2A931D9}" type="presOf" srcId="{9005FF9D-42E9-4715-8A34-47B416D8288B}" destId="{7A67F447-50B1-3447-AB5C-1E2D45DF106A}" srcOrd="0" destOrd="0" presId="urn:microsoft.com/office/officeart/2008/layout/LinedList"/>
    <dgm:cxn modelId="{7F7A8A69-771C-4913-9BD1-440D30C24FB2}" srcId="{43FABCE8-5ABB-41C3-AA66-0103519E61FC}" destId="{0223D166-25BC-423C-BEAC-CB3AD8620CD4}" srcOrd="4" destOrd="0" parTransId="{9F3C03D6-0D7A-4407-A6A0-FEA76AEC5E11}" sibTransId="{C97B0DC8-FBCA-4D2E-AEF8-7DBE74C438BE}"/>
    <dgm:cxn modelId="{131DDE6B-2564-584B-85D6-AECCE4980450}" type="presOf" srcId="{2AE5287E-270E-4D15-A3A9-E0B2996ABA38}" destId="{A796603F-7E53-064A-8FF3-226A846F077B}" srcOrd="0" destOrd="0" presId="urn:microsoft.com/office/officeart/2008/layout/LinedList"/>
    <dgm:cxn modelId="{77370071-7DDC-4ECE-BFF0-5F3FF4042AEB}" srcId="{43FABCE8-5ABB-41C3-AA66-0103519E61FC}" destId="{18389661-F6E2-4275-AEEE-990E5F4A536C}" srcOrd="8" destOrd="0" parTransId="{0987FD95-BA42-4DFA-B150-8F9B8F151BDF}" sibTransId="{AEB9ED9B-AC67-4A2C-A7BF-09EE0905E438}"/>
    <dgm:cxn modelId="{CB715273-4D75-4690-8630-0107441D355C}" srcId="{43FABCE8-5ABB-41C3-AA66-0103519E61FC}" destId="{2AE5287E-270E-4D15-A3A9-E0B2996ABA38}" srcOrd="10" destOrd="0" parTransId="{E8F6BA6A-B19A-4FBB-8EEC-6DDDB29C469F}" sibTransId="{DBE31E76-ED60-490D-B637-DFFBFF134F6B}"/>
    <dgm:cxn modelId="{4D353F8A-3345-4E30-94D4-618AB74567B2}" srcId="{43FABCE8-5ABB-41C3-AA66-0103519E61FC}" destId="{25757D0D-E4D3-47AC-95A9-D9AB308E6F3F}" srcOrd="7" destOrd="0" parTransId="{C8B5FE7F-1B48-43E6-B281-F19AD3888EBA}" sibTransId="{524F7B49-C9CD-440A-8F5A-566E6CDE7D18}"/>
    <dgm:cxn modelId="{00845F8B-A30C-4F26-B289-AA595D6BC36A}" srcId="{43FABCE8-5ABB-41C3-AA66-0103519E61FC}" destId="{A2F1083D-60A5-4005-A2DA-81151379B9FF}" srcOrd="9" destOrd="0" parTransId="{DE77FCC0-6D97-47AF-807F-D9102BC364E9}" sibTransId="{1A275414-CD10-4497-9EC0-A4762F643619}"/>
    <dgm:cxn modelId="{64CDBD9C-C231-DE47-A7D1-3D6DF05912C4}" type="presOf" srcId="{0223D166-25BC-423C-BEAC-CB3AD8620CD4}" destId="{D91DC830-67EA-8245-8B91-8D7E0F6B61DC}" srcOrd="0" destOrd="0" presId="urn:microsoft.com/office/officeart/2008/layout/LinedList"/>
    <dgm:cxn modelId="{E5ACDB9F-134F-5245-9D83-C197E6716E90}" type="presOf" srcId="{51D0CFF1-BD03-4AA9-BB57-1A7322BF4CE1}" destId="{D7204928-3C11-C244-875F-663121BC0FE8}" srcOrd="0" destOrd="0" presId="urn:microsoft.com/office/officeart/2008/layout/LinedList"/>
    <dgm:cxn modelId="{D49AADBD-8B77-430A-B96A-D3893A056758}" srcId="{43FABCE8-5ABB-41C3-AA66-0103519E61FC}" destId="{1D49D9A4-11AF-43EF-9811-FE803A158B8C}" srcOrd="5" destOrd="0" parTransId="{B5C7EB02-D8A0-4308-8ABC-C95A2E1CEBA1}" sibTransId="{6D12775F-F783-4776-A15D-92AC0EE6A4FB}"/>
    <dgm:cxn modelId="{C5077EBF-E9DF-1547-A971-2790DB81D7BC}" type="presOf" srcId="{3A397C5D-039D-4371-A171-223424047E04}" destId="{DCF4C805-344F-4845-B5FD-C17A1A13A2E4}" srcOrd="0" destOrd="0" presId="urn:microsoft.com/office/officeart/2008/layout/LinedList"/>
    <dgm:cxn modelId="{944E05E4-4A56-478B-BBD4-50E82A0C9D14}" srcId="{43FABCE8-5ABB-41C3-AA66-0103519E61FC}" destId="{CEDC4919-F4FF-4033-97FD-416C50183AA7}" srcOrd="0" destOrd="0" parTransId="{4A77CBE6-BC77-4D95-956A-C250D3313539}" sibTransId="{3D5F98D5-96B5-49B9-BFCD-62C042602631}"/>
    <dgm:cxn modelId="{91CF1EE5-325E-4010-AF26-76BD5BD9234E}" srcId="{43FABCE8-5ABB-41C3-AA66-0103519E61FC}" destId="{1C0555FA-3AEE-4B36-A353-A012AB7EEBF2}" srcOrd="3" destOrd="0" parTransId="{8A36443C-1667-4666-8423-0D0312224E4C}" sibTransId="{6F75CDBC-4742-4366-BC4E-12C7C2C70F27}"/>
    <dgm:cxn modelId="{AB1D29ED-7C95-5C40-8F3F-0C23F263ECB6}" type="presOf" srcId="{DD0996DE-728A-48F9-8CD7-BC788E9175C7}" destId="{D3919180-F6BB-6F45-ACC3-D33C0618DF35}" srcOrd="0" destOrd="0" presId="urn:microsoft.com/office/officeart/2008/layout/LinedList"/>
    <dgm:cxn modelId="{0FDDF4DD-603D-DC4E-AADF-D05A8C49EAA5}" type="presParOf" srcId="{56288452-9468-E54A-9DDA-CC1DA27A8C20}" destId="{B9346492-EB31-B14B-815F-D9020E969192}" srcOrd="0" destOrd="0" presId="urn:microsoft.com/office/officeart/2008/layout/LinedList"/>
    <dgm:cxn modelId="{8FC0F4B4-AFED-BC40-A302-497D66067057}" type="presParOf" srcId="{56288452-9468-E54A-9DDA-CC1DA27A8C20}" destId="{06A5FF3C-7AB5-AB40-BD79-A5C1E8F9A604}" srcOrd="1" destOrd="0" presId="urn:microsoft.com/office/officeart/2008/layout/LinedList"/>
    <dgm:cxn modelId="{17B28919-58E8-9D43-9D53-8EBED2A49A4B}" type="presParOf" srcId="{06A5FF3C-7AB5-AB40-BD79-A5C1E8F9A604}" destId="{EB4F1164-2A11-CD4C-962D-314AFAB05530}" srcOrd="0" destOrd="0" presId="urn:microsoft.com/office/officeart/2008/layout/LinedList"/>
    <dgm:cxn modelId="{A5C1397C-580A-374F-9757-99BF935F6453}" type="presParOf" srcId="{06A5FF3C-7AB5-AB40-BD79-A5C1E8F9A604}" destId="{4BE6B13B-A8F2-7E45-AEB0-FD1979F2DE62}" srcOrd="1" destOrd="0" presId="urn:microsoft.com/office/officeart/2008/layout/LinedList"/>
    <dgm:cxn modelId="{480479D0-3EB6-EC40-A704-F99824621BE2}" type="presParOf" srcId="{56288452-9468-E54A-9DDA-CC1DA27A8C20}" destId="{FACD6312-3E9B-EC40-8559-4F86FBB4D72E}" srcOrd="2" destOrd="0" presId="urn:microsoft.com/office/officeart/2008/layout/LinedList"/>
    <dgm:cxn modelId="{D7F94668-FA1F-5A4D-A990-66888B59656F}" type="presParOf" srcId="{56288452-9468-E54A-9DDA-CC1DA27A8C20}" destId="{3FD62485-F101-0243-90D7-DFF782AFA1DC}" srcOrd="3" destOrd="0" presId="urn:microsoft.com/office/officeart/2008/layout/LinedList"/>
    <dgm:cxn modelId="{F7EB980A-D349-584B-857C-AC4E6AB5E3F1}" type="presParOf" srcId="{3FD62485-F101-0243-90D7-DFF782AFA1DC}" destId="{DCF4C805-344F-4845-B5FD-C17A1A13A2E4}" srcOrd="0" destOrd="0" presId="urn:microsoft.com/office/officeart/2008/layout/LinedList"/>
    <dgm:cxn modelId="{4F08941F-E0AC-484E-9CBB-7A2380040F07}" type="presParOf" srcId="{3FD62485-F101-0243-90D7-DFF782AFA1DC}" destId="{45364EFF-F265-0846-9BF3-36637C2FD5D7}" srcOrd="1" destOrd="0" presId="urn:microsoft.com/office/officeart/2008/layout/LinedList"/>
    <dgm:cxn modelId="{C1D00494-D3A6-2946-9F5A-43541AEF0A58}" type="presParOf" srcId="{56288452-9468-E54A-9DDA-CC1DA27A8C20}" destId="{674A1AEE-3593-E647-B5CA-37AD598B11A4}" srcOrd="4" destOrd="0" presId="urn:microsoft.com/office/officeart/2008/layout/LinedList"/>
    <dgm:cxn modelId="{26D13790-1903-8F4D-8452-9298C856D6CE}" type="presParOf" srcId="{56288452-9468-E54A-9DDA-CC1DA27A8C20}" destId="{27118DD1-F138-E94C-88C8-CF5288E30F3B}" srcOrd="5" destOrd="0" presId="urn:microsoft.com/office/officeart/2008/layout/LinedList"/>
    <dgm:cxn modelId="{E98F82C7-D494-F749-836F-EB9A2A89FC1E}" type="presParOf" srcId="{27118DD1-F138-E94C-88C8-CF5288E30F3B}" destId="{7A67F447-50B1-3447-AB5C-1E2D45DF106A}" srcOrd="0" destOrd="0" presId="urn:microsoft.com/office/officeart/2008/layout/LinedList"/>
    <dgm:cxn modelId="{F093FE36-041C-844F-B238-8DEA7C4F1686}" type="presParOf" srcId="{27118DD1-F138-E94C-88C8-CF5288E30F3B}" destId="{CCD50755-E427-7A41-A06C-136C79C4A87D}" srcOrd="1" destOrd="0" presId="urn:microsoft.com/office/officeart/2008/layout/LinedList"/>
    <dgm:cxn modelId="{8F1BE360-A571-AA48-9CD6-B6967513DE56}" type="presParOf" srcId="{56288452-9468-E54A-9DDA-CC1DA27A8C20}" destId="{E11EC645-28E2-7746-B388-2DED7E30FB13}" srcOrd="6" destOrd="0" presId="urn:microsoft.com/office/officeart/2008/layout/LinedList"/>
    <dgm:cxn modelId="{01EC0AA0-18CA-214B-9DC9-A50E94EDA596}" type="presParOf" srcId="{56288452-9468-E54A-9DDA-CC1DA27A8C20}" destId="{01B1649E-2DAE-904D-9B50-B1C300305B9F}" srcOrd="7" destOrd="0" presId="urn:microsoft.com/office/officeart/2008/layout/LinedList"/>
    <dgm:cxn modelId="{72FF8255-A910-3C4A-B134-016E013D7EA0}" type="presParOf" srcId="{01B1649E-2DAE-904D-9B50-B1C300305B9F}" destId="{01E65CBF-64F9-E147-AFDD-9952F2546EB6}" srcOrd="0" destOrd="0" presId="urn:microsoft.com/office/officeart/2008/layout/LinedList"/>
    <dgm:cxn modelId="{EAD69688-BC5B-3C4B-A093-7B6F0249C01D}" type="presParOf" srcId="{01B1649E-2DAE-904D-9B50-B1C300305B9F}" destId="{2C85F31F-0F49-174C-AA8E-A53D6B8FC776}" srcOrd="1" destOrd="0" presId="urn:microsoft.com/office/officeart/2008/layout/LinedList"/>
    <dgm:cxn modelId="{293C8060-3552-2449-A678-02204AD9308F}" type="presParOf" srcId="{56288452-9468-E54A-9DDA-CC1DA27A8C20}" destId="{53849092-BE1C-E443-9F78-8695D3C5E2DA}" srcOrd="8" destOrd="0" presId="urn:microsoft.com/office/officeart/2008/layout/LinedList"/>
    <dgm:cxn modelId="{738BB839-5B5A-1341-B39D-D36EA6BC55A7}" type="presParOf" srcId="{56288452-9468-E54A-9DDA-CC1DA27A8C20}" destId="{9C83D731-0545-184C-BF86-16C38623C294}" srcOrd="9" destOrd="0" presId="urn:microsoft.com/office/officeart/2008/layout/LinedList"/>
    <dgm:cxn modelId="{5DF865A2-4EFB-1F4E-A5B8-7D018BF502E0}" type="presParOf" srcId="{9C83D731-0545-184C-BF86-16C38623C294}" destId="{D91DC830-67EA-8245-8B91-8D7E0F6B61DC}" srcOrd="0" destOrd="0" presId="urn:microsoft.com/office/officeart/2008/layout/LinedList"/>
    <dgm:cxn modelId="{43A69F65-41B2-4243-AAB9-5EC8C989E2F4}" type="presParOf" srcId="{9C83D731-0545-184C-BF86-16C38623C294}" destId="{6BDB0901-D4E0-3F49-8E46-2FEE329CA8BE}" srcOrd="1" destOrd="0" presId="urn:microsoft.com/office/officeart/2008/layout/LinedList"/>
    <dgm:cxn modelId="{2493CCE1-7959-9C43-81BB-74BCC72AC0A6}" type="presParOf" srcId="{56288452-9468-E54A-9DDA-CC1DA27A8C20}" destId="{75D53B37-1FBA-D643-82E1-8CA832479AE3}" srcOrd="10" destOrd="0" presId="urn:microsoft.com/office/officeart/2008/layout/LinedList"/>
    <dgm:cxn modelId="{625F511F-3FA1-7240-B790-C4144D473CF6}" type="presParOf" srcId="{56288452-9468-E54A-9DDA-CC1DA27A8C20}" destId="{BAFF8A1D-8B26-CB45-AFC7-3701CEB18C1E}" srcOrd="11" destOrd="0" presId="urn:microsoft.com/office/officeart/2008/layout/LinedList"/>
    <dgm:cxn modelId="{FFF21663-CF81-4F44-B605-830DC350A026}" type="presParOf" srcId="{BAFF8A1D-8B26-CB45-AFC7-3701CEB18C1E}" destId="{B07752EE-22E7-B54D-B0D4-E21F2010687E}" srcOrd="0" destOrd="0" presId="urn:microsoft.com/office/officeart/2008/layout/LinedList"/>
    <dgm:cxn modelId="{44FB4AA3-BA53-1541-95D8-436F72A7D570}" type="presParOf" srcId="{BAFF8A1D-8B26-CB45-AFC7-3701CEB18C1E}" destId="{1636A549-1CFF-4646-B212-6D14170357FD}" srcOrd="1" destOrd="0" presId="urn:microsoft.com/office/officeart/2008/layout/LinedList"/>
    <dgm:cxn modelId="{FE447529-E70A-3D44-8BE9-32AEFBAEAB83}" type="presParOf" srcId="{56288452-9468-E54A-9DDA-CC1DA27A8C20}" destId="{C5EF45E9-852B-334A-88E8-C4750D0395F3}" srcOrd="12" destOrd="0" presId="urn:microsoft.com/office/officeart/2008/layout/LinedList"/>
    <dgm:cxn modelId="{984DF499-EB20-B849-BF06-CD8CF2629FEB}" type="presParOf" srcId="{56288452-9468-E54A-9DDA-CC1DA27A8C20}" destId="{C7C999EB-5862-9E4C-A252-5C890DC6D28F}" srcOrd="13" destOrd="0" presId="urn:microsoft.com/office/officeart/2008/layout/LinedList"/>
    <dgm:cxn modelId="{415F2B21-7312-0041-82EF-927D3CC7F254}" type="presParOf" srcId="{C7C999EB-5862-9E4C-A252-5C890DC6D28F}" destId="{D7204928-3C11-C244-875F-663121BC0FE8}" srcOrd="0" destOrd="0" presId="urn:microsoft.com/office/officeart/2008/layout/LinedList"/>
    <dgm:cxn modelId="{24C0E6EE-86C7-7340-8E15-109FF9EA9E3D}" type="presParOf" srcId="{C7C999EB-5862-9E4C-A252-5C890DC6D28F}" destId="{3FE9410D-D6F4-0F46-898A-285CDFFBD0E0}" srcOrd="1" destOrd="0" presId="urn:microsoft.com/office/officeart/2008/layout/LinedList"/>
    <dgm:cxn modelId="{19394FAE-9A55-7149-BF43-18632C40A9A6}" type="presParOf" srcId="{56288452-9468-E54A-9DDA-CC1DA27A8C20}" destId="{B723D2BA-B110-8741-876A-1C9AD9B0ED26}" srcOrd="14" destOrd="0" presId="urn:microsoft.com/office/officeart/2008/layout/LinedList"/>
    <dgm:cxn modelId="{BCD7716A-C5E9-7C41-96F0-A27878ABF806}" type="presParOf" srcId="{56288452-9468-E54A-9DDA-CC1DA27A8C20}" destId="{ADE8057D-53BD-1E42-BC98-2469E89B2FB1}" srcOrd="15" destOrd="0" presId="urn:microsoft.com/office/officeart/2008/layout/LinedList"/>
    <dgm:cxn modelId="{A6FDFB44-DDAB-F14C-AAD4-AFC7A4CF5C24}" type="presParOf" srcId="{ADE8057D-53BD-1E42-BC98-2469E89B2FB1}" destId="{527F9B28-1095-944D-8FC2-74AB9DFBE45A}" srcOrd="0" destOrd="0" presId="urn:microsoft.com/office/officeart/2008/layout/LinedList"/>
    <dgm:cxn modelId="{DEB0E8F7-8681-B247-ADBB-8EC7A05EB695}" type="presParOf" srcId="{ADE8057D-53BD-1E42-BC98-2469E89B2FB1}" destId="{0AACA02B-4237-1549-B95A-1100F5E280E5}" srcOrd="1" destOrd="0" presId="urn:microsoft.com/office/officeart/2008/layout/LinedList"/>
    <dgm:cxn modelId="{2DA031A2-EE61-2840-B8F1-2F1BEBBCDD38}" type="presParOf" srcId="{56288452-9468-E54A-9DDA-CC1DA27A8C20}" destId="{6CD99280-C4A1-7941-B37A-C90B2F1817F5}" srcOrd="16" destOrd="0" presId="urn:microsoft.com/office/officeart/2008/layout/LinedList"/>
    <dgm:cxn modelId="{85DE3D70-F811-AB4F-A2E4-9FB4F93C0E97}" type="presParOf" srcId="{56288452-9468-E54A-9DDA-CC1DA27A8C20}" destId="{EB58D92A-7D1F-0841-AA60-714D305E42B7}" srcOrd="17" destOrd="0" presId="urn:microsoft.com/office/officeart/2008/layout/LinedList"/>
    <dgm:cxn modelId="{CA3D2CD2-868C-8C47-B7CD-DDDF4D4B12FA}" type="presParOf" srcId="{EB58D92A-7D1F-0841-AA60-714D305E42B7}" destId="{1E2E4144-E2F3-944A-8560-19EB8B62FE0B}" srcOrd="0" destOrd="0" presId="urn:microsoft.com/office/officeart/2008/layout/LinedList"/>
    <dgm:cxn modelId="{6E6E21FA-F10A-C44A-BB35-14936EB934F3}" type="presParOf" srcId="{EB58D92A-7D1F-0841-AA60-714D305E42B7}" destId="{767C9EE8-932C-9C4D-AAE2-BCA7D7DA83D8}" srcOrd="1" destOrd="0" presId="urn:microsoft.com/office/officeart/2008/layout/LinedList"/>
    <dgm:cxn modelId="{28BC11E3-2A21-CC43-B954-9B2AF36BF0D2}" type="presParOf" srcId="{56288452-9468-E54A-9DDA-CC1DA27A8C20}" destId="{9FCD215F-A708-2747-961F-0D326E4D59E8}" srcOrd="18" destOrd="0" presId="urn:microsoft.com/office/officeart/2008/layout/LinedList"/>
    <dgm:cxn modelId="{AE9BB6C6-0B95-CE4C-A931-6D1E46AEDC6F}" type="presParOf" srcId="{56288452-9468-E54A-9DDA-CC1DA27A8C20}" destId="{81ACCAE9-BA8D-6744-9878-D843C7EBBF53}" srcOrd="19" destOrd="0" presId="urn:microsoft.com/office/officeart/2008/layout/LinedList"/>
    <dgm:cxn modelId="{422034D4-E2CD-B740-8FB1-D52A86B4772D}" type="presParOf" srcId="{81ACCAE9-BA8D-6744-9878-D843C7EBBF53}" destId="{A4DC9095-C78D-4E45-AADA-D83E1E04D03B}" srcOrd="0" destOrd="0" presId="urn:microsoft.com/office/officeart/2008/layout/LinedList"/>
    <dgm:cxn modelId="{630FF4A3-2881-4E40-8458-A458F275E5F0}" type="presParOf" srcId="{81ACCAE9-BA8D-6744-9878-D843C7EBBF53}" destId="{28E9DCBC-5AFF-4545-B040-E24ADFB26866}" srcOrd="1" destOrd="0" presId="urn:microsoft.com/office/officeart/2008/layout/LinedList"/>
    <dgm:cxn modelId="{726B87EF-7172-3F40-9ADF-86BF780DAD6A}" type="presParOf" srcId="{56288452-9468-E54A-9DDA-CC1DA27A8C20}" destId="{55F3EB51-A4E3-F247-8D7A-58AEF7181E85}" srcOrd="20" destOrd="0" presId="urn:microsoft.com/office/officeart/2008/layout/LinedList"/>
    <dgm:cxn modelId="{F889DA2F-A4E6-7B46-8A19-3EFF72B6F626}" type="presParOf" srcId="{56288452-9468-E54A-9DDA-CC1DA27A8C20}" destId="{68588CC5-F091-A248-8B53-51C12F55678A}" srcOrd="21" destOrd="0" presId="urn:microsoft.com/office/officeart/2008/layout/LinedList"/>
    <dgm:cxn modelId="{6F3084F5-4FB9-2D41-9C64-542A26A987D6}" type="presParOf" srcId="{68588CC5-F091-A248-8B53-51C12F55678A}" destId="{A796603F-7E53-064A-8FF3-226A846F077B}" srcOrd="0" destOrd="0" presId="urn:microsoft.com/office/officeart/2008/layout/LinedList"/>
    <dgm:cxn modelId="{5A8905DD-5C6B-1047-9BC7-D9679231B022}" type="presParOf" srcId="{68588CC5-F091-A248-8B53-51C12F55678A}" destId="{C12CE287-31E0-4A4E-8771-15580A0EA2E4}" srcOrd="1" destOrd="0" presId="urn:microsoft.com/office/officeart/2008/layout/LinedList"/>
    <dgm:cxn modelId="{3108EFF5-818C-884B-9DAA-BED214005A4C}" type="presParOf" srcId="{56288452-9468-E54A-9DDA-CC1DA27A8C20}" destId="{4938DECE-51DE-CC44-B971-E9F44A8FE546}" srcOrd="22" destOrd="0" presId="urn:microsoft.com/office/officeart/2008/layout/LinedList"/>
    <dgm:cxn modelId="{C1FD1996-DC0B-5847-B760-EB179295E8FF}" type="presParOf" srcId="{56288452-9468-E54A-9DDA-CC1DA27A8C20}" destId="{4C21D31A-65C6-2449-8D0F-F6BC8D818F08}" srcOrd="23" destOrd="0" presId="urn:microsoft.com/office/officeart/2008/layout/LinedList"/>
    <dgm:cxn modelId="{5C564634-2AE1-9640-A241-02F54554BE81}" type="presParOf" srcId="{4C21D31A-65C6-2449-8D0F-F6BC8D818F08}" destId="{D3919180-F6BB-6F45-ACC3-D33C0618DF35}" srcOrd="0" destOrd="0" presId="urn:microsoft.com/office/officeart/2008/layout/LinedList"/>
    <dgm:cxn modelId="{E10D7708-D7B5-884D-B8A7-FDA4BD1C8773}" type="presParOf" srcId="{4C21D31A-65C6-2449-8D0F-F6BC8D818F08}" destId="{D620850D-ADA4-C041-BB8B-99BE7D5EAC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F467A-9032-7542-B81E-0DE0AC0E50A7}">
      <dsp:nvSpPr>
        <dsp:cNvPr id="0" name=""/>
        <dsp:cNvSpPr/>
      </dsp:nvSpPr>
      <dsp:spPr>
        <a:xfrm>
          <a:off x="0" y="1925"/>
          <a:ext cx="10671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4AE6A-9B39-3643-9B61-37BD5BF91115}">
      <dsp:nvSpPr>
        <dsp:cNvPr id="0" name=""/>
        <dsp:cNvSpPr/>
      </dsp:nvSpPr>
      <dsp:spPr>
        <a:xfrm>
          <a:off x="0" y="1925"/>
          <a:ext cx="10671048" cy="65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u="none" kern="1200">
              <a:latin typeface="Calibri" panose="020F0502020204030204" pitchFamily="34" charset="0"/>
              <a:cs typeface="Calibri" panose="020F0502020204030204" pitchFamily="34" charset="0"/>
            </a:rPr>
            <a:t>Öğrenim hedefleri:</a:t>
          </a:r>
          <a:endParaRPr lang="en-US" sz="2800" u="none" kern="1200">
            <a:latin typeface="Calibri" panose="020F0502020204030204" pitchFamily="34" charset="0"/>
            <a:cs typeface="Calibri" panose="020F0502020204030204" pitchFamily="34" charset="0"/>
          </a:endParaRPr>
        </a:p>
      </dsp:txBody>
      <dsp:txXfrm>
        <a:off x="0" y="1925"/>
        <a:ext cx="10671048" cy="656688"/>
      </dsp:txXfrm>
    </dsp:sp>
    <dsp:sp modelId="{B3B93F3E-C413-A24A-9DCA-768304BFBAB3}">
      <dsp:nvSpPr>
        <dsp:cNvPr id="0" name=""/>
        <dsp:cNvSpPr/>
      </dsp:nvSpPr>
      <dsp:spPr>
        <a:xfrm>
          <a:off x="0" y="658614"/>
          <a:ext cx="10671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EA8D1-4AC2-CE4B-852D-EDBD2E79C745}">
      <dsp:nvSpPr>
        <dsp:cNvPr id="0" name=""/>
        <dsp:cNvSpPr/>
      </dsp:nvSpPr>
      <dsp:spPr>
        <a:xfrm>
          <a:off x="0" y="658614"/>
          <a:ext cx="10671048" cy="65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none" kern="1200" err="1">
              <a:latin typeface="Calibri" panose="020F0502020204030204" pitchFamily="34" charset="0"/>
              <a:cs typeface="Calibri" panose="020F0502020204030204" pitchFamily="34" charset="0"/>
            </a:rPr>
            <a:t>Gebelik</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izleminin</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amacını</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açıklayabilmek</a:t>
          </a:r>
          <a:endParaRPr lang="en-US" sz="2800" u="none" kern="1200">
            <a:latin typeface="Calibri" panose="020F0502020204030204" pitchFamily="34" charset="0"/>
            <a:cs typeface="Calibri" panose="020F0502020204030204" pitchFamily="34" charset="0"/>
          </a:endParaRPr>
        </a:p>
      </dsp:txBody>
      <dsp:txXfrm>
        <a:off x="0" y="658614"/>
        <a:ext cx="10671048" cy="656688"/>
      </dsp:txXfrm>
    </dsp:sp>
    <dsp:sp modelId="{8DC3D6A1-CDAC-484A-A214-F8108908719F}">
      <dsp:nvSpPr>
        <dsp:cNvPr id="0" name=""/>
        <dsp:cNvSpPr/>
      </dsp:nvSpPr>
      <dsp:spPr>
        <a:xfrm>
          <a:off x="0" y="1315302"/>
          <a:ext cx="10671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C4D88-3DD9-DD45-83AE-9A83F3BFD03C}">
      <dsp:nvSpPr>
        <dsp:cNvPr id="0" name=""/>
        <dsp:cNvSpPr/>
      </dsp:nvSpPr>
      <dsp:spPr>
        <a:xfrm>
          <a:off x="0" y="1315302"/>
          <a:ext cx="10671048" cy="65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none" kern="1200" err="1">
              <a:latin typeface="Calibri" panose="020F0502020204030204" pitchFamily="34" charset="0"/>
              <a:cs typeface="Calibri" panose="020F0502020204030204" pitchFamily="34" charset="0"/>
            </a:rPr>
            <a:t>Gebelikte</a:t>
          </a:r>
          <a:r>
            <a:rPr lang="en-US" sz="2800" u="none" kern="1200">
              <a:latin typeface="Calibri" panose="020F0502020204030204" pitchFamily="34" charset="0"/>
              <a:cs typeface="Calibri" panose="020F0502020204030204" pitchFamily="34" charset="0"/>
            </a:rPr>
            <a:t> hangi </a:t>
          </a:r>
          <a:r>
            <a:rPr lang="en-US" sz="2800" u="none" kern="1200" err="1">
              <a:latin typeface="Calibri" panose="020F0502020204030204" pitchFamily="34" charset="0"/>
              <a:cs typeface="Calibri" panose="020F0502020204030204" pitchFamily="34" charset="0"/>
            </a:rPr>
            <a:t>haftalarda</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görüşme</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yapıldığını</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sayabilmek</a:t>
          </a:r>
          <a:endParaRPr lang="en-US" sz="2800" u="none" kern="1200">
            <a:latin typeface="Calibri" panose="020F0502020204030204" pitchFamily="34" charset="0"/>
            <a:cs typeface="Calibri" panose="020F0502020204030204" pitchFamily="34" charset="0"/>
          </a:endParaRPr>
        </a:p>
      </dsp:txBody>
      <dsp:txXfrm>
        <a:off x="0" y="1315302"/>
        <a:ext cx="10671048" cy="656688"/>
      </dsp:txXfrm>
    </dsp:sp>
    <dsp:sp modelId="{7296BC69-EB46-BF41-AC9E-E87EE2252812}">
      <dsp:nvSpPr>
        <dsp:cNvPr id="0" name=""/>
        <dsp:cNvSpPr/>
      </dsp:nvSpPr>
      <dsp:spPr>
        <a:xfrm>
          <a:off x="0" y="1971990"/>
          <a:ext cx="10671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DB985-3700-E94F-9088-47D7B9566C05}">
      <dsp:nvSpPr>
        <dsp:cNvPr id="0" name=""/>
        <dsp:cNvSpPr/>
      </dsp:nvSpPr>
      <dsp:spPr>
        <a:xfrm>
          <a:off x="0" y="1971990"/>
          <a:ext cx="10671048" cy="65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none" kern="1200">
              <a:latin typeface="Calibri" panose="020F0502020204030204" pitchFamily="34" charset="0"/>
              <a:cs typeface="Calibri" panose="020F0502020204030204" pitchFamily="34" charset="0"/>
            </a:rPr>
            <a:t>Gebelikte yapılan her görüşmede istenecek tetkikleri sayabilmek</a:t>
          </a:r>
        </a:p>
      </dsp:txBody>
      <dsp:txXfrm>
        <a:off x="0" y="1971990"/>
        <a:ext cx="10671048" cy="656688"/>
      </dsp:txXfrm>
    </dsp:sp>
    <dsp:sp modelId="{806DB190-678B-5248-ABA0-5B4DB669D2E0}">
      <dsp:nvSpPr>
        <dsp:cNvPr id="0" name=""/>
        <dsp:cNvSpPr/>
      </dsp:nvSpPr>
      <dsp:spPr>
        <a:xfrm>
          <a:off x="0" y="2628678"/>
          <a:ext cx="10671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CE2C0-F622-B54D-819D-56C6D42883C8}">
      <dsp:nvSpPr>
        <dsp:cNvPr id="0" name=""/>
        <dsp:cNvSpPr/>
      </dsp:nvSpPr>
      <dsp:spPr>
        <a:xfrm>
          <a:off x="0" y="2628678"/>
          <a:ext cx="10671048" cy="65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none" kern="1200" err="1">
              <a:latin typeface="Calibri" panose="020F0502020204030204" pitchFamily="34" charset="0"/>
              <a:cs typeface="Calibri" panose="020F0502020204030204" pitchFamily="34" charset="0"/>
            </a:rPr>
            <a:t>Dünyada</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gebe</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takiplerini</a:t>
          </a:r>
          <a:r>
            <a:rPr lang="en-US" sz="2800" u="none" kern="1200">
              <a:latin typeface="Calibri" panose="020F0502020204030204" pitchFamily="34" charset="0"/>
              <a:cs typeface="Calibri" panose="020F0502020204030204" pitchFamily="34" charset="0"/>
            </a:rPr>
            <a:t> </a:t>
          </a:r>
          <a:r>
            <a:rPr lang="en-US" sz="2800" u="none" kern="1200" err="1">
              <a:latin typeface="Calibri" panose="020F0502020204030204" pitchFamily="34" charset="0"/>
              <a:cs typeface="Calibri" panose="020F0502020204030204" pitchFamily="34" charset="0"/>
            </a:rPr>
            <a:t>karşılaştırabilmek</a:t>
          </a:r>
          <a:endParaRPr lang="en-US" sz="2800" u="none" kern="1200">
            <a:latin typeface="Calibri" panose="020F0502020204030204" pitchFamily="34" charset="0"/>
            <a:cs typeface="Calibri" panose="020F0502020204030204" pitchFamily="34" charset="0"/>
          </a:endParaRPr>
        </a:p>
      </dsp:txBody>
      <dsp:txXfrm>
        <a:off x="0" y="2628678"/>
        <a:ext cx="10671048" cy="656688"/>
      </dsp:txXfrm>
    </dsp:sp>
    <dsp:sp modelId="{F132915F-E2C5-A143-94AE-6C7723DD9768}">
      <dsp:nvSpPr>
        <dsp:cNvPr id="0" name=""/>
        <dsp:cNvSpPr/>
      </dsp:nvSpPr>
      <dsp:spPr>
        <a:xfrm>
          <a:off x="0" y="3285366"/>
          <a:ext cx="10671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F5A50-7EBA-7B44-84EB-BAC07A62B1EA}">
      <dsp:nvSpPr>
        <dsp:cNvPr id="0" name=""/>
        <dsp:cNvSpPr/>
      </dsp:nvSpPr>
      <dsp:spPr>
        <a:xfrm>
          <a:off x="0" y="3285366"/>
          <a:ext cx="10671048" cy="656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none" kern="1200">
              <a:latin typeface="Calibri" panose="020F0502020204030204" pitchFamily="34" charset="0"/>
              <a:cs typeface="Calibri" panose="020F0502020204030204" pitchFamily="34" charset="0"/>
            </a:rPr>
            <a:t>Sevk kriterlerini sayabilmek</a:t>
          </a:r>
        </a:p>
      </dsp:txBody>
      <dsp:txXfrm>
        <a:off x="0" y="3285366"/>
        <a:ext cx="10671048" cy="656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53968-60B4-C84B-B681-D54218280CC7}">
      <dsp:nvSpPr>
        <dsp:cNvPr id="0" name=""/>
        <dsp:cNvSpPr/>
      </dsp:nvSpPr>
      <dsp:spPr>
        <a:xfrm>
          <a:off x="0" y="0"/>
          <a:ext cx="575070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9DB50-571F-1B4B-A33C-73CBB4FBAE37}">
      <dsp:nvSpPr>
        <dsp:cNvPr id="0" name=""/>
        <dsp:cNvSpPr/>
      </dsp:nvSpPr>
      <dsp:spPr>
        <a:xfrm>
          <a:off x="0" y="0"/>
          <a:ext cx="5750704" cy="12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kern="1200" dirty="0"/>
            <a:t>2002 yılında </a:t>
          </a:r>
          <a:r>
            <a:rPr lang="tr-TR" sz="3100" b="1" kern="1200" dirty="0"/>
            <a:t>anne ölüm oranı </a:t>
          </a:r>
          <a:r>
            <a:rPr lang="tr-TR" sz="3100" kern="1200" dirty="0"/>
            <a:t>yüz bin canlı doğumda 64 iken</a:t>
          </a:r>
          <a:endParaRPr lang="en-US" sz="3100" kern="1200" dirty="0"/>
        </a:p>
      </dsp:txBody>
      <dsp:txXfrm>
        <a:off x="0" y="0"/>
        <a:ext cx="5750704" cy="1244923"/>
      </dsp:txXfrm>
    </dsp:sp>
    <dsp:sp modelId="{2F69966D-6668-BD47-BF6B-3D2A49132285}">
      <dsp:nvSpPr>
        <dsp:cNvPr id="0" name=""/>
        <dsp:cNvSpPr/>
      </dsp:nvSpPr>
      <dsp:spPr>
        <a:xfrm>
          <a:off x="0" y="1244923"/>
          <a:ext cx="5750704" cy="0"/>
        </a:xfrm>
        <a:prstGeom prst="line">
          <a:avLst/>
        </a:prstGeom>
        <a:solidFill>
          <a:schemeClr val="accent2">
            <a:hueOff val="-6070200"/>
            <a:satOff val="977"/>
            <a:lumOff val="2680"/>
            <a:alphaOff val="0"/>
          </a:schemeClr>
        </a:solidFill>
        <a:ln w="12700" cap="flat" cmpd="sng" algn="ctr">
          <a:solidFill>
            <a:schemeClr val="accent2">
              <a:hueOff val="-6070200"/>
              <a:satOff val="977"/>
              <a:lumOff val="26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C0454-AA78-204E-9A5B-7D7ED92996F5}">
      <dsp:nvSpPr>
        <dsp:cNvPr id="0" name=""/>
        <dsp:cNvSpPr/>
      </dsp:nvSpPr>
      <dsp:spPr>
        <a:xfrm>
          <a:off x="0" y="1244923"/>
          <a:ext cx="5750704" cy="12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kern="1200" dirty="0"/>
            <a:t>2023 yılında 13,5’e </a:t>
          </a:r>
          <a:endParaRPr lang="en-US" sz="3100" kern="1200" dirty="0"/>
        </a:p>
      </dsp:txBody>
      <dsp:txXfrm>
        <a:off x="0" y="1244923"/>
        <a:ext cx="5750704" cy="1244923"/>
      </dsp:txXfrm>
    </dsp:sp>
    <dsp:sp modelId="{8DA3964A-D3FD-7344-97FE-916FA9301049}">
      <dsp:nvSpPr>
        <dsp:cNvPr id="0" name=""/>
        <dsp:cNvSpPr/>
      </dsp:nvSpPr>
      <dsp:spPr>
        <a:xfrm>
          <a:off x="0" y="2456358"/>
          <a:ext cx="5750704" cy="0"/>
        </a:xfrm>
        <a:prstGeom prst="line">
          <a:avLst/>
        </a:prstGeom>
        <a:solidFill>
          <a:schemeClr val="accent2">
            <a:hueOff val="-12140401"/>
            <a:satOff val="1954"/>
            <a:lumOff val="5360"/>
            <a:alphaOff val="0"/>
          </a:schemeClr>
        </a:solidFill>
        <a:ln w="12700" cap="flat" cmpd="sng" algn="ctr">
          <a:solidFill>
            <a:schemeClr val="accent2">
              <a:hueOff val="-12140401"/>
              <a:satOff val="1954"/>
              <a:lumOff val="53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0DA02-AFAA-F544-9466-F16519BDEFD4}">
      <dsp:nvSpPr>
        <dsp:cNvPr id="0" name=""/>
        <dsp:cNvSpPr/>
      </dsp:nvSpPr>
      <dsp:spPr>
        <a:xfrm>
          <a:off x="0" y="2489847"/>
          <a:ext cx="5750704" cy="12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dirty="0"/>
            <a:t>Bebek ölüm hızı </a:t>
          </a:r>
          <a:r>
            <a:rPr lang="tr-TR" sz="3100" kern="1200" dirty="0"/>
            <a:t>ise 2002 yılında binde 31,5 iken</a:t>
          </a:r>
          <a:endParaRPr lang="en-US" sz="3100" kern="1200" dirty="0"/>
        </a:p>
      </dsp:txBody>
      <dsp:txXfrm>
        <a:off x="0" y="2489847"/>
        <a:ext cx="5750704" cy="1244923"/>
      </dsp:txXfrm>
    </dsp:sp>
    <dsp:sp modelId="{EACB3721-FBE3-4B4F-946C-50ECD3D92FDC}">
      <dsp:nvSpPr>
        <dsp:cNvPr id="0" name=""/>
        <dsp:cNvSpPr/>
      </dsp:nvSpPr>
      <dsp:spPr>
        <a:xfrm>
          <a:off x="0" y="3734770"/>
          <a:ext cx="5750704" cy="0"/>
        </a:xfrm>
        <a:prstGeom prst="line">
          <a:avLst/>
        </a:prstGeom>
        <a:solidFill>
          <a:schemeClr val="accent2">
            <a:hueOff val="-18210601"/>
            <a:satOff val="2931"/>
            <a:lumOff val="8040"/>
            <a:alphaOff val="0"/>
          </a:schemeClr>
        </a:solidFill>
        <a:ln w="12700" cap="flat" cmpd="sng" algn="ctr">
          <a:solidFill>
            <a:schemeClr val="accent2">
              <a:hueOff val="-18210601"/>
              <a:satOff val="2931"/>
              <a:lumOff val="8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D2060-4F35-C244-9CF3-49485DEE2ACD}">
      <dsp:nvSpPr>
        <dsp:cNvPr id="0" name=""/>
        <dsp:cNvSpPr/>
      </dsp:nvSpPr>
      <dsp:spPr>
        <a:xfrm>
          <a:off x="0" y="3734770"/>
          <a:ext cx="5750704" cy="1244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kern="1200" dirty="0"/>
            <a:t>2024 yılında binde 9,1’e gerilemiştir.</a:t>
          </a:r>
          <a:endParaRPr lang="en-US" sz="3100" kern="1200" dirty="0"/>
        </a:p>
      </dsp:txBody>
      <dsp:txXfrm>
        <a:off x="0" y="3734770"/>
        <a:ext cx="5750704" cy="1244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7F6B2-7030-C84A-9474-7461E6C2992F}">
      <dsp:nvSpPr>
        <dsp:cNvPr id="0" name=""/>
        <dsp:cNvSpPr/>
      </dsp:nvSpPr>
      <dsp:spPr>
        <a:xfrm>
          <a:off x="0" y="3235"/>
          <a:ext cx="5664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5879B-9A34-0046-B762-C03E4F836801}">
      <dsp:nvSpPr>
        <dsp:cNvPr id="0" name=""/>
        <dsp:cNvSpPr/>
      </dsp:nvSpPr>
      <dsp:spPr>
        <a:xfrm>
          <a:off x="0" y="3235"/>
          <a:ext cx="5664038" cy="101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a:latin typeface="Calibri" panose="020F0502020204030204" pitchFamily="34" charset="0"/>
              <a:cs typeface="Calibri" panose="020F0502020204030204" pitchFamily="34" charset="0"/>
            </a:rPr>
            <a:t>Türkiye birinci basamak sağlık hizmetleri arasında gebelik tanı tetkikleri bulunmaktadır. </a:t>
          </a:r>
          <a:endParaRPr lang="en-US" sz="2100" kern="1200">
            <a:latin typeface="Calibri" panose="020F0502020204030204" pitchFamily="34" charset="0"/>
            <a:cs typeface="Calibri" panose="020F0502020204030204" pitchFamily="34" charset="0"/>
          </a:endParaRPr>
        </a:p>
      </dsp:txBody>
      <dsp:txXfrm>
        <a:off x="0" y="3235"/>
        <a:ext cx="5664038" cy="1017238"/>
      </dsp:txXfrm>
    </dsp:sp>
    <dsp:sp modelId="{BE4E37E1-35C2-D440-94AD-C6383337A13F}">
      <dsp:nvSpPr>
        <dsp:cNvPr id="0" name=""/>
        <dsp:cNvSpPr/>
      </dsp:nvSpPr>
      <dsp:spPr>
        <a:xfrm>
          <a:off x="0" y="1020474"/>
          <a:ext cx="5664038" cy="0"/>
        </a:xfrm>
        <a:prstGeom prst="line">
          <a:avLst/>
        </a:prstGeom>
        <a:solidFill>
          <a:schemeClr val="accent5">
            <a:hueOff val="2712364"/>
            <a:satOff val="18399"/>
            <a:lumOff val="-261"/>
            <a:alphaOff val="0"/>
          </a:schemeClr>
        </a:solidFill>
        <a:ln w="12700" cap="flat" cmpd="sng" algn="ctr">
          <a:solidFill>
            <a:schemeClr val="accent5">
              <a:hueOff val="2712364"/>
              <a:satOff val="18399"/>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D67FA-0B26-BA49-98F1-E58DC2E2A2BD}">
      <dsp:nvSpPr>
        <dsp:cNvPr id="0" name=""/>
        <dsp:cNvSpPr/>
      </dsp:nvSpPr>
      <dsp:spPr>
        <a:xfrm>
          <a:off x="0" y="1020474"/>
          <a:ext cx="5658506" cy="1365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a:latin typeface="Calibri" panose="020F0502020204030204" pitchFamily="34" charset="0"/>
              <a:cs typeface="Calibri" panose="020F0502020204030204" pitchFamily="34" charset="0"/>
            </a:rPr>
            <a:t>Gebelik tanısının birinci basamakta alınması, erken gebe kaydının oluşmasına ve doğum öncesi bakımdan daha fazla süre faydalanılmasına olanak sağlar.</a:t>
          </a:r>
          <a:endParaRPr lang="en-US" sz="2100" kern="1200">
            <a:latin typeface="Calibri" panose="020F0502020204030204" pitchFamily="34" charset="0"/>
            <a:cs typeface="Calibri" panose="020F0502020204030204" pitchFamily="34" charset="0"/>
          </a:endParaRPr>
        </a:p>
      </dsp:txBody>
      <dsp:txXfrm>
        <a:off x="0" y="1020474"/>
        <a:ext cx="5658506" cy="1365714"/>
      </dsp:txXfrm>
    </dsp:sp>
    <dsp:sp modelId="{31BD307A-AB28-8C49-BE19-7DEBC1ABB869}">
      <dsp:nvSpPr>
        <dsp:cNvPr id="0" name=""/>
        <dsp:cNvSpPr/>
      </dsp:nvSpPr>
      <dsp:spPr>
        <a:xfrm>
          <a:off x="0" y="2386188"/>
          <a:ext cx="5664038" cy="0"/>
        </a:xfrm>
        <a:prstGeom prst="line">
          <a:avLst/>
        </a:prstGeom>
        <a:solidFill>
          <a:schemeClr val="accent5">
            <a:hueOff val="5424727"/>
            <a:satOff val="36798"/>
            <a:lumOff val="-522"/>
            <a:alphaOff val="0"/>
          </a:schemeClr>
        </a:solidFill>
        <a:ln w="12700" cap="flat" cmpd="sng" algn="ctr">
          <a:solidFill>
            <a:schemeClr val="accent5">
              <a:hueOff val="5424727"/>
              <a:satOff val="36798"/>
              <a:lumOff val="-5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3C694-1832-A246-B02C-D2903841F4E2}">
      <dsp:nvSpPr>
        <dsp:cNvPr id="0" name=""/>
        <dsp:cNvSpPr/>
      </dsp:nvSpPr>
      <dsp:spPr>
        <a:xfrm>
          <a:off x="0" y="2386188"/>
          <a:ext cx="5658506" cy="166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a:latin typeface="Calibri" panose="020F0502020204030204" pitchFamily="34" charset="0"/>
              <a:cs typeface="Calibri" panose="020F0502020204030204" pitchFamily="34" charset="0"/>
            </a:rPr>
            <a:t>Gebeliğin birinci basamakta izlenmesi, gebe ve bebeğe bağışıklama hizmeti ve uygun eğitimlerin verilmesi, mortalite riskinin erken dönemde saptanması gibi tüm koruyucu hizmetlere erişimini arttırır ve istenmeyen sonuçların sıklığını azaltır.</a:t>
          </a:r>
          <a:endParaRPr lang="en-US" sz="2100" kern="1200">
            <a:latin typeface="Calibri" panose="020F0502020204030204" pitchFamily="34" charset="0"/>
            <a:cs typeface="Calibri" panose="020F0502020204030204" pitchFamily="34" charset="0"/>
          </a:endParaRPr>
        </a:p>
      </dsp:txBody>
      <dsp:txXfrm>
        <a:off x="0" y="2386188"/>
        <a:ext cx="5658506" cy="1660204"/>
      </dsp:txXfrm>
    </dsp:sp>
    <dsp:sp modelId="{1C4FC970-FABB-5D4D-8E0D-87015662AB59}">
      <dsp:nvSpPr>
        <dsp:cNvPr id="0" name=""/>
        <dsp:cNvSpPr/>
      </dsp:nvSpPr>
      <dsp:spPr>
        <a:xfrm>
          <a:off x="0" y="4046393"/>
          <a:ext cx="5664038" cy="0"/>
        </a:xfrm>
        <a:prstGeom prst="line">
          <a:avLst/>
        </a:prstGeom>
        <a:solidFill>
          <a:schemeClr val="accent5">
            <a:hueOff val="8137091"/>
            <a:satOff val="55197"/>
            <a:lumOff val="-783"/>
            <a:alphaOff val="0"/>
          </a:schemeClr>
        </a:solidFill>
        <a:ln w="12700" cap="flat" cmpd="sng" algn="ctr">
          <a:solidFill>
            <a:schemeClr val="accent5">
              <a:hueOff val="8137091"/>
              <a:satOff val="55197"/>
              <a:lumOff val="-7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7A5E2-70ED-A449-B605-CA2F423451AB}">
      <dsp:nvSpPr>
        <dsp:cNvPr id="0" name=""/>
        <dsp:cNvSpPr/>
      </dsp:nvSpPr>
      <dsp:spPr>
        <a:xfrm>
          <a:off x="0" y="4046393"/>
          <a:ext cx="5658506" cy="1278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a:latin typeface="Calibri" panose="020F0502020204030204" pitchFamily="34" charset="0"/>
              <a:cs typeface="Calibri" panose="020F0502020204030204" pitchFamily="34" charset="0"/>
            </a:rPr>
            <a:t>Böylece gebelerin maruz kaldığı risklerin, iyi bir danışmanlık, erken teşhis ve tedavi ile birinci basamakta anlamlı bir şekilde önlenmesi sağlanabilir.</a:t>
          </a:r>
          <a:endParaRPr lang="en-US" sz="2100" kern="1200">
            <a:latin typeface="Calibri" panose="020F0502020204030204" pitchFamily="34" charset="0"/>
            <a:cs typeface="Calibri" panose="020F0502020204030204" pitchFamily="34" charset="0"/>
          </a:endParaRPr>
        </a:p>
      </dsp:txBody>
      <dsp:txXfrm>
        <a:off x="0" y="4046393"/>
        <a:ext cx="5658506" cy="1278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F1068-6FE8-AF4B-90F6-C8FA42F52B9A}">
      <dsp:nvSpPr>
        <dsp:cNvPr id="0" name=""/>
        <dsp:cNvSpPr/>
      </dsp:nvSpPr>
      <dsp:spPr>
        <a:xfrm>
          <a:off x="0" y="0"/>
          <a:ext cx="8536838" cy="6989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alibri" panose="020F0502020204030204" pitchFamily="34" charset="0"/>
              <a:cs typeface="Calibri" panose="020F0502020204030204" pitchFamily="34" charset="0"/>
            </a:rPr>
            <a:t>Amerika (ACOG, 2018)</a:t>
          </a:r>
        </a:p>
      </dsp:txBody>
      <dsp:txXfrm>
        <a:off x="20470" y="20470"/>
        <a:ext cx="7723608" cy="657965"/>
      </dsp:txXfrm>
    </dsp:sp>
    <dsp:sp modelId="{6853B884-BBCE-FE47-BBAF-01C391E03D35}">
      <dsp:nvSpPr>
        <dsp:cNvPr id="0" name=""/>
        <dsp:cNvSpPr/>
      </dsp:nvSpPr>
      <dsp:spPr>
        <a:xfrm>
          <a:off x="714960" y="825978"/>
          <a:ext cx="8536838" cy="698905"/>
        </a:xfrm>
        <a:prstGeom prst="roundRect">
          <a:avLst>
            <a:gd name="adj" fmla="val 10000"/>
          </a:avLst>
        </a:prstGeom>
        <a:solidFill>
          <a:schemeClr val="accent2">
            <a:hueOff val="-6070200"/>
            <a:satOff val="977"/>
            <a:lumOff val="26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alibri" panose="020F0502020204030204" pitchFamily="34" charset="0"/>
              <a:cs typeface="Calibri" panose="020F0502020204030204" pitchFamily="34" charset="0"/>
            </a:rPr>
            <a:t>İngiltere (NICE, 2021)</a:t>
          </a:r>
        </a:p>
      </dsp:txBody>
      <dsp:txXfrm>
        <a:off x="735430" y="846448"/>
        <a:ext cx="7326649" cy="657965"/>
      </dsp:txXfrm>
    </dsp:sp>
    <dsp:sp modelId="{98C06391-1A94-6043-B7C6-4926B475AE24}">
      <dsp:nvSpPr>
        <dsp:cNvPr id="0" name=""/>
        <dsp:cNvSpPr/>
      </dsp:nvSpPr>
      <dsp:spPr>
        <a:xfrm>
          <a:off x="1419249" y="1651957"/>
          <a:ext cx="8536838" cy="698905"/>
        </a:xfrm>
        <a:prstGeom prst="roundRect">
          <a:avLst>
            <a:gd name="adj" fmla="val 10000"/>
          </a:avLst>
        </a:prstGeom>
        <a:solidFill>
          <a:schemeClr val="accent2">
            <a:hueOff val="-12140401"/>
            <a:satOff val="1954"/>
            <a:lumOff val="53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alibri" panose="020F0502020204030204" pitchFamily="34" charset="0"/>
              <a:cs typeface="Calibri" panose="020F0502020204030204" pitchFamily="34" charset="0"/>
            </a:rPr>
            <a:t>Dünya Sağlık Örgütü (WHO, 2016)</a:t>
          </a:r>
        </a:p>
      </dsp:txBody>
      <dsp:txXfrm>
        <a:off x="1439719" y="1672427"/>
        <a:ext cx="7337320" cy="657965"/>
      </dsp:txXfrm>
    </dsp:sp>
    <dsp:sp modelId="{2E050147-026A-4745-9C70-72D9C1EAB4A7}">
      <dsp:nvSpPr>
        <dsp:cNvPr id="0" name=""/>
        <dsp:cNvSpPr/>
      </dsp:nvSpPr>
      <dsp:spPr>
        <a:xfrm>
          <a:off x="2134209" y="2477936"/>
          <a:ext cx="8536838" cy="698905"/>
        </a:xfrm>
        <a:prstGeom prst="roundRect">
          <a:avLst>
            <a:gd name="adj" fmla="val 10000"/>
          </a:avLst>
        </a:prstGeom>
        <a:solidFill>
          <a:schemeClr val="accent2">
            <a:hueOff val="-18210601"/>
            <a:satOff val="2931"/>
            <a:lumOff val="8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Türkiye (T.C </a:t>
          </a:r>
          <a:r>
            <a:rPr lang="en-US" sz="2800" kern="1200" dirty="0" err="1">
              <a:latin typeface="Calibri" panose="020F0502020204030204" pitchFamily="34" charset="0"/>
              <a:cs typeface="Calibri" panose="020F0502020204030204" pitchFamily="34" charset="0"/>
            </a:rPr>
            <a:t>Sağlık</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Bakanlığı</a:t>
          </a:r>
          <a:r>
            <a:rPr lang="en-US" sz="2800" kern="1200" dirty="0">
              <a:latin typeface="Calibri" panose="020F0502020204030204" pitchFamily="34" charset="0"/>
              <a:cs typeface="Calibri" panose="020F0502020204030204" pitchFamily="34" charset="0"/>
            </a:rPr>
            <a:t>, 2015)</a:t>
          </a:r>
        </a:p>
      </dsp:txBody>
      <dsp:txXfrm>
        <a:off x="2154679" y="2498406"/>
        <a:ext cx="7326649" cy="657965"/>
      </dsp:txXfrm>
    </dsp:sp>
    <dsp:sp modelId="{EDA29916-E11E-0441-81A3-685D8AF036B2}">
      <dsp:nvSpPr>
        <dsp:cNvPr id="0" name=""/>
        <dsp:cNvSpPr/>
      </dsp:nvSpPr>
      <dsp:spPr>
        <a:xfrm>
          <a:off x="8082549" y="535297"/>
          <a:ext cx="454288" cy="45428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8184764" y="535297"/>
        <a:ext cx="249858" cy="341852"/>
      </dsp:txXfrm>
    </dsp:sp>
    <dsp:sp modelId="{49308C6A-05EA-FC47-8610-ADE36B7FA908}">
      <dsp:nvSpPr>
        <dsp:cNvPr id="0" name=""/>
        <dsp:cNvSpPr/>
      </dsp:nvSpPr>
      <dsp:spPr>
        <a:xfrm>
          <a:off x="8797510" y="1361276"/>
          <a:ext cx="454288" cy="454288"/>
        </a:xfrm>
        <a:prstGeom prst="downArrow">
          <a:avLst>
            <a:gd name="adj1" fmla="val 55000"/>
            <a:gd name="adj2" fmla="val 45000"/>
          </a:avLst>
        </a:prstGeom>
        <a:solidFill>
          <a:schemeClr val="accent2">
            <a:tint val="40000"/>
            <a:alpha val="90000"/>
            <a:hueOff val="-9863982"/>
            <a:satOff val="10495"/>
            <a:lumOff val="776"/>
            <a:alphaOff val="0"/>
          </a:schemeClr>
        </a:solidFill>
        <a:ln w="12700" cap="flat" cmpd="sng" algn="ctr">
          <a:solidFill>
            <a:schemeClr val="accent2">
              <a:tint val="40000"/>
              <a:alpha val="90000"/>
              <a:hueOff val="-9863982"/>
              <a:satOff val="10495"/>
              <a:lumOff val="7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8899725" y="1361276"/>
        <a:ext cx="249858" cy="341852"/>
      </dsp:txXfrm>
    </dsp:sp>
    <dsp:sp modelId="{56021766-B47C-6344-8001-5A7F3DCDA5D1}">
      <dsp:nvSpPr>
        <dsp:cNvPr id="0" name=""/>
        <dsp:cNvSpPr/>
      </dsp:nvSpPr>
      <dsp:spPr>
        <a:xfrm>
          <a:off x="9501799" y="2187255"/>
          <a:ext cx="454288" cy="454288"/>
        </a:xfrm>
        <a:prstGeom prst="downArrow">
          <a:avLst>
            <a:gd name="adj1" fmla="val 55000"/>
            <a:gd name="adj2" fmla="val 45000"/>
          </a:avLst>
        </a:prstGeom>
        <a:solidFill>
          <a:schemeClr val="accent2">
            <a:tint val="40000"/>
            <a:alpha val="90000"/>
            <a:hueOff val="-19727964"/>
            <a:satOff val="20989"/>
            <a:lumOff val="1551"/>
            <a:alphaOff val="0"/>
          </a:schemeClr>
        </a:solidFill>
        <a:ln w="12700" cap="flat" cmpd="sng" algn="ctr">
          <a:solidFill>
            <a:schemeClr val="accent2">
              <a:tint val="40000"/>
              <a:alpha val="90000"/>
              <a:hueOff val="-19727964"/>
              <a:satOff val="20989"/>
              <a:lumOff val="15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9604014" y="2187255"/>
        <a:ext cx="249858" cy="341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8AF5F-48F0-428F-A56D-7E78F3374454}">
      <dsp:nvSpPr>
        <dsp:cNvPr id="0" name=""/>
        <dsp:cNvSpPr/>
      </dsp:nvSpPr>
      <dsp:spPr>
        <a:xfrm>
          <a:off x="0" y="614"/>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FE66E-C2DA-4E21-AF17-FAF5EDE2B900}">
      <dsp:nvSpPr>
        <dsp:cNvPr id="0" name=""/>
        <dsp:cNvSpPr/>
      </dsp:nvSpPr>
      <dsp:spPr>
        <a:xfrm>
          <a:off x="156174" y="116777"/>
          <a:ext cx="283954" cy="2839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BDEFBE-4717-481E-9F12-7E5C14C3A4BA}">
      <dsp:nvSpPr>
        <dsp:cNvPr id="0" name=""/>
        <dsp:cNvSpPr/>
      </dsp:nvSpPr>
      <dsp:spPr>
        <a:xfrm>
          <a:off x="596304" y="614"/>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1. İletişim </a:t>
          </a:r>
          <a:endParaRPr lang="en-US" sz="1600" kern="1200"/>
        </a:p>
      </dsp:txBody>
      <dsp:txXfrm>
        <a:off x="596304" y="614"/>
        <a:ext cx="5535932" cy="516280"/>
      </dsp:txXfrm>
    </dsp:sp>
    <dsp:sp modelId="{2AC256C8-56B5-451A-A68D-51E4172EC23E}">
      <dsp:nvSpPr>
        <dsp:cNvPr id="0" name=""/>
        <dsp:cNvSpPr/>
      </dsp:nvSpPr>
      <dsp:spPr>
        <a:xfrm>
          <a:off x="0" y="645965"/>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81C1E-3AB6-4297-BA21-113CC215F93C}">
      <dsp:nvSpPr>
        <dsp:cNvPr id="0" name=""/>
        <dsp:cNvSpPr/>
      </dsp:nvSpPr>
      <dsp:spPr>
        <a:xfrm>
          <a:off x="156174" y="762128"/>
          <a:ext cx="283954" cy="2839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7F0E6C-F35F-4E69-9691-F5CB5AF1EFAF}">
      <dsp:nvSpPr>
        <dsp:cNvPr id="0" name=""/>
        <dsp:cNvSpPr/>
      </dsp:nvSpPr>
      <dsp:spPr>
        <a:xfrm>
          <a:off x="596304" y="645965"/>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2. Öykü alma </a:t>
          </a:r>
          <a:endParaRPr lang="en-US" sz="1600" kern="1200"/>
        </a:p>
      </dsp:txBody>
      <dsp:txXfrm>
        <a:off x="596304" y="645965"/>
        <a:ext cx="5535932" cy="516280"/>
      </dsp:txXfrm>
    </dsp:sp>
    <dsp:sp modelId="{8210BF2C-AA2F-4FD2-A492-149F2DCF0DFF}">
      <dsp:nvSpPr>
        <dsp:cNvPr id="0" name=""/>
        <dsp:cNvSpPr/>
      </dsp:nvSpPr>
      <dsp:spPr>
        <a:xfrm>
          <a:off x="0" y="1291316"/>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A4E9B0-031E-4D33-BE0C-08E6B92E85C9}">
      <dsp:nvSpPr>
        <dsp:cNvPr id="0" name=""/>
        <dsp:cNvSpPr/>
      </dsp:nvSpPr>
      <dsp:spPr>
        <a:xfrm>
          <a:off x="156174" y="1407479"/>
          <a:ext cx="283954" cy="2839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5ABCD9-8C01-4DF9-95AE-EC3327ABF3CE}">
      <dsp:nvSpPr>
        <dsp:cNvPr id="0" name=""/>
        <dsp:cNvSpPr/>
      </dsp:nvSpPr>
      <dsp:spPr>
        <a:xfrm>
          <a:off x="596304" y="1291316"/>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3. Fizik muayene</a:t>
          </a:r>
          <a:endParaRPr lang="en-US" sz="1600" kern="1200"/>
        </a:p>
      </dsp:txBody>
      <dsp:txXfrm>
        <a:off x="596304" y="1291316"/>
        <a:ext cx="5535932" cy="516280"/>
      </dsp:txXfrm>
    </dsp:sp>
    <dsp:sp modelId="{95427A9C-CCC3-40CB-B6C0-7215B586FCDB}">
      <dsp:nvSpPr>
        <dsp:cNvPr id="0" name=""/>
        <dsp:cNvSpPr/>
      </dsp:nvSpPr>
      <dsp:spPr>
        <a:xfrm>
          <a:off x="0" y="1936667"/>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ABDF6-8454-4B5C-B265-E79DA4FB5180}">
      <dsp:nvSpPr>
        <dsp:cNvPr id="0" name=""/>
        <dsp:cNvSpPr/>
      </dsp:nvSpPr>
      <dsp:spPr>
        <a:xfrm>
          <a:off x="156174" y="2052830"/>
          <a:ext cx="283954" cy="2839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061EC3-A3C3-4F62-BE6A-5AAC0CBB353D}">
      <dsp:nvSpPr>
        <dsp:cNvPr id="0" name=""/>
        <dsp:cNvSpPr/>
      </dsp:nvSpPr>
      <dsp:spPr>
        <a:xfrm>
          <a:off x="596304" y="1936667"/>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4. Laboratuvar testleri </a:t>
          </a:r>
          <a:endParaRPr lang="en-US" sz="1600" kern="1200"/>
        </a:p>
      </dsp:txBody>
      <dsp:txXfrm>
        <a:off x="596304" y="1936667"/>
        <a:ext cx="5535932" cy="516280"/>
      </dsp:txXfrm>
    </dsp:sp>
    <dsp:sp modelId="{AAAF8258-8F1E-497E-9081-EB21C9D165BD}">
      <dsp:nvSpPr>
        <dsp:cNvPr id="0" name=""/>
        <dsp:cNvSpPr/>
      </dsp:nvSpPr>
      <dsp:spPr>
        <a:xfrm>
          <a:off x="0" y="2582018"/>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0A9D1-5ABC-4BC7-8384-67CD41F722C7}">
      <dsp:nvSpPr>
        <dsp:cNvPr id="0" name=""/>
        <dsp:cNvSpPr/>
      </dsp:nvSpPr>
      <dsp:spPr>
        <a:xfrm>
          <a:off x="156174" y="2698181"/>
          <a:ext cx="283954" cy="2839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1E5627-536C-4606-A9E9-68776C720255}">
      <dsp:nvSpPr>
        <dsp:cNvPr id="0" name=""/>
        <dsp:cNvSpPr/>
      </dsp:nvSpPr>
      <dsp:spPr>
        <a:xfrm>
          <a:off x="596304" y="2582018"/>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5. Gebeye verilecek ilaç desteği, bağışıklama ve tedaviler</a:t>
          </a:r>
          <a:endParaRPr lang="en-US" sz="1600" kern="1200"/>
        </a:p>
      </dsp:txBody>
      <dsp:txXfrm>
        <a:off x="596304" y="2582018"/>
        <a:ext cx="5535932" cy="516280"/>
      </dsp:txXfrm>
    </dsp:sp>
    <dsp:sp modelId="{422D57CF-7960-48A0-8147-1F4DA28EB19C}">
      <dsp:nvSpPr>
        <dsp:cNvPr id="0" name=""/>
        <dsp:cNvSpPr/>
      </dsp:nvSpPr>
      <dsp:spPr>
        <a:xfrm>
          <a:off x="0" y="3227368"/>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36D1E-E503-4F2F-B39B-950F1F03E0B8}">
      <dsp:nvSpPr>
        <dsp:cNvPr id="0" name=""/>
        <dsp:cNvSpPr/>
      </dsp:nvSpPr>
      <dsp:spPr>
        <a:xfrm>
          <a:off x="156174" y="3343532"/>
          <a:ext cx="283954" cy="28395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181A8A-8133-4FC7-A7C8-053EE7943E60}">
      <dsp:nvSpPr>
        <dsp:cNvPr id="0" name=""/>
        <dsp:cNvSpPr/>
      </dsp:nvSpPr>
      <dsp:spPr>
        <a:xfrm>
          <a:off x="596304" y="3227368"/>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6. Bilgilendirme ve danışmanlık</a:t>
          </a:r>
          <a:endParaRPr lang="en-US" sz="1600" kern="1200"/>
        </a:p>
      </dsp:txBody>
      <dsp:txXfrm>
        <a:off x="596304" y="3227368"/>
        <a:ext cx="5535932" cy="516280"/>
      </dsp:txXfrm>
    </dsp:sp>
    <dsp:sp modelId="{1B4224A6-6335-4550-8903-117B64F4BDE5}">
      <dsp:nvSpPr>
        <dsp:cNvPr id="0" name=""/>
        <dsp:cNvSpPr/>
      </dsp:nvSpPr>
      <dsp:spPr>
        <a:xfrm>
          <a:off x="0" y="3872719"/>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0D26D-A710-417D-AF40-B17A3566A423}">
      <dsp:nvSpPr>
        <dsp:cNvPr id="0" name=""/>
        <dsp:cNvSpPr/>
      </dsp:nvSpPr>
      <dsp:spPr>
        <a:xfrm>
          <a:off x="156174" y="3988882"/>
          <a:ext cx="283954" cy="28395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3895F-7641-401E-A051-C9AC5550ABDD}">
      <dsp:nvSpPr>
        <dsp:cNvPr id="0" name=""/>
        <dsp:cNvSpPr/>
      </dsp:nvSpPr>
      <dsp:spPr>
        <a:xfrm>
          <a:off x="596304" y="3872719"/>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7. Sevk edilecek durumlar</a:t>
          </a:r>
          <a:endParaRPr lang="en-US" sz="1600" kern="1200"/>
        </a:p>
      </dsp:txBody>
      <dsp:txXfrm>
        <a:off x="596304" y="3872719"/>
        <a:ext cx="5535932" cy="516280"/>
      </dsp:txXfrm>
    </dsp:sp>
    <dsp:sp modelId="{1CE90CC2-BAA2-4C9E-8A1F-817AF9F1B33D}">
      <dsp:nvSpPr>
        <dsp:cNvPr id="0" name=""/>
        <dsp:cNvSpPr/>
      </dsp:nvSpPr>
      <dsp:spPr>
        <a:xfrm>
          <a:off x="0" y="4518070"/>
          <a:ext cx="6132236" cy="516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853201-1DB7-4B63-886B-6F8CC4CF85B3}">
      <dsp:nvSpPr>
        <dsp:cNvPr id="0" name=""/>
        <dsp:cNvSpPr/>
      </dsp:nvSpPr>
      <dsp:spPr>
        <a:xfrm>
          <a:off x="156174" y="4634233"/>
          <a:ext cx="283954" cy="28395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576A7D-292C-4BEF-B9D7-2461645932CC}">
      <dsp:nvSpPr>
        <dsp:cNvPr id="0" name=""/>
        <dsp:cNvSpPr/>
      </dsp:nvSpPr>
      <dsp:spPr>
        <a:xfrm>
          <a:off x="596304" y="4518070"/>
          <a:ext cx="5535932" cy="51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40" tIns="54640" rIns="54640" bIns="54640" numCol="1" spcCol="1270" anchor="ctr" anchorCtr="0">
          <a:noAutofit/>
        </a:bodyPr>
        <a:lstStyle/>
        <a:p>
          <a:pPr marL="0" lvl="0" indent="0" algn="l" defTabSz="711200">
            <a:lnSpc>
              <a:spcPct val="90000"/>
            </a:lnSpc>
            <a:spcBef>
              <a:spcPct val="0"/>
            </a:spcBef>
            <a:spcAft>
              <a:spcPct val="35000"/>
            </a:spcAft>
            <a:buNone/>
          </a:pPr>
          <a:r>
            <a:rPr lang="tr-TR" sz="1600" kern="1200"/>
            <a:t>8. Yapılan izlemin kayıt altına alınması </a:t>
          </a:r>
          <a:endParaRPr lang="en-US" sz="1600" kern="1200"/>
        </a:p>
      </dsp:txBody>
      <dsp:txXfrm>
        <a:off x="596304" y="4518070"/>
        <a:ext cx="5535932" cy="516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F0125-27B0-1241-B484-9A7F2FA4BC8D}">
      <dsp:nvSpPr>
        <dsp:cNvPr id="0" name=""/>
        <dsp:cNvSpPr/>
      </dsp:nvSpPr>
      <dsp:spPr>
        <a:xfrm>
          <a:off x="0" y="3578"/>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4A0F1-7190-8049-AFE6-576D572B473F}">
      <dsp:nvSpPr>
        <dsp:cNvPr id="0" name=""/>
        <dsp:cNvSpPr/>
      </dsp:nvSpPr>
      <dsp:spPr>
        <a:xfrm>
          <a:off x="0" y="3578"/>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err="1">
              <a:latin typeface="Calibri" panose="020F0502020204030204" pitchFamily="34" charset="0"/>
              <a:cs typeface="Calibri" panose="020F0502020204030204" pitchFamily="34" charset="0"/>
            </a:rPr>
            <a:t>Kişisel</a:t>
          </a:r>
          <a:r>
            <a:rPr lang="en-US" sz="2000" b="1" kern="1200">
              <a:latin typeface="Calibri" panose="020F0502020204030204" pitchFamily="34" charset="0"/>
              <a:cs typeface="Calibri" panose="020F0502020204030204" pitchFamily="34" charset="0"/>
            </a:rPr>
            <a:t> </a:t>
          </a:r>
          <a:r>
            <a:rPr lang="en-US" sz="2000" b="1" kern="1200" err="1">
              <a:latin typeface="Calibri" panose="020F0502020204030204" pitchFamily="34" charset="0"/>
              <a:cs typeface="Calibri" panose="020F0502020204030204" pitchFamily="34" charset="0"/>
            </a:rPr>
            <a:t>bilgiler</a:t>
          </a:r>
          <a:endParaRPr lang="en-US" sz="2000" b="1" kern="1200">
            <a:latin typeface="Calibri" panose="020F0502020204030204" pitchFamily="34" charset="0"/>
            <a:cs typeface="Calibri" panose="020F0502020204030204" pitchFamily="34" charset="0"/>
          </a:endParaRPr>
        </a:p>
      </dsp:txBody>
      <dsp:txXfrm>
        <a:off x="0" y="3578"/>
        <a:ext cx="7342282" cy="486497"/>
      </dsp:txXfrm>
    </dsp:sp>
    <dsp:sp modelId="{083704A1-7194-9D4B-A4AC-B2AA2211B8E0}">
      <dsp:nvSpPr>
        <dsp:cNvPr id="0" name=""/>
        <dsp:cNvSpPr/>
      </dsp:nvSpPr>
      <dsp:spPr>
        <a:xfrm>
          <a:off x="0" y="490076"/>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B6F08-99DD-8940-BBAA-E7DA2FA32CCE}">
      <dsp:nvSpPr>
        <dsp:cNvPr id="0" name=""/>
        <dsp:cNvSpPr/>
      </dsp:nvSpPr>
      <dsp:spPr>
        <a:xfrm>
          <a:off x="0" y="490076"/>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T.C. Kimlik Numarası</a:t>
          </a:r>
        </a:p>
      </dsp:txBody>
      <dsp:txXfrm>
        <a:off x="0" y="490076"/>
        <a:ext cx="7342282" cy="486497"/>
      </dsp:txXfrm>
    </dsp:sp>
    <dsp:sp modelId="{70CA64D9-1152-024D-A4EC-14916236A925}">
      <dsp:nvSpPr>
        <dsp:cNvPr id="0" name=""/>
        <dsp:cNvSpPr/>
      </dsp:nvSpPr>
      <dsp:spPr>
        <a:xfrm>
          <a:off x="0" y="976573"/>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4D036-7C1F-2C42-953E-460271046619}">
      <dsp:nvSpPr>
        <dsp:cNvPr id="0" name=""/>
        <dsp:cNvSpPr/>
      </dsp:nvSpPr>
      <dsp:spPr>
        <a:xfrm>
          <a:off x="0" y="976573"/>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Yaş (Doğum tarihi)</a:t>
          </a:r>
        </a:p>
      </dsp:txBody>
      <dsp:txXfrm>
        <a:off x="0" y="976573"/>
        <a:ext cx="7342282" cy="486497"/>
      </dsp:txXfrm>
    </dsp:sp>
    <dsp:sp modelId="{C2355BE6-E3A7-B14F-A9A4-B23DD557301D}">
      <dsp:nvSpPr>
        <dsp:cNvPr id="0" name=""/>
        <dsp:cNvSpPr/>
      </dsp:nvSpPr>
      <dsp:spPr>
        <a:xfrm>
          <a:off x="0" y="1463070"/>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C9DAB-9419-874D-9F6E-85FC1DC26092}">
      <dsp:nvSpPr>
        <dsp:cNvPr id="0" name=""/>
        <dsp:cNvSpPr/>
      </dsp:nvSpPr>
      <dsp:spPr>
        <a:xfrm>
          <a:off x="0" y="1463070"/>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Adres ve telefon numarası</a:t>
          </a:r>
        </a:p>
      </dsp:txBody>
      <dsp:txXfrm>
        <a:off x="0" y="1463070"/>
        <a:ext cx="7342282" cy="486497"/>
      </dsp:txXfrm>
    </dsp:sp>
    <dsp:sp modelId="{DC13CD9F-58B3-364C-8E36-432C8B8C0576}">
      <dsp:nvSpPr>
        <dsp:cNvPr id="0" name=""/>
        <dsp:cNvSpPr/>
      </dsp:nvSpPr>
      <dsp:spPr>
        <a:xfrm>
          <a:off x="0" y="1949567"/>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0857D-A844-A247-A82B-80374649D6C3}">
      <dsp:nvSpPr>
        <dsp:cNvPr id="0" name=""/>
        <dsp:cNvSpPr/>
      </dsp:nvSpPr>
      <dsp:spPr>
        <a:xfrm>
          <a:off x="0" y="1949567"/>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Medeni hali</a:t>
          </a:r>
        </a:p>
      </dsp:txBody>
      <dsp:txXfrm>
        <a:off x="0" y="1949567"/>
        <a:ext cx="7342282" cy="486497"/>
      </dsp:txXfrm>
    </dsp:sp>
    <dsp:sp modelId="{3E9BB724-FF9E-F045-AB92-D9964401BF3E}">
      <dsp:nvSpPr>
        <dsp:cNvPr id="0" name=""/>
        <dsp:cNvSpPr/>
      </dsp:nvSpPr>
      <dsp:spPr>
        <a:xfrm>
          <a:off x="0" y="2436065"/>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51CF7-03DE-D446-9855-976E49AFB21F}">
      <dsp:nvSpPr>
        <dsp:cNvPr id="0" name=""/>
        <dsp:cNvSpPr/>
      </dsp:nvSpPr>
      <dsp:spPr>
        <a:xfrm>
          <a:off x="0" y="2436065"/>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Akraba evliliği/derecesi </a:t>
          </a:r>
        </a:p>
      </dsp:txBody>
      <dsp:txXfrm>
        <a:off x="0" y="2436065"/>
        <a:ext cx="7342282" cy="486497"/>
      </dsp:txXfrm>
    </dsp:sp>
    <dsp:sp modelId="{F60E9107-4D6F-ED43-A19C-24E19F7762DF}">
      <dsp:nvSpPr>
        <dsp:cNvPr id="0" name=""/>
        <dsp:cNvSpPr/>
      </dsp:nvSpPr>
      <dsp:spPr>
        <a:xfrm>
          <a:off x="0" y="2922562"/>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B4C878-8E5C-634C-A5AA-FD5D18832989}">
      <dsp:nvSpPr>
        <dsp:cNvPr id="0" name=""/>
        <dsp:cNvSpPr/>
      </dsp:nvSpPr>
      <dsp:spPr>
        <a:xfrm>
          <a:off x="0" y="2922562"/>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Yaşadığı</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ev</a:t>
          </a:r>
          <a:r>
            <a:rPr lang="en-US" sz="2000" kern="1200">
              <a:latin typeface="Calibri" panose="020F0502020204030204" pitchFamily="34" charset="0"/>
              <a:cs typeface="Calibri" panose="020F0502020204030204" pitchFamily="34" charset="0"/>
            </a:rPr>
            <a:t> tipi</a:t>
          </a:r>
        </a:p>
      </dsp:txBody>
      <dsp:txXfrm>
        <a:off x="0" y="2922562"/>
        <a:ext cx="7342282" cy="486497"/>
      </dsp:txXfrm>
    </dsp:sp>
    <dsp:sp modelId="{2105B06B-6B53-1E47-81DA-D2240CAD2D15}">
      <dsp:nvSpPr>
        <dsp:cNvPr id="0" name=""/>
        <dsp:cNvSpPr/>
      </dsp:nvSpPr>
      <dsp:spPr>
        <a:xfrm>
          <a:off x="0" y="3409059"/>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F6B89-6FE7-9C44-A6B9-C9599A943A2B}">
      <dsp:nvSpPr>
        <dsp:cNvPr id="0" name=""/>
        <dsp:cNvSpPr/>
      </dsp:nvSpPr>
      <dsp:spPr>
        <a:xfrm>
          <a:off x="0" y="3409059"/>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Yaşadığı</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mekanın</a:t>
          </a:r>
          <a:r>
            <a:rPr lang="en-US" sz="2000" kern="1200">
              <a:latin typeface="Calibri" panose="020F0502020204030204" pitchFamily="34" charset="0"/>
              <a:cs typeface="Calibri" panose="020F0502020204030204" pitchFamily="34" charset="0"/>
            </a:rPr>
            <a:t> alt </a:t>
          </a:r>
          <a:r>
            <a:rPr lang="en-US" sz="2000" kern="1200" err="1">
              <a:latin typeface="Calibri" panose="020F0502020204030204" pitchFamily="34" charset="0"/>
              <a:cs typeface="Calibri" panose="020F0502020204030204" pitchFamily="34" charset="0"/>
            </a:rPr>
            <a:t>yapı</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koşulları</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tuvalet</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su</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kaynağı</a:t>
          </a:r>
          <a:endParaRPr lang="en-US" sz="2000" kern="1200">
            <a:latin typeface="Calibri" panose="020F0502020204030204" pitchFamily="34" charset="0"/>
            <a:cs typeface="Calibri" panose="020F0502020204030204" pitchFamily="34" charset="0"/>
          </a:endParaRPr>
        </a:p>
      </dsp:txBody>
      <dsp:txXfrm>
        <a:off x="0" y="3409059"/>
        <a:ext cx="7342282" cy="486497"/>
      </dsp:txXfrm>
    </dsp:sp>
    <dsp:sp modelId="{BD4F99B3-1621-B740-AA5B-4ADCC36894C0}">
      <dsp:nvSpPr>
        <dsp:cNvPr id="0" name=""/>
        <dsp:cNvSpPr/>
      </dsp:nvSpPr>
      <dsp:spPr>
        <a:xfrm>
          <a:off x="0" y="3895556"/>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34FD4-6031-7C40-87B9-D37032D482CA}">
      <dsp:nvSpPr>
        <dsp:cNvPr id="0" name=""/>
        <dsp:cNvSpPr/>
      </dsp:nvSpPr>
      <dsp:spPr>
        <a:xfrm>
          <a:off x="0" y="3895556"/>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Yaşadığı mekanın elektrik ve ısınma kaynağı</a:t>
          </a:r>
        </a:p>
      </dsp:txBody>
      <dsp:txXfrm>
        <a:off x="0" y="3895556"/>
        <a:ext cx="7342282" cy="486497"/>
      </dsp:txXfrm>
    </dsp:sp>
    <dsp:sp modelId="{5E025EA8-C660-D249-A14D-E2D7A679253F}">
      <dsp:nvSpPr>
        <dsp:cNvPr id="0" name=""/>
        <dsp:cNvSpPr/>
      </dsp:nvSpPr>
      <dsp:spPr>
        <a:xfrm>
          <a:off x="0" y="4382053"/>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CD014-3C70-484D-98C9-0CC75E057783}">
      <dsp:nvSpPr>
        <dsp:cNvPr id="0" name=""/>
        <dsp:cNvSpPr/>
      </dsp:nvSpPr>
      <dsp:spPr>
        <a:xfrm>
          <a:off x="0" y="4382053"/>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Eğitim düzeyi</a:t>
          </a:r>
        </a:p>
      </dsp:txBody>
      <dsp:txXfrm>
        <a:off x="0" y="4382053"/>
        <a:ext cx="7342282" cy="486497"/>
      </dsp:txXfrm>
    </dsp:sp>
    <dsp:sp modelId="{1819F7F8-CF2B-E640-954A-D801227A1723}">
      <dsp:nvSpPr>
        <dsp:cNvPr id="0" name=""/>
        <dsp:cNvSpPr/>
      </dsp:nvSpPr>
      <dsp:spPr>
        <a:xfrm>
          <a:off x="0" y="4868551"/>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AB70C-22D1-B044-A61F-4032703D1886}">
      <dsp:nvSpPr>
        <dsp:cNvPr id="0" name=""/>
        <dsp:cNvSpPr/>
      </dsp:nvSpPr>
      <dsp:spPr>
        <a:xfrm>
          <a:off x="0" y="4868551"/>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Ekonomik</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kaynakları</a:t>
          </a:r>
          <a:r>
            <a:rPr lang="en-US" sz="2000" kern="1200">
              <a:latin typeface="Calibri" panose="020F0502020204030204" pitchFamily="34" charset="0"/>
              <a:cs typeface="Calibri" panose="020F0502020204030204" pitchFamily="34" charset="0"/>
            </a:rPr>
            <a:t> (Kendi </a:t>
          </a:r>
          <a:r>
            <a:rPr lang="en-US" sz="2000" kern="1200" err="1">
              <a:latin typeface="Calibri" panose="020F0502020204030204" pitchFamily="34" charset="0"/>
              <a:cs typeface="Calibri" panose="020F0502020204030204" pitchFamily="34" charset="0"/>
            </a:rPr>
            <a:t>mesleği</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ve</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çalışma</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durumu</a:t>
          </a:r>
          <a:r>
            <a:rPr lang="en-US" sz="2000" kern="1200">
              <a:latin typeface="Calibri" panose="020F0502020204030204" pitchFamily="34" charset="0"/>
              <a:cs typeface="Calibri" panose="020F0502020204030204" pitchFamily="34" charset="0"/>
            </a:rPr>
            <a:t>)</a:t>
          </a:r>
        </a:p>
      </dsp:txBody>
      <dsp:txXfrm>
        <a:off x="0" y="4868551"/>
        <a:ext cx="7342282" cy="486497"/>
      </dsp:txXfrm>
    </dsp:sp>
    <dsp:sp modelId="{A7AE288F-C78E-AF43-9FCD-2DA5D208F736}">
      <dsp:nvSpPr>
        <dsp:cNvPr id="0" name=""/>
        <dsp:cNvSpPr/>
      </dsp:nvSpPr>
      <dsp:spPr>
        <a:xfrm>
          <a:off x="0" y="5355048"/>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38802-EA19-8248-9A57-547CF332BBD9}">
      <dsp:nvSpPr>
        <dsp:cNvPr id="0" name=""/>
        <dsp:cNvSpPr/>
      </dsp:nvSpPr>
      <dsp:spPr>
        <a:xfrm>
          <a:off x="0" y="5355048"/>
          <a:ext cx="7342282" cy="421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Yaşadığı</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yerin</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en</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yakın</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sağlık</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kuruluşuna</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uzaklığı</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ve</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ulaşım</a:t>
          </a:r>
          <a:r>
            <a:rPr lang="en-US" sz="2000" kern="1200">
              <a:latin typeface="Calibri" panose="020F0502020204030204" pitchFamily="34" charset="0"/>
              <a:cs typeface="Calibri" panose="020F0502020204030204" pitchFamily="34" charset="0"/>
            </a:rPr>
            <a:t> </a:t>
          </a:r>
          <a:r>
            <a:rPr lang="en-US" sz="2000" kern="1200" err="1">
              <a:latin typeface="Calibri" panose="020F0502020204030204" pitchFamily="34" charset="0"/>
              <a:cs typeface="Calibri" panose="020F0502020204030204" pitchFamily="34" charset="0"/>
            </a:rPr>
            <a:t>şartları</a:t>
          </a:r>
          <a:endParaRPr lang="en-US" sz="2000" kern="1200">
            <a:latin typeface="Calibri" panose="020F0502020204030204" pitchFamily="34" charset="0"/>
            <a:cs typeface="Calibri" panose="020F0502020204030204" pitchFamily="34" charset="0"/>
          </a:endParaRPr>
        </a:p>
      </dsp:txBody>
      <dsp:txXfrm>
        <a:off x="0" y="5355048"/>
        <a:ext cx="7342282" cy="421204"/>
      </dsp:txXfrm>
    </dsp:sp>
    <dsp:sp modelId="{C79BBCC9-1BB0-8946-B907-41DC121A399E}">
      <dsp:nvSpPr>
        <dsp:cNvPr id="0" name=""/>
        <dsp:cNvSpPr/>
      </dsp:nvSpPr>
      <dsp:spPr>
        <a:xfrm>
          <a:off x="0" y="5776252"/>
          <a:ext cx="734228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F9C96-462A-2C48-8E94-152B37314B41}">
      <dsp:nvSpPr>
        <dsp:cNvPr id="0" name=""/>
        <dsp:cNvSpPr/>
      </dsp:nvSpPr>
      <dsp:spPr>
        <a:xfrm>
          <a:off x="0" y="5776252"/>
          <a:ext cx="7342282" cy="4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 Sosyal güvencesi</a:t>
          </a:r>
        </a:p>
      </dsp:txBody>
      <dsp:txXfrm>
        <a:off x="0" y="5776252"/>
        <a:ext cx="7342282" cy="4864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21BED-0330-2C49-A0BE-AECCF5F00F3A}">
      <dsp:nvSpPr>
        <dsp:cNvPr id="0" name=""/>
        <dsp:cNvSpPr/>
      </dsp:nvSpPr>
      <dsp:spPr>
        <a:xfrm>
          <a:off x="0" y="649"/>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A4FE9-8AD9-6A41-9CCF-3A22A884223A}">
      <dsp:nvSpPr>
        <dsp:cNvPr id="0" name=""/>
        <dsp:cNvSpPr/>
      </dsp:nvSpPr>
      <dsp:spPr>
        <a:xfrm>
          <a:off x="0" y="649"/>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latin typeface="Calibri" panose="020F0502020204030204" pitchFamily="34" charset="0"/>
              <a:cs typeface="Calibri" panose="020F0502020204030204" pitchFamily="34" charset="0"/>
            </a:rPr>
            <a:t>Soy </a:t>
          </a:r>
          <a:r>
            <a:rPr lang="en-US" sz="2200" b="1" kern="1200" err="1">
              <a:latin typeface="Calibri" panose="020F0502020204030204" pitchFamily="34" charset="0"/>
              <a:cs typeface="Calibri" panose="020F0502020204030204" pitchFamily="34" charset="0"/>
            </a:rPr>
            <a:t>geçmişi</a:t>
          </a:r>
          <a:endParaRPr lang="en-US" sz="2200" b="1" kern="1200">
            <a:latin typeface="Calibri" panose="020F0502020204030204" pitchFamily="34" charset="0"/>
            <a:cs typeface="Calibri" panose="020F0502020204030204" pitchFamily="34" charset="0"/>
          </a:endParaRPr>
        </a:p>
      </dsp:txBody>
      <dsp:txXfrm>
        <a:off x="0" y="649"/>
        <a:ext cx="6132236" cy="409175"/>
      </dsp:txXfrm>
    </dsp:sp>
    <dsp:sp modelId="{BCE8C4C1-C643-C246-A4EB-EAE59289DE3D}">
      <dsp:nvSpPr>
        <dsp:cNvPr id="0" name=""/>
        <dsp:cNvSpPr/>
      </dsp:nvSpPr>
      <dsp:spPr>
        <a:xfrm>
          <a:off x="0" y="409825"/>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4FFF4-A893-4E47-B844-D9F8AA51678E}">
      <dsp:nvSpPr>
        <dsp:cNvPr id="0" name=""/>
        <dsp:cNvSpPr/>
      </dsp:nvSpPr>
      <dsp:spPr>
        <a:xfrm>
          <a:off x="0" y="409825"/>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err="1">
              <a:latin typeface="Calibri" panose="020F0502020204030204" pitchFamily="34" charset="0"/>
              <a:cs typeface="Calibri" panose="020F0502020204030204" pitchFamily="34" charset="0"/>
            </a:rPr>
            <a:t>Kalıtsal</a:t>
          </a:r>
          <a:r>
            <a:rPr lang="en-US" sz="2200" kern="1200">
              <a:latin typeface="Calibri" panose="020F0502020204030204" pitchFamily="34" charset="0"/>
              <a:cs typeface="Calibri" panose="020F0502020204030204" pitchFamily="34" charset="0"/>
            </a:rPr>
            <a:t> </a:t>
          </a:r>
          <a:r>
            <a:rPr lang="en-US" sz="2200" kern="1200" err="1">
              <a:latin typeface="Calibri" panose="020F0502020204030204" pitchFamily="34" charset="0"/>
              <a:cs typeface="Calibri" panose="020F0502020204030204" pitchFamily="34" charset="0"/>
            </a:rPr>
            <a:t>hastalıkları</a:t>
          </a:r>
          <a:r>
            <a:rPr lang="en-US" sz="2200" kern="1200">
              <a:latin typeface="Calibri" panose="020F0502020204030204" pitchFamily="34" charset="0"/>
              <a:cs typeface="Calibri" panose="020F0502020204030204" pitchFamily="34" charset="0"/>
            </a:rPr>
            <a:t>,</a:t>
          </a:r>
        </a:p>
      </dsp:txBody>
      <dsp:txXfrm>
        <a:off x="0" y="409825"/>
        <a:ext cx="6132236" cy="409175"/>
      </dsp:txXfrm>
    </dsp:sp>
    <dsp:sp modelId="{CBC72C65-6439-DF49-BC5D-D8EA5E72D986}">
      <dsp:nvSpPr>
        <dsp:cNvPr id="0" name=""/>
        <dsp:cNvSpPr/>
      </dsp:nvSpPr>
      <dsp:spPr>
        <a:xfrm>
          <a:off x="0" y="819000"/>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22869-DF8B-D243-9413-D5AADE22831A}">
      <dsp:nvSpPr>
        <dsp:cNvPr id="0" name=""/>
        <dsp:cNvSpPr/>
      </dsp:nvSpPr>
      <dsp:spPr>
        <a:xfrm>
          <a:off x="0" y="819000"/>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err="1">
              <a:latin typeface="Calibri" panose="020F0502020204030204" pitchFamily="34" charset="0"/>
              <a:cs typeface="Calibri" panose="020F0502020204030204" pitchFamily="34" charset="0"/>
            </a:rPr>
            <a:t>konjenital</a:t>
          </a:r>
          <a:r>
            <a:rPr lang="en-US" sz="2200" kern="1200">
              <a:latin typeface="Calibri" panose="020F0502020204030204" pitchFamily="34" charset="0"/>
              <a:cs typeface="Calibri" panose="020F0502020204030204" pitchFamily="34" charset="0"/>
            </a:rPr>
            <a:t> </a:t>
          </a:r>
          <a:r>
            <a:rPr lang="en-US" sz="2200" kern="1200" err="1">
              <a:latin typeface="Calibri" panose="020F0502020204030204" pitchFamily="34" charset="0"/>
              <a:cs typeface="Calibri" panose="020F0502020204030204" pitchFamily="34" charset="0"/>
            </a:rPr>
            <a:t>hastalıklar</a:t>
          </a:r>
          <a:r>
            <a:rPr lang="en-US" sz="2200" kern="1200">
              <a:latin typeface="Calibri" panose="020F0502020204030204" pitchFamily="34" charset="0"/>
              <a:cs typeface="Calibri" panose="020F0502020204030204" pitchFamily="34" charset="0"/>
            </a:rPr>
            <a:t>,</a:t>
          </a:r>
        </a:p>
      </dsp:txBody>
      <dsp:txXfrm>
        <a:off x="0" y="819000"/>
        <a:ext cx="6132236" cy="409175"/>
      </dsp:txXfrm>
    </dsp:sp>
    <dsp:sp modelId="{F2766586-C406-DE41-BBA8-410111B67C9E}">
      <dsp:nvSpPr>
        <dsp:cNvPr id="0" name=""/>
        <dsp:cNvSpPr/>
      </dsp:nvSpPr>
      <dsp:spPr>
        <a:xfrm>
          <a:off x="0" y="1228176"/>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A91B9-FCA0-0B44-A97A-1280CC57562D}">
      <dsp:nvSpPr>
        <dsp:cNvPr id="0" name=""/>
        <dsp:cNvSpPr/>
      </dsp:nvSpPr>
      <dsp:spPr>
        <a:xfrm>
          <a:off x="0" y="1228176"/>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kas hastalıkları,</a:t>
          </a:r>
        </a:p>
      </dsp:txBody>
      <dsp:txXfrm>
        <a:off x="0" y="1228176"/>
        <a:ext cx="6132236" cy="409175"/>
      </dsp:txXfrm>
    </dsp:sp>
    <dsp:sp modelId="{ED94C563-BF4D-5E47-A782-EF7C84B2DFB6}">
      <dsp:nvSpPr>
        <dsp:cNvPr id="0" name=""/>
        <dsp:cNvSpPr/>
      </dsp:nvSpPr>
      <dsp:spPr>
        <a:xfrm>
          <a:off x="0" y="1637351"/>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9009D-2609-AB4E-9204-986529C532EE}">
      <dsp:nvSpPr>
        <dsp:cNvPr id="0" name=""/>
        <dsp:cNvSpPr/>
      </dsp:nvSpPr>
      <dsp:spPr>
        <a:xfrm>
          <a:off x="0" y="1637351"/>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metabolik hastalıklar, </a:t>
          </a:r>
        </a:p>
      </dsp:txBody>
      <dsp:txXfrm>
        <a:off x="0" y="1637351"/>
        <a:ext cx="6132236" cy="409175"/>
      </dsp:txXfrm>
    </dsp:sp>
    <dsp:sp modelId="{02CEF5B5-6D5A-724C-91C4-93E837A6C6D9}">
      <dsp:nvSpPr>
        <dsp:cNvPr id="0" name=""/>
        <dsp:cNvSpPr/>
      </dsp:nvSpPr>
      <dsp:spPr>
        <a:xfrm>
          <a:off x="0" y="2046527"/>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514E2-1A68-ED4B-81D5-7B0315147693}">
      <dsp:nvSpPr>
        <dsp:cNvPr id="0" name=""/>
        <dsp:cNvSpPr/>
      </dsp:nvSpPr>
      <dsp:spPr>
        <a:xfrm>
          <a:off x="0" y="2046527"/>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endokrinolojik hastalıklar,</a:t>
          </a:r>
        </a:p>
      </dsp:txBody>
      <dsp:txXfrm>
        <a:off x="0" y="2046527"/>
        <a:ext cx="6132236" cy="409175"/>
      </dsp:txXfrm>
    </dsp:sp>
    <dsp:sp modelId="{C707A613-9E59-3E44-95E0-E4D5272DFBC6}">
      <dsp:nvSpPr>
        <dsp:cNvPr id="0" name=""/>
        <dsp:cNvSpPr/>
      </dsp:nvSpPr>
      <dsp:spPr>
        <a:xfrm>
          <a:off x="0" y="2455703"/>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90319-7874-484D-9570-7643B0DCABC1}">
      <dsp:nvSpPr>
        <dsp:cNvPr id="0" name=""/>
        <dsp:cNvSpPr/>
      </dsp:nvSpPr>
      <dsp:spPr>
        <a:xfrm>
          <a:off x="0" y="2455703"/>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psikiyatrik hastalıklar </a:t>
          </a:r>
        </a:p>
      </dsp:txBody>
      <dsp:txXfrm>
        <a:off x="0" y="2455703"/>
        <a:ext cx="6132236" cy="409175"/>
      </dsp:txXfrm>
    </dsp:sp>
    <dsp:sp modelId="{D0AFA644-FEFD-0447-91B3-4DF24F86D2CF}">
      <dsp:nvSpPr>
        <dsp:cNvPr id="0" name=""/>
        <dsp:cNvSpPr/>
      </dsp:nvSpPr>
      <dsp:spPr>
        <a:xfrm>
          <a:off x="0" y="2864878"/>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33481-0C37-3041-8037-8FBB265286CA}">
      <dsp:nvSpPr>
        <dsp:cNvPr id="0" name=""/>
        <dsp:cNvSpPr/>
      </dsp:nvSpPr>
      <dsp:spPr>
        <a:xfrm>
          <a:off x="0" y="2864878"/>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err="1">
              <a:latin typeface="Calibri" panose="020F0502020204030204" pitchFamily="34" charset="0"/>
              <a:cs typeface="Calibri" panose="020F0502020204030204" pitchFamily="34" charset="0"/>
            </a:rPr>
            <a:t>Alışkanlıklarını</a:t>
          </a:r>
          <a:r>
            <a:rPr lang="en-US" sz="2200" b="1" kern="1200">
              <a:latin typeface="Calibri" panose="020F0502020204030204" pitchFamily="34" charset="0"/>
              <a:cs typeface="Calibri" panose="020F0502020204030204" pitchFamily="34" charset="0"/>
            </a:rPr>
            <a:t> </a:t>
          </a:r>
          <a:r>
            <a:rPr lang="en-US" sz="2200" b="1" kern="1200" err="1">
              <a:latin typeface="Calibri" panose="020F0502020204030204" pitchFamily="34" charset="0"/>
              <a:cs typeface="Calibri" panose="020F0502020204030204" pitchFamily="34" charset="0"/>
            </a:rPr>
            <a:t>sorgulayınız</a:t>
          </a:r>
          <a:r>
            <a:rPr lang="en-US" sz="2200" b="1" kern="1200">
              <a:latin typeface="Calibri" panose="020F0502020204030204" pitchFamily="34" charset="0"/>
              <a:cs typeface="Calibri" panose="020F0502020204030204" pitchFamily="34" charset="0"/>
            </a:rPr>
            <a:t>:</a:t>
          </a:r>
        </a:p>
      </dsp:txBody>
      <dsp:txXfrm>
        <a:off x="0" y="2864878"/>
        <a:ext cx="6132236" cy="409175"/>
      </dsp:txXfrm>
    </dsp:sp>
    <dsp:sp modelId="{E029B8DB-B836-3B46-B228-2A6A12C28B90}">
      <dsp:nvSpPr>
        <dsp:cNvPr id="0" name=""/>
        <dsp:cNvSpPr/>
      </dsp:nvSpPr>
      <dsp:spPr>
        <a:xfrm>
          <a:off x="0" y="3274054"/>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B4986-D8BB-804E-9CE0-3F295E88BCF3}">
      <dsp:nvSpPr>
        <dsp:cNvPr id="0" name=""/>
        <dsp:cNvSpPr/>
      </dsp:nvSpPr>
      <dsp:spPr>
        <a:xfrm>
          <a:off x="0" y="3274054"/>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Madde bağımlılığı </a:t>
          </a:r>
        </a:p>
      </dsp:txBody>
      <dsp:txXfrm>
        <a:off x="0" y="3274054"/>
        <a:ext cx="6132236" cy="409175"/>
      </dsp:txXfrm>
    </dsp:sp>
    <dsp:sp modelId="{08818E87-56BC-CC47-B185-47561933F7C4}">
      <dsp:nvSpPr>
        <dsp:cNvPr id="0" name=""/>
        <dsp:cNvSpPr/>
      </dsp:nvSpPr>
      <dsp:spPr>
        <a:xfrm>
          <a:off x="0" y="3683230"/>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FF3ECF-EEE9-5C43-8206-82D09686CD1A}">
      <dsp:nvSpPr>
        <dsp:cNvPr id="0" name=""/>
        <dsp:cNvSpPr/>
      </dsp:nvSpPr>
      <dsp:spPr>
        <a:xfrm>
          <a:off x="0" y="3683230"/>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Sigara</a:t>
          </a:r>
        </a:p>
      </dsp:txBody>
      <dsp:txXfrm>
        <a:off x="0" y="3683230"/>
        <a:ext cx="6132236" cy="409175"/>
      </dsp:txXfrm>
    </dsp:sp>
    <dsp:sp modelId="{403B1C72-3E53-7D41-BC75-D8B89D709A02}">
      <dsp:nvSpPr>
        <dsp:cNvPr id="0" name=""/>
        <dsp:cNvSpPr/>
      </dsp:nvSpPr>
      <dsp:spPr>
        <a:xfrm>
          <a:off x="0" y="4092405"/>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CF2E5-7D13-144E-9968-EDDC02BF69CF}">
      <dsp:nvSpPr>
        <dsp:cNvPr id="0" name=""/>
        <dsp:cNvSpPr/>
      </dsp:nvSpPr>
      <dsp:spPr>
        <a:xfrm>
          <a:off x="0" y="4092405"/>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err="1">
              <a:latin typeface="Calibri" panose="020F0502020204030204" pitchFamily="34" charset="0"/>
              <a:cs typeface="Calibri" panose="020F0502020204030204" pitchFamily="34" charset="0"/>
            </a:rPr>
            <a:t>Alkol</a:t>
          </a:r>
          <a:endParaRPr lang="en-US" sz="2200" kern="1200">
            <a:latin typeface="Calibri" panose="020F0502020204030204" pitchFamily="34" charset="0"/>
            <a:cs typeface="Calibri" panose="020F0502020204030204" pitchFamily="34" charset="0"/>
          </a:endParaRPr>
        </a:p>
      </dsp:txBody>
      <dsp:txXfrm>
        <a:off x="0" y="4092405"/>
        <a:ext cx="6132236" cy="409175"/>
      </dsp:txXfrm>
    </dsp:sp>
    <dsp:sp modelId="{98C0CFB1-6214-A642-AACA-DEEA5ADD762C}">
      <dsp:nvSpPr>
        <dsp:cNvPr id="0" name=""/>
        <dsp:cNvSpPr/>
      </dsp:nvSpPr>
      <dsp:spPr>
        <a:xfrm>
          <a:off x="0" y="4501581"/>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69714-90BF-EB4A-91D8-2B0D74A04E2B}">
      <dsp:nvSpPr>
        <dsp:cNvPr id="0" name=""/>
        <dsp:cNvSpPr/>
      </dsp:nvSpPr>
      <dsp:spPr>
        <a:xfrm>
          <a:off x="0" y="4501581"/>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err="1">
              <a:latin typeface="Calibri" panose="020F0502020204030204" pitchFamily="34" charset="0"/>
              <a:cs typeface="Calibri" panose="020F0502020204030204" pitchFamily="34" charset="0"/>
            </a:rPr>
            <a:t>Uyuşturucu</a:t>
          </a:r>
          <a:endParaRPr lang="en-US" sz="2200" kern="1200">
            <a:latin typeface="Calibri" panose="020F0502020204030204" pitchFamily="34" charset="0"/>
            <a:cs typeface="Calibri" panose="020F0502020204030204" pitchFamily="34" charset="0"/>
          </a:endParaRPr>
        </a:p>
      </dsp:txBody>
      <dsp:txXfrm>
        <a:off x="0" y="4501581"/>
        <a:ext cx="6132236" cy="409175"/>
      </dsp:txXfrm>
    </dsp:sp>
    <dsp:sp modelId="{10060979-0704-664E-A37B-B4224B94EF65}">
      <dsp:nvSpPr>
        <dsp:cNvPr id="0" name=""/>
        <dsp:cNvSpPr/>
      </dsp:nvSpPr>
      <dsp:spPr>
        <a:xfrm>
          <a:off x="0" y="4910756"/>
          <a:ext cx="6132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49AB23-3D65-804A-8664-6E3671315CDD}">
      <dsp:nvSpPr>
        <dsp:cNvPr id="0" name=""/>
        <dsp:cNvSpPr/>
      </dsp:nvSpPr>
      <dsp:spPr>
        <a:xfrm>
          <a:off x="0" y="4910756"/>
          <a:ext cx="6132236" cy="40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cs typeface="Calibri" panose="020F0502020204030204" pitchFamily="34" charset="0"/>
            </a:rPr>
            <a:t>Toprak vb. yeme </a:t>
          </a:r>
        </a:p>
      </dsp:txBody>
      <dsp:txXfrm>
        <a:off x="0" y="4910756"/>
        <a:ext cx="6132236" cy="409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C04CE-C82D-9D4A-947F-EB80D2D62E69}">
      <dsp:nvSpPr>
        <dsp:cNvPr id="0" name=""/>
        <dsp:cNvSpPr/>
      </dsp:nvSpPr>
      <dsp:spPr>
        <a:xfrm>
          <a:off x="0" y="687"/>
          <a:ext cx="67508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5C32F-6B20-1943-BE5F-B895F558CB6A}">
      <dsp:nvSpPr>
        <dsp:cNvPr id="0" name=""/>
        <dsp:cNvSpPr/>
      </dsp:nvSpPr>
      <dsp:spPr>
        <a:xfrm>
          <a:off x="0" y="687"/>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a:latin typeface="Calibri" panose="020F0502020204030204" pitchFamily="34" charset="0"/>
              <a:cs typeface="Calibri" panose="020F0502020204030204" pitchFamily="34" charset="0"/>
            </a:rPr>
            <a:t>Son adetinin ilk günü</a:t>
          </a:r>
          <a:endParaRPr lang="en-US" sz="2000" kern="1200">
            <a:latin typeface="Calibri" panose="020F0502020204030204" pitchFamily="34" charset="0"/>
            <a:cs typeface="Calibri" panose="020F0502020204030204" pitchFamily="34" charset="0"/>
          </a:endParaRPr>
        </a:p>
      </dsp:txBody>
      <dsp:txXfrm>
        <a:off x="0" y="687"/>
        <a:ext cx="6750801" cy="625410"/>
      </dsp:txXfrm>
    </dsp:sp>
    <dsp:sp modelId="{C48F4D2C-1D1B-3F44-80D5-C254EB8FA890}">
      <dsp:nvSpPr>
        <dsp:cNvPr id="0" name=""/>
        <dsp:cNvSpPr/>
      </dsp:nvSpPr>
      <dsp:spPr>
        <a:xfrm>
          <a:off x="0" y="626098"/>
          <a:ext cx="6750801" cy="0"/>
        </a:xfrm>
        <a:prstGeom prst="line">
          <a:avLst/>
        </a:prstGeom>
        <a:solidFill>
          <a:schemeClr val="accent2">
            <a:hueOff val="-2276325"/>
            <a:satOff val="366"/>
            <a:lumOff val="1005"/>
            <a:alphaOff val="0"/>
          </a:schemeClr>
        </a:solidFill>
        <a:ln w="12700" cap="flat" cmpd="sng" algn="ctr">
          <a:solidFill>
            <a:schemeClr val="accent2">
              <a:hueOff val="-2276325"/>
              <a:satOff val="366"/>
              <a:lumOff val="10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81B72-95FD-2C4C-8BA6-DD9C8E777993}">
      <dsp:nvSpPr>
        <dsp:cNvPr id="0" name=""/>
        <dsp:cNvSpPr/>
      </dsp:nvSpPr>
      <dsp:spPr>
        <a:xfrm>
          <a:off x="0" y="626098"/>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latin typeface="Calibri" panose="020F0502020204030204" pitchFamily="34" charset="0"/>
              <a:cs typeface="Calibri" panose="020F0502020204030204" pitchFamily="34" charset="0"/>
            </a:rPr>
            <a:t>Son adet tarihini bilmiyorsa veya şüpheli ise ultrason ile gebelik yaşının belirlenmesi</a:t>
          </a:r>
          <a:endParaRPr lang="en-US" sz="2000" kern="1200" dirty="0">
            <a:latin typeface="Calibri" panose="020F0502020204030204" pitchFamily="34" charset="0"/>
            <a:cs typeface="Calibri" panose="020F0502020204030204" pitchFamily="34" charset="0"/>
          </a:endParaRPr>
        </a:p>
      </dsp:txBody>
      <dsp:txXfrm>
        <a:off x="0" y="626098"/>
        <a:ext cx="6750801" cy="625410"/>
      </dsp:txXfrm>
    </dsp:sp>
    <dsp:sp modelId="{E288CED7-58C9-B546-91C1-AB59BB16655D}">
      <dsp:nvSpPr>
        <dsp:cNvPr id="0" name=""/>
        <dsp:cNvSpPr/>
      </dsp:nvSpPr>
      <dsp:spPr>
        <a:xfrm>
          <a:off x="0" y="1251508"/>
          <a:ext cx="6750801" cy="0"/>
        </a:xfrm>
        <a:prstGeom prst="line">
          <a:avLst/>
        </a:prstGeom>
        <a:solidFill>
          <a:schemeClr val="accent2">
            <a:hueOff val="-4552650"/>
            <a:satOff val="733"/>
            <a:lumOff val="2010"/>
            <a:alphaOff val="0"/>
          </a:schemeClr>
        </a:solidFill>
        <a:ln w="12700" cap="flat" cmpd="sng" algn="ctr">
          <a:solidFill>
            <a:schemeClr val="accent2">
              <a:hueOff val="-4552650"/>
              <a:satOff val="733"/>
              <a:lumOff val="20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C5417-5FF6-C14E-9590-9FFC759D5AAE}">
      <dsp:nvSpPr>
        <dsp:cNvPr id="0" name=""/>
        <dsp:cNvSpPr/>
      </dsp:nvSpPr>
      <dsp:spPr>
        <a:xfrm>
          <a:off x="0" y="1251508"/>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a:latin typeface="Calibri" panose="020F0502020204030204" pitchFamily="34" charset="0"/>
              <a:cs typeface="Calibri" panose="020F0502020204030204" pitchFamily="34" charset="0"/>
            </a:rPr>
            <a:t>Adet düzeni</a:t>
          </a:r>
          <a:endParaRPr lang="en-US" sz="2000" kern="1200">
            <a:latin typeface="Calibri" panose="020F0502020204030204" pitchFamily="34" charset="0"/>
            <a:cs typeface="Calibri" panose="020F0502020204030204" pitchFamily="34" charset="0"/>
          </a:endParaRPr>
        </a:p>
      </dsp:txBody>
      <dsp:txXfrm>
        <a:off x="0" y="1251508"/>
        <a:ext cx="6750801" cy="625410"/>
      </dsp:txXfrm>
    </dsp:sp>
    <dsp:sp modelId="{46E3977E-B19D-FC45-97CD-5E090F7330DE}">
      <dsp:nvSpPr>
        <dsp:cNvPr id="0" name=""/>
        <dsp:cNvSpPr/>
      </dsp:nvSpPr>
      <dsp:spPr>
        <a:xfrm>
          <a:off x="0" y="1876919"/>
          <a:ext cx="6750801" cy="0"/>
        </a:xfrm>
        <a:prstGeom prst="line">
          <a:avLst/>
        </a:prstGeom>
        <a:solidFill>
          <a:schemeClr val="accent2">
            <a:hueOff val="-6828975"/>
            <a:satOff val="1099"/>
            <a:lumOff val="3015"/>
            <a:alphaOff val="0"/>
          </a:schemeClr>
        </a:solidFill>
        <a:ln w="12700" cap="flat" cmpd="sng" algn="ctr">
          <a:solidFill>
            <a:schemeClr val="accent2">
              <a:hueOff val="-6828975"/>
              <a:satOff val="1099"/>
              <a:lumOff val="30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E831D-FBF8-AF41-8EFA-B19AD1BCE2A4}">
      <dsp:nvSpPr>
        <dsp:cNvPr id="0" name=""/>
        <dsp:cNvSpPr/>
      </dsp:nvSpPr>
      <dsp:spPr>
        <a:xfrm>
          <a:off x="0" y="1876919"/>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a:latin typeface="Calibri" panose="020F0502020204030204" pitchFamily="34" charset="0"/>
              <a:cs typeface="Calibri" panose="020F0502020204030204" pitchFamily="34" charset="0"/>
            </a:rPr>
            <a:t>Gebelik yakınmaları </a:t>
          </a:r>
          <a:endParaRPr lang="en-US" sz="2000" kern="1200">
            <a:latin typeface="Calibri" panose="020F0502020204030204" pitchFamily="34" charset="0"/>
            <a:cs typeface="Calibri" panose="020F0502020204030204" pitchFamily="34" charset="0"/>
          </a:endParaRPr>
        </a:p>
      </dsp:txBody>
      <dsp:txXfrm>
        <a:off x="0" y="1876919"/>
        <a:ext cx="6750801" cy="625410"/>
      </dsp:txXfrm>
    </dsp:sp>
    <dsp:sp modelId="{83818176-A4FE-4B4E-9305-D19F098A4D9C}">
      <dsp:nvSpPr>
        <dsp:cNvPr id="0" name=""/>
        <dsp:cNvSpPr/>
      </dsp:nvSpPr>
      <dsp:spPr>
        <a:xfrm>
          <a:off x="0" y="2502330"/>
          <a:ext cx="6750801" cy="0"/>
        </a:xfrm>
        <a:prstGeom prst="line">
          <a:avLst/>
        </a:prstGeom>
        <a:solidFill>
          <a:schemeClr val="accent2">
            <a:hueOff val="-9105300"/>
            <a:satOff val="1465"/>
            <a:lumOff val="4020"/>
            <a:alphaOff val="0"/>
          </a:schemeClr>
        </a:solidFill>
        <a:ln w="12700" cap="flat" cmpd="sng" algn="ctr">
          <a:solidFill>
            <a:schemeClr val="accent2">
              <a:hueOff val="-9105300"/>
              <a:satOff val="1465"/>
              <a:lumOff val="40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66456-E114-334F-A6A6-C142A9DE13D3}">
      <dsp:nvSpPr>
        <dsp:cNvPr id="0" name=""/>
        <dsp:cNvSpPr/>
      </dsp:nvSpPr>
      <dsp:spPr>
        <a:xfrm>
          <a:off x="0" y="2502330"/>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latin typeface="Calibri" panose="020F0502020204030204" pitchFamily="34" charset="0"/>
              <a:cs typeface="Calibri" panose="020F0502020204030204" pitchFamily="34" charset="0"/>
            </a:rPr>
            <a:t>Gebelik tehlike işaretlerine ait yakınmalar</a:t>
          </a:r>
          <a:endParaRPr lang="en-US" sz="2000" kern="1200" dirty="0">
            <a:latin typeface="Calibri" panose="020F0502020204030204" pitchFamily="34" charset="0"/>
            <a:cs typeface="Calibri" panose="020F0502020204030204" pitchFamily="34" charset="0"/>
          </a:endParaRPr>
        </a:p>
      </dsp:txBody>
      <dsp:txXfrm>
        <a:off x="0" y="2502330"/>
        <a:ext cx="6750801" cy="625410"/>
      </dsp:txXfrm>
    </dsp:sp>
    <dsp:sp modelId="{4EF3002C-EF1A-244C-9D89-6320D46FFCD1}">
      <dsp:nvSpPr>
        <dsp:cNvPr id="0" name=""/>
        <dsp:cNvSpPr/>
      </dsp:nvSpPr>
      <dsp:spPr>
        <a:xfrm>
          <a:off x="0" y="3127741"/>
          <a:ext cx="6750801" cy="0"/>
        </a:xfrm>
        <a:prstGeom prst="line">
          <a:avLst/>
        </a:prstGeom>
        <a:solidFill>
          <a:schemeClr val="accent2">
            <a:hueOff val="-11381625"/>
            <a:satOff val="1832"/>
            <a:lumOff val="5025"/>
            <a:alphaOff val="0"/>
          </a:schemeClr>
        </a:solidFill>
        <a:ln w="12700" cap="flat" cmpd="sng" algn="ctr">
          <a:solidFill>
            <a:schemeClr val="accent2">
              <a:hueOff val="-11381625"/>
              <a:satOff val="1832"/>
              <a:lumOff val="50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422B6-EAC9-FB4D-8DC3-0572CCCE28BE}">
      <dsp:nvSpPr>
        <dsp:cNvPr id="0" name=""/>
        <dsp:cNvSpPr/>
      </dsp:nvSpPr>
      <dsp:spPr>
        <a:xfrm>
          <a:off x="0" y="3127741"/>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latin typeface="Calibri" panose="020F0502020204030204" pitchFamily="34" charset="0"/>
              <a:cs typeface="Calibri" panose="020F0502020204030204" pitchFamily="34" charset="0"/>
            </a:rPr>
            <a:t>Tahmini doğum tarihi (</a:t>
          </a:r>
          <a:r>
            <a:rPr lang="tr-TR" sz="2000" kern="1200" dirty="0" err="1">
              <a:latin typeface="Calibri" panose="020F0502020204030204" pitchFamily="34" charset="0"/>
              <a:cs typeface="Calibri" panose="020F0502020204030204" pitchFamily="34" charset="0"/>
            </a:rPr>
            <a:t>Naegale</a:t>
          </a:r>
          <a:r>
            <a:rPr lang="tr-TR" sz="2000" kern="1200" dirty="0">
              <a:latin typeface="Calibri" panose="020F0502020204030204" pitchFamily="34" charset="0"/>
              <a:cs typeface="Calibri" panose="020F0502020204030204" pitchFamily="34" charset="0"/>
            </a:rPr>
            <a:t> formülü kullanılır SAT’a 7 ekleyip, 3 ay geri gelinir)</a:t>
          </a:r>
          <a:endParaRPr lang="en-US" sz="2000" kern="1200" dirty="0">
            <a:latin typeface="Calibri" panose="020F0502020204030204" pitchFamily="34" charset="0"/>
            <a:cs typeface="Calibri" panose="020F0502020204030204" pitchFamily="34" charset="0"/>
          </a:endParaRPr>
        </a:p>
      </dsp:txBody>
      <dsp:txXfrm>
        <a:off x="0" y="3127741"/>
        <a:ext cx="6750801" cy="625410"/>
      </dsp:txXfrm>
    </dsp:sp>
    <dsp:sp modelId="{CA9335E7-2221-B743-9062-BFDBACF3D55E}">
      <dsp:nvSpPr>
        <dsp:cNvPr id="0" name=""/>
        <dsp:cNvSpPr/>
      </dsp:nvSpPr>
      <dsp:spPr>
        <a:xfrm>
          <a:off x="0" y="3753152"/>
          <a:ext cx="6750801" cy="0"/>
        </a:xfrm>
        <a:prstGeom prst="line">
          <a:avLst/>
        </a:prstGeom>
        <a:solidFill>
          <a:schemeClr val="accent2">
            <a:hueOff val="-13657950"/>
            <a:satOff val="2198"/>
            <a:lumOff val="6030"/>
            <a:alphaOff val="0"/>
          </a:schemeClr>
        </a:solidFill>
        <a:ln w="12700" cap="flat" cmpd="sng" algn="ctr">
          <a:solidFill>
            <a:schemeClr val="accent2">
              <a:hueOff val="-13657950"/>
              <a:satOff val="2198"/>
              <a:lumOff val="60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0CAF9-B12B-6748-B27A-505F5A8ABDB9}">
      <dsp:nvSpPr>
        <dsp:cNvPr id="0" name=""/>
        <dsp:cNvSpPr/>
      </dsp:nvSpPr>
      <dsp:spPr>
        <a:xfrm>
          <a:off x="0" y="3753152"/>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a:latin typeface="Calibri" panose="020F0502020204030204" pitchFamily="34" charset="0"/>
              <a:cs typeface="Calibri" panose="020F0502020204030204" pitchFamily="34" charset="0"/>
            </a:rPr>
            <a:t>Örnek;</a:t>
          </a:r>
          <a:endParaRPr lang="en-US" sz="2000" kern="1200">
            <a:latin typeface="Calibri" panose="020F0502020204030204" pitchFamily="34" charset="0"/>
            <a:cs typeface="Calibri" panose="020F0502020204030204" pitchFamily="34" charset="0"/>
          </a:endParaRPr>
        </a:p>
      </dsp:txBody>
      <dsp:txXfrm>
        <a:off x="0" y="3753152"/>
        <a:ext cx="6750801" cy="625410"/>
      </dsp:txXfrm>
    </dsp:sp>
    <dsp:sp modelId="{0B30103D-1461-2E49-AB85-4E4C09FE3716}">
      <dsp:nvSpPr>
        <dsp:cNvPr id="0" name=""/>
        <dsp:cNvSpPr/>
      </dsp:nvSpPr>
      <dsp:spPr>
        <a:xfrm>
          <a:off x="0" y="4378563"/>
          <a:ext cx="6750801" cy="0"/>
        </a:xfrm>
        <a:prstGeom prst="line">
          <a:avLst/>
        </a:prstGeom>
        <a:solidFill>
          <a:schemeClr val="accent2">
            <a:hueOff val="-15934276"/>
            <a:satOff val="2565"/>
            <a:lumOff val="7035"/>
            <a:alphaOff val="0"/>
          </a:schemeClr>
        </a:solidFill>
        <a:ln w="12700" cap="flat" cmpd="sng" algn="ctr">
          <a:solidFill>
            <a:schemeClr val="accent2">
              <a:hueOff val="-15934276"/>
              <a:satOff val="2565"/>
              <a:lumOff val="70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EC7E7-9947-F249-B71F-71D29B76251A}">
      <dsp:nvSpPr>
        <dsp:cNvPr id="0" name=""/>
        <dsp:cNvSpPr/>
      </dsp:nvSpPr>
      <dsp:spPr>
        <a:xfrm>
          <a:off x="0" y="4378563"/>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a:latin typeface="Calibri" panose="020F0502020204030204" pitchFamily="34" charset="0"/>
              <a:cs typeface="Calibri" panose="020F0502020204030204" pitchFamily="34" charset="0"/>
            </a:rPr>
            <a:t>Sat 1 ocak 2024 + 7 gün = 8 ocak 2024</a:t>
          </a:r>
          <a:endParaRPr lang="en-US" sz="2000" kern="1200">
            <a:latin typeface="Calibri" panose="020F0502020204030204" pitchFamily="34" charset="0"/>
            <a:cs typeface="Calibri" panose="020F0502020204030204" pitchFamily="34" charset="0"/>
          </a:endParaRPr>
        </a:p>
      </dsp:txBody>
      <dsp:txXfrm>
        <a:off x="0" y="4378563"/>
        <a:ext cx="6750801" cy="625410"/>
      </dsp:txXfrm>
    </dsp:sp>
    <dsp:sp modelId="{7DBEEFF2-B455-EC4E-9000-460B9121955A}">
      <dsp:nvSpPr>
        <dsp:cNvPr id="0" name=""/>
        <dsp:cNvSpPr/>
      </dsp:nvSpPr>
      <dsp:spPr>
        <a:xfrm>
          <a:off x="0" y="5003973"/>
          <a:ext cx="6750801" cy="0"/>
        </a:xfrm>
        <a:prstGeom prst="line">
          <a:avLst/>
        </a:prstGeom>
        <a:solidFill>
          <a:schemeClr val="accent2">
            <a:hueOff val="-18210601"/>
            <a:satOff val="2931"/>
            <a:lumOff val="8040"/>
            <a:alphaOff val="0"/>
          </a:schemeClr>
        </a:solidFill>
        <a:ln w="12700" cap="flat" cmpd="sng" algn="ctr">
          <a:solidFill>
            <a:schemeClr val="accent2">
              <a:hueOff val="-18210601"/>
              <a:satOff val="2931"/>
              <a:lumOff val="8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76B39-7C62-DA45-86E8-8FAF2EC4F1FB}">
      <dsp:nvSpPr>
        <dsp:cNvPr id="0" name=""/>
        <dsp:cNvSpPr/>
      </dsp:nvSpPr>
      <dsp:spPr>
        <a:xfrm>
          <a:off x="0" y="5003973"/>
          <a:ext cx="6750801" cy="62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a:latin typeface="Calibri" panose="020F0502020204030204" pitchFamily="34" charset="0"/>
              <a:cs typeface="Calibri" panose="020F0502020204030204" pitchFamily="34" charset="0"/>
            </a:rPr>
            <a:t>8 ocak 2024 </a:t>
          </a:r>
          <a:r>
            <a:rPr lang="en-US" sz="2000" kern="1200">
              <a:latin typeface="Calibri" panose="020F0502020204030204" pitchFamily="34" charset="0"/>
              <a:cs typeface="Calibri" panose="020F0502020204030204" pitchFamily="34" charset="0"/>
            </a:rPr>
            <a:t>–</a:t>
          </a:r>
          <a:r>
            <a:rPr lang="tr-TR" sz="2000" kern="1200">
              <a:latin typeface="Calibri" panose="020F0502020204030204" pitchFamily="34" charset="0"/>
              <a:cs typeface="Calibri" panose="020F0502020204030204" pitchFamily="34" charset="0"/>
            </a:rPr>
            <a:t> 3 ay = 8 ekim 2024 </a:t>
          </a:r>
          <a:endParaRPr lang="en-US" sz="2000" kern="1200">
            <a:latin typeface="Calibri" panose="020F0502020204030204" pitchFamily="34" charset="0"/>
            <a:cs typeface="Calibri" panose="020F0502020204030204" pitchFamily="34" charset="0"/>
          </a:endParaRPr>
        </a:p>
      </dsp:txBody>
      <dsp:txXfrm>
        <a:off x="0" y="5003973"/>
        <a:ext cx="6750801" cy="6254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46492-EB31-B14B-815F-D9020E969192}">
      <dsp:nvSpPr>
        <dsp:cNvPr id="0" name=""/>
        <dsp:cNvSpPr/>
      </dsp:nvSpPr>
      <dsp:spPr>
        <a:xfrm>
          <a:off x="0" y="3213"/>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F1164-2A11-CD4C-962D-314AFAB05530}">
      <dsp:nvSpPr>
        <dsp:cNvPr id="0" name=""/>
        <dsp:cNvSpPr/>
      </dsp:nvSpPr>
      <dsp:spPr>
        <a:xfrm>
          <a:off x="0" y="3213"/>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err="1">
              <a:latin typeface="Calibri" panose="020F0502020204030204" pitchFamily="34" charset="0"/>
              <a:cs typeface="Calibri" panose="020F0502020204030204" pitchFamily="34" charset="0"/>
            </a:rPr>
            <a:t>Aşağıdaki</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durumlardan</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herhangi</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birinin</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varlığında</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anneyi</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acilen</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sevk</a:t>
          </a:r>
          <a:r>
            <a:rPr lang="en-US" sz="1400" b="1" kern="1200" dirty="0">
              <a:latin typeface="Calibri" panose="020F0502020204030204" pitchFamily="34" charset="0"/>
              <a:cs typeface="Calibri" panose="020F0502020204030204" pitchFamily="34" charset="0"/>
            </a:rPr>
            <a:t> </a:t>
          </a:r>
          <a:r>
            <a:rPr lang="en-US" sz="1400" b="1" kern="1200" dirty="0" err="1">
              <a:latin typeface="Calibri" panose="020F0502020204030204" pitchFamily="34" charset="0"/>
              <a:cs typeface="Calibri" panose="020F0502020204030204" pitchFamily="34" charset="0"/>
            </a:rPr>
            <a:t>ediniz</a:t>
          </a:r>
          <a:r>
            <a:rPr lang="en-US" sz="1400" b="1" kern="1200" dirty="0">
              <a:latin typeface="Calibri" panose="020F0502020204030204" pitchFamily="34" charset="0"/>
              <a:cs typeface="Calibri" panose="020F0502020204030204" pitchFamily="34" charset="0"/>
            </a:rPr>
            <a:t>.</a:t>
          </a:r>
        </a:p>
      </dsp:txBody>
      <dsp:txXfrm>
        <a:off x="0" y="3213"/>
        <a:ext cx="7537704" cy="547854"/>
      </dsp:txXfrm>
    </dsp:sp>
    <dsp:sp modelId="{FACD6312-3E9B-EC40-8559-4F86FBB4D72E}">
      <dsp:nvSpPr>
        <dsp:cNvPr id="0" name=""/>
        <dsp:cNvSpPr/>
      </dsp:nvSpPr>
      <dsp:spPr>
        <a:xfrm>
          <a:off x="0" y="551067"/>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F4C805-344F-4845-B5FD-C17A1A13A2E4}">
      <dsp:nvSpPr>
        <dsp:cNvPr id="0" name=""/>
        <dsp:cNvSpPr/>
      </dsp:nvSpPr>
      <dsp:spPr>
        <a:xfrm>
          <a:off x="0" y="551067"/>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1. Ani veya yoğun kan kaybı veya taşikardi, hipotansiyon, hipoperfüzyon dahil şok işaret ve bulguları ile beraber vajinal akıntı ve şuur düzeyinde oluşan değişiklikler mevcut ise,</a:t>
          </a:r>
        </a:p>
      </dsp:txBody>
      <dsp:txXfrm>
        <a:off x="0" y="551067"/>
        <a:ext cx="7537704" cy="547854"/>
      </dsp:txXfrm>
    </dsp:sp>
    <dsp:sp modelId="{674A1AEE-3593-E647-B5CA-37AD598B11A4}">
      <dsp:nvSpPr>
        <dsp:cNvPr id="0" name=""/>
        <dsp:cNvSpPr/>
      </dsp:nvSpPr>
      <dsp:spPr>
        <a:xfrm>
          <a:off x="0" y="1098922"/>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67F447-50B1-3447-AB5C-1E2D45DF106A}">
      <dsp:nvSpPr>
        <dsp:cNvPr id="0" name=""/>
        <dsp:cNvSpPr/>
      </dsp:nvSpPr>
      <dsp:spPr>
        <a:xfrm>
          <a:off x="0" y="1098922"/>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2. </a:t>
          </a:r>
          <a:r>
            <a:rPr lang="en-US" sz="1200" kern="1200" err="1">
              <a:latin typeface="Calibri" panose="020F0502020204030204" pitchFamily="34" charset="0"/>
              <a:cs typeface="Calibri" panose="020F0502020204030204" pitchFamily="34" charset="0"/>
            </a:rPr>
            <a:t>Sistolik</a:t>
          </a:r>
          <a:r>
            <a:rPr lang="en-US" sz="1200" kern="1200">
              <a:latin typeface="Calibri" panose="020F0502020204030204" pitchFamily="34" charset="0"/>
              <a:cs typeface="Calibri" panose="020F0502020204030204" pitchFamily="34" charset="0"/>
            </a:rPr>
            <a:t> 160 mmHg </a:t>
          </a:r>
          <a:r>
            <a:rPr lang="en-US" sz="1200" kern="1200" err="1">
              <a:latin typeface="Calibri" panose="020F0502020204030204" pitchFamily="34" charset="0"/>
              <a:cs typeface="Calibri" panose="020F0502020204030204" pitchFamily="34" charset="0"/>
            </a:rPr>
            <a:t>ve</a:t>
          </a:r>
          <a:r>
            <a:rPr lang="en-US" sz="1200" kern="1200">
              <a:latin typeface="Calibri" panose="020F0502020204030204" pitchFamily="34" charset="0"/>
              <a:cs typeface="Calibri" panose="020F0502020204030204" pitchFamily="34" charset="0"/>
            </a:rPr>
            <a:t>/</a:t>
          </a:r>
          <a:r>
            <a:rPr lang="en-US" sz="1200" kern="1200" err="1">
              <a:latin typeface="Calibri" panose="020F0502020204030204" pitchFamily="34" charset="0"/>
              <a:cs typeface="Calibri" panose="020F0502020204030204" pitchFamily="34" charset="0"/>
            </a:rPr>
            <a:t>veya</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diastolik</a:t>
          </a:r>
          <a:r>
            <a:rPr lang="en-US" sz="1200" kern="1200">
              <a:latin typeface="Calibri" panose="020F0502020204030204" pitchFamily="34" charset="0"/>
              <a:cs typeface="Calibri" panose="020F0502020204030204" pitchFamily="34" charset="0"/>
            </a:rPr>
            <a:t> 110 mmHg </a:t>
          </a:r>
          <a:r>
            <a:rPr lang="en-US" sz="1200" kern="1200" err="1">
              <a:latin typeface="Calibri" panose="020F0502020204030204" pitchFamily="34" charset="0"/>
              <a:cs typeface="Calibri" panose="020F0502020204030204" pitchFamily="34" charset="0"/>
            </a:rPr>
            <a:t>ve</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üzeri</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değerlerde</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ise</a:t>
          </a:r>
          <a:r>
            <a:rPr lang="en-US" sz="1200" kern="1200">
              <a:latin typeface="Calibri" panose="020F0502020204030204" pitchFamily="34" charset="0"/>
              <a:cs typeface="Calibri" panose="020F0502020204030204" pitchFamily="34" charset="0"/>
            </a:rPr>
            <a:t> 15 </a:t>
          </a:r>
          <a:r>
            <a:rPr lang="en-US" sz="1200" kern="1200" err="1">
              <a:latin typeface="Calibri" panose="020F0502020204030204" pitchFamily="34" charset="0"/>
              <a:cs typeface="Calibri" panose="020F0502020204030204" pitchFamily="34" charset="0"/>
            </a:rPr>
            <a:t>dakika</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sonra</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ölçümü</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tekrarlayınız</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hala</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yüksek</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ise</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kan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basıncı</a:t>
          </a:r>
          <a:r>
            <a:rPr lang="en-US" sz="1200" kern="1200">
              <a:latin typeface="Calibri" panose="020F0502020204030204" pitchFamily="34" charset="0"/>
              <a:cs typeface="Calibri" panose="020F0502020204030204" pitchFamily="34" charset="0"/>
            </a:rPr>
            <a:t> 140/90 </a:t>
          </a:r>
          <a:r>
            <a:rPr lang="en-US" sz="1200" kern="1200" err="1">
              <a:latin typeface="Calibri" panose="020F0502020204030204" pitchFamily="34" charset="0"/>
              <a:cs typeface="Calibri" panose="020F0502020204030204" pitchFamily="34" charset="0"/>
            </a:rPr>
            <a:t>mmHg’nin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üzerinde</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ve</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preeklampsinin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diğer</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bulguları</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eşlik</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ediyorsa</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veya</a:t>
          </a:r>
          <a:r>
            <a:rPr lang="en-US" sz="1200" kern="1200">
              <a:latin typeface="Calibri" panose="020F0502020204030204" pitchFamily="34" charset="0"/>
              <a:cs typeface="Calibri" panose="020F0502020204030204" pitchFamily="34" charset="0"/>
            </a:rPr>
            <a:t> 4 </a:t>
          </a:r>
          <a:r>
            <a:rPr lang="en-US" sz="1200" kern="1200" err="1">
              <a:latin typeface="Calibri" panose="020F0502020204030204" pitchFamily="34" charset="0"/>
              <a:cs typeface="Calibri" panose="020F0502020204030204" pitchFamily="34" charset="0"/>
            </a:rPr>
            <a:t>saat</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içerisinde</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kan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basıncı</a:t>
          </a:r>
          <a:r>
            <a:rPr lang="en-US" sz="1200" kern="1200">
              <a:latin typeface="Calibri" panose="020F0502020204030204" pitchFamily="34" charset="0"/>
              <a:cs typeface="Calibri" panose="020F0502020204030204" pitchFamily="34" charset="0"/>
            </a:rPr>
            <a:t> 140/90 </a:t>
          </a:r>
          <a:r>
            <a:rPr lang="en-US" sz="1200" kern="1200" err="1">
              <a:latin typeface="Calibri" panose="020F0502020204030204" pitchFamily="34" charset="0"/>
              <a:cs typeface="Calibri" panose="020F0502020204030204" pitchFamily="34" charset="0"/>
            </a:rPr>
            <a:t>mmHg’nin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altına</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düşürülemiyorsa</a:t>
          </a:r>
          <a:r>
            <a:rPr lang="en-US" sz="1200" kern="1200">
              <a:latin typeface="Calibri" panose="020F0502020204030204" pitchFamily="34" charset="0"/>
              <a:cs typeface="Calibri" panose="020F0502020204030204" pitchFamily="34" charset="0"/>
            </a:rPr>
            <a:t>,</a:t>
          </a:r>
        </a:p>
      </dsp:txBody>
      <dsp:txXfrm>
        <a:off x="0" y="1098922"/>
        <a:ext cx="7537704" cy="547854"/>
      </dsp:txXfrm>
    </dsp:sp>
    <dsp:sp modelId="{E11EC645-28E2-7746-B388-2DED7E30FB13}">
      <dsp:nvSpPr>
        <dsp:cNvPr id="0" name=""/>
        <dsp:cNvSpPr/>
      </dsp:nvSpPr>
      <dsp:spPr>
        <a:xfrm>
          <a:off x="0" y="1646777"/>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65CBF-64F9-E147-AFDD-9952F2546EB6}">
      <dsp:nvSpPr>
        <dsp:cNvPr id="0" name=""/>
        <dsp:cNvSpPr/>
      </dsp:nvSpPr>
      <dsp:spPr>
        <a:xfrm>
          <a:off x="0" y="1646777"/>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3. Konvülsiyon mevcut ise,</a:t>
          </a:r>
        </a:p>
      </dsp:txBody>
      <dsp:txXfrm>
        <a:off x="0" y="1646777"/>
        <a:ext cx="7537704" cy="547854"/>
      </dsp:txXfrm>
    </dsp:sp>
    <dsp:sp modelId="{53849092-BE1C-E443-9F78-8695D3C5E2DA}">
      <dsp:nvSpPr>
        <dsp:cNvPr id="0" name=""/>
        <dsp:cNvSpPr/>
      </dsp:nvSpPr>
      <dsp:spPr>
        <a:xfrm>
          <a:off x="0" y="2194631"/>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C830-67EA-8245-8B91-8D7E0F6B61DC}">
      <dsp:nvSpPr>
        <dsp:cNvPr id="0" name=""/>
        <dsp:cNvSpPr/>
      </dsp:nvSpPr>
      <dsp:spPr>
        <a:xfrm>
          <a:off x="0" y="2194631"/>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4. </a:t>
          </a:r>
          <a:r>
            <a:rPr lang="en-US" sz="1200" kern="1200" err="1">
              <a:latin typeface="Calibri" panose="020F0502020204030204" pitchFamily="34" charset="0"/>
              <a:cs typeface="Calibri" panose="020F0502020204030204" pitchFamily="34" charset="0"/>
            </a:rPr>
            <a:t>Ciddi</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karın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ağrısı</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ve</a:t>
          </a:r>
          <a:r>
            <a:rPr lang="en-US" sz="1200" kern="1200">
              <a:latin typeface="Calibri" panose="020F0502020204030204" pitchFamily="34" charset="0"/>
              <a:cs typeface="Calibri" panose="020F0502020204030204" pitchFamily="34" charset="0"/>
            </a:rPr>
            <a:t>/</a:t>
          </a:r>
          <a:r>
            <a:rPr lang="en-US" sz="1200" kern="1200" err="1">
              <a:latin typeface="Calibri" panose="020F0502020204030204" pitchFamily="34" charset="0"/>
              <a:cs typeface="Calibri" panose="020F0502020204030204" pitchFamily="34" charset="0"/>
            </a:rPr>
            <a:t>veya</a:t>
          </a:r>
          <a:r>
            <a:rPr lang="en-US" sz="1200" kern="1200">
              <a:latin typeface="Calibri" panose="020F0502020204030204" pitchFamily="34" charset="0"/>
              <a:cs typeface="Calibri" panose="020F0502020204030204" pitchFamily="34" charset="0"/>
            </a:rPr>
            <a:t> peritoneal </a:t>
          </a:r>
          <a:r>
            <a:rPr lang="en-US" sz="1200" kern="1200" err="1">
              <a:latin typeface="Calibri" panose="020F0502020204030204" pitchFamily="34" charset="0"/>
              <a:cs typeface="Calibri" panose="020F0502020204030204" pitchFamily="34" charset="0"/>
            </a:rPr>
            <a:t>irritasyon</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bulguları</a:t>
          </a:r>
          <a:r>
            <a:rPr lang="en-US" sz="1200" kern="1200">
              <a:latin typeface="Calibri" panose="020F0502020204030204" pitchFamily="34" charset="0"/>
              <a:cs typeface="Calibri" panose="020F0502020204030204" pitchFamily="34" charset="0"/>
            </a:rPr>
            <a:t> </a:t>
          </a:r>
          <a:r>
            <a:rPr lang="en-US" sz="1200" kern="1200" err="1">
              <a:latin typeface="Calibri" panose="020F0502020204030204" pitchFamily="34" charset="0"/>
              <a:cs typeface="Calibri" panose="020F0502020204030204" pitchFamily="34" charset="0"/>
            </a:rPr>
            <a:t>varsa</a:t>
          </a:r>
          <a:r>
            <a:rPr lang="en-US" sz="1200" kern="1200">
              <a:latin typeface="Calibri" panose="020F0502020204030204" pitchFamily="34" charset="0"/>
              <a:cs typeface="Calibri" panose="020F0502020204030204" pitchFamily="34" charset="0"/>
            </a:rPr>
            <a:t>,</a:t>
          </a:r>
        </a:p>
      </dsp:txBody>
      <dsp:txXfrm>
        <a:off x="0" y="2194631"/>
        <a:ext cx="7537704" cy="547854"/>
      </dsp:txXfrm>
    </dsp:sp>
    <dsp:sp modelId="{75D53B37-1FBA-D643-82E1-8CA832479AE3}">
      <dsp:nvSpPr>
        <dsp:cNvPr id="0" name=""/>
        <dsp:cNvSpPr/>
      </dsp:nvSpPr>
      <dsp:spPr>
        <a:xfrm>
          <a:off x="0" y="2742486"/>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752EE-22E7-B54D-B0D4-E21F2010687E}">
      <dsp:nvSpPr>
        <dsp:cNvPr id="0" name=""/>
        <dsp:cNvSpPr/>
      </dsp:nvSpPr>
      <dsp:spPr>
        <a:xfrm>
          <a:off x="0" y="2742486"/>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5. Solunum güçlüğü ve hızlı solunum mevcut ise,</a:t>
          </a:r>
        </a:p>
      </dsp:txBody>
      <dsp:txXfrm>
        <a:off x="0" y="2742486"/>
        <a:ext cx="7537704" cy="547854"/>
      </dsp:txXfrm>
    </dsp:sp>
    <dsp:sp modelId="{C5EF45E9-852B-334A-88E8-C4750D0395F3}">
      <dsp:nvSpPr>
        <dsp:cNvPr id="0" name=""/>
        <dsp:cNvSpPr/>
      </dsp:nvSpPr>
      <dsp:spPr>
        <a:xfrm>
          <a:off x="0" y="3290341"/>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04928-3C11-C244-875F-663121BC0FE8}">
      <dsp:nvSpPr>
        <dsp:cNvPr id="0" name=""/>
        <dsp:cNvSpPr/>
      </dsp:nvSpPr>
      <dsp:spPr>
        <a:xfrm>
          <a:off x="0" y="3290340"/>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6. Şiddetli veya sürekli baş ağrısı, bulanık görme varsa,</a:t>
          </a:r>
        </a:p>
      </dsp:txBody>
      <dsp:txXfrm>
        <a:off x="0" y="3290340"/>
        <a:ext cx="7537704" cy="547854"/>
      </dsp:txXfrm>
    </dsp:sp>
    <dsp:sp modelId="{B723D2BA-B110-8741-876A-1C9AD9B0ED26}">
      <dsp:nvSpPr>
        <dsp:cNvPr id="0" name=""/>
        <dsp:cNvSpPr/>
      </dsp:nvSpPr>
      <dsp:spPr>
        <a:xfrm>
          <a:off x="0" y="3838195"/>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F9B28-1095-944D-8FC2-74AB9DFBE45A}">
      <dsp:nvSpPr>
        <dsp:cNvPr id="0" name=""/>
        <dsp:cNvSpPr/>
      </dsp:nvSpPr>
      <dsp:spPr>
        <a:xfrm>
          <a:off x="0" y="3838195"/>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7. İki ölçümde ateş 38°C’nin üstündeyse veya enfeksiyonu düşündüren diğer işaret ve bulgular varsa,</a:t>
          </a:r>
        </a:p>
      </dsp:txBody>
      <dsp:txXfrm>
        <a:off x="0" y="3838195"/>
        <a:ext cx="7537704" cy="547854"/>
      </dsp:txXfrm>
    </dsp:sp>
    <dsp:sp modelId="{6CD99280-C4A1-7941-B37A-C90B2F1817F5}">
      <dsp:nvSpPr>
        <dsp:cNvPr id="0" name=""/>
        <dsp:cNvSpPr/>
      </dsp:nvSpPr>
      <dsp:spPr>
        <a:xfrm>
          <a:off x="0" y="4386050"/>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E4144-E2F3-944A-8560-19EB8B62FE0B}">
      <dsp:nvSpPr>
        <dsp:cNvPr id="0" name=""/>
        <dsp:cNvSpPr/>
      </dsp:nvSpPr>
      <dsp:spPr>
        <a:xfrm>
          <a:off x="0" y="4386050"/>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8. Baldır ağrısı, kızarıklık veya şişme mevcut ise,</a:t>
          </a:r>
        </a:p>
      </dsp:txBody>
      <dsp:txXfrm>
        <a:off x="0" y="4386050"/>
        <a:ext cx="7537704" cy="547854"/>
      </dsp:txXfrm>
    </dsp:sp>
    <dsp:sp modelId="{9FCD215F-A708-2747-961F-0D326E4D59E8}">
      <dsp:nvSpPr>
        <dsp:cNvPr id="0" name=""/>
        <dsp:cNvSpPr/>
      </dsp:nvSpPr>
      <dsp:spPr>
        <a:xfrm>
          <a:off x="0" y="4933904"/>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C9095-C78D-4E45-AADA-D83E1E04D03B}">
      <dsp:nvSpPr>
        <dsp:cNvPr id="0" name=""/>
        <dsp:cNvSpPr/>
      </dsp:nvSpPr>
      <dsp:spPr>
        <a:xfrm>
          <a:off x="0" y="4933904"/>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9. Nefes darlığı veya göğüs ağrısından şikâyet ediyorsa,</a:t>
          </a:r>
        </a:p>
      </dsp:txBody>
      <dsp:txXfrm>
        <a:off x="0" y="4933904"/>
        <a:ext cx="7537704" cy="547854"/>
      </dsp:txXfrm>
    </dsp:sp>
    <dsp:sp modelId="{55F3EB51-A4E3-F247-8D7A-58AEF7181E85}">
      <dsp:nvSpPr>
        <dsp:cNvPr id="0" name=""/>
        <dsp:cNvSpPr/>
      </dsp:nvSpPr>
      <dsp:spPr>
        <a:xfrm>
          <a:off x="0" y="5481759"/>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96603F-7E53-064A-8FF3-226A846F077B}">
      <dsp:nvSpPr>
        <dsp:cNvPr id="0" name=""/>
        <dsp:cNvSpPr/>
      </dsp:nvSpPr>
      <dsp:spPr>
        <a:xfrm>
          <a:off x="0" y="5481759"/>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10. Ciddi anemi (Hemoglobin 7 gr/dL ve altında) bulguları varsa,</a:t>
          </a:r>
        </a:p>
      </dsp:txBody>
      <dsp:txXfrm>
        <a:off x="0" y="5481759"/>
        <a:ext cx="7537704" cy="547854"/>
      </dsp:txXfrm>
    </dsp:sp>
    <dsp:sp modelId="{4938DECE-51DE-CC44-B971-E9F44A8FE546}">
      <dsp:nvSpPr>
        <dsp:cNvPr id="0" name=""/>
        <dsp:cNvSpPr/>
      </dsp:nvSpPr>
      <dsp:spPr>
        <a:xfrm>
          <a:off x="0" y="6029614"/>
          <a:ext cx="75377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19180-F6BB-6F45-ACC3-D33C0618DF35}">
      <dsp:nvSpPr>
        <dsp:cNvPr id="0" name=""/>
        <dsp:cNvSpPr/>
      </dsp:nvSpPr>
      <dsp:spPr>
        <a:xfrm>
          <a:off x="0" y="6029614"/>
          <a:ext cx="7537704" cy="547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11. Sürekli idrar kaçırma veya fekal inkontinans.</a:t>
          </a:r>
        </a:p>
      </dsp:txBody>
      <dsp:txXfrm>
        <a:off x="0" y="6029614"/>
        <a:ext cx="7537704" cy="5478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CE2EB-7F9E-2F42-84E9-0A7AC587D9E8}" type="datetimeFigureOut">
              <a:rPr lang="tr-TR" smtClean="0"/>
              <a:t>29.12.2025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15561-77FD-4444-8064-4BECE705D2A1}" type="slidenum">
              <a:rPr lang="tr-TR" smtClean="0"/>
              <a:t>‹#›</a:t>
            </a:fld>
            <a:endParaRPr lang="tr-TR"/>
          </a:p>
        </p:txBody>
      </p:sp>
    </p:spTree>
    <p:extLst>
      <p:ext uri="{BB962C8B-B14F-4D97-AF65-F5344CB8AC3E}">
        <p14:creationId xmlns:p14="http://schemas.microsoft.com/office/powerpoint/2010/main" val="75339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tr-TR"/>
          </a:p>
        </p:txBody>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69515561-77FD-4444-8064-4BECE705D2A1}" type="slidenum">
              <a:rPr lang="tr-TR" smtClean="0"/>
              <a:t>1</a:t>
            </a:fld>
            <a:endParaRPr lang="tr-TR"/>
          </a:p>
        </p:txBody>
      </p:sp>
    </p:spTree>
    <p:extLst>
      <p:ext uri="{BB962C8B-B14F-4D97-AF65-F5344CB8AC3E}">
        <p14:creationId xmlns:p14="http://schemas.microsoft.com/office/powerpoint/2010/main" val="241968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tr-TR"/>
          </a:p>
        </p:txBody>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69515561-77FD-4444-8064-4BECE705D2A1}" type="slidenum">
              <a:rPr lang="tr-TR" smtClean="0"/>
              <a:t>5</a:t>
            </a:fld>
            <a:endParaRPr lang="tr-TR"/>
          </a:p>
        </p:txBody>
      </p:sp>
    </p:spTree>
    <p:extLst>
      <p:ext uri="{BB962C8B-B14F-4D97-AF65-F5344CB8AC3E}">
        <p14:creationId xmlns:p14="http://schemas.microsoft.com/office/powerpoint/2010/main" val="240704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12/29/25</a:t>
            </a:fld>
            <a:endParaRPr lang="en-US"/>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10887820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16273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22604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72987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35035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16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13105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46545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00591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p>
        </p:txBody>
      </p:sp>
    </p:spTree>
    <p:extLst>
      <p:ext uri="{BB962C8B-B14F-4D97-AF65-F5344CB8AC3E}">
        <p14:creationId xmlns:p14="http://schemas.microsoft.com/office/powerpoint/2010/main" val="3062321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12/29/25</a:t>
            </a:fld>
            <a:endParaRPr lang="en-US"/>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p>
        </p:txBody>
      </p:sp>
    </p:spTree>
    <p:extLst>
      <p:ext uri="{BB962C8B-B14F-4D97-AF65-F5344CB8AC3E}">
        <p14:creationId xmlns:p14="http://schemas.microsoft.com/office/powerpoint/2010/main" val="425102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12/29/25</a:t>
            </a:fld>
            <a:endParaRPr lang="en-US"/>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789720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61" r:id="rId6"/>
    <p:sldLayoutId id="2147483856" r:id="rId7"/>
    <p:sldLayoutId id="2147483857" r:id="rId8"/>
    <p:sldLayoutId id="2147483858" r:id="rId9"/>
    <p:sldLayoutId id="2147483860" r:id="rId10"/>
    <p:sldLayoutId id="2147483859"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Üçgenlerden oluşan soyut arka plan">
            <a:extLst>
              <a:ext uri="{FF2B5EF4-FFF2-40B4-BE49-F238E27FC236}">
                <a16:creationId xmlns:a16="http://schemas.microsoft.com/office/drawing/2014/main" id="{F0123BAA-E150-6FCA-7577-674D233C3729}"/>
              </a:ext>
            </a:extLst>
          </p:cNvPr>
          <p:cNvPicPr>
            <a:picLocks noChangeAspect="1"/>
          </p:cNvPicPr>
          <p:nvPr/>
        </p:nvPicPr>
        <p:blipFill>
          <a:blip r:embed="rId3">
            <a:alphaModFix amt="30000"/>
          </a:blip>
          <a:srcRect r="9349" b="-1"/>
          <a:stretch>
            <a:fillRect/>
          </a:stretch>
        </p:blipFill>
        <p:spPr>
          <a:xfrm>
            <a:off x="2878514" y="10"/>
            <a:ext cx="9313486" cy="6857990"/>
          </a:xfrm>
          <a:prstGeom prst="rect">
            <a:avLst/>
          </a:prstGeom>
        </p:spPr>
      </p:pic>
      <p:sp>
        <p:nvSpPr>
          <p:cNvPr id="2" name="Başlık 1">
            <a:extLst>
              <a:ext uri="{FF2B5EF4-FFF2-40B4-BE49-F238E27FC236}">
                <a16:creationId xmlns:a16="http://schemas.microsoft.com/office/drawing/2014/main" id="{FBA0D597-97B4-4B02-D0B0-C1A2B4DBEAA2}"/>
              </a:ext>
            </a:extLst>
          </p:cNvPr>
          <p:cNvSpPr>
            <a:spLocks noGrp="1"/>
          </p:cNvSpPr>
          <p:nvPr>
            <p:ph type="ctrTitle"/>
          </p:nvPr>
        </p:nvSpPr>
        <p:spPr>
          <a:xfrm>
            <a:off x="5978914" y="893935"/>
            <a:ext cx="5364937" cy="3339390"/>
          </a:xfrm>
        </p:spPr>
        <p:txBody>
          <a:bodyPr anchor="ctr">
            <a:normAutofit/>
          </a:bodyPr>
          <a:lstStyle/>
          <a:p>
            <a:r>
              <a:rPr lang="tr-TR" sz="6000"/>
              <a:t>GEBELİK TAKİBİ</a:t>
            </a:r>
          </a:p>
        </p:txBody>
      </p:sp>
      <p:sp>
        <p:nvSpPr>
          <p:cNvPr id="3" name="Alt Başlık 2">
            <a:extLst>
              <a:ext uri="{FF2B5EF4-FFF2-40B4-BE49-F238E27FC236}">
                <a16:creationId xmlns:a16="http://schemas.microsoft.com/office/drawing/2014/main" id="{1BA592E4-6CE7-AD76-5993-56005D84266F}"/>
              </a:ext>
            </a:extLst>
          </p:cNvPr>
          <p:cNvSpPr>
            <a:spLocks noGrp="1"/>
          </p:cNvSpPr>
          <p:nvPr>
            <p:ph type="subTitle" idx="1"/>
          </p:nvPr>
        </p:nvSpPr>
        <p:spPr>
          <a:xfrm>
            <a:off x="5978915" y="4876803"/>
            <a:ext cx="5364936" cy="909848"/>
          </a:xfrm>
        </p:spPr>
        <p:txBody>
          <a:bodyPr anchor="t">
            <a:noAutofit/>
          </a:bodyPr>
          <a:lstStyle/>
          <a:p>
            <a:pPr algn="ctr"/>
            <a:r>
              <a:rPr lang="tr-TR" sz="1600" dirty="0" err="1"/>
              <a:t>Arş.Gör.Dr</a:t>
            </a:r>
            <a:r>
              <a:rPr lang="tr-TR" sz="1600" dirty="0"/>
              <a:t>. Fatma Yavuz Uyan</a:t>
            </a:r>
          </a:p>
          <a:p>
            <a:pPr algn="ctr"/>
            <a:r>
              <a:rPr lang="tr-TR" sz="1600" dirty="0"/>
              <a:t>Aile Hekimliği ABD </a:t>
            </a:r>
          </a:p>
          <a:p>
            <a:pPr algn="ctr"/>
            <a:r>
              <a:rPr lang="tr-TR" sz="1600" dirty="0"/>
              <a:t>30.12.2025</a:t>
            </a:r>
          </a:p>
        </p:txBody>
      </p:sp>
      <p:pic>
        <p:nvPicPr>
          <p:cNvPr id="6" name="Resim 5" descr="giyim, kişi, şahıs, duvar, insan yüzü içeren bir resim&#10;&#10;Yapay zeka tarafından oluşturulmuş içerik yanlış olabilir.">
            <a:extLst>
              <a:ext uri="{FF2B5EF4-FFF2-40B4-BE49-F238E27FC236}">
                <a16:creationId xmlns:a16="http://schemas.microsoft.com/office/drawing/2014/main" id="{7300AD4B-0CE3-25F9-D2FC-B26C13CC9686}"/>
              </a:ext>
            </a:extLst>
          </p:cNvPr>
          <p:cNvPicPr>
            <a:picLocks noChangeAspect="1"/>
          </p:cNvPicPr>
          <p:nvPr/>
        </p:nvPicPr>
        <p:blipFill>
          <a:blip r:embed="rId4"/>
          <a:srcRect l="10957" r="13000"/>
          <a:stretch>
            <a:fillRect/>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58" name="Straight Connector 56">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213442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420625"/>
            <a:ext cx="10667998" cy="1326814"/>
          </a:xfrm>
        </p:spPr>
        <p:txBody>
          <a:bodyPr anchor="ctr">
            <a:normAutofit/>
          </a:bodyPr>
          <a:lstStyle/>
          <a:p>
            <a:r>
              <a:rPr lang="en-US" sz="4400">
                <a:latin typeface="Calibri" panose="020F0502020204030204" pitchFamily="34" charset="0"/>
                <a:cs typeface="Calibri" panose="020F0502020204030204" pitchFamily="34" charset="0"/>
              </a:rPr>
              <a:t>Dünya </a:t>
            </a:r>
            <a:r>
              <a:rPr lang="en-US" sz="4400" err="1">
                <a:latin typeface="Calibri" panose="020F0502020204030204" pitchFamily="34" charset="0"/>
                <a:cs typeface="Calibri" panose="020F0502020204030204" pitchFamily="34" charset="0"/>
              </a:rPr>
              <a:t>Sağlık</a:t>
            </a:r>
            <a:r>
              <a:rPr lang="en-US" sz="4400">
                <a:latin typeface="Calibri" panose="020F0502020204030204" pitchFamily="34" charset="0"/>
                <a:cs typeface="Calibri" panose="020F0502020204030204" pitchFamily="34" charset="0"/>
              </a:rPr>
              <a:t> </a:t>
            </a:r>
            <a:r>
              <a:rPr lang="en-US" sz="4400" err="1">
                <a:latin typeface="Calibri" panose="020F0502020204030204" pitchFamily="34" charset="0"/>
                <a:cs typeface="Calibri" panose="020F0502020204030204" pitchFamily="34" charset="0"/>
              </a:rPr>
              <a:t>Örgütü</a:t>
            </a:r>
            <a:r>
              <a:rPr lang="en-US" sz="4400">
                <a:latin typeface="Calibri" panose="020F0502020204030204" pitchFamily="34" charset="0"/>
                <a:cs typeface="Calibri" panose="020F0502020204030204" pitchFamily="34" charset="0"/>
              </a:rPr>
              <a:t> WHO 2016</a:t>
            </a:r>
          </a:p>
        </p:txBody>
      </p:sp>
      <p:cxnSp>
        <p:nvCxnSpPr>
          <p:cNvPr id="11" name="Straight Connector 1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Ekran Resmi 2022-11-03 16.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52" y="2990135"/>
            <a:ext cx="6952708" cy="2581981"/>
          </a:xfrm>
          <a:prstGeom prst="rect">
            <a:avLst/>
          </a:prstGeom>
        </p:spPr>
      </p:pic>
      <p:sp>
        <p:nvSpPr>
          <p:cNvPr id="3" name="Content Placeholder 2"/>
          <p:cNvSpPr>
            <a:spLocks noGrp="1"/>
          </p:cNvSpPr>
          <p:nvPr>
            <p:ph idx="1"/>
          </p:nvPr>
        </p:nvSpPr>
        <p:spPr>
          <a:xfrm>
            <a:off x="7800163" y="2990135"/>
            <a:ext cx="4303334" cy="4400412"/>
          </a:xfrm>
        </p:spPr>
        <p:txBody>
          <a:bodyPr>
            <a:normAutofit/>
          </a:bodyPr>
          <a:lstStyle/>
          <a:p>
            <a:r>
              <a:rPr lang="en-US" sz="2400" dirty="0">
                <a:latin typeface="Calibri" panose="020F0502020204030204" pitchFamily="34" charset="0"/>
                <a:cs typeface="Calibri" panose="020F0502020204030204" pitchFamily="34" charset="0"/>
              </a:rPr>
              <a:t>WHO 1990’larda </a:t>
            </a:r>
            <a:r>
              <a:rPr lang="en-US" sz="2400" dirty="0" err="1">
                <a:latin typeface="Calibri" panose="020F0502020204030204" pitchFamily="34" charset="0"/>
                <a:cs typeface="Calibri" panose="020F0502020204030204" pitchFamily="34" charset="0"/>
              </a:rPr>
              <a:t>Geliştirdiği</a:t>
            </a:r>
            <a:r>
              <a:rPr lang="en-US" sz="2400" dirty="0">
                <a:latin typeface="Calibri" panose="020F0502020204030204" pitchFamily="34" charset="0"/>
                <a:cs typeface="Calibri" panose="020F0502020204030204" pitchFamily="34" charset="0"/>
              </a:rPr>
              <a:t> Temel Antenatal </a:t>
            </a:r>
            <a:r>
              <a:rPr lang="en-US" sz="2400" dirty="0" err="1">
                <a:latin typeface="Calibri" panose="020F0502020204030204" pitchFamily="34" charset="0"/>
                <a:cs typeface="Calibri" panose="020F0502020204030204" pitchFamily="34" charset="0"/>
              </a:rPr>
              <a:t>Bakım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Modeli</a:t>
            </a:r>
            <a:r>
              <a:rPr lang="en-US" sz="2400" dirty="0">
                <a:latin typeface="Calibri" panose="020F0502020204030204" pitchFamily="34" charset="0"/>
                <a:cs typeface="Calibri" panose="020F0502020204030204" pitchFamily="34" charset="0"/>
              </a:rPr>
              <a:t> (FANC)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WHO 2016 Antenatal </a:t>
            </a:r>
            <a:r>
              <a:rPr lang="en-US" sz="2400" dirty="0" err="1">
                <a:latin typeface="Calibri" panose="020F0502020204030204" pitchFamily="34" charset="0"/>
                <a:cs typeface="Calibri" panose="020F0502020204030204" pitchFamily="34" charset="0"/>
              </a:rPr>
              <a:t>Bakım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Modeli</a:t>
            </a:r>
            <a:r>
              <a:rPr lang="en-US" sz="2400" dirty="0">
                <a:latin typeface="Calibri" panose="020F0502020204030204" pitchFamily="34" charset="0"/>
                <a:cs typeface="Calibri" panose="020F0502020204030204" pitchFamily="34" charset="0"/>
              </a:rPr>
              <a:t> (ANC) </a:t>
            </a:r>
            <a:r>
              <a:rPr lang="en-US" sz="2400" dirty="0" err="1">
                <a:latin typeface="Calibri" panose="020F0502020204030204" pitchFamily="34" charset="0"/>
                <a:cs typeface="Calibri" panose="020F0502020204030204" pitchFamily="34" charset="0"/>
              </a:rPr>
              <a:t>Önerilen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İzlem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Sayıları</a:t>
            </a:r>
            <a:endParaRPr lang="en-US" sz="2400" dirty="0">
              <a:latin typeface="Calibri" panose="020F0502020204030204" pitchFamily="34" charset="0"/>
              <a:cs typeface="Calibri" panose="020F0502020204030204" pitchFamily="34" charset="0"/>
            </a:endParaRP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512945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CB2BF5F-1D1F-C316-6BB1-C4DA66FCD7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233CF-D30C-E8F9-58AC-E893C78C8E35}"/>
              </a:ext>
            </a:extLst>
          </p:cNvPr>
          <p:cNvSpPr>
            <a:spLocks noGrp="1"/>
          </p:cNvSpPr>
          <p:nvPr>
            <p:ph type="title"/>
          </p:nvPr>
        </p:nvSpPr>
        <p:spPr>
          <a:xfrm>
            <a:off x="758952" y="420625"/>
            <a:ext cx="10667998" cy="1326814"/>
          </a:xfrm>
        </p:spPr>
        <p:txBody>
          <a:bodyPr anchor="ctr">
            <a:normAutofit/>
          </a:bodyPr>
          <a:lstStyle/>
          <a:p>
            <a:r>
              <a:rPr lang="en-US" i="0" err="1">
                <a:solidFill>
                  <a:schemeClr val="bg1"/>
                </a:solidFill>
                <a:latin typeface="Calibri Light" panose="020F0302020204030204" pitchFamily="34" charset="0"/>
                <a:cs typeface="Calibri Light" panose="020F0302020204030204" pitchFamily="34" charset="0"/>
              </a:rPr>
              <a:t>Ülkemizde</a:t>
            </a:r>
            <a:r>
              <a:rPr lang="en-US" i="0">
                <a:solidFill>
                  <a:schemeClr val="bg1"/>
                </a:solidFill>
                <a:latin typeface="Calibri Light" panose="020F0302020204030204" pitchFamily="34" charset="0"/>
                <a:cs typeface="Calibri Light" panose="020F0302020204030204" pitchFamily="34" charset="0"/>
              </a:rPr>
              <a:t> </a:t>
            </a:r>
            <a:r>
              <a:rPr lang="en-US" i="0" err="1">
                <a:solidFill>
                  <a:schemeClr val="bg1"/>
                </a:solidFill>
                <a:latin typeface="Calibri Light" panose="020F0302020204030204" pitchFamily="34" charset="0"/>
                <a:cs typeface="Calibri Light" panose="020F0302020204030204" pitchFamily="34" charset="0"/>
              </a:rPr>
              <a:t>gebe</a:t>
            </a:r>
            <a:r>
              <a:rPr lang="en-US" i="0">
                <a:solidFill>
                  <a:schemeClr val="bg1"/>
                </a:solidFill>
                <a:latin typeface="Calibri Light" panose="020F0302020204030204" pitchFamily="34" charset="0"/>
                <a:cs typeface="Calibri Light" panose="020F0302020204030204" pitchFamily="34" charset="0"/>
              </a:rPr>
              <a:t> </a:t>
            </a:r>
            <a:r>
              <a:rPr lang="en-US" i="0" err="1">
                <a:solidFill>
                  <a:schemeClr val="bg1"/>
                </a:solidFill>
                <a:latin typeface="Calibri Light" panose="020F0302020204030204" pitchFamily="34" charset="0"/>
                <a:cs typeface="Calibri Light" panose="020F0302020204030204" pitchFamily="34" charset="0"/>
              </a:rPr>
              <a:t>izlem</a:t>
            </a:r>
            <a:endParaRPr lang="en-US" i="0">
              <a:solidFill>
                <a:schemeClr val="bg1"/>
              </a:solidFill>
              <a:latin typeface="Calibri Light" panose="020F0302020204030204" pitchFamily="34" charset="0"/>
              <a:cs typeface="Calibri Light" panose="020F0302020204030204" pitchFamily="34" charset="0"/>
            </a:endParaRPr>
          </a:p>
        </p:txBody>
      </p:sp>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7" name="İçerik Yer Tutucusu 2">
            <a:extLst>
              <a:ext uri="{FF2B5EF4-FFF2-40B4-BE49-F238E27FC236}">
                <a16:creationId xmlns:a16="http://schemas.microsoft.com/office/drawing/2014/main" id="{3EDC9F6A-005D-7458-0EB2-24C9A3553AA9}"/>
              </a:ext>
            </a:extLst>
          </p:cNvPr>
          <p:cNvSpPr txBox="1">
            <a:spLocks/>
          </p:cNvSpPr>
          <p:nvPr/>
        </p:nvSpPr>
        <p:spPr>
          <a:xfrm>
            <a:off x="580430" y="2275162"/>
            <a:ext cx="11025041" cy="2861349"/>
          </a:xfrm>
          <a:prstGeom prst="rect">
            <a:avLst/>
          </a:prstGeom>
        </p:spPr>
        <p:txBody>
          <a:bodyPr vert="horz" lIns="91440" tIns="45720" rIns="91440" bIns="45720" rtlCol="0">
            <a:noAutofit/>
          </a:bodyPr>
          <a:lst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tr-TR" sz="2400" dirty="0">
                <a:latin typeface="Calibri" panose="020F0502020204030204" pitchFamily="34" charset="0"/>
                <a:cs typeface="Calibri" panose="020F0502020204030204" pitchFamily="34" charset="0"/>
              </a:rPr>
              <a:t>Günümüzde gebelerin izlem süreçlerini standardize etmek amacıyla Sağlık Bakanlığı tarafından 2018 yılında hazırlanan </a:t>
            </a:r>
            <a:r>
              <a:rPr lang="tr-TR" sz="2400" b="1" i="1" dirty="0">
                <a:latin typeface="Calibri" panose="020F0502020204030204" pitchFamily="34" charset="0"/>
                <a:cs typeface="Calibri" panose="020F0502020204030204" pitchFamily="34" charset="0"/>
              </a:rPr>
              <a:t>Doğum Öncesi Bakım</a:t>
            </a:r>
            <a:r>
              <a:rPr lang="tr-TR" sz="2400" b="1" dirty="0">
                <a:latin typeface="Calibri" panose="020F0502020204030204" pitchFamily="34" charset="0"/>
                <a:cs typeface="Calibri" panose="020F0502020204030204" pitchFamily="34" charset="0"/>
              </a:rPr>
              <a:t> </a:t>
            </a:r>
            <a:r>
              <a:rPr lang="tr-TR" sz="2400" b="1" i="1" dirty="0">
                <a:latin typeface="Calibri" panose="020F0502020204030204" pitchFamily="34" charset="0"/>
                <a:cs typeface="Calibri" panose="020F0502020204030204" pitchFamily="34" charset="0"/>
              </a:rPr>
              <a:t>Yönetim Rehberi</a:t>
            </a:r>
            <a:r>
              <a:rPr lang="tr-TR" sz="2400" b="1" dirty="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kullanılmaktadır. </a:t>
            </a:r>
          </a:p>
          <a:p>
            <a:pPr>
              <a:lnSpc>
                <a:spcPct val="100000"/>
              </a:lnSpc>
            </a:pPr>
            <a:endParaRPr lang="tr-TR" sz="2400" dirty="0">
              <a:latin typeface="Calibri" panose="020F0502020204030204" pitchFamily="34" charset="0"/>
              <a:cs typeface="Calibri" panose="020F0502020204030204" pitchFamily="34" charset="0"/>
            </a:endParaRPr>
          </a:p>
          <a:p>
            <a:pPr>
              <a:lnSpc>
                <a:spcPct val="100000"/>
              </a:lnSpc>
            </a:pPr>
            <a:r>
              <a:rPr lang="tr-TR" sz="2400" dirty="0">
                <a:latin typeface="Calibri" panose="020F0502020204030204" pitchFamily="34" charset="0"/>
                <a:cs typeface="Calibri" panose="020F0502020204030204" pitchFamily="34" charset="0"/>
              </a:rPr>
              <a:t>Bu rehber doğrultusunda tüm gebelerin ilk izlemlerinin 14.haftaya kadar başlatılması önerilmekte, riskli gebeliklerin izlem sıklığının artırılması hedeflenmektedir. </a:t>
            </a:r>
          </a:p>
          <a:p>
            <a:pPr>
              <a:lnSpc>
                <a:spcPct val="100000"/>
              </a:lnSpc>
            </a:pPr>
            <a:endParaRPr lang="tr-TR" sz="2400" dirty="0">
              <a:latin typeface="Calibri" panose="020F0502020204030204" pitchFamily="34" charset="0"/>
              <a:cs typeface="Calibri" panose="020F0502020204030204" pitchFamily="34" charset="0"/>
            </a:endParaRPr>
          </a:p>
          <a:p>
            <a:pPr>
              <a:lnSpc>
                <a:spcPct val="100000"/>
              </a:lnSpc>
            </a:pPr>
            <a:r>
              <a:rPr lang="tr-TR" sz="2400" dirty="0">
                <a:latin typeface="Calibri" panose="020F0502020204030204" pitchFamily="34" charset="0"/>
                <a:cs typeface="Calibri" panose="020F0502020204030204" pitchFamily="34" charset="0"/>
              </a:rPr>
              <a:t>Böylece, anne ve çocuk sağlığını iyileştirme hedefleri doğrultusunda gebelere fiziksel muayene, risk değerlendirme, gerekli müdahaleler ve yönlendirme hizmetleri düzenli ve sistematik bir şekilde sunulmaktadır.</a:t>
            </a:r>
          </a:p>
          <a:p>
            <a:pPr>
              <a:lnSpc>
                <a:spcPct val="100000"/>
              </a:lnSpc>
            </a:pPr>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70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14E29AB4-4CE7-48EA-8530-BADF2F33B207}"/>
              </a:ext>
            </a:extLst>
          </p:cNvPr>
          <p:cNvSpPr>
            <a:spLocks noGrp="1"/>
          </p:cNvSpPr>
          <p:nvPr>
            <p:ph type="title"/>
          </p:nvPr>
        </p:nvSpPr>
        <p:spPr>
          <a:xfrm>
            <a:off x="758952" y="420625"/>
            <a:ext cx="10667998" cy="1326814"/>
          </a:xfrm>
        </p:spPr>
        <p:txBody>
          <a:bodyPr anchor="ctr">
            <a:normAutofit/>
          </a:bodyPr>
          <a:lstStyle/>
          <a:p>
            <a:r>
              <a:rPr lang="tr-TR" sz="2900" b="1">
                <a:solidFill>
                  <a:schemeClr val="bg1"/>
                </a:solidFill>
                <a:latin typeface="Calibri" panose="020F0502020204030204" pitchFamily="34" charset="0"/>
                <a:cs typeface="Calibri" panose="020F0502020204030204" pitchFamily="34" charset="0"/>
              </a:rPr>
              <a:t>TÜRKİYE SAĞLIK BAKANLIĞI 2018</a:t>
            </a:r>
            <a:br>
              <a:rPr lang="tr-TR" sz="2900" b="1">
                <a:solidFill>
                  <a:schemeClr val="bg1"/>
                </a:solidFill>
                <a:latin typeface="Calibri" panose="020F0502020204030204" pitchFamily="34" charset="0"/>
                <a:cs typeface="Calibri" panose="020F0502020204030204" pitchFamily="34" charset="0"/>
              </a:rPr>
            </a:br>
            <a:r>
              <a:rPr lang="en-US" sz="2900" b="1">
                <a:solidFill>
                  <a:schemeClr val="bg1"/>
                </a:solidFill>
                <a:latin typeface="Calibri" panose="020F0502020204030204" pitchFamily="34" charset="0"/>
                <a:cs typeface="Calibri" panose="020F0502020204030204" pitchFamily="34" charset="0"/>
              </a:rPr>
              <a:t>Doğum Öncesi Bakım Yönetim Rehberi</a:t>
            </a:r>
            <a:br>
              <a:rPr lang="en-US" sz="2900" b="1">
                <a:solidFill>
                  <a:schemeClr val="bg1"/>
                </a:solidFill>
                <a:latin typeface="Calibri" panose="020F0502020204030204" pitchFamily="34" charset="0"/>
                <a:cs typeface="Calibri" panose="020F0502020204030204" pitchFamily="34" charset="0"/>
              </a:rPr>
            </a:br>
            <a:endParaRPr lang="tr-TR" sz="2900" b="1">
              <a:solidFill>
                <a:schemeClr val="bg1"/>
              </a:solidFill>
              <a:latin typeface="Calibri" panose="020F0502020204030204" pitchFamily="34" charset="0"/>
              <a:cs typeface="Calibri" panose="020F0502020204030204" pitchFamily="34" charset="0"/>
            </a:endParaRPr>
          </a:p>
        </p:txBody>
      </p:sp>
      <p:sp>
        <p:nvSpPr>
          <p:cNvPr id="7" name="İçerik Yer Tutucusu 2">
            <a:extLst>
              <a:ext uri="{FF2B5EF4-FFF2-40B4-BE49-F238E27FC236}">
                <a16:creationId xmlns:a16="http://schemas.microsoft.com/office/drawing/2014/main" id="{364534C2-49BF-49EF-B518-434918874C0C}"/>
              </a:ext>
            </a:extLst>
          </p:cNvPr>
          <p:cNvSpPr>
            <a:spLocks noGrp="1"/>
          </p:cNvSpPr>
          <p:nvPr>
            <p:ph sz="half" idx="1"/>
          </p:nvPr>
        </p:nvSpPr>
        <p:spPr>
          <a:xfrm>
            <a:off x="576071" y="2414644"/>
            <a:ext cx="6691715" cy="3368920"/>
          </a:xfrm>
        </p:spPr>
        <p:txBody>
          <a:bodyPr anchor="ctr">
            <a:normAutofit/>
          </a:bodyPr>
          <a:lstStyle/>
          <a:p>
            <a:r>
              <a:rPr lang="tr-TR" sz="2400" dirty="0">
                <a:latin typeface="Calibri" panose="020F0502020204030204" pitchFamily="34" charset="0"/>
                <a:cs typeface="Calibri" panose="020F0502020204030204" pitchFamily="34" charset="0"/>
              </a:rPr>
              <a:t>Ülkemizde Sağlık Bakanlığı’nın 2014’te yayınlandığı kılavuz 2018 yılında güncellenmiş.</a:t>
            </a:r>
          </a:p>
          <a:p>
            <a:r>
              <a:rPr lang="tr-TR" sz="2400" dirty="0">
                <a:latin typeface="Calibri" panose="020F0502020204030204" pitchFamily="34" charset="0"/>
                <a:cs typeface="Calibri" panose="020F0502020204030204" pitchFamily="34" charset="0"/>
              </a:rPr>
              <a:t>1. Basamağa hitap eden 48 sayfalık rehber.</a:t>
            </a:r>
          </a:p>
          <a:p>
            <a:r>
              <a:rPr lang="tr-TR" sz="2400" dirty="0">
                <a:latin typeface="Calibri" panose="020F0502020204030204" pitchFamily="34" charset="0"/>
                <a:cs typeface="Calibri" panose="020F0502020204030204" pitchFamily="34" charset="0"/>
              </a:rPr>
              <a:t>DSÖ’nün kılavuzuyla benzerlik göstermektedir. </a:t>
            </a:r>
          </a:p>
        </p:txBody>
      </p:sp>
      <p:pic>
        <p:nvPicPr>
          <p:cNvPr id="6" name="Picture 5" descr="Ekran Resmi 2022-11-06 16.43.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358" y="2413169"/>
            <a:ext cx="2654186" cy="3370396"/>
          </a:xfrm>
          <a:prstGeom prst="rect">
            <a:avLst/>
          </a:prstGeom>
        </p:spPr>
      </p:pic>
      <p:sp>
        <p:nvSpPr>
          <p:cNvPr id="3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07483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583039"/>
            <a:ext cx="8921646" cy="1326814"/>
          </a:xfrm>
        </p:spPr>
        <p:txBody>
          <a:bodyPr anchor="ctr">
            <a:noAutofit/>
          </a:bodyPr>
          <a:lstStyle/>
          <a:p>
            <a:r>
              <a:rPr lang="en-US" sz="3600" b="1" err="1">
                <a:solidFill>
                  <a:schemeClr val="bg1"/>
                </a:solidFill>
                <a:latin typeface="Calibri" panose="020F0502020204030204" pitchFamily="34" charset="0"/>
                <a:cs typeface="Calibri" panose="020F0502020204030204" pitchFamily="34" charset="0"/>
              </a:rPr>
              <a:t>Sağlık</a:t>
            </a:r>
            <a:r>
              <a:rPr lang="en-US" sz="3600" b="1">
                <a:solidFill>
                  <a:schemeClr val="bg1"/>
                </a:solidFill>
                <a:latin typeface="Calibri" panose="020F0502020204030204" pitchFamily="34" charset="0"/>
                <a:cs typeface="Calibri" panose="020F0502020204030204" pitchFamily="34" charset="0"/>
              </a:rPr>
              <a:t> </a:t>
            </a:r>
            <a:r>
              <a:rPr lang="en-US" sz="3600" b="1" err="1">
                <a:solidFill>
                  <a:schemeClr val="bg1"/>
                </a:solidFill>
                <a:latin typeface="Calibri" panose="020F0502020204030204" pitchFamily="34" charset="0"/>
                <a:cs typeface="Calibri" panose="020F0502020204030204" pitchFamily="34" charset="0"/>
              </a:rPr>
              <a:t>Bakanlığı</a:t>
            </a:r>
            <a:r>
              <a:rPr lang="en-US" sz="3600" b="1">
                <a:solidFill>
                  <a:schemeClr val="bg1"/>
                </a:solidFill>
                <a:latin typeface="Calibri" panose="020F0502020204030204" pitchFamily="34" charset="0"/>
                <a:cs typeface="Calibri" panose="020F0502020204030204" pitchFamily="34" charset="0"/>
              </a:rPr>
              <a:t> </a:t>
            </a:r>
            <a:r>
              <a:rPr lang="en-US" sz="3600" b="1" err="1">
                <a:solidFill>
                  <a:schemeClr val="bg1"/>
                </a:solidFill>
                <a:latin typeface="Calibri" panose="020F0502020204030204" pitchFamily="34" charset="0"/>
                <a:cs typeface="Calibri" panose="020F0502020204030204" pitchFamily="34" charset="0"/>
              </a:rPr>
              <a:t>Doğum</a:t>
            </a:r>
            <a:r>
              <a:rPr lang="en-US" sz="3600" b="1">
                <a:solidFill>
                  <a:schemeClr val="bg1"/>
                </a:solidFill>
                <a:latin typeface="Calibri" panose="020F0502020204030204" pitchFamily="34" charset="0"/>
                <a:cs typeface="Calibri" panose="020F0502020204030204" pitchFamily="34" charset="0"/>
              </a:rPr>
              <a:t> </a:t>
            </a:r>
            <a:r>
              <a:rPr lang="en-US" sz="3600" b="1" err="1">
                <a:solidFill>
                  <a:schemeClr val="bg1"/>
                </a:solidFill>
                <a:latin typeface="Calibri" panose="020F0502020204030204" pitchFamily="34" charset="0"/>
                <a:cs typeface="Calibri" panose="020F0502020204030204" pitchFamily="34" charset="0"/>
              </a:rPr>
              <a:t>Öncesi</a:t>
            </a:r>
            <a:r>
              <a:rPr lang="en-US" sz="3600" b="1">
                <a:solidFill>
                  <a:schemeClr val="bg1"/>
                </a:solidFill>
                <a:latin typeface="Calibri" panose="020F0502020204030204" pitchFamily="34" charset="0"/>
                <a:cs typeface="Calibri" panose="020F0502020204030204" pitchFamily="34" charset="0"/>
              </a:rPr>
              <a:t> </a:t>
            </a:r>
            <a:r>
              <a:rPr lang="en-US" sz="3600" b="1" err="1">
                <a:solidFill>
                  <a:schemeClr val="bg1"/>
                </a:solidFill>
                <a:latin typeface="Calibri" panose="020F0502020204030204" pitchFamily="34" charset="0"/>
                <a:cs typeface="Calibri" panose="020F0502020204030204" pitchFamily="34" charset="0"/>
              </a:rPr>
              <a:t>Bakım</a:t>
            </a:r>
            <a:r>
              <a:rPr lang="en-US" sz="3600" b="1">
                <a:solidFill>
                  <a:schemeClr val="bg1"/>
                </a:solidFill>
                <a:latin typeface="Calibri" panose="020F0502020204030204" pitchFamily="34" charset="0"/>
                <a:cs typeface="Calibri" panose="020F0502020204030204" pitchFamily="34" charset="0"/>
              </a:rPr>
              <a:t> </a:t>
            </a:r>
            <a:r>
              <a:rPr lang="en-US" sz="3600" b="1" err="1">
                <a:solidFill>
                  <a:schemeClr val="bg1"/>
                </a:solidFill>
                <a:latin typeface="Calibri" panose="020F0502020204030204" pitchFamily="34" charset="0"/>
                <a:cs typeface="Calibri" panose="020F0502020204030204" pitchFamily="34" charset="0"/>
              </a:rPr>
              <a:t>Yönetim</a:t>
            </a:r>
            <a:r>
              <a:rPr lang="en-US" sz="3600" b="1">
                <a:solidFill>
                  <a:schemeClr val="bg1"/>
                </a:solidFill>
                <a:latin typeface="Calibri" panose="020F0502020204030204" pitchFamily="34" charset="0"/>
                <a:cs typeface="Calibri" panose="020F0502020204030204" pitchFamily="34" charset="0"/>
              </a:rPr>
              <a:t> </a:t>
            </a:r>
            <a:r>
              <a:rPr lang="en-US" sz="3600" b="1" err="1">
                <a:solidFill>
                  <a:schemeClr val="bg1"/>
                </a:solidFill>
                <a:latin typeface="Calibri" panose="020F0502020204030204" pitchFamily="34" charset="0"/>
                <a:cs typeface="Calibri" panose="020F0502020204030204" pitchFamily="34" charset="0"/>
              </a:rPr>
              <a:t>Rehberi</a:t>
            </a:r>
            <a:br>
              <a:rPr lang="en-US" sz="3600" b="1">
                <a:solidFill>
                  <a:schemeClr val="bg1"/>
                </a:solidFill>
                <a:latin typeface="Calibri" panose="020F0502020204030204" pitchFamily="34" charset="0"/>
                <a:cs typeface="Calibri" panose="020F0502020204030204" pitchFamily="34" charset="0"/>
              </a:rPr>
            </a:br>
            <a:endParaRPr lang="en-US" sz="3600" i="0">
              <a:solidFill>
                <a:schemeClr val="bg1"/>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771371" y="2511969"/>
            <a:ext cx="11259520" cy="3368920"/>
          </a:xfrm>
        </p:spPr>
        <p:txBody>
          <a:bodyPr vert="horz" lIns="91440" tIns="45720" rIns="91440" bIns="45720" rtlCol="0" anchor="ctr">
            <a:noAutofit/>
          </a:bodyPr>
          <a:lstStyle/>
          <a:p>
            <a:pPr>
              <a:lnSpc>
                <a:spcPct val="100000"/>
              </a:lnSpc>
            </a:pPr>
            <a:endParaRPr lang="en-US" sz="2400" dirty="0">
              <a:latin typeface="Calibri" panose="020F0502020204030204" pitchFamily="34" charset="0"/>
              <a:cs typeface="Calibri" panose="020F0502020204030204" pitchFamily="34" charset="0"/>
            </a:endParaRPr>
          </a:p>
          <a:p>
            <a:pPr>
              <a:lnSpc>
                <a:spcPct val="100000"/>
              </a:lnSpc>
            </a:pPr>
            <a:r>
              <a:rPr lang="en-US" sz="2400" dirty="0">
                <a:latin typeface="Calibri" panose="020F0502020204030204" pitchFamily="34" charset="0"/>
                <a:cs typeface="Calibri" panose="020F0502020204030204" pitchFamily="34" charset="0"/>
              </a:rPr>
              <a:t>Her </a:t>
            </a:r>
            <a:r>
              <a:rPr lang="en-US" sz="2400" dirty="0" err="1">
                <a:latin typeface="Calibri" panose="020F0502020204030204" pitchFamily="34" charset="0"/>
                <a:cs typeface="Calibri" panose="020F0502020204030204" pitchFamily="34" charset="0"/>
              </a:rPr>
              <a:t>gebenin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az</a:t>
            </a:r>
            <a:r>
              <a:rPr lang="en-US" sz="2400"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4 </a:t>
            </a:r>
            <a:r>
              <a:rPr lang="en-US" sz="2400" b="1" i="1" dirty="0" err="1">
                <a:latin typeface="Calibri" panose="020F0502020204030204" pitchFamily="34" charset="0"/>
                <a:cs typeface="Calibri" panose="020F0502020204030204" pitchFamily="34" charset="0"/>
              </a:rPr>
              <a:t>kez</a:t>
            </a:r>
            <a:r>
              <a:rPr lang="en-US" sz="2400" b="1" i="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nitelikli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izlenmesi</a:t>
            </a:r>
            <a:r>
              <a:rPr lang="en-US" sz="2400" dirty="0">
                <a:latin typeface="Calibri" panose="020F0502020204030204" pitchFamily="34" charset="0"/>
                <a:cs typeface="Calibri" panose="020F0502020204030204" pitchFamily="34" charset="0"/>
              </a:rPr>
              <a:t>,</a:t>
            </a:r>
          </a:p>
          <a:p>
            <a:pPr>
              <a:lnSpc>
                <a:spcPct val="100000"/>
              </a:lnSpc>
            </a:pPr>
            <a:r>
              <a:rPr lang="en-US" sz="2400" dirty="0" err="1">
                <a:latin typeface="Calibri" panose="020F0502020204030204" pitchFamily="34" charset="0"/>
                <a:cs typeface="Calibri" panose="020F0502020204030204" pitchFamily="34" charset="0"/>
              </a:rPr>
              <a:t>Doğum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sonrası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hastanede</a:t>
            </a:r>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evde</a:t>
            </a:r>
            <a:r>
              <a:rPr lang="en-US" sz="2400" dirty="0">
                <a:latin typeface="Calibri" panose="020F0502020204030204" pitchFamily="34" charset="0"/>
                <a:cs typeface="Calibri" panose="020F0502020204030204" pitchFamily="34" charset="0"/>
              </a:rPr>
              <a:t> 3 </a:t>
            </a:r>
            <a:r>
              <a:rPr lang="en-US" sz="2400" dirty="0" err="1">
                <a:latin typeface="Calibri" panose="020F0502020204030204" pitchFamily="34" charset="0"/>
                <a:cs typeface="Calibri" panose="020F0502020204030204" pitchFamily="34" charset="0"/>
              </a:rPr>
              <a:t>olmak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üzere</a:t>
            </a:r>
            <a:r>
              <a:rPr lang="en-US" sz="2400"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6 </a:t>
            </a:r>
            <a:r>
              <a:rPr lang="en-US" sz="2400" b="1" i="1" dirty="0" err="1">
                <a:latin typeface="Calibri" panose="020F0502020204030204" pitchFamily="34" charset="0"/>
                <a:cs typeface="Calibri" panose="020F0502020204030204" pitchFamily="34" charset="0"/>
              </a:rPr>
              <a:t>kez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lohusa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izleminin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yapılması</a:t>
            </a:r>
            <a:r>
              <a:rPr lang="en-US" sz="2400" dirty="0">
                <a:latin typeface="Calibri" panose="020F0502020204030204" pitchFamily="34" charset="0"/>
                <a:cs typeface="Calibri" panose="020F0502020204030204" pitchFamily="34" charset="0"/>
              </a:rPr>
              <a:t>,</a:t>
            </a:r>
          </a:p>
          <a:p>
            <a:pPr>
              <a:lnSpc>
                <a:spcPct val="100000"/>
              </a:lnSpc>
            </a:pPr>
            <a:r>
              <a:rPr lang="en-US" sz="2400" dirty="0">
                <a:latin typeface="Calibri" panose="020F0502020204030204" pitchFamily="34" charset="0"/>
                <a:cs typeface="Calibri" panose="020F0502020204030204" pitchFamily="34" charset="0"/>
              </a:rPr>
              <a:t>Normal </a:t>
            </a:r>
            <a:r>
              <a:rPr lang="en-US" sz="2400" dirty="0" err="1">
                <a:latin typeface="Calibri" panose="020F0502020204030204" pitchFamily="34" charset="0"/>
                <a:cs typeface="Calibri" panose="020F0502020204030204" pitchFamily="34" charset="0"/>
              </a:rPr>
              <a:t>doğum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sonrası</a:t>
            </a:r>
            <a:r>
              <a:rPr lang="en-US" sz="2400"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24 </a:t>
            </a:r>
            <a:r>
              <a:rPr lang="en-US" sz="2400" b="1" i="1" dirty="0" err="1">
                <a:latin typeface="Calibri" panose="020F0502020204030204" pitchFamily="34" charset="0"/>
                <a:cs typeface="Calibri" panose="020F0502020204030204" pitchFamily="34" charset="0"/>
              </a:rPr>
              <a:t>saat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sezaryen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sonrası</a:t>
            </a:r>
            <a:r>
              <a:rPr lang="en-US" sz="2400"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48 </a:t>
            </a:r>
            <a:r>
              <a:rPr lang="en-US" sz="2400" b="1" i="1" dirty="0" err="1">
                <a:latin typeface="Calibri" panose="020F0502020204030204" pitchFamily="34" charset="0"/>
                <a:cs typeface="Calibri" panose="020F0502020204030204" pitchFamily="34" charset="0"/>
              </a:rPr>
              <a:t>saat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hastanede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takip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edilmesi</a:t>
            </a:r>
            <a:r>
              <a:rPr lang="en-US" sz="2400" dirty="0">
                <a:latin typeface="Calibri" panose="020F0502020204030204" pitchFamily="34" charset="0"/>
                <a:cs typeface="Calibri" panose="020F0502020204030204" pitchFamily="34" charset="0"/>
              </a:rPr>
              <a:t>,</a:t>
            </a:r>
          </a:p>
          <a:p>
            <a:pPr>
              <a:lnSpc>
                <a:spcPct val="100000"/>
              </a:lnSpc>
            </a:pPr>
            <a:r>
              <a:rPr lang="en-US" sz="2400" dirty="0">
                <a:latin typeface="Calibri" panose="020F0502020204030204" pitchFamily="34" charset="0"/>
                <a:cs typeface="Calibri" panose="020F0502020204030204" pitchFamily="34" charset="0"/>
              </a:rPr>
              <a:t>Her </a:t>
            </a:r>
            <a:r>
              <a:rPr lang="en-US" sz="2400" dirty="0" err="1">
                <a:latin typeface="Calibri" panose="020F0502020204030204" pitchFamily="34" charset="0"/>
                <a:cs typeface="Calibri" panose="020F0502020204030204" pitchFamily="34" charset="0"/>
              </a:rPr>
              <a:t>doğumun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hastanede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gerçekleştirilmesi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gerektiğinde</a:t>
            </a:r>
            <a:r>
              <a:rPr lang="en-US" sz="2400" dirty="0">
                <a:latin typeface="Calibri" panose="020F0502020204030204" pitchFamily="34" charset="0"/>
                <a:cs typeface="Calibri" panose="020F0502020204030204" pitchFamily="34" charset="0"/>
              </a:rPr>
              <a:t> stabilize </a:t>
            </a:r>
            <a:r>
              <a:rPr lang="en-US" sz="2400" dirty="0" err="1">
                <a:latin typeface="Calibri" panose="020F0502020204030204" pitchFamily="34" charset="0"/>
                <a:cs typeface="Calibri" panose="020F0502020204030204" pitchFamily="34" charset="0"/>
              </a:rPr>
              <a:t>etmek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kaydıyla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üst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düzey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hastaneye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sevklerinin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sağlanması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önerilmekte</a:t>
            </a:r>
            <a:r>
              <a:rPr lang="en-US" sz="2400" dirty="0">
                <a:latin typeface="Calibri" panose="020F0502020204030204" pitchFamily="34" charset="0"/>
                <a:cs typeface="Calibri" panose="020F0502020204030204" pitchFamily="34" charset="0"/>
              </a:rPr>
              <a:t>.</a:t>
            </a:r>
          </a:p>
        </p:txBody>
      </p:sp>
      <p:sp>
        <p:nvSpPr>
          <p:cNvPr id="1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4" name="Picture 5" descr="Ekran Resmi 2022-11-06 16.43.27.png">
            <a:extLst>
              <a:ext uri="{FF2B5EF4-FFF2-40B4-BE49-F238E27FC236}">
                <a16:creationId xmlns:a16="http://schemas.microsoft.com/office/drawing/2014/main" id="{CFA20106-CEB6-D8D8-7084-E33EC8538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016" y="-1"/>
            <a:ext cx="1548984" cy="1966965"/>
          </a:xfrm>
          <a:prstGeom prst="rect">
            <a:avLst/>
          </a:prstGeom>
        </p:spPr>
      </p:pic>
    </p:spTree>
    <p:extLst>
      <p:ext uri="{BB962C8B-B14F-4D97-AF65-F5344CB8AC3E}">
        <p14:creationId xmlns:p14="http://schemas.microsoft.com/office/powerpoint/2010/main" val="2040305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8097" y="457200"/>
            <a:ext cx="8229600" cy="5943600"/>
          </a:xfrm>
        </p:spPr>
        <p:txBody>
          <a:bodyPr>
            <a:normAutofit lnSpcReduction="10000"/>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marL="0" indent="0" algn="ctr">
              <a:buNone/>
            </a:pPr>
            <a:r>
              <a:rPr lang="en-US" sz="2400" u="sng" dirty="0">
                <a:latin typeface="Calibri" panose="020F0502020204030204" pitchFamily="34" charset="0"/>
                <a:cs typeface="Calibri" panose="020F0502020204030204" pitchFamily="34" charset="0"/>
              </a:rPr>
              <a:t>1.İZLEM (ilk 14 </a:t>
            </a:r>
            <a:r>
              <a:rPr lang="en-US" sz="2400" u="sng" dirty="0" err="1">
                <a:latin typeface="Calibri" panose="020F0502020204030204" pitchFamily="34" charset="0"/>
                <a:cs typeface="Calibri" panose="020F0502020204030204" pitchFamily="34" charset="0"/>
              </a:rPr>
              <a:t>hafta</a:t>
            </a:r>
            <a:r>
              <a:rPr lang="en-US" sz="2400" u="sng" dirty="0">
                <a:latin typeface="Calibri" panose="020F0502020204030204" pitchFamily="34" charset="0"/>
                <a:cs typeface="Calibri" panose="020F0502020204030204" pitchFamily="34" charset="0"/>
              </a:rPr>
              <a:t>)</a:t>
            </a: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marL="0" indent="0" algn="ctr">
              <a:buNone/>
            </a:pPr>
            <a:r>
              <a:rPr lang="en-US" sz="2400" u="sng" dirty="0">
                <a:latin typeface="Calibri" panose="020F0502020204030204" pitchFamily="34" charset="0"/>
                <a:cs typeface="Calibri" panose="020F0502020204030204" pitchFamily="34" charset="0"/>
              </a:rPr>
              <a:t>2.İZLEM (18-24.hafta)</a:t>
            </a: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marL="0" indent="0" algn="ctr">
              <a:buNone/>
            </a:pPr>
            <a:r>
              <a:rPr lang="en-US" sz="2400" u="sng" dirty="0">
                <a:latin typeface="Calibri" panose="020F0502020204030204" pitchFamily="34" charset="0"/>
                <a:cs typeface="Calibri" panose="020F0502020204030204" pitchFamily="34" charset="0"/>
              </a:rPr>
              <a:t>3.İZLEM (28-32.hafta)</a:t>
            </a: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marL="0" indent="0" algn="ctr">
              <a:buNone/>
            </a:pPr>
            <a:r>
              <a:rPr lang="en-US" sz="2400" u="sng" dirty="0">
                <a:latin typeface="Calibri" panose="020F0502020204030204" pitchFamily="34" charset="0"/>
                <a:cs typeface="Calibri" panose="020F0502020204030204" pitchFamily="34" charset="0"/>
              </a:rPr>
              <a:t>4.İZLEM (36-38.hafta)</a:t>
            </a:r>
          </a:p>
        </p:txBody>
      </p:sp>
      <p:sp>
        <p:nvSpPr>
          <p:cNvPr id="4" name="Down Arrow 3"/>
          <p:cNvSpPr/>
          <p:nvPr/>
        </p:nvSpPr>
        <p:spPr>
          <a:xfrm>
            <a:off x="7202984" y="1882432"/>
            <a:ext cx="339826" cy="840759"/>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 name="Down Arrow 4"/>
          <p:cNvSpPr/>
          <p:nvPr/>
        </p:nvSpPr>
        <p:spPr>
          <a:xfrm>
            <a:off x="7202984" y="4830374"/>
            <a:ext cx="339826" cy="840759"/>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7202984" y="3359845"/>
            <a:ext cx="339826" cy="840759"/>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nvan 1">
            <a:extLst>
              <a:ext uri="{FF2B5EF4-FFF2-40B4-BE49-F238E27FC236}">
                <a16:creationId xmlns:a16="http://schemas.microsoft.com/office/drawing/2014/main" id="{14E29AB4-4CE7-48EA-8530-BADF2F33B207}"/>
              </a:ext>
            </a:extLst>
          </p:cNvPr>
          <p:cNvSpPr>
            <a:spLocks noGrp="1"/>
          </p:cNvSpPr>
          <p:nvPr>
            <p:ph type="title"/>
          </p:nvPr>
        </p:nvSpPr>
        <p:spPr>
          <a:xfrm>
            <a:off x="3428010" y="438759"/>
            <a:ext cx="8229600" cy="990600"/>
          </a:xfrm>
        </p:spPr>
        <p:txBody>
          <a:bodyPr>
            <a:normAutofit/>
          </a:bodyPr>
          <a:lstStyle/>
          <a:p>
            <a:pPr algn="ctr"/>
            <a:r>
              <a:rPr lang="en-US" sz="4000" b="1" i="0" dirty="0">
                <a:solidFill>
                  <a:srgbClr val="C00000"/>
                </a:solidFill>
                <a:latin typeface="Calibri Light" panose="020F0302020204030204" pitchFamily="34" charset="0"/>
                <a:cs typeface="Calibri Light" panose="020F0302020204030204" pitchFamily="34" charset="0"/>
              </a:rPr>
              <a:t>ÖNERİLEN GEBE İZLEM PLANI</a:t>
            </a:r>
          </a:p>
        </p:txBody>
      </p:sp>
      <p:pic>
        <p:nvPicPr>
          <p:cNvPr id="2" name="Resim 1" descr="metin, yazı tipi, el yazısı, kırpıntı çizim içeren bir resim&#10;&#10;Yapay zeka tarafından oluşturulmuş içerik yanlış olabilir.">
            <a:extLst>
              <a:ext uri="{FF2B5EF4-FFF2-40B4-BE49-F238E27FC236}">
                <a16:creationId xmlns:a16="http://schemas.microsoft.com/office/drawing/2014/main" id="{21186677-7688-6A79-568D-5C5C18BE4164}"/>
              </a:ext>
            </a:extLst>
          </p:cNvPr>
          <p:cNvPicPr>
            <a:picLocks noChangeAspect="1"/>
          </p:cNvPicPr>
          <p:nvPr/>
        </p:nvPicPr>
        <p:blipFill>
          <a:blip r:embed="rId2"/>
          <a:stretch>
            <a:fillRect/>
          </a:stretch>
        </p:blipFill>
        <p:spPr>
          <a:xfrm>
            <a:off x="704302" y="1519231"/>
            <a:ext cx="3329678" cy="4528872"/>
          </a:xfrm>
          <a:prstGeom prst="rect">
            <a:avLst/>
          </a:prstGeom>
        </p:spPr>
      </p:pic>
    </p:spTree>
    <p:extLst>
      <p:ext uri="{BB962C8B-B14F-4D97-AF65-F5344CB8AC3E}">
        <p14:creationId xmlns:p14="http://schemas.microsoft.com/office/powerpoint/2010/main" val="407745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4DDC3476-2E44-4AD8-844E-7555779EEA62}"/>
              </a:ext>
            </a:extLst>
          </p:cNvPr>
          <p:cNvSpPr>
            <a:spLocks noGrp="1"/>
          </p:cNvSpPr>
          <p:nvPr>
            <p:ph type="title"/>
          </p:nvPr>
        </p:nvSpPr>
        <p:spPr>
          <a:xfrm>
            <a:off x="758952" y="420625"/>
            <a:ext cx="10667998" cy="1326814"/>
          </a:xfrm>
        </p:spPr>
        <p:txBody>
          <a:bodyPr anchor="ctr">
            <a:normAutofit/>
          </a:bodyPr>
          <a:lstStyle/>
          <a:p>
            <a:r>
              <a:rPr lang="tr-TR" sz="4400" b="1" i="0">
                <a:solidFill>
                  <a:schemeClr val="bg1"/>
                </a:solidFill>
                <a:latin typeface="Calibri Light" panose="020F0302020204030204" pitchFamily="34" charset="0"/>
                <a:cs typeface="Calibri Light" panose="020F0302020204030204" pitchFamily="34" charset="0"/>
              </a:rPr>
              <a:t>1.İZLEM (ilk 14 hafta) </a:t>
            </a:r>
          </a:p>
        </p:txBody>
      </p:sp>
      <p:sp>
        <p:nvSpPr>
          <p:cNvPr id="8" name="İçerik Yer Tutucusu 2">
            <a:extLst>
              <a:ext uri="{FF2B5EF4-FFF2-40B4-BE49-F238E27FC236}">
                <a16:creationId xmlns:a16="http://schemas.microsoft.com/office/drawing/2014/main" id="{B928A9B6-FE6D-4B28-8100-D449C530761C}"/>
              </a:ext>
            </a:extLst>
          </p:cNvPr>
          <p:cNvSpPr>
            <a:spLocks noGrp="1"/>
          </p:cNvSpPr>
          <p:nvPr>
            <p:ph idx="1"/>
          </p:nvPr>
        </p:nvSpPr>
        <p:spPr>
          <a:xfrm>
            <a:off x="758952" y="2413169"/>
            <a:ext cx="8447678" cy="3368920"/>
          </a:xfrm>
        </p:spPr>
        <p:txBody>
          <a:bodyPr vert="horz" lIns="91440" tIns="45720" rIns="91440" bIns="45720" rtlCol="0" anchor="ctr">
            <a:normAutofit/>
          </a:bodyPr>
          <a:lstStyle/>
          <a:p>
            <a:r>
              <a:rPr lang="tr-TR" sz="2400" dirty="0">
                <a:latin typeface="Calibri" panose="020F0502020204030204" pitchFamily="34" charset="0"/>
                <a:cs typeface="Calibri" panose="020F0502020204030204" pitchFamily="34" charset="0"/>
              </a:rPr>
              <a:t>İlk 14 hafta içinde yapılır.</a:t>
            </a:r>
          </a:p>
          <a:p>
            <a:r>
              <a:rPr lang="tr-TR" sz="2400" dirty="0">
                <a:latin typeface="Calibri" panose="020F0502020204030204" pitchFamily="34" charset="0"/>
                <a:cs typeface="Calibri" panose="020F0502020204030204" pitchFamily="34" charset="0"/>
              </a:rPr>
              <a:t>En az 30 dakika zaman ayrılması önerilir.</a:t>
            </a:r>
          </a:p>
          <a:p>
            <a:r>
              <a:rPr lang="tr-TR" sz="2400" dirty="0">
                <a:latin typeface="Calibri" panose="020F0502020204030204" pitchFamily="34" charset="0"/>
                <a:cs typeface="Calibri" panose="020F0502020204030204" pitchFamily="34" charset="0"/>
              </a:rPr>
              <a:t>14.haftadan sonraki gebe tespitlerinde;</a:t>
            </a:r>
          </a:p>
          <a:p>
            <a:pPr marL="0" indent="0">
              <a:buNone/>
            </a:pPr>
            <a:r>
              <a:rPr lang="tr-TR" sz="2400" dirty="0">
                <a:latin typeface="Calibri" panose="020F0502020204030204" pitchFamily="34" charset="0"/>
                <a:cs typeface="Calibri" panose="020F0502020204030204" pitchFamily="34" charset="0"/>
              </a:rPr>
              <a:t>  Gebelik haftasına bakılmaksızın “ilk izlem” olarak değerlendirilir.</a:t>
            </a:r>
          </a:p>
          <a:p>
            <a:pPr marL="0" indent="0">
              <a:buNone/>
            </a:pPr>
            <a:r>
              <a:rPr lang="tr-TR" sz="2400" dirty="0">
                <a:latin typeface="Calibri" panose="020F0502020204030204" pitchFamily="34" charset="0"/>
                <a:cs typeface="Calibri" panose="020F0502020204030204" pitchFamily="34" charset="0"/>
              </a:rPr>
              <a:t>  İlk izlemde yapılması gereken tüm prosedürler uygulanır.</a:t>
            </a:r>
          </a:p>
        </p:txBody>
      </p:sp>
      <p:pic>
        <p:nvPicPr>
          <p:cNvPr id="5" name="İçerik Yer Tutucusu 4" descr="metin, ekran görüntüsü, yazı tipi, tasarım içeren bir resim&#10;&#10;Yapay zeka tarafından oluşturulmuş içerik yanlış olabilir.">
            <a:extLst>
              <a:ext uri="{FF2B5EF4-FFF2-40B4-BE49-F238E27FC236}">
                <a16:creationId xmlns:a16="http://schemas.microsoft.com/office/drawing/2014/main" id="{CFA6E5E7-F55E-B238-E3EE-AE05878993B6}"/>
              </a:ext>
            </a:extLst>
          </p:cNvPr>
          <p:cNvPicPr>
            <a:picLocks noChangeAspect="1"/>
          </p:cNvPicPr>
          <p:nvPr/>
        </p:nvPicPr>
        <p:blipFill>
          <a:blip r:embed="rId2"/>
          <a:stretch>
            <a:fillRect/>
          </a:stretch>
        </p:blipFill>
        <p:spPr>
          <a:xfrm>
            <a:off x="10371551" y="0"/>
            <a:ext cx="1814351" cy="1961461"/>
          </a:xfrm>
          <a:prstGeom prst="rect">
            <a:avLst/>
          </a:prstGeom>
        </p:spPr>
      </p:pic>
      <p:sp>
        <p:nvSpPr>
          <p:cNvPr id="3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10" name="TextBox 9"/>
          <p:cNvSpPr txBox="1"/>
          <p:nvPr/>
        </p:nvSpPr>
        <p:spPr>
          <a:xfrm>
            <a:off x="9935882" y="5214471"/>
            <a:ext cx="184666"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0874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40706" y="2920630"/>
            <a:ext cx="3575304" cy="4807541"/>
          </a:xfrm>
        </p:spPr>
        <p:txBody>
          <a:bodyPr>
            <a:normAutofit/>
          </a:bodyPr>
          <a:lstStyle/>
          <a:p>
            <a:r>
              <a:rPr lang="en-US" sz="4800" b="1" err="1"/>
              <a:t>İzlem</a:t>
            </a:r>
            <a:r>
              <a:rPr lang="en-US" sz="4800" b="1"/>
              <a:t>  </a:t>
            </a:r>
            <a:r>
              <a:rPr lang="en-US" sz="4800" b="1" err="1"/>
              <a:t>Basamakları</a:t>
            </a:r>
            <a:endParaRPr lang="en-US" sz="4800" b="1"/>
          </a:p>
        </p:txBody>
      </p:sp>
      <p:cxnSp>
        <p:nvCxnSpPr>
          <p:cNvPr id="11" name="Straight Connector 10">
            <a:extLst>
              <a:ext uri="{FF2B5EF4-FFF2-40B4-BE49-F238E27FC236}">
                <a16:creationId xmlns:a16="http://schemas.microsoft.com/office/drawing/2014/main" id="{623022EF-4E43-4298-8E3D-DA5EF0617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EF3B9FCE-7B23-89F4-0611-9EC9FBB424E0}"/>
              </a:ext>
            </a:extLst>
          </p:cNvPr>
          <p:cNvGraphicFramePr>
            <a:graphicFrameLocks noGrp="1"/>
          </p:cNvGraphicFramePr>
          <p:nvPr>
            <p:ph idx="1"/>
            <p:extLst>
              <p:ext uri="{D42A27DB-BD31-4B8C-83A1-F6EECF244321}">
                <p14:modId xmlns:p14="http://schemas.microsoft.com/office/powerpoint/2010/main" val="2139016167"/>
              </p:ext>
            </p:extLst>
          </p:nvPr>
        </p:nvGraphicFramePr>
        <p:xfrm>
          <a:off x="5297763" y="1280160"/>
          <a:ext cx="6132237" cy="503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0980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kran Resmi 2022-11-06 17.00.02.png"/>
          <p:cNvPicPr>
            <a:picLocks noChangeAspect="1"/>
          </p:cNvPicPr>
          <p:nvPr/>
        </p:nvPicPr>
        <p:blipFill>
          <a:blip r:embed="rId2">
            <a:duotone>
              <a:schemeClr val="bg2">
                <a:shade val="45000"/>
                <a:satMod val="135000"/>
              </a:schemeClr>
              <a:prstClr val="white"/>
            </a:duotone>
            <a:alphaModFix amt="40000"/>
            <a:extLst>
              <a:ext uri="{28A0092B-C50C-407E-A947-70E740481C1C}">
                <a14:useLocalDpi xmlns:a14="http://schemas.microsoft.com/office/drawing/2010/main" val="0"/>
              </a:ext>
            </a:extLst>
          </a:blip>
          <a:srcRect t="14449"/>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1201002"/>
            <a:ext cx="3831335" cy="4312829"/>
          </a:xfrm>
        </p:spPr>
        <p:txBody>
          <a:bodyPr vert="horz" lIns="91440" tIns="45720" rIns="91440" bIns="45720" rtlCol="0" anchor="t">
            <a:normAutofit/>
          </a:bodyPr>
          <a:lstStyle/>
          <a:p>
            <a:r>
              <a:rPr lang="en-US" i="1" kern="1200" spc="100" baseline="0" dirty="0" err="1">
                <a:solidFill>
                  <a:schemeClr val="tx1">
                    <a:lumMod val="85000"/>
                    <a:lumOff val="15000"/>
                  </a:schemeClr>
                </a:solidFill>
                <a:latin typeface="+mj-lt"/>
                <a:ea typeface="+mj-ea"/>
                <a:cs typeface="+mj-cs"/>
              </a:rPr>
              <a:t>iletişim</a:t>
            </a:r>
            <a:endParaRPr lang="en-US" i="1" kern="1200" spc="100" baseline="0" dirty="0">
              <a:solidFill>
                <a:schemeClr val="tx1">
                  <a:lumMod val="85000"/>
                  <a:lumOff val="15000"/>
                </a:schemeClr>
              </a:solidFill>
              <a:latin typeface="+mj-lt"/>
              <a:ea typeface="+mj-ea"/>
              <a:cs typeface="+mj-cs"/>
            </a:endParaRPr>
          </a:p>
        </p:txBody>
      </p:sp>
      <p:cxnSp>
        <p:nvCxnSpPr>
          <p:cNvPr id="14" name="Straight Connector 13">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çerik Yer Tutucusu 2">
            <a:extLst>
              <a:ext uri="{FF2B5EF4-FFF2-40B4-BE49-F238E27FC236}">
                <a16:creationId xmlns:a16="http://schemas.microsoft.com/office/drawing/2014/main" id="{2E2C1DA2-C404-4326-9D71-CA71D4F42EA8}"/>
              </a:ext>
            </a:extLst>
          </p:cNvPr>
          <p:cNvSpPr txBox="1">
            <a:spLocks/>
          </p:cNvSpPr>
          <p:nvPr/>
        </p:nvSpPr>
        <p:spPr>
          <a:xfrm>
            <a:off x="5232992" y="1201002"/>
            <a:ext cx="6197007" cy="4312829"/>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110000"/>
              </a:lnSpc>
              <a:spcBef>
                <a:spcPts val="400"/>
              </a:spcBef>
              <a:spcAft>
                <a:spcPts val="400"/>
              </a:spcAft>
              <a:buClrTx/>
            </a:pPr>
            <a:r>
              <a:rPr lang="en-US" err="1">
                <a:solidFill>
                  <a:schemeClr val="tx1">
                    <a:lumMod val="85000"/>
                    <a:lumOff val="15000"/>
                  </a:schemeClr>
                </a:solidFill>
                <a:latin typeface="Calibri" panose="020F0502020204030204" pitchFamily="34" charset="0"/>
                <a:cs typeface="Calibri" panose="020F0502020204030204" pitchFamily="34" charset="0"/>
              </a:rPr>
              <a:t>Gebeyi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nazik</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bir</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şekilde</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karşılama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err="1">
                <a:solidFill>
                  <a:schemeClr val="tx1">
                    <a:lumMod val="85000"/>
                    <a:lumOff val="15000"/>
                  </a:schemeClr>
                </a:solidFill>
                <a:latin typeface="Calibri" panose="020F0502020204030204" pitchFamily="34" charset="0"/>
                <a:cs typeface="Calibri" panose="020F0502020204030204" pitchFamily="34" charset="0"/>
              </a:rPr>
              <a:t>Gerekli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mahremiyeti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sağlama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err="1">
                <a:solidFill>
                  <a:schemeClr val="tx1">
                    <a:lumMod val="85000"/>
                    <a:lumOff val="15000"/>
                  </a:schemeClr>
                </a:solidFill>
                <a:latin typeface="Calibri" panose="020F0502020204030204" pitchFamily="34" charset="0"/>
                <a:cs typeface="Calibri" panose="020F0502020204030204" pitchFamily="34" charset="0"/>
              </a:rPr>
              <a:t>Kendini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tanıtma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err="1">
                <a:solidFill>
                  <a:schemeClr val="tx1">
                    <a:lumMod val="85000"/>
                    <a:lumOff val="15000"/>
                  </a:schemeClr>
                </a:solidFill>
                <a:latin typeface="Calibri" panose="020F0502020204030204" pitchFamily="34" charset="0"/>
                <a:cs typeface="Calibri" panose="020F0502020204030204" pitchFamily="34" charset="0"/>
              </a:rPr>
              <a:t>Gebenin</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adını</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öğrenme</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ve</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kullanma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err="1">
                <a:solidFill>
                  <a:schemeClr val="tx1">
                    <a:lumMod val="85000"/>
                    <a:lumOff val="15000"/>
                  </a:schemeClr>
                </a:solidFill>
                <a:latin typeface="Calibri" panose="020F0502020204030204" pitchFamily="34" charset="0"/>
                <a:cs typeface="Calibri" panose="020F0502020204030204" pitchFamily="34" charset="0"/>
              </a:rPr>
              <a:t>Gerekli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olumlu</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beden</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dilini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kullanma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err="1">
                <a:solidFill>
                  <a:schemeClr val="tx1">
                    <a:lumMod val="85000"/>
                    <a:lumOff val="15000"/>
                  </a:schemeClr>
                </a:solidFill>
                <a:latin typeface="Calibri" panose="020F0502020204030204" pitchFamily="34" charset="0"/>
                <a:cs typeface="Calibri" panose="020F0502020204030204" pitchFamily="34" charset="0"/>
              </a:rPr>
              <a:t>İletişim</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için</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gerekli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mesafeyi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ayarlama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a:solidFill>
                  <a:schemeClr val="tx1">
                    <a:lumMod val="85000"/>
                    <a:lumOff val="15000"/>
                  </a:schemeClr>
                </a:solidFill>
                <a:latin typeface="Calibri" panose="020F0502020204030204" pitchFamily="34" charset="0"/>
                <a:cs typeface="Calibri" panose="020F0502020204030204" pitchFamily="34" charset="0"/>
              </a:rPr>
              <a:t>Gebe </a:t>
            </a:r>
            <a:r>
              <a:rPr lang="en-US" err="1">
                <a:solidFill>
                  <a:schemeClr val="tx1">
                    <a:lumMod val="85000"/>
                    <a:lumOff val="15000"/>
                  </a:schemeClr>
                </a:solidFill>
                <a:latin typeface="Calibri" panose="020F0502020204030204" pitchFamily="34" charset="0"/>
                <a:cs typeface="Calibri" panose="020F0502020204030204" pitchFamily="34" charset="0"/>
              </a:rPr>
              <a:t>ile</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yüz</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yüze</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olma</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göz</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teması</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kurma</a:t>
            </a:r>
            <a:r>
              <a:rPr lang="en-US">
                <a:solidFill>
                  <a:schemeClr val="tx1">
                    <a:lumMod val="85000"/>
                    <a:lumOff val="15000"/>
                  </a:schemeClr>
                </a:solidFill>
                <a:latin typeface="Calibri" panose="020F0502020204030204" pitchFamily="34" charset="0"/>
                <a:cs typeface="Calibri" panose="020F0502020204030204" pitchFamily="34" charset="0"/>
              </a:rPr>
              <a:t> </a:t>
            </a:r>
          </a:p>
          <a:p>
            <a:pPr>
              <a:lnSpc>
                <a:spcPct val="110000"/>
              </a:lnSpc>
              <a:spcBef>
                <a:spcPts val="400"/>
              </a:spcBef>
              <a:spcAft>
                <a:spcPts val="400"/>
              </a:spcAft>
              <a:buClrTx/>
            </a:pPr>
            <a:r>
              <a:rPr lang="en-US">
                <a:solidFill>
                  <a:schemeClr val="tx1">
                    <a:lumMod val="85000"/>
                    <a:lumOff val="15000"/>
                  </a:schemeClr>
                </a:solidFill>
                <a:latin typeface="Calibri" panose="020F0502020204030204" pitchFamily="34" charset="0"/>
                <a:cs typeface="Calibri" panose="020F0502020204030204" pitchFamily="34" charset="0"/>
              </a:rPr>
              <a:t>Her </a:t>
            </a:r>
            <a:r>
              <a:rPr lang="en-US" err="1">
                <a:solidFill>
                  <a:schemeClr val="tx1">
                    <a:lumMod val="85000"/>
                    <a:lumOff val="15000"/>
                  </a:schemeClr>
                </a:solidFill>
                <a:latin typeface="Calibri" panose="020F0502020204030204" pitchFamily="34" charset="0"/>
                <a:cs typeface="Calibri" panose="020F0502020204030204" pitchFamily="34" charset="0"/>
              </a:rPr>
              <a:t>aşamada</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soru</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sorabileceğini</a:t>
            </a:r>
            <a:r>
              <a:rPr lang="en-US">
                <a:solidFill>
                  <a:schemeClr val="tx1">
                    <a:lumMod val="85000"/>
                    <a:lumOff val="15000"/>
                  </a:schemeClr>
                </a:solidFill>
                <a:latin typeface="Calibri" panose="020F0502020204030204" pitchFamily="34" charset="0"/>
                <a:cs typeface="Calibri" panose="020F0502020204030204" pitchFamily="34" charset="0"/>
              </a:rPr>
              <a:t> </a:t>
            </a:r>
            <a:r>
              <a:rPr lang="en-US" err="1">
                <a:solidFill>
                  <a:schemeClr val="tx1">
                    <a:lumMod val="85000"/>
                    <a:lumOff val="15000"/>
                  </a:schemeClr>
                </a:solidFill>
                <a:latin typeface="Calibri" panose="020F0502020204030204" pitchFamily="34" charset="0"/>
                <a:cs typeface="Calibri" panose="020F0502020204030204" pitchFamily="34" charset="0"/>
              </a:rPr>
              <a:t>belirtme</a:t>
            </a:r>
            <a:endParaRPr lang="en-US">
              <a:solidFill>
                <a:schemeClr val="tx1">
                  <a:lumMod val="85000"/>
                  <a:lumOff val="15000"/>
                </a:schemeClr>
              </a:solidFill>
              <a:latin typeface="Calibri" panose="020F0502020204030204" pitchFamily="34" charset="0"/>
              <a:cs typeface="Calibri" panose="020F0502020204030204" pitchFamily="34" charset="0"/>
            </a:endParaRPr>
          </a:p>
        </p:txBody>
      </p:sp>
      <p:sp>
        <p:nvSpPr>
          <p:cNvPr id="16"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39799833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459" y="1280160"/>
            <a:ext cx="3575304" cy="4807541"/>
          </a:xfrm>
        </p:spPr>
        <p:txBody>
          <a:bodyPr>
            <a:normAutofit/>
          </a:bodyPr>
          <a:lstStyle/>
          <a:p>
            <a:r>
              <a:rPr lang="en-US"/>
              <a:t>Öykü</a:t>
            </a:r>
            <a:br>
              <a:rPr lang="en-US"/>
            </a:br>
            <a:br>
              <a:rPr lang="en-US"/>
            </a:br>
            <a:endParaRPr lang="en-US"/>
          </a:p>
        </p:txBody>
      </p:sp>
      <p:cxnSp>
        <p:nvCxnSpPr>
          <p:cNvPr id="11" name="Straight Connector 10">
            <a:extLst>
              <a:ext uri="{FF2B5EF4-FFF2-40B4-BE49-F238E27FC236}">
                <a16:creationId xmlns:a16="http://schemas.microsoft.com/office/drawing/2014/main" id="{623022EF-4E43-4298-8E3D-DA5EF0617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7F9441E3-322F-19B9-70E5-B250A127CCAF}"/>
              </a:ext>
            </a:extLst>
          </p:cNvPr>
          <p:cNvGraphicFramePr>
            <a:graphicFrameLocks noGrp="1"/>
          </p:cNvGraphicFramePr>
          <p:nvPr>
            <p:ph idx="1"/>
            <p:extLst>
              <p:ext uri="{D42A27DB-BD31-4B8C-83A1-F6EECF244321}">
                <p14:modId xmlns:p14="http://schemas.microsoft.com/office/powerpoint/2010/main" val="1310014987"/>
              </p:ext>
            </p:extLst>
          </p:nvPr>
        </p:nvGraphicFramePr>
        <p:xfrm>
          <a:off x="4535763" y="336385"/>
          <a:ext cx="7342282" cy="6266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775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992" y="1063255"/>
            <a:ext cx="3575304" cy="4807541"/>
          </a:xfrm>
        </p:spPr>
        <p:txBody>
          <a:bodyPr>
            <a:normAutofit/>
          </a:bodyPr>
          <a:lstStyle/>
          <a:p>
            <a:r>
              <a:rPr lang="en-US" sz="5400" dirty="0"/>
              <a:t>Genel </a:t>
            </a:r>
            <a:r>
              <a:rPr lang="en-US" sz="5400" dirty="0" err="1"/>
              <a:t>tıbbi</a:t>
            </a:r>
            <a:r>
              <a:rPr lang="en-US" sz="5400" dirty="0"/>
              <a:t> </a:t>
            </a:r>
            <a:r>
              <a:rPr lang="en-US" sz="5400" dirty="0" err="1"/>
              <a:t>öykü</a:t>
            </a:r>
            <a:endParaRPr lang="en-US" sz="5400" dirty="0"/>
          </a:p>
        </p:txBody>
      </p:sp>
      <p:cxnSp>
        <p:nvCxnSpPr>
          <p:cNvPr id="21" name="Straight Connector 20">
            <a:extLst>
              <a:ext uri="{FF2B5EF4-FFF2-40B4-BE49-F238E27FC236}">
                <a16:creationId xmlns:a16="http://schemas.microsoft.com/office/drawing/2014/main" id="{623022EF-4E43-4298-8E3D-DA5EF0617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14" name="Content Placeholder 2">
            <a:extLst>
              <a:ext uri="{FF2B5EF4-FFF2-40B4-BE49-F238E27FC236}">
                <a16:creationId xmlns:a16="http://schemas.microsoft.com/office/drawing/2014/main" id="{994D6F2F-C740-5643-74DB-0796FF3E7FAC}"/>
              </a:ext>
            </a:extLst>
          </p:cNvPr>
          <p:cNvGraphicFramePr>
            <a:graphicFrameLocks noGrp="1"/>
          </p:cNvGraphicFramePr>
          <p:nvPr>
            <p:ph idx="1"/>
            <p:extLst>
              <p:ext uri="{D42A27DB-BD31-4B8C-83A1-F6EECF244321}">
                <p14:modId xmlns:p14="http://schemas.microsoft.com/office/powerpoint/2010/main" val="1096506530"/>
              </p:ext>
            </p:extLst>
          </p:nvPr>
        </p:nvGraphicFramePr>
        <p:xfrm>
          <a:off x="5297763" y="972642"/>
          <a:ext cx="6132237" cy="5320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23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44" name="Straight Connector 3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5" name="Rectangle 3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D0B17B1-F18C-4481-E6A7-506205AA5411}"/>
              </a:ext>
            </a:extLst>
          </p:cNvPr>
          <p:cNvSpPr>
            <a:spLocks noGrp="1"/>
          </p:cNvSpPr>
          <p:nvPr>
            <p:ph type="title"/>
          </p:nvPr>
        </p:nvSpPr>
        <p:spPr>
          <a:xfrm>
            <a:off x="1178560" y="1733948"/>
            <a:ext cx="9390888" cy="2640466"/>
          </a:xfrm>
        </p:spPr>
        <p:txBody>
          <a:bodyPr vert="horz" lIns="91440" tIns="45720" rIns="91440" bIns="45720" rtlCol="0" anchor="t">
            <a:normAutofit/>
          </a:bodyPr>
          <a:lstStyle/>
          <a:p>
            <a:r>
              <a:rPr lang="en-US" sz="4400" b="1" i="0">
                <a:latin typeface="Calibri" panose="020F0502020204030204" pitchFamily="34" charset="0"/>
                <a:cs typeface="Calibri" panose="020F0502020204030204" pitchFamily="34" charset="0"/>
              </a:rPr>
              <a:t>Amaç:</a:t>
            </a:r>
            <a:br>
              <a:rPr lang="en-US" sz="3400" b="1" i="0"/>
            </a:br>
            <a:br>
              <a:rPr lang="en-US" sz="3400" i="0"/>
            </a:br>
            <a:r>
              <a:rPr lang="en-US" sz="3400" i="0">
                <a:latin typeface="Calibri" panose="020F0502020204030204" pitchFamily="34" charset="0"/>
                <a:cs typeface="Calibri" panose="020F0502020204030204" pitchFamily="34" charset="0"/>
              </a:rPr>
              <a:t>Birinci </a:t>
            </a:r>
            <a:r>
              <a:rPr lang="en-US" sz="3400" i="0" err="1">
                <a:latin typeface="Calibri" panose="020F0502020204030204" pitchFamily="34" charset="0"/>
                <a:cs typeface="Calibri" panose="020F0502020204030204" pitchFamily="34" charset="0"/>
              </a:rPr>
              <a:t>basamağa</a:t>
            </a:r>
            <a:r>
              <a:rPr lang="en-US" sz="3400" i="0">
                <a:latin typeface="Calibri" panose="020F0502020204030204" pitchFamily="34" charset="0"/>
                <a:cs typeface="Calibri" panose="020F0502020204030204" pitchFamily="34" charset="0"/>
              </a:rPr>
              <a:t> </a:t>
            </a:r>
            <a:r>
              <a:rPr lang="en-US" sz="3400" i="0" err="1">
                <a:latin typeface="Calibri" panose="020F0502020204030204" pitchFamily="34" charset="0"/>
                <a:cs typeface="Calibri" panose="020F0502020204030204" pitchFamily="34" charset="0"/>
              </a:rPr>
              <a:t>yönelik</a:t>
            </a:r>
            <a:r>
              <a:rPr lang="en-US" sz="3400" i="0">
                <a:latin typeface="Calibri" panose="020F0502020204030204" pitchFamily="34" charset="0"/>
                <a:cs typeface="Calibri" panose="020F0502020204030204" pitchFamily="34" charset="0"/>
              </a:rPr>
              <a:t> </a:t>
            </a:r>
            <a:r>
              <a:rPr lang="en-US" sz="3400" i="0" err="1">
                <a:latin typeface="Calibri" panose="020F0502020204030204" pitchFamily="34" charset="0"/>
                <a:cs typeface="Calibri" panose="020F0502020204030204" pitchFamily="34" charset="0"/>
              </a:rPr>
              <a:t>gebe</a:t>
            </a:r>
            <a:r>
              <a:rPr lang="en-US" sz="3400" i="0">
                <a:latin typeface="Calibri" panose="020F0502020204030204" pitchFamily="34" charset="0"/>
                <a:cs typeface="Calibri" panose="020F0502020204030204" pitchFamily="34" charset="0"/>
              </a:rPr>
              <a:t> </a:t>
            </a:r>
            <a:r>
              <a:rPr lang="en-US" sz="3400" i="0" err="1">
                <a:latin typeface="Calibri" panose="020F0502020204030204" pitchFamily="34" charset="0"/>
                <a:cs typeface="Calibri" panose="020F0502020204030204" pitchFamily="34" charset="0"/>
              </a:rPr>
              <a:t>izlemi</a:t>
            </a:r>
            <a:r>
              <a:rPr lang="en-US" sz="3400" i="0">
                <a:latin typeface="Calibri" panose="020F0502020204030204" pitchFamily="34" charset="0"/>
                <a:cs typeface="Calibri" panose="020F0502020204030204" pitchFamily="34" charset="0"/>
              </a:rPr>
              <a:t> </a:t>
            </a:r>
            <a:r>
              <a:rPr lang="en-US" sz="3400" i="0" err="1">
                <a:latin typeface="Calibri" panose="020F0502020204030204" pitchFamily="34" charset="0"/>
                <a:cs typeface="Calibri" panose="020F0502020204030204" pitchFamily="34" charset="0"/>
              </a:rPr>
              <a:t>hakkında</a:t>
            </a:r>
            <a:r>
              <a:rPr lang="en-US" sz="3400" i="0">
                <a:latin typeface="Calibri" panose="020F0502020204030204" pitchFamily="34" charset="0"/>
                <a:cs typeface="Calibri" panose="020F0502020204030204" pitchFamily="34" charset="0"/>
              </a:rPr>
              <a:t> </a:t>
            </a:r>
            <a:r>
              <a:rPr lang="en-US" sz="3400" i="0" err="1">
                <a:latin typeface="Calibri" panose="020F0502020204030204" pitchFamily="34" charset="0"/>
                <a:cs typeface="Calibri" panose="020F0502020204030204" pitchFamily="34" charset="0"/>
              </a:rPr>
              <a:t>bilgi</a:t>
            </a:r>
            <a:r>
              <a:rPr lang="en-US" sz="3400" i="0">
                <a:latin typeface="Calibri" panose="020F0502020204030204" pitchFamily="34" charset="0"/>
                <a:cs typeface="Calibri" panose="020F0502020204030204" pitchFamily="34" charset="0"/>
              </a:rPr>
              <a:t> </a:t>
            </a:r>
            <a:r>
              <a:rPr lang="en-US" sz="3400" i="0" err="1">
                <a:latin typeface="Calibri" panose="020F0502020204030204" pitchFamily="34" charset="0"/>
                <a:cs typeface="Calibri" panose="020F0502020204030204" pitchFamily="34" charset="0"/>
              </a:rPr>
              <a:t>vermek</a:t>
            </a:r>
            <a:br>
              <a:rPr lang="en-US" sz="3400" i="0"/>
            </a:br>
            <a:endParaRPr lang="en-US" sz="3400" i="0"/>
          </a:p>
        </p:txBody>
      </p:sp>
      <p:cxnSp>
        <p:nvCxnSpPr>
          <p:cNvPr id="46" name="Straight Connector 38">
            <a:extLst>
              <a:ext uri="{FF2B5EF4-FFF2-40B4-BE49-F238E27FC236}">
                <a16:creationId xmlns:a16="http://schemas.microsoft.com/office/drawing/2014/main" id="{63B10E47-AF6B-4C8A-B458-3C6CAF2EBA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8560" y="2519118"/>
            <a:ext cx="11013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Freeform 6">
            <a:extLst>
              <a:ext uri="{FF2B5EF4-FFF2-40B4-BE49-F238E27FC236}">
                <a16:creationId xmlns:a16="http://schemas.microsoft.com/office/drawing/2014/main" id="{B3BE00DD-5F52-49B1-A83B-F2E555AC5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543957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07B02A18-BC7F-4E56-A513-CF7E2B01D0E1}"/>
              </a:ext>
            </a:extLst>
          </p:cNvPr>
          <p:cNvSpPr txBox="1">
            <a:spLocks/>
          </p:cNvSpPr>
          <p:nvPr/>
        </p:nvSpPr>
        <p:spPr>
          <a:xfrm>
            <a:off x="758952" y="1953527"/>
            <a:ext cx="4718304" cy="331012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a:latin typeface="Calibri" panose="020F0502020204030204" pitchFamily="34" charset="0"/>
                <a:cs typeface="Calibri" panose="020F0502020204030204" pitchFamily="34" charset="0"/>
              </a:rPr>
              <a:t>Kronik sistemik hastalıklar </a:t>
            </a:r>
          </a:p>
          <a:p>
            <a:r>
              <a:rPr lang="tr-TR">
                <a:latin typeface="Calibri" panose="020F0502020204030204" pitchFamily="34" charset="0"/>
                <a:cs typeface="Calibri" panose="020F0502020204030204" pitchFamily="34" charset="0"/>
              </a:rPr>
              <a:t>Geçirilmiş veya tedavisi sürmekte olan enfeksiyon hastalıkları </a:t>
            </a:r>
          </a:p>
          <a:p>
            <a:r>
              <a:rPr lang="tr-TR">
                <a:latin typeface="Calibri" panose="020F0502020204030204" pitchFamily="34" charset="0"/>
                <a:cs typeface="Calibri" panose="020F0502020204030204" pitchFamily="34" charset="0"/>
              </a:rPr>
              <a:t>CYBE öyküsü </a:t>
            </a:r>
          </a:p>
          <a:p>
            <a:r>
              <a:rPr lang="tr-TR">
                <a:latin typeface="Calibri" panose="020F0502020204030204" pitchFamily="34" charset="0"/>
                <a:cs typeface="Calibri" panose="020F0502020204030204" pitchFamily="34" charset="0"/>
              </a:rPr>
              <a:t>Psikiyatrik hastalıklar</a:t>
            </a:r>
          </a:p>
          <a:p>
            <a:r>
              <a:rPr lang="tr-TR">
                <a:latin typeface="Calibri" panose="020F0502020204030204" pitchFamily="34" charset="0"/>
                <a:cs typeface="Calibri" panose="020F0502020204030204" pitchFamily="34" charset="0"/>
              </a:rPr>
              <a:t>Kan transfüzyonu</a:t>
            </a:r>
          </a:p>
        </p:txBody>
      </p:sp>
      <p:sp>
        <p:nvSpPr>
          <p:cNvPr id="6" name="İçerik Yer Tutucusu 3">
            <a:extLst>
              <a:ext uri="{FF2B5EF4-FFF2-40B4-BE49-F238E27FC236}">
                <a16:creationId xmlns:a16="http://schemas.microsoft.com/office/drawing/2014/main" id="{FE762324-C403-4B61-88EC-C234BBFEA066}"/>
              </a:ext>
            </a:extLst>
          </p:cNvPr>
          <p:cNvSpPr txBox="1">
            <a:spLocks/>
          </p:cNvSpPr>
          <p:nvPr/>
        </p:nvSpPr>
        <p:spPr>
          <a:xfrm>
            <a:off x="6463551" y="1953527"/>
            <a:ext cx="5110139" cy="3310128"/>
          </a:xfrm>
          <a:prstGeom prst="rect">
            <a:avLst/>
          </a:prstGeom>
        </p:spPr>
        <p:txBody>
          <a:bodyPr>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dirty="0" err="1">
                <a:latin typeface="Calibri" panose="020F0502020204030204" pitchFamily="34" charset="0"/>
                <a:cs typeface="Calibri" panose="020F0502020204030204" pitchFamily="34" charset="0"/>
              </a:rPr>
              <a:t>Talasemi</a:t>
            </a:r>
            <a:r>
              <a:rPr lang="tr-TR" dirty="0">
                <a:latin typeface="Calibri" panose="020F0502020204030204" pitchFamily="34" charset="0"/>
                <a:cs typeface="Calibri" panose="020F0502020204030204" pitchFamily="34" charset="0"/>
              </a:rPr>
              <a:t> taşıyıcılığı</a:t>
            </a:r>
          </a:p>
          <a:p>
            <a:r>
              <a:rPr lang="tr-TR" dirty="0">
                <a:latin typeface="Calibri" panose="020F0502020204030204" pitchFamily="34" charset="0"/>
                <a:cs typeface="Calibri" panose="020F0502020204030204" pitchFamily="34" charset="0"/>
              </a:rPr>
              <a:t>Geçirilmiş operasyonlar</a:t>
            </a:r>
          </a:p>
          <a:p>
            <a:r>
              <a:rPr lang="tr-TR" dirty="0">
                <a:latin typeface="Calibri" panose="020F0502020204030204" pitchFamily="34" charset="0"/>
                <a:cs typeface="Calibri" panose="020F0502020204030204" pitchFamily="34" charset="0"/>
              </a:rPr>
              <a:t>İlaç </a:t>
            </a:r>
            <a:r>
              <a:rPr lang="tr-TR" dirty="0" err="1">
                <a:latin typeface="Calibri" panose="020F0502020204030204" pitchFamily="34" charset="0"/>
                <a:cs typeface="Calibri" panose="020F0502020204030204" pitchFamily="34" charset="0"/>
              </a:rPr>
              <a:t>allerjisi</a:t>
            </a:r>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Sürekli kullanmak zorunda olduğu ilaçlar</a:t>
            </a:r>
          </a:p>
          <a:p>
            <a:r>
              <a:rPr lang="tr-TR" dirty="0">
                <a:latin typeface="Calibri" panose="020F0502020204030204" pitchFamily="34" charset="0"/>
                <a:cs typeface="Calibri" panose="020F0502020204030204" pitchFamily="34" charset="0"/>
              </a:rPr>
              <a:t>İnfertilite mevcut ise süresi, gördüğü tedaviler</a:t>
            </a:r>
          </a:p>
          <a:p>
            <a:r>
              <a:rPr lang="tr-TR" dirty="0" err="1">
                <a:latin typeface="Calibri" panose="020F0502020204030204" pitchFamily="34" charset="0"/>
                <a:cs typeface="Calibri" panose="020F0502020204030204" pitchFamily="34" charset="0"/>
              </a:rPr>
              <a:t>Tetanoz</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toksoid</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immünizasyonu</a:t>
            </a:r>
            <a:endParaRPr lang="tr-TR" dirty="0">
              <a:latin typeface="Calibri" panose="020F0502020204030204" pitchFamily="34" charset="0"/>
              <a:cs typeface="Calibri" panose="020F0502020204030204" pitchFamily="34" charset="0"/>
            </a:endParaRPr>
          </a:p>
        </p:txBody>
      </p:sp>
      <p:sp>
        <p:nvSpPr>
          <p:cNvPr id="7" name="Title 1"/>
          <p:cNvSpPr>
            <a:spLocks noGrp="1"/>
          </p:cNvSpPr>
          <p:nvPr>
            <p:ph type="title"/>
          </p:nvPr>
        </p:nvSpPr>
        <p:spPr/>
        <p:txBody>
          <a:bodyPr>
            <a:normAutofit/>
          </a:bodyPr>
          <a:lstStyle/>
          <a:p>
            <a:r>
              <a:rPr lang="en-US" sz="4000" b="1" err="1">
                <a:latin typeface="Calibri Light" panose="020F0302020204030204" pitchFamily="34" charset="0"/>
                <a:cs typeface="Calibri Light" panose="020F0302020204030204" pitchFamily="34" charset="0"/>
              </a:rPr>
              <a:t>Genel</a:t>
            </a:r>
            <a:r>
              <a:rPr lang="en-US" sz="4000" b="1">
                <a:latin typeface="Calibri Light" panose="020F0302020204030204" pitchFamily="34" charset="0"/>
                <a:cs typeface="Calibri Light" panose="020F0302020204030204" pitchFamily="34" charset="0"/>
              </a:rPr>
              <a:t> </a:t>
            </a:r>
            <a:r>
              <a:rPr lang="en-US" sz="4000" b="1" err="1">
                <a:latin typeface="Calibri Light" panose="020F0302020204030204" pitchFamily="34" charset="0"/>
                <a:cs typeface="Calibri Light" panose="020F0302020204030204" pitchFamily="34" charset="0"/>
              </a:rPr>
              <a:t>tıbbi</a:t>
            </a:r>
            <a:r>
              <a:rPr lang="en-US" sz="4000" b="1">
                <a:latin typeface="Calibri Light" panose="020F0302020204030204" pitchFamily="34" charset="0"/>
                <a:cs typeface="Calibri Light" panose="020F0302020204030204" pitchFamily="34" charset="0"/>
              </a:rPr>
              <a:t> </a:t>
            </a:r>
            <a:r>
              <a:rPr lang="en-US" sz="4000" b="1" err="1">
                <a:latin typeface="Calibri Light" panose="020F0302020204030204" pitchFamily="34" charset="0"/>
                <a:cs typeface="Calibri Light" panose="020F0302020204030204" pitchFamily="34" charset="0"/>
              </a:rPr>
              <a:t>öykü</a:t>
            </a:r>
            <a:endParaRPr lang="en-US" sz="4000" b="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3096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420625"/>
            <a:ext cx="10667998" cy="1326814"/>
          </a:xfrm>
        </p:spPr>
        <p:txBody>
          <a:bodyPr vert="horz" lIns="91440" tIns="45720" rIns="91440" bIns="45720" rtlCol="0" anchor="ctr">
            <a:normAutofit/>
          </a:bodyPr>
          <a:lstStyle/>
          <a:p>
            <a:r>
              <a:rPr lang="en-US" i="1" kern="1200" spc="100" baseline="0">
                <a:solidFill>
                  <a:schemeClr val="tx1">
                    <a:lumMod val="85000"/>
                    <a:lumOff val="15000"/>
                  </a:schemeClr>
                </a:solidFill>
                <a:latin typeface="+mj-lt"/>
                <a:ea typeface="+mj-ea"/>
                <a:cs typeface="+mj-cs"/>
              </a:rPr>
              <a:t>obstetrik öykü</a:t>
            </a:r>
          </a:p>
        </p:txBody>
      </p:sp>
      <p:cxnSp>
        <p:nvCxnSpPr>
          <p:cNvPr id="17" name="Straight Connector 11">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İçerik Yer Tutucusu 2">
            <a:extLst>
              <a:ext uri="{FF2B5EF4-FFF2-40B4-BE49-F238E27FC236}">
                <a16:creationId xmlns:a16="http://schemas.microsoft.com/office/drawing/2014/main" id="{1FD61E88-DAD0-4E5C-BB4E-445603F41410}"/>
              </a:ext>
            </a:extLst>
          </p:cNvPr>
          <p:cNvSpPr txBox="1">
            <a:spLocks/>
          </p:cNvSpPr>
          <p:nvPr/>
        </p:nvSpPr>
        <p:spPr>
          <a:xfrm>
            <a:off x="877564" y="2385446"/>
            <a:ext cx="3541205" cy="3579788"/>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400"/>
              </a:spcBef>
              <a:spcAft>
                <a:spcPts val="400"/>
              </a:spcAft>
              <a:buClrTx/>
            </a:pPr>
            <a:r>
              <a:rPr lang="en-US" dirty="0">
                <a:latin typeface="Calibri" panose="020F0502020204030204" pitchFamily="34" charset="0"/>
                <a:cs typeface="Calibri" panose="020F0502020204030204" pitchFamily="34" charset="0"/>
              </a:rPr>
              <a:t>Gravida, </a:t>
            </a:r>
            <a:r>
              <a:rPr lang="en-US" dirty="0" err="1">
                <a:latin typeface="Calibri" panose="020F0502020204030204" pitchFamily="34" charset="0"/>
                <a:cs typeface="Calibri" panose="020F0502020204030204" pitchFamily="34" charset="0"/>
              </a:rPr>
              <a:t>Parite</a:t>
            </a:r>
            <a:endParaRPr lang="en-US" dirty="0">
              <a:latin typeface="Calibri" panose="020F0502020204030204" pitchFamily="34" charset="0"/>
              <a:cs typeface="Calibri" panose="020F0502020204030204" pitchFamily="34" charset="0"/>
            </a:endParaRPr>
          </a:p>
          <a:p>
            <a:pPr>
              <a:spcBef>
                <a:spcPts val="400"/>
              </a:spcBef>
              <a:spcAft>
                <a:spcPts val="400"/>
              </a:spcAft>
              <a:buClrTx/>
            </a:pPr>
            <a:r>
              <a:rPr lang="en-US" dirty="0" err="1">
                <a:latin typeface="Calibri" panose="020F0502020204030204" pitchFamily="34" charset="0"/>
                <a:cs typeface="Calibri" panose="020F0502020204030204" pitchFamily="34" charset="0"/>
              </a:rPr>
              <a:t>Yaşayan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çocuk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sayısı</a:t>
            </a:r>
            <a:r>
              <a:rPr lang="en-US" dirty="0">
                <a:latin typeface="Calibri" panose="020F0502020204030204" pitchFamily="34" charset="0"/>
                <a:cs typeface="Calibri" panose="020F0502020204030204" pitchFamily="34" charset="0"/>
              </a:rPr>
              <a:t> </a:t>
            </a:r>
          </a:p>
          <a:p>
            <a:pPr>
              <a:spcBef>
                <a:spcPts val="400"/>
              </a:spcBef>
              <a:spcAft>
                <a:spcPts val="400"/>
              </a:spcAft>
              <a:buClrTx/>
            </a:pPr>
            <a:r>
              <a:rPr lang="en-US" dirty="0">
                <a:latin typeface="Calibri" panose="020F0502020204030204" pitchFamily="34" charset="0"/>
                <a:cs typeface="Calibri" panose="020F0502020204030204" pitchFamily="34" charset="0"/>
              </a:rPr>
              <a:t>Maternal </a:t>
            </a:r>
            <a:r>
              <a:rPr lang="en-US" dirty="0" err="1">
                <a:latin typeface="Calibri" panose="020F0502020204030204" pitchFamily="34" charset="0"/>
                <a:cs typeface="Calibri" panose="020F0502020204030204" pitchFamily="34" charset="0"/>
              </a:rPr>
              <a:t>komplikasyonlar</a:t>
            </a:r>
            <a:r>
              <a:rPr lang="en-US" dirty="0">
                <a:latin typeface="Calibri" panose="020F0502020204030204" pitchFamily="34" charset="0"/>
                <a:cs typeface="Calibri" panose="020F0502020204030204" pitchFamily="34" charset="0"/>
              </a:rPr>
              <a:t> </a:t>
            </a:r>
          </a:p>
          <a:p>
            <a:pPr>
              <a:spcBef>
                <a:spcPts val="400"/>
              </a:spcBef>
              <a:spcAft>
                <a:spcPts val="400"/>
              </a:spcAft>
              <a:buClrTx/>
            </a:pPr>
            <a:r>
              <a:rPr lang="en-US" dirty="0" err="1">
                <a:latin typeface="Calibri" panose="020F0502020204030204" pitchFamily="34" charset="0"/>
                <a:cs typeface="Calibri" panose="020F0502020204030204" pitchFamily="34" charset="0"/>
              </a:rPr>
              <a:t>Doğumların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nerede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yapıldığı</a:t>
            </a:r>
            <a:endParaRPr lang="en-US" dirty="0">
              <a:latin typeface="Calibri" panose="020F0502020204030204" pitchFamily="34" charset="0"/>
              <a:cs typeface="Calibri" panose="020F0502020204030204" pitchFamily="34" charset="0"/>
            </a:endParaRPr>
          </a:p>
          <a:p>
            <a:pPr>
              <a:spcBef>
                <a:spcPts val="400"/>
              </a:spcBef>
              <a:spcAft>
                <a:spcPts val="400"/>
              </a:spcAft>
              <a:buClrTx/>
            </a:pPr>
            <a:r>
              <a:rPr lang="en-US" dirty="0" err="1">
                <a:latin typeface="Calibri" panose="020F0502020204030204" pitchFamily="34" charset="0"/>
                <a:cs typeface="Calibri" panose="020F0502020204030204" pitchFamily="34" charset="0"/>
              </a:rPr>
              <a:t>Doğum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ağırlığı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cinsiyeti</a:t>
            </a:r>
            <a:endParaRPr lang="en-US" dirty="0">
              <a:latin typeface="Calibri" panose="020F0502020204030204" pitchFamily="34" charset="0"/>
              <a:cs typeface="Calibri" panose="020F0502020204030204" pitchFamily="34" charset="0"/>
            </a:endParaRPr>
          </a:p>
          <a:p>
            <a:pPr>
              <a:spcBef>
                <a:spcPts val="400"/>
              </a:spcBef>
              <a:spcAft>
                <a:spcPts val="400"/>
              </a:spcAft>
              <a:buClrTx/>
            </a:pPr>
            <a:r>
              <a:rPr lang="en-US" dirty="0" err="1">
                <a:latin typeface="Calibri" panose="020F0502020204030204" pitchFamily="34" charset="0"/>
                <a:cs typeface="Calibri" panose="020F0502020204030204" pitchFamily="34" charset="0"/>
              </a:rPr>
              <a:t>Doğum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sırasında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yaşanan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komplikasyonlar</a:t>
            </a:r>
            <a:r>
              <a:rPr lang="en-US" dirty="0">
                <a:latin typeface="Calibri" panose="020F0502020204030204" pitchFamily="34" charset="0"/>
                <a:cs typeface="Calibri" panose="020F0502020204030204" pitchFamily="34" charset="0"/>
              </a:rPr>
              <a:t> </a:t>
            </a:r>
          </a:p>
          <a:p>
            <a:pPr>
              <a:spcBef>
                <a:spcPts val="400"/>
              </a:spcBef>
              <a:spcAft>
                <a:spcPts val="400"/>
              </a:spcAft>
              <a:buClrTx/>
            </a:pPr>
            <a:r>
              <a:rPr lang="en-US" dirty="0" err="1">
                <a:latin typeface="Calibri" panose="020F0502020204030204" pitchFamily="34" charset="0"/>
                <a:cs typeface="Calibri" panose="020F0502020204030204" pitchFamily="34" charset="0"/>
              </a:rPr>
              <a:t>Tekrarlayan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düşükler</a:t>
            </a:r>
            <a:endParaRPr lang="en-US" dirty="0">
              <a:latin typeface="Calibri" panose="020F0502020204030204" pitchFamily="34" charset="0"/>
              <a:cs typeface="Calibri" panose="020F0502020204030204" pitchFamily="34" charset="0"/>
            </a:endParaRPr>
          </a:p>
        </p:txBody>
      </p:sp>
      <p:sp>
        <p:nvSpPr>
          <p:cNvPr id="18"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5" name="İçerik Yer Tutucusu 3">
            <a:extLst>
              <a:ext uri="{FF2B5EF4-FFF2-40B4-BE49-F238E27FC236}">
                <a16:creationId xmlns:a16="http://schemas.microsoft.com/office/drawing/2014/main" id="{B210A485-D125-4B2A-8F30-D337CAB46172}"/>
              </a:ext>
            </a:extLst>
          </p:cNvPr>
          <p:cNvSpPr txBox="1">
            <a:spLocks/>
          </p:cNvSpPr>
          <p:nvPr/>
        </p:nvSpPr>
        <p:spPr>
          <a:xfrm>
            <a:off x="6437679" y="2385446"/>
            <a:ext cx="4921809" cy="3310128"/>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tr-TR" sz="2200" dirty="0">
                <a:latin typeface="Calibri" panose="020F0502020204030204" pitchFamily="34" charset="0"/>
                <a:cs typeface="Calibri" panose="020F0502020204030204" pitchFamily="34" charset="0"/>
              </a:rPr>
              <a:t>Gebeliğin sonlanma şekli ve gebelik haftası</a:t>
            </a:r>
          </a:p>
          <a:p>
            <a:pPr>
              <a:lnSpc>
                <a:spcPct val="90000"/>
              </a:lnSpc>
            </a:pPr>
            <a:r>
              <a:rPr lang="tr-TR" sz="2200" dirty="0">
                <a:latin typeface="Calibri" panose="020F0502020204030204" pitchFamily="34" charset="0"/>
                <a:cs typeface="Calibri" panose="020F0502020204030204" pitchFamily="34" charset="0"/>
              </a:rPr>
              <a:t>Doğum sonrası yaşanan komplikasyonlar </a:t>
            </a:r>
          </a:p>
          <a:p>
            <a:pPr>
              <a:lnSpc>
                <a:spcPct val="90000"/>
              </a:lnSpc>
            </a:pPr>
            <a:r>
              <a:rPr lang="tr-TR" sz="2200" dirty="0">
                <a:latin typeface="Calibri" panose="020F0502020204030204" pitchFamily="34" charset="0"/>
                <a:cs typeface="Calibri" panose="020F0502020204030204" pitchFamily="34" charset="0"/>
              </a:rPr>
              <a:t>Fötal komplikasyonlar </a:t>
            </a:r>
          </a:p>
          <a:p>
            <a:pPr>
              <a:lnSpc>
                <a:spcPct val="90000"/>
              </a:lnSpc>
            </a:pPr>
            <a:r>
              <a:rPr lang="tr-TR" sz="2200" dirty="0">
                <a:latin typeface="Calibri" panose="020F0502020204030204" pitchFamily="34" charset="0"/>
                <a:cs typeface="Calibri" panose="020F0502020204030204" pitchFamily="34" charset="0"/>
              </a:rPr>
              <a:t>Ölü doğum ve nedenleri</a:t>
            </a:r>
          </a:p>
          <a:p>
            <a:pPr>
              <a:lnSpc>
                <a:spcPct val="90000"/>
              </a:lnSpc>
            </a:pPr>
            <a:r>
              <a:rPr lang="tr-TR" sz="2200" dirty="0">
                <a:latin typeface="Calibri" panose="020F0502020204030204" pitchFamily="34" charset="0"/>
                <a:cs typeface="Calibri" panose="020F0502020204030204" pitchFamily="34" charset="0"/>
              </a:rPr>
              <a:t>Bebek ölümü ve nedenleri </a:t>
            </a:r>
          </a:p>
          <a:p>
            <a:pPr>
              <a:lnSpc>
                <a:spcPct val="90000"/>
              </a:lnSpc>
            </a:pPr>
            <a:r>
              <a:rPr lang="tr-TR" sz="2200" dirty="0">
                <a:latin typeface="Calibri" panose="020F0502020204030204" pitchFamily="34" charset="0"/>
                <a:cs typeface="Calibri" panose="020F0502020204030204" pitchFamily="34" charset="0"/>
              </a:rPr>
              <a:t>Çocuk ölümü ve nedenleri</a:t>
            </a:r>
          </a:p>
          <a:p>
            <a:pPr>
              <a:lnSpc>
                <a:spcPct val="90000"/>
              </a:lnSpc>
            </a:pPr>
            <a:r>
              <a:rPr lang="tr-TR" sz="2200" dirty="0">
                <a:latin typeface="Calibri" panose="020F0502020204030204" pitchFamily="34" charset="0"/>
                <a:cs typeface="Calibri" panose="020F0502020204030204" pitchFamily="34" charset="0"/>
              </a:rPr>
              <a:t>Anne sütü verip vermediği ve süresi </a:t>
            </a:r>
          </a:p>
          <a:p>
            <a:pPr>
              <a:lnSpc>
                <a:spcPct val="90000"/>
              </a:lnSpc>
            </a:pPr>
            <a:endParaRPr lang="tr-T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989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992" y="1063255"/>
            <a:ext cx="3575304" cy="4807541"/>
          </a:xfrm>
        </p:spPr>
        <p:txBody>
          <a:bodyPr vert="horz" lIns="91440" tIns="45720" rIns="91440" bIns="45720" rtlCol="0" anchor="t">
            <a:normAutofit/>
          </a:bodyPr>
          <a:lstStyle/>
          <a:p>
            <a:r>
              <a:rPr lang="en-US" i="1" kern="1200" spc="100" baseline="0">
                <a:solidFill>
                  <a:schemeClr val="tx1">
                    <a:lumMod val="85000"/>
                    <a:lumOff val="15000"/>
                  </a:schemeClr>
                </a:solidFill>
                <a:latin typeface="+mj-lt"/>
                <a:ea typeface="+mj-ea"/>
                <a:cs typeface="+mj-cs"/>
              </a:rPr>
              <a:t>mevcut gebelik</a:t>
            </a:r>
          </a:p>
        </p:txBody>
      </p:sp>
      <p:cxnSp>
        <p:nvCxnSpPr>
          <p:cNvPr id="13" name="Straight Connector 12">
            <a:extLst>
              <a:ext uri="{FF2B5EF4-FFF2-40B4-BE49-F238E27FC236}">
                <a16:creationId xmlns:a16="http://schemas.microsoft.com/office/drawing/2014/main" id="{623022EF-4E43-4298-8E3D-DA5EF0617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7" name="İçerik Yer Tutucusu 2">
            <a:extLst>
              <a:ext uri="{FF2B5EF4-FFF2-40B4-BE49-F238E27FC236}">
                <a16:creationId xmlns:a16="http://schemas.microsoft.com/office/drawing/2014/main" id="{845596A5-C4B8-0CD4-A147-1EE4E5882991}"/>
              </a:ext>
            </a:extLst>
          </p:cNvPr>
          <p:cNvGraphicFramePr/>
          <p:nvPr>
            <p:extLst>
              <p:ext uri="{D42A27DB-BD31-4B8C-83A1-F6EECF244321}">
                <p14:modId xmlns:p14="http://schemas.microsoft.com/office/powerpoint/2010/main" val="3089538260"/>
              </p:ext>
            </p:extLst>
          </p:nvPr>
        </p:nvGraphicFramePr>
        <p:xfrm>
          <a:off x="5297763" y="972642"/>
          <a:ext cx="6750801" cy="5630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797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4000"/>
              <a:t>mevcut gebelik</a:t>
            </a:r>
            <a:endParaRPr lang="en-US" sz="4000"/>
          </a:p>
        </p:txBody>
      </p:sp>
      <p:sp>
        <p:nvSpPr>
          <p:cNvPr id="4" name="İçerik Yer Tutucusu 9">
            <a:extLst>
              <a:ext uri="{FF2B5EF4-FFF2-40B4-BE49-F238E27FC236}">
                <a16:creationId xmlns:a16="http://schemas.microsoft.com/office/drawing/2014/main" id="{14F39643-C634-4D43-9AB3-D237051BE0A5}"/>
              </a:ext>
            </a:extLst>
          </p:cNvPr>
          <p:cNvSpPr txBox="1">
            <a:spLocks/>
          </p:cNvSpPr>
          <p:nvPr/>
        </p:nvSpPr>
        <p:spPr>
          <a:xfrm>
            <a:off x="926592" y="2021287"/>
            <a:ext cx="4718304" cy="281542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a:latin typeface="Calibri" panose="020F0502020204030204" pitchFamily="34" charset="0"/>
                <a:cs typeface="Calibri" panose="020F0502020204030204" pitchFamily="34" charset="0"/>
              </a:rPr>
              <a:t>Yorgunluk</a:t>
            </a:r>
          </a:p>
          <a:p>
            <a:r>
              <a:rPr lang="tr-TR">
                <a:latin typeface="Calibri" panose="020F0502020204030204" pitchFamily="34" charset="0"/>
                <a:cs typeface="Calibri" panose="020F0502020204030204" pitchFamily="34" charset="0"/>
              </a:rPr>
              <a:t>Bulantı ve kusma</a:t>
            </a:r>
          </a:p>
          <a:p>
            <a:r>
              <a:rPr lang="tr-TR">
                <a:latin typeface="Calibri" panose="020F0502020204030204" pitchFamily="34" charset="0"/>
                <a:cs typeface="Calibri" panose="020F0502020204030204" pitchFamily="34" charset="0"/>
              </a:rPr>
              <a:t>Sık idrara çıkma</a:t>
            </a:r>
          </a:p>
          <a:p>
            <a:r>
              <a:rPr lang="tr-TR">
                <a:latin typeface="Calibri" panose="020F0502020204030204" pitchFamily="34" charset="0"/>
                <a:cs typeface="Calibri" panose="020F0502020204030204" pitchFamily="34" charset="0"/>
              </a:rPr>
              <a:t>Baş dönmesi</a:t>
            </a:r>
          </a:p>
          <a:p>
            <a:r>
              <a:rPr lang="tr-TR">
                <a:latin typeface="Calibri" panose="020F0502020204030204" pitchFamily="34" charset="0"/>
                <a:cs typeface="Calibri" panose="020F0502020204030204" pitchFamily="34" charset="0"/>
              </a:rPr>
              <a:t>Varis ve </a:t>
            </a:r>
            <a:r>
              <a:rPr lang="tr-TR" err="1">
                <a:latin typeface="Calibri" panose="020F0502020204030204" pitchFamily="34" charset="0"/>
                <a:cs typeface="Calibri" panose="020F0502020204030204" pitchFamily="34" charset="0"/>
              </a:rPr>
              <a:t>hemoroid</a:t>
            </a:r>
            <a:endParaRPr lang="tr-TR">
              <a:latin typeface="Calibri" panose="020F0502020204030204" pitchFamily="34" charset="0"/>
              <a:cs typeface="Calibri" panose="020F0502020204030204" pitchFamily="34" charset="0"/>
            </a:endParaRPr>
          </a:p>
          <a:p>
            <a:r>
              <a:rPr lang="tr-TR">
                <a:latin typeface="Calibri" panose="020F0502020204030204" pitchFamily="34" charset="0"/>
                <a:cs typeface="Calibri" panose="020F0502020204030204" pitchFamily="34" charset="0"/>
              </a:rPr>
              <a:t>Kabızlık</a:t>
            </a:r>
          </a:p>
        </p:txBody>
      </p:sp>
      <p:sp>
        <p:nvSpPr>
          <p:cNvPr id="5" name="İçerik Yer Tutucusu 11">
            <a:extLst>
              <a:ext uri="{FF2B5EF4-FFF2-40B4-BE49-F238E27FC236}">
                <a16:creationId xmlns:a16="http://schemas.microsoft.com/office/drawing/2014/main" id="{CE88075E-814A-4473-AD46-9D772BD54B3A}"/>
              </a:ext>
            </a:extLst>
          </p:cNvPr>
          <p:cNvSpPr txBox="1">
            <a:spLocks/>
          </p:cNvSpPr>
          <p:nvPr/>
        </p:nvSpPr>
        <p:spPr>
          <a:xfrm>
            <a:off x="5942201" y="2472813"/>
            <a:ext cx="4718304" cy="2845654"/>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a:latin typeface="Calibri" panose="020F0502020204030204" pitchFamily="34" charset="0"/>
                <a:cs typeface="Calibri" panose="020F0502020204030204" pitchFamily="34" charset="0"/>
              </a:rPr>
              <a:t>Mide yanması</a:t>
            </a:r>
          </a:p>
          <a:p>
            <a:r>
              <a:rPr lang="tr-TR">
                <a:latin typeface="Calibri" panose="020F0502020204030204" pitchFamily="34" charset="0"/>
                <a:cs typeface="Calibri" panose="020F0502020204030204" pitchFamily="34" charset="0"/>
              </a:rPr>
              <a:t>Ciltteki değişiklikler</a:t>
            </a:r>
          </a:p>
          <a:p>
            <a:r>
              <a:rPr lang="tr-TR">
                <a:latin typeface="Calibri" panose="020F0502020204030204" pitchFamily="34" charset="0"/>
                <a:cs typeface="Calibri" panose="020F0502020204030204" pitchFamily="34" charset="0"/>
              </a:rPr>
              <a:t>Meme hassasiyeti</a:t>
            </a:r>
          </a:p>
          <a:p>
            <a:endParaRPr lang="tr-TR" sz="3200">
              <a:latin typeface="Calibri" panose="020F0502020204030204" pitchFamily="34" charset="0"/>
              <a:cs typeface="Calibri" panose="020F0502020204030204" pitchFamily="34" charset="0"/>
            </a:endParaRPr>
          </a:p>
        </p:txBody>
      </p:sp>
      <p:sp>
        <p:nvSpPr>
          <p:cNvPr id="7" name="Metin Yer Tutucusu 8">
            <a:extLst>
              <a:ext uri="{FF2B5EF4-FFF2-40B4-BE49-F238E27FC236}">
                <a16:creationId xmlns:a16="http://schemas.microsoft.com/office/drawing/2014/main" id="{20973D22-9560-4D0D-81AD-BE2D6B9EFE3D}"/>
              </a:ext>
            </a:extLst>
          </p:cNvPr>
          <p:cNvSpPr txBox="1">
            <a:spLocks/>
          </p:cNvSpPr>
          <p:nvPr/>
        </p:nvSpPr>
        <p:spPr>
          <a:xfrm>
            <a:off x="5812536" y="5513832"/>
            <a:ext cx="4718304" cy="57626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sz="2800">
                <a:solidFill>
                  <a:srgbClr val="008000"/>
                </a:solidFill>
                <a:latin typeface="Calibri" panose="020F0502020204030204" pitchFamily="34" charset="0"/>
                <a:cs typeface="Calibri" panose="020F0502020204030204" pitchFamily="34" charset="0"/>
              </a:rPr>
              <a:t>Normal gebelik yakınmaları</a:t>
            </a:r>
          </a:p>
        </p:txBody>
      </p:sp>
      <p:pic>
        <p:nvPicPr>
          <p:cNvPr id="9" name="Picture 8" descr="21-210162_checkmark-png-17-1-transparent-background-powerpoint-che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684" y="5123102"/>
            <a:ext cx="1471916" cy="966992"/>
          </a:xfrm>
          <a:prstGeom prst="rect">
            <a:avLst/>
          </a:prstGeom>
        </p:spPr>
      </p:pic>
    </p:spTree>
    <p:extLst>
      <p:ext uri="{BB962C8B-B14F-4D97-AF65-F5344CB8AC3E}">
        <p14:creationId xmlns:p14="http://schemas.microsoft.com/office/powerpoint/2010/main" val="2438045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kran Resmi 2022-11-06 17.48.24.png"/>
          <p:cNvPicPr>
            <a:picLocks noChangeAspect="1"/>
          </p:cNvPicPr>
          <p:nvPr/>
        </p:nvPicPr>
        <p:blipFill rotWithShape="1">
          <a:blip r:embed="rId2">
            <a:extLst>
              <a:ext uri="{28A0092B-C50C-407E-A947-70E740481C1C}">
                <a14:useLocalDpi xmlns:a14="http://schemas.microsoft.com/office/drawing/2010/main" val="0"/>
              </a:ext>
            </a:extLst>
          </a:blip>
          <a:srcRect l="20435" t="3106"/>
          <a:stretch/>
        </p:blipFill>
        <p:spPr>
          <a:xfrm>
            <a:off x="9857434" y="5074160"/>
            <a:ext cx="917452" cy="1367955"/>
          </a:xfrm>
          <a:prstGeom prst="rect">
            <a:avLst/>
          </a:prstGeom>
        </p:spPr>
      </p:pic>
      <p:sp>
        <p:nvSpPr>
          <p:cNvPr id="2" name="Title 1"/>
          <p:cNvSpPr>
            <a:spLocks noGrp="1"/>
          </p:cNvSpPr>
          <p:nvPr>
            <p:ph type="title"/>
          </p:nvPr>
        </p:nvSpPr>
        <p:spPr/>
        <p:txBody>
          <a:bodyPr>
            <a:normAutofit/>
          </a:bodyPr>
          <a:lstStyle/>
          <a:p>
            <a:r>
              <a:rPr lang="tr-TR" sz="4000"/>
              <a:t>mevcut gebelik</a:t>
            </a:r>
            <a:endParaRPr lang="en-US" sz="4000"/>
          </a:p>
        </p:txBody>
      </p:sp>
      <p:sp>
        <p:nvSpPr>
          <p:cNvPr id="4" name="Metin Yer Tutucusu 8">
            <a:extLst>
              <a:ext uri="{FF2B5EF4-FFF2-40B4-BE49-F238E27FC236}">
                <a16:creationId xmlns:a16="http://schemas.microsoft.com/office/drawing/2014/main" id="{20973D22-9560-4D0D-81AD-BE2D6B9EFE3D}"/>
              </a:ext>
            </a:extLst>
          </p:cNvPr>
          <p:cNvSpPr txBox="1">
            <a:spLocks/>
          </p:cNvSpPr>
          <p:nvPr/>
        </p:nvSpPr>
        <p:spPr>
          <a:xfrm>
            <a:off x="6096000" y="5758138"/>
            <a:ext cx="4718304" cy="57626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tr-TR" sz="2800">
                <a:solidFill>
                  <a:srgbClr val="FF0000"/>
                </a:solidFill>
                <a:latin typeface="Calibri" panose="020F0502020204030204" pitchFamily="34" charset="0"/>
                <a:cs typeface="Calibri" panose="020F0502020204030204" pitchFamily="34" charset="0"/>
              </a:rPr>
              <a:t>=&gt; Tehlike işaretleri</a:t>
            </a:r>
          </a:p>
        </p:txBody>
      </p:sp>
      <p:sp>
        <p:nvSpPr>
          <p:cNvPr id="5" name="İçerik Yer Tutucusu 9">
            <a:extLst>
              <a:ext uri="{FF2B5EF4-FFF2-40B4-BE49-F238E27FC236}">
                <a16:creationId xmlns:a16="http://schemas.microsoft.com/office/drawing/2014/main" id="{14F39643-C634-4D43-9AB3-D237051BE0A5}"/>
              </a:ext>
            </a:extLst>
          </p:cNvPr>
          <p:cNvSpPr txBox="1">
            <a:spLocks/>
          </p:cNvSpPr>
          <p:nvPr/>
        </p:nvSpPr>
        <p:spPr>
          <a:xfrm>
            <a:off x="758952" y="2025309"/>
            <a:ext cx="3831336" cy="3067138"/>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dirty="0">
                <a:latin typeface="Calibri" panose="020F0502020204030204" pitchFamily="34" charset="0"/>
                <a:cs typeface="Calibri" panose="020F0502020204030204" pitchFamily="34" charset="0"/>
              </a:rPr>
              <a:t>Vajinal kanama</a:t>
            </a:r>
          </a:p>
          <a:p>
            <a:r>
              <a:rPr lang="tr-TR" dirty="0">
                <a:latin typeface="Calibri" panose="020F0502020204030204" pitchFamily="34" charset="0"/>
                <a:cs typeface="Calibri" panose="020F0502020204030204" pitchFamily="34" charset="0"/>
              </a:rPr>
              <a:t>Yüksek ateş</a:t>
            </a:r>
          </a:p>
          <a:p>
            <a:r>
              <a:rPr lang="tr-TR" dirty="0">
                <a:latin typeface="Calibri" panose="020F0502020204030204" pitchFamily="34" charset="0"/>
                <a:cs typeface="Calibri" panose="020F0502020204030204" pitchFamily="34" charset="0"/>
              </a:rPr>
              <a:t>Karın ağrısı</a:t>
            </a:r>
          </a:p>
          <a:p>
            <a:r>
              <a:rPr lang="tr-TR" dirty="0">
                <a:latin typeface="Calibri" panose="020F0502020204030204" pitchFamily="34" charset="0"/>
                <a:cs typeface="Calibri" panose="020F0502020204030204" pitchFamily="34" charset="0"/>
              </a:rPr>
              <a:t>Solunum güçlüğü veya sık solunum</a:t>
            </a:r>
          </a:p>
          <a:p>
            <a:r>
              <a:rPr lang="tr-TR" dirty="0">
                <a:latin typeface="Calibri" panose="020F0502020204030204" pitchFamily="34" charset="0"/>
                <a:cs typeface="Calibri" panose="020F0502020204030204" pitchFamily="34" charset="0"/>
              </a:rPr>
              <a:t>Günlük aktivitelerin gerçekleştirilememesi </a:t>
            </a:r>
          </a:p>
          <a:p>
            <a:r>
              <a:rPr lang="tr-TR" dirty="0" err="1">
                <a:latin typeface="Calibri" panose="020F0502020204030204" pitchFamily="34" charset="0"/>
                <a:cs typeface="Calibri" panose="020F0502020204030204" pitchFamily="34" charset="0"/>
              </a:rPr>
              <a:t>Konvülziyon</a:t>
            </a:r>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p:txBody>
      </p:sp>
      <p:sp>
        <p:nvSpPr>
          <p:cNvPr id="6" name="İçerik Yer Tutucusu 11">
            <a:extLst>
              <a:ext uri="{FF2B5EF4-FFF2-40B4-BE49-F238E27FC236}">
                <a16:creationId xmlns:a16="http://schemas.microsoft.com/office/drawing/2014/main" id="{CE88075E-814A-4473-AD46-9D772BD54B3A}"/>
              </a:ext>
            </a:extLst>
          </p:cNvPr>
          <p:cNvSpPr txBox="1">
            <a:spLocks/>
          </p:cNvSpPr>
          <p:nvPr/>
        </p:nvSpPr>
        <p:spPr>
          <a:xfrm>
            <a:off x="5238413" y="2025309"/>
            <a:ext cx="5254702" cy="3067138"/>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dirty="0">
                <a:latin typeface="Calibri" panose="020F0502020204030204" pitchFamily="34" charset="0"/>
                <a:cs typeface="Calibri" panose="020F0502020204030204" pitchFamily="34" charset="0"/>
              </a:rPr>
              <a:t>Baş ağrısı ile beraber görmede bozulma </a:t>
            </a:r>
            <a:r>
              <a:rPr lang="tr-TR" b="1" dirty="0">
                <a:latin typeface="Calibri" panose="020F0502020204030204" pitchFamily="34" charset="0"/>
                <a:cs typeface="Calibri" panose="020F0502020204030204" pitchFamily="34" charset="0"/>
              </a:rPr>
              <a:t>–&gt;</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Preeklampsi</a:t>
            </a:r>
            <a:r>
              <a:rPr lang="tr-TR" dirty="0">
                <a:latin typeface="Calibri" panose="020F0502020204030204" pitchFamily="34" charset="0"/>
                <a:cs typeface="Calibri" panose="020F0502020204030204" pitchFamily="34" charset="0"/>
              </a:rPr>
              <a:t>-eklampsi habercisi</a:t>
            </a:r>
          </a:p>
          <a:p>
            <a:r>
              <a:rPr lang="tr-TR" dirty="0">
                <a:latin typeface="Calibri" panose="020F0502020204030204" pitchFamily="34" charset="0"/>
                <a:cs typeface="Calibri" panose="020F0502020204030204" pitchFamily="34" charset="0"/>
              </a:rPr>
              <a:t>Yüz, el ve bacaklarda şişme</a:t>
            </a:r>
          </a:p>
          <a:p>
            <a:r>
              <a:rPr lang="tr-TR" dirty="0">
                <a:latin typeface="Calibri" panose="020F0502020204030204" pitchFamily="34" charset="0"/>
                <a:cs typeface="Calibri" panose="020F0502020204030204" pitchFamily="34" charset="0"/>
              </a:rPr>
              <a:t>Daha önce hissediliyorken fetüs hareketlerinin hissedilememesi </a:t>
            </a:r>
          </a:p>
          <a:p>
            <a:r>
              <a:rPr lang="tr-TR" dirty="0">
                <a:latin typeface="Calibri" panose="020F0502020204030204" pitchFamily="34" charset="0"/>
                <a:cs typeface="Calibri" panose="020F0502020204030204" pitchFamily="34" charset="0"/>
              </a:rPr>
              <a:t>Suyunun gelmesi </a:t>
            </a:r>
          </a:p>
          <a:p>
            <a:endParaRPr lang="tr-T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861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420625"/>
            <a:ext cx="10667998" cy="1326814"/>
          </a:xfrm>
        </p:spPr>
        <p:txBody>
          <a:bodyPr vert="horz" lIns="91440" tIns="45720" rIns="91440" bIns="45720" rtlCol="0" anchor="ctr">
            <a:normAutofit/>
          </a:bodyPr>
          <a:lstStyle/>
          <a:p>
            <a:r>
              <a:rPr lang="en-US" sz="4800" b="1" kern="1200" spc="100" baseline="0">
                <a:solidFill>
                  <a:schemeClr val="bg1"/>
                </a:solidFill>
                <a:latin typeface="Calibri Light" panose="020F0302020204030204" pitchFamily="34" charset="0"/>
                <a:cs typeface="Calibri Light" panose="020F0302020204030204" pitchFamily="34" charset="0"/>
              </a:rPr>
              <a:t>FİZİK MUAYENE </a:t>
            </a:r>
          </a:p>
        </p:txBody>
      </p:sp>
      <p:sp>
        <p:nvSpPr>
          <p:cNvPr id="5" name="İçerik Yer Tutucusu 7">
            <a:extLst>
              <a:ext uri="{FF2B5EF4-FFF2-40B4-BE49-F238E27FC236}">
                <a16:creationId xmlns:a16="http://schemas.microsoft.com/office/drawing/2014/main" id="{8CAC75FE-40BB-451C-97C4-9FB9B5941B46}"/>
              </a:ext>
            </a:extLst>
          </p:cNvPr>
          <p:cNvSpPr txBox="1">
            <a:spLocks/>
          </p:cNvSpPr>
          <p:nvPr/>
        </p:nvSpPr>
        <p:spPr>
          <a:xfrm>
            <a:off x="758952" y="2413169"/>
            <a:ext cx="9675966" cy="3368920"/>
          </a:xfrm>
          <a:prstGeom prst="rect">
            <a:avLst/>
          </a:prstGeom>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400"/>
              </a:spcBef>
              <a:spcAft>
                <a:spcPts val="400"/>
              </a:spcAft>
              <a:buClrTx/>
            </a:pPr>
            <a:r>
              <a:rPr lang="en-US" dirty="0">
                <a:solidFill>
                  <a:schemeClr val="tx1">
                    <a:lumMod val="85000"/>
                    <a:lumOff val="15000"/>
                  </a:schemeClr>
                </a:solidFill>
                <a:latin typeface="Calibri" panose="020F0502020204030204" pitchFamily="34" charset="0"/>
                <a:cs typeface="Calibri" panose="020F0502020204030204" pitchFamily="34" charset="0"/>
              </a:rPr>
              <a:t>Boy </a:t>
            </a:r>
            <a:r>
              <a:rPr lang="en-US" dirty="0" err="1">
                <a:solidFill>
                  <a:schemeClr val="tx1">
                    <a:lumMod val="85000"/>
                    <a:lumOff val="15000"/>
                  </a:schemeClr>
                </a:solidFill>
                <a:latin typeface="Calibri" panose="020F0502020204030204" pitchFamily="34" charset="0"/>
                <a:cs typeface="Calibri" panose="020F0502020204030204" pitchFamily="34" charset="0"/>
              </a:rPr>
              <a:t>ve</a:t>
            </a:r>
            <a:r>
              <a:rPr lang="en-US" dirty="0">
                <a:solidFill>
                  <a:schemeClr val="tx1">
                    <a:lumMod val="85000"/>
                    <a:lumOff val="15000"/>
                  </a:schemeClr>
                </a:solidFill>
                <a:latin typeface="Calibri" panose="020F0502020204030204" pitchFamily="34" charset="0"/>
                <a:cs typeface="Calibri" panose="020F0502020204030204" pitchFamily="34" charset="0"/>
              </a:rPr>
              <a:t> kilo</a:t>
            </a:r>
          </a:p>
          <a:p>
            <a:pPr>
              <a:spcBef>
                <a:spcPts val="400"/>
              </a:spcBef>
              <a:spcAft>
                <a:spcPts val="400"/>
              </a:spcAft>
              <a:buClrTx/>
            </a:pPr>
            <a:r>
              <a:rPr lang="en-US" dirty="0">
                <a:solidFill>
                  <a:schemeClr val="tx1">
                    <a:lumMod val="85000"/>
                    <a:lumOff val="15000"/>
                  </a:schemeClr>
                </a:solidFill>
                <a:latin typeface="Calibri" panose="020F0502020204030204" pitchFamily="34" charset="0"/>
                <a:cs typeface="Calibri" panose="020F0502020204030204" pitchFamily="34" charset="0"/>
              </a:rPr>
              <a:t>Kan </a:t>
            </a:r>
            <a:r>
              <a:rPr lang="en-US" dirty="0" err="1">
                <a:solidFill>
                  <a:schemeClr val="tx1">
                    <a:lumMod val="85000"/>
                    <a:lumOff val="15000"/>
                  </a:schemeClr>
                </a:solidFill>
                <a:latin typeface="Calibri" panose="020F0502020204030204" pitchFamily="34" charset="0"/>
                <a:cs typeface="Calibri" panose="020F0502020204030204" pitchFamily="34" charset="0"/>
              </a:rPr>
              <a:t>basıncı</a:t>
            </a:r>
            <a:r>
              <a:rPr lang="en-US" dirty="0">
                <a:solidFill>
                  <a:schemeClr val="tx1">
                    <a:lumMod val="85000"/>
                    <a:lumOff val="15000"/>
                  </a:schemeClr>
                </a:solidFill>
                <a:latin typeface="Calibri" panose="020F0502020204030204" pitchFamily="34" charset="0"/>
                <a:cs typeface="Calibri" panose="020F0502020204030204" pitchFamily="34" charset="0"/>
              </a:rPr>
              <a:t> (SKB:140, DKB:90 mmHg </a:t>
            </a:r>
            <a:r>
              <a:rPr lang="en-US" dirty="0" err="1">
                <a:solidFill>
                  <a:schemeClr val="tx1">
                    <a:lumMod val="85000"/>
                    <a:lumOff val="15000"/>
                  </a:schemeClr>
                </a:solidFill>
                <a:latin typeface="Calibri" panose="020F0502020204030204" pitchFamily="34" charset="0"/>
                <a:cs typeface="Calibri" panose="020F0502020204030204" pitchFamily="34" charset="0"/>
              </a:rPr>
              <a:t>altında</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olması</a:t>
            </a:r>
            <a:r>
              <a:rPr lang="en-US" dirty="0">
                <a:solidFill>
                  <a:schemeClr val="tx1">
                    <a:lumMod val="85000"/>
                    <a:lumOff val="15000"/>
                  </a:schemeClr>
                </a:solidFill>
                <a:latin typeface="Calibri" panose="020F0502020204030204" pitchFamily="34" charset="0"/>
                <a:cs typeface="Calibri" panose="020F0502020204030204" pitchFamily="34" charset="0"/>
              </a:rPr>
              <a:t> normal </a:t>
            </a:r>
            <a:r>
              <a:rPr lang="en-US" dirty="0" err="1">
                <a:solidFill>
                  <a:schemeClr val="tx1">
                    <a:lumMod val="85000"/>
                    <a:lumOff val="15000"/>
                  </a:schemeClr>
                </a:solidFill>
                <a:latin typeface="Calibri" panose="020F0502020204030204" pitchFamily="34" charset="0"/>
                <a:cs typeface="Calibri" panose="020F0502020204030204" pitchFamily="34" charset="0"/>
              </a:rPr>
              <a:t>kabul</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edilir</a:t>
            </a:r>
            <a:r>
              <a:rPr lang="en-US" dirty="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r>
              <a:rPr lang="en-US" dirty="0" err="1">
                <a:solidFill>
                  <a:schemeClr val="tx1">
                    <a:lumMod val="85000"/>
                    <a:lumOff val="15000"/>
                  </a:schemeClr>
                </a:solidFill>
                <a:latin typeface="Calibri" panose="020F0502020204030204" pitchFamily="34" charset="0"/>
                <a:cs typeface="Calibri" panose="020F0502020204030204" pitchFamily="34" charset="0"/>
              </a:rPr>
              <a:t>Nabız</a:t>
            </a:r>
            <a:r>
              <a:rPr lang="en-US" dirty="0">
                <a:solidFill>
                  <a:schemeClr val="tx1">
                    <a:lumMod val="85000"/>
                    <a:lumOff val="15000"/>
                  </a:schemeClr>
                </a:solidFill>
                <a:latin typeface="Calibri" panose="020F0502020204030204" pitchFamily="34" charset="0"/>
                <a:cs typeface="Calibri" panose="020F0502020204030204" pitchFamily="34" charset="0"/>
              </a:rPr>
              <a:t> </a:t>
            </a:r>
          </a:p>
          <a:p>
            <a:pPr>
              <a:spcBef>
                <a:spcPts val="400"/>
              </a:spcBef>
              <a:spcAft>
                <a:spcPts val="400"/>
              </a:spcAft>
              <a:buClrTx/>
            </a:pPr>
            <a:r>
              <a:rPr lang="en-US" dirty="0" err="1">
                <a:solidFill>
                  <a:schemeClr val="tx1">
                    <a:lumMod val="85000"/>
                    <a:lumOff val="15000"/>
                  </a:schemeClr>
                </a:solidFill>
                <a:latin typeface="Calibri" panose="020F0502020204030204" pitchFamily="34" charset="0"/>
                <a:cs typeface="Calibri" panose="020F0502020204030204" pitchFamily="34" charset="0"/>
              </a:rPr>
              <a:t>Ciddi</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anemi</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bulgularını</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kontrol</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etme</a:t>
            </a:r>
            <a:endParaRPr lang="en-US" dirty="0">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r>
              <a:rPr lang="en-US" dirty="0" err="1">
                <a:solidFill>
                  <a:schemeClr val="tx1">
                    <a:lumMod val="85000"/>
                    <a:lumOff val="15000"/>
                  </a:schemeClr>
                </a:solidFill>
                <a:latin typeface="Calibri" panose="020F0502020204030204" pitchFamily="34" charset="0"/>
                <a:cs typeface="Calibri" panose="020F0502020204030204" pitchFamily="34" charset="0"/>
              </a:rPr>
              <a:t>Göğüs</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ve</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kalp</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oskültasyonu</a:t>
            </a:r>
            <a:r>
              <a:rPr lang="en-US" dirty="0">
                <a:solidFill>
                  <a:schemeClr val="tx1">
                    <a:lumMod val="85000"/>
                    <a:lumOff val="15000"/>
                  </a:schemeClr>
                </a:solidFill>
                <a:latin typeface="Calibri" panose="020F0502020204030204" pitchFamily="34" charset="0"/>
                <a:cs typeface="Calibri" panose="020F0502020204030204" pitchFamily="34" charset="0"/>
              </a:rPr>
              <a:t> </a:t>
            </a:r>
          </a:p>
          <a:p>
            <a:pPr>
              <a:spcBef>
                <a:spcPts val="400"/>
              </a:spcBef>
              <a:spcAft>
                <a:spcPts val="400"/>
              </a:spcAft>
              <a:buClrTx/>
            </a:pPr>
            <a:r>
              <a:rPr lang="en-US" dirty="0">
                <a:solidFill>
                  <a:schemeClr val="tx1">
                    <a:lumMod val="85000"/>
                    <a:lumOff val="15000"/>
                  </a:schemeClr>
                </a:solidFill>
                <a:latin typeface="Calibri" panose="020F0502020204030204" pitchFamily="34" charset="0"/>
                <a:cs typeface="Calibri" panose="020F0502020204030204" pitchFamily="34" charset="0"/>
              </a:rPr>
              <a:t>Pretibial </a:t>
            </a:r>
            <a:r>
              <a:rPr lang="en-US" dirty="0" err="1">
                <a:solidFill>
                  <a:schemeClr val="tx1">
                    <a:lumMod val="85000"/>
                    <a:lumOff val="15000"/>
                  </a:schemeClr>
                </a:solidFill>
                <a:latin typeface="Calibri" panose="020F0502020204030204" pitchFamily="34" charset="0"/>
                <a:cs typeface="Calibri" panose="020F0502020204030204" pitchFamily="34" charset="0"/>
              </a:rPr>
              <a:t>ödem</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ve</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varis</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tespiti</a:t>
            </a:r>
            <a:r>
              <a:rPr lang="en-US" dirty="0">
                <a:solidFill>
                  <a:schemeClr val="tx1">
                    <a:lumMod val="85000"/>
                    <a:lumOff val="15000"/>
                  </a:schemeClr>
                </a:solidFill>
                <a:latin typeface="Calibri" panose="020F0502020204030204" pitchFamily="34" charset="0"/>
                <a:cs typeface="Calibri" panose="020F0502020204030204" pitchFamily="34" charset="0"/>
              </a:rPr>
              <a:t> </a:t>
            </a:r>
          </a:p>
        </p:txBody>
      </p:sp>
      <p:pic>
        <p:nvPicPr>
          <p:cNvPr id="6" name="Picture 5" descr="Ekran Resmi 2022-11-04 10.52.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457" y="4902032"/>
            <a:ext cx="5708223" cy="1689099"/>
          </a:xfrm>
          <a:prstGeom prst="rect">
            <a:avLst/>
          </a:prstGeom>
        </p:spPr>
      </p:pic>
      <p:sp>
        <p:nvSpPr>
          <p:cNvPr id="39"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277174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latin typeface="Calibri Light" panose="020F0302020204030204" pitchFamily="34" charset="0"/>
                <a:cs typeface="Calibri Light" panose="020F0302020204030204" pitchFamily="34" charset="0"/>
              </a:rPr>
              <a:t>FİZİK MUAYENE </a:t>
            </a:r>
          </a:p>
        </p:txBody>
      </p:sp>
      <p:sp>
        <p:nvSpPr>
          <p:cNvPr id="4" name="İçerik Yer Tutucusu 2">
            <a:extLst>
              <a:ext uri="{FF2B5EF4-FFF2-40B4-BE49-F238E27FC236}">
                <a16:creationId xmlns:a16="http://schemas.microsoft.com/office/drawing/2014/main" id="{1FC075DE-C6EC-4D7B-B4D4-05E6246D4FE8}"/>
              </a:ext>
            </a:extLst>
          </p:cNvPr>
          <p:cNvSpPr txBox="1">
            <a:spLocks/>
          </p:cNvSpPr>
          <p:nvPr/>
        </p:nvSpPr>
        <p:spPr>
          <a:xfrm>
            <a:off x="758951" y="1769532"/>
            <a:ext cx="7392773" cy="3318936"/>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dirty="0">
                <a:latin typeface="Calibri" panose="020F0502020204030204" pitchFamily="34" charset="0"/>
                <a:cs typeface="Calibri" panose="020F0502020204030204" pitchFamily="34" charset="0"/>
              </a:rPr>
              <a:t>Gebelik haftası ile uterus büyüklüğünün uygunluğunu değerlendirme</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Semptomatik CYBE bulgusu varsa değerlendirme</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Fetus kalp seslerini değerlendirme (Fetal kalp atımı sayısı normalde; dakikada 120-160 aralığındadır. El doppleri ile 10-12. haftalardan itibaren duyulabilir)</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Tehlike işaretlerini kontrol etme</a:t>
            </a:r>
          </a:p>
          <a:p>
            <a:endParaRPr lang="tr-TR" dirty="0">
              <a:latin typeface="Calibri" panose="020F0502020204030204" pitchFamily="34" charset="0"/>
              <a:cs typeface="Calibri" panose="020F0502020204030204" pitchFamily="34" charset="0"/>
            </a:endParaRPr>
          </a:p>
        </p:txBody>
      </p:sp>
      <p:pic>
        <p:nvPicPr>
          <p:cNvPr id="5" name="Picture 4" descr="Ekran Resmi 2022-11-06 19.36.40.png">
            <a:extLst>
              <a:ext uri="{FF2B5EF4-FFF2-40B4-BE49-F238E27FC236}">
                <a16:creationId xmlns:a16="http://schemas.microsoft.com/office/drawing/2014/main" id="{8BC5D170-473E-5BFC-25D8-7BBCBD14A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728" y="1"/>
            <a:ext cx="4040272" cy="4069976"/>
          </a:xfrm>
          <a:prstGeom prst="rect">
            <a:avLst/>
          </a:prstGeom>
        </p:spPr>
      </p:pic>
      <p:pic>
        <p:nvPicPr>
          <p:cNvPr id="6" name="Picture 6" descr="Ekran Resmi 2022-11-06 19.45.08.png">
            <a:extLst>
              <a:ext uri="{FF2B5EF4-FFF2-40B4-BE49-F238E27FC236}">
                <a16:creationId xmlns:a16="http://schemas.microsoft.com/office/drawing/2014/main" id="{C008F26B-2963-014A-B49D-482333C30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27" y="4069977"/>
            <a:ext cx="4040271" cy="2788023"/>
          </a:xfrm>
          <a:prstGeom prst="rect">
            <a:avLst/>
          </a:prstGeom>
        </p:spPr>
      </p:pic>
      <p:pic>
        <p:nvPicPr>
          <p:cNvPr id="1026" name="Picture 2" descr="Fetal Doppler - Frigo Sağlık Medikal">
            <a:extLst>
              <a:ext uri="{FF2B5EF4-FFF2-40B4-BE49-F238E27FC236}">
                <a16:creationId xmlns:a16="http://schemas.microsoft.com/office/drawing/2014/main" id="{5691F232-053B-8802-8017-077D1DAC6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034" y="5043309"/>
            <a:ext cx="1814691" cy="181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403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565" y="301111"/>
            <a:ext cx="8229600" cy="990600"/>
          </a:xfrm>
        </p:spPr>
        <p:txBody>
          <a:bodyPr>
            <a:normAutofit/>
          </a:bodyPr>
          <a:lstStyle/>
          <a:p>
            <a:r>
              <a:rPr lang="en-US" sz="3600" b="1" i="0">
                <a:latin typeface="Calibri Light" panose="020F0302020204030204" pitchFamily="34" charset="0"/>
                <a:cs typeface="Calibri Light" panose="020F0302020204030204" pitchFamily="34" charset="0"/>
              </a:rPr>
              <a:t>Risk </a:t>
            </a:r>
            <a:r>
              <a:rPr lang="en-US" sz="3600" b="1" i="0" err="1">
                <a:latin typeface="Calibri Light" panose="020F0302020204030204" pitchFamily="34" charset="0"/>
                <a:cs typeface="Calibri Light" panose="020F0302020204030204" pitchFamily="34" charset="0"/>
              </a:rPr>
              <a:t>değerlendirme</a:t>
            </a:r>
            <a:r>
              <a:rPr lang="en-US" sz="3600" b="1" i="0">
                <a:latin typeface="Calibri Light" panose="020F0302020204030204" pitchFamily="34" charset="0"/>
                <a:cs typeface="Calibri Light" panose="020F0302020204030204" pitchFamily="34" charset="0"/>
              </a:rPr>
              <a:t> </a:t>
            </a:r>
            <a:r>
              <a:rPr lang="en-US" sz="3600" b="1" i="0" err="1">
                <a:latin typeface="Calibri Light" panose="020F0302020204030204" pitchFamily="34" charset="0"/>
                <a:cs typeface="Calibri Light" panose="020F0302020204030204" pitchFamily="34" charset="0"/>
              </a:rPr>
              <a:t>formu</a:t>
            </a:r>
            <a:endParaRPr lang="en-US" sz="3600" b="1" i="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771922" y="1864371"/>
            <a:ext cx="2885678" cy="353749"/>
          </a:xfrm>
        </p:spPr>
        <p:txBody>
          <a:bodyPr>
            <a:noAutofit/>
          </a:bodyPr>
          <a:lstStyle/>
          <a:p>
            <a:r>
              <a:rPr lang="en-US" b="1" dirty="0">
                <a:latin typeface="Calibri" panose="020F0502020204030204" pitchFamily="34" charset="0"/>
                <a:cs typeface="Calibri" panose="020F0502020204030204" pitchFamily="34" charset="0"/>
              </a:rPr>
              <a:t>A- </a:t>
            </a:r>
            <a:r>
              <a:rPr lang="en-US" b="1" dirty="0" err="1">
                <a:latin typeface="Calibri" panose="020F0502020204030204" pitchFamily="34" charset="0"/>
                <a:cs typeface="Calibri" panose="020F0502020204030204" pitchFamily="34" charset="0"/>
              </a:rPr>
              <a:t>Tıbbi</a:t>
            </a:r>
            <a:r>
              <a:rPr lang="en-US" b="1" dirty="0">
                <a:latin typeface="Calibri" panose="020F0502020204030204" pitchFamily="34" charset="0"/>
                <a:cs typeface="Calibri" panose="020F0502020204030204" pitchFamily="34" charset="0"/>
              </a:rPr>
              <a:t> Öykü:</a:t>
            </a:r>
          </a:p>
        </p:txBody>
      </p:sp>
      <p:sp>
        <p:nvSpPr>
          <p:cNvPr id="4" name="Rectangle 3"/>
          <p:cNvSpPr/>
          <p:nvPr/>
        </p:nvSpPr>
        <p:spPr>
          <a:xfrm>
            <a:off x="695243" y="968545"/>
            <a:ext cx="10878192"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Fizik </a:t>
            </a:r>
            <a:r>
              <a:rPr lang="en-US" sz="2400" dirty="0" err="1">
                <a:latin typeface="Calibri" panose="020F0502020204030204" pitchFamily="34" charset="0"/>
                <a:cs typeface="Calibri" panose="020F0502020204030204" pitchFamily="34" charset="0"/>
              </a:rPr>
              <a:t>muayeneden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sonra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gebenin</a:t>
            </a:r>
            <a:r>
              <a:rPr lang="en-US" sz="2400" dirty="0">
                <a:latin typeface="Calibri" panose="020F0502020204030204" pitchFamily="34" charset="0"/>
                <a:cs typeface="Calibri" panose="020F0502020204030204" pitchFamily="34" charset="0"/>
              </a:rPr>
              <a:t> risk </a:t>
            </a:r>
            <a:r>
              <a:rPr lang="en-US" sz="2400" dirty="0" err="1">
                <a:latin typeface="Calibri" panose="020F0502020204030204" pitchFamily="34" charset="0"/>
                <a:cs typeface="Calibri" panose="020F0502020204030204" pitchFamily="34" charset="0"/>
              </a:rPr>
              <a:t>değerlendirmesini</a:t>
            </a:r>
            <a:r>
              <a:rPr lang="en-US" sz="2400" dirty="0">
                <a:latin typeface="Calibri" panose="020F0502020204030204" pitchFamily="34" charset="0"/>
                <a:cs typeface="Calibri" panose="020F0502020204030204" pitchFamily="34" charset="0"/>
              </a:rPr>
              <a:t> forma </a:t>
            </a:r>
            <a:r>
              <a:rPr lang="en-US" sz="2400" dirty="0" err="1">
                <a:latin typeface="Calibri" panose="020F0502020204030204" pitchFamily="34" charset="0"/>
                <a:cs typeface="Calibri" panose="020F0502020204030204" pitchFamily="34" charset="0"/>
              </a:rPr>
              <a:t>göre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yapınız</a:t>
            </a:r>
            <a:r>
              <a:rPr lang="en-US" sz="2400" dirty="0">
                <a:latin typeface="Calibri" panose="020F0502020204030204" pitchFamily="34" charset="0"/>
                <a:cs typeface="Calibri" panose="020F0502020204030204" pitchFamily="34" charset="0"/>
              </a:rPr>
              <a:t>. </a:t>
            </a:r>
          </a:p>
        </p:txBody>
      </p:sp>
      <p:sp>
        <p:nvSpPr>
          <p:cNvPr id="7" name="Metin kutusu 6">
            <a:extLst>
              <a:ext uri="{FF2B5EF4-FFF2-40B4-BE49-F238E27FC236}">
                <a16:creationId xmlns:a16="http://schemas.microsoft.com/office/drawing/2014/main" id="{D8EA890F-696A-F0ED-AE09-7E4DB8E2636E}"/>
              </a:ext>
            </a:extLst>
          </p:cNvPr>
          <p:cNvSpPr txBox="1"/>
          <p:nvPr/>
        </p:nvSpPr>
        <p:spPr>
          <a:xfrm>
            <a:off x="771922" y="2282949"/>
            <a:ext cx="5467513" cy="4524315"/>
          </a:xfrm>
          <a:prstGeom prst="rect">
            <a:avLst/>
          </a:prstGeom>
          <a:noFill/>
        </p:spPr>
        <p:txBody>
          <a:bodyPr wrap="square">
            <a:spAutoFit/>
          </a:bodyPr>
          <a:lstStyle/>
          <a:p>
            <a:r>
              <a:rPr lang="en-US" sz="1800">
                <a:latin typeface="Calibri" panose="020F0502020204030204" pitchFamily="34" charset="0"/>
                <a:cs typeface="Calibri" panose="020F0502020204030204" pitchFamily="34" charset="0"/>
              </a:rPr>
              <a:t>1. </a:t>
            </a:r>
            <a:r>
              <a:rPr lang="en-US" sz="1800" err="1">
                <a:latin typeface="Calibri" panose="020F0502020204030204" pitchFamily="34" charset="0"/>
                <a:cs typeface="Calibri" panose="020F0502020204030204" pitchFamily="34" charset="0"/>
              </a:rPr>
              <a:t>Kardiyovasküler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Akut</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Romatizmal</a:t>
            </a:r>
            <a:r>
              <a:rPr lang="en-US" sz="1800">
                <a:latin typeface="Calibri" panose="020F0502020204030204" pitchFamily="34" charset="0"/>
                <a:cs typeface="Calibri" panose="020F0502020204030204" pitchFamily="34" charset="0"/>
              </a:rPr>
              <a:t> Ateş,</a:t>
            </a:r>
          </a:p>
          <a:p>
            <a:r>
              <a:rPr lang="en-US" sz="1800" err="1">
                <a:latin typeface="Calibri" panose="020F0502020204030204" pitchFamily="34" charset="0"/>
                <a:cs typeface="Calibri" panose="020F0502020204030204" pitchFamily="34" charset="0"/>
              </a:rPr>
              <a:t>Aritmi</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Konjenital</a:t>
            </a:r>
            <a:r>
              <a:rPr lang="en-US" sz="1800">
                <a:latin typeface="Calibri" panose="020F0502020204030204" pitchFamily="34" charset="0"/>
                <a:cs typeface="Calibri" panose="020F0502020204030204" pitchFamily="34" charset="0"/>
              </a:rPr>
              <a:t> Kalp </a:t>
            </a:r>
            <a:r>
              <a:rPr lang="en-US" sz="1800" err="1">
                <a:latin typeface="Calibri" panose="020F0502020204030204" pitchFamily="34" charset="0"/>
                <a:cs typeface="Calibri" panose="020F0502020204030204" pitchFamily="34" charset="0"/>
              </a:rPr>
              <a:t>Hastalıkları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Kardiyomiyopati</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2. </a:t>
            </a:r>
            <a:r>
              <a:rPr lang="en-US" sz="1800" err="1">
                <a:latin typeface="Calibri" panose="020F0502020204030204" pitchFamily="34" charset="0"/>
                <a:cs typeface="Calibri" panose="020F0502020204030204" pitchFamily="34" charset="0"/>
              </a:rPr>
              <a:t>Jinekolojik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Pelvik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Kitle</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Myom</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Uterin</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Malformasyon</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3. Diabetes Mellitus</a:t>
            </a:r>
          </a:p>
          <a:p>
            <a:r>
              <a:rPr lang="en-US" sz="1800">
                <a:latin typeface="Calibri" panose="020F0502020204030204" pitchFamily="34" charset="0"/>
                <a:cs typeface="Calibri" panose="020F0502020204030204" pitchFamily="34" charset="0"/>
              </a:rPr>
              <a:t>4. </a:t>
            </a:r>
            <a:r>
              <a:rPr lang="en-US" sz="1800" err="1">
                <a:latin typeface="Calibri" panose="020F0502020204030204" pitchFamily="34" charset="0"/>
                <a:cs typeface="Calibri" panose="020F0502020204030204" pitchFamily="34" charset="0"/>
              </a:rPr>
              <a:t>Diğer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Endokrin</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Hipotroidi</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Hipertroidi</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Guatr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Hiperlipidemi</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5. </a:t>
            </a:r>
            <a:r>
              <a:rPr lang="en-US" sz="1800" err="1">
                <a:latin typeface="Calibri" panose="020F0502020204030204" pitchFamily="34" charset="0"/>
                <a:cs typeface="Calibri" panose="020F0502020204030204" pitchFamily="34" charset="0"/>
              </a:rPr>
              <a:t>Epilepsi</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cs typeface="Calibri" panose="020F0502020204030204" pitchFamily="34" charset="0"/>
              </a:rPr>
              <a:t>6. </a:t>
            </a:r>
            <a:r>
              <a:rPr lang="en-US" sz="1800" err="1">
                <a:latin typeface="Calibri" panose="020F0502020204030204" pitchFamily="34" charset="0"/>
                <a:cs typeface="Calibri" panose="020F0502020204030204" pitchFamily="34" charset="0"/>
              </a:rPr>
              <a:t>Diğer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Nörolojik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ve</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Serebrovasküler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Hastalıklar:Multipl</a:t>
            </a:r>
            <a:endParaRPr lang="en-US" sz="1800">
              <a:latin typeface="Calibri" panose="020F0502020204030204" pitchFamily="34" charset="0"/>
              <a:cs typeface="Calibri" panose="020F0502020204030204" pitchFamily="34" charset="0"/>
            </a:endParaRPr>
          </a:p>
          <a:p>
            <a:r>
              <a:rPr lang="en-US" sz="1800" err="1">
                <a:latin typeface="Calibri" panose="020F0502020204030204" pitchFamily="34" charset="0"/>
                <a:cs typeface="Calibri" panose="020F0502020204030204" pitchFamily="34" charset="0"/>
              </a:rPr>
              <a:t>Skleroz</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Anevrizma</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7. </a:t>
            </a:r>
            <a:r>
              <a:rPr lang="en-US" sz="1800" err="1">
                <a:latin typeface="Calibri" panose="020F0502020204030204" pitchFamily="34" charset="0"/>
                <a:cs typeface="Calibri" panose="020F0502020204030204" pitchFamily="34" charset="0"/>
              </a:rPr>
              <a:t>Psikiyatrik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Şizofreni</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Depresyon</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8. </a:t>
            </a:r>
            <a:r>
              <a:rPr lang="en-US" sz="1800" err="1">
                <a:latin typeface="Calibri" panose="020F0502020204030204" pitchFamily="34" charset="0"/>
                <a:cs typeface="Calibri" panose="020F0502020204030204" pitchFamily="34" charset="0"/>
              </a:rPr>
              <a:t>Kronik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Hipertansiyon</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cs typeface="Calibri" panose="020F0502020204030204" pitchFamily="34" charset="0"/>
              </a:rPr>
              <a:t>9. </a:t>
            </a:r>
            <a:r>
              <a:rPr lang="en-US" sz="1800" err="1">
                <a:latin typeface="Calibri" panose="020F0502020204030204" pitchFamily="34" charset="0"/>
                <a:cs typeface="Calibri" panose="020F0502020204030204" pitchFamily="34" charset="0"/>
              </a:rPr>
              <a:t>Solunum</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Sistemi</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Astım</a:t>
            </a:r>
            <a:r>
              <a:rPr lang="en-US" sz="1800">
                <a:latin typeface="Calibri" panose="020F0502020204030204" pitchFamily="34" charset="0"/>
                <a:cs typeface="Calibri" panose="020F0502020204030204" pitchFamily="34" charset="0"/>
              </a:rPr>
              <a:t>, KOAH vb.</a:t>
            </a:r>
          </a:p>
          <a:p>
            <a:r>
              <a:rPr lang="en-US" sz="1800">
                <a:latin typeface="Calibri" panose="020F0502020204030204" pitchFamily="34" charset="0"/>
                <a:cs typeface="Calibri" panose="020F0502020204030204" pitchFamily="34" charset="0"/>
              </a:rPr>
              <a:t>10. Renal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Pyelonefrit</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Nefrotik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Sendrom</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Kronik</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Böbrek</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Yetmezliği</a:t>
            </a:r>
            <a:r>
              <a:rPr lang="en-US">
                <a:latin typeface="Calibri" panose="020F0502020204030204" pitchFamily="34" charset="0"/>
                <a:cs typeface="Calibri" panose="020F0502020204030204" pitchFamily="34" charset="0"/>
              </a:rPr>
              <a:t> vb.</a:t>
            </a:r>
          </a:p>
          <a:p>
            <a:endParaRPr lang="en-US" sz="1800">
              <a:latin typeface="Calibri" panose="020F0502020204030204" pitchFamily="34" charset="0"/>
              <a:cs typeface="Calibri" panose="020F0502020204030204" pitchFamily="34" charset="0"/>
            </a:endParaRPr>
          </a:p>
        </p:txBody>
      </p:sp>
      <p:sp>
        <p:nvSpPr>
          <p:cNvPr id="9" name="Metin kutusu 8">
            <a:extLst>
              <a:ext uri="{FF2B5EF4-FFF2-40B4-BE49-F238E27FC236}">
                <a16:creationId xmlns:a16="http://schemas.microsoft.com/office/drawing/2014/main" id="{AE546C7F-171B-9AEA-609C-64883D89F4F2}"/>
              </a:ext>
            </a:extLst>
          </p:cNvPr>
          <p:cNvSpPr txBox="1"/>
          <p:nvPr/>
        </p:nvSpPr>
        <p:spPr>
          <a:xfrm>
            <a:off x="6096000" y="2282949"/>
            <a:ext cx="6338046" cy="3693319"/>
          </a:xfrm>
          <a:prstGeom prst="rect">
            <a:avLst/>
          </a:prstGeom>
          <a:noFill/>
        </p:spPr>
        <p:txBody>
          <a:bodyPr wrap="square">
            <a:spAutoFit/>
          </a:bodyPr>
          <a:lstStyle/>
          <a:p>
            <a:r>
              <a:rPr lang="en-US" sz="1800">
                <a:latin typeface="Calibri" panose="020F0502020204030204" pitchFamily="34" charset="0"/>
                <a:cs typeface="Calibri" panose="020F0502020204030204" pitchFamily="34" charset="0"/>
              </a:rPr>
              <a:t>11. </a:t>
            </a:r>
            <a:r>
              <a:rPr lang="en-US" sz="1800" err="1">
                <a:latin typeface="Calibri" panose="020F0502020204030204" pitchFamily="34" charset="0"/>
                <a:cs typeface="Calibri" panose="020F0502020204030204" pitchFamily="34" charset="0"/>
              </a:rPr>
              <a:t>Hematolojik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Orak </a:t>
            </a:r>
            <a:r>
              <a:rPr lang="en-US" sz="1800" err="1">
                <a:latin typeface="Calibri" panose="020F0502020204030204" pitchFamily="34" charset="0"/>
                <a:cs typeface="Calibri" panose="020F0502020204030204" pitchFamily="34" charset="0"/>
              </a:rPr>
              <a:t>Hücreli</a:t>
            </a:r>
            <a:r>
              <a:rPr lang="en-US" sz="1800">
                <a:latin typeface="Calibri" panose="020F0502020204030204" pitchFamily="34" charset="0"/>
                <a:cs typeface="Calibri" panose="020F0502020204030204" pitchFamily="34" charset="0"/>
              </a:rPr>
              <a:t> Anemi, </a:t>
            </a:r>
            <a:r>
              <a:rPr lang="en-US" sz="1800" err="1">
                <a:latin typeface="Calibri" panose="020F0502020204030204" pitchFamily="34" charset="0"/>
                <a:cs typeface="Calibri" panose="020F0502020204030204" pitchFamily="34" charset="0"/>
              </a:rPr>
              <a:t>Talasemi</a:t>
            </a:r>
            <a:r>
              <a:rPr lang="en-US" sz="1800">
                <a:latin typeface="Calibri" panose="020F0502020204030204" pitchFamily="34" charset="0"/>
                <a:cs typeface="Calibri" panose="020F0502020204030204" pitchFamily="34" charset="0"/>
              </a:rPr>
              <a:t>,</a:t>
            </a:r>
          </a:p>
          <a:p>
            <a:r>
              <a:rPr lang="en-US" sz="1800" err="1">
                <a:latin typeface="Calibri" panose="020F0502020204030204" pitchFamily="34" charset="0"/>
                <a:cs typeface="Calibri" panose="020F0502020204030204" pitchFamily="34" charset="0"/>
              </a:rPr>
              <a:t>Koagülasyon</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Bozukluğu</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12. </a:t>
            </a:r>
            <a:r>
              <a:rPr lang="en-US" sz="1800" err="1">
                <a:latin typeface="Calibri" panose="020F0502020204030204" pitchFamily="34" charset="0"/>
                <a:cs typeface="Calibri" panose="020F0502020204030204" pitchFamily="34" charset="0"/>
              </a:rPr>
              <a:t>Enfeksiyon</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Tüberküloz</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Sıtma</a:t>
            </a:r>
            <a:r>
              <a:rPr lang="en-US" sz="1800">
                <a:latin typeface="Calibri" panose="020F0502020204030204" pitchFamily="34" charset="0"/>
                <a:cs typeface="Calibri" panose="020F0502020204030204" pitchFamily="34" charset="0"/>
              </a:rPr>
              <a:t>, HBV, HCV,</a:t>
            </a:r>
          </a:p>
          <a:p>
            <a:r>
              <a:rPr lang="en-US" sz="1800">
                <a:latin typeface="Calibri" panose="020F0502020204030204" pitchFamily="34" charset="0"/>
                <a:cs typeface="Calibri" panose="020F0502020204030204" pitchFamily="34" charset="0"/>
              </a:rPr>
              <a:t>HİV, vb.</a:t>
            </a:r>
          </a:p>
          <a:p>
            <a:r>
              <a:rPr lang="en-US" sz="1800">
                <a:latin typeface="Calibri" panose="020F0502020204030204" pitchFamily="34" charset="0"/>
                <a:cs typeface="Calibri" panose="020F0502020204030204" pitchFamily="34" charset="0"/>
              </a:rPr>
              <a:t>13. Romatolojik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Sistemik</a:t>
            </a:r>
            <a:r>
              <a:rPr lang="en-US" sz="1800">
                <a:latin typeface="Calibri" panose="020F0502020204030204" pitchFamily="34" charset="0"/>
                <a:cs typeface="Calibri" panose="020F0502020204030204" pitchFamily="34" charset="0"/>
              </a:rPr>
              <a:t> Lupus </a:t>
            </a:r>
            <a:r>
              <a:rPr lang="en-US" sz="1800" err="1">
                <a:latin typeface="Calibri" panose="020F0502020204030204" pitchFamily="34" charset="0"/>
                <a:cs typeface="Calibri" panose="020F0502020204030204" pitchFamily="34" charset="0"/>
              </a:rPr>
              <a:t>Eritematozus</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14. </a:t>
            </a:r>
            <a:r>
              <a:rPr lang="en-US" sz="1800" err="1">
                <a:latin typeface="Calibri" panose="020F0502020204030204" pitchFamily="34" charset="0"/>
                <a:cs typeface="Calibri" panose="020F0502020204030204" pitchFamily="34" charset="0"/>
              </a:rPr>
              <a:t>Venöz</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Tromboemboli</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cs typeface="Calibri" panose="020F0502020204030204" pitchFamily="34" charset="0"/>
              </a:rPr>
              <a:t>15. </a:t>
            </a:r>
            <a:r>
              <a:rPr lang="en-US" sz="1800" err="1">
                <a:latin typeface="Calibri" panose="020F0502020204030204" pitchFamily="34" charset="0"/>
                <a:cs typeface="Calibri" panose="020F0502020204030204" pitchFamily="34" charset="0"/>
              </a:rPr>
              <a:t>Neoplazmlar</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cs typeface="Calibri" panose="020F0502020204030204" pitchFamily="34" charset="0"/>
              </a:rPr>
              <a:t>16. </a:t>
            </a:r>
            <a:r>
              <a:rPr lang="en-US" sz="1800" err="1">
                <a:latin typeface="Calibri" panose="020F0502020204030204" pitchFamily="34" charset="0"/>
                <a:cs typeface="Calibri" panose="020F0502020204030204" pitchFamily="34" charset="0"/>
              </a:rPr>
              <a:t>Kalıtsal</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Konjenital</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Kas </a:t>
            </a:r>
            <a:r>
              <a:rPr lang="en-US" sz="1800" err="1">
                <a:latin typeface="Calibri" panose="020F0502020204030204" pitchFamily="34" charset="0"/>
                <a:cs typeface="Calibri" panose="020F0502020204030204" pitchFamily="34" charset="0"/>
              </a:rPr>
              <a:t>Hastalıkları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Metabolik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Hastalıklar</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17. </a:t>
            </a:r>
            <a:r>
              <a:rPr lang="en-US" sz="1800" err="1">
                <a:latin typeface="Calibri" panose="020F0502020204030204" pitchFamily="34" charset="0"/>
                <a:cs typeface="Calibri" panose="020F0502020204030204" pitchFamily="34" charset="0"/>
              </a:rPr>
              <a:t>Ortopedik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Bozukluk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Doğuştan</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kalça</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çıkıklığı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Skolyoz</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18. </a:t>
            </a:r>
            <a:r>
              <a:rPr lang="en-US" sz="1800" err="1">
                <a:latin typeface="Calibri" panose="020F0502020204030204" pitchFamily="34" charset="0"/>
                <a:cs typeface="Calibri" panose="020F0502020204030204" pitchFamily="34" charset="0"/>
              </a:rPr>
              <a:t>Akraba</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Evliliği</a:t>
            </a:r>
            <a:endParaRPr lang="en-US" sz="1800">
              <a:latin typeface="Calibri" panose="020F0502020204030204" pitchFamily="34" charset="0"/>
              <a:cs typeface="Calibri" panose="020F0502020204030204" pitchFamily="34" charset="0"/>
            </a:endParaRPr>
          </a:p>
          <a:p>
            <a:r>
              <a:rPr lang="en-US" sz="1800">
                <a:latin typeface="Calibri" panose="020F0502020204030204" pitchFamily="34" charset="0"/>
                <a:cs typeface="Calibri" panose="020F0502020204030204" pitchFamily="34" charset="0"/>
              </a:rPr>
              <a:t>19. </a:t>
            </a:r>
            <a:r>
              <a:rPr lang="en-US" sz="1800" err="1">
                <a:latin typeface="Calibri" panose="020F0502020204030204" pitchFamily="34" charset="0"/>
                <a:cs typeface="Calibri" panose="020F0502020204030204" pitchFamily="34" charset="0"/>
              </a:rPr>
              <a:t>İlaç</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Kullanımı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ve</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Zararlı</a:t>
            </a:r>
            <a:r>
              <a:rPr lang="en-US" sz="1800">
                <a:latin typeface="Calibri" panose="020F0502020204030204" pitchFamily="34" charset="0"/>
                <a:cs typeface="Calibri" panose="020F0502020204030204" pitchFamily="34" charset="0"/>
              </a:rPr>
              <a:t> Madde </a:t>
            </a:r>
            <a:r>
              <a:rPr lang="en-US" sz="1800" err="1">
                <a:latin typeface="Calibri" panose="020F0502020204030204" pitchFamily="34" charset="0"/>
                <a:cs typeface="Calibri" panose="020F0502020204030204" pitchFamily="34" charset="0"/>
              </a:rPr>
              <a:t>Bağımlılığı</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Sigara</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Alkol</a:t>
            </a:r>
            <a:r>
              <a:rPr lang="en-US" sz="1800">
                <a:latin typeface="Calibri" panose="020F0502020204030204" pitchFamily="34" charset="0"/>
                <a:cs typeface="Calibri" panose="020F0502020204030204" pitchFamily="34" charset="0"/>
              </a:rPr>
              <a:t> vb.</a:t>
            </a:r>
          </a:p>
          <a:p>
            <a:r>
              <a:rPr lang="en-US" sz="1800">
                <a:latin typeface="Calibri" panose="020F0502020204030204" pitchFamily="34" charset="0"/>
                <a:cs typeface="Calibri" panose="020F0502020204030204" pitchFamily="34" charset="0"/>
              </a:rPr>
              <a:t>20. </a:t>
            </a:r>
            <a:r>
              <a:rPr lang="en-US" sz="1800" err="1">
                <a:latin typeface="Calibri" panose="020F0502020204030204" pitchFamily="34" charset="0"/>
                <a:cs typeface="Calibri" panose="020F0502020204030204" pitchFamily="34" charset="0"/>
              </a:rPr>
              <a:t>Düşük</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Sosyoekonomik</a:t>
            </a:r>
            <a:r>
              <a:rPr lang="en-US" sz="1800">
                <a:latin typeface="Calibri" panose="020F0502020204030204" pitchFamily="34" charset="0"/>
                <a:cs typeface="Calibri" panose="020F0502020204030204" pitchFamily="34" charset="0"/>
              </a:rPr>
              <a:t> Durum: </a:t>
            </a:r>
            <a:r>
              <a:rPr lang="en-US" sz="1800" err="1">
                <a:latin typeface="Calibri" panose="020F0502020204030204" pitchFamily="34" charset="0"/>
                <a:cs typeface="Calibri" panose="020F0502020204030204" pitchFamily="34" charset="0"/>
              </a:rPr>
              <a:t>İlgili</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birimlere</a:t>
            </a:r>
            <a:r>
              <a:rPr lang="en-US" sz="1800">
                <a:latin typeface="Calibri" panose="020F0502020204030204" pitchFamily="34" charset="0"/>
                <a:cs typeface="Calibri" panose="020F0502020204030204" pitchFamily="34" charset="0"/>
              </a:rPr>
              <a:t> </a:t>
            </a:r>
            <a:r>
              <a:rPr lang="en-US" sz="1800" err="1">
                <a:latin typeface="Calibri" panose="020F0502020204030204" pitchFamily="34" charset="0"/>
                <a:cs typeface="Calibri" panose="020F0502020204030204" pitchFamily="34" charset="0"/>
              </a:rPr>
              <a:t>yönlendiriniz</a:t>
            </a:r>
            <a:r>
              <a:rPr lang="en-US" sz="180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0797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564" y="1291711"/>
            <a:ext cx="3021107" cy="357795"/>
          </a:xfrm>
        </p:spPr>
        <p:txBody>
          <a:bodyPr>
            <a:noAutofit/>
          </a:bodyPr>
          <a:lstStyle/>
          <a:p>
            <a:r>
              <a:rPr lang="en-US" b="1" dirty="0">
                <a:latin typeface="Calibri" panose="020F0502020204030204" pitchFamily="34" charset="0"/>
                <a:cs typeface="Calibri" panose="020F0502020204030204" pitchFamily="34" charset="0"/>
              </a:rPr>
              <a:t>B- </a:t>
            </a:r>
            <a:r>
              <a:rPr lang="en-US" b="1" dirty="0" err="1">
                <a:latin typeface="Calibri" panose="020F0502020204030204" pitchFamily="34" charset="0"/>
                <a:cs typeface="Calibri" panose="020F0502020204030204" pitchFamily="34" charset="0"/>
              </a:rPr>
              <a:t>Obstetrik</a:t>
            </a:r>
            <a:r>
              <a:rPr lang="en-US" b="1" dirty="0">
                <a:latin typeface="Calibri" panose="020F0502020204030204" pitchFamily="34" charset="0"/>
                <a:cs typeface="Calibri" panose="020F0502020204030204" pitchFamily="34" charset="0"/>
              </a:rPr>
              <a:t> Öykü:</a:t>
            </a:r>
          </a:p>
        </p:txBody>
      </p:sp>
      <p:sp>
        <p:nvSpPr>
          <p:cNvPr id="2" name="Title 1">
            <a:extLst>
              <a:ext uri="{FF2B5EF4-FFF2-40B4-BE49-F238E27FC236}">
                <a16:creationId xmlns:a16="http://schemas.microsoft.com/office/drawing/2014/main" id="{39261CF8-F2AB-D452-FA28-CFCDCB7E2A0C}"/>
              </a:ext>
            </a:extLst>
          </p:cNvPr>
          <p:cNvSpPr txBox="1">
            <a:spLocks/>
          </p:cNvSpPr>
          <p:nvPr/>
        </p:nvSpPr>
        <p:spPr>
          <a:xfrm>
            <a:off x="618565" y="301111"/>
            <a:ext cx="8229600" cy="990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US" sz="3600" b="1" i="0">
                <a:latin typeface="Calibri Light" panose="020F0302020204030204" pitchFamily="34" charset="0"/>
                <a:cs typeface="Calibri Light" panose="020F0302020204030204" pitchFamily="34" charset="0"/>
              </a:rPr>
              <a:t>Risk </a:t>
            </a:r>
            <a:r>
              <a:rPr lang="en-US" sz="3600" b="1" i="0" err="1">
                <a:latin typeface="Calibri Light" panose="020F0302020204030204" pitchFamily="34" charset="0"/>
                <a:cs typeface="Calibri Light" panose="020F0302020204030204" pitchFamily="34" charset="0"/>
              </a:rPr>
              <a:t>değerlendirme</a:t>
            </a:r>
            <a:r>
              <a:rPr lang="en-US" sz="3600" b="1" i="0">
                <a:latin typeface="Calibri Light" panose="020F0302020204030204" pitchFamily="34" charset="0"/>
                <a:cs typeface="Calibri Light" panose="020F0302020204030204" pitchFamily="34" charset="0"/>
              </a:rPr>
              <a:t> </a:t>
            </a:r>
            <a:r>
              <a:rPr lang="en-US" sz="3600" b="1" i="0" err="1">
                <a:latin typeface="Calibri Light" panose="020F0302020204030204" pitchFamily="34" charset="0"/>
                <a:cs typeface="Calibri Light" panose="020F0302020204030204" pitchFamily="34" charset="0"/>
              </a:rPr>
              <a:t>formu</a:t>
            </a:r>
            <a:endParaRPr lang="en-US" sz="3600" b="1" i="0">
              <a:latin typeface="Calibri Light" panose="020F0302020204030204" pitchFamily="34" charset="0"/>
              <a:cs typeface="Calibri Light" panose="020F0302020204030204" pitchFamily="34" charset="0"/>
            </a:endParaRPr>
          </a:p>
        </p:txBody>
      </p:sp>
      <p:sp>
        <p:nvSpPr>
          <p:cNvPr id="8" name="Metin kutusu 7">
            <a:extLst>
              <a:ext uri="{FF2B5EF4-FFF2-40B4-BE49-F238E27FC236}">
                <a16:creationId xmlns:a16="http://schemas.microsoft.com/office/drawing/2014/main" id="{15892492-55E7-252C-DD58-32E15F911879}"/>
              </a:ext>
            </a:extLst>
          </p:cNvPr>
          <p:cNvSpPr txBox="1"/>
          <p:nvPr/>
        </p:nvSpPr>
        <p:spPr>
          <a:xfrm>
            <a:off x="7082118" y="2099490"/>
            <a:ext cx="6096000" cy="313932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10. </a:t>
            </a:r>
            <a:r>
              <a:rPr lang="en-US" sz="1800" dirty="0" err="1">
                <a:latin typeface="Calibri" panose="020F0502020204030204" pitchFamily="34" charset="0"/>
                <a:cs typeface="Calibri" panose="020F0502020204030204" pitchFamily="34" charset="0"/>
              </a:rPr>
              <a:t>Anomalili</a:t>
            </a:r>
            <a:r>
              <a:rPr lang="en-US" sz="1800" dirty="0">
                <a:latin typeface="Calibri" panose="020F0502020204030204" pitchFamily="34" charset="0"/>
                <a:cs typeface="Calibri" panose="020F0502020204030204" pitchFamily="34" charset="0"/>
              </a:rPr>
              <a:t> Bebek</a:t>
            </a:r>
          </a:p>
          <a:p>
            <a:r>
              <a:rPr lang="en-US" sz="1800" dirty="0">
                <a:latin typeface="Calibri" panose="020F0502020204030204" pitchFamily="34" charset="0"/>
                <a:cs typeface="Calibri" panose="020F0502020204030204" pitchFamily="34" charset="0"/>
              </a:rPr>
              <a:t>11. </a:t>
            </a:r>
            <a:r>
              <a:rPr lang="en-US" sz="1800" dirty="0" err="1">
                <a:latin typeface="Calibri" panose="020F0502020204030204" pitchFamily="34" charset="0"/>
                <a:cs typeface="Calibri" panose="020F0502020204030204" pitchFamily="34" charset="0"/>
              </a:rPr>
              <a:t>Gestasyonel</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Diyabet</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12. </a:t>
            </a:r>
            <a:r>
              <a:rPr lang="en-US" sz="1800" dirty="0" err="1">
                <a:latin typeface="Calibri" panose="020F0502020204030204" pitchFamily="34" charset="0"/>
                <a:cs typeface="Calibri" panose="020F0502020204030204" pitchFamily="34" charset="0"/>
              </a:rPr>
              <a:t>Venöz</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Tromboemboli</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13. </a:t>
            </a:r>
            <a:r>
              <a:rPr lang="en-US" sz="1800" dirty="0" err="1">
                <a:latin typeface="Calibri" panose="020F0502020204030204" pitchFamily="34" charset="0"/>
                <a:cs typeface="Calibri" panose="020F0502020204030204" pitchFamily="34" charset="0"/>
              </a:rPr>
              <a:t>Ektopik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Gebelik</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14. Rh/rh </a:t>
            </a:r>
            <a:r>
              <a:rPr lang="en-US" sz="1800" dirty="0" err="1">
                <a:latin typeface="Calibri" panose="020F0502020204030204" pitchFamily="34" charset="0"/>
                <a:cs typeface="Calibri" panose="020F0502020204030204" pitchFamily="34" charset="0"/>
              </a:rPr>
              <a:t>Uygunsuzluğu</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15. Antepartum Kanama</a:t>
            </a:r>
          </a:p>
          <a:p>
            <a:r>
              <a:rPr lang="en-US" sz="1800" dirty="0">
                <a:latin typeface="Calibri" panose="020F0502020204030204" pitchFamily="34" charset="0"/>
                <a:cs typeface="Calibri" panose="020F0502020204030204" pitchFamily="34" charset="0"/>
              </a:rPr>
              <a:t>16. Zor </a:t>
            </a:r>
            <a:r>
              <a:rPr lang="en-US" sz="1800" dirty="0" err="1">
                <a:latin typeface="Calibri" panose="020F0502020204030204" pitchFamily="34" charset="0"/>
                <a:cs typeface="Calibri" panose="020F0502020204030204" pitchFamily="34" charset="0"/>
              </a:rPr>
              <a:t>ve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Müdahaleli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Doğum</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17. </a:t>
            </a:r>
            <a:r>
              <a:rPr lang="en-US" sz="1800" dirty="0" err="1">
                <a:latin typeface="Calibri" panose="020F0502020204030204" pitchFamily="34" charset="0"/>
                <a:cs typeface="Calibri" panose="020F0502020204030204" pitchFamily="34" charset="0"/>
              </a:rPr>
              <a:t>Plasenta</a:t>
            </a:r>
            <a:r>
              <a:rPr lang="en-US" sz="1800" dirty="0">
                <a:latin typeface="Calibri" panose="020F0502020204030204" pitchFamily="34" charset="0"/>
                <a:cs typeface="Calibri" panose="020F0502020204030204" pitchFamily="34" charset="0"/>
              </a:rPr>
              <a:t> Previa</a:t>
            </a:r>
          </a:p>
          <a:p>
            <a:r>
              <a:rPr lang="en-US" sz="1800" dirty="0">
                <a:latin typeface="Calibri" panose="020F0502020204030204" pitchFamily="34" charset="0"/>
                <a:cs typeface="Calibri" panose="020F0502020204030204" pitchFamily="34" charset="0"/>
              </a:rPr>
              <a:t>18. </a:t>
            </a:r>
            <a:r>
              <a:rPr lang="en-US" sz="1800" dirty="0" err="1">
                <a:latin typeface="Calibri" panose="020F0502020204030204" pitchFamily="34" charset="0"/>
                <a:cs typeface="Calibri" panose="020F0502020204030204" pitchFamily="34" charset="0"/>
              </a:rPr>
              <a:t>Plasenta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Dekolmanı</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19. Postpartum Kanama</a:t>
            </a:r>
          </a:p>
          <a:p>
            <a:r>
              <a:rPr lang="en-US" sz="1800" dirty="0">
                <a:latin typeface="Calibri" panose="020F0502020204030204" pitchFamily="34" charset="0"/>
                <a:cs typeface="Calibri" panose="020F0502020204030204" pitchFamily="34" charset="0"/>
              </a:rPr>
              <a:t>20. Yeni Doğan </a:t>
            </a:r>
            <a:r>
              <a:rPr lang="en-US" sz="1800" dirty="0" err="1">
                <a:latin typeface="Calibri" panose="020F0502020204030204" pitchFamily="34" charset="0"/>
                <a:cs typeface="Calibri" panose="020F0502020204030204" pitchFamily="34" charset="0"/>
              </a:rPr>
              <a:t>Ölümü</a:t>
            </a:r>
            <a:endParaRPr lang="en-US" sz="1800" dirty="0">
              <a:latin typeface="Calibri" panose="020F0502020204030204" pitchFamily="34" charset="0"/>
              <a:cs typeface="Calibri" panose="020F0502020204030204" pitchFamily="34" charset="0"/>
            </a:endParaRPr>
          </a:p>
        </p:txBody>
      </p:sp>
      <p:sp>
        <p:nvSpPr>
          <p:cNvPr id="10" name="Metin kutusu 9">
            <a:extLst>
              <a:ext uri="{FF2B5EF4-FFF2-40B4-BE49-F238E27FC236}">
                <a16:creationId xmlns:a16="http://schemas.microsoft.com/office/drawing/2014/main" id="{66E60EA1-C1CC-0194-2957-0D370AAB84F2}"/>
              </a:ext>
            </a:extLst>
          </p:cNvPr>
          <p:cNvSpPr txBox="1"/>
          <p:nvPr/>
        </p:nvSpPr>
        <p:spPr>
          <a:xfrm>
            <a:off x="618564" y="2099490"/>
            <a:ext cx="6589058" cy="286232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1. </a:t>
            </a:r>
            <a:r>
              <a:rPr lang="en-US" sz="1800" dirty="0" err="1">
                <a:latin typeface="Calibri" panose="020F0502020204030204" pitchFamily="34" charset="0"/>
                <a:cs typeface="Calibri" panose="020F0502020204030204" pitchFamily="34" charset="0"/>
              </a:rPr>
              <a:t>Geçirilmiş</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Uterin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Cerrahi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Sezaryen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Myomektomi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Metroplasti</a:t>
            </a:r>
            <a:r>
              <a:rPr lang="en-US" sz="1800" dirty="0">
                <a:latin typeface="Calibri" panose="020F0502020204030204" pitchFamily="34" charset="0"/>
                <a:cs typeface="Calibri" panose="020F0502020204030204" pitchFamily="34" charset="0"/>
              </a:rPr>
              <a:t>, Septum </a:t>
            </a:r>
            <a:r>
              <a:rPr lang="en-US" sz="1800" dirty="0" err="1">
                <a:latin typeface="Calibri" panose="020F0502020204030204" pitchFamily="34" charset="0"/>
                <a:cs typeface="Calibri" panose="020F0502020204030204" pitchFamily="34" charset="0"/>
              </a:rPr>
              <a:t>Rezeksiyonu</a:t>
            </a:r>
            <a:r>
              <a:rPr lang="en-US" sz="1800" dirty="0">
                <a:latin typeface="Calibri" panose="020F0502020204030204" pitchFamily="34" charset="0"/>
                <a:cs typeface="Calibri" panose="020F0502020204030204" pitchFamily="34" charset="0"/>
              </a:rPr>
              <a:t> vb.         </a:t>
            </a:r>
          </a:p>
          <a:p>
            <a:r>
              <a:rPr lang="en-US" sz="1800" dirty="0">
                <a:latin typeface="Calibri" panose="020F0502020204030204" pitchFamily="34" charset="0"/>
                <a:cs typeface="Calibri" panose="020F0502020204030204" pitchFamily="34" charset="0"/>
              </a:rPr>
              <a:t>2. </a:t>
            </a:r>
            <a:r>
              <a:rPr lang="en-US" sz="1800" dirty="0" err="1">
                <a:latin typeface="Calibri" panose="020F0502020204030204" pitchFamily="34" charset="0"/>
                <a:cs typeface="Calibri" panose="020F0502020204030204" pitchFamily="34" charset="0"/>
              </a:rPr>
              <a:t>Pelvik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Kitle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Myom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Uterin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Malformasyon</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3. </a:t>
            </a:r>
            <a:r>
              <a:rPr lang="en-US" sz="1800" dirty="0" err="1">
                <a:latin typeface="Calibri" panose="020F0502020204030204" pitchFamily="34" charset="0"/>
                <a:cs typeface="Calibri" panose="020F0502020204030204" pitchFamily="34" charset="0"/>
              </a:rPr>
              <a:t>Tekrarlayan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Düşük</a:t>
            </a:r>
            <a:r>
              <a:rPr lang="en-US" sz="1800" dirty="0">
                <a:latin typeface="Calibri" panose="020F0502020204030204" pitchFamily="34" charset="0"/>
                <a:cs typeface="Calibri" panose="020F0502020204030204" pitchFamily="34" charset="0"/>
              </a:rPr>
              <a:t>: 3 </a:t>
            </a:r>
            <a:r>
              <a:rPr lang="en-US" sz="1800" dirty="0" err="1">
                <a:latin typeface="Calibri" panose="020F0502020204030204" pitchFamily="34" charset="0"/>
                <a:cs typeface="Calibri" panose="020F0502020204030204" pitchFamily="34" charset="0"/>
              </a:rPr>
              <a:t>ve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Üzeri</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4. </a:t>
            </a:r>
            <a:r>
              <a:rPr lang="en-US" sz="1800" dirty="0" err="1">
                <a:latin typeface="Calibri" panose="020F0502020204030204" pitchFamily="34" charset="0"/>
                <a:cs typeface="Calibri" panose="020F0502020204030204" pitchFamily="34" charset="0"/>
              </a:rPr>
              <a:t>Düşük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Doğum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Ağırlığı</a:t>
            </a:r>
            <a:r>
              <a:rPr lang="en-US" sz="1800" dirty="0">
                <a:latin typeface="Calibri" panose="020F0502020204030204" pitchFamily="34" charset="0"/>
                <a:cs typeface="Calibri" panose="020F0502020204030204" pitchFamily="34" charset="0"/>
              </a:rPr>
              <a:t> 2500gr.↓</a:t>
            </a:r>
          </a:p>
          <a:p>
            <a:r>
              <a:rPr lang="en-US" sz="1800" dirty="0">
                <a:latin typeface="Calibri" panose="020F0502020204030204" pitchFamily="34" charset="0"/>
                <a:cs typeface="Calibri" panose="020F0502020204030204" pitchFamily="34" charset="0"/>
              </a:rPr>
              <a:t>5. </a:t>
            </a:r>
            <a:r>
              <a:rPr lang="en-US" sz="1800" dirty="0" err="1">
                <a:latin typeface="Calibri" panose="020F0502020204030204" pitchFamily="34" charset="0"/>
                <a:cs typeface="Calibri" panose="020F0502020204030204" pitchFamily="34" charset="0"/>
              </a:rPr>
              <a:t>Makrozomik</a:t>
            </a:r>
            <a:r>
              <a:rPr lang="en-US" sz="1800" dirty="0">
                <a:latin typeface="Calibri" panose="020F0502020204030204" pitchFamily="34" charset="0"/>
                <a:cs typeface="Calibri" panose="020F0502020204030204" pitchFamily="34" charset="0"/>
              </a:rPr>
              <a:t> Bebek 4000gr.↑</a:t>
            </a:r>
          </a:p>
          <a:p>
            <a:r>
              <a:rPr lang="en-US" sz="1800" dirty="0">
                <a:latin typeface="Calibri" panose="020F0502020204030204" pitchFamily="34" charset="0"/>
                <a:cs typeface="Calibri" panose="020F0502020204030204" pitchFamily="34" charset="0"/>
              </a:rPr>
              <a:t>6. </a:t>
            </a:r>
            <a:r>
              <a:rPr lang="en-US" sz="1800" dirty="0" err="1">
                <a:latin typeface="Calibri" panose="020F0502020204030204" pitchFamily="34" charset="0"/>
                <a:cs typeface="Calibri" panose="020F0502020204030204" pitchFamily="34" charset="0"/>
              </a:rPr>
              <a:t>Ölü</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Doğum</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7. </a:t>
            </a:r>
            <a:r>
              <a:rPr lang="en-US" sz="1800" dirty="0" err="1">
                <a:latin typeface="Calibri" panose="020F0502020204030204" pitchFamily="34" charset="0"/>
                <a:cs typeface="Calibri" panose="020F0502020204030204" pitchFamily="34" charset="0"/>
              </a:rPr>
              <a:t>Eklampsi-Preeklampsi</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8. Erken </a:t>
            </a:r>
            <a:r>
              <a:rPr lang="en-US" sz="1800" dirty="0" err="1">
                <a:latin typeface="Calibri" panose="020F0502020204030204" pitchFamily="34" charset="0"/>
                <a:cs typeface="Calibri" panose="020F0502020204030204" pitchFamily="34" charset="0"/>
              </a:rPr>
              <a:t>Doğum</a:t>
            </a:r>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9. </a:t>
            </a:r>
            <a:r>
              <a:rPr lang="en-US" sz="1800" dirty="0" err="1">
                <a:latin typeface="Calibri" panose="020F0502020204030204" pitchFamily="34" charset="0"/>
                <a:cs typeface="Calibri" panose="020F0502020204030204" pitchFamily="34" charset="0"/>
              </a:rPr>
              <a:t>Günaşımı</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3453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5003702-3F81-DB62-5AC0-4EC9CF3E5C0E}"/>
              </a:ext>
            </a:extLst>
          </p:cNvPr>
          <p:cNvSpPr/>
          <p:nvPr/>
        </p:nvSpPr>
        <p:spPr>
          <a:xfrm>
            <a:off x="6257365" y="4518212"/>
            <a:ext cx="5934635" cy="23397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
        <p:nvSpPr>
          <p:cNvPr id="3" name="Content Placeholder 2"/>
          <p:cNvSpPr>
            <a:spLocks noGrp="1"/>
          </p:cNvSpPr>
          <p:nvPr>
            <p:ph idx="1"/>
          </p:nvPr>
        </p:nvSpPr>
        <p:spPr>
          <a:xfrm>
            <a:off x="618565" y="933226"/>
            <a:ext cx="11376211" cy="4754880"/>
          </a:xfrm>
        </p:spPr>
        <p:txBody>
          <a:bodyPr numCol="2">
            <a:normAutofit fontScale="25000" lnSpcReduction="20000"/>
          </a:bodyPr>
          <a:lstStyle/>
          <a:p>
            <a:r>
              <a:rPr lang="en-US" sz="8000" b="1" dirty="0">
                <a:latin typeface="Calibri Light" panose="020F0302020204030204" pitchFamily="34" charset="0"/>
                <a:cs typeface="Calibri Light" panose="020F0302020204030204" pitchFamily="34" charset="0"/>
              </a:rPr>
              <a:t>C- </a:t>
            </a:r>
            <a:r>
              <a:rPr lang="en-US" sz="8000" b="1" dirty="0" err="1">
                <a:latin typeface="Calibri Light" panose="020F0302020204030204" pitchFamily="34" charset="0"/>
                <a:cs typeface="Calibri Light" panose="020F0302020204030204" pitchFamily="34" charset="0"/>
              </a:rPr>
              <a:t>Mevcut</a:t>
            </a:r>
            <a:r>
              <a:rPr lang="en-US" sz="8000" b="1" dirty="0">
                <a:latin typeface="Calibri Light" panose="020F0302020204030204" pitchFamily="34" charset="0"/>
                <a:cs typeface="Calibri Light" panose="020F0302020204030204" pitchFamily="34" charset="0"/>
              </a:rPr>
              <a:t> </a:t>
            </a:r>
            <a:r>
              <a:rPr lang="en-US" sz="8000" b="1" dirty="0" err="1">
                <a:latin typeface="Calibri Light" panose="020F0302020204030204" pitchFamily="34" charset="0"/>
                <a:cs typeface="Calibri Light" panose="020F0302020204030204" pitchFamily="34" charset="0"/>
              </a:rPr>
              <a:t>Gebeliğin</a:t>
            </a:r>
            <a:r>
              <a:rPr lang="en-US" sz="8000" b="1" dirty="0">
                <a:latin typeface="Calibri Light" panose="020F0302020204030204" pitchFamily="34" charset="0"/>
                <a:cs typeface="Calibri Light" panose="020F0302020204030204" pitchFamily="34" charset="0"/>
              </a:rPr>
              <a:t> </a:t>
            </a:r>
            <a:r>
              <a:rPr lang="en-US" sz="8000" b="1" dirty="0" err="1">
                <a:latin typeface="Calibri Light" panose="020F0302020204030204" pitchFamily="34" charset="0"/>
                <a:cs typeface="Calibri Light" panose="020F0302020204030204" pitchFamily="34" charset="0"/>
              </a:rPr>
              <a:t>Değerlendirilmesi</a:t>
            </a:r>
            <a:r>
              <a:rPr lang="en-US" sz="8000" b="1" dirty="0">
                <a:latin typeface="Calibri Light" panose="020F0302020204030204" pitchFamily="34" charset="0"/>
                <a:cs typeface="Calibri Light" panose="020F0302020204030204" pitchFamily="34" charset="0"/>
              </a:rPr>
              <a:t>:</a:t>
            </a:r>
          </a:p>
          <a:p>
            <a:r>
              <a:rPr lang="en-US" sz="4800" dirty="0">
                <a:latin typeface="Calibri" panose="020F0502020204030204" pitchFamily="34" charset="0"/>
                <a:cs typeface="Calibri" panose="020F0502020204030204" pitchFamily="34" charset="0"/>
              </a:rPr>
              <a:t>1. 18 </a:t>
            </a:r>
            <a:r>
              <a:rPr lang="en-US" sz="4800" dirty="0" err="1">
                <a:latin typeface="Calibri" panose="020F0502020204030204" pitchFamily="34" charset="0"/>
                <a:cs typeface="Calibri" panose="020F0502020204030204" pitchFamily="34" charset="0"/>
              </a:rPr>
              <a:t>Yaş</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Altı</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2. 35 </a:t>
            </a:r>
            <a:r>
              <a:rPr lang="en-US" sz="4800" dirty="0" err="1">
                <a:latin typeface="Calibri" panose="020F0502020204030204" pitchFamily="34" charset="0"/>
                <a:cs typeface="Calibri" panose="020F0502020204030204" pitchFamily="34" charset="0"/>
              </a:rPr>
              <a:t>Yaş</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Üstü</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3. Rh/rh </a:t>
            </a:r>
            <a:r>
              <a:rPr lang="en-US" sz="4800" dirty="0" err="1">
                <a:latin typeface="Calibri" panose="020F0502020204030204" pitchFamily="34" charset="0"/>
                <a:cs typeface="Calibri" panose="020F0502020204030204" pitchFamily="34" charset="0"/>
              </a:rPr>
              <a:t>Uygunsuzluğu</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4. </a:t>
            </a:r>
            <a:r>
              <a:rPr lang="en-US" sz="4800" dirty="0" err="1">
                <a:latin typeface="Calibri" panose="020F0502020204030204" pitchFamily="34" charset="0"/>
                <a:cs typeface="Calibri" panose="020F0502020204030204" pitchFamily="34" charset="0"/>
              </a:rPr>
              <a:t>Çoğul</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Gebelik</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5. İki </a:t>
            </a:r>
            <a:r>
              <a:rPr lang="en-US" sz="4800" dirty="0" err="1">
                <a:latin typeface="Calibri" panose="020F0502020204030204" pitchFamily="34" charset="0"/>
                <a:cs typeface="Calibri" panose="020F0502020204030204" pitchFamily="34" charset="0"/>
              </a:rPr>
              <a:t>Yıldan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Sık</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Gebelik</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6. </a:t>
            </a:r>
            <a:r>
              <a:rPr lang="en-US" sz="4800" dirty="0" err="1">
                <a:latin typeface="Calibri" panose="020F0502020204030204" pitchFamily="34" charset="0"/>
                <a:cs typeface="Calibri" panose="020F0502020204030204" pitchFamily="34" charset="0"/>
              </a:rPr>
              <a:t>Sigara</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Alkol</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Kullanımı</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ve</a:t>
            </a:r>
            <a:r>
              <a:rPr lang="en-US" sz="4800" dirty="0">
                <a:latin typeface="Calibri" panose="020F0502020204030204" pitchFamily="34" charset="0"/>
                <a:cs typeface="Calibri" panose="020F0502020204030204" pitchFamily="34" charset="0"/>
              </a:rPr>
              <a:t> Madde </a:t>
            </a:r>
            <a:r>
              <a:rPr lang="en-US" sz="4800" dirty="0" err="1">
                <a:latin typeface="Calibri" panose="020F0502020204030204" pitchFamily="34" charset="0"/>
                <a:cs typeface="Calibri" panose="020F0502020204030204" pitchFamily="34" charset="0"/>
              </a:rPr>
              <a:t>Kullanım</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7. </a:t>
            </a:r>
            <a:r>
              <a:rPr lang="en-US" sz="4800" dirty="0" err="1">
                <a:latin typeface="Calibri" panose="020F0502020204030204" pitchFamily="34" charset="0"/>
                <a:cs typeface="Calibri" panose="020F0502020204030204" pitchFamily="34" charset="0"/>
              </a:rPr>
              <a:t>Grandmultiparite</a:t>
            </a:r>
            <a:r>
              <a:rPr lang="en-US" sz="4800" dirty="0">
                <a:latin typeface="Calibri" panose="020F0502020204030204" pitchFamily="34" charset="0"/>
                <a:cs typeface="Calibri" panose="020F0502020204030204" pitchFamily="34" charset="0"/>
              </a:rPr>
              <a:t>: 5 </a:t>
            </a:r>
            <a:r>
              <a:rPr lang="en-US" sz="4800" dirty="0" err="1">
                <a:latin typeface="Calibri" panose="020F0502020204030204" pitchFamily="34" charset="0"/>
                <a:cs typeface="Calibri" panose="020F0502020204030204" pitchFamily="34" charset="0"/>
              </a:rPr>
              <a:t>ve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üzeri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doğum</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8. </a:t>
            </a:r>
            <a:r>
              <a:rPr lang="en-US" sz="4800" dirty="0" err="1">
                <a:latin typeface="Calibri" panose="020F0502020204030204" pitchFamily="34" charset="0"/>
                <a:cs typeface="Calibri" panose="020F0502020204030204" pitchFamily="34" charset="0"/>
              </a:rPr>
              <a:t>Gestasyonel</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Diyabet</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9. </a:t>
            </a:r>
            <a:r>
              <a:rPr lang="en-US" sz="4800" dirty="0" err="1">
                <a:latin typeface="Calibri" panose="020F0502020204030204" pitchFamily="34" charset="0"/>
                <a:cs typeface="Calibri" panose="020F0502020204030204" pitchFamily="34" charset="0"/>
              </a:rPr>
              <a:t>Plasenta</a:t>
            </a:r>
            <a:r>
              <a:rPr lang="en-US" sz="4800" dirty="0">
                <a:latin typeface="Calibri" panose="020F0502020204030204" pitchFamily="34" charset="0"/>
                <a:cs typeface="Calibri" panose="020F0502020204030204" pitchFamily="34" charset="0"/>
              </a:rPr>
              <a:t> Previa</a:t>
            </a:r>
          </a:p>
          <a:p>
            <a:r>
              <a:rPr lang="en-US" sz="4800" dirty="0">
                <a:latin typeface="Calibri" panose="020F0502020204030204" pitchFamily="34" charset="0"/>
                <a:cs typeface="Calibri" panose="020F0502020204030204" pitchFamily="34" charset="0"/>
              </a:rPr>
              <a:t>10. </a:t>
            </a:r>
            <a:r>
              <a:rPr lang="en-US" sz="4800" dirty="0" err="1">
                <a:latin typeface="Calibri" panose="020F0502020204030204" pitchFamily="34" charset="0"/>
                <a:cs typeface="Calibri" panose="020F0502020204030204" pitchFamily="34" charset="0"/>
              </a:rPr>
              <a:t>Venöz</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Tromboemboli</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11. Varis</a:t>
            </a:r>
          </a:p>
          <a:p>
            <a:r>
              <a:rPr lang="en-US" sz="4800" dirty="0">
                <a:latin typeface="Calibri" panose="020F0502020204030204" pitchFamily="34" charset="0"/>
                <a:cs typeface="Calibri" panose="020F0502020204030204" pitchFamily="34" charset="0"/>
              </a:rPr>
              <a:t>12. </a:t>
            </a:r>
            <a:r>
              <a:rPr lang="en-US" sz="4800" dirty="0" err="1">
                <a:latin typeface="Calibri" panose="020F0502020204030204" pitchFamily="34" charset="0"/>
                <a:cs typeface="Calibri" panose="020F0502020204030204" pitchFamily="34" charset="0"/>
              </a:rPr>
              <a:t>Polihidramnios-Oligohidramnios</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13. </a:t>
            </a:r>
            <a:r>
              <a:rPr lang="en-US" sz="4800" dirty="0" err="1">
                <a:latin typeface="Calibri" panose="020F0502020204030204" pitchFamily="34" charset="0"/>
                <a:cs typeface="Calibri" panose="020F0502020204030204" pitchFamily="34" charset="0"/>
              </a:rPr>
              <a:t>Anomalili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Fetüs</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14. </a:t>
            </a:r>
            <a:r>
              <a:rPr lang="en-US" sz="4800" dirty="0" err="1">
                <a:latin typeface="Calibri" panose="020F0502020204030204" pitchFamily="34" charset="0"/>
                <a:cs typeface="Calibri" panose="020F0502020204030204" pitchFamily="34" charset="0"/>
              </a:rPr>
              <a:t>Servikal</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Yetmezlik</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15. </a:t>
            </a:r>
            <a:r>
              <a:rPr lang="en-US" sz="4800" dirty="0" err="1">
                <a:latin typeface="Calibri" panose="020F0502020204030204" pitchFamily="34" charset="0"/>
                <a:cs typeface="Calibri" panose="020F0502020204030204" pitchFamily="34" charset="0"/>
              </a:rPr>
              <a:t>Vajinal</a:t>
            </a:r>
            <a:r>
              <a:rPr lang="en-US" sz="4800" dirty="0">
                <a:latin typeface="Calibri" panose="020F0502020204030204" pitchFamily="34" charset="0"/>
                <a:cs typeface="Calibri" panose="020F0502020204030204" pitchFamily="34" charset="0"/>
              </a:rPr>
              <a:t> Kanama</a:t>
            </a:r>
          </a:p>
          <a:p>
            <a:r>
              <a:rPr lang="en-US" sz="4800" dirty="0">
                <a:latin typeface="Calibri" panose="020F0502020204030204" pitchFamily="34" charset="0"/>
                <a:cs typeface="Calibri" panose="020F0502020204030204" pitchFamily="34" charset="0"/>
              </a:rPr>
              <a:t>16. </a:t>
            </a:r>
            <a:r>
              <a:rPr lang="en-US" sz="4800" dirty="0" err="1">
                <a:latin typeface="Calibri" panose="020F0502020204030204" pitchFamily="34" charset="0"/>
                <a:cs typeface="Calibri" panose="020F0502020204030204" pitchFamily="34" charset="0"/>
              </a:rPr>
              <a:t>Preeklampsi-Eklampsi</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17. </a:t>
            </a:r>
            <a:r>
              <a:rPr lang="en-US" sz="4800" dirty="0" err="1">
                <a:latin typeface="Calibri" panose="020F0502020204030204" pitchFamily="34" charset="0"/>
                <a:cs typeface="Calibri" panose="020F0502020204030204" pitchFamily="34" charset="0"/>
              </a:rPr>
              <a:t>Gebelikte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Cerrahi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Müdahale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Geçirilmesi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Appendektomi</a:t>
            </a:r>
            <a:r>
              <a:rPr lang="en-US" sz="4800" dirty="0">
                <a:latin typeface="Calibri" panose="020F0502020204030204" pitchFamily="34" charset="0"/>
                <a:cs typeface="Calibri" panose="020F0502020204030204" pitchFamily="34" charset="0"/>
              </a:rPr>
              <a:t>.</a:t>
            </a:r>
          </a:p>
          <a:p>
            <a:r>
              <a:rPr lang="en-US" sz="4800" dirty="0">
                <a:latin typeface="Calibri" panose="020F0502020204030204" pitchFamily="34" charset="0"/>
                <a:cs typeface="Calibri" panose="020F0502020204030204" pitchFamily="34" charset="0"/>
              </a:rPr>
              <a:t>18. </a:t>
            </a:r>
            <a:r>
              <a:rPr lang="en-US" sz="4800" dirty="0" err="1">
                <a:latin typeface="Calibri" panose="020F0502020204030204" pitchFamily="34" charset="0"/>
                <a:cs typeface="Calibri" panose="020F0502020204030204" pitchFamily="34" charset="0"/>
              </a:rPr>
              <a:t>Yatış</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Gerektiren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Hiperemezis</a:t>
            </a:r>
            <a:r>
              <a:rPr lang="en-US" sz="4800" dirty="0">
                <a:latin typeface="Calibri" panose="020F0502020204030204" pitchFamily="34" charset="0"/>
                <a:cs typeface="Calibri" panose="020F0502020204030204" pitchFamily="34" charset="0"/>
              </a:rPr>
              <a:t> Gravidarum</a:t>
            </a:r>
          </a:p>
          <a:p>
            <a:r>
              <a:rPr lang="en-US" sz="4800" dirty="0">
                <a:latin typeface="Calibri" panose="020F0502020204030204" pitchFamily="34" charset="0"/>
                <a:cs typeface="Calibri" panose="020F0502020204030204" pitchFamily="34" charset="0"/>
              </a:rPr>
              <a:t>19. Preterm Eylem</a:t>
            </a:r>
          </a:p>
          <a:p>
            <a:r>
              <a:rPr lang="en-US" sz="4800" dirty="0">
                <a:latin typeface="Calibri" panose="020F0502020204030204" pitchFamily="34" charset="0"/>
                <a:cs typeface="Calibri" panose="020F0502020204030204" pitchFamily="34" charset="0"/>
              </a:rPr>
              <a:t>20. </a:t>
            </a:r>
            <a:r>
              <a:rPr lang="en-US" sz="4800" dirty="0" err="1">
                <a:latin typeface="Calibri" panose="020F0502020204030204" pitchFamily="34" charset="0"/>
                <a:cs typeface="Calibri" panose="020F0502020204030204" pitchFamily="34" charset="0"/>
              </a:rPr>
              <a:t>Gebelikte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Travma</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Geçirilmesi</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21. </a:t>
            </a:r>
            <a:r>
              <a:rPr lang="en-US" sz="4800" dirty="0" err="1">
                <a:latin typeface="Calibri" panose="020F0502020204030204" pitchFamily="34" charset="0"/>
                <a:cs typeface="Calibri" panose="020F0502020204030204" pitchFamily="34" charset="0"/>
              </a:rPr>
              <a:t>Şiddetli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Enfeksiyon</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22. </a:t>
            </a:r>
            <a:r>
              <a:rPr lang="en-US" sz="4800" dirty="0" err="1">
                <a:latin typeface="Calibri" panose="020F0502020204030204" pitchFamily="34" charset="0"/>
                <a:cs typeface="Calibri" panose="020F0502020204030204" pitchFamily="34" charset="0"/>
              </a:rPr>
              <a:t>Ciddi</a:t>
            </a:r>
            <a:r>
              <a:rPr lang="en-US" sz="4800" dirty="0">
                <a:latin typeface="Calibri" panose="020F0502020204030204" pitchFamily="34" charset="0"/>
                <a:cs typeface="Calibri" panose="020F0502020204030204" pitchFamily="34" charset="0"/>
              </a:rPr>
              <a:t> Anemi: Hb&lt;7 gr/dL</a:t>
            </a:r>
          </a:p>
          <a:p>
            <a:r>
              <a:rPr lang="en-US" sz="4800" dirty="0">
                <a:latin typeface="Calibri" panose="020F0502020204030204" pitchFamily="34" charset="0"/>
                <a:cs typeface="Calibri" panose="020F0502020204030204" pitchFamily="34" charset="0"/>
              </a:rPr>
              <a:t>23. Preterm Erken </a:t>
            </a:r>
            <a:r>
              <a:rPr lang="en-US" sz="4800" dirty="0" err="1">
                <a:latin typeface="Calibri" panose="020F0502020204030204" pitchFamily="34" charset="0"/>
                <a:cs typeface="Calibri" panose="020F0502020204030204" pitchFamily="34" charset="0"/>
              </a:rPr>
              <a:t>Membran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Rüptürü</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24. </a:t>
            </a:r>
            <a:r>
              <a:rPr lang="en-US" sz="4800" dirty="0" err="1">
                <a:latin typeface="Calibri" panose="020F0502020204030204" pitchFamily="34" charset="0"/>
                <a:cs typeface="Calibri" panose="020F0502020204030204" pitchFamily="34" charset="0"/>
              </a:rPr>
              <a:t>Vücut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Kütle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İndeksi</a:t>
            </a:r>
            <a:r>
              <a:rPr lang="en-US" sz="4800" dirty="0">
                <a:latin typeface="Calibri" panose="020F0502020204030204" pitchFamily="34" charset="0"/>
                <a:cs typeface="Calibri" panose="020F0502020204030204" pitchFamily="34" charset="0"/>
              </a:rPr>
              <a:t> &gt;30kg/m2</a:t>
            </a:r>
          </a:p>
          <a:p>
            <a:r>
              <a:rPr lang="en-US" sz="4800" dirty="0">
                <a:latin typeface="Calibri" panose="020F0502020204030204" pitchFamily="34" charset="0"/>
                <a:cs typeface="Calibri" panose="020F0502020204030204" pitchFamily="34" charset="0"/>
              </a:rPr>
              <a:t>25. </a:t>
            </a:r>
            <a:r>
              <a:rPr lang="en-US" sz="4800" dirty="0" err="1">
                <a:latin typeface="Calibri" panose="020F0502020204030204" pitchFamily="34" charset="0"/>
                <a:cs typeface="Calibri" panose="020F0502020204030204" pitchFamily="34" charset="0"/>
              </a:rPr>
              <a:t>Vücut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Kütle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İndeksi</a:t>
            </a:r>
            <a:r>
              <a:rPr lang="en-US" sz="4800" dirty="0">
                <a:latin typeface="Calibri" panose="020F0502020204030204" pitchFamily="34" charset="0"/>
                <a:cs typeface="Calibri" panose="020F0502020204030204" pitchFamily="34" charset="0"/>
              </a:rPr>
              <a:t> &lt;18kg/m2</a:t>
            </a:r>
          </a:p>
          <a:p>
            <a:r>
              <a:rPr lang="en-US" sz="4800" dirty="0">
                <a:latin typeface="Calibri" panose="020F0502020204030204" pitchFamily="34" charset="0"/>
                <a:cs typeface="Calibri" panose="020F0502020204030204" pitchFamily="34" charset="0"/>
              </a:rPr>
              <a:t>26. </a:t>
            </a:r>
            <a:r>
              <a:rPr lang="en-US" sz="4800" dirty="0" err="1">
                <a:latin typeface="Calibri" panose="020F0502020204030204" pitchFamily="34" charset="0"/>
                <a:cs typeface="Calibri" panose="020F0502020204030204" pitchFamily="34" charset="0"/>
              </a:rPr>
              <a:t>İnfertilite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Tedavisi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Sonrası</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Gebelik</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27. Anormal HPV </a:t>
            </a:r>
            <a:r>
              <a:rPr lang="en-US" sz="4800" dirty="0" err="1">
                <a:latin typeface="Calibri" panose="020F0502020204030204" pitchFamily="34" charset="0"/>
                <a:cs typeface="Calibri" panose="020F0502020204030204" pitchFamily="34" charset="0"/>
              </a:rPr>
              <a:t>ve</a:t>
            </a:r>
            <a:r>
              <a:rPr lang="en-US" sz="4800" dirty="0">
                <a:latin typeface="Calibri" panose="020F0502020204030204" pitchFamily="34" charset="0"/>
                <a:cs typeface="Calibri" panose="020F0502020204030204" pitchFamily="34" charset="0"/>
              </a:rPr>
              <a:t> PAP Smear </a:t>
            </a:r>
            <a:r>
              <a:rPr lang="en-US" sz="4800" dirty="0" err="1">
                <a:latin typeface="Calibri" panose="020F0502020204030204" pitchFamily="34" charset="0"/>
                <a:cs typeface="Calibri" panose="020F0502020204030204" pitchFamily="34" charset="0"/>
              </a:rPr>
              <a:t>Taraması</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28. </a:t>
            </a:r>
            <a:r>
              <a:rPr lang="en-US" sz="4800" dirty="0" err="1">
                <a:latin typeface="Calibri" panose="020F0502020204030204" pitchFamily="34" charset="0"/>
                <a:cs typeface="Calibri" panose="020F0502020204030204" pitchFamily="34" charset="0"/>
              </a:rPr>
              <a:t>Tekrarlayan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Sistit</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29. </a:t>
            </a:r>
            <a:r>
              <a:rPr lang="en-US" sz="4800" dirty="0" err="1">
                <a:latin typeface="Calibri" panose="020F0502020204030204" pitchFamily="34" charset="0"/>
                <a:cs typeface="Calibri" panose="020F0502020204030204" pitchFamily="34" charset="0"/>
              </a:rPr>
              <a:t>İntrauterin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Gelişme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Geriliği</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30. </a:t>
            </a:r>
            <a:r>
              <a:rPr lang="en-US" sz="4800" dirty="0" err="1">
                <a:latin typeface="Calibri" panose="020F0502020204030204" pitchFamily="34" charset="0"/>
                <a:cs typeface="Calibri" panose="020F0502020204030204" pitchFamily="34" charset="0"/>
              </a:rPr>
              <a:t>Gestasyonel</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haftası</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ile</a:t>
            </a:r>
            <a:r>
              <a:rPr lang="en-US" sz="4800" dirty="0">
                <a:latin typeface="Calibri" panose="020F0502020204030204" pitchFamily="34" charset="0"/>
                <a:cs typeface="Calibri" panose="020F0502020204030204" pitchFamily="34" charset="0"/>
              </a:rPr>
              <a:t> uterus </a:t>
            </a:r>
            <a:r>
              <a:rPr lang="en-US" sz="4800" dirty="0" err="1">
                <a:latin typeface="Calibri" panose="020F0502020204030204" pitchFamily="34" charset="0"/>
                <a:cs typeface="Calibri" panose="020F0502020204030204" pitchFamily="34" charset="0"/>
              </a:rPr>
              <a:t>büyüklüğünün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uygunsuzluğu</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31. 10-12. </a:t>
            </a:r>
            <a:r>
              <a:rPr lang="en-US" sz="4800" dirty="0" err="1">
                <a:latin typeface="Calibri" panose="020F0502020204030204" pitchFamily="34" charset="0"/>
                <a:cs typeface="Calibri" panose="020F0502020204030204" pitchFamily="34" charset="0"/>
              </a:rPr>
              <a:t>haftalardan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itibaren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el</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Doppleri</a:t>
            </a:r>
            <a:r>
              <a:rPr lang="en-US" sz="4800" dirty="0">
                <a:latin typeface="Calibri" panose="020F0502020204030204" pitchFamily="34" charset="0"/>
                <a:cs typeface="Calibri" panose="020F0502020204030204" pitchFamily="34" charset="0"/>
              </a:rPr>
              <a:t>, 16-20. </a:t>
            </a:r>
            <a:r>
              <a:rPr lang="en-US" sz="4800" dirty="0" err="1">
                <a:latin typeface="Calibri" panose="020F0502020204030204" pitchFamily="34" charset="0"/>
                <a:cs typeface="Calibri" panose="020F0502020204030204" pitchFamily="34" charset="0"/>
              </a:rPr>
              <a:t>haftadan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itibaren</a:t>
            </a:r>
            <a:r>
              <a:rPr lang="en-US" sz="4800" dirty="0">
                <a:latin typeface="Calibri" panose="020F0502020204030204" pitchFamily="34" charset="0"/>
                <a:cs typeface="Calibri" panose="020F0502020204030204" pitchFamily="34" charset="0"/>
              </a:rPr>
              <a:t> fetal </a:t>
            </a:r>
            <a:r>
              <a:rPr lang="en-US" sz="4800" dirty="0" err="1">
                <a:latin typeface="Calibri" panose="020F0502020204030204" pitchFamily="34" charset="0"/>
                <a:cs typeface="Calibri" panose="020F0502020204030204" pitchFamily="34" charset="0"/>
              </a:rPr>
              <a:t>steteskop</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ile</a:t>
            </a:r>
            <a:r>
              <a:rPr lang="en-US" sz="4800" dirty="0">
                <a:latin typeface="Calibri" panose="020F0502020204030204" pitchFamily="34" charset="0"/>
                <a:cs typeface="Calibri" panose="020F0502020204030204" pitchFamily="34" charset="0"/>
              </a:rPr>
              <a:t> fetal </a:t>
            </a:r>
            <a:r>
              <a:rPr lang="en-US" sz="4800" dirty="0" err="1">
                <a:latin typeface="Calibri" panose="020F0502020204030204" pitchFamily="34" charset="0"/>
                <a:cs typeface="Calibri" panose="020F0502020204030204" pitchFamily="34" charset="0"/>
              </a:rPr>
              <a:t>kalp</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seslerinin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duyulmaması</a:t>
            </a:r>
            <a:r>
              <a:rPr lang="en-US" sz="4800" dirty="0">
                <a:latin typeface="Calibri" panose="020F0502020204030204" pitchFamily="34" charset="0"/>
                <a:cs typeface="Calibri" panose="020F0502020204030204" pitchFamily="34" charset="0"/>
              </a:rPr>
              <a:t>.</a:t>
            </a:r>
          </a:p>
          <a:p>
            <a:r>
              <a:rPr lang="en-US" sz="4800" dirty="0">
                <a:latin typeface="Calibri" panose="020F0502020204030204" pitchFamily="34" charset="0"/>
                <a:cs typeface="Calibri" panose="020F0502020204030204" pitchFamily="34" charset="0"/>
              </a:rPr>
              <a:t>20. </a:t>
            </a:r>
            <a:r>
              <a:rPr lang="en-US" sz="4800" dirty="0" err="1">
                <a:latin typeface="Calibri" panose="020F0502020204030204" pitchFamily="34" charset="0"/>
                <a:cs typeface="Calibri" panose="020F0502020204030204" pitchFamily="34" charset="0"/>
              </a:rPr>
              <a:t>haftadan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sonra</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gebenin</a:t>
            </a:r>
            <a:r>
              <a:rPr lang="en-US" sz="4800" dirty="0">
                <a:latin typeface="Calibri" panose="020F0502020204030204" pitchFamily="34" charset="0"/>
                <a:cs typeface="Calibri" panose="020F0502020204030204" pitchFamily="34" charset="0"/>
              </a:rPr>
              <a:t> fetus </a:t>
            </a:r>
            <a:r>
              <a:rPr lang="en-US" sz="4800" dirty="0" err="1">
                <a:latin typeface="Calibri" panose="020F0502020204030204" pitchFamily="34" charset="0"/>
                <a:cs typeface="Calibri" panose="020F0502020204030204" pitchFamily="34" charset="0"/>
              </a:rPr>
              <a:t>hareketlerini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hissetmemesi</a:t>
            </a:r>
            <a:endParaRPr lang="en-US" sz="4800" dirty="0">
              <a:latin typeface="Calibri" panose="020F0502020204030204" pitchFamily="34" charset="0"/>
              <a:cs typeface="Calibri" panose="020F0502020204030204" pitchFamily="34" charset="0"/>
            </a:endParaRPr>
          </a:p>
          <a:p>
            <a:r>
              <a:rPr lang="en-US" sz="4800" dirty="0">
                <a:latin typeface="Calibri" panose="020F0502020204030204" pitchFamily="34" charset="0"/>
                <a:cs typeface="Calibri" panose="020F0502020204030204" pitchFamily="34" charset="0"/>
              </a:rPr>
              <a:t>32. </a:t>
            </a:r>
            <a:r>
              <a:rPr lang="en-US" sz="4800" dirty="0" err="1">
                <a:latin typeface="Calibri" panose="020F0502020204030204" pitchFamily="34" charset="0"/>
                <a:cs typeface="Calibri" panose="020F0502020204030204" pitchFamily="34" charset="0"/>
              </a:rPr>
              <a:t>Pelvik</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Kitle</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Myom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Uterin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Malformasyon</a:t>
            </a:r>
            <a:endParaRPr lang="en-US" sz="4800" dirty="0">
              <a:latin typeface="Calibri" panose="020F0502020204030204" pitchFamily="34" charset="0"/>
              <a:cs typeface="Calibri" panose="020F0502020204030204" pitchFamily="34" charset="0"/>
            </a:endParaRPr>
          </a:p>
          <a:p>
            <a:pPr marL="0" indent="0">
              <a:buNone/>
            </a:pPr>
            <a:endParaRPr lang="en-US" dirty="0"/>
          </a:p>
          <a:p>
            <a:endParaRPr lang="en-US" dirty="0"/>
          </a:p>
          <a:p>
            <a:r>
              <a:rPr lang="en-US" sz="6400" b="1" dirty="0" err="1">
                <a:latin typeface="Calibri" panose="020F0502020204030204" pitchFamily="34" charset="0"/>
                <a:cs typeface="Calibri" panose="020F0502020204030204" pitchFamily="34" charset="0"/>
              </a:rPr>
              <a:t>Eğer</a:t>
            </a:r>
            <a:r>
              <a:rPr lang="en-US" sz="6400" b="1" dirty="0">
                <a:latin typeface="Calibri" panose="020F0502020204030204" pitchFamily="34" charset="0"/>
                <a:cs typeface="Calibri" panose="020F0502020204030204" pitchFamily="34" charset="0"/>
              </a:rPr>
              <a:t> risk </a:t>
            </a:r>
            <a:r>
              <a:rPr lang="en-US" sz="6400" b="1" dirty="0" err="1">
                <a:latin typeface="Calibri" panose="020F0502020204030204" pitchFamily="34" charset="0"/>
                <a:cs typeface="Calibri" panose="020F0502020204030204" pitchFamily="34" charset="0"/>
              </a:rPr>
              <a:t>değerlendirme</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formundaki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kriterlerden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birine</a:t>
            </a:r>
            <a:r>
              <a:rPr lang="en-US" sz="6400" b="1" dirty="0">
                <a:latin typeface="Calibri" panose="020F0502020204030204" pitchFamily="34" charset="0"/>
                <a:cs typeface="Calibri" panose="020F0502020204030204" pitchFamily="34" charset="0"/>
              </a:rPr>
              <a:t> bile “evet” </a:t>
            </a:r>
            <a:r>
              <a:rPr lang="en-US" sz="6400" b="1" dirty="0" err="1">
                <a:latin typeface="Calibri" panose="020F0502020204030204" pitchFamily="34" charset="0"/>
                <a:cs typeface="Calibri" panose="020F0502020204030204" pitchFamily="34" charset="0"/>
              </a:rPr>
              <a:t>cevabı</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verilir</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ise</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mutlaka</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Kadın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Doğum</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Uzmanı</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bulunan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bir</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sağlık</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kuruluşuna</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sevk</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edilir</a:t>
            </a:r>
            <a:r>
              <a:rPr lang="en-US" sz="6400" b="1" dirty="0">
                <a:latin typeface="Calibri" panose="020F0502020204030204" pitchFamily="34" charset="0"/>
                <a:cs typeface="Calibri" panose="020F0502020204030204" pitchFamily="34" charset="0"/>
              </a:rPr>
              <a:t>.</a:t>
            </a:r>
          </a:p>
          <a:p>
            <a:r>
              <a:rPr lang="en-US" sz="6400" b="1" dirty="0" err="1">
                <a:latin typeface="Calibri" panose="020F0502020204030204" pitchFamily="34" charset="0"/>
                <a:cs typeface="Calibri" panose="020F0502020204030204" pitchFamily="34" charset="0"/>
              </a:rPr>
              <a:t>Uzman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hekimin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değerlendirmesi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ve</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önerisi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doğrultusunda</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izlemler</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birinci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veya</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ikinci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basamakta</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devam</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ettirilir</a:t>
            </a:r>
            <a:r>
              <a:rPr lang="en-US" sz="6400" b="1" dirty="0">
                <a:latin typeface="Calibri" panose="020F0502020204030204" pitchFamily="34" charset="0"/>
                <a:cs typeface="Calibri" panose="020F0502020204030204" pitchFamily="34" charset="0"/>
              </a:rPr>
              <a:t>.</a:t>
            </a:r>
          </a:p>
          <a:p>
            <a:r>
              <a:rPr lang="en-US" sz="6400" b="1" dirty="0" err="1">
                <a:latin typeface="Calibri" panose="020F0502020204030204" pitchFamily="34" charset="0"/>
                <a:cs typeface="Calibri" panose="020F0502020204030204" pitchFamily="34" charset="0"/>
              </a:rPr>
              <a:t>Gebenin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izlemi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birinci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ve</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ikinci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basamağın</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koordineli</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çalışması</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ile</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sürdürülür</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gerekirse</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izlem</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sayısı</a:t>
            </a:r>
            <a:r>
              <a:rPr lang="en-US" sz="6400" b="1" dirty="0">
                <a:latin typeface="Calibri" panose="020F0502020204030204" pitchFamily="34" charset="0"/>
                <a:cs typeface="Calibri" panose="020F0502020204030204" pitchFamily="34" charset="0"/>
              </a:rPr>
              <a:t> </a:t>
            </a:r>
            <a:r>
              <a:rPr lang="en-US" sz="6400" b="1" dirty="0" err="1">
                <a:latin typeface="Calibri" panose="020F0502020204030204" pitchFamily="34" charset="0"/>
                <a:cs typeface="Calibri" panose="020F0502020204030204" pitchFamily="34" charset="0"/>
              </a:rPr>
              <a:t>arttırılır</a:t>
            </a:r>
            <a:r>
              <a:rPr lang="en-US" sz="6400" b="1" dirty="0">
                <a:latin typeface="Calibri" panose="020F0502020204030204" pitchFamily="34" charset="0"/>
                <a:cs typeface="Calibri" panose="020F0502020204030204" pitchFamily="34" charset="0"/>
              </a:rPr>
              <a:t>.</a:t>
            </a:r>
          </a:p>
          <a:p>
            <a:endParaRPr lang="en-US" dirty="0"/>
          </a:p>
        </p:txBody>
      </p:sp>
      <p:sp>
        <p:nvSpPr>
          <p:cNvPr id="2" name="Title 1">
            <a:extLst>
              <a:ext uri="{FF2B5EF4-FFF2-40B4-BE49-F238E27FC236}">
                <a16:creationId xmlns:a16="http://schemas.microsoft.com/office/drawing/2014/main" id="{DC0E5F25-DF2F-2BBF-BAF2-065470A79AAE}"/>
              </a:ext>
            </a:extLst>
          </p:cNvPr>
          <p:cNvSpPr txBox="1">
            <a:spLocks/>
          </p:cNvSpPr>
          <p:nvPr/>
        </p:nvSpPr>
        <p:spPr>
          <a:xfrm>
            <a:off x="618565" y="301111"/>
            <a:ext cx="8229600" cy="990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US" sz="3600" b="1" i="0">
                <a:latin typeface="Calibri Light" panose="020F0302020204030204" pitchFamily="34" charset="0"/>
                <a:cs typeface="Calibri Light" panose="020F0302020204030204" pitchFamily="34" charset="0"/>
              </a:rPr>
              <a:t>Risk </a:t>
            </a:r>
            <a:r>
              <a:rPr lang="en-US" sz="3600" b="1" i="0" err="1">
                <a:latin typeface="Calibri Light" panose="020F0302020204030204" pitchFamily="34" charset="0"/>
                <a:cs typeface="Calibri Light" panose="020F0302020204030204" pitchFamily="34" charset="0"/>
              </a:rPr>
              <a:t>değerlendirme</a:t>
            </a:r>
            <a:r>
              <a:rPr lang="en-US" sz="3600" b="1" i="0">
                <a:latin typeface="Calibri Light" panose="020F0302020204030204" pitchFamily="34" charset="0"/>
                <a:cs typeface="Calibri Light" panose="020F0302020204030204" pitchFamily="34" charset="0"/>
              </a:rPr>
              <a:t> </a:t>
            </a:r>
            <a:r>
              <a:rPr lang="en-US" sz="3600" b="1" i="0" err="1">
                <a:latin typeface="Calibri Light" panose="020F0302020204030204" pitchFamily="34" charset="0"/>
                <a:cs typeface="Calibri Light" panose="020F0302020204030204" pitchFamily="34" charset="0"/>
              </a:rPr>
              <a:t>formu</a:t>
            </a:r>
            <a:endParaRPr lang="en-US" sz="3600" b="1"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8286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EA36B92-8637-1D2C-2918-5EDB36A2131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56841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81D164FD-AB8B-D54D-9853-012A6D91BB19}"/>
              </a:ext>
            </a:extLst>
          </p:cNvPr>
          <p:cNvGraphicFramePr/>
          <p:nvPr>
            <p:extLst>
              <p:ext uri="{D42A27DB-BD31-4B8C-83A1-F6EECF244321}">
                <p14:modId xmlns:p14="http://schemas.microsoft.com/office/powerpoint/2010/main" val="2574317204"/>
              </p:ext>
            </p:extLst>
          </p:nvPr>
        </p:nvGraphicFramePr>
        <p:xfrm>
          <a:off x="760475" y="2434994"/>
          <a:ext cx="10671048" cy="3943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9906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420625"/>
            <a:ext cx="10667998" cy="1326814"/>
          </a:xfrm>
        </p:spPr>
        <p:txBody>
          <a:bodyPr anchor="ctr">
            <a:normAutofit/>
          </a:bodyPr>
          <a:lstStyle/>
          <a:p>
            <a:r>
              <a:rPr lang="en-US" sz="5400" b="1" i="0" err="1">
                <a:solidFill>
                  <a:srgbClr val="C00000"/>
                </a:solidFill>
                <a:latin typeface="Calibri Light" panose="020F0302020204030204" pitchFamily="34" charset="0"/>
                <a:cs typeface="Calibri Light" panose="020F0302020204030204" pitchFamily="34" charset="0"/>
              </a:rPr>
              <a:t>Preeklampsi</a:t>
            </a:r>
            <a:endParaRPr lang="en-US" sz="5400" b="1" i="0">
              <a:solidFill>
                <a:srgbClr val="C00000"/>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Ekran Resmi 2022-11-04 18.47.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89" y="2797979"/>
            <a:ext cx="6400974" cy="2388434"/>
          </a:xfrm>
          <a:prstGeom prst="rect">
            <a:avLst/>
          </a:prstGeom>
        </p:spPr>
      </p:pic>
      <p:sp>
        <p:nvSpPr>
          <p:cNvPr id="3" name="Content Placeholder 2"/>
          <p:cNvSpPr>
            <a:spLocks noGrp="1"/>
          </p:cNvSpPr>
          <p:nvPr>
            <p:ph idx="1"/>
          </p:nvPr>
        </p:nvSpPr>
        <p:spPr>
          <a:xfrm>
            <a:off x="7302876" y="2204640"/>
            <a:ext cx="4889124" cy="3579788"/>
          </a:xfrm>
        </p:spPr>
        <p:txBody>
          <a:bodyPr>
            <a:noAutofit/>
          </a:bodyPr>
          <a:lstStyle/>
          <a:p>
            <a:pPr>
              <a:lnSpc>
                <a:spcPct val="100000"/>
              </a:lnSpc>
            </a:pPr>
            <a:r>
              <a:rPr lang="en-US" sz="2200" dirty="0">
                <a:latin typeface="Calibri" panose="020F0502020204030204" pitchFamily="34" charset="0"/>
                <a:cs typeface="Calibri" panose="020F0502020204030204" pitchFamily="34" charset="0"/>
              </a:rPr>
              <a:t>Risk </a:t>
            </a:r>
            <a:r>
              <a:rPr lang="en-US" sz="2200" dirty="0" err="1">
                <a:latin typeface="Calibri" panose="020F0502020204030204" pitchFamily="34" charset="0"/>
                <a:cs typeface="Calibri" panose="020F0502020204030204" pitchFamily="34" charset="0"/>
              </a:rPr>
              <a:t>faktörlerini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gözden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geçirmeye</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yönelik</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medikal</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öykü</a:t>
            </a:r>
            <a:r>
              <a:rPr lang="en-US" sz="2200" dirty="0">
                <a:latin typeface="Calibri" panose="020F0502020204030204" pitchFamily="34" charset="0"/>
                <a:cs typeface="Calibri" panose="020F0502020204030204" pitchFamily="34" charset="0"/>
              </a:rPr>
              <a:t> alma </a:t>
            </a:r>
            <a:r>
              <a:rPr lang="en-US" sz="2200" dirty="0" err="1">
                <a:latin typeface="Calibri" panose="020F0502020204030204" pitchFamily="34" charset="0"/>
                <a:cs typeface="Calibri" panose="020F0502020204030204" pitchFamily="34" charset="0"/>
              </a:rPr>
              <a:t>dışında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demografik</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biokimyasal</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ya</a:t>
            </a:r>
            <a:r>
              <a:rPr lang="en-US" sz="2200" dirty="0">
                <a:latin typeface="Calibri" panose="020F0502020204030204" pitchFamily="34" charset="0"/>
                <a:cs typeface="Calibri" panose="020F0502020204030204" pitchFamily="34" charset="0"/>
              </a:rPr>
              <a:t> da </a:t>
            </a:r>
            <a:r>
              <a:rPr lang="en-US" sz="2200" dirty="0" err="1">
                <a:latin typeface="Calibri" panose="020F0502020204030204" pitchFamily="34" charset="0"/>
                <a:cs typeface="Calibri" panose="020F0502020204030204" pitchFamily="34" charset="0"/>
              </a:rPr>
              <a:t>biofiziksel</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tarama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yapılması</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önerilmez</a:t>
            </a:r>
            <a:r>
              <a:rPr lang="en-US" sz="2200" dirty="0">
                <a:latin typeface="Calibri" panose="020F0502020204030204" pitchFamily="34" charset="0"/>
                <a:cs typeface="Calibri" panose="020F0502020204030204" pitchFamily="34" charset="0"/>
              </a:rPr>
              <a:t>.* </a:t>
            </a:r>
          </a:p>
          <a:p>
            <a:pPr>
              <a:lnSpc>
                <a:spcPct val="100000"/>
              </a:lnSpc>
            </a:pPr>
            <a:endParaRPr lang="en-US" sz="2200" dirty="0">
              <a:latin typeface="Calibri" panose="020F0502020204030204" pitchFamily="34" charset="0"/>
              <a:cs typeface="Calibri" panose="020F0502020204030204" pitchFamily="34" charset="0"/>
            </a:endParaRPr>
          </a:p>
          <a:p>
            <a:pPr>
              <a:lnSpc>
                <a:spcPct val="100000"/>
              </a:lnSpc>
              <a:buFont typeface="Wingdings" pitchFamily="2" charset="2"/>
              <a:buChar char="Ø"/>
            </a:pP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Majör</a:t>
            </a:r>
            <a:r>
              <a:rPr lang="en-US" sz="2200" dirty="0">
                <a:latin typeface="Calibri" panose="020F0502020204030204" pitchFamily="34" charset="0"/>
                <a:cs typeface="Calibri" panose="020F0502020204030204" pitchFamily="34" charset="0"/>
              </a:rPr>
              <a:t> risk </a:t>
            </a:r>
            <a:r>
              <a:rPr lang="en-US" sz="2200" dirty="0" err="1">
                <a:latin typeface="Calibri" panose="020F0502020204030204" pitchFamily="34" charset="0"/>
                <a:cs typeface="Calibri" panose="020F0502020204030204" pitchFamily="34" charset="0"/>
              </a:rPr>
              <a:t>faktörlerinden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en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az</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biri</a:t>
            </a:r>
            <a:endParaRPr lang="en-US" sz="2200" dirty="0">
              <a:latin typeface="Calibri" panose="020F0502020204030204" pitchFamily="34" charset="0"/>
              <a:cs typeface="Calibri" panose="020F0502020204030204" pitchFamily="34" charset="0"/>
            </a:endParaRPr>
          </a:p>
          <a:p>
            <a:pPr>
              <a:lnSpc>
                <a:spcPct val="100000"/>
              </a:lnSpc>
              <a:buFont typeface="Wingdings" pitchFamily="2" charset="2"/>
              <a:buChar char="Ø"/>
            </a:pPr>
            <a:r>
              <a:rPr lang="en-US" sz="2200" dirty="0">
                <a:latin typeface="Calibri" panose="020F0502020204030204" pitchFamily="34" charset="0"/>
                <a:cs typeface="Calibri" panose="020F0502020204030204" pitchFamily="34" charset="0"/>
              </a:rPr>
              <a:t>  Minor risk </a:t>
            </a:r>
            <a:r>
              <a:rPr lang="en-US" sz="2200" dirty="0" err="1">
                <a:latin typeface="Calibri" panose="020F0502020204030204" pitchFamily="34" charset="0"/>
                <a:cs typeface="Calibri" panose="020F0502020204030204" pitchFamily="34" charset="0"/>
              </a:rPr>
              <a:t>faktörlerinden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en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az</a:t>
            </a:r>
            <a:r>
              <a:rPr lang="en-US" sz="2200" dirty="0">
                <a:latin typeface="Calibri" panose="020F0502020204030204" pitchFamily="34" charset="0"/>
                <a:cs typeface="Calibri" panose="020F0502020204030204" pitchFamily="34" charset="0"/>
              </a:rPr>
              <a:t> 2 </a:t>
            </a:r>
            <a:r>
              <a:rPr lang="en-US" sz="2200" dirty="0" err="1">
                <a:latin typeface="Calibri" panose="020F0502020204030204" pitchFamily="34" charset="0"/>
                <a:cs typeface="Calibri" panose="020F0502020204030204" pitchFamily="34" charset="0"/>
              </a:rPr>
              <a:t>si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varsa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ve</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kontrendike</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bir</a:t>
            </a:r>
            <a:r>
              <a:rPr lang="en-US" sz="2200" dirty="0">
                <a:latin typeface="Calibri" panose="020F0502020204030204" pitchFamily="34" charset="0"/>
                <a:cs typeface="Calibri" panose="020F0502020204030204" pitchFamily="34" charset="0"/>
              </a:rPr>
              <a:t> durum </a:t>
            </a:r>
            <a:r>
              <a:rPr lang="en-US" sz="2200" dirty="0" err="1">
                <a:latin typeface="Calibri" panose="020F0502020204030204" pitchFamily="34" charset="0"/>
                <a:cs typeface="Calibri" panose="020F0502020204030204" pitchFamily="34" charset="0"/>
              </a:rPr>
              <a:t>yoksa</a:t>
            </a:r>
            <a:r>
              <a:rPr lang="en-US" sz="2200" dirty="0">
                <a:latin typeface="Calibri" panose="020F0502020204030204" pitchFamily="34" charset="0"/>
                <a:cs typeface="Calibri" panose="020F0502020204030204" pitchFamily="34" charset="0"/>
              </a:rPr>
              <a:t> </a:t>
            </a:r>
          </a:p>
          <a:p>
            <a:pPr marL="0" indent="0">
              <a:lnSpc>
                <a:spcPct val="100000"/>
              </a:lnSpc>
              <a:buNone/>
            </a:pPr>
            <a:endParaRPr lang="en-US" sz="2200" dirty="0">
              <a:latin typeface="Calibri" panose="020F0502020204030204" pitchFamily="34" charset="0"/>
              <a:cs typeface="Calibri" panose="020F0502020204030204" pitchFamily="34" charset="0"/>
            </a:endParaRPr>
          </a:p>
          <a:p>
            <a:pPr marL="0" indent="0" algn="ctr">
              <a:lnSpc>
                <a:spcPct val="100000"/>
              </a:lnSpc>
              <a:buNone/>
            </a:pPr>
            <a:r>
              <a:rPr lang="en-US" sz="2200" dirty="0">
                <a:latin typeface="Calibri" panose="020F0502020204030204" pitchFamily="34" charset="0"/>
                <a:cs typeface="Calibri" panose="020F0502020204030204" pitchFamily="34" charset="0"/>
              </a:rPr>
              <a:t>12-35.gebelik </a:t>
            </a:r>
            <a:r>
              <a:rPr lang="en-US" sz="2200" dirty="0" err="1">
                <a:latin typeface="Calibri" panose="020F0502020204030204" pitchFamily="34" charset="0"/>
                <a:cs typeface="Calibri" panose="020F0502020204030204" pitchFamily="34" charset="0"/>
              </a:rPr>
              <a:t>haftalarında</a:t>
            </a:r>
            <a:r>
              <a:rPr lang="en-US" sz="2200" dirty="0">
                <a:latin typeface="Calibri" panose="020F0502020204030204" pitchFamily="34" charset="0"/>
                <a:cs typeface="Calibri" panose="020F0502020204030204" pitchFamily="34" charset="0"/>
              </a:rPr>
              <a:t> 80 mg/</a:t>
            </a:r>
            <a:r>
              <a:rPr lang="en-US" sz="2200" dirty="0" err="1">
                <a:latin typeface="Calibri" panose="020F0502020204030204" pitchFamily="34" charset="0"/>
                <a:cs typeface="Calibri" panose="020F0502020204030204" pitchFamily="34" charset="0"/>
              </a:rPr>
              <a:t>gün</a:t>
            </a:r>
            <a:r>
              <a:rPr lang="en-US" sz="2200" dirty="0">
                <a:latin typeface="Calibri" panose="020F0502020204030204" pitchFamily="34" charset="0"/>
                <a:cs typeface="Calibri" panose="020F0502020204030204" pitchFamily="34" charset="0"/>
              </a:rPr>
              <a:t> Aspirin </a:t>
            </a:r>
            <a:r>
              <a:rPr lang="en-US" sz="2200" dirty="0" err="1">
                <a:latin typeface="Calibri" panose="020F0502020204030204" pitchFamily="34" charset="0"/>
                <a:cs typeface="Calibri" panose="020F0502020204030204" pitchFamily="34" charset="0"/>
              </a:rPr>
              <a:t>veriniz</a:t>
            </a:r>
            <a:r>
              <a:rPr lang="en-US" sz="2200" dirty="0">
                <a:latin typeface="Calibri" panose="020F0502020204030204" pitchFamily="34" charset="0"/>
                <a:cs typeface="Calibri" panose="020F0502020204030204" pitchFamily="34" charset="0"/>
              </a:rPr>
              <a:t>.</a:t>
            </a:r>
          </a:p>
          <a:p>
            <a:pPr marL="0" indent="0">
              <a:lnSpc>
                <a:spcPct val="100000"/>
              </a:lnSpc>
              <a:buNone/>
            </a:pPr>
            <a:r>
              <a:rPr lang="en-US" sz="2200" dirty="0">
                <a:latin typeface="Calibri" panose="020F0502020204030204" pitchFamily="34" charset="0"/>
                <a:cs typeface="Calibri" panose="020F0502020204030204" pitchFamily="34" charset="0"/>
              </a:rPr>
              <a:t>*ACOG</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5" name="Aşağı Ok 4">
            <a:extLst>
              <a:ext uri="{FF2B5EF4-FFF2-40B4-BE49-F238E27FC236}">
                <a16:creationId xmlns:a16="http://schemas.microsoft.com/office/drawing/2014/main" id="{C30D2784-BB72-53C2-4D41-7D45216E1931}"/>
              </a:ext>
            </a:extLst>
          </p:cNvPr>
          <p:cNvSpPr/>
          <p:nvPr/>
        </p:nvSpPr>
        <p:spPr>
          <a:xfrm>
            <a:off x="9663032" y="5369293"/>
            <a:ext cx="168812" cy="3140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0937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1" y="1203712"/>
            <a:ext cx="3866215" cy="1131525"/>
          </a:xfrm>
        </p:spPr>
        <p:txBody>
          <a:bodyPr>
            <a:normAutofit fontScale="90000"/>
          </a:bodyPr>
          <a:lstStyle/>
          <a:p>
            <a:r>
              <a:rPr lang="en-US" sz="4000" b="1"/>
              <a:t>4. LABORATUAR TESTLERİ</a:t>
            </a:r>
          </a:p>
        </p:txBody>
      </p:sp>
      <p:cxnSp>
        <p:nvCxnSpPr>
          <p:cNvPr id="12" name="Straight Connector 11">
            <a:extLst>
              <a:ext uri="{FF2B5EF4-FFF2-40B4-BE49-F238E27FC236}">
                <a16:creationId xmlns:a16="http://schemas.microsoft.com/office/drawing/2014/main" id="{C629AF8A-C09C-4B6F-B505-26D1FD0FBE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2998"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İçerik Yer Tutucusu 2">
            <a:extLst>
              <a:ext uri="{FF2B5EF4-FFF2-40B4-BE49-F238E27FC236}">
                <a16:creationId xmlns:a16="http://schemas.microsoft.com/office/drawing/2014/main" id="{C6E2EA28-597B-47ED-BCB6-8D30E3589ABA}"/>
              </a:ext>
            </a:extLst>
          </p:cNvPr>
          <p:cNvSpPr>
            <a:spLocks noGrp="1"/>
          </p:cNvSpPr>
          <p:nvPr>
            <p:ph idx="1"/>
          </p:nvPr>
        </p:nvSpPr>
        <p:spPr>
          <a:xfrm>
            <a:off x="5274732" y="1063256"/>
            <a:ext cx="6155267" cy="4450575"/>
          </a:xfrm>
        </p:spPr>
        <p:txBody>
          <a:bodyPr>
            <a:noAutofit/>
          </a:bodyPr>
          <a:lstStyle/>
          <a:p>
            <a:pPr>
              <a:lnSpc>
                <a:spcPct val="100000"/>
              </a:lnSpc>
            </a:pPr>
            <a:r>
              <a:rPr lang="tr-TR" sz="2400" err="1">
                <a:latin typeface="Calibri" panose="020F0502020204030204" pitchFamily="34" charset="0"/>
                <a:cs typeface="Calibri" panose="020F0502020204030204" pitchFamily="34" charset="0"/>
              </a:rPr>
              <a:t>Tit</a:t>
            </a:r>
            <a:endParaRPr lang="tr-TR" sz="2400">
              <a:latin typeface="Calibri" panose="020F0502020204030204" pitchFamily="34" charset="0"/>
              <a:cs typeface="Calibri" panose="020F0502020204030204" pitchFamily="34" charset="0"/>
            </a:endParaRPr>
          </a:p>
          <a:p>
            <a:pPr>
              <a:lnSpc>
                <a:spcPct val="100000"/>
              </a:lnSpc>
            </a:pPr>
            <a:r>
              <a:rPr lang="tr-TR" sz="2400" err="1">
                <a:latin typeface="Calibri" panose="020F0502020204030204" pitchFamily="34" charset="0"/>
                <a:cs typeface="Calibri" panose="020F0502020204030204" pitchFamily="34" charset="0"/>
              </a:rPr>
              <a:t>Hb</a:t>
            </a:r>
            <a:r>
              <a:rPr lang="tr-TR" sz="2400">
                <a:latin typeface="Calibri" panose="020F0502020204030204" pitchFamily="34" charset="0"/>
                <a:cs typeface="Calibri" panose="020F0502020204030204" pitchFamily="34" charset="0"/>
              </a:rPr>
              <a:t> (+bakılabiliyorsa </a:t>
            </a:r>
            <a:r>
              <a:rPr lang="tr-TR" sz="2400" err="1">
                <a:latin typeface="Calibri" panose="020F0502020204030204" pitchFamily="34" charset="0"/>
                <a:cs typeface="Calibri" panose="020F0502020204030204" pitchFamily="34" charset="0"/>
              </a:rPr>
              <a:t>ferritin</a:t>
            </a:r>
            <a:r>
              <a:rPr lang="tr-TR" sz="2400">
                <a:latin typeface="Calibri" panose="020F0502020204030204" pitchFamily="34" charset="0"/>
                <a:cs typeface="Calibri" panose="020F0502020204030204" pitchFamily="34" charset="0"/>
              </a:rPr>
              <a:t>)</a:t>
            </a:r>
          </a:p>
          <a:p>
            <a:pPr>
              <a:lnSpc>
                <a:spcPct val="100000"/>
              </a:lnSpc>
            </a:pPr>
            <a:r>
              <a:rPr lang="tr-TR" sz="2400" err="1">
                <a:latin typeface="Calibri" panose="020F0502020204030204" pitchFamily="34" charset="0"/>
                <a:cs typeface="Calibri" panose="020F0502020204030204" pitchFamily="34" charset="0"/>
              </a:rPr>
              <a:t>Hbsag</a:t>
            </a:r>
            <a:r>
              <a:rPr lang="tr-TR" sz="2400">
                <a:latin typeface="Calibri" panose="020F0502020204030204" pitchFamily="34" charset="0"/>
                <a:cs typeface="Calibri" panose="020F0502020204030204" pitchFamily="34" charset="0"/>
              </a:rPr>
              <a:t> </a:t>
            </a:r>
          </a:p>
          <a:p>
            <a:pPr>
              <a:lnSpc>
                <a:spcPct val="100000"/>
              </a:lnSpc>
            </a:pPr>
            <a:r>
              <a:rPr lang="tr-TR" sz="2400">
                <a:latin typeface="Calibri" panose="020F0502020204030204" pitchFamily="34" charset="0"/>
                <a:cs typeface="Calibri" panose="020F0502020204030204" pitchFamily="34" charset="0"/>
              </a:rPr>
              <a:t>Gebenin ve eşinin kan grubu </a:t>
            </a:r>
          </a:p>
          <a:p>
            <a:pPr marL="0" indent="0">
              <a:lnSpc>
                <a:spcPct val="100000"/>
              </a:lnSpc>
              <a:buNone/>
            </a:pPr>
            <a:r>
              <a:rPr lang="tr-TR" sz="2400">
                <a:latin typeface="Calibri" panose="020F0502020204030204" pitchFamily="34" charset="0"/>
                <a:cs typeface="Calibri" panose="020F0502020204030204" pitchFamily="34" charset="0"/>
              </a:rPr>
              <a:t>     -Uyumsuzluk var ise indirekt </a:t>
            </a:r>
            <a:r>
              <a:rPr lang="tr-TR" sz="2400" err="1">
                <a:latin typeface="Calibri" panose="020F0502020204030204" pitchFamily="34" charset="0"/>
                <a:cs typeface="Calibri" panose="020F0502020204030204" pitchFamily="34" charset="0"/>
              </a:rPr>
              <a:t>Coombs</a:t>
            </a:r>
            <a:r>
              <a:rPr lang="tr-TR" sz="2400">
                <a:latin typeface="Calibri" panose="020F0502020204030204" pitchFamily="34" charset="0"/>
                <a:cs typeface="Calibri" panose="020F0502020204030204" pitchFamily="34" charset="0"/>
              </a:rPr>
              <a:t> testi</a:t>
            </a:r>
          </a:p>
          <a:p>
            <a:pPr>
              <a:lnSpc>
                <a:spcPct val="100000"/>
              </a:lnSpc>
            </a:pPr>
            <a:r>
              <a:rPr lang="tr-TR" sz="2400">
                <a:latin typeface="Calibri" panose="020F0502020204030204" pitchFamily="34" charset="0"/>
                <a:cs typeface="Calibri" panose="020F0502020204030204" pitchFamily="34" charset="0"/>
              </a:rPr>
              <a:t>Glukoz</a:t>
            </a:r>
          </a:p>
          <a:p>
            <a:pPr>
              <a:lnSpc>
                <a:spcPct val="100000"/>
              </a:lnSpc>
            </a:pPr>
            <a:r>
              <a:rPr lang="tr-TR" sz="2400">
                <a:latin typeface="Calibri" panose="020F0502020204030204" pitchFamily="34" charset="0"/>
                <a:cs typeface="Calibri" panose="020F0502020204030204" pitchFamily="34" charset="0"/>
              </a:rPr>
              <a:t>TSH</a:t>
            </a:r>
          </a:p>
          <a:p>
            <a:pPr>
              <a:lnSpc>
                <a:spcPct val="100000"/>
              </a:lnSpc>
            </a:pPr>
            <a:r>
              <a:rPr lang="tr-TR" sz="2400">
                <a:latin typeface="Calibri" panose="020F0502020204030204" pitchFamily="34" charset="0"/>
                <a:cs typeface="Calibri" panose="020F0502020204030204" pitchFamily="34" charset="0"/>
              </a:rPr>
              <a:t>Tarama testleri</a:t>
            </a:r>
          </a:p>
          <a:p>
            <a:pPr marL="525780" lvl="1" indent="-342900">
              <a:lnSpc>
                <a:spcPct val="100000"/>
              </a:lnSpc>
              <a:buFont typeface="Wingdings" pitchFamily="2" charset="2"/>
              <a:buChar char="ü"/>
            </a:pPr>
            <a:r>
              <a:rPr lang="tr-TR" sz="2400">
                <a:latin typeface="Calibri" panose="020F0502020204030204" pitchFamily="34" charset="0"/>
                <a:cs typeface="Calibri" panose="020F0502020204030204" pitchFamily="34" charset="0"/>
              </a:rPr>
              <a:t>11-14 ikili tarama</a:t>
            </a:r>
          </a:p>
          <a:p>
            <a:pPr marL="525780" lvl="1" indent="-342900">
              <a:lnSpc>
                <a:spcPct val="100000"/>
              </a:lnSpc>
              <a:buFont typeface="Wingdings" pitchFamily="2" charset="2"/>
              <a:buChar char="ü"/>
            </a:pPr>
            <a:r>
              <a:rPr lang="tr-TR" sz="2400">
                <a:latin typeface="Calibri" panose="020F0502020204030204" pitchFamily="34" charset="0"/>
                <a:cs typeface="Calibri" panose="020F0502020204030204" pitchFamily="34" charset="0"/>
              </a:rPr>
              <a:t>16-18 üçlü tarama</a:t>
            </a:r>
          </a:p>
          <a:p>
            <a:pPr marL="525780" lvl="1" indent="-342900">
              <a:lnSpc>
                <a:spcPct val="100000"/>
              </a:lnSpc>
              <a:buFont typeface="Wingdings" pitchFamily="2" charset="2"/>
              <a:buChar char="ü"/>
            </a:pPr>
            <a:r>
              <a:rPr lang="tr-TR" sz="2400">
                <a:latin typeface="Calibri" panose="020F0502020204030204" pitchFamily="34" charset="0"/>
                <a:cs typeface="Calibri" panose="020F0502020204030204" pitchFamily="34" charset="0"/>
              </a:rPr>
              <a:t>18-24 fetal anomali</a:t>
            </a:r>
          </a:p>
          <a:p>
            <a:pPr>
              <a:lnSpc>
                <a:spcPct val="100000"/>
              </a:lnSpc>
            </a:pPr>
            <a:endParaRPr lang="tr-TR" sz="2400">
              <a:latin typeface="Calibri" panose="020F0502020204030204" pitchFamily="34" charset="0"/>
              <a:cs typeface="Calibri" panose="020F0502020204030204" pitchFamily="34" charset="0"/>
            </a:endParaRPr>
          </a:p>
        </p:txBody>
      </p:sp>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141125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221876"/>
            <a:ext cx="8229600" cy="990600"/>
          </a:xfrm>
        </p:spPr>
        <p:txBody>
          <a:bodyPr>
            <a:normAutofit/>
          </a:bodyPr>
          <a:lstStyle/>
          <a:p>
            <a:r>
              <a:rPr lang="en-US" sz="3600" b="1" dirty="0"/>
              <a:t>Kan </a:t>
            </a:r>
            <a:r>
              <a:rPr lang="en-US" sz="3600" b="1" dirty="0" err="1"/>
              <a:t>tetkiki</a:t>
            </a:r>
            <a:r>
              <a:rPr lang="en-US" sz="3600" b="1" dirty="0"/>
              <a:t>:</a:t>
            </a:r>
          </a:p>
        </p:txBody>
      </p:sp>
      <p:sp>
        <p:nvSpPr>
          <p:cNvPr id="3" name="Content Placeholder 2"/>
          <p:cNvSpPr>
            <a:spLocks noGrp="1"/>
          </p:cNvSpPr>
          <p:nvPr>
            <p:ph idx="1"/>
          </p:nvPr>
        </p:nvSpPr>
        <p:spPr>
          <a:xfrm>
            <a:off x="554182" y="1014245"/>
            <a:ext cx="11333018" cy="5168143"/>
          </a:xfrm>
        </p:spPr>
        <p:txBody>
          <a:bodyPr>
            <a:noAutofit/>
          </a:bodyPr>
          <a:lstStyle/>
          <a:p>
            <a:pPr marL="0" indent="0">
              <a:buNone/>
            </a:pPr>
            <a:r>
              <a:rPr lang="en-US" sz="2800" b="1" dirty="0">
                <a:solidFill>
                  <a:srgbClr val="C00000"/>
                </a:solidFill>
                <a:latin typeface="Calibri" panose="020F0502020204030204" pitchFamily="34" charset="0"/>
                <a:cs typeface="Calibri" panose="020F0502020204030204" pitchFamily="34" charset="0"/>
              </a:rPr>
              <a:t>Tam </a:t>
            </a:r>
            <a:r>
              <a:rPr lang="en-US" sz="2800" b="1" dirty="0" err="1">
                <a:solidFill>
                  <a:srgbClr val="C00000"/>
                </a:solidFill>
                <a:latin typeface="Calibri" panose="020F0502020204030204" pitchFamily="34" charset="0"/>
                <a:cs typeface="Calibri" panose="020F0502020204030204" pitchFamily="34" charset="0"/>
              </a:rPr>
              <a:t>kan</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sayımı</a:t>
            </a:r>
            <a:endParaRPr lang="en-US" sz="2800" b="1" dirty="0">
              <a:solidFill>
                <a:srgbClr val="C00000"/>
              </a:solidFill>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Mikrositer</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anemi</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mevcut</a:t>
            </a:r>
            <a:r>
              <a:rPr lang="en-US" sz="2100" dirty="0">
                <a:latin typeface="Calibri" panose="020F0502020204030204" pitchFamily="34" charset="0"/>
                <a:cs typeface="Calibri" panose="020F0502020204030204" pitchFamily="34" charset="0"/>
              </a:rPr>
              <a:t> &gt;&gt; </a:t>
            </a:r>
            <a:r>
              <a:rPr lang="en-US" sz="2100" b="1" dirty="0" err="1">
                <a:solidFill>
                  <a:srgbClr val="C00000"/>
                </a:solidFill>
                <a:latin typeface="Calibri" panose="020F0502020204030204" pitchFamily="34" charset="0"/>
                <a:cs typeface="Calibri" panose="020F0502020204030204" pitchFamily="34" charset="0"/>
              </a:rPr>
              <a:t>demir</a:t>
            </a:r>
            <a:r>
              <a:rPr lang="en-US" sz="2100" b="1" dirty="0">
                <a:solidFill>
                  <a:srgbClr val="C00000"/>
                </a:solidFill>
                <a:latin typeface="Calibri" panose="020F0502020204030204" pitchFamily="34" charset="0"/>
                <a:cs typeface="Calibri" panose="020F0502020204030204" pitchFamily="34" charset="0"/>
              </a:rPr>
              <a:t> </a:t>
            </a:r>
            <a:r>
              <a:rPr lang="en-US" sz="2100" b="1" dirty="0" err="1">
                <a:solidFill>
                  <a:srgbClr val="C00000"/>
                </a:solidFill>
                <a:latin typeface="Calibri" panose="020F0502020204030204" pitchFamily="34" charset="0"/>
                <a:cs typeface="Calibri" panose="020F0502020204030204" pitchFamily="34" charset="0"/>
              </a:rPr>
              <a:t>tedavisi</a:t>
            </a:r>
            <a:r>
              <a:rPr lang="en-US" sz="2100" b="1" dirty="0">
                <a:solidFill>
                  <a:srgbClr val="C00000"/>
                </a:solidFill>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başla</a:t>
            </a:r>
            <a:r>
              <a:rPr lang="en-US" sz="2100" dirty="0">
                <a:latin typeface="Calibri" panose="020F0502020204030204" pitchFamily="34" charset="0"/>
                <a:cs typeface="Calibri" panose="020F0502020204030204" pitchFamily="34" charset="0"/>
              </a:rPr>
              <a:t> 2-4 </a:t>
            </a:r>
            <a:r>
              <a:rPr lang="en-US" sz="2100" dirty="0" err="1">
                <a:latin typeface="Calibri" panose="020F0502020204030204" pitchFamily="34" charset="0"/>
                <a:cs typeface="Calibri" panose="020F0502020204030204" pitchFamily="34" charset="0"/>
              </a:rPr>
              <a:t>hafta</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sonra</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kontrol</a:t>
            </a:r>
            <a:r>
              <a:rPr lang="en-US" sz="2100" dirty="0">
                <a:latin typeface="Calibri" panose="020F0502020204030204" pitchFamily="34" charset="0"/>
                <a:cs typeface="Calibri" panose="020F0502020204030204" pitchFamily="34" charset="0"/>
              </a:rPr>
              <a:t> </a:t>
            </a:r>
          </a:p>
          <a:p>
            <a:pPr marL="0" indent="0">
              <a:buNone/>
            </a:pPr>
            <a:r>
              <a:rPr lang="en-US" sz="2100" dirty="0">
                <a:latin typeface="Calibri" panose="020F0502020204030204" pitchFamily="34" charset="0"/>
                <a:cs typeface="Calibri" panose="020F0502020204030204" pitchFamily="34" charset="0"/>
              </a:rPr>
              <a:t>    Hemoglobin </a:t>
            </a:r>
            <a:r>
              <a:rPr lang="en-US" sz="2100" dirty="0" err="1">
                <a:latin typeface="Calibri" panose="020F0502020204030204" pitchFamily="34" charset="0"/>
                <a:cs typeface="Calibri" panose="020F0502020204030204" pitchFamily="34" charset="0"/>
              </a:rPr>
              <a:t>yükselmez</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ise</a:t>
            </a:r>
            <a:r>
              <a:rPr lang="en-US" sz="2100" dirty="0">
                <a:latin typeface="Calibri" panose="020F0502020204030204" pitchFamily="34" charset="0"/>
                <a:cs typeface="Calibri" panose="020F0502020204030204" pitchFamily="34" charset="0"/>
              </a:rPr>
              <a:t> &gt;&gt; </a:t>
            </a:r>
            <a:r>
              <a:rPr lang="en-US" sz="2100" dirty="0" err="1">
                <a:latin typeface="Calibri" panose="020F0502020204030204" pitchFamily="34" charset="0"/>
                <a:cs typeface="Calibri" panose="020F0502020204030204" pitchFamily="34" charset="0"/>
              </a:rPr>
              <a:t>sevk</a:t>
            </a:r>
            <a:r>
              <a:rPr lang="en-US" sz="2100" dirty="0">
                <a:latin typeface="Calibri" panose="020F0502020204030204" pitchFamily="34" charset="0"/>
                <a:cs typeface="Calibri" panose="020F0502020204030204" pitchFamily="34" charset="0"/>
              </a:rPr>
              <a:t> </a:t>
            </a:r>
          </a:p>
          <a:p>
            <a:pPr marL="0" indent="0">
              <a:buNone/>
            </a:pPr>
            <a:r>
              <a:rPr lang="en-US" sz="2100" dirty="0">
                <a:latin typeface="Calibri" panose="020F0502020204030204" pitchFamily="34" charset="0"/>
                <a:cs typeface="Calibri" panose="020F0502020204030204" pitchFamily="34" charset="0"/>
              </a:rPr>
              <a:t>    Demir </a:t>
            </a:r>
            <a:r>
              <a:rPr lang="en-US" sz="2100" dirty="0" err="1">
                <a:latin typeface="Calibri" panose="020F0502020204030204" pitchFamily="34" charset="0"/>
                <a:cs typeface="Calibri" panose="020F0502020204030204" pitchFamily="34" charset="0"/>
              </a:rPr>
              <a:t>eksikliği</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olmayan</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gebede</a:t>
            </a:r>
            <a:r>
              <a:rPr lang="en-US" sz="2100" dirty="0">
                <a:latin typeface="Calibri" panose="020F0502020204030204" pitchFamily="34" charset="0"/>
                <a:cs typeface="Calibri" panose="020F0502020204030204" pitchFamily="34" charset="0"/>
              </a:rPr>
              <a:t> </a:t>
            </a:r>
            <a:r>
              <a:rPr lang="en-US" sz="2100" dirty="0">
                <a:solidFill>
                  <a:srgbClr val="C00000"/>
                </a:solidFill>
                <a:latin typeface="Calibri" panose="020F0502020204030204" pitchFamily="34" charset="0"/>
                <a:cs typeface="Calibri" panose="020F0502020204030204" pitchFamily="34" charset="0"/>
              </a:rPr>
              <a:t>MCV&lt; 80 </a:t>
            </a:r>
            <a:r>
              <a:rPr lang="en-US" sz="2100" dirty="0" err="1">
                <a:latin typeface="Calibri" panose="020F0502020204030204" pitchFamily="34" charset="0"/>
                <a:cs typeface="Calibri" panose="020F0502020204030204" pitchFamily="34" charset="0"/>
              </a:rPr>
              <a:t>fL</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ise</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talasemi</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taramasına</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yönlendiriniz</a:t>
            </a:r>
            <a:r>
              <a:rPr lang="en-US" sz="2100" dirty="0">
                <a:latin typeface="Calibri" panose="020F0502020204030204" pitchFamily="34" charset="0"/>
                <a:cs typeface="Calibri" panose="020F0502020204030204" pitchFamily="34" charset="0"/>
              </a:rPr>
              <a:t>.</a:t>
            </a:r>
          </a:p>
          <a:p>
            <a:r>
              <a:rPr lang="en-US" sz="2100" dirty="0" err="1">
                <a:solidFill>
                  <a:schemeClr val="tx1"/>
                </a:solidFill>
                <a:latin typeface="Calibri" panose="020F0502020204030204" pitchFamily="34" charset="0"/>
                <a:cs typeface="Calibri" panose="020F0502020204030204" pitchFamily="34" charset="0"/>
              </a:rPr>
              <a:t>Aşılanmış</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olsa</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dahi</a:t>
            </a:r>
            <a:r>
              <a:rPr lang="en-US" sz="2100" dirty="0">
                <a:solidFill>
                  <a:schemeClr val="tx1"/>
                </a:solidFill>
                <a:latin typeface="Calibri" panose="020F0502020204030204" pitchFamily="34" charset="0"/>
                <a:cs typeface="Calibri" panose="020F0502020204030204" pitchFamily="34" charset="0"/>
              </a:rPr>
              <a:t> </a:t>
            </a:r>
            <a:r>
              <a:rPr lang="en-US" sz="2100" dirty="0">
                <a:solidFill>
                  <a:srgbClr val="C00000"/>
                </a:solidFill>
                <a:latin typeface="Calibri" panose="020F0502020204030204" pitchFamily="34" charset="0"/>
                <a:cs typeface="Calibri" panose="020F0502020204030204" pitchFamily="34" charset="0"/>
              </a:rPr>
              <a:t>HBsAg</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bakınız</a:t>
            </a:r>
            <a:r>
              <a:rPr lang="en-US" sz="2100" dirty="0">
                <a:solidFill>
                  <a:schemeClr val="tx1"/>
                </a:solidFill>
                <a:latin typeface="Calibri" panose="020F0502020204030204" pitchFamily="34" charset="0"/>
                <a:cs typeface="Calibri" panose="020F0502020204030204" pitchFamily="34" charset="0"/>
              </a:rPr>
              <a:t>.</a:t>
            </a:r>
          </a:p>
          <a:p>
            <a:r>
              <a:rPr lang="en-US" sz="2100" dirty="0">
                <a:solidFill>
                  <a:schemeClr val="tx1"/>
                </a:solidFill>
                <a:latin typeface="Calibri" panose="020F0502020204030204" pitchFamily="34" charset="0"/>
                <a:cs typeface="Calibri" panose="020F0502020204030204" pitchFamily="34" charset="0"/>
              </a:rPr>
              <a:t>Kan </a:t>
            </a:r>
            <a:r>
              <a:rPr lang="en-US" sz="2100" dirty="0" err="1">
                <a:solidFill>
                  <a:schemeClr val="tx1"/>
                </a:solidFill>
                <a:latin typeface="Calibri" panose="020F0502020204030204" pitchFamily="34" charset="0"/>
                <a:cs typeface="Calibri" panose="020F0502020204030204" pitchFamily="34" charset="0"/>
              </a:rPr>
              <a:t>grubu</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tayini</a:t>
            </a:r>
            <a:r>
              <a:rPr lang="en-US" sz="2100" dirty="0">
                <a:solidFill>
                  <a:schemeClr val="tx1"/>
                </a:solidFill>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Gebenin</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ve</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eşinin</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kan</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grubuna</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bakınız</a:t>
            </a:r>
            <a:r>
              <a:rPr lang="en-US" sz="2100" dirty="0">
                <a:latin typeface="Calibri" panose="020F0502020204030204" pitchFamily="34" charset="0"/>
                <a:cs typeface="Calibri" panose="020F0502020204030204" pitchFamily="34" charset="0"/>
              </a:rPr>
              <a:t>.</a:t>
            </a:r>
          </a:p>
          <a:p>
            <a:pPr marL="0" indent="0">
              <a:buNone/>
            </a:pPr>
            <a:r>
              <a:rPr lang="en-US" sz="2100" dirty="0">
                <a:latin typeface="Calibri" panose="020F0502020204030204" pitchFamily="34" charset="0"/>
                <a:cs typeface="Calibri" panose="020F0502020204030204" pitchFamily="34" charset="0"/>
              </a:rPr>
              <a:t>    Anne Rh (-), baba Rh (+) </a:t>
            </a:r>
            <a:r>
              <a:rPr lang="en-US" sz="2100" dirty="0" err="1">
                <a:latin typeface="Calibri" panose="020F0502020204030204" pitchFamily="34" charset="0"/>
                <a:cs typeface="Calibri" panose="020F0502020204030204" pitchFamily="34" charset="0"/>
              </a:rPr>
              <a:t>ise</a:t>
            </a:r>
            <a:r>
              <a:rPr lang="en-US" sz="2100" dirty="0">
                <a:latin typeface="Calibri" panose="020F0502020204030204" pitchFamily="34" charset="0"/>
                <a:cs typeface="Calibri" panose="020F0502020204030204" pitchFamily="34" charset="0"/>
              </a:rPr>
              <a:t> &gt;&gt; </a:t>
            </a:r>
            <a:r>
              <a:rPr lang="en-US" sz="2100" dirty="0" err="1">
                <a:solidFill>
                  <a:srgbClr val="C00000"/>
                </a:solidFill>
                <a:latin typeface="Calibri" panose="020F0502020204030204" pitchFamily="34" charset="0"/>
                <a:cs typeface="Calibri" panose="020F0502020204030204" pitchFamily="34" charset="0"/>
              </a:rPr>
              <a:t>indirekt</a:t>
            </a:r>
            <a:r>
              <a:rPr lang="en-US" sz="2100" dirty="0">
                <a:solidFill>
                  <a:srgbClr val="C00000"/>
                </a:solidFill>
                <a:latin typeface="Calibri" panose="020F0502020204030204" pitchFamily="34" charset="0"/>
                <a:cs typeface="Calibri" panose="020F0502020204030204" pitchFamily="34" charset="0"/>
              </a:rPr>
              <a:t> </a:t>
            </a:r>
            <a:r>
              <a:rPr lang="en-US" sz="2100" dirty="0" err="1">
                <a:solidFill>
                  <a:srgbClr val="C00000"/>
                </a:solidFill>
                <a:latin typeface="Calibri" panose="020F0502020204030204" pitchFamily="34" charset="0"/>
                <a:cs typeface="Calibri" panose="020F0502020204030204" pitchFamily="34" charset="0"/>
              </a:rPr>
              <a:t>coombs</a:t>
            </a:r>
            <a:r>
              <a:rPr lang="en-US" sz="2100" dirty="0">
                <a:solidFill>
                  <a:srgbClr val="C00000"/>
                </a:solidFill>
                <a:latin typeface="Calibri" panose="020F0502020204030204" pitchFamily="34" charset="0"/>
                <a:cs typeface="Calibri" panose="020F0502020204030204" pitchFamily="34" charset="0"/>
              </a:rPr>
              <a:t> </a:t>
            </a:r>
            <a:r>
              <a:rPr lang="en-US" sz="2100" dirty="0" err="1">
                <a:solidFill>
                  <a:srgbClr val="C00000"/>
                </a:solidFill>
                <a:latin typeface="Calibri" panose="020F0502020204030204" pitchFamily="34" charset="0"/>
                <a:cs typeface="Calibri" panose="020F0502020204030204" pitchFamily="34" charset="0"/>
              </a:rPr>
              <a:t>testi</a:t>
            </a:r>
            <a:r>
              <a:rPr lang="en-US" sz="2100" dirty="0">
                <a:solidFill>
                  <a:srgbClr val="C00000"/>
                </a:solidFill>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yapılmalı</a:t>
            </a:r>
            <a:r>
              <a:rPr lang="en-US" sz="2100" dirty="0">
                <a:latin typeface="Calibri" panose="020F0502020204030204" pitchFamily="34" charset="0"/>
                <a:cs typeface="Calibri" panose="020F0502020204030204" pitchFamily="34" charset="0"/>
              </a:rPr>
              <a:t> </a:t>
            </a:r>
          </a:p>
          <a:p>
            <a:pPr marL="0" indent="0">
              <a:buNone/>
            </a:pP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İndirekt</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coombs</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testi</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sonucu</a:t>
            </a:r>
            <a:r>
              <a:rPr lang="en-US" sz="2100" dirty="0">
                <a:latin typeface="Calibri" panose="020F0502020204030204" pitchFamily="34" charset="0"/>
                <a:cs typeface="Calibri" panose="020F0502020204030204" pitchFamily="34" charset="0"/>
              </a:rPr>
              <a:t> (-) </a:t>
            </a:r>
            <a:r>
              <a:rPr lang="en-US" sz="2100" dirty="0" err="1">
                <a:latin typeface="Calibri" panose="020F0502020204030204" pitchFamily="34" charset="0"/>
                <a:cs typeface="Calibri" panose="020F0502020204030204" pitchFamily="34" charset="0"/>
              </a:rPr>
              <a:t>olanları</a:t>
            </a:r>
            <a:r>
              <a:rPr lang="en-US" sz="2100" dirty="0">
                <a:latin typeface="Calibri" panose="020F0502020204030204" pitchFamily="34" charset="0"/>
                <a:cs typeface="Calibri" panose="020F0502020204030204" pitchFamily="34" charset="0"/>
              </a:rPr>
              <a:t> 28.haftada </a:t>
            </a:r>
            <a:r>
              <a:rPr lang="en-US" sz="2100" dirty="0" err="1">
                <a:latin typeface="Calibri" panose="020F0502020204030204" pitchFamily="34" charset="0"/>
                <a:cs typeface="Calibri" panose="020F0502020204030204" pitchFamily="34" charset="0"/>
              </a:rPr>
              <a:t>tekrarlayınız</a:t>
            </a:r>
            <a:r>
              <a:rPr lang="en-US" sz="2100" dirty="0">
                <a:latin typeface="Calibri" panose="020F0502020204030204" pitchFamily="34" charset="0"/>
                <a:cs typeface="Calibri" panose="020F0502020204030204" pitchFamily="34" charset="0"/>
              </a:rPr>
              <a:t>, (+) </a:t>
            </a:r>
            <a:r>
              <a:rPr lang="en-US" sz="2100" dirty="0" err="1">
                <a:latin typeface="Calibri" panose="020F0502020204030204" pitchFamily="34" charset="0"/>
                <a:cs typeface="Calibri" panose="020F0502020204030204" pitchFamily="34" charset="0"/>
              </a:rPr>
              <a:t>olanları</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üst</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basamağa</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sevk</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ediniz</a:t>
            </a:r>
            <a:r>
              <a:rPr lang="en-US" sz="2100" dirty="0">
                <a:latin typeface="Calibri" panose="020F0502020204030204" pitchFamily="34" charset="0"/>
                <a:cs typeface="Calibri" panose="020F0502020204030204" pitchFamily="34" charset="0"/>
              </a:rPr>
              <a:t>.</a:t>
            </a:r>
          </a:p>
          <a:p>
            <a:r>
              <a:rPr lang="en-US" sz="2100" dirty="0">
                <a:solidFill>
                  <a:schemeClr val="tx1"/>
                </a:solidFill>
                <a:latin typeface="Calibri" panose="020F0502020204030204" pitchFamily="34" charset="0"/>
                <a:cs typeface="Calibri" panose="020F0502020204030204" pitchFamily="34" charset="0"/>
              </a:rPr>
              <a:t> </a:t>
            </a:r>
            <a:r>
              <a:rPr lang="en-US" sz="2100" dirty="0" err="1">
                <a:solidFill>
                  <a:srgbClr val="C00000"/>
                </a:solidFill>
                <a:latin typeface="Calibri" panose="020F0502020204030204" pitchFamily="34" charset="0"/>
                <a:cs typeface="Calibri" panose="020F0502020204030204" pitchFamily="34" charset="0"/>
              </a:rPr>
              <a:t>Sifiliz</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taraması</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yapınız</a:t>
            </a:r>
            <a:r>
              <a:rPr lang="en-US" sz="2100" dirty="0">
                <a:solidFill>
                  <a:schemeClr val="tx1"/>
                </a:solidFill>
                <a:latin typeface="Calibri" panose="020F0502020204030204" pitchFamily="34" charset="0"/>
                <a:cs typeface="Calibri" panose="020F0502020204030204" pitchFamily="34" charset="0"/>
              </a:rPr>
              <a:t>.</a:t>
            </a:r>
          </a:p>
          <a:p>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Gebenin</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bilgi</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ve</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onayı</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dahilinde</a:t>
            </a:r>
            <a:r>
              <a:rPr lang="en-US" sz="2100" dirty="0">
                <a:solidFill>
                  <a:schemeClr val="tx1"/>
                </a:solidFill>
                <a:latin typeface="Calibri" panose="020F0502020204030204" pitchFamily="34" charset="0"/>
                <a:cs typeface="Calibri" panose="020F0502020204030204" pitchFamily="34" charset="0"/>
              </a:rPr>
              <a:t> </a:t>
            </a:r>
            <a:r>
              <a:rPr lang="en-US" sz="2100" dirty="0">
                <a:solidFill>
                  <a:srgbClr val="C00000"/>
                </a:solidFill>
                <a:latin typeface="Calibri" panose="020F0502020204030204" pitchFamily="34" charset="0"/>
                <a:cs typeface="Calibri" panose="020F0502020204030204" pitchFamily="34" charset="0"/>
              </a:rPr>
              <a:t>HIV</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testi</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yapınız</a:t>
            </a:r>
            <a:r>
              <a:rPr lang="en-US" sz="2100" dirty="0">
                <a:solidFill>
                  <a:schemeClr val="tx1"/>
                </a:solidFill>
                <a:latin typeface="Calibri" panose="020F0502020204030204" pitchFamily="34" charset="0"/>
                <a:cs typeface="Calibri" panose="020F0502020204030204" pitchFamily="34" charset="0"/>
              </a:rPr>
              <a:t>.</a:t>
            </a:r>
          </a:p>
          <a:p>
            <a:r>
              <a:rPr lang="en-US" sz="2100" dirty="0">
                <a:solidFill>
                  <a:schemeClr val="tx1"/>
                </a:solidFill>
                <a:latin typeface="Calibri" panose="020F0502020204030204" pitchFamily="34" charset="0"/>
                <a:cs typeface="Calibri" panose="020F0502020204030204" pitchFamily="34" charset="0"/>
              </a:rPr>
              <a:t> </a:t>
            </a:r>
            <a:r>
              <a:rPr lang="en-US" sz="2100" dirty="0">
                <a:solidFill>
                  <a:srgbClr val="C00000"/>
                </a:solidFill>
                <a:latin typeface="Calibri" panose="020F0502020204030204" pitchFamily="34" charset="0"/>
                <a:cs typeface="Calibri" panose="020F0502020204030204" pitchFamily="34" charset="0"/>
              </a:rPr>
              <a:t>TSH</a:t>
            </a:r>
            <a:r>
              <a:rPr lang="en-US" sz="2100" dirty="0">
                <a:solidFill>
                  <a:schemeClr val="tx1"/>
                </a:solidFill>
                <a:latin typeface="Calibri" panose="020F0502020204030204" pitchFamily="34" charset="0"/>
                <a:cs typeface="Calibri" panose="020F0502020204030204" pitchFamily="34" charset="0"/>
              </a:rPr>
              <a:t> </a:t>
            </a:r>
            <a:r>
              <a:rPr lang="en-US" sz="2100" dirty="0" err="1">
                <a:solidFill>
                  <a:schemeClr val="tx1"/>
                </a:solidFill>
                <a:latin typeface="Calibri" panose="020F0502020204030204" pitchFamily="34" charset="0"/>
                <a:cs typeface="Calibri" panose="020F0502020204030204" pitchFamily="34" charset="0"/>
              </a:rPr>
              <a:t>bakınız</a:t>
            </a:r>
            <a:r>
              <a:rPr lang="en-US" sz="2100"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00361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1" y="758952"/>
            <a:ext cx="4987425" cy="4754880"/>
          </a:xfrm>
        </p:spPr>
        <p:txBody>
          <a:bodyPr>
            <a:normAutofit/>
          </a:bodyPr>
          <a:lstStyle/>
          <a:p>
            <a:pPr marL="571500" indent="-571500">
              <a:buFont typeface="Arial" panose="020B0604020202020204" pitchFamily="34" charset="0"/>
              <a:buChar char="•"/>
            </a:pPr>
            <a:r>
              <a:rPr lang="en-US" sz="3200" err="1">
                <a:latin typeface="Calibri" panose="020F0502020204030204" pitchFamily="34" charset="0"/>
                <a:cs typeface="Calibri" panose="020F0502020204030204" pitchFamily="34" charset="0"/>
              </a:rPr>
              <a:t>Gebelikte</a:t>
            </a:r>
            <a:r>
              <a:rPr lang="en-US" sz="3200">
                <a:latin typeface="Calibri" panose="020F0502020204030204" pitchFamily="34" charset="0"/>
                <a:cs typeface="Calibri" panose="020F0502020204030204" pitchFamily="34" charset="0"/>
              </a:rPr>
              <a:t> </a:t>
            </a:r>
            <a:r>
              <a:rPr lang="en-US" sz="3200" err="1">
                <a:latin typeface="Calibri" panose="020F0502020204030204" pitchFamily="34" charset="0"/>
                <a:cs typeface="Calibri" panose="020F0502020204030204" pitchFamily="34" charset="0"/>
              </a:rPr>
              <a:t>Hepatit</a:t>
            </a:r>
            <a:r>
              <a:rPr lang="en-US" sz="3200">
                <a:latin typeface="Calibri" panose="020F0502020204030204" pitchFamily="34" charset="0"/>
                <a:cs typeface="Calibri" panose="020F0502020204030204" pitchFamily="34" charset="0"/>
              </a:rPr>
              <a:t> B</a:t>
            </a:r>
          </a:p>
        </p:txBody>
      </p:sp>
      <p:pic>
        <p:nvPicPr>
          <p:cNvPr id="5" name="Picture 4" descr="Ekran Resmi 2022-11-05 23.13.28.png"/>
          <p:cNvPicPr>
            <a:picLocks noChangeAspect="1"/>
          </p:cNvPicPr>
          <p:nvPr/>
        </p:nvPicPr>
        <p:blipFill rotWithShape="1">
          <a:blip r:embed="rId2">
            <a:extLst>
              <a:ext uri="{28A0092B-C50C-407E-A947-70E740481C1C}">
                <a14:useLocalDpi xmlns:a14="http://schemas.microsoft.com/office/drawing/2010/main" val="0"/>
              </a:ext>
            </a:extLst>
          </a:blip>
          <a:srcRect b="19448"/>
          <a:stretch/>
        </p:blipFill>
        <p:spPr>
          <a:xfrm>
            <a:off x="1370074" y="2236075"/>
            <a:ext cx="3765177" cy="4331447"/>
          </a:xfrm>
          <a:prstGeom prst="rect">
            <a:avLst/>
          </a:prstGeom>
        </p:spPr>
      </p:pic>
      <p:sp>
        <p:nvSpPr>
          <p:cNvPr id="6" name="Rectangle 5"/>
          <p:cNvSpPr/>
          <p:nvPr/>
        </p:nvSpPr>
        <p:spPr>
          <a:xfrm>
            <a:off x="758951" y="1503838"/>
            <a:ext cx="4727576" cy="461665"/>
          </a:xfrm>
          <a:prstGeom prst="rect">
            <a:avLst/>
          </a:prstGeom>
        </p:spPr>
        <p:txBody>
          <a:bodyPr wrap="none">
            <a:spAutoFit/>
          </a:bodyPr>
          <a:lstStyle/>
          <a:p>
            <a:pPr marL="285750" indent="-285750">
              <a:buFont typeface="Wingdings" pitchFamily="2" charset="2"/>
              <a:buChar char="Ø"/>
            </a:pPr>
            <a:r>
              <a:rPr lang="en-US" sz="2400" err="1">
                <a:latin typeface="Calibri" panose="020F0502020204030204" pitchFamily="34" charset="0"/>
                <a:cs typeface="Calibri" panose="020F0502020204030204" pitchFamily="34" charset="0"/>
              </a:rPr>
              <a:t>Aşılanmış</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olsa</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dahi</a:t>
            </a:r>
            <a:r>
              <a:rPr lang="en-US" sz="2400">
                <a:latin typeface="Calibri" panose="020F0502020204030204" pitchFamily="34" charset="0"/>
                <a:cs typeface="Calibri" panose="020F0502020204030204" pitchFamily="34" charset="0"/>
              </a:rPr>
              <a:t> HBsAg </a:t>
            </a:r>
            <a:r>
              <a:rPr lang="en-US" sz="2400" err="1">
                <a:latin typeface="Calibri" panose="020F0502020204030204" pitchFamily="34" charset="0"/>
                <a:cs typeface="Calibri" panose="020F0502020204030204" pitchFamily="34" charset="0"/>
              </a:rPr>
              <a:t>bakınız</a:t>
            </a:r>
            <a:r>
              <a:rPr lang="en-US" sz="2400">
                <a:latin typeface="Calibri" panose="020F0502020204030204" pitchFamily="34" charset="0"/>
                <a:cs typeface="Calibri" panose="020F0502020204030204" pitchFamily="34" charset="0"/>
              </a:rPr>
              <a:t>.</a:t>
            </a:r>
          </a:p>
        </p:txBody>
      </p:sp>
      <p:sp>
        <p:nvSpPr>
          <p:cNvPr id="4" name="Metin kutusu 3">
            <a:extLst>
              <a:ext uri="{FF2B5EF4-FFF2-40B4-BE49-F238E27FC236}">
                <a16:creationId xmlns:a16="http://schemas.microsoft.com/office/drawing/2014/main" id="{7878231F-665B-E886-6AD8-3F35DC325C7C}"/>
              </a:ext>
            </a:extLst>
          </p:cNvPr>
          <p:cNvSpPr txBox="1"/>
          <p:nvPr/>
        </p:nvSpPr>
        <p:spPr>
          <a:xfrm>
            <a:off x="7542974" y="4083725"/>
            <a:ext cx="3890075" cy="1569660"/>
          </a:xfrm>
          <a:prstGeom prst="rect">
            <a:avLst/>
          </a:prstGeom>
          <a:noFill/>
        </p:spPr>
        <p:txBody>
          <a:bodyPr wrap="square" rtlCol="0">
            <a:spAutoFit/>
          </a:bodyPr>
          <a:lstStyle/>
          <a:p>
            <a:pPr marL="285750" indent="-285750">
              <a:buFont typeface="Arial" panose="020B0604020202020204" pitchFamily="34" charset="0"/>
              <a:buChar char="•"/>
            </a:pPr>
            <a:r>
              <a:rPr lang="tr-TR" sz="2400">
                <a:solidFill>
                  <a:srgbClr val="222222"/>
                </a:solidFill>
                <a:latin typeface="Calibri" panose="020F0502020204030204" pitchFamily="34" charset="0"/>
                <a:cs typeface="Calibri" panose="020F0502020204030204" pitchFamily="34" charset="0"/>
              </a:rPr>
              <a:t>Mevsimsel </a:t>
            </a:r>
            <a:r>
              <a:rPr lang="tr-TR" sz="2400" err="1">
                <a:solidFill>
                  <a:srgbClr val="222222"/>
                </a:solidFill>
                <a:latin typeface="Calibri" panose="020F0502020204030204" pitchFamily="34" charset="0"/>
                <a:cs typeface="Calibri" panose="020F0502020204030204" pitchFamily="34" charset="0"/>
              </a:rPr>
              <a:t>influenza</a:t>
            </a:r>
            <a:endParaRPr lang="tr-TR" sz="2400">
              <a:solidFill>
                <a:srgbClr val="22222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400">
                <a:solidFill>
                  <a:srgbClr val="222222"/>
                </a:solidFill>
                <a:latin typeface="Calibri" panose="020F0502020204030204" pitchFamily="34" charset="0"/>
                <a:cs typeface="Calibri" panose="020F0502020204030204" pitchFamily="34" charset="0"/>
              </a:rPr>
              <a:t>Hepatit B</a:t>
            </a:r>
          </a:p>
          <a:p>
            <a:pPr marL="285750" indent="-285750">
              <a:buFont typeface="Arial" panose="020B0604020202020204" pitchFamily="34" charset="0"/>
              <a:buChar char="•"/>
            </a:pPr>
            <a:r>
              <a:rPr lang="tr-TR" sz="2400" err="1">
                <a:solidFill>
                  <a:srgbClr val="222222"/>
                </a:solidFill>
                <a:latin typeface="Calibri" panose="020F0502020204030204" pitchFamily="34" charset="0"/>
                <a:cs typeface="Calibri" panose="020F0502020204030204" pitchFamily="34" charset="0"/>
              </a:rPr>
              <a:t>Tetanoz</a:t>
            </a:r>
            <a:endParaRPr lang="tr-TR" sz="2400">
              <a:solidFill>
                <a:srgbClr val="222222"/>
              </a:solidFill>
              <a:latin typeface="Calibri" panose="020F0502020204030204" pitchFamily="34" charset="0"/>
              <a:cs typeface="Calibri" panose="020F0502020204030204" pitchFamily="34" charset="0"/>
            </a:endParaRPr>
          </a:p>
          <a:p>
            <a:endParaRPr lang="tr-TR" sz="2400">
              <a:latin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73DDEF4B-FFCB-C6AD-1E82-3F9F48E26957}"/>
              </a:ext>
            </a:extLst>
          </p:cNvPr>
          <p:cNvSpPr txBox="1"/>
          <p:nvPr/>
        </p:nvSpPr>
        <p:spPr>
          <a:xfrm>
            <a:off x="7542974" y="3560505"/>
            <a:ext cx="4280724" cy="523220"/>
          </a:xfrm>
          <a:prstGeom prst="rect">
            <a:avLst/>
          </a:prstGeom>
          <a:noFill/>
        </p:spPr>
        <p:txBody>
          <a:bodyPr wrap="square" rtlCol="0">
            <a:spAutoFit/>
          </a:bodyPr>
          <a:lstStyle/>
          <a:p>
            <a:r>
              <a:rPr lang="tr-TR" sz="2800" i="1">
                <a:latin typeface="Calibri" panose="020F0502020204030204" pitchFamily="34" charset="0"/>
                <a:cs typeface="Calibri" panose="020F0502020204030204" pitchFamily="34" charset="0"/>
              </a:rPr>
              <a:t>Gebelikte önerilen aşılar</a:t>
            </a:r>
          </a:p>
        </p:txBody>
      </p:sp>
      <p:sp>
        <p:nvSpPr>
          <p:cNvPr id="3" name="Çerçeve 2">
            <a:extLst>
              <a:ext uri="{FF2B5EF4-FFF2-40B4-BE49-F238E27FC236}">
                <a16:creationId xmlns:a16="http://schemas.microsoft.com/office/drawing/2014/main" id="{465FC21D-5036-74F9-34E5-95818E5BF1B5}"/>
              </a:ext>
            </a:extLst>
          </p:cNvPr>
          <p:cNvSpPr/>
          <p:nvPr/>
        </p:nvSpPr>
        <p:spPr>
          <a:xfrm>
            <a:off x="7152325" y="3176838"/>
            <a:ext cx="4394834" cy="2632074"/>
          </a:xfrm>
          <a:prstGeom prst="fram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27930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1893"/>
            <a:ext cx="4595707" cy="723484"/>
          </a:xfrm>
        </p:spPr>
        <p:txBody>
          <a:bodyPr>
            <a:normAutofit/>
          </a:bodyPr>
          <a:lstStyle/>
          <a:p>
            <a:r>
              <a:rPr lang="en-US" sz="4000" b="1" err="1">
                <a:latin typeface="Calibri Light" panose="020F0302020204030204" pitchFamily="34" charset="0"/>
                <a:cs typeface="Calibri Light" panose="020F0302020204030204" pitchFamily="34" charset="0"/>
              </a:rPr>
              <a:t>Gebelik</a:t>
            </a:r>
            <a:r>
              <a:rPr lang="en-US" sz="4000" b="1">
                <a:latin typeface="Calibri Light" panose="020F0302020204030204" pitchFamily="34" charset="0"/>
                <a:cs typeface="Calibri Light" panose="020F0302020204030204" pitchFamily="34" charset="0"/>
              </a:rPr>
              <a:t> </a:t>
            </a:r>
            <a:r>
              <a:rPr lang="en-US" sz="4000" b="1" err="1">
                <a:latin typeface="Calibri Light" panose="020F0302020204030204" pitchFamily="34" charset="0"/>
                <a:cs typeface="Calibri Light" panose="020F0302020204030204" pitchFamily="34" charset="0"/>
              </a:rPr>
              <a:t>Aşıları</a:t>
            </a:r>
            <a:endParaRPr lang="en-US" sz="4000" b="1">
              <a:latin typeface="Calibri Light" panose="020F0302020204030204" pitchFamily="34" charset="0"/>
              <a:cs typeface="Calibri Light" panose="020F0302020204030204" pitchFamily="34" charset="0"/>
            </a:endParaRPr>
          </a:p>
        </p:txBody>
      </p:sp>
      <p:pic>
        <p:nvPicPr>
          <p:cNvPr id="4" name="Picture 3" descr="Ekran Resmi 2022-11-07 22.46.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332810"/>
            <a:ext cx="7570694" cy="5144190"/>
          </a:xfrm>
          <a:prstGeom prst="rect">
            <a:avLst/>
          </a:prstGeom>
        </p:spPr>
      </p:pic>
      <p:sp>
        <p:nvSpPr>
          <p:cNvPr id="5" name="Yuvarlatılmış Dikdörtgen 4">
            <a:extLst>
              <a:ext uri="{FF2B5EF4-FFF2-40B4-BE49-F238E27FC236}">
                <a16:creationId xmlns:a16="http://schemas.microsoft.com/office/drawing/2014/main" id="{2975E26B-57A9-8B5B-4728-11F6C25E0068}"/>
              </a:ext>
            </a:extLst>
          </p:cNvPr>
          <p:cNvSpPr/>
          <p:nvPr/>
        </p:nvSpPr>
        <p:spPr>
          <a:xfrm>
            <a:off x="8436246" y="1524000"/>
            <a:ext cx="883403" cy="4225871"/>
          </a:xfrm>
          <a:prstGeom prst="roundRect">
            <a:avLst/>
          </a:prstGeom>
          <a:solidFill>
            <a:srgbClr val="7030A0">
              <a:alpha val="12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0154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kran Resmi 2022-11-04 20.53.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202586"/>
            <a:ext cx="5138969" cy="2842433"/>
          </a:xfrm>
          <a:prstGeom prst="rect">
            <a:avLst/>
          </a:prstGeom>
        </p:spPr>
      </p:pic>
      <p:sp>
        <p:nvSpPr>
          <p:cNvPr id="5" name="Rectangle 4"/>
          <p:cNvSpPr/>
          <p:nvPr/>
        </p:nvSpPr>
        <p:spPr>
          <a:xfrm>
            <a:off x="736639" y="4185491"/>
            <a:ext cx="9862088" cy="2308324"/>
          </a:xfrm>
          <a:prstGeom prst="rect">
            <a:avLst/>
          </a:prstGeom>
        </p:spPr>
        <p:txBody>
          <a:bodyPr wrap="square">
            <a:spAutoFit/>
          </a:bodyPr>
          <a:lstStyle/>
          <a:p>
            <a:pPr marL="342900" indent="-342900">
              <a:buFont typeface="Wingdings" pitchFamily="2" charset="2"/>
              <a:buChar char="Ø"/>
            </a:pPr>
            <a:endParaRPr lang="tr-TR" sz="2400" dirty="0">
              <a:latin typeface="Calibri" panose="020F0502020204030204" pitchFamily="34" charset="0"/>
              <a:cs typeface="Calibri" panose="020F0502020204030204" pitchFamily="34" charset="0"/>
            </a:endParaRPr>
          </a:p>
          <a:p>
            <a:pPr marL="342900" indent="-342900">
              <a:buFont typeface="Wingdings" pitchFamily="2" charset="2"/>
              <a:buChar char="Ø"/>
            </a:pPr>
            <a:r>
              <a:rPr lang="tr-TR" sz="2400" dirty="0" err="1">
                <a:latin typeface="Calibri" panose="020F0502020204030204" pitchFamily="34" charset="0"/>
                <a:cs typeface="Calibri" panose="020F0502020204030204" pitchFamily="34" charset="0"/>
              </a:rPr>
              <a:t>Tiroid</a:t>
            </a:r>
            <a:r>
              <a:rPr lang="tr-TR" sz="2400" dirty="0">
                <a:latin typeface="Calibri" panose="020F0502020204030204" pitchFamily="34" charset="0"/>
                <a:cs typeface="Calibri" panose="020F0502020204030204" pitchFamily="34" charset="0"/>
              </a:rPr>
              <a:t> hormon yapımını </a:t>
            </a:r>
            <a:r>
              <a:rPr lang="tr-TR" sz="2400" dirty="0" err="1">
                <a:latin typeface="Calibri" panose="020F0502020204030204" pitchFamily="34" charset="0"/>
                <a:cs typeface="Calibri" panose="020F0502020204030204" pitchFamily="34" charset="0"/>
              </a:rPr>
              <a:t>upregule</a:t>
            </a:r>
            <a:r>
              <a:rPr lang="tr-TR" sz="2400" dirty="0">
                <a:latin typeface="Calibri" panose="020F0502020204030204" pitchFamily="34" charset="0"/>
                <a:cs typeface="Calibri" panose="020F0502020204030204" pitchFamily="34" charset="0"/>
              </a:rPr>
              <a:t> ederek yeterince </a:t>
            </a:r>
            <a:r>
              <a:rPr lang="tr-TR" sz="2400" dirty="0" err="1">
                <a:latin typeface="Calibri" panose="020F0502020204030204" pitchFamily="34" charset="0"/>
                <a:cs typeface="Calibri" panose="020F0502020204030204" pitchFamily="34" charset="0"/>
              </a:rPr>
              <a:t>tiroid</a:t>
            </a:r>
            <a:r>
              <a:rPr lang="tr-TR" sz="2400" dirty="0">
                <a:latin typeface="Calibri" panose="020F0502020204030204" pitchFamily="34" charset="0"/>
                <a:cs typeface="Calibri" panose="020F0502020204030204" pitchFamily="34" charset="0"/>
              </a:rPr>
              <a:t> hormonu sağlanmasına yol açar.</a:t>
            </a:r>
          </a:p>
          <a:p>
            <a:pPr marL="342900" indent="-342900">
              <a:buFont typeface="Wingdings" pitchFamily="2" charset="2"/>
              <a:buChar char="Ø"/>
            </a:pPr>
            <a:r>
              <a:rPr lang="tr-TR" sz="2400" dirty="0">
                <a:latin typeface="Calibri" panose="020F0502020204030204" pitchFamily="34" charset="0"/>
                <a:cs typeface="Calibri" panose="020F0502020204030204" pitchFamily="34" charset="0"/>
              </a:rPr>
              <a:t>Human </a:t>
            </a:r>
            <a:r>
              <a:rPr lang="tr-TR" sz="2400" dirty="0" err="1">
                <a:latin typeface="Calibri" panose="020F0502020204030204" pitchFamily="34" charset="0"/>
                <a:cs typeface="Calibri" panose="020F0502020204030204" pitchFamily="34" charset="0"/>
              </a:rPr>
              <a:t>Chorionic</a:t>
            </a:r>
            <a:r>
              <a:rPr lang="tr-TR" sz="2400" dirty="0">
                <a:latin typeface="Calibri" panose="020F0502020204030204" pitchFamily="34" charset="0"/>
                <a:cs typeface="Calibri" panose="020F0502020204030204" pitchFamily="34" charset="0"/>
              </a:rPr>
              <a:t> Gonadotropin </a:t>
            </a:r>
            <a:r>
              <a:rPr lang="tr-TR" sz="2400" dirty="0">
                <a:solidFill>
                  <a:schemeClr val="tx2"/>
                </a:solidFill>
                <a:latin typeface="Calibri" panose="020F0502020204030204" pitchFamily="34" charset="0"/>
                <a:cs typeface="Calibri" panose="020F0502020204030204" pitchFamily="34" charset="0"/>
              </a:rPr>
              <a:t>(HCG) </a:t>
            </a:r>
            <a:r>
              <a:rPr lang="tr-TR" sz="2400" dirty="0">
                <a:latin typeface="Calibri" panose="020F0502020204030204" pitchFamily="34" charset="0"/>
                <a:cs typeface="Calibri" panose="020F0502020204030204" pitchFamily="34" charset="0"/>
              </a:rPr>
              <a:t>tarafından </a:t>
            </a:r>
            <a:r>
              <a:rPr lang="tr-TR" sz="2400" dirty="0" err="1">
                <a:latin typeface="Calibri" panose="020F0502020204030204" pitchFamily="34" charset="0"/>
                <a:cs typeface="Calibri" panose="020F0502020204030204" pitchFamily="34" charset="0"/>
              </a:rPr>
              <a:t>tiroid</a:t>
            </a:r>
            <a:r>
              <a:rPr lang="tr-TR" sz="2400" dirty="0">
                <a:latin typeface="Calibri" panose="020F0502020204030204" pitchFamily="34" charset="0"/>
                <a:cs typeface="Calibri" panose="020F0502020204030204" pitchFamily="34" charset="0"/>
              </a:rPr>
              <a:t> bezinin uyarılması sonucu olur. </a:t>
            </a:r>
          </a:p>
          <a:p>
            <a:pPr marL="342900" indent="-342900">
              <a:buFont typeface="Wingdings" pitchFamily="2" charset="2"/>
              <a:buChar char="Ø"/>
            </a:pPr>
            <a:r>
              <a:rPr lang="tr-TR" sz="2400" dirty="0">
                <a:latin typeface="Calibri" panose="020F0502020204030204" pitchFamily="34" charset="0"/>
                <a:cs typeface="Calibri" panose="020F0502020204030204" pitchFamily="34" charset="0"/>
              </a:rPr>
              <a:t>Sonuçta Serbest T4 konsantrasyonu artar ve TSH konsantrasyonu azalır.	</a:t>
            </a:r>
          </a:p>
        </p:txBody>
      </p:sp>
      <p:sp>
        <p:nvSpPr>
          <p:cNvPr id="6" name="Metin kutusu 5">
            <a:extLst>
              <a:ext uri="{FF2B5EF4-FFF2-40B4-BE49-F238E27FC236}">
                <a16:creationId xmlns:a16="http://schemas.microsoft.com/office/drawing/2014/main" id="{FE3C59FC-372B-0C65-A567-DEE78AAB7F77}"/>
              </a:ext>
            </a:extLst>
          </p:cNvPr>
          <p:cNvSpPr txBox="1"/>
          <p:nvPr/>
        </p:nvSpPr>
        <p:spPr>
          <a:xfrm>
            <a:off x="5900969" y="1551821"/>
            <a:ext cx="6291031" cy="1631216"/>
          </a:xfrm>
          <a:prstGeom prst="rect">
            <a:avLst/>
          </a:prstGeom>
          <a:noFill/>
        </p:spPr>
        <p:txBody>
          <a:bodyPr wrap="square" rtlCol="0">
            <a:spAutoFit/>
          </a:bodyPr>
          <a:lstStyle/>
          <a:p>
            <a:pPr marL="285750" indent="-285750">
              <a:buFont typeface="Wingdings" pitchFamily="2" charset="2"/>
              <a:buChar char="Ø"/>
            </a:pPr>
            <a:r>
              <a:rPr lang="tr-TR" sz="2400">
                <a:latin typeface="Calibri" panose="020F0502020204030204" pitchFamily="34" charset="0"/>
                <a:cs typeface="Calibri" panose="020F0502020204030204" pitchFamily="34" charset="0"/>
              </a:rPr>
              <a:t>Tiroksin Bağlayan </a:t>
            </a:r>
            <a:r>
              <a:rPr lang="tr-TR" sz="2400" err="1">
                <a:latin typeface="Calibri" panose="020F0502020204030204" pitchFamily="34" charset="0"/>
                <a:cs typeface="Calibri" panose="020F0502020204030204" pitchFamily="34" charset="0"/>
              </a:rPr>
              <a:t>Globulin</a:t>
            </a:r>
            <a:r>
              <a:rPr lang="tr-TR" sz="2400">
                <a:latin typeface="Calibri" panose="020F0502020204030204" pitchFamily="34" charset="0"/>
                <a:cs typeface="Calibri" panose="020F0502020204030204" pitchFamily="34" charset="0"/>
              </a:rPr>
              <a:t> </a:t>
            </a:r>
            <a:r>
              <a:rPr lang="tr-TR" sz="2400">
                <a:solidFill>
                  <a:schemeClr val="tx2"/>
                </a:solidFill>
                <a:latin typeface="Calibri" panose="020F0502020204030204" pitchFamily="34" charset="0"/>
                <a:cs typeface="Calibri" panose="020F0502020204030204" pitchFamily="34" charset="0"/>
              </a:rPr>
              <a:t>(TBG) </a:t>
            </a:r>
            <a:r>
              <a:rPr lang="tr-TR" sz="2400">
                <a:latin typeface="Calibri" panose="020F0502020204030204" pitchFamily="34" charset="0"/>
                <a:cs typeface="Calibri" panose="020F0502020204030204" pitchFamily="34" charset="0"/>
              </a:rPr>
              <a:t>artışı,</a:t>
            </a:r>
          </a:p>
          <a:p>
            <a:pPr marL="285750" indent="-285750">
              <a:buFont typeface="Wingdings" pitchFamily="2" charset="2"/>
              <a:buChar char="Ø"/>
            </a:pPr>
            <a:r>
              <a:rPr lang="tr-TR" sz="2400" err="1">
                <a:latin typeface="Calibri" panose="020F0502020204030204" pitchFamily="34" charset="0"/>
                <a:cs typeface="Calibri" panose="020F0502020204030204" pitchFamily="34" charset="0"/>
              </a:rPr>
              <a:t>Fetus</a:t>
            </a:r>
            <a:r>
              <a:rPr lang="tr-TR" sz="2400">
                <a:latin typeface="Calibri" panose="020F0502020204030204" pitchFamily="34" charset="0"/>
                <a:cs typeface="Calibri" panose="020F0502020204030204" pitchFamily="34" charset="0"/>
              </a:rPr>
              <a:t> tarafından tiroksin tüketiminin artması</a:t>
            </a:r>
          </a:p>
          <a:p>
            <a:pPr marL="285750" indent="-285750">
              <a:buFont typeface="Wingdings" pitchFamily="2" charset="2"/>
              <a:buChar char="Ø"/>
            </a:pPr>
            <a:r>
              <a:rPr lang="tr-TR" sz="2400" err="1">
                <a:latin typeface="Calibri" panose="020F0502020204030204" pitchFamily="34" charset="0"/>
                <a:cs typeface="Calibri" panose="020F0502020204030204" pitchFamily="34" charset="0"/>
              </a:rPr>
              <a:t>Plasental</a:t>
            </a:r>
            <a:r>
              <a:rPr lang="tr-TR" sz="2400">
                <a:latin typeface="Calibri" panose="020F0502020204030204" pitchFamily="34" charset="0"/>
                <a:cs typeface="Calibri" panose="020F0502020204030204" pitchFamily="34" charset="0"/>
              </a:rPr>
              <a:t> tip 3 </a:t>
            </a:r>
            <a:r>
              <a:rPr lang="tr-TR" sz="2400" err="1">
                <a:latin typeface="Calibri" panose="020F0502020204030204" pitchFamily="34" charset="0"/>
                <a:cs typeface="Calibri" panose="020F0502020204030204" pitchFamily="34" charset="0"/>
              </a:rPr>
              <a:t>deiyodinaz</a:t>
            </a:r>
            <a:r>
              <a:rPr lang="tr-TR" sz="2400">
                <a:latin typeface="Calibri" panose="020F0502020204030204" pitchFamily="34" charset="0"/>
                <a:cs typeface="Calibri" panose="020F0502020204030204" pitchFamily="34" charset="0"/>
              </a:rPr>
              <a:t> yapımının artması,</a:t>
            </a:r>
          </a:p>
          <a:p>
            <a:pPr marL="342900" indent="-342900">
              <a:buFont typeface="Wingdings" pitchFamily="2" charset="2"/>
              <a:buChar char="Ø"/>
            </a:pPr>
            <a:endParaRPr lang="tr-TR" sz="2800">
              <a:latin typeface="Calibri" panose="020F0502020204030204" pitchFamily="34" charset="0"/>
              <a:cs typeface="Calibri" panose="020F0502020204030204" pitchFamily="34" charset="0"/>
            </a:endParaRPr>
          </a:p>
        </p:txBody>
      </p:sp>
      <p:sp>
        <p:nvSpPr>
          <p:cNvPr id="14" name="Metin kutusu 13">
            <a:extLst>
              <a:ext uri="{FF2B5EF4-FFF2-40B4-BE49-F238E27FC236}">
                <a16:creationId xmlns:a16="http://schemas.microsoft.com/office/drawing/2014/main" id="{249A71A3-3536-D45D-8E27-014347CB1875}"/>
              </a:ext>
            </a:extLst>
          </p:cNvPr>
          <p:cNvSpPr txBox="1"/>
          <p:nvPr/>
        </p:nvSpPr>
        <p:spPr>
          <a:xfrm>
            <a:off x="736639" y="364185"/>
            <a:ext cx="6096000" cy="646331"/>
          </a:xfrm>
          <a:prstGeom prst="rect">
            <a:avLst/>
          </a:prstGeom>
          <a:noFill/>
        </p:spPr>
        <p:txBody>
          <a:bodyPr wrap="square">
            <a:spAutoFit/>
          </a:bodyPr>
          <a:lstStyle/>
          <a:p>
            <a:r>
              <a:rPr lang="en-US" sz="3600" b="1" i="1" err="1">
                <a:latin typeface="Calibri Light" panose="020F0302020204030204" pitchFamily="34" charset="0"/>
                <a:cs typeface="Calibri Light" panose="020F0302020204030204" pitchFamily="34" charset="0"/>
              </a:rPr>
              <a:t>Gebelikte</a:t>
            </a:r>
            <a:r>
              <a:rPr lang="en-US" sz="3600" b="1" i="1">
                <a:latin typeface="Calibri Light" panose="020F0302020204030204" pitchFamily="34" charset="0"/>
                <a:cs typeface="Calibri Light" panose="020F0302020204030204" pitchFamily="34" charset="0"/>
              </a:rPr>
              <a:t> </a:t>
            </a:r>
            <a:r>
              <a:rPr lang="en-US" sz="3600" b="1" i="1" err="1">
                <a:latin typeface="Calibri Light" panose="020F0302020204030204" pitchFamily="34" charset="0"/>
                <a:cs typeface="Calibri Light" panose="020F0302020204030204" pitchFamily="34" charset="0"/>
              </a:rPr>
              <a:t>Tiroid</a:t>
            </a:r>
            <a:r>
              <a:rPr lang="en-US" sz="3600" b="1" i="1">
                <a:latin typeface="Calibri Light" panose="020F0302020204030204" pitchFamily="34" charset="0"/>
                <a:cs typeface="Calibri Light" panose="020F0302020204030204" pitchFamily="34" charset="0"/>
              </a:rPr>
              <a:t> </a:t>
            </a:r>
            <a:r>
              <a:rPr lang="en-US" sz="3600" b="1" i="1" err="1">
                <a:latin typeface="Calibri Light" panose="020F0302020204030204" pitchFamily="34" charset="0"/>
                <a:cs typeface="Calibri Light" panose="020F0302020204030204" pitchFamily="34" charset="0"/>
              </a:rPr>
              <a:t>Fizyolojisi</a:t>
            </a:r>
            <a:r>
              <a:rPr lang="en-US" sz="3600" b="1" i="1">
                <a:latin typeface="Calibri Light" panose="020F0302020204030204" pitchFamily="34" charset="0"/>
                <a:cs typeface="Calibri Light" panose="020F0302020204030204" pitchFamily="34" charset="0"/>
              </a:rPr>
              <a:t> </a:t>
            </a:r>
          </a:p>
        </p:txBody>
      </p:sp>
      <p:sp>
        <p:nvSpPr>
          <p:cNvPr id="15" name="Sola Bükülü Ok 14">
            <a:extLst>
              <a:ext uri="{FF2B5EF4-FFF2-40B4-BE49-F238E27FC236}">
                <a16:creationId xmlns:a16="http://schemas.microsoft.com/office/drawing/2014/main" id="{02CDA71B-D759-089B-73BB-A6E1DDB0DE25}"/>
              </a:ext>
            </a:extLst>
          </p:cNvPr>
          <p:cNvSpPr/>
          <p:nvPr/>
        </p:nvSpPr>
        <p:spPr>
          <a:xfrm rot="1056427">
            <a:off x="10184625" y="2989932"/>
            <a:ext cx="828209" cy="206853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133107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9751" y="873619"/>
            <a:ext cx="3866215" cy="744762"/>
          </a:xfrm>
        </p:spPr>
        <p:txBody>
          <a:bodyPr vert="horz" lIns="91440" tIns="45720" rIns="91440" bIns="45720" rtlCol="0" anchor="t">
            <a:noAutofit/>
          </a:bodyPr>
          <a:lstStyle/>
          <a:p>
            <a:pPr marL="571500" indent="-571500"/>
            <a:r>
              <a:rPr lang="en-US" b="1" kern="1200" spc="100" baseline="0">
                <a:solidFill>
                  <a:schemeClr val="tx1">
                    <a:lumMod val="85000"/>
                    <a:lumOff val="15000"/>
                  </a:schemeClr>
                </a:solidFill>
                <a:latin typeface="Calibri Light" panose="020F0302020204030204" pitchFamily="34" charset="0"/>
                <a:cs typeface="Calibri Light" panose="020F0302020204030204" pitchFamily="34" charset="0"/>
              </a:rPr>
              <a:t>TSH</a:t>
            </a:r>
          </a:p>
        </p:txBody>
      </p:sp>
      <p:cxnSp>
        <p:nvCxnSpPr>
          <p:cNvPr id="11" name="Straight Connector 10">
            <a:extLst>
              <a:ext uri="{FF2B5EF4-FFF2-40B4-BE49-F238E27FC236}">
                <a16:creationId xmlns:a16="http://schemas.microsoft.com/office/drawing/2014/main" id="{C629AF8A-C09C-4B6F-B505-26D1FD0FBE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2998"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115390" y="1618381"/>
            <a:ext cx="6914218" cy="4450575"/>
          </a:xfrm>
          <a:prstGeom prst="rect">
            <a:avLst/>
          </a:prstGeom>
        </p:spPr>
        <p:txBody>
          <a:bodyPr vert="horz" lIns="91440" tIns="45720" rIns="91440" bIns="45720" rtlCol="0">
            <a:noAutofit/>
          </a:bodyPr>
          <a:lstStyle/>
          <a:p>
            <a:pPr marL="182880" indent="-285750">
              <a:spcBef>
                <a:spcPts val="400"/>
              </a:spcBef>
              <a:spcAft>
                <a:spcPts val="400"/>
              </a:spcAft>
              <a:buFont typeface="Arial" panose="020B0604020202020204" pitchFamily="34" charset="0"/>
              <a:buChar char="•"/>
            </a:pPr>
            <a:r>
              <a:rPr lang="en-US" sz="2400" dirty="0" err="1">
                <a:solidFill>
                  <a:schemeClr val="tx1">
                    <a:lumMod val="85000"/>
                    <a:lumOff val="15000"/>
                  </a:schemeClr>
                </a:solidFill>
                <a:latin typeface="Calibri" panose="020F0502020204030204" pitchFamily="34" charset="0"/>
                <a:cs typeface="Calibri" panose="020F0502020204030204" pitchFamily="34" charset="0"/>
              </a:rPr>
              <a:t>Tiroid</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hormonu</a:t>
            </a:r>
            <a:r>
              <a:rPr lang="en-US" sz="2400" dirty="0">
                <a:solidFill>
                  <a:schemeClr val="tx1">
                    <a:lumMod val="85000"/>
                    <a:lumOff val="15000"/>
                  </a:schemeClr>
                </a:solidFill>
                <a:latin typeface="Calibri" panose="020F0502020204030204" pitchFamily="34" charset="0"/>
                <a:cs typeface="Calibri" panose="020F0502020204030204" pitchFamily="34" charset="0"/>
              </a:rPr>
              <a:t> normal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gebelik</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ve</a:t>
            </a:r>
            <a:r>
              <a:rPr lang="en-US" sz="2400" dirty="0">
                <a:solidFill>
                  <a:schemeClr val="tx1">
                    <a:lumMod val="85000"/>
                    <a:lumOff val="15000"/>
                  </a:schemeClr>
                </a:solidFill>
                <a:latin typeface="Calibri" panose="020F0502020204030204" pitchFamily="34" charset="0"/>
                <a:cs typeface="Calibri" panose="020F0502020204030204" pitchFamily="34" charset="0"/>
              </a:rPr>
              <a:t> fetus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gelişimi</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için</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gerekli</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bir</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hormondur</a:t>
            </a:r>
            <a:r>
              <a:rPr lang="en-US" sz="2400" dirty="0">
                <a:solidFill>
                  <a:schemeClr val="tx1">
                    <a:lumMod val="85000"/>
                    <a:lumOff val="15000"/>
                  </a:schemeClr>
                </a:solidFill>
                <a:latin typeface="Calibri" panose="020F0502020204030204" pitchFamily="34" charset="0"/>
                <a:cs typeface="Calibri" panose="020F0502020204030204" pitchFamily="34" charset="0"/>
              </a:rPr>
              <a:t>.</a:t>
            </a:r>
          </a:p>
          <a:p>
            <a:pPr marL="182880" indent="-342900">
              <a:spcBef>
                <a:spcPts val="400"/>
              </a:spcBef>
              <a:spcAft>
                <a:spcPts val="400"/>
              </a:spcAft>
              <a:buFont typeface="Arial" panose="020B0604020202020204" pitchFamily="34" charset="0"/>
              <a:buChar char="•"/>
            </a:pPr>
            <a:r>
              <a:rPr lang="en-US" sz="2400" dirty="0" err="1">
                <a:solidFill>
                  <a:schemeClr val="tx1">
                    <a:lumMod val="85000"/>
                    <a:lumOff val="15000"/>
                  </a:schemeClr>
                </a:solidFill>
                <a:latin typeface="Calibri" panose="020F0502020204030204" pitchFamily="34" charset="0"/>
                <a:cs typeface="Calibri" panose="020F0502020204030204" pitchFamily="34" charset="0"/>
              </a:rPr>
              <a:t>Gebeliğin</a:t>
            </a:r>
            <a:r>
              <a:rPr lang="en-US" sz="2400" dirty="0">
                <a:solidFill>
                  <a:schemeClr val="tx1">
                    <a:lumMod val="85000"/>
                    <a:lumOff val="15000"/>
                  </a:schemeClr>
                </a:solidFill>
                <a:latin typeface="Calibri" panose="020F0502020204030204" pitchFamily="34" charset="0"/>
                <a:cs typeface="Calibri" panose="020F0502020204030204" pitchFamily="34" charset="0"/>
              </a:rPr>
              <a:t> ilk </a:t>
            </a:r>
            <a:r>
              <a:rPr lang="en-US" sz="2400" dirty="0" err="1">
                <a:solidFill>
                  <a:schemeClr val="tx1">
                    <a:lumMod val="85000"/>
                    <a:lumOff val="15000"/>
                  </a:schemeClr>
                </a:solidFill>
                <a:latin typeface="Calibri" panose="020F0502020204030204" pitchFamily="34" charset="0"/>
                <a:cs typeface="Calibri" panose="020F0502020204030204" pitchFamily="34" charset="0"/>
              </a:rPr>
              <a:t>yarısında</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plasental</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ve</a:t>
            </a:r>
            <a:r>
              <a:rPr lang="en-US" sz="2400" dirty="0">
                <a:solidFill>
                  <a:schemeClr val="tx1">
                    <a:lumMod val="85000"/>
                    <a:lumOff val="15000"/>
                  </a:schemeClr>
                </a:solidFill>
                <a:latin typeface="Calibri" panose="020F0502020204030204" pitchFamily="34" charset="0"/>
                <a:cs typeface="Calibri" panose="020F0502020204030204" pitchFamily="34" charset="0"/>
              </a:rPr>
              <a:t> fetal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gelişim</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annedeki</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tiroid</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hormon</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düzeylerine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bağlıdır</a:t>
            </a:r>
            <a:r>
              <a:rPr lang="en-US" sz="2400" dirty="0">
                <a:solidFill>
                  <a:schemeClr val="tx1">
                    <a:lumMod val="85000"/>
                    <a:lumOff val="15000"/>
                  </a:schemeClr>
                </a:solidFill>
                <a:latin typeface="Calibri" panose="020F0502020204030204" pitchFamily="34" charset="0"/>
                <a:cs typeface="Calibri" panose="020F0502020204030204" pitchFamily="34" charset="0"/>
              </a:rPr>
              <a:t>.</a:t>
            </a:r>
          </a:p>
          <a:p>
            <a:pPr marL="182880" indent="-342900">
              <a:spcBef>
                <a:spcPts val="400"/>
              </a:spcBef>
              <a:spcAft>
                <a:spcPts val="400"/>
              </a:spcAft>
              <a:buFont typeface="Arial" panose="020B0604020202020204" pitchFamily="34" charset="0"/>
              <a:buChar char="•"/>
            </a:pP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182880" indent="-285750">
              <a:spcBef>
                <a:spcPts val="400"/>
              </a:spcBef>
              <a:spcAft>
                <a:spcPts val="400"/>
              </a:spcAft>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 Bu </a:t>
            </a:r>
            <a:r>
              <a:rPr lang="en-US" sz="2400" dirty="0" err="1">
                <a:solidFill>
                  <a:schemeClr val="tx1">
                    <a:lumMod val="85000"/>
                    <a:lumOff val="15000"/>
                  </a:schemeClr>
                </a:solidFill>
                <a:latin typeface="Calibri" panose="020F0502020204030204" pitchFamily="34" charset="0"/>
                <a:cs typeface="Calibri" panose="020F0502020204030204" pitchFamily="34" charset="0"/>
              </a:rPr>
              <a:t>nedenle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annedeki</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tiroid</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fonksiyon</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bozuklukları</a:t>
            </a:r>
            <a:r>
              <a:rPr lang="en-US" sz="2400" dirty="0">
                <a:solidFill>
                  <a:schemeClr val="tx1">
                    <a:lumMod val="85000"/>
                    <a:lumOff val="15000"/>
                  </a:schemeClr>
                </a:solidFill>
                <a:latin typeface="Calibri" panose="020F0502020204030204" pitchFamily="34" charset="0"/>
                <a:cs typeface="Calibri" panose="020F0502020204030204" pitchFamily="34" charset="0"/>
              </a:rPr>
              <a:t>;</a:t>
            </a:r>
          </a:p>
          <a:p>
            <a:pPr marL="182880" indent="-285750">
              <a:spcBef>
                <a:spcPts val="400"/>
              </a:spcBef>
              <a:spcAft>
                <a:spcPts val="400"/>
              </a:spcAft>
              <a:buFont typeface="Arial" panose="020B0604020202020204" pitchFamily="34" charset="0"/>
              <a:buChar char="Ø"/>
            </a:pP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Düşük</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p>
          <a:p>
            <a:pPr marL="182880" indent="-285750">
              <a:spcBef>
                <a:spcPts val="400"/>
              </a:spcBef>
              <a:spcAft>
                <a:spcPts val="400"/>
              </a:spcAft>
              <a:buFont typeface="Arial" panose="020B0604020202020204" pitchFamily="34" charset="0"/>
              <a:buChar char="Ø"/>
            </a:pP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İntrauterin</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gelişme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geriliği</a:t>
            </a: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182880" indent="-285750">
              <a:spcBef>
                <a:spcPts val="400"/>
              </a:spcBef>
              <a:spcAft>
                <a:spcPts val="400"/>
              </a:spcAft>
              <a:buFont typeface="Arial" panose="020B0604020202020204" pitchFamily="34" charset="0"/>
              <a:buChar char="Ø"/>
            </a:pP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Hipertansif</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bozukluklar</a:t>
            </a: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182880" indent="-285750">
              <a:spcBef>
                <a:spcPts val="400"/>
              </a:spcBef>
              <a:spcAft>
                <a:spcPts val="400"/>
              </a:spcAft>
              <a:buFont typeface="Arial" panose="020B0604020202020204" pitchFamily="34" charset="0"/>
              <a:buChar char="Ø"/>
            </a:pPr>
            <a:r>
              <a:rPr lang="en-US" sz="2400" dirty="0">
                <a:solidFill>
                  <a:schemeClr val="tx1">
                    <a:lumMod val="85000"/>
                    <a:lumOff val="15000"/>
                  </a:schemeClr>
                </a:solidFill>
                <a:latin typeface="Calibri" panose="020F0502020204030204" pitchFamily="34" charset="0"/>
                <a:cs typeface="Calibri" panose="020F0502020204030204" pitchFamily="34" charset="0"/>
              </a:rPr>
              <a:t> Erken </a:t>
            </a:r>
            <a:r>
              <a:rPr lang="en-US" sz="2400" dirty="0" err="1">
                <a:solidFill>
                  <a:schemeClr val="tx1">
                    <a:lumMod val="85000"/>
                    <a:lumOff val="15000"/>
                  </a:schemeClr>
                </a:solidFill>
                <a:latin typeface="Calibri" panose="020F0502020204030204" pitchFamily="34" charset="0"/>
                <a:cs typeface="Calibri" panose="020F0502020204030204" pitchFamily="34" charset="0"/>
              </a:rPr>
              <a:t>doğum</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p>
          <a:p>
            <a:pPr marL="182880" indent="-285750">
              <a:spcBef>
                <a:spcPts val="400"/>
              </a:spcBef>
              <a:spcAft>
                <a:spcPts val="400"/>
              </a:spcAft>
              <a:buFont typeface="Arial" panose="020B0604020202020204" pitchFamily="34" charset="0"/>
              <a:buChar char="Ø"/>
            </a:pP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Yenidoğanda</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düşük</a:t>
            </a:r>
            <a:r>
              <a:rPr lang="en-US" sz="2400" dirty="0">
                <a:solidFill>
                  <a:schemeClr val="tx1">
                    <a:lumMod val="85000"/>
                    <a:lumOff val="15000"/>
                  </a:schemeClr>
                </a:solidFill>
                <a:latin typeface="Calibri" panose="020F0502020204030204" pitchFamily="34" charset="0"/>
                <a:cs typeface="Calibri" panose="020F0502020204030204" pitchFamily="34" charset="0"/>
              </a:rPr>
              <a:t> IQ </a:t>
            </a:r>
            <a:r>
              <a:rPr lang="en-US" sz="2400" dirty="0" err="1">
                <a:solidFill>
                  <a:schemeClr val="tx1">
                    <a:lumMod val="85000"/>
                    <a:lumOff val="15000"/>
                  </a:schemeClr>
                </a:solidFill>
                <a:latin typeface="Calibri" panose="020F0502020204030204" pitchFamily="34" charset="0"/>
                <a:cs typeface="Calibri" panose="020F0502020204030204" pitchFamily="34" charset="0"/>
              </a:rPr>
              <a:t>riskini</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artırır</a:t>
            </a:r>
            <a:r>
              <a:rPr lang="en-US" sz="2400" dirty="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pPr>
            <a:r>
              <a:rPr lang="en-US" sz="2400" dirty="0">
                <a:solidFill>
                  <a:schemeClr val="tx1">
                    <a:lumMod val="85000"/>
                    <a:lumOff val="15000"/>
                  </a:schemeClr>
                </a:solidFill>
                <a:latin typeface="Calibri" panose="020F0502020204030204" pitchFamily="34" charset="0"/>
                <a:cs typeface="Calibri" panose="020F0502020204030204" pitchFamily="34" charset="0"/>
              </a:rPr>
              <a:t>	</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1026" name="Picture 2" descr="TSH hormonu nedir, ne işe yarar?">
            <a:extLst>
              <a:ext uri="{FF2B5EF4-FFF2-40B4-BE49-F238E27FC236}">
                <a16:creationId xmlns:a16="http://schemas.microsoft.com/office/drawing/2014/main" id="{C0D8C3D6-E52A-3080-6225-A27986D49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51" y="2423957"/>
            <a:ext cx="4101052" cy="315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803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9194" y="1381887"/>
            <a:ext cx="11802806" cy="3816429"/>
          </a:xfrm>
          <a:prstGeom prst="rect">
            <a:avLst/>
          </a:prstGeom>
        </p:spPr>
        <p:txBody>
          <a:bodyPr wrap="square">
            <a:spAutoFit/>
          </a:bodyPr>
          <a:lstStyle/>
          <a:p>
            <a:r>
              <a:rPr lang="en-US" sz="3200" b="1" i="1" dirty="0" err="1">
                <a:latin typeface="Calibri Light" panose="020F0302020204030204" pitchFamily="34" charset="0"/>
                <a:cs typeface="Calibri Light" panose="020F0302020204030204" pitchFamily="34" charset="0"/>
              </a:rPr>
              <a:t>Gebelikte</a:t>
            </a:r>
            <a:r>
              <a:rPr lang="en-US" sz="3200" b="1" i="1" dirty="0">
                <a:latin typeface="Calibri Light" panose="020F0302020204030204" pitchFamily="34" charset="0"/>
                <a:cs typeface="Calibri Light" panose="020F0302020204030204" pitchFamily="34" charset="0"/>
              </a:rPr>
              <a:t> </a:t>
            </a:r>
            <a:r>
              <a:rPr lang="en-US" sz="3200" b="1" i="1" dirty="0" err="1">
                <a:latin typeface="Calibri Light" panose="020F0302020204030204" pitchFamily="34" charset="0"/>
                <a:cs typeface="Calibri Light" panose="020F0302020204030204" pitchFamily="34" charset="0"/>
              </a:rPr>
              <a:t>Tiroid</a:t>
            </a:r>
            <a:r>
              <a:rPr lang="en-US" sz="3200" b="1" i="1" dirty="0">
                <a:latin typeface="Calibri Light" panose="020F0302020204030204" pitchFamily="34" charset="0"/>
                <a:cs typeface="Calibri Light" panose="020F0302020204030204" pitchFamily="34" charset="0"/>
              </a:rPr>
              <a:t> </a:t>
            </a:r>
            <a:r>
              <a:rPr lang="en-US" sz="3200" b="1" i="1" dirty="0" err="1">
                <a:latin typeface="Calibri Light" panose="020F0302020204030204" pitchFamily="34" charset="0"/>
                <a:cs typeface="Calibri Light" panose="020F0302020204030204" pitchFamily="34" charset="0"/>
              </a:rPr>
              <a:t>Hastalığı</a:t>
            </a:r>
            <a:r>
              <a:rPr lang="en-US" sz="3200" b="1" i="1" dirty="0">
                <a:latin typeface="Calibri Light" panose="020F0302020204030204" pitchFamily="34" charset="0"/>
                <a:cs typeface="Calibri Light" panose="020F0302020204030204" pitchFamily="34" charset="0"/>
              </a:rPr>
              <a:t> </a:t>
            </a:r>
            <a:r>
              <a:rPr lang="en-US" sz="3200" b="1" i="1" dirty="0" err="1">
                <a:latin typeface="Calibri Light" panose="020F0302020204030204" pitchFamily="34" charset="0"/>
                <a:cs typeface="Calibri Light" panose="020F0302020204030204" pitchFamily="34" charset="0"/>
              </a:rPr>
              <a:t>Taraması</a:t>
            </a:r>
            <a:endParaRPr lang="en-US" sz="3200" b="1" i="1" dirty="0">
              <a:latin typeface="Calibri Light" panose="020F0302020204030204" pitchFamily="34" charset="0"/>
              <a:cs typeface="Calibri Light" panose="020F0302020204030204" pitchFamily="34" charset="0"/>
            </a:endParaRPr>
          </a:p>
          <a:p>
            <a:endParaRPr lang="en-US" dirty="0"/>
          </a:p>
          <a:p>
            <a:pPr marL="285750" indent="-285750">
              <a:buFont typeface="Arial"/>
              <a:buChar char="•"/>
            </a:pPr>
            <a:r>
              <a:rPr lang="en-US" sz="2400" dirty="0" err="1">
                <a:latin typeface="Calibri" panose="020F0502020204030204" pitchFamily="34" charset="0"/>
                <a:cs typeface="Calibri" panose="020F0502020204030204" pitchFamily="34" charset="0"/>
              </a:rPr>
              <a:t>Türkiye’nin</a:t>
            </a:r>
            <a:r>
              <a:rPr lang="en-US" sz="2400" dirty="0">
                <a:latin typeface="Calibri" panose="020F0502020204030204" pitchFamily="34" charset="0"/>
                <a:cs typeface="Calibri" panose="020F0502020204030204" pitchFamily="34" charset="0"/>
              </a:rPr>
              <a:t>;</a:t>
            </a:r>
          </a:p>
          <a:p>
            <a:pPr marL="285750" indent="-285750">
              <a:buFont typeface="Wingdings" charset="2"/>
              <a:buChar char="Ø"/>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iyod</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eksikliği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bölgesi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olması</a:t>
            </a:r>
            <a:r>
              <a:rPr lang="en-US" sz="2400" dirty="0">
                <a:latin typeface="Calibri" panose="020F0502020204030204" pitchFamily="34" charset="0"/>
                <a:cs typeface="Calibri" panose="020F0502020204030204" pitchFamily="34" charset="0"/>
              </a:rPr>
              <a:t>,</a:t>
            </a:r>
          </a:p>
          <a:p>
            <a:pPr marL="285750" indent="-285750">
              <a:buFont typeface="Wingdings" charset="2"/>
              <a:buChar char="Ø"/>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tiroid</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hormon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eksikliğinin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gebelikte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birçok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olumsuz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sonuçlara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yol</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açma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riskinin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olması</a:t>
            </a:r>
            <a:r>
              <a:rPr lang="en-US" sz="2400" dirty="0">
                <a:latin typeface="Calibri" panose="020F0502020204030204" pitchFamily="34" charset="0"/>
                <a:cs typeface="Calibri" panose="020F0502020204030204" pitchFamily="34" charset="0"/>
              </a:rPr>
              <a:t>,</a:t>
            </a:r>
          </a:p>
          <a:p>
            <a:pPr marL="285750" indent="-285750">
              <a:buFont typeface="Wingdings" charset="2"/>
              <a:buChar char="Ø"/>
            </a:pPr>
            <a:r>
              <a:rPr lang="en-US" sz="2400" dirty="0">
                <a:latin typeface="Calibri" panose="020F0502020204030204" pitchFamily="34" charset="0"/>
                <a:cs typeface="Calibri" panose="020F0502020204030204" pitchFamily="34" charset="0"/>
              </a:rPr>
              <a:t>TSH </a:t>
            </a:r>
            <a:r>
              <a:rPr lang="en-US" sz="2400" dirty="0" err="1">
                <a:latin typeface="Calibri" panose="020F0502020204030204" pitchFamily="34" charset="0"/>
                <a:cs typeface="Calibri" panose="020F0502020204030204" pitchFamily="34" charset="0"/>
              </a:rPr>
              <a:t>ölçümlerinin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ülkemizde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kabul</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edilebilir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maaliyette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olması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nedeniyle</a:t>
            </a:r>
            <a:endParaRPr lang="en-US" sz="2400" dirty="0">
              <a:latin typeface="Calibri" panose="020F0502020204030204" pitchFamily="34" charset="0"/>
              <a:cs typeface="Calibri" panose="020F0502020204030204" pitchFamily="34" charset="0"/>
            </a:endParaRPr>
          </a:p>
          <a:p>
            <a:pPr marL="285750" indent="-285750">
              <a:buFont typeface="Wingdings" charset="2"/>
              <a:buChar char="Ø"/>
            </a:pPr>
            <a:endParaRPr lang="en-US" sz="2400" dirty="0">
              <a:latin typeface="Calibri" panose="020F0502020204030204" pitchFamily="34" charset="0"/>
              <a:cs typeface="Calibri" panose="020F0502020204030204" pitchFamily="34" charset="0"/>
            </a:endParaRPr>
          </a:p>
          <a:p>
            <a:r>
              <a:rPr lang="en-US" sz="2400" u="sng" dirty="0" err="1">
                <a:latin typeface="Calibri" panose="020F0502020204030204" pitchFamily="34" charset="0"/>
                <a:cs typeface="Calibri" panose="020F0502020204030204" pitchFamily="34" charset="0"/>
              </a:rPr>
              <a:t>gebe</a:t>
            </a:r>
            <a:r>
              <a:rPr lang="en-US" sz="2400" u="sng"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kalmayı</a:t>
            </a:r>
            <a:r>
              <a:rPr lang="en-US" sz="2400" u="sng"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planlayan</a:t>
            </a:r>
            <a:r>
              <a:rPr lang="en-US" sz="2400" u="sng"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tüm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kadınlarda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tüm</a:t>
            </a:r>
            <a:r>
              <a:rPr lang="en-US" sz="2400" u="sng"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gebelerde</a:t>
            </a:r>
            <a:r>
              <a:rPr lang="en-US" sz="2400" u="sng"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başlangıçta</a:t>
            </a:r>
            <a:r>
              <a:rPr lang="en-US" sz="2400" dirty="0">
                <a:latin typeface="Calibri" panose="020F0502020204030204" pitchFamily="34" charset="0"/>
                <a:cs typeface="Calibri" panose="020F0502020204030204" pitchFamily="34" charset="0"/>
              </a:rPr>
              <a:t> </a:t>
            </a:r>
            <a:r>
              <a:rPr lang="en-US" sz="2400" dirty="0">
                <a:solidFill>
                  <a:srgbClr val="C00000"/>
                </a:solidFill>
                <a:latin typeface="Calibri" panose="020F0502020204030204" pitchFamily="34" charset="0"/>
                <a:cs typeface="Calibri" panose="020F0502020204030204" pitchFamily="34" charset="0"/>
              </a:rPr>
              <a:t>TSH </a:t>
            </a:r>
            <a:r>
              <a:rPr lang="en-US" sz="2400" dirty="0" err="1">
                <a:solidFill>
                  <a:srgbClr val="C00000"/>
                </a:solidFill>
                <a:latin typeface="Calibri" panose="020F0502020204030204" pitchFamily="34" charset="0"/>
                <a:cs typeface="Calibri" panose="020F0502020204030204" pitchFamily="34" charset="0"/>
              </a:rPr>
              <a:t>ölçümü</a:t>
            </a:r>
            <a:r>
              <a:rPr lang="en-US" sz="2400" dirty="0">
                <a:solidFill>
                  <a:srgbClr val="C00000"/>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yapılmalıdır</a:t>
            </a:r>
            <a:r>
              <a:rPr lang="en-US"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p>
            <a:pPr marL="342900" indent="-342900">
              <a:buFont typeface="Wingdings" pitchFamily="2" charset="2"/>
              <a:buChar char="v"/>
            </a:pPr>
            <a:r>
              <a:rPr lang="en-US" sz="2400" dirty="0">
                <a:latin typeface="Calibri" panose="020F0502020204030204" pitchFamily="34" charset="0"/>
                <a:cs typeface="Calibri" panose="020F0502020204030204" pitchFamily="34" charset="0"/>
              </a:rPr>
              <a:t>Türkiye </a:t>
            </a:r>
            <a:r>
              <a:rPr lang="en-US" sz="2400" dirty="0" err="1">
                <a:latin typeface="Calibri" panose="020F0502020204030204" pitchFamily="34" charset="0"/>
                <a:cs typeface="Calibri" panose="020F0502020204030204" pitchFamily="34" charset="0"/>
              </a:rPr>
              <a:t>Endokrinoloji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Metabolizma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Derneğinin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önerisi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yöndedir</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1147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a:t> </a:t>
            </a:r>
          </a:p>
          <a:p>
            <a:endParaRPr lang="en-US"/>
          </a:p>
        </p:txBody>
      </p:sp>
      <p:pic>
        <p:nvPicPr>
          <p:cNvPr id="4" name="Picture 3" descr="Ekran Resmi 2022-11-04 21.0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578" y="2583873"/>
            <a:ext cx="8592843" cy="2205924"/>
          </a:xfrm>
          <a:prstGeom prst="rect">
            <a:avLst/>
          </a:prstGeom>
        </p:spPr>
      </p:pic>
      <p:sp>
        <p:nvSpPr>
          <p:cNvPr id="5" name="Rectangle 4"/>
          <p:cNvSpPr/>
          <p:nvPr/>
        </p:nvSpPr>
        <p:spPr>
          <a:xfrm>
            <a:off x="862109" y="1144113"/>
            <a:ext cx="9530312"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TSH normal </a:t>
            </a:r>
            <a:r>
              <a:rPr lang="en-US" sz="2400" dirty="0" err="1">
                <a:latin typeface="Calibri" panose="020F0502020204030204" pitchFamily="34" charset="0"/>
                <a:cs typeface="Calibri" panose="020F0502020204030204" pitchFamily="34" charset="0"/>
              </a:rPr>
              <a:t>değerleri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olmayanlarda</a:t>
            </a:r>
            <a:r>
              <a:rPr lang="en-US" sz="2400" dirty="0">
                <a:latin typeface="Calibri" panose="020F0502020204030204" pitchFamily="34" charset="0"/>
                <a:cs typeface="Calibri" panose="020F0502020204030204" pitchFamily="34" charset="0"/>
              </a:rPr>
              <a:t> 0.35-4.5 </a:t>
            </a:r>
            <a:r>
              <a:rPr lang="en-US" sz="2400" dirty="0" err="1">
                <a:latin typeface="Calibri" panose="020F0502020204030204" pitchFamily="34" charset="0"/>
                <a:cs typeface="Calibri" panose="020F0502020204030204" pitchFamily="34" charset="0"/>
              </a:rPr>
              <a:t>mlU</a:t>
            </a:r>
            <a:r>
              <a:rPr lang="en-US" sz="2400" dirty="0">
                <a:latin typeface="Calibri" panose="020F0502020204030204" pitchFamily="34" charset="0"/>
                <a:cs typeface="Calibri" panose="020F0502020204030204" pitchFamily="34" charset="0"/>
              </a:rPr>
              <a:t>/L </a:t>
            </a:r>
            <a:r>
              <a:rPr lang="en-US" sz="2400" dirty="0" err="1">
                <a:latin typeface="Calibri" panose="020F0502020204030204" pitchFamily="34" charset="0"/>
                <a:cs typeface="Calibri" panose="020F0502020204030204" pitchFamily="34" charset="0"/>
              </a:rPr>
              <a:t>arasındadır</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59136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14FB75-13AD-1919-1F61-6A4011DCB988}"/>
              </a:ext>
            </a:extLst>
          </p:cNvPr>
          <p:cNvSpPr>
            <a:spLocks noGrp="1"/>
          </p:cNvSpPr>
          <p:nvPr>
            <p:ph type="title"/>
          </p:nvPr>
        </p:nvSpPr>
        <p:spPr>
          <a:xfrm>
            <a:off x="687921" y="456945"/>
            <a:ext cx="10138535" cy="1474432"/>
          </a:xfrm>
        </p:spPr>
        <p:txBody>
          <a:bodyPr>
            <a:normAutofit/>
          </a:bodyPr>
          <a:lstStyle/>
          <a:p>
            <a:r>
              <a:rPr lang="tr-TR" sz="4800" dirty="0"/>
              <a:t>Gebelerde üriner sistem enfeksiyonları</a:t>
            </a:r>
          </a:p>
        </p:txBody>
      </p:sp>
      <p:sp>
        <p:nvSpPr>
          <p:cNvPr id="3" name="İçerik Yer Tutucusu 2">
            <a:extLst>
              <a:ext uri="{FF2B5EF4-FFF2-40B4-BE49-F238E27FC236}">
                <a16:creationId xmlns:a16="http://schemas.microsoft.com/office/drawing/2014/main" id="{2E49346F-4D47-4D43-BAB8-9BCD3682CBCA}"/>
              </a:ext>
            </a:extLst>
          </p:cNvPr>
          <p:cNvSpPr>
            <a:spLocks noGrp="1"/>
          </p:cNvSpPr>
          <p:nvPr>
            <p:ph idx="1"/>
          </p:nvPr>
        </p:nvSpPr>
        <p:spPr>
          <a:xfrm>
            <a:off x="578910" y="635635"/>
            <a:ext cx="11034179" cy="1572567"/>
          </a:xfrm>
        </p:spPr>
        <p:txBody>
          <a:bodyPr>
            <a:noAutofit/>
          </a:bodyPr>
          <a:lstStyle/>
          <a:p>
            <a:endParaRPr lang="tr-TR" sz="2400" dirty="0">
              <a:latin typeface="Calibri" panose="020F0502020204030204" pitchFamily="34" charset="0"/>
              <a:cs typeface="Calibri" panose="020F0502020204030204" pitchFamily="34" charset="0"/>
            </a:endParaRPr>
          </a:p>
          <a:p>
            <a:pPr marL="0" indent="0" algn="ctr">
              <a:buNone/>
            </a:pPr>
            <a:endParaRPr lang="tr-TR" sz="2400" dirty="0">
              <a:latin typeface="Calibri" panose="020F0502020204030204" pitchFamily="34" charset="0"/>
              <a:cs typeface="Calibri" panose="020F0502020204030204" pitchFamily="34" charset="0"/>
            </a:endParaRPr>
          </a:p>
          <a:p>
            <a:r>
              <a:rPr lang="tr-TR" sz="2400" dirty="0">
                <a:latin typeface="Calibri" panose="020F0502020204030204" pitchFamily="34" charset="0"/>
                <a:cs typeface="Calibri" panose="020F0502020204030204" pitchFamily="34" charset="0"/>
              </a:rPr>
              <a:t>Alt üriner sistem enfeksiyon insidansı diğer kadınlar ile aynıdır fakat gebe kadınlarda </a:t>
            </a:r>
            <a:r>
              <a:rPr lang="tr-TR" sz="2400" u="sng" dirty="0">
                <a:latin typeface="Calibri" panose="020F0502020204030204" pitchFamily="34" charset="0"/>
                <a:cs typeface="Calibri" panose="020F0502020204030204" pitchFamily="34" charset="0"/>
              </a:rPr>
              <a:t>piyelonefrit gelişim riski artmaktadır.</a:t>
            </a:r>
          </a:p>
          <a:p>
            <a:endParaRPr lang="tr-TR" sz="2400" u="sng" dirty="0">
              <a:latin typeface="Calibri" panose="020F0502020204030204" pitchFamily="34" charset="0"/>
              <a:cs typeface="Calibri" panose="020F0502020204030204" pitchFamily="34" charset="0"/>
            </a:endParaRPr>
          </a:p>
          <a:p>
            <a:endParaRPr lang="tr-TR" sz="2400" u="sng" dirty="0">
              <a:latin typeface="Calibri" panose="020F0502020204030204" pitchFamily="34" charset="0"/>
              <a:cs typeface="Calibri" panose="020F0502020204030204" pitchFamily="34" charset="0"/>
            </a:endParaRPr>
          </a:p>
          <a:p>
            <a:pPr marL="0" indent="0">
              <a:buNone/>
            </a:pPr>
            <a:endParaRPr lang="tr-TR" sz="2400" u="sng" dirty="0">
              <a:latin typeface="Calibri" panose="020F0502020204030204" pitchFamily="34" charset="0"/>
              <a:cs typeface="Calibri" panose="020F0502020204030204" pitchFamily="34" charset="0"/>
            </a:endParaRPr>
          </a:p>
          <a:p>
            <a:r>
              <a:rPr lang="tr-TR" sz="2400" dirty="0">
                <a:latin typeface="Calibri" panose="020F0502020204030204" pitchFamily="34" charset="0"/>
                <a:cs typeface="Calibri" panose="020F0502020204030204" pitchFamily="34" charset="0"/>
              </a:rPr>
              <a:t>Asemptomatik gebede 2 ayrı orta idrar kültüründe aynı mikroorganizmaya ait 100.000’in üzerinde koloni üremesi </a:t>
            </a:r>
            <a:r>
              <a:rPr lang="tr-TR" sz="2400" u="sng" dirty="0">
                <a:latin typeface="Calibri" panose="020F0502020204030204" pitchFamily="34" charset="0"/>
                <a:cs typeface="Calibri" panose="020F0502020204030204" pitchFamily="34" charset="0"/>
              </a:rPr>
              <a:t>asemptomatik bakteriüri</a:t>
            </a:r>
            <a:r>
              <a:rPr lang="tr-TR" sz="2400" dirty="0">
                <a:latin typeface="Calibri" panose="020F0502020204030204" pitchFamily="34" charset="0"/>
                <a:cs typeface="Calibri" panose="020F0502020204030204" pitchFamily="34" charset="0"/>
              </a:rPr>
              <a:t> olarak tanımlanmaktadır.</a:t>
            </a:r>
          </a:p>
          <a:p>
            <a:r>
              <a:rPr lang="en-US" sz="2400" dirty="0" err="1">
                <a:solidFill>
                  <a:srgbClr val="FF0000"/>
                </a:solidFill>
                <a:latin typeface="Calibri" panose="020F0502020204030204" pitchFamily="34" charset="0"/>
                <a:cs typeface="Calibri" panose="020F0502020204030204" pitchFamily="34" charset="0"/>
              </a:rPr>
              <a:t>Gebelerde</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idrar</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kültüründe</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asemptomatik</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bakteriüri</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tespit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edilirse</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tedavi</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başlanır</a:t>
            </a:r>
            <a:r>
              <a:rPr lang="en-US" sz="2400" dirty="0">
                <a:solidFill>
                  <a:srgbClr val="FF0000"/>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a:t>
            </a:r>
            <a:r>
              <a:rPr lang="tr-TR" sz="2400" dirty="0">
                <a:latin typeface="Helvetica" pitchFamily="2" charset="0"/>
              </a:rPr>
              <a:t>Beta-</a:t>
            </a:r>
            <a:r>
              <a:rPr lang="tr-TR" sz="2400" dirty="0" err="1">
                <a:latin typeface="Helvetica" pitchFamily="2" charset="0"/>
              </a:rPr>
              <a:t>laktamlar,nitrofurantoin</a:t>
            </a:r>
            <a:r>
              <a:rPr lang="tr-TR" sz="2400" dirty="0">
                <a:latin typeface="Helvetica" pitchFamily="2" charset="0"/>
              </a:rPr>
              <a:t> ve </a:t>
            </a:r>
            <a:r>
              <a:rPr lang="tr-TR" sz="2400" dirty="0" err="1">
                <a:latin typeface="Helvetica" pitchFamily="2" charset="0"/>
              </a:rPr>
              <a:t>fosfomisin</a:t>
            </a:r>
            <a:r>
              <a:rPr lang="tr-TR" sz="2400" dirty="0">
                <a:latin typeface="Helvetica" pitchFamily="2" charset="0"/>
              </a:rPr>
              <a:t>)</a:t>
            </a:r>
          </a:p>
          <a:p>
            <a:endParaRPr lang="en-US" sz="2400" dirty="0">
              <a:solidFill>
                <a:srgbClr val="FF0000"/>
              </a:solidFill>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p:txBody>
      </p:sp>
      <p:sp>
        <p:nvSpPr>
          <p:cNvPr id="6" name="Aşağı Ok 5">
            <a:extLst>
              <a:ext uri="{FF2B5EF4-FFF2-40B4-BE49-F238E27FC236}">
                <a16:creationId xmlns:a16="http://schemas.microsoft.com/office/drawing/2014/main" id="{7F80AC6F-7A44-4A99-77B9-94740E55862A}"/>
              </a:ext>
            </a:extLst>
          </p:cNvPr>
          <p:cNvSpPr/>
          <p:nvPr/>
        </p:nvSpPr>
        <p:spPr>
          <a:xfrm flipH="1">
            <a:off x="3842393" y="2540844"/>
            <a:ext cx="523703" cy="7749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56776B41-8A6B-A0B1-0FF9-2734E3101F63}"/>
              </a:ext>
            </a:extLst>
          </p:cNvPr>
          <p:cNvSpPr txBox="1"/>
          <p:nvPr/>
        </p:nvSpPr>
        <p:spPr>
          <a:xfrm>
            <a:off x="1403993" y="3315759"/>
            <a:ext cx="6688566" cy="830997"/>
          </a:xfrm>
          <a:prstGeom prst="rect">
            <a:avLst/>
          </a:prstGeom>
          <a:noFill/>
        </p:spPr>
        <p:txBody>
          <a:bodyPr wrap="square" rtlCol="0">
            <a:spAutoFit/>
          </a:bodyPr>
          <a:lstStyle/>
          <a:p>
            <a:r>
              <a:rPr lang="tr-TR" sz="2400" dirty="0">
                <a:latin typeface="Calibri" panose="020F0502020204030204" pitchFamily="34" charset="0"/>
                <a:cs typeface="Calibri" panose="020F0502020204030204" pitchFamily="34" charset="0"/>
              </a:rPr>
              <a:t>fetal ve </a:t>
            </a:r>
            <a:r>
              <a:rPr lang="tr-TR" sz="2400" dirty="0" err="1">
                <a:latin typeface="Calibri" panose="020F0502020204030204" pitchFamily="34" charset="0"/>
                <a:cs typeface="Calibri" panose="020F0502020204030204" pitchFamily="34" charset="0"/>
              </a:rPr>
              <a:t>maternal</a:t>
            </a:r>
            <a:r>
              <a:rPr lang="tr-TR" sz="2400" dirty="0">
                <a:latin typeface="Calibri" panose="020F0502020204030204" pitchFamily="34" charset="0"/>
                <a:cs typeface="Calibri" panose="020F0502020204030204" pitchFamily="34" charset="0"/>
              </a:rPr>
              <a:t> morbidite artışına neden olmakta</a:t>
            </a:r>
          </a:p>
          <a:p>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078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atır Belirtme Çizgisi 1 8">
            <a:extLst>
              <a:ext uri="{FF2B5EF4-FFF2-40B4-BE49-F238E27FC236}">
                <a16:creationId xmlns:a16="http://schemas.microsoft.com/office/drawing/2014/main" id="{B729DD85-6160-E1E1-8353-B80B8AB02CD4}"/>
              </a:ext>
            </a:extLst>
          </p:cNvPr>
          <p:cNvSpPr/>
          <p:nvPr/>
        </p:nvSpPr>
        <p:spPr>
          <a:xfrm>
            <a:off x="7056053" y="4479268"/>
            <a:ext cx="1964139" cy="1921515"/>
          </a:xfrm>
          <a:prstGeom prst="borderCallout1">
            <a:avLst>
              <a:gd name="adj1" fmla="val 18750"/>
              <a:gd name="adj2" fmla="val -8333"/>
              <a:gd name="adj3" fmla="val -12954"/>
              <a:gd name="adj4" fmla="val -60643"/>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atır Belirtme Çizgisi 1 6">
            <a:extLst>
              <a:ext uri="{FF2B5EF4-FFF2-40B4-BE49-F238E27FC236}">
                <a16:creationId xmlns:a16="http://schemas.microsoft.com/office/drawing/2014/main" id="{06E0033F-30ED-EE24-D529-1A990E09DFA1}"/>
              </a:ext>
            </a:extLst>
          </p:cNvPr>
          <p:cNvSpPr/>
          <p:nvPr/>
        </p:nvSpPr>
        <p:spPr>
          <a:xfrm>
            <a:off x="6979589" y="957067"/>
            <a:ext cx="3135085" cy="2677885"/>
          </a:xfrm>
          <a:prstGeom prst="borderCallout1">
            <a:avLst>
              <a:gd name="adj1" fmla="val 18750"/>
              <a:gd name="adj2" fmla="val -8333"/>
              <a:gd name="adj3" fmla="val 101769"/>
              <a:gd name="adj4" fmla="val -57083"/>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C2ED5F57-B3C0-01A2-D0DE-3B4AE10E7110}"/>
              </a:ext>
            </a:extLst>
          </p:cNvPr>
          <p:cNvSpPr>
            <a:spLocks noGrp="1"/>
          </p:cNvSpPr>
          <p:nvPr>
            <p:ph type="title"/>
          </p:nvPr>
        </p:nvSpPr>
        <p:spPr>
          <a:xfrm>
            <a:off x="451126" y="282325"/>
            <a:ext cx="6849483" cy="4754880"/>
          </a:xfrm>
        </p:spPr>
        <p:txBody>
          <a:bodyPr>
            <a:normAutofit/>
          </a:bodyPr>
          <a:lstStyle/>
          <a:p>
            <a:r>
              <a:rPr lang="tr-TR" sz="5400" b="1" dirty="0">
                <a:solidFill>
                  <a:srgbClr val="C00000"/>
                </a:solidFill>
                <a:latin typeface="Calibri Light" panose="020F0302020204030204" pitchFamily="34" charset="0"/>
                <a:cs typeface="Calibri Light" panose="020F0302020204030204" pitchFamily="34" charset="0"/>
              </a:rPr>
              <a:t>Sunum Planı</a:t>
            </a:r>
          </a:p>
        </p:txBody>
      </p:sp>
      <p:sp>
        <p:nvSpPr>
          <p:cNvPr id="3" name="İçerik Yer Tutucusu 2">
            <a:extLst>
              <a:ext uri="{FF2B5EF4-FFF2-40B4-BE49-F238E27FC236}">
                <a16:creationId xmlns:a16="http://schemas.microsoft.com/office/drawing/2014/main" id="{72FF04CC-2C62-602B-98C7-935A8CB357B2}"/>
              </a:ext>
            </a:extLst>
          </p:cNvPr>
          <p:cNvSpPr>
            <a:spLocks noGrp="1"/>
          </p:cNvSpPr>
          <p:nvPr>
            <p:ph idx="1"/>
          </p:nvPr>
        </p:nvSpPr>
        <p:spPr>
          <a:xfrm>
            <a:off x="389157" y="1257512"/>
            <a:ext cx="6245352" cy="4754880"/>
          </a:xfrm>
        </p:spPr>
        <p:txBody>
          <a:bodyPr>
            <a:noAutofit/>
          </a:bodyPr>
          <a:lstStyle/>
          <a:p>
            <a:r>
              <a:rPr lang="tr-TR" sz="2400" dirty="0">
                <a:latin typeface="Calibri" panose="020F0502020204030204" pitchFamily="34" charset="0"/>
                <a:cs typeface="Calibri" panose="020F0502020204030204" pitchFamily="34" charset="0"/>
              </a:rPr>
              <a:t>Genel bilgiler</a:t>
            </a:r>
          </a:p>
          <a:p>
            <a:r>
              <a:rPr lang="tr-TR" sz="2400" dirty="0">
                <a:latin typeface="Calibri" panose="020F0502020204030204" pitchFamily="34" charset="0"/>
                <a:cs typeface="Calibri" panose="020F0502020204030204" pitchFamily="34" charset="0"/>
              </a:rPr>
              <a:t>Dünyada gebe takip</a:t>
            </a:r>
          </a:p>
          <a:p>
            <a:r>
              <a:rPr lang="tr-TR" sz="2400" dirty="0">
                <a:latin typeface="Calibri" panose="020F0502020204030204" pitchFamily="34" charset="0"/>
                <a:cs typeface="Calibri" panose="020F0502020204030204" pitchFamily="34" charset="0"/>
              </a:rPr>
              <a:t>1. izlem </a:t>
            </a: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pPr marL="0" indent="0">
              <a:buNone/>
            </a:pPr>
            <a:endParaRPr lang="tr-TR" sz="2400" dirty="0">
              <a:latin typeface="Calibri" panose="020F0502020204030204" pitchFamily="34" charset="0"/>
              <a:cs typeface="Calibri" panose="020F0502020204030204" pitchFamily="34" charset="0"/>
            </a:endParaRPr>
          </a:p>
          <a:p>
            <a:r>
              <a:rPr lang="tr-TR" sz="2400" dirty="0">
                <a:latin typeface="Calibri" panose="020F0502020204030204" pitchFamily="34" charset="0"/>
                <a:cs typeface="Calibri" panose="020F0502020204030204" pitchFamily="34" charset="0"/>
              </a:rPr>
              <a:t>2,3 ve 4. izlemler</a:t>
            </a:r>
          </a:p>
          <a:p>
            <a:r>
              <a:rPr lang="tr-TR" sz="2400" dirty="0">
                <a:latin typeface="Calibri" panose="020F0502020204030204" pitchFamily="34" charset="0"/>
                <a:cs typeface="Calibri" panose="020F0502020204030204" pitchFamily="34" charset="0"/>
              </a:rPr>
              <a:t>Karşılaştırmalar </a:t>
            </a:r>
          </a:p>
          <a:p>
            <a:r>
              <a:rPr lang="tr-TR" sz="2400" dirty="0">
                <a:latin typeface="Calibri" panose="020F0502020204030204" pitchFamily="34" charset="0"/>
                <a:cs typeface="Calibri" panose="020F0502020204030204" pitchFamily="34" charset="0"/>
              </a:rPr>
              <a:t>Kaynakça</a:t>
            </a:r>
          </a:p>
        </p:txBody>
      </p:sp>
      <p:sp>
        <p:nvSpPr>
          <p:cNvPr id="5" name="Metin kutusu 4">
            <a:extLst>
              <a:ext uri="{FF2B5EF4-FFF2-40B4-BE49-F238E27FC236}">
                <a16:creationId xmlns:a16="http://schemas.microsoft.com/office/drawing/2014/main" id="{69AFF35A-A286-1B91-0C41-6F636CFAB215}"/>
              </a:ext>
            </a:extLst>
          </p:cNvPr>
          <p:cNvSpPr txBox="1"/>
          <p:nvPr/>
        </p:nvSpPr>
        <p:spPr>
          <a:xfrm>
            <a:off x="2714269" y="2677918"/>
            <a:ext cx="4094417" cy="2862322"/>
          </a:xfrm>
          <a:prstGeom prst="rect">
            <a:avLst/>
          </a:prstGeom>
          <a:noFill/>
        </p:spPr>
        <p:txBody>
          <a:bodyPr wrap="square" rtlCol="0">
            <a:spAutoFit/>
          </a:bodyPr>
          <a:lstStyle/>
          <a:p>
            <a:r>
              <a:rPr lang="tr-TR" dirty="0">
                <a:latin typeface="Calibri" panose="020F0502020204030204" pitchFamily="34" charset="0"/>
                <a:cs typeface="Calibri" panose="020F0502020204030204" pitchFamily="34" charset="0"/>
              </a:rPr>
              <a:t>1. İletişim </a:t>
            </a:r>
          </a:p>
          <a:p>
            <a:r>
              <a:rPr lang="tr-TR" dirty="0">
                <a:latin typeface="Calibri" panose="020F0502020204030204" pitchFamily="34" charset="0"/>
                <a:cs typeface="Calibri" panose="020F0502020204030204" pitchFamily="34" charset="0"/>
              </a:rPr>
              <a:t>2. Öykü alma </a:t>
            </a:r>
          </a:p>
          <a:p>
            <a:r>
              <a:rPr lang="tr-TR" dirty="0">
                <a:latin typeface="Calibri" panose="020F0502020204030204" pitchFamily="34" charset="0"/>
                <a:cs typeface="Calibri" panose="020F0502020204030204" pitchFamily="34" charset="0"/>
              </a:rPr>
              <a:t>3. Fizik muayene</a:t>
            </a:r>
          </a:p>
          <a:p>
            <a:r>
              <a:rPr lang="tr-TR" dirty="0">
                <a:latin typeface="Calibri" panose="020F0502020204030204" pitchFamily="34" charset="0"/>
                <a:cs typeface="Calibri" panose="020F0502020204030204" pitchFamily="34" charset="0"/>
              </a:rPr>
              <a:t>4. Laboratuvar testleri </a:t>
            </a:r>
          </a:p>
          <a:p>
            <a:r>
              <a:rPr lang="tr-TR" dirty="0">
                <a:latin typeface="Calibri" panose="020F0502020204030204" pitchFamily="34" charset="0"/>
                <a:cs typeface="Calibri" panose="020F0502020204030204" pitchFamily="34" charset="0"/>
              </a:rPr>
              <a:t>5. Gebeye verilecek ilaç desteği,    bağışıklama ve tedaviler</a:t>
            </a:r>
          </a:p>
          <a:p>
            <a:r>
              <a:rPr lang="tr-TR" dirty="0">
                <a:latin typeface="Calibri" panose="020F0502020204030204" pitchFamily="34" charset="0"/>
                <a:cs typeface="Calibri" panose="020F0502020204030204" pitchFamily="34" charset="0"/>
              </a:rPr>
              <a:t>6. Bilgilendirme ve danışmanlık</a:t>
            </a:r>
          </a:p>
          <a:p>
            <a:r>
              <a:rPr lang="tr-TR" dirty="0">
                <a:latin typeface="Calibri" panose="020F0502020204030204" pitchFamily="34" charset="0"/>
                <a:cs typeface="Calibri" panose="020F0502020204030204" pitchFamily="34" charset="0"/>
              </a:rPr>
              <a:t>7. Sevk edilecek durumlar</a:t>
            </a:r>
          </a:p>
          <a:p>
            <a:r>
              <a:rPr lang="tr-TR" dirty="0">
                <a:latin typeface="Calibri" panose="020F0502020204030204" pitchFamily="34" charset="0"/>
                <a:cs typeface="Calibri" panose="020F0502020204030204" pitchFamily="34" charset="0"/>
              </a:rPr>
              <a:t>8. Yapılan izlemin kayıt altına alınması </a:t>
            </a:r>
            <a:endParaRPr lang="en-US"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p:txBody>
      </p:sp>
      <p:sp>
        <p:nvSpPr>
          <p:cNvPr id="6" name="İçerik Yer Tutucusu 2">
            <a:extLst>
              <a:ext uri="{FF2B5EF4-FFF2-40B4-BE49-F238E27FC236}">
                <a16:creationId xmlns:a16="http://schemas.microsoft.com/office/drawing/2014/main" id="{586B8A22-1344-CB3A-366E-42951BD5AB22}"/>
              </a:ext>
            </a:extLst>
          </p:cNvPr>
          <p:cNvSpPr txBox="1">
            <a:spLocks/>
          </p:cNvSpPr>
          <p:nvPr/>
        </p:nvSpPr>
        <p:spPr>
          <a:xfrm>
            <a:off x="7153766" y="1117051"/>
            <a:ext cx="4347436" cy="171226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sz="1700" dirty="0" err="1">
                <a:latin typeface="Calibri" panose="020F0502020204030204" pitchFamily="34" charset="0"/>
                <a:cs typeface="Calibri" panose="020F0502020204030204" pitchFamily="34" charset="0"/>
              </a:rPr>
              <a:t>Tit</a:t>
            </a:r>
            <a:endParaRPr lang="tr-TR" sz="1700" dirty="0">
              <a:latin typeface="Calibri" panose="020F0502020204030204" pitchFamily="34" charset="0"/>
              <a:cs typeface="Calibri" panose="020F0502020204030204" pitchFamily="34" charset="0"/>
            </a:endParaRPr>
          </a:p>
          <a:p>
            <a:r>
              <a:rPr lang="tr-TR" sz="1700" dirty="0" err="1">
                <a:latin typeface="Calibri" panose="020F0502020204030204" pitchFamily="34" charset="0"/>
                <a:cs typeface="Calibri" panose="020F0502020204030204" pitchFamily="34" charset="0"/>
              </a:rPr>
              <a:t>Hb</a:t>
            </a:r>
            <a:r>
              <a:rPr lang="tr-TR" sz="1700" dirty="0">
                <a:latin typeface="Calibri" panose="020F0502020204030204" pitchFamily="34" charset="0"/>
                <a:cs typeface="Calibri" panose="020F0502020204030204" pitchFamily="34" charset="0"/>
              </a:rPr>
              <a:t> (+bakılabiliyorsa </a:t>
            </a:r>
            <a:r>
              <a:rPr lang="tr-TR" sz="1700" dirty="0" err="1">
                <a:latin typeface="Calibri" panose="020F0502020204030204" pitchFamily="34" charset="0"/>
                <a:cs typeface="Calibri" panose="020F0502020204030204" pitchFamily="34" charset="0"/>
              </a:rPr>
              <a:t>ferritin</a:t>
            </a:r>
            <a:r>
              <a:rPr lang="tr-TR" sz="1700" dirty="0">
                <a:latin typeface="Calibri" panose="020F0502020204030204" pitchFamily="34" charset="0"/>
                <a:cs typeface="Calibri" panose="020F0502020204030204" pitchFamily="34" charset="0"/>
              </a:rPr>
              <a:t>)</a:t>
            </a:r>
          </a:p>
          <a:p>
            <a:r>
              <a:rPr lang="tr-TR" sz="1700" dirty="0" err="1">
                <a:latin typeface="Calibri" panose="020F0502020204030204" pitchFamily="34" charset="0"/>
                <a:cs typeface="Calibri" panose="020F0502020204030204" pitchFamily="34" charset="0"/>
              </a:rPr>
              <a:t>Hbsag</a:t>
            </a:r>
            <a:r>
              <a:rPr lang="tr-TR" sz="1700" dirty="0">
                <a:latin typeface="Calibri" panose="020F0502020204030204" pitchFamily="34" charset="0"/>
                <a:cs typeface="Calibri" panose="020F0502020204030204" pitchFamily="34" charset="0"/>
              </a:rPr>
              <a:t> </a:t>
            </a:r>
          </a:p>
          <a:p>
            <a:r>
              <a:rPr lang="tr-TR" sz="1700" dirty="0">
                <a:latin typeface="Calibri" panose="020F0502020204030204" pitchFamily="34" charset="0"/>
                <a:cs typeface="Calibri" panose="020F0502020204030204" pitchFamily="34" charset="0"/>
              </a:rPr>
              <a:t>Gebenin ve eşinin kan grubu </a:t>
            </a:r>
          </a:p>
          <a:p>
            <a:r>
              <a:rPr lang="tr-TR" sz="1700" dirty="0">
                <a:latin typeface="Calibri" panose="020F0502020204030204" pitchFamily="34" charset="0"/>
                <a:cs typeface="Calibri" panose="020F0502020204030204" pitchFamily="34" charset="0"/>
              </a:rPr>
              <a:t>Glukoz </a:t>
            </a:r>
          </a:p>
          <a:p>
            <a:r>
              <a:rPr lang="tr-TR" sz="1700" dirty="0">
                <a:latin typeface="Calibri" panose="020F0502020204030204" pitchFamily="34" charset="0"/>
                <a:cs typeface="Calibri" panose="020F0502020204030204" pitchFamily="34" charset="0"/>
              </a:rPr>
              <a:t>TSH</a:t>
            </a:r>
          </a:p>
          <a:p>
            <a:r>
              <a:rPr lang="tr-TR" sz="1700" dirty="0">
                <a:latin typeface="Calibri" panose="020F0502020204030204" pitchFamily="34" charset="0"/>
                <a:cs typeface="Calibri" panose="020F0502020204030204" pitchFamily="34" charset="0"/>
              </a:rPr>
              <a:t>Tarama testleri</a:t>
            </a:r>
          </a:p>
        </p:txBody>
      </p:sp>
      <p:sp>
        <p:nvSpPr>
          <p:cNvPr id="8" name="Bükülü Ok 7">
            <a:extLst>
              <a:ext uri="{FF2B5EF4-FFF2-40B4-BE49-F238E27FC236}">
                <a16:creationId xmlns:a16="http://schemas.microsoft.com/office/drawing/2014/main" id="{E619D791-674B-B7C9-5759-F275F0E57C02}"/>
              </a:ext>
            </a:extLst>
          </p:cNvPr>
          <p:cNvSpPr/>
          <p:nvPr/>
        </p:nvSpPr>
        <p:spPr>
          <a:xfrm rot="10800000">
            <a:off x="1046123" y="2731406"/>
            <a:ext cx="1055640" cy="534307"/>
          </a:xfrm>
          <a:prstGeom prst="bentArrow">
            <a:avLst/>
          </a:prstGeom>
          <a:solidFill>
            <a:srgbClr val="C00000"/>
          </a:solidFill>
          <a:scene3d>
            <a:camera prst="orthographicFront">
              <a:rot lat="0" lon="10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C00000"/>
              </a:solidFill>
            </a:endParaRPr>
          </a:p>
        </p:txBody>
      </p:sp>
      <p:sp>
        <p:nvSpPr>
          <p:cNvPr id="10" name="Content Placeholder 4">
            <a:extLst>
              <a:ext uri="{FF2B5EF4-FFF2-40B4-BE49-F238E27FC236}">
                <a16:creationId xmlns:a16="http://schemas.microsoft.com/office/drawing/2014/main" id="{142DE680-0ADF-7590-1838-1A83D01C4509}"/>
              </a:ext>
            </a:extLst>
          </p:cNvPr>
          <p:cNvSpPr txBox="1">
            <a:spLocks/>
          </p:cNvSpPr>
          <p:nvPr/>
        </p:nvSpPr>
        <p:spPr>
          <a:xfrm>
            <a:off x="7118556" y="4309694"/>
            <a:ext cx="1839131" cy="1620218"/>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Demir </a:t>
            </a:r>
            <a:r>
              <a:rPr lang="en-US" sz="1700" dirty="0" err="1">
                <a:latin typeface="Calibri" panose="020F0502020204030204" pitchFamily="34" charset="0"/>
                <a:cs typeface="Calibri" panose="020F0502020204030204" pitchFamily="34" charset="0"/>
              </a:rPr>
              <a:t>tedavisi</a:t>
            </a:r>
            <a:endParaRPr lang="en-US" sz="1700" dirty="0">
              <a:latin typeface="Calibri" panose="020F0502020204030204" pitchFamily="34" charset="0"/>
              <a:cs typeface="Calibri" panose="020F0502020204030204" pitchFamily="34" charset="0"/>
            </a:endParaRPr>
          </a:p>
          <a:p>
            <a:r>
              <a:rPr lang="en-US" sz="1700" dirty="0" err="1">
                <a:latin typeface="Calibri" panose="020F0502020204030204" pitchFamily="34" charset="0"/>
                <a:cs typeface="Calibri" panose="020F0502020204030204" pitchFamily="34" charset="0"/>
              </a:rPr>
              <a:t>Folik</a:t>
            </a:r>
            <a:r>
              <a:rPr lang="en-US" sz="1700" dirty="0">
                <a:latin typeface="Calibri" panose="020F0502020204030204" pitchFamily="34" charset="0"/>
                <a:cs typeface="Calibri" panose="020F0502020204030204" pitchFamily="34" charset="0"/>
              </a:rPr>
              <a:t> </a:t>
            </a:r>
            <a:r>
              <a:rPr lang="en-US" sz="1700" dirty="0" err="1">
                <a:latin typeface="Calibri" panose="020F0502020204030204" pitchFamily="34" charset="0"/>
                <a:cs typeface="Calibri" panose="020F0502020204030204" pitchFamily="34" charset="0"/>
              </a:rPr>
              <a:t>asit</a:t>
            </a:r>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D </a:t>
            </a:r>
            <a:r>
              <a:rPr lang="en-US" sz="1700" dirty="0" err="1">
                <a:latin typeface="Calibri" panose="020F0502020204030204" pitchFamily="34" charset="0"/>
                <a:cs typeface="Calibri" panose="020F0502020204030204" pitchFamily="34" charset="0"/>
              </a:rPr>
              <a:t>vitamini</a:t>
            </a:r>
            <a:endParaRPr lang="en-US" sz="1700" dirty="0">
              <a:latin typeface="Calibri" panose="020F0502020204030204" pitchFamily="34" charset="0"/>
              <a:cs typeface="Calibri" panose="020F0502020204030204" pitchFamily="34" charset="0"/>
            </a:endParaRPr>
          </a:p>
          <a:p>
            <a:r>
              <a:rPr lang="en-US" sz="1700" dirty="0" err="1">
                <a:latin typeface="Calibri" panose="020F0502020204030204" pitchFamily="34" charset="0"/>
                <a:cs typeface="Calibri" panose="020F0502020204030204" pitchFamily="34" charset="0"/>
              </a:rPr>
              <a:t>Tetanoz</a:t>
            </a:r>
            <a:endParaRPr lang="en-US" sz="1700" dirty="0">
              <a:latin typeface="Calibri" panose="020F0502020204030204" pitchFamily="34" charset="0"/>
              <a:cs typeface="Calibri" panose="020F0502020204030204" pitchFamily="34" charset="0"/>
            </a:endParaRPr>
          </a:p>
          <a:p>
            <a:r>
              <a:rPr lang="en-US" sz="1700" dirty="0" err="1">
                <a:latin typeface="Calibri" panose="020F0502020204030204" pitchFamily="34" charset="0"/>
                <a:cs typeface="Calibri" panose="020F0502020204030204" pitchFamily="34" charset="0"/>
              </a:rPr>
              <a:t>Hepatit</a:t>
            </a:r>
            <a:r>
              <a:rPr lang="en-US" sz="1700" dirty="0">
                <a:latin typeface="Calibri" panose="020F0502020204030204" pitchFamily="34" charset="0"/>
                <a:cs typeface="Calibri" panose="020F0502020204030204" pitchFamily="34" charset="0"/>
              </a:rPr>
              <a:t> B</a:t>
            </a:r>
          </a:p>
          <a:p>
            <a:endParaRPr lang="en-US" sz="1700" dirty="0">
              <a:latin typeface="Calibri" panose="020F0502020204030204" pitchFamily="34" charset="0"/>
              <a:cs typeface="Calibri" panose="020F0502020204030204" pitchFamily="34" charset="0"/>
            </a:endParaRPr>
          </a:p>
          <a:p>
            <a:endParaRPr lang="en-US" sz="1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31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ekran görüntüsü, sayı, numara, yazı tipi içeren bir resim&#10;&#10;Açıklama otomatik olarak oluşturuldu">
            <a:extLst>
              <a:ext uri="{FF2B5EF4-FFF2-40B4-BE49-F238E27FC236}">
                <a16:creationId xmlns:a16="http://schemas.microsoft.com/office/drawing/2014/main" id="{EC1DB095-EE6C-01C7-ABE7-FE033F7034D0}"/>
              </a:ext>
            </a:extLst>
          </p:cNvPr>
          <p:cNvPicPr>
            <a:picLocks noGrp="1" noChangeAspect="1"/>
          </p:cNvPicPr>
          <p:nvPr>
            <p:ph idx="1"/>
          </p:nvPr>
        </p:nvPicPr>
        <p:blipFill>
          <a:blip r:embed="rId2"/>
          <a:stretch>
            <a:fillRect/>
          </a:stretch>
        </p:blipFill>
        <p:spPr>
          <a:xfrm>
            <a:off x="1981200" y="1730582"/>
            <a:ext cx="8229600" cy="4616036"/>
          </a:xfrm>
          <a:solidFill>
            <a:schemeClr val="bg2">
              <a:lumMod val="50000"/>
              <a:alpha val="77006"/>
            </a:schemeClr>
          </a:solidFill>
        </p:spPr>
      </p:pic>
      <p:sp>
        <p:nvSpPr>
          <p:cNvPr id="6" name="Dikdörtgen 5">
            <a:extLst>
              <a:ext uri="{FF2B5EF4-FFF2-40B4-BE49-F238E27FC236}">
                <a16:creationId xmlns:a16="http://schemas.microsoft.com/office/drawing/2014/main" id="{DA9D2A75-4DB4-A53B-94A0-012812DDCBF4}"/>
              </a:ext>
            </a:extLst>
          </p:cNvPr>
          <p:cNvSpPr/>
          <p:nvPr/>
        </p:nvSpPr>
        <p:spPr>
          <a:xfrm>
            <a:off x="2039318" y="4895601"/>
            <a:ext cx="6741763" cy="247973"/>
          </a:xfrm>
          <a:prstGeom prst="rect">
            <a:avLst/>
          </a:prstGeom>
          <a:solidFill>
            <a:schemeClr val="bg2">
              <a:lumMod val="50000"/>
              <a:alpha val="37901"/>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7" name="Dikdörtgen 6">
            <a:extLst>
              <a:ext uri="{FF2B5EF4-FFF2-40B4-BE49-F238E27FC236}">
                <a16:creationId xmlns:a16="http://schemas.microsoft.com/office/drawing/2014/main" id="{B3028211-AFD6-790A-34D1-B6260B15CC2D}"/>
              </a:ext>
            </a:extLst>
          </p:cNvPr>
          <p:cNvSpPr/>
          <p:nvPr/>
        </p:nvSpPr>
        <p:spPr>
          <a:xfrm>
            <a:off x="2039318" y="5143576"/>
            <a:ext cx="8113364" cy="406801"/>
          </a:xfrm>
          <a:prstGeom prst="rect">
            <a:avLst/>
          </a:prstGeom>
          <a:solidFill>
            <a:schemeClr val="bg2">
              <a:lumMod val="75000"/>
              <a:alpha val="52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8" name="Metin kutusu 7">
            <a:extLst>
              <a:ext uri="{FF2B5EF4-FFF2-40B4-BE49-F238E27FC236}">
                <a16:creationId xmlns:a16="http://schemas.microsoft.com/office/drawing/2014/main" id="{BCDF10AD-2AEA-F62E-6577-5990B396FC1E}"/>
              </a:ext>
            </a:extLst>
          </p:cNvPr>
          <p:cNvSpPr txBox="1"/>
          <p:nvPr/>
        </p:nvSpPr>
        <p:spPr>
          <a:xfrm>
            <a:off x="3228814" y="3908476"/>
            <a:ext cx="2045777" cy="307777"/>
          </a:xfrm>
          <a:prstGeom prst="rect">
            <a:avLst/>
          </a:prstGeom>
          <a:noFill/>
        </p:spPr>
        <p:txBody>
          <a:bodyPr wrap="square" rtlCol="0">
            <a:spAutoFit/>
          </a:bodyPr>
          <a:lstStyle/>
          <a:p>
            <a:r>
              <a:rPr lang="tr-TR" sz="1400">
                <a:solidFill>
                  <a:srgbClr val="FF0000"/>
                </a:solidFill>
              </a:rPr>
              <a:t>(</a:t>
            </a:r>
            <a:r>
              <a:rPr lang="tr-TR" sz="1400" err="1">
                <a:solidFill>
                  <a:srgbClr val="FF0000"/>
                </a:solidFill>
              </a:rPr>
              <a:t>ciprofloksasin</a:t>
            </a:r>
            <a:r>
              <a:rPr lang="tr-TR" sz="1400">
                <a:solidFill>
                  <a:srgbClr val="FF0000"/>
                </a:solidFill>
              </a:rPr>
              <a:t>)</a:t>
            </a:r>
          </a:p>
        </p:txBody>
      </p:sp>
      <p:sp>
        <p:nvSpPr>
          <p:cNvPr id="9" name="Dikdörtgen 8">
            <a:extLst>
              <a:ext uri="{FF2B5EF4-FFF2-40B4-BE49-F238E27FC236}">
                <a16:creationId xmlns:a16="http://schemas.microsoft.com/office/drawing/2014/main" id="{D30283A6-586C-A27D-9F9A-57DE19B53FD5}"/>
              </a:ext>
            </a:extLst>
          </p:cNvPr>
          <p:cNvSpPr/>
          <p:nvPr/>
        </p:nvSpPr>
        <p:spPr>
          <a:xfrm>
            <a:off x="2039318" y="3885715"/>
            <a:ext cx="8171482" cy="369332"/>
          </a:xfrm>
          <a:prstGeom prst="rect">
            <a:avLst/>
          </a:prstGeom>
          <a:solidFill>
            <a:srgbClr val="FF0000">
              <a:alpha val="2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EDEB7F0B-5D14-D8F0-0589-2B1AD435F5A3}"/>
              </a:ext>
            </a:extLst>
          </p:cNvPr>
          <p:cNvSpPr txBox="1"/>
          <p:nvPr/>
        </p:nvSpPr>
        <p:spPr>
          <a:xfrm>
            <a:off x="1663486" y="4881966"/>
            <a:ext cx="557939" cy="369332"/>
          </a:xfrm>
          <a:prstGeom prst="rect">
            <a:avLst/>
          </a:prstGeom>
          <a:noFill/>
        </p:spPr>
        <p:txBody>
          <a:bodyPr wrap="square" rtlCol="0">
            <a:spAutoFit/>
          </a:bodyPr>
          <a:lstStyle/>
          <a:p>
            <a:r>
              <a:rPr lang="tr-TR">
                <a:solidFill>
                  <a:srgbClr val="92D050"/>
                </a:solidFill>
              </a:rPr>
              <a:t>✔️</a:t>
            </a:r>
          </a:p>
        </p:txBody>
      </p:sp>
      <p:sp>
        <p:nvSpPr>
          <p:cNvPr id="11" name="Metin kutusu 10">
            <a:extLst>
              <a:ext uri="{FF2B5EF4-FFF2-40B4-BE49-F238E27FC236}">
                <a16:creationId xmlns:a16="http://schemas.microsoft.com/office/drawing/2014/main" id="{576CBE68-A465-2FC1-D27B-153E1ED84BEE}"/>
              </a:ext>
            </a:extLst>
          </p:cNvPr>
          <p:cNvSpPr txBox="1"/>
          <p:nvPr/>
        </p:nvSpPr>
        <p:spPr>
          <a:xfrm>
            <a:off x="1702231" y="3846920"/>
            <a:ext cx="557939" cy="369332"/>
          </a:xfrm>
          <a:prstGeom prst="rect">
            <a:avLst/>
          </a:prstGeom>
          <a:noFill/>
        </p:spPr>
        <p:txBody>
          <a:bodyPr wrap="square" rtlCol="0">
            <a:spAutoFit/>
          </a:bodyPr>
          <a:lstStyle/>
          <a:p>
            <a:r>
              <a:rPr lang="tr-TR">
                <a:solidFill>
                  <a:srgbClr val="FF0000"/>
                </a:solidFill>
              </a:rPr>
              <a:t>✕</a:t>
            </a:r>
          </a:p>
        </p:txBody>
      </p:sp>
      <p:sp>
        <p:nvSpPr>
          <p:cNvPr id="12" name="Metin kutusu 11">
            <a:extLst>
              <a:ext uri="{FF2B5EF4-FFF2-40B4-BE49-F238E27FC236}">
                <a16:creationId xmlns:a16="http://schemas.microsoft.com/office/drawing/2014/main" id="{3985FE90-CC00-8D6A-D59E-195F462F83F5}"/>
              </a:ext>
            </a:extLst>
          </p:cNvPr>
          <p:cNvSpPr txBox="1"/>
          <p:nvPr/>
        </p:nvSpPr>
        <p:spPr>
          <a:xfrm>
            <a:off x="1663485" y="5194680"/>
            <a:ext cx="557939" cy="369332"/>
          </a:xfrm>
          <a:prstGeom prst="rect">
            <a:avLst/>
          </a:prstGeom>
          <a:noFill/>
        </p:spPr>
        <p:txBody>
          <a:bodyPr wrap="square" rtlCol="0">
            <a:spAutoFit/>
          </a:bodyPr>
          <a:lstStyle/>
          <a:p>
            <a:r>
              <a:rPr lang="tr-TR">
                <a:solidFill>
                  <a:srgbClr val="92D050"/>
                </a:solidFill>
              </a:rPr>
              <a:t>✔️</a:t>
            </a:r>
          </a:p>
        </p:txBody>
      </p:sp>
    </p:spTree>
    <p:extLst>
      <p:ext uri="{BB962C8B-B14F-4D97-AF65-F5344CB8AC3E}">
        <p14:creationId xmlns:p14="http://schemas.microsoft.com/office/powerpoint/2010/main" val="521948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035" name="Straight Connector 103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FF23A854-C45D-E84A-C561-C27419400212}"/>
              </a:ext>
            </a:extLst>
          </p:cNvPr>
          <p:cNvSpPr>
            <a:spLocks noGrp="1"/>
          </p:cNvSpPr>
          <p:nvPr>
            <p:ph type="title"/>
          </p:nvPr>
        </p:nvSpPr>
        <p:spPr>
          <a:xfrm>
            <a:off x="758952" y="1128811"/>
            <a:ext cx="3447288" cy="334229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Gebe idrar yolu enfeksiyonu</a:t>
            </a:r>
          </a:p>
        </p:txBody>
      </p:sp>
      <p:pic>
        <p:nvPicPr>
          <p:cNvPr id="1028" name="Picture 4" descr="Gebelerde İdrar Yolları Enfeksiyonları | Acil Çalışanları">
            <a:extLst>
              <a:ext uri="{FF2B5EF4-FFF2-40B4-BE49-F238E27FC236}">
                <a16:creationId xmlns:a16="http://schemas.microsoft.com/office/drawing/2014/main" id="{2FEF96CE-AF2C-BEB7-2DEA-07031B7C4E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87779" y="1128811"/>
            <a:ext cx="4657841" cy="4657841"/>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307074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1" name="Rectangle 2054">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1" y="633256"/>
            <a:ext cx="10667998" cy="1326814"/>
          </a:xfrm>
        </p:spPr>
        <p:txBody>
          <a:bodyPr vert="horz" lIns="91440" tIns="45720" rIns="91440" bIns="45720" rtlCol="0" anchor="ctr">
            <a:normAutofit/>
          </a:bodyPr>
          <a:lstStyle/>
          <a:p>
            <a:pPr marL="571500" indent="-571500"/>
            <a:r>
              <a:rPr lang="en-US" sz="4000" b="1" kern="1200" spc="100" baseline="0">
                <a:solidFill>
                  <a:schemeClr val="tx1">
                    <a:lumMod val="85000"/>
                    <a:lumOff val="15000"/>
                  </a:schemeClr>
                </a:solidFill>
                <a:latin typeface="Calibri Light" panose="020F0302020204030204" pitchFamily="34" charset="0"/>
                <a:cs typeface="Calibri Light" panose="020F0302020204030204" pitchFamily="34" charset="0"/>
              </a:rPr>
              <a:t>11-14.HAFTA İKİLİ TARAMA</a:t>
            </a:r>
          </a:p>
        </p:txBody>
      </p:sp>
      <p:cxnSp>
        <p:nvCxnSpPr>
          <p:cNvPr id="2062" name="Straight Connector 2056">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Ense Kalınlığı Sınır Değerleri | Uzm. Dr. Gülhiz KARATAŞ">
            <a:extLst>
              <a:ext uri="{FF2B5EF4-FFF2-40B4-BE49-F238E27FC236}">
                <a16:creationId xmlns:a16="http://schemas.microsoft.com/office/drawing/2014/main" id="{98C15C91-CB62-1A66-27BD-56F64D2AB95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0875" y="2374047"/>
            <a:ext cx="4816619" cy="3409517"/>
          </a:xfrm>
          <a:prstGeom prst="rect">
            <a:avLst/>
          </a:prstGeom>
          <a:noFill/>
          <a:extLst>
            <a:ext uri="{909E8E84-426E-40DD-AFC4-6F175D3DCCD1}">
              <a14:hiddenFill xmlns:a14="http://schemas.microsoft.com/office/drawing/2010/main">
                <a:solidFill>
                  <a:srgbClr val="FFFFFF"/>
                </a:solidFill>
              </a14:hiddenFill>
            </a:ext>
          </a:extLst>
        </p:spPr>
      </p:pic>
      <p:sp>
        <p:nvSpPr>
          <p:cNvPr id="4" name="İçerik Yer Tutucusu 2">
            <a:extLst>
              <a:ext uri="{FF2B5EF4-FFF2-40B4-BE49-F238E27FC236}">
                <a16:creationId xmlns:a16="http://schemas.microsoft.com/office/drawing/2014/main" id="{257267D7-2195-4C33-A07F-920244DB45AE}"/>
              </a:ext>
            </a:extLst>
          </p:cNvPr>
          <p:cNvSpPr txBox="1">
            <a:spLocks/>
          </p:cNvSpPr>
          <p:nvPr/>
        </p:nvSpPr>
        <p:spPr>
          <a:xfrm>
            <a:off x="6095999" y="2374047"/>
            <a:ext cx="5945945" cy="3579788"/>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400"/>
              </a:spcBef>
              <a:spcAft>
                <a:spcPts val="400"/>
              </a:spcAft>
              <a:buClrTx/>
            </a:pP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Ultrasonografide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CRL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ölçümü</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ile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gebelik</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haftası</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belirlenir</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ve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ense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kalınlığı</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ölçümü</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(NT)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yapılır</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Anne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kanında</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Free Beta HCG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ve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sz="2200" dirty="0">
                <a:solidFill>
                  <a:schemeClr val="tx1">
                    <a:lumMod val="85000"/>
                    <a:lumOff val="15000"/>
                  </a:schemeClr>
                </a:solidFill>
                <a:latin typeface="Calibri" panose="020F0502020204030204" pitchFamily="34" charset="0"/>
                <a:cs typeface="Calibri" panose="020F0502020204030204" pitchFamily="34" charset="0"/>
              </a:rPr>
              <a:t>Pregnancy Associated Plasma Protein-A</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(PAPP-A)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düzeylerine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bakılır</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p>
          <a:p>
            <a:pPr>
              <a:spcBef>
                <a:spcPts val="400"/>
              </a:spcBef>
              <a:spcAft>
                <a:spcPts val="400"/>
              </a:spcAft>
              <a:buClrTx/>
            </a:pP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İkili</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test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sadece</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kromozom</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bozuklukları</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açısından</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riski</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belirler</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Nöral</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tüp</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defektleri</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açısından</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bir</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 risk </a:t>
            </a:r>
            <a:r>
              <a:rPr lang="en-US" altLang="tr-TR" sz="2200" dirty="0" err="1">
                <a:solidFill>
                  <a:schemeClr val="tx1">
                    <a:lumMod val="85000"/>
                    <a:lumOff val="15000"/>
                  </a:schemeClr>
                </a:solidFill>
                <a:latin typeface="Calibri" panose="020F0502020204030204" pitchFamily="34" charset="0"/>
                <a:cs typeface="Calibri" panose="020F0502020204030204" pitchFamily="34" charset="0"/>
              </a:rPr>
              <a:t>belirlemez</a:t>
            </a:r>
            <a:r>
              <a:rPr lang="en-US" altLang="tr-TR" sz="2200" dirty="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r>
              <a:rPr lang="tr-TR" sz="2200" dirty="0" err="1">
                <a:latin typeface="Calibri" panose="020F0502020204030204" pitchFamily="34" charset="0"/>
                <a:cs typeface="Calibri" panose="020F0502020204030204" pitchFamily="34" charset="0"/>
              </a:rPr>
              <a:t>Down</a:t>
            </a:r>
            <a:r>
              <a:rPr lang="tr-TR" sz="2200" dirty="0">
                <a:latin typeface="Calibri" panose="020F0502020204030204" pitchFamily="34" charset="0"/>
                <a:cs typeface="Calibri" panose="020F0502020204030204" pitchFamily="34" charset="0"/>
              </a:rPr>
              <a:t> sendromu konusunda</a:t>
            </a:r>
            <a:r>
              <a:rPr lang="tr-TR" sz="2200" b="1" dirty="0">
                <a:latin typeface="Calibri" panose="020F0502020204030204" pitchFamily="34" charset="0"/>
                <a:cs typeface="Calibri" panose="020F0502020204030204" pitchFamily="34" charset="0"/>
              </a:rPr>
              <a:t> en değerli bilgiyi ikili</a:t>
            </a:r>
            <a:r>
              <a:rPr lang="tr-TR" sz="2200" dirty="0">
                <a:latin typeface="Calibri" panose="020F0502020204030204" pitchFamily="34" charset="0"/>
                <a:cs typeface="Calibri" panose="020F0502020204030204" pitchFamily="34" charset="0"/>
              </a:rPr>
              <a:t> </a:t>
            </a:r>
            <a:r>
              <a:rPr lang="tr-TR" sz="2200" b="1" dirty="0">
                <a:latin typeface="Calibri" panose="020F0502020204030204" pitchFamily="34" charset="0"/>
                <a:cs typeface="Calibri" panose="020F0502020204030204" pitchFamily="34" charset="0"/>
              </a:rPr>
              <a:t>test</a:t>
            </a:r>
            <a:r>
              <a:rPr lang="tr-TR" sz="2200" dirty="0">
                <a:latin typeface="Calibri" panose="020F0502020204030204" pitchFamily="34" charset="0"/>
                <a:cs typeface="Calibri" panose="020F0502020204030204" pitchFamily="34" charset="0"/>
              </a:rPr>
              <a:t> verir.</a:t>
            </a:r>
            <a:br>
              <a:rPr lang="tr-TR" sz="2200" dirty="0">
                <a:latin typeface="Calibri" panose="020F0502020204030204" pitchFamily="34" charset="0"/>
                <a:cs typeface="Calibri" panose="020F0502020204030204" pitchFamily="34" charset="0"/>
              </a:rPr>
            </a:br>
            <a:endParaRPr lang="en-US" altLang="tr-TR" sz="2200" dirty="0">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endParaRPr lang="en-US" sz="22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206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617446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4">
            <a:extLst>
              <a:ext uri="{FF2B5EF4-FFF2-40B4-BE49-F238E27FC236}">
                <a16:creationId xmlns:a16="http://schemas.microsoft.com/office/drawing/2014/main" id="{46121603-CD83-448F-AFF7-E8FD49305078}"/>
              </a:ext>
            </a:extLst>
          </p:cNvPr>
          <p:cNvSpPr txBox="1">
            <a:spLocks/>
          </p:cNvSpPr>
          <p:nvPr/>
        </p:nvSpPr>
        <p:spPr>
          <a:xfrm>
            <a:off x="106879" y="754642"/>
            <a:ext cx="8044344" cy="331012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tr-TR" altLang="tr-TR" dirty="0" err="1">
                <a:latin typeface="Calibri" panose="020F0502020204030204" pitchFamily="34" charset="0"/>
                <a:cs typeface="Calibri" panose="020F0502020204030204" pitchFamily="34" charset="0"/>
              </a:rPr>
              <a:t>Down</a:t>
            </a:r>
            <a:r>
              <a:rPr lang="tr-TR" altLang="tr-TR" dirty="0">
                <a:latin typeface="Calibri" panose="020F0502020204030204" pitchFamily="34" charset="0"/>
                <a:cs typeface="Calibri" panose="020F0502020204030204" pitchFamily="34" charset="0"/>
              </a:rPr>
              <a:t> sendromu riski 1 : 250 den büyükse genetik danışma ve prenatal tanı uygulanır.</a:t>
            </a:r>
          </a:p>
          <a:p>
            <a:pPr>
              <a:lnSpc>
                <a:spcPct val="90000"/>
              </a:lnSpc>
            </a:pPr>
            <a:endParaRPr lang="tr-TR" altLang="tr-TR" dirty="0">
              <a:latin typeface="Calibri" panose="020F0502020204030204" pitchFamily="34" charset="0"/>
              <a:cs typeface="Calibri" panose="020F0502020204030204" pitchFamily="34" charset="0"/>
            </a:endParaRPr>
          </a:p>
          <a:p>
            <a:pPr>
              <a:lnSpc>
                <a:spcPct val="90000"/>
              </a:lnSpc>
            </a:pPr>
            <a:r>
              <a:rPr lang="tr-TR" altLang="tr-TR" dirty="0" err="1">
                <a:latin typeface="Calibri" panose="020F0502020204030204" pitchFamily="34" charset="0"/>
                <a:cs typeface="Calibri" panose="020F0502020204030204" pitchFamily="34" charset="0"/>
              </a:rPr>
              <a:t>Down</a:t>
            </a:r>
            <a:r>
              <a:rPr lang="tr-TR" altLang="tr-TR" dirty="0">
                <a:latin typeface="Calibri" panose="020F0502020204030204" pitchFamily="34" charset="0"/>
                <a:cs typeface="Calibri" panose="020F0502020204030204" pitchFamily="34" charset="0"/>
              </a:rPr>
              <a:t> sendromu riski 1 : 250 den küçükse Rutin Gebelik Takibi yapılır.</a:t>
            </a:r>
          </a:p>
          <a:p>
            <a:endParaRPr lang="tr-TR" sz="2800" dirty="0">
              <a:latin typeface="Calibri" panose="020F0502020204030204" pitchFamily="34" charset="0"/>
              <a:cs typeface="Calibri" panose="020F0502020204030204" pitchFamily="34" charset="0"/>
            </a:endParaRPr>
          </a:p>
        </p:txBody>
      </p:sp>
      <p:pic>
        <p:nvPicPr>
          <p:cNvPr id="5" name="Picture 2" descr="ikili test ile ilgili gÃ¶rsel sonucu">
            <a:extLst>
              <a:ext uri="{FF2B5EF4-FFF2-40B4-BE49-F238E27FC236}">
                <a16:creationId xmlns:a16="http://schemas.microsoft.com/office/drawing/2014/main" id="{086F9587-588A-4B12-8D96-440DDD42B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227" y="308063"/>
            <a:ext cx="3948773" cy="269507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2520B8F5-888A-424C-7CF3-85C9F003AE45}"/>
              </a:ext>
            </a:extLst>
          </p:cNvPr>
          <p:cNvSpPr txBox="1"/>
          <p:nvPr/>
        </p:nvSpPr>
        <p:spPr>
          <a:xfrm>
            <a:off x="106879" y="3425702"/>
            <a:ext cx="11950927" cy="2677656"/>
          </a:xfrm>
          <a:prstGeom prst="rect">
            <a:avLst/>
          </a:prstGeom>
          <a:noFill/>
        </p:spPr>
        <p:txBody>
          <a:bodyPr wrap="square">
            <a:spAutoFit/>
          </a:bodyPr>
          <a:lstStyle/>
          <a:p>
            <a:pPr marL="342900" indent="-342900">
              <a:buFont typeface="Arial" panose="020B0604020202020204" pitchFamily="34" charset="0"/>
              <a:buChar char="•"/>
            </a:pPr>
            <a:r>
              <a:rPr lang="tr-TR" sz="2400" i="0" dirty="0">
                <a:effectLst/>
                <a:latin typeface="Calibri" panose="020F0502020204030204" pitchFamily="34" charset="0"/>
                <a:cs typeface="Calibri" panose="020F0502020204030204" pitchFamily="34" charset="0"/>
              </a:rPr>
              <a:t>İkili tarama testinin pozitif çıkması durumunda endişelenmeyin... Çünkü testi yaptıran her 30 gebenin birinde test pozitif sonuç vermektedir. Pozitif sonuç veren her 23 gebeden ise ancak birisi gerçekte </a:t>
            </a:r>
            <a:r>
              <a:rPr lang="tr-TR" sz="2400" i="0" dirty="0" err="1">
                <a:effectLst/>
                <a:latin typeface="Calibri" panose="020F0502020204030204" pitchFamily="34" charset="0"/>
                <a:cs typeface="Calibri" panose="020F0502020204030204" pitchFamily="34" charset="0"/>
              </a:rPr>
              <a:t>down</a:t>
            </a:r>
            <a:r>
              <a:rPr lang="tr-TR" sz="2400" i="0" dirty="0">
                <a:effectLst/>
                <a:latin typeface="Calibri" panose="020F0502020204030204" pitchFamily="34" charset="0"/>
                <a:cs typeface="Calibri" panose="020F0502020204030204" pitchFamily="34" charset="0"/>
              </a:rPr>
              <a:t> sendromlu bebek taşımaktadır.</a:t>
            </a:r>
          </a:p>
          <a:p>
            <a:pPr marL="342900" indent="-342900">
              <a:buFont typeface="Arial" panose="020B0604020202020204" pitchFamily="34" charset="0"/>
              <a:buChar char="•"/>
            </a:pPr>
            <a:endParaRPr lang="tr-TR" sz="2400" i="0" dirty="0">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tr-TR" sz="2400" i="0" dirty="0">
                <a:effectLst/>
                <a:latin typeface="Calibri" panose="020F0502020204030204" pitchFamily="34" charset="0"/>
                <a:cs typeface="Calibri" panose="020F0502020204030204" pitchFamily="34" charset="0"/>
              </a:rPr>
              <a:t>Yani, ikili test yalnızca bir tarama testidir ve sonuç yüksek çıksa bile çok büyük olasılıkla bebeğiniz sağlıklıdır. Ancak bu durumda tanısal özelliği olan testlerin mutlaka yapılması önerilmektedir.  </a:t>
            </a:r>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6706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F8E7CA72-8EA8-48F4-AB82-094AB27F337A}"/>
              </a:ext>
            </a:extLst>
          </p:cNvPr>
          <p:cNvSpPr>
            <a:spLocks noGrp="1"/>
          </p:cNvSpPr>
          <p:nvPr>
            <p:ph type="title"/>
          </p:nvPr>
        </p:nvSpPr>
        <p:spPr>
          <a:xfrm>
            <a:off x="1068496" y="1063256"/>
            <a:ext cx="10355403" cy="1540106"/>
          </a:xfrm>
        </p:spPr>
        <p:txBody>
          <a:bodyPr vert="horz" lIns="91440" tIns="45720" rIns="91440" bIns="45720" rtlCol="0" anchor="t">
            <a:normAutofit/>
          </a:bodyPr>
          <a:lstStyle/>
          <a:p>
            <a:r>
              <a:rPr lang="en-US" sz="4000" b="1" kern="1200" spc="100" baseline="0">
                <a:solidFill>
                  <a:schemeClr val="tx1">
                    <a:lumMod val="85000"/>
                    <a:lumOff val="15000"/>
                  </a:schemeClr>
                </a:solidFill>
                <a:latin typeface="Calibri Light" panose="020F0302020204030204" pitchFamily="34" charset="0"/>
                <a:cs typeface="Calibri Light" panose="020F0302020204030204" pitchFamily="34" charset="0"/>
              </a:rPr>
              <a:t>16-18. HAFTA ÜÇLÜ TARAMA</a:t>
            </a:r>
          </a:p>
        </p:txBody>
      </p:sp>
      <p:cxnSp>
        <p:nvCxnSpPr>
          <p:cNvPr id="13" name="Straight Connector 12">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İçerik Yer Tutucusu 2">
            <a:extLst>
              <a:ext uri="{FF2B5EF4-FFF2-40B4-BE49-F238E27FC236}">
                <a16:creationId xmlns:a16="http://schemas.microsoft.com/office/drawing/2014/main" id="{4049B6A7-EFE7-467F-A91D-6FDD05651093}"/>
              </a:ext>
            </a:extLst>
          </p:cNvPr>
          <p:cNvSpPr txBox="1">
            <a:spLocks/>
          </p:cNvSpPr>
          <p:nvPr/>
        </p:nvSpPr>
        <p:spPr>
          <a:xfrm>
            <a:off x="1068496" y="2603362"/>
            <a:ext cx="10608837" cy="286134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400"/>
              </a:spcBef>
              <a:spcAft>
                <a:spcPts val="400"/>
              </a:spcAft>
              <a:buClrTx/>
            </a:pPr>
            <a:r>
              <a:rPr lang="en-US" altLang="tr-TR">
                <a:solidFill>
                  <a:schemeClr val="tx1">
                    <a:lumMod val="85000"/>
                    <a:lumOff val="15000"/>
                  </a:schemeClr>
                </a:solidFill>
                <a:latin typeface="Calibri" panose="020F0502020204030204" pitchFamily="34" charset="0"/>
                <a:cs typeface="Calibri" panose="020F0502020204030204" pitchFamily="34" charset="0"/>
              </a:rPr>
              <a:t>Anne </a:t>
            </a:r>
            <a:r>
              <a:rPr lang="en-US" altLang="tr-TR" err="1">
                <a:solidFill>
                  <a:schemeClr val="tx1">
                    <a:lumMod val="85000"/>
                    <a:lumOff val="15000"/>
                  </a:schemeClr>
                </a:solidFill>
                <a:latin typeface="Calibri" panose="020F0502020204030204" pitchFamily="34" charset="0"/>
                <a:cs typeface="Calibri" panose="020F0502020204030204" pitchFamily="34" charset="0"/>
              </a:rPr>
              <a:t>kanında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hCG</a:t>
            </a:r>
            <a:r>
              <a:rPr lang="en-US" altLang="tr-TR">
                <a:solidFill>
                  <a:schemeClr val="tx1">
                    <a:lumMod val="85000"/>
                    <a:lumOff val="15000"/>
                  </a:schemeClr>
                </a:solidFill>
                <a:latin typeface="Calibri" panose="020F0502020204030204" pitchFamily="34" charset="0"/>
                <a:cs typeface="Calibri" panose="020F0502020204030204" pitchFamily="34" charset="0"/>
              </a:rPr>
              <a:t>, alfa fetoprotein (AFP), estriol (E3) </a:t>
            </a:r>
            <a:r>
              <a:rPr lang="en-US" altLang="tr-TR" err="1">
                <a:solidFill>
                  <a:schemeClr val="tx1">
                    <a:lumMod val="85000"/>
                    <a:lumOff val="15000"/>
                  </a:schemeClr>
                </a:solidFill>
                <a:latin typeface="Calibri" panose="020F0502020204030204" pitchFamily="34" charset="0"/>
                <a:cs typeface="Calibri" panose="020F0502020204030204" pitchFamily="34" charset="0"/>
              </a:rPr>
              <a:t>bakılmasıdır</a:t>
            </a:r>
            <a:r>
              <a:rPr lang="en-US" altLang="tr-TR">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endParaRPr lang="en-US" altLang="tr-TR">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r>
              <a:rPr lang="en-US" altLang="tr-TR">
                <a:solidFill>
                  <a:schemeClr val="tx1">
                    <a:lumMod val="85000"/>
                    <a:lumOff val="15000"/>
                  </a:schemeClr>
                </a:solidFill>
                <a:latin typeface="Calibri" panose="020F0502020204030204" pitchFamily="34" charset="0"/>
                <a:cs typeface="Calibri" panose="020F0502020204030204" pitchFamily="34" charset="0"/>
              </a:rPr>
              <a:t>15-22. </a:t>
            </a:r>
            <a:r>
              <a:rPr lang="en-US" altLang="tr-TR" err="1">
                <a:solidFill>
                  <a:schemeClr val="tx1">
                    <a:lumMod val="85000"/>
                    <a:lumOff val="15000"/>
                  </a:schemeClr>
                </a:solidFill>
                <a:latin typeface="Calibri" panose="020F0502020204030204" pitchFamily="34" charset="0"/>
                <a:cs typeface="Calibri" panose="020F0502020204030204" pitchFamily="34" charset="0"/>
              </a:rPr>
              <a:t>haftalar</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arasında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yapılsa</a:t>
            </a:r>
            <a:r>
              <a:rPr lang="en-US" altLang="tr-TR">
                <a:solidFill>
                  <a:schemeClr val="tx1">
                    <a:lumMod val="85000"/>
                    <a:lumOff val="15000"/>
                  </a:schemeClr>
                </a:solidFill>
                <a:latin typeface="Calibri" panose="020F0502020204030204" pitchFamily="34" charset="0"/>
                <a:cs typeface="Calibri" panose="020F0502020204030204" pitchFamily="34" charset="0"/>
              </a:rPr>
              <a:t> da </a:t>
            </a:r>
            <a:r>
              <a:rPr lang="en-US" altLang="tr-TR" err="1">
                <a:solidFill>
                  <a:schemeClr val="tx1">
                    <a:lumMod val="85000"/>
                    <a:lumOff val="15000"/>
                  </a:schemeClr>
                </a:solidFill>
                <a:latin typeface="Calibri" panose="020F0502020204030204" pitchFamily="34" charset="0"/>
                <a:cs typeface="Calibri" panose="020F0502020204030204" pitchFamily="34" charset="0"/>
              </a:rPr>
              <a:t>en</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tatmin</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edici</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sonuç</a:t>
            </a:r>
            <a:r>
              <a:rPr lang="en-US" altLang="tr-TR">
                <a:solidFill>
                  <a:schemeClr val="tx1">
                    <a:lumMod val="85000"/>
                    <a:lumOff val="15000"/>
                  </a:schemeClr>
                </a:solidFill>
                <a:latin typeface="Calibri" panose="020F0502020204030204" pitchFamily="34" charset="0"/>
                <a:cs typeface="Calibri" panose="020F0502020204030204" pitchFamily="34" charset="0"/>
              </a:rPr>
              <a:t> 16-18. </a:t>
            </a:r>
            <a:r>
              <a:rPr lang="en-US" altLang="tr-TR" err="1">
                <a:solidFill>
                  <a:schemeClr val="tx1">
                    <a:lumMod val="85000"/>
                    <a:lumOff val="15000"/>
                  </a:schemeClr>
                </a:solidFill>
                <a:latin typeface="Calibri" panose="020F0502020204030204" pitchFamily="34" charset="0"/>
                <a:cs typeface="Calibri" panose="020F0502020204030204" pitchFamily="34" charset="0"/>
              </a:rPr>
              <a:t>haftada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elde</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edilir</a:t>
            </a:r>
            <a:r>
              <a:rPr lang="en-US" altLang="tr-TR">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endParaRPr lang="en-US" altLang="tr-TR">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r>
              <a:rPr lang="en-US" altLang="tr-TR" err="1">
                <a:solidFill>
                  <a:schemeClr val="tx1">
                    <a:lumMod val="85000"/>
                    <a:lumOff val="15000"/>
                  </a:schemeClr>
                </a:solidFill>
                <a:latin typeface="Calibri" panose="020F0502020204030204" pitchFamily="34" charset="0"/>
                <a:cs typeface="Calibri" panose="020F0502020204030204" pitchFamily="34" charset="0"/>
              </a:rPr>
              <a:t>İkili</a:t>
            </a:r>
            <a:r>
              <a:rPr lang="en-US" altLang="tr-TR">
                <a:solidFill>
                  <a:schemeClr val="tx1">
                    <a:lumMod val="85000"/>
                    <a:lumOff val="15000"/>
                  </a:schemeClr>
                </a:solidFill>
                <a:latin typeface="Calibri" panose="020F0502020204030204" pitchFamily="34" charset="0"/>
                <a:cs typeface="Calibri" panose="020F0502020204030204" pitchFamily="34" charset="0"/>
              </a:rPr>
              <a:t> test </a:t>
            </a:r>
            <a:r>
              <a:rPr lang="en-US" altLang="tr-TR" err="1">
                <a:solidFill>
                  <a:schemeClr val="tx1">
                    <a:lumMod val="85000"/>
                    <a:lumOff val="15000"/>
                  </a:schemeClr>
                </a:solidFill>
                <a:latin typeface="Calibri" panose="020F0502020204030204" pitchFamily="34" charset="0"/>
                <a:cs typeface="Calibri" panose="020F0502020204030204" pitchFamily="34" charset="0"/>
              </a:rPr>
              <a:t>daha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erken</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dönemde</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yapıldığı</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için</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olası</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bir</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olumsuzluk</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durumunda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gebeliğin</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daha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erken</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ve</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risksiz</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şekilde</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sonlandırılmasına</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olanak</a:t>
            </a:r>
            <a:r>
              <a:rPr lang="en-US" altLang="tr-TR">
                <a:solidFill>
                  <a:schemeClr val="tx1">
                    <a:lumMod val="85000"/>
                    <a:lumOff val="15000"/>
                  </a:schemeClr>
                </a:solidFill>
                <a:latin typeface="Calibri" panose="020F0502020204030204" pitchFamily="34" charset="0"/>
                <a:cs typeface="Calibri" panose="020F0502020204030204" pitchFamily="34" charset="0"/>
              </a:rPr>
              <a:t> </a:t>
            </a:r>
            <a:r>
              <a:rPr lang="en-US" altLang="tr-TR" err="1">
                <a:solidFill>
                  <a:schemeClr val="tx1">
                    <a:lumMod val="85000"/>
                    <a:lumOff val="15000"/>
                  </a:schemeClr>
                </a:solidFill>
                <a:latin typeface="Calibri" panose="020F0502020204030204" pitchFamily="34" charset="0"/>
                <a:cs typeface="Calibri" panose="020F0502020204030204" pitchFamily="34" charset="0"/>
              </a:rPr>
              <a:t>tanır</a:t>
            </a:r>
            <a:r>
              <a:rPr lang="en-US" altLang="tr-TR">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endParaRPr lang="en-US">
              <a:solidFill>
                <a:schemeClr val="tx1">
                  <a:lumMod val="85000"/>
                  <a:lumOff val="15000"/>
                </a:schemeClr>
              </a:solidFill>
              <a:latin typeface="Calibri" panose="020F0502020204030204" pitchFamily="34" charset="0"/>
              <a:cs typeface="Calibri" panose="020F0502020204030204" pitchFamily="34" charset="0"/>
            </a:endParaRPr>
          </a:p>
        </p:txBody>
      </p:sp>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981771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0E6FF62D-96CE-4311-BC6A-4479F092072B}"/>
              </a:ext>
            </a:extLst>
          </p:cNvPr>
          <p:cNvSpPr>
            <a:spLocks noGrp="1"/>
          </p:cNvSpPr>
          <p:nvPr>
            <p:ph type="title"/>
          </p:nvPr>
        </p:nvSpPr>
        <p:spPr>
          <a:xfrm>
            <a:off x="7858291" y="421829"/>
            <a:ext cx="4306256" cy="1706649"/>
          </a:xfrm>
        </p:spPr>
        <p:txBody>
          <a:bodyPr vert="horz" lIns="91440" tIns="45720" rIns="91440" bIns="45720" rtlCol="0" anchor="ctr">
            <a:normAutofit/>
          </a:bodyPr>
          <a:lstStyle/>
          <a:p>
            <a:r>
              <a:rPr lang="en-US" sz="2800" b="1" i="0" kern="1200" spc="100" baseline="0">
                <a:solidFill>
                  <a:schemeClr val="tx1">
                    <a:lumMod val="85000"/>
                    <a:lumOff val="15000"/>
                  </a:schemeClr>
                </a:solidFill>
                <a:latin typeface="Calibri Light" panose="020F0302020204030204" pitchFamily="34" charset="0"/>
                <a:cs typeface="Calibri Light" panose="020F0302020204030204" pitchFamily="34" charset="0"/>
              </a:rPr>
              <a:t>Maternal Kanda Fetal DNA</a:t>
            </a:r>
            <a:br>
              <a:rPr lang="en-US" sz="2800" b="1" i="0" kern="1200" spc="100" baseline="0">
                <a:solidFill>
                  <a:schemeClr val="tx1">
                    <a:lumMod val="85000"/>
                    <a:lumOff val="15000"/>
                  </a:schemeClr>
                </a:solidFill>
                <a:latin typeface="Calibri Light" panose="020F0302020204030204" pitchFamily="34" charset="0"/>
                <a:cs typeface="Calibri Light" panose="020F0302020204030204" pitchFamily="34" charset="0"/>
              </a:rPr>
            </a:br>
            <a:r>
              <a:rPr lang="en-US" sz="2800" b="1" i="0" kern="1200" spc="100" baseline="0">
                <a:solidFill>
                  <a:schemeClr val="tx1">
                    <a:lumMod val="85000"/>
                    <a:lumOff val="15000"/>
                  </a:schemeClr>
                </a:solidFill>
                <a:latin typeface="Calibri Light" panose="020F0302020204030204" pitchFamily="34" charset="0"/>
                <a:cs typeface="Calibri Light" panose="020F0302020204030204" pitchFamily="34" charset="0"/>
              </a:rPr>
              <a:t>(</a:t>
            </a:r>
            <a:r>
              <a:rPr lang="en-US" sz="2800" b="1" i="0" kern="1200" spc="100" baseline="0" err="1">
                <a:solidFill>
                  <a:schemeClr val="tx1">
                    <a:lumMod val="85000"/>
                    <a:lumOff val="15000"/>
                  </a:schemeClr>
                </a:solidFill>
                <a:latin typeface="Calibri Light" panose="020F0302020204030204" pitchFamily="34" charset="0"/>
                <a:cs typeface="Calibri Light" panose="020F0302020204030204" pitchFamily="34" charset="0"/>
              </a:rPr>
              <a:t>noninvaziv</a:t>
            </a:r>
            <a:r>
              <a:rPr lang="en-US" sz="2800" b="1" i="0" kern="1200" spc="100" baseline="0">
                <a:solidFill>
                  <a:schemeClr val="tx1">
                    <a:lumMod val="85000"/>
                    <a:lumOff val="15000"/>
                  </a:schemeClr>
                </a:solidFill>
                <a:latin typeface="Calibri Light" panose="020F0302020204030204" pitchFamily="34" charset="0"/>
                <a:cs typeface="Calibri Light" panose="020F0302020204030204" pitchFamily="34" charset="0"/>
              </a:rPr>
              <a:t> prenatal test) </a:t>
            </a:r>
          </a:p>
        </p:txBody>
      </p:sp>
      <p:pic>
        <p:nvPicPr>
          <p:cNvPr id="3" name="Picture 2" descr="clinical-202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029" y="691763"/>
            <a:ext cx="5023653" cy="5087244"/>
          </a:xfrm>
          <a:prstGeom prst="rect">
            <a:avLst/>
          </a:prstGeom>
        </p:spPr>
      </p:pic>
      <p:cxnSp>
        <p:nvCxnSpPr>
          <p:cNvPr id="12" name="Straight Connector 11">
            <a:extLst>
              <a:ext uri="{FF2B5EF4-FFF2-40B4-BE49-F238E27FC236}">
                <a16:creationId xmlns:a16="http://schemas.microsoft.com/office/drawing/2014/main" id="{61A0812C-8DCE-4CA2-904B-A5A5C12CA4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005840"/>
            <a:ext cx="0" cy="5852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İçerik Yer Tutucusu 2">
            <a:extLst>
              <a:ext uri="{FF2B5EF4-FFF2-40B4-BE49-F238E27FC236}">
                <a16:creationId xmlns:a16="http://schemas.microsoft.com/office/drawing/2014/main" id="{017AB2A2-21E1-4F73-9EEC-6B3A43EA32EA}"/>
              </a:ext>
            </a:extLst>
          </p:cNvPr>
          <p:cNvSpPr txBox="1">
            <a:spLocks/>
          </p:cNvSpPr>
          <p:nvPr/>
        </p:nvSpPr>
        <p:spPr>
          <a:xfrm>
            <a:off x="7819710" y="2015936"/>
            <a:ext cx="3828333" cy="315816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400"/>
              </a:spcBef>
              <a:spcAft>
                <a:spcPts val="400"/>
              </a:spcAft>
              <a:buClrTx/>
            </a:pPr>
            <a:r>
              <a:rPr lang="en-US" sz="2200">
                <a:solidFill>
                  <a:schemeClr val="tx1">
                    <a:lumMod val="85000"/>
                    <a:lumOff val="15000"/>
                  </a:schemeClr>
                </a:solidFill>
                <a:latin typeface="Calibri" panose="020F0502020204030204" pitchFamily="34" charset="0"/>
                <a:cs typeface="Calibri" panose="020F0502020204030204" pitchFamily="34" charset="0"/>
              </a:rPr>
              <a:t>Down </a:t>
            </a:r>
            <a:r>
              <a:rPr lang="en-US" sz="2200" err="1">
                <a:solidFill>
                  <a:schemeClr val="tx1">
                    <a:lumMod val="85000"/>
                    <a:lumOff val="15000"/>
                  </a:schemeClr>
                </a:solidFill>
                <a:latin typeface="Calibri" panose="020F0502020204030204" pitchFamily="34" charset="0"/>
                <a:cs typeface="Calibri" panose="020F0502020204030204" pitchFamily="34" charset="0"/>
              </a:rPr>
              <a:t>sendromu</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için</a:t>
            </a:r>
            <a:r>
              <a:rPr lang="en-US" sz="2200">
                <a:solidFill>
                  <a:schemeClr val="tx1">
                    <a:lumMod val="85000"/>
                    <a:lumOff val="15000"/>
                  </a:schemeClr>
                </a:solidFill>
                <a:latin typeface="Calibri" panose="020F0502020204030204" pitchFamily="34" charset="0"/>
                <a:cs typeface="Calibri" panose="020F0502020204030204" pitchFamily="34" charset="0"/>
              </a:rPr>
              <a:t> sensitivitesi:99.7, </a:t>
            </a:r>
            <a:r>
              <a:rPr lang="en-US" sz="2200" err="1">
                <a:solidFill>
                  <a:schemeClr val="tx1">
                    <a:lumMod val="85000"/>
                    <a:lumOff val="15000"/>
                  </a:schemeClr>
                </a:solidFill>
                <a:latin typeface="Calibri" panose="020F0502020204030204" pitchFamily="34" charset="0"/>
                <a:cs typeface="Calibri" panose="020F0502020204030204" pitchFamily="34" charset="0"/>
              </a:rPr>
              <a:t>yanlış</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pozitiflik</a:t>
            </a:r>
            <a:r>
              <a:rPr lang="en-US" sz="2200">
                <a:solidFill>
                  <a:schemeClr val="tx1">
                    <a:lumMod val="85000"/>
                    <a:lumOff val="15000"/>
                  </a:schemeClr>
                </a:solidFill>
                <a:latin typeface="Calibri" panose="020F0502020204030204" pitchFamily="34" charset="0"/>
                <a:cs typeface="Calibri" panose="020F0502020204030204" pitchFamily="34" charset="0"/>
              </a:rPr>
              <a:t>: 0.04.</a:t>
            </a:r>
          </a:p>
          <a:p>
            <a:pPr>
              <a:spcBef>
                <a:spcPts val="400"/>
              </a:spcBef>
              <a:spcAft>
                <a:spcPts val="400"/>
              </a:spcAft>
              <a:buClrTx/>
            </a:pPr>
            <a:r>
              <a:rPr lang="en-US" sz="2200" err="1">
                <a:solidFill>
                  <a:schemeClr val="tx1">
                    <a:lumMod val="85000"/>
                    <a:lumOff val="15000"/>
                  </a:schemeClr>
                </a:solidFill>
                <a:latin typeface="Calibri" panose="020F0502020204030204" pitchFamily="34" charset="0"/>
                <a:cs typeface="Calibri" panose="020F0502020204030204" pitchFamily="34" charset="0"/>
              </a:rPr>
              <a:t>Diğer</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anoploidiler</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için</a:t>
            </a:r>
            <a:r>
              <a:rPr lang="en-US" sz="2200">
                <a:solidFill>
                  <a:schemeClr val="tx1">
                    <a:lumMod val="85000"/>
                    <a:lumOff val="15000"/>
                  </a:schemeClr>
                </a:solidFill>
                <a:latin typeface="Calibri" panose="020F0502020204030204" pitchFamily="34" charset="0"/>
                <a:cs typeface="Calibri" panose="020F0502020204030204" pitchFamily="34" charset="0"/>
              </a:rPr>
              <a:t> de </a:t>
            </a:r>
            <a:r>
              <a:rPr lang="en-US" sz="2200" err="1">
                <a:solidFill>
                  <a:schemeClr val="tx1">
                    <a:lumMod val="85000"/>
                    <a:lumOff val="15000"/>
                  </a:schemeClr>
                </a:solidFill>
                <a:latin typeface="Calibri" panose="020F0502020204030204" pitchFamily="34" charset="0"/>
                <a:cs typeface="Calibri" panose="020F0502020204030204" pitchFamily="34" charset="0"/>
              </a:rPr>
              <a:t>benzer</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oranlar</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mevcut</a:t>
            </a:r>
            <a:r>
              <a:rPr lang="en-US" sz="220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r>
              <a:rPr lang="en-US" sz="2200">
                <a:solidFill>
                  <a:schemeClr val="tx1">
                    <a:lumMod val="85000"/>
                    <a:lumOff val="15000"/>
                  </a:schemeClr>
                </a:solidFill>
                <a:latin typeface="Calibri" panose="020F0502020204030204" pitchFamily="34" charset="0"/>
                <a:cs typeface="Calibri" panose="020F0502020204030204" pitchFamily="34" charset="0"/>
              </a:rPr>
              <a:t>10. </a:t>
            </a:r>
            <a:r>
              <a:rPr lang="en-US" sz="2200" err="1">
                <a:solidFill>
                  <a:schemeClr val="tx1">
                    <a:lumMod val="85000"/>
                    <a:lumOff val="15000"/>
                  </a:schemeClr>
                </a:solidFill>
                <a:latin typeface="Calibri" panose="020F0502020204030204" pitchFamily="34" charset="0"/>
                <a:cs typeface="Calibri" panose="020F0502020204030204" pitchFamily="34" charset="0"/>
              </a:rPr>
              <a:t>haftadan</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itibaren</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yapılabilir</a:t>
            </a:r>
            <a:r>
              <a:rPr lang="en-US" sz="2200">
                <a:solidFill>
                  <a:schemeClr val="tx1">
                    <a:lumMod val="85000"/>
                    <a:lumOff val="15000"/>
                  </a:schemeClr>
                </a:solidFill>
                <a:latin typeface="Calibri" panose="020F0502020204030204" pitchFamily="34" charset="0"/>
                <a:cs typeface="Calibri" panose="020F0502020204030204" pitchFamily="34" charset="0"/>
              </a:rPr>
              <a:t>.  </a:t>
            </a:r>
          </a:p>
          <a:p>
            <a:pPr>
              <a:spcBef>
                <a:spcPts val="400"/>
              </a:spcBef>
              <a:spcAft>
                <a:spcPts val="400"/>
              </a:spcAft>
              <a:buClrTx/>
            </a:pPr>
            <a:r>
              <a:rPr lang="en-US" sz="2200" err="1">
                <a:solidFill>
                  <a:schemeClr val="tx1">
                    <a:lumMod val="85000"/>
                    <a:lumOff val="15000"/>
                  </a:schemeClr>
                </a:solidFill>
                <a:latin typeface="Calibri" panose="020F0502020204030204" pitchFamily="34" charset="0"/>
                <a:cs typeface="Calibri" panose="020F0502020204030204" pitchFamily="34" charset="0"/>
              </a:rPr>
              <a:t>USG’ye</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dolayısıyla</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uygulayıcıya</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bağımlı</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değil</a:t>
            </a:r>
            <a:r>
              <a:rPr lang="en-US" sz="220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r>
              <a:rPr lang="en-US" sz="2200" err="1">
                <a:solidFill>
                  <a:schemeClr val="tx1">
                    <a:lumMod val="85000"/>
                    <a:lumOff val="15000"/>
                  </a:schemeClr>
                </a:solidFill>
                <a:latin typeface="Calibri" panose="020F0502020204030204" pitchFamily="34" charset="0"/>
                <a:cs typeface="Calibri" panose="020F0502020204030204" pitchFamily="34" charset="0"/>
              </a:rPr>
              <a:t>İnvaziv</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gereksinimini</a:t>
            </a:r>
            <a:r>
              <a:rPr lang="en-US" sz="2200">
                <a:solidFill>
                  <a:schemeClr val="tx1">
                    <a:lumMod val="85000"/>
                    <a:lumOff val="15000"/>
                  </a:schemeClr>
                </a:solidFill>
                <a:latin typeface="Calibri" panose="020F0502020204030204" pitchFamily="34" charset="0"/>
                <a:cs typeface="Calibri" panose="020F0502020204030204" pitchFamily="34" charset="0"/>
              </a:rPr>
              <a:t> </a:t>
            </a:r>
            <a:r>
              <a:rPr lang="en-US" sz="2200" err="1">
                <a:solidFill>
                  <a:schemeClr val="tx1">
                    <a:lumMod val="85000"/>
                    <a:lumOff val="15000"/>
                  </a:schemeClr>
                </a:solidFill>
                <a:latin typeface="Calibri" panose="020F0502020204030204" pitchFamily="34" charset="0"/>
                <a:cs typeface="Calibri" panose="020F0502020204030204" pitchFamily="34" charset="0"/>
              </a:rPr>
              <a:t>azaltıyor</a:t>
            </a:r>
            <a:r>
              <a:rPr lang="en-US" sz="2200">
                <a:solidFill>
                  <a:schemeClr val="tx1">
                    <a:lumMod val="85000"/>
                    <a:lumOff val="15000"/>
                  </a:schemeClr>
                </a:solidFill>
                <a:latin typeface="Calibri" panose="020F0502020204030204" pitchFamily="34" charset="0"/>
                <a:cs typeface="Calibri" panose="020F0502020204030204" pitchFamily="34" charset="0"/>
              </a:rPr>
              <a:t>.</a:t>
            </a:r>
          </a:p>
          <a:p>
            <a:pPr>
              <a:spcBef>
                <a:spcPts val="400"/>
              </a:spcBef>
              <a:spcAft>
                <a:spcPts val="400"/>
              </a:spcAft>
              <a:buClrTx/>
            </a:pPr>
            <a:endParaRPr lang="en-US" sz="2200">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endParaRPr lang="en-US" sz="2200">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endParaRPr lang="en-US" sz="2200">
              <a:solidFill>
                <a:schemeClr val="tx1">
                  <a:lumMod val="85000"/>
                  <a:lumOff val="15000"/>
                </a:schemeClr>
              </a:solidFill>
              <a:latin typeface="Calibri" panose="020F0502020204030204" pitchFamily="34" charset="0"/>
              <a:cs typeface="Calibri" panose="020F0502020204030204" pitchFamily="34" charset="0"/>
            </a:endParaRPr>
          </a:p>
          <a:p>
            <a:pPr>
              <a:spcBef>
                <a:spcPts val="400"/>
              </a:spcBef>
              <a:spcAft>
                <a:spcPts val="400"/>
              </a:spcAft>
              <a:buClrTx/>
            </a:pPr>
            <a:endParaRPr lang="en-US" sz="2200">
              <a:solidFill>
                <a:schemeClr val="tx1">
                  <a:lumMod val="85000"/>
                  <a:lumOff val="15000"/>
                </a:schemeClr>
              </a:solidFill>
              <a:latin typeface="Calibri" panose="020F0502020204030204" pitchFamily="34" charset="0"/>
              <a:cs typeface="Calibri" panose="020F0502020204030204" pitchFamily="34" charset="0"/>
            </a:endParaRPr>
          </a:p>
        </p:txBody>
      </p:sp>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10345525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kran Resmi 2022-11-06 00.49.10.png"/>
          <p:cNvPicPr>
            <a:picLocks noChangeAspect="1"/>
          </p:cNvPicPr>
          <p:nvPr/>
        </p:nvPicPr>
        <p:blipFill rotWithShape="1">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3304" r="25584" b="-1"/>
          <a:stretch>
            <a:fillRect/>
          </a:stretch>
        </p:blipFill>
        <p:spPr>
          <a:xfrm>
            <a:off x="8701" y="10"/>
            <a:ext cx="12192000" cy="6857990"/>
          </a:xfrm>
          <a:prstGeom prst="rect">
            <a:avLst/>
          </a:prstGeom>
        </p:spPr>
      </p:pic>
      <p:sp>
        <p:nvSpPr>
          <p:cNvPr id="2" name="Title 1"/>
          <p:cNvSpPr>
            <a:spLocks noGrp="1"/>
          </p:cNvSpPr>
          <p:nvPr>
            <p:ph type="title"/>
          </p:nvPr>
        </p:nvSpPr>
        <p:spPr>
          <a:xfrm>
            <a:off x="762001" y="1272585"/>
            <a:ext cx="3831335" cy="4312829"/>
          </a:xfrm>
        </p:spPr>
        <p:txBody>
          <a:bodyPr>
            <a:normAutofit/>
          </a:bodyPr>
          <a:lstStyle/>
          <a:p>
            <a:r>
              <a:rPr lang="en-US" sz="4000" b="1">
                <a:latin typeface="Calibri Light" panose="020F0302020204030204" pitchFamily="34" charset="0"/>
                <a:cs typeface="Calibri Light" panose="020F0302020204030204" pitchFamily="34" charset="0"/>
              </a:rPr>
              <a:t>GEBEYE VERİLECEK İLAÇ DESTEĞİ,</a:t>
            </a:r>
            <a:br>
              <a:rPr lang="en-US" sz="4000" b="1">
                <a:latin typeface="Calibri Light" panose="020F0302020204030204" pitchFamily="34" charset="0"/>
                <a:cs typeface="Calibri Light" panose="020F0302020204030204" pitchFamily="34" charset="0"/>
              </a:rPr>
            </a:br>
            <a:r>
              <a:rPr lang="en-US" sz="4000" b="1">
                <a:latin typeface="Calibri Light" panose="020F0302020204030204" pitchFamily="34" charset="0"/>
                <a:cs typeface="Calibri Light" panose="020F0302020204030204" pitchFamily="34" charset="0"/>
              </a:rPr>
              <a:t>BAĞIŞIKLAMA VE TEDAVİLER</a:t>
            </a:r>
          </a:p>
        </p:txBody>
      </p:sp>
      <p:cxnSp>
        <p:nvCxnSpPr>
          <p:cNvPr id="17" name="Straight Connector 16">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5232992" y="1201002"/>
            <a:ext cx="6197007" cy="4312829"/>
          </a:xfrm>
        </p:spPr>
        <p:txBody>
          <a:bodyPr>
            <a:normAutofit/>
          </a:bodyPr>
          <a:lstStyle/>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Demir </a:t>
            </a:r>
            <a:r>
              <a:rPr lang="en-US" sz="2400" err="1">
                <a:latin typeface="Calibri" panose="020F0502020204030204" pitchFamily="34" charset="0"/>
                <a:cs typeface="Calibri" panose="020F0502020204030204" pitchFamily="34" charset="0"/>
              </a:rPr>
              <a:t>tedavisi</a:t>
            </a:r>
            <a:endParaRPr lang="en-US" sz="2400">
              <a:latin typeface="Calibri" panose="020F0502020204030204" pitchFamily="34" charset="0"/>
              <a:cs typeface="Calibri" panose="020F0502020204030204" pitchFamily="34" charset="0"/>
            </a:endParaRPr>
          </a:p>
          <a:p>
            <a:r>
              <a:rPr lang="en-US" sz="2400" err="1">
                <a:latin typeface="Calibri" panose="020F0502020204030204" pitchFamily="34" charset="0"/>
                <a:cs typeface="Calibri" panose="020F0502020204030204" pitchFamily="34" charset="0"/>
              </a:rPr>
              <a:t>Folik</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asit</a:t>
            </a:r>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D </a:t>
            </a:r>
            <a:r>
              <a:rPr lang="en-US" sz="2400" err="1">
                <a:latin typeface="Calibri" panose="020F0502020204030204" pitchFamily="34" charset="0"/>
                <a:cs typeface="Calibri" panose="020F0502020204030204" pitchFamily="34" charset="0"/>
              </a:rPr>
              <a:t>vitamini</a:t>
            </a:r>
            <a:endParaRPr lang="en-US" sz="2400">
              <a:latin typeface="Calibri" panose="020F0502020204030204" pitchFamily="34" charset="0"/>
              <a:cs typeface="Calibri" panose="020F0502020204030204" pitchFamily="34" charset="0"/>
            </a:endParaRPr>
          </a:p>
          <a:p>
            <a:r>
              <a:rPr lang="en-US" sz="2400" err="1">
                <a:latin typeface="Calibri" panose="020F0502020204030204" pitchFamily="34" charset="0"/>
                <a:cs typeface="Calibri" panose="020F0502020204030204" pitchFamily="34" charset="0"/>
              </a:rPr>
              <a:t>Tetanoz</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aşısı</a:t>
            </a:r>
            <a:endParaRPr lang="en-US" sz="2400">
              <a:latin typeface="Calibri" panose="020F0502020204030204" pitchFamily="34" charset="0"/>
              <a:cs typeface="Calibri" panose="020F0502020204030204" pitchFamily="34" charset="0"/>
            </a:endParaRPr>
          </a:p>
          <a:p>
            <a:r>
              <a:rPr lang="en-US" sz="2400" err="1">
                <a:latin typeface="Calibri" panose="020F0502020204030204" pitchFamily="34" charset="0"/>
                <a:cs typeface="Calibri" panose="020F0502020204030204" pitchFamily="34" charset="0"/>
              </a:rPr>
              <a:t>Hepatit</a:t>
            </a:r>
            <a:r>
              <a:rPr lang="en-US" sz="2400">
                <a:latin typeface="Calibri" panose="020F0502020204030204" pitchFamily="34" charset="0"/>
                <a:cs typeface="Calibri" panose="020F0502020204030204" pitchFamily="34" charset="0"/>
              </a:rPr>
              <a:t> B </a:t>
            </a:r>
            <a:r>
              <a:rPr lang="en-US" sz="2400" err="1">
                <a:latin typeface="Calibri" panose="020F0502020204030204" pitchFamily="34" charset="0"/>
                <a:cs typeface="Calibri" panose="020F0502020204030204" pitchFamily="34" charset="0"/>
              </a:rPr>
              <a:t>aşısı</a:t>
            </a:r>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p:txBody>
      </p:sp>
      <p:sp>
        <p:nvSpPr>
          <p:cNvPr id="19"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145096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a:extLst>
              <a:ext uri="{FF2B5EF4-FFF2-40B4-BE49-F238E27FC236}">
                <a16:creationId xmlns:a16="http://schemas.microsoft.com/office/drawing/2014/main" id="{38FABACC-37A2-A868-9902-6B5726BF9221}"/>
              </a:ext>
            </a:extLst>
          </p:cNvPr>
          <p:cNvSpPr/>
          <p:nvPr/>
        </p:nvSpPr>
        <p:spPr>
          <a:xfrm>
            <a:off x="415636" y="420425"/>
            <a:ext cx="3466816" cy="691886"/>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2" name="Title 1"/>
          <p:cNvSpPr>
            <a:spLocks noGrp="1"/>
          </p:cNvSpPr>
          <p:nvPr>
            <p:ph type="title"/>
          </p:nvPr>
        </p:nvSpPr>
        <p:spPr>
          <a:xfrm>
            <a:off x="415636" y="420425"/>
            <a:ext cx="8229600" cy="502716"/>
          </a:xfrm>
        </p:spPr>
        <p:txBody>
          <a:bodyPr>
            <a:noAutofit/>
          </a:bodyPr>
          <a:lstStyle/>
          <a:p>
            <a:r>
              <a:rPr lang="en-US" sz="4000">
                <a:latin typeface="Calibri" panose="020F0502020204030204" pitchFamily="34" charset="0"/>
                <a:cs typeface="Calibri" panose="020F0502020204030204" pitchFamily="34" charset="0"/>
              </a:rPr>
              <a:t>Demir </a:t>
            </a:r>
            <a:r>
              <a:rPr lang="en-US" sz="4000" err="1">
                <a:latin typeface="Calibri" panose="020F0502020204030204" pitchFamily="34" charset="0"/>
                <a:cs typeface="Calibri" panose="020F0502020204030204" pitchFamily="34" charset="0"/>
              </a:rPr>
              <a:t>tedavisi</a:t>
            </a:r>
            <a:r>
              <a:rPr lang="en-US" sz="4000">
                <a:latin typeface="Calibri" panose="020F0502020204030204" pitchFamily="34" charset="0"/>
                <a:cs typeface="Calibri" panose="020F0502020204030204" pitchFamily="34" charset="0"/>
              </a:rPr>
              <a:t>:</a:t>
            </a:r>
          </a:p>
        </p:txBody>
      </p:sp>
      <p:pic>
        <p:nvPicPr>
          <p:cNvPr id="6" name="Picture 5" descr="Ekran Resmi 2022-11-01 21.24.37.png"/>
          <p:cNvPicPr>
            <a:picLocks noChangeAspect="1"/>
          </p:cNvPicPr>
          <p:nvPr/>
        </p:nvPicPr>
        <p:blipFill rotWithShape="1">
          <a:blip r:embed="rId2">
            <a:extLst>
              <a:ext uri="{28A0092B-C50C-407E-A947-70E740481C1C}">
                <a14:useLocalDpi xmlns:a14="http://schemas.microsoft.com/office/drawing/2010/main" val="0"/>
              </a:ext>
            </a:extLst>
          </a:blip>
          <a:srcRect l="1980" t="2777" r="1388" b="2445"/>
          <a:stretch/>
        </p:blipFill>
        <p:spPr>
          <a:xfrm>
            <a:off x="772260" y="2335786"/>
            <a:ext cx="5923077" cy="4101789"/>
          </a:xfrm>
          <a:prstGeom prst="rect">
            <a:avLst/>
          </a:prstGeom>
        </p:spPr>
      </p:pic>
      <p:sp>
        <p:nvSpPr>
          <p:cNvPr id="7" name="Rectangle 6"/>
          <p:cNvSpPr/>
          <p:nvPr/>
        </p:nvSpPr>
        <p:spPr>
          <a:xfrm>
            <a:off x="415636" y="1226247"/>
            <a:ext cx="8229600" cy="461665"/>
          </a:xfrm>
          <a:prstGeom prst="rect">
            <a:avLst/>
          </a:prstGeom>
        </p:spPr>
        <p:txBody>
          <a:bodyPr wrap="square">
            <a:spAutoFit/>
          </a:bodyPr>
          <a:lstStyle/>
          <a:p>
            <a:pPr marL="285750" indent="-285750">
              <a:buFont typeface="Wingdings" pitchFamily="2" charset="2"/>
              <a:buChar char="Ø"/>
            </a:pPr>
            <a:r>
              <a:rPr lang="en-US" sz="2400" err="1">
                <a:latin typeface="Calibri" panose="020F0502020204030204" pitchFamily="34" charset="0"/>
                <a:cs typeface="Calibri" panose="020F0502020204030204" pitchFamily="34" charset="0"/>
              </a:rPr>
              <a:t>Anemi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tespit</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edildiğinde</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tedavi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dozunda</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demir</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başlayınız</a:t>
            </a:r>
            <a:r>
              <a:rPr lang="en-US" sz="2400">
                <a:latin typeface="Calibri" panose="020F0502020204030204" pitchFamily="34" charset="0"/>
                <a:cs typeface="Calibri" panose="020F0502020204030204" pitchFamily="34" charset="0"/>
              </a:rPr>
              <a:t>. </a:t>
            </a:r>
          </a:p>
        </p:txBody>
      </p:sp>
      <p:sp>
        <p:nvSpPr>
          <p:cNvPr id="8" name="Rectangle 7"/>
          <p:cNvSpPr/>
          <p:nvPr/>
        </p:nvSpPr>
        <p:spPr>
          <a:xfrm>
            <a:off x="415636" y="1760185"/>
            <a:ext cx="10404763" cy="461665"/>
          </a:xfrm>
          <a:prstGeom prst="rect">
            <a:avLst/>
          </a:prstGeom>
        </p:spPr>
        <p:txBody>
          <a:bodyPr wrap="square">
            <a:spAutoFit/>
          </a:bodyPr>
          <a:lstStyle/>
          <a:p>
            <a:pPr marL="285750" indent="-285750">
              <a:buFont typeface="Wingdings" pitchFamily="2" charset="2"/>
              <a:buChar char="Ø"/>
            </a:pPr>
            <a:r>
              <a:rPr lang="en-US" sz="2400" err="1">
                <a:latin typeface="Calibri" panose="020F0502020204030204" pitchFamily="34" charset="0"/>
                <a:cs typeface="Calibri" panose="020F0502020204030204" pitchFamily="34" charset="0"/>
              </a:rPr>
              <a:t>Anemi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yoksa</a:t>
            </a:r>
            <a:r>
              <a:rPr lang="en-US" sz="2400">
                <a:latin typeface="Calibri" panose="020F0502020204030204" pitchFamily="34" charset="0"/>
                <a:cs typeface="Calibri" panose="020F0502020204030204" pitchFamily="34" charset="0"/>
              </a:rPr>
              <a:t> 16.gebelik </a:t>
            </a:r>
            <a:r>
              <a:rPr lang="en-US" sz="2400" err="1">
                <a:latin typeface="Calibri" panose="020F0502020204030204" pitchFamily="34" charset="0"/>
                <a:cs typeface="Calibri" panose="020F0502020204030204" pitchFamily="34" charset="0"/>
              </a:rPr>
              <a:t>haftasından</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itibaren</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demir</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desteğine</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başlayınız</a:t>
            </a:r>
            <a:r>
              <a:rPr lang="en-US" sz="2400">
                <a:latin typeface="Calibri" panose="020F0502020204030204" pitchFamily="34" charset="0"/>
                <a:cs typeface="Calibri" panose="020F0502020204030204" pitchFamily="34" charset="0"/>
              </a:rPr>
              <a:t>.</a:t>
            </a:r>
          </a:p>
        </p:txBody>
      </p:sp>
      <p:pic>
        <p:nvPicPr>
          <p:cNvPr id="3" name="İçerik Yer Tutucusu 4" descr="metin, ekran görüntüsü, yazı tipi, çizgi içeren bir resim&#10;&#10;Açıklama otomatik olarak oluşturuldu">
            <a:extLst>
              <a:ext uri="{FF2B5EF4-FFF2-40B4-BE49-F238E27FC236}">
                <a16:creationId xmlns:a16="http://schemas.microsoft.com/office/drawing/2014/main" id="{14BD59A2-D62A-5F5F-9D08-761437136B0F}"/>
              </a:ext>
            </a:extLst>
          </p:cNvPr>
          <p:cNvPicPr>
            <a:picLocks noGrp="1" noChangeAspect="1"/>
          </p:cNvPicPr>
          <p:nvPr>
            <p:ph idx="1"/>
          </p:nvPr>
        </p:nvPicPr>
        <p:blipFill>
          <a:blip r:embed="rId3"/>
          <a:stretch>
            <a:fillRect/>
          </a:stretch>
        </p:blipFill>
        <p:spPr>
          <a:xfrm>
            <a:off x="8124668" y="4291275"/>
            <a:ext cx="3795397" cy="1779721"/>
          </a:xfrm>
        </p:spPr>
      </p:pic>
      <p:sp>
        <p:nvSpPr>
          <p:cNvPr id="4" name="Başlık 1">
            <a:extLst>
              <a:ext uri="{FF2B5EF4-FFF2-40B4-BE49-F238E27FC236}">
                <a16:creationId xmlns:a16="http://schemas.microsoft.com/office/drawing/2014/main" id="{2CF5E601-DC10-E07C-50D2-F5A3E6106C72}"/>
              </a:ext>
            </a:extLst>
          </p:cNvPr>
          <p:cNvSpPr txBox="1">
            <a:spLocks/>
          </p:cNvSpPr>
          <p:nvPr/>
        </p:nvSpPr>
        <p:spPr>
          <a:xfrm>
            <a:off x="8124668" y="3841437"/>
            <a:ext cx="8105457" cy="10904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tr-TR" sz="2000">
                <a:solidFill>
                  <a:schemeClr val="tx1">
                    <a:lumMod val="95000"/>
                    <a:lumOff val="5000"/>
                  </a:schemeClr>
                </a:solidFill>
                <a:latin typeface="Calibri" panose="020F0502020204030204" pitchFamily="34" charset="0"/>
                <a:cs typeface="Calibri" panose="020F0502020204030204" pitchFamily="34" charset="0"/>
              </a:rPr>
              <a:t>Demir tedavisi örnek reçete:</a:t>
            </a:r>
          </a:p>
        </p:txBody>
      </p:sp>
    </p:spTree>
    <p:extLst>
      <p:ext uri="{BB962C8B-B14F-4D97-AF65-F5344CB8AC3E}">
        <p14:creationId xmlns:p14="http://schemas.microsoft.com/office/powerpoint/2010/main" val="275098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2" y="758952"/>
            <a:ext cx="3831336" cy="590163"/>
          </a:xfrm>
        </p:spPr>
        <p:txBody>
          <a:bodyPr>
            <a:normAutofit/>
          </a:bodyPr>
          <a:lstStyle/>
          <a:p>
            <a:r>
              <a:rPr lang="en-US" sz="3600" err="1">
                <a:latin typeface="Calibri" panose="020F0502020204030204" pitchFamily="34" charset="0"/>
                <a:cs typeface="Calibri" panose="020F0502020204030204" pitchFamily="34" charset="0"/>
              </a:rPr>
              <a:t>Folik</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Asit</a:t>
            </a:r>
            <a:r>
              <a:rPr lang="en-US" sz="3600">
                <a:latin typeface="Calibri" panose="020F0502020204030204" pitchFamily="34" charset="0"/>
                <a:cs typeface="Calibri" panose="020F0502020204030204" pitchFamily="34" charset="0"/>
              </a:rPr>
              <a:t> </a:t>
            </a:r>
          </a:p>
        </p:txBody>
      </p:sp>
      <p:sp>
        <p:nvSpPr>
          <p:cNvPr id="3" name="Content Placeholder 2"/>
          <p:cNvSpPr>
            <a:spLocks noGrp="1"/>
          </p:cNvSpPr>
          <p:nvPr>
            <p:ph idx="1"/>
          </p:nvPr>
        </p:nvSpPr>
        <p:spPr>
          <a:xfrm>
            <a:off x="758951" y="1658362"/>
            <a:ext cx="11652905" cy="4754880"/>
          </a:xfrm>
        </p:spPr>
        <p:txBody>
          <a:bodyPr>
            <a:noAutofit/>
          </a:bodyPr>
          <a:lstStyle/>
          <a:p>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Gebelik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planlayan</a:t>
            </a:r>
            <a:r>
              <a:rPr lang="en-US" sz="2400" dirty="0">
                <a:latin typeface="Calibri" panose="020F0502020204030204" pitchFamily="34" charset="0"/>
                <a:cs typeface="Calibri" panose="020F0502020204030204" pitchFamily="34" charset="0"/>
              </a:rPr>
              <a:t> her </a:t>
            </a:r>
            <a:r>
              <a:rPr lang="en-US" sz="2400" dirty="0" err="1">
                <a:latin typeface="Calibri" panose="020F0502020204030204" pitchFamily="34" charset="0"/>
                <a:cs typeface="Calibri" panose="020F0502020204030204" pitchFamily="34" charset="0"/>
              </a:rPr>
              <a:t>kadının</a:t>
            </a:r>
            <a:r>
              <a:rPr lang="en-US" sz="2400" dirty="0">
                <a:latin typeface="Calibri" panose="020F0502020204030204" pitchFamily="34" charset="0"/>
                <a:cs typeface="Calibri" panose="020F0502020204030204" pitchFamily="34" charset="0"/>
              </a:rPr>
              <a:t> </a:t>
            </a:r>
            <a:r>
              <a:rPr lang="en-US" sz="2400" dirty="0" err="1">
                <a:solidFill>
                  <a:schemeClr val="tx1">
                    <a:lumMod val="95000"/>
                    <a:lumOff val="5000"/>
                  </a:schemeClr>
                </a:solidFill>
                <a:latin typeface="Calibri" panose="020F0502020204030204" pitchFamily="34" charset="0"/>
                <a:cs typeface="Calibri" panose="020F0502020204030204" pitchFamily="34" charset="0"/>
              </a:rPr>
              <a:t>gebelikten</a:t>
            </a:r>
            <a:r>
              <a:rPr lang="en-US" sz="2400" dirty="0">
                <a:solidFill>
                  <a:schemeClr val="tx1">
                    <a:lumMod val="95000"/>
                    <a:lumOff val="5000"/>
                  </a:schemeClr>
                </a:solidFill>
                <a:latin typeface="Calibri" panose="020F0502020204030204" pitchFamily="34" charset="0"/>
                <a:cs typeface="Calibri" panose="020F0502020204030204" pitchFamily="34" charset="0"/>
              </a:rPr>
              <a:t> </a:t>
            </a:r>
            <a:r>
              <a:rPr lang="en-US" sz="2400" dirty="0" err="1">
                <a:solidFill>
                  <a:schemeClr val="tx1">
                    <a:lumMod val="95000"/>
                    <a:lumOff val="5000"/>
                  </a:schemeClr>
                </a:solidFill>
                <a:latin typeface="Calibri" panose="020F0502020204030204" pitchFamily="34" charset="0"/>
                <a:cs typeface="Calibri" panose="020F0502020204030204" pitchFamily="34" charset="0"/>
              </a:rPr>
              <a:t>en</a:t>
            </a:r>
            <a:r>
              <a:rPr lang="en-US" sz="2400" dirty="0">
                <a:solidFill>
                  <a:schemeClr val="tx1">
                    <a:lumMod val="95000"/>
                    <a:lumOff val="5000"/>
                  </a:schemeClr>
                </a:solidFill>
                <a:latin typeface="Calibri" panose="020F0502020204030204" pitchFamily="34" charset="0"/>
                <a:cs typeface="Calibri" panose="020F0502020204030204" pitchFamily="34" charset="0"/>
              </a:rPr>
              <a:t> </a:t>
            </a:r>
            <a:r>
              <a:rPr lang="en-US" sz="2400" dirty="0" err="1">
                <a:solidFill>
                  <a:schemeClr val="tx1">
                    <a:lumMod val="95000"/>
                    <a:lumOff val="5000"/>
                  </a:schemeClr>
                </a:solidFill>
                <a:latin typeface="Calibri" panose="020F0502020204030204" pitchFamily="34" charset="0"/>
                <a:cs typeface="Calibri" panose="020F0502020204030204" pitchFamily="34" charset="0"/>
              </a:rPr>
              <a:t>az</a:t>
            </a:r>
            <a:r>
              <a:rPr lang="en-US" sz="2400" dirty="0">
                <a:solidFill>
                  <a:schemeClr val="tx1">
                    <a:lumMod val="95000"/>
                    <a:lumOff val="5000"/>
                  </a:schemeClr>
                </a:solidFill>
                <a:latin typeface="Calibri" panose="020F0502020204030204" pitchFamily="34" charset="0"/>
                <a:cs typeface="Calibri" panose="020F0502020204030204" pitchFamily="34" charset="0"/>
              </a:rPr>
              <a:t> 1 ay </a:t>
            </a:r>
            <a:r>
              <a:rPr lang="en-US" sz="2400" dirty="0" err="1">
                <a:solidFill>
                  <a:schemeClr val="tx1">
                    <a:lumMod val="95000"/>
                    <a:lumOff val="5000"/>
                  </a:schemeClr>
                </a:solidFill>
                <a:latin typeface="Calibri" panose="020F0502020204030204" pitchFamily="34" charset="0"/>
                <a:cs typeface="Calibri" panose="020F0502020204030204" pitchFamily="34" charset="0"/>
              </a:rPr>
              <a:t>önce</a:t>
            </a:r>
            <a:r>
              <a:rPr lang="en-US" sz="2400" dirty="0">
                <a:solidFill>
                  <a:schemeClr val="tx1">
                    <a:lumMod val="95000"/>
                    <a:lumOff val="5000"/>
                  </a:schemeClr>
                </a:solidFill>
                <a:latin typeface="Calibri" panose="020F0502020204030204" pitchFamily="34" charset="0"/>
                <a:cs typeface="Calibri" panose="020F0502020204030204" pitchFamily="34" charset="0"/>
              </a:rPr>
              <a:t> </a:t>
            </a:r>
            <a:r>
              <a:rPr lang="en-US" sz="2400" dirty="0">
                <a:solidFill>
                  <a:srgbClr val="FF0000"/>
                </a:solidFill>
                <a:latin typeface="Calibri" panose="020F0502020204030204" pitchFamily="34" charset="0"/>
                <a:cs typeface="Calibri" panose="020F0502020204030204" pitchFamily="34" charset="0"/>
              </a:rPr>
              <a:t>400-800 mcg/</a:t>
            </a:r>
            <a:r>
              <a:rPr lang="en-US" sz="2400" dirty="0" err="1">
                <a:solidFill>
                  <a:srgbClr val="FF0000"/>
                </a:solidFill>
                <a:latin typeface="Calibri" panose="020F0502020204030204" pitchFamily="34" charset="0"/>
                <a:cs typeface="Calibri" panose="020F0502020204030204" pitchFamily="34" charset="0"/>
              </a:rPr>
              <a:t>gün</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Nöral</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tüp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defekti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açısından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yüksek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riskli</a:t>
            </a:r>
            <a:r>
              <a:rPr lang="en-US" sz="2400" dirty="0">
                <a:latin typeface="Calibri" panose="020F0502020204030204" pitchFamily="34" charset="0"/>
                <a:cs typeface="Calibri" panose="020F0502020204030204" pitchFamily="34" charset="0"/>
              </a:rPr>
              <a:t>,</a:t>
            </a:r>
          </a:p>
          <a:p>
            <a:pPr marL="0" indent="0">
              <a:buNone/>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Antiepileptik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ilaç</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kullananlar</a:t>
            </a:r>
            <a:r>
              <a:rPr lang="en-US" sz="2400" dirty="0">
                <a:latin typeface="Calibri" panose="020F0502020204030204" pitchFamily="34" charset="0"/>
                <a:cs typeface="Calibri" panose="020F0502020204030204" pitchFamily="34" charset="0"/>
              </a:rPr>
              <a:t>, </a:t>
            </a:r>
          </a:p>
          <a:p>
            <a:pPr marL="0" indent="0">
              <a:buNone/>
            </a:pPr>
            <a:r>
              <a:rPr lang="en-US" sz="2400" dirty="0">
                <a:latin typeface="Calibri" panose="020F0502020204030204" pitchFamily="34" charset="0"/>
                <a:cs typeface="Calibri" panose="020F0502020204030204" pitchFamily="34" charset="0"/>
              </a:rPr>
              <a:t>    NTD </a:t>
            </a:r>
            <a:r>
              <a:rPr lang="en-US" sz="2400" dirty="0" err="1">
                <a:latin typeface="Calibri" panose="020F0502020204030204" pitchFamily="34" charset="0"/>
                <a:cs typeface="Calibri" panose="020F0502020204030204" pitchFamily="34" charset="0"/>
              </a:rPr>
              <a:t>gebelik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öyküsü</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olanlar</a:t>
            </a:r>
            <a:r>
              <a:rPr lang="en-US" sz="2400" dirty="0">
                <a:latin typeface="Calibri" panose="020F0502020204030204" pitchFamily="34" charset="0"/>
                <a:cs typeface="Calibri" panose="020F0502020204030204" pitchFamily="34" charset="0"/>
              </a:rPr>
              <a:t>,</a:t>
            </a:r>
          </a:p>
          <a:p>
            <a:pPr marL="0" indent="0">
              <a:buNone/>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Obezitesi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bireylere</a:t>
            </a:r>
            <a:r>
              <a:rPr lang="en-US" sz="2400" dirty="0">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gebelikten</a:t>
            </a:r>
            <a:r>
              <a:rPr lang="en-US" sz="2400" dirty="0">
                <a:solidFill>
                  <a:srgbClr val="FF0000"/>
                </a:solidFill>
                <a:latin typeface="Calibri" panose="020F0502020204030204" pitchFamily="34" charset="0"/>
                <a:cs typeface="Calibri" panose="020F0502020204030204" pitchFamily="34" charset="0"/>
              </a:rPr>
              <a:t> 3 ay </a:t>
            </a:r>
            <a:r>
              <a:rPr lang="en-US" sz="2400" dirty="0" err="1">
                <a:solidFill>
                  <a:srgbClr val="FF0000"/>
                </a:solidFill>
                <a:latin typeface="Calibri" panose="020F0502020204030204" pitchFamily="34" charset="0"/>
                <a:cs typeface="Calibri" panose="020F0502020204030204" pitchFamily="34" charset="0"/>
              </a:rPr>
              <a:t>önce</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yüksek</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doz</a:t>
            </a:r>
            <a:r>
              <a:rPr lang="en-US" sz="2400" dirty="0">
                <a:solidFill>
                  <a:srgbClr val="FF0000"/>
                </a:solidFill>
                <a:latin typeface="Calibri" panose="020F0502020204030204" pitchFamily="34" charset="0"/>
                <a:cs typeface="Calibri" panose="020F0502020204030204" pitchFamily="34" charset="0"/>
              </a:rPr>
              <a:t> (4mg/</a:t>
            </a:r>
            <a:r>
              <a:rPr lang="en-US" sz="2400" dirty="0" err="1">
                <a:solidFill>
                  <a:srgbClr val="FF0000"/>
                </a:solidFill>
                <a:latin typeface="Calibri" panose="020F0502020204030204" pitchFamily="34" charset="0"/>
                <a:cs typeface="Calibri" panose="020F0502020204030204" pitchFamily="34" charset="0"/>
              </a:rPr>
              <a:t>gün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başlanıp</a:t>
            </a: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gebeliğin</a:t>
            </a:r>
            <a:r>
              <a:rPr lang="en-US" sz="2400" dirty="0">
                <a:latin typeface="Calibri" panose="020F0502020204030204" pitchFamily="34" charset="0"/>
                <a:cs typeface="Calibri" panose="020F0502020204030204" pitchFamily="34" charset="0"/>
              </a:rPr>
              <a:t> 12. </a:t>
            </a:r>
            <a:r>
              <a:rPr lang="en-US" sz="2400" dirty="0" err="1">
                <a:latin typeface="Calibri" panose="020F0502020204030204" pitchFamily="34" charset="0"/>
                <a:cs typeface="Calibri" panose="020F0502020204030204" pitchFamily="34" charset="0"/>
              </a:rPr>
              <a:t>haftasına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kadar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devam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etmesi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önerilir</a:t>
            </a:r>
            <a:r>
              <a:rPr lang="en-US" sz="2400" dirty="0">
                <a:latin typeface="Calibri" panose="020F0502020204030204" pitchFamily="34" charset="0"/>
                <a:cs typeface="Calibri" panose="020F0502020204030204" pitchFamily="34" charset="0"/>
              </a:rPr>
              <a:t>.</a:t>
            </a:r>
          </a:p>
        </p:txBody>
      </p:sp>
      <p:pic>
        <p:nvPicPr>
          <p:cNvPr id="4" name="İçerik Yer Tutucusu 5" descr="metin, yazı tipi, ekran görüntüsü, beyaz içeren bir resim&#10;&#10;Açıklama otomatik olarak oluşturuldu">
            <a:extLst>
              <a:ext uri="{FF2B5EF4-FFF2-40B4-BE49-F238E27FC236}">
                <a16:creationId xmlns:a16="http://schemas.microsoft.com/office/drawing/2014/main" id="{4B03DD70-CF79-6649-BE40-4C5A75978F95}"/>
              </a:ext>
            </a:extLst>
          </p:cNvPr>
          <p:cNvPicPr>
            <a:picLocks noChangeAspect="1"/>
          </p:cNvPicPr>
          <p:nvPr/>
        </p:nvPicPr>
        <p:blipFill>
          <a:blip r:embed="rId2"/>
          <a:stretch>
            <a:fillRect/>
          </a:stretch>
        </p:blipFill>
        <p:spPr>
          <a:xfrm>
            <a:off x="5635458" y="5016500"/>
            <a:ext cx="6556542" cy="1841500"/>
          </a:xfrm>
          <a:prstGeom prst="rect">
            <a:avLst/>
          </a:prstGeom>
        </p:spPr>
      </p:pic>
    </p:spTree>
    <p:extLst>
      <p:ext uri="{BB962C8B-B14F-4D97-AF65-F5344CB8AC3E}">
        <p14:creationId xmlns:p14="http://schemas.microsoft.com/office/powerpoint/2010/main" val="1631404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5" name="Straight Connector 1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58952" y="1128811"/>
            <a:ext cx="3447288" cy="334229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D vitamini başlama akış çizelgesi</a:t>
            </a:r>
          </a:p>
        </p:txBody>
      </p:sp>
      <p:pic>
        <p:nvPicPr>
          <p:cNvPr id="8" name="Picture 7" descr="Ekran Resmi 2022-11-04 20.26.39.png"/>
          <p:cNvPicPr>
            <a:picLocks noChangeAspect="1"/>
          </p:cNvPicPr>
          <p:nvPr/>
        </p:nvPicPr>
        <p:blipFill rotWithShape="1">
          <a:blip r:embed="rId2">
            <a:extLst>
              <a:ext uri="{28A0092B-C50C-407E-A947-70E740481C1C}">
                <a14:useLocalDpi xmlns:a14="http://schemas.microsoft.com/office/drawing/2010/main" val="0"/>
              </a:ext>
            </a:extLst>
          </a:blip>
          <a:srcRect t="15825"/>
          <a:stretch/>
        </p:blipFill>
        <p:spPr>
          <a:xfrm>
            <a:off x="6096000" y="754362"/>
            <a:ext cx="4464347" cy="5349276"/>
          </a:xfrm>
          <a:prstGeom prst="rect">
            <a:avLst/>
          </a:prstGeom>
        </p:spPr>
      </p:pic>
      <p:sp>
        <p:nvSpPr>
          <p:cNvPr id="2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04330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7126A19-A739-C70D-7E66-10A90FC2A8A9}"/>
            </a:ext>
          </a:extLst>
        </p:cNvPr>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45F377A-6E40-8434-3C17-F817AD66CC6A}"/>
              </a:ext>
            </a:extLst>
          </p:cNvPr>
          <p:cNvSpPr>
            <a:spLocks noGrp="1"/>
          </p:cNvSpPr>
          <p:nvPr>
            <p:ph type="title"/>
          </p:nvPr>
        </p:nvSpPr>
        <p:spPr>
          <a:xfrm>
            <a:off x="758950" y="731519"/>
            <a:ext cx="10671048" cy="1554480"/>
          </a:xfrm>
        </p:spPr>
        <p:txBody>
          <a:bodyPr anchor="ctr">
            <a:normAutofit/>
          </a:bodyPr>
          <a:lstStyle/>
          <a:p>
            <a:r>
              <a:rPr lang="en-US" sz="5100" b="1" dirty="0">
                <a:solidFill>
                  <a:schemeClr val="bg1"/>
                </a:solidFill>
                <a:latin typeface="Calibri Light" panose="020F0302020204030204" pitchFamily="34" charset="0"/>
                <a:cs typeface="Calibri Light" panose="020F0302020204030204" pitchFamily="34" charset="0"/>
              </a:rPr>
              <a:t>Gebe </a:t>
            </a:r>
            <a:r>
              <a:rPr lang="en-US" sz="5100" b="1" dirty="0" err="1">
                <a:solidFill>
                  <a:schemeClr val="bg1"/>
                </a:solidFill>
                <a:latin typeface="Calibri Light" panose="020F0302020204030204" pitchFamily="34" charset="0"/>
                <a:cs typeface="Calibri Light" panose="020F0302020204030204" pitchFamily="34" charset="0"/>
              </a:rPr>
              <a:t>Takibi</a:t>
            </a:r>
            <a:r>
              <a:rPr lang="en-US" sz="5100" b="1" dirty="0">
                <a:solidFill>
                  <a:schemeClr val="bg1"/>
                </a:solidFill>
                <a:latin typeface="Calibri Light" panose="020F0302020204030204" pitchFamily="34" charset="0"/>
                <a:cs typeface="Calibri Light" panose="020F0302020204030204" pitchFamily="34" charset="0"/>
              </a:rPr>
              <a:t> </a:t>
            </a:r>
            <a:r>
              <a:rPr lang="en-US" sz="5100" b="1" dirty="0" err="1">
                <a:solidFill>
                  <a:schemeClr val="bg1"/>
                </a:solidFill>
                <a:latin typeface="Calibri Light" panose="020F0302020204030204" pitchFamily="34" charset="0"/>
                <a:cs typeface="Calibri Light" panose="020F0302020204030204" pitchFamily="34" charset="0"/>
              </a:rPr>
              <a:t>Neden</a:t>
            </a:r>
            <a:r>
              <a:rPr lang="en-US" sz="5100" b="1" dirty="0">
                <a:solidFill>
                  <a:schemeClr val="bg1"/>
                </a:solidFill>
                <a:latin typeface="Calibri Light" panose="020F0302020204030204" pitchFamily="34" charset="0"/>
                <a:cs typeface="Calibri Light" panose="020F0302020204030204" pitchFamily="34" charset="0"/>
              </a:rPr>
              <a:t> </a:t>
            </a:r>
            <a:r>
              <a:rPr lang="en-US" sz="5100" b="1" dirty="0" err="1">
                <a:solidFill>
                  <a:schemeClr val="bg1"/>
                </a:solidFill>
                <a:latin typeface="Calibri Light" panose="020F0302020204030204" pitchFamily="34" charset="0"/>
                <a:cs typeface="Calibri Light" panose="020F0302020204030204" pitchFamily="34" charset="0"/>
              </a:rPr>
              <a:t>Önemli</a:t>
            </a:r>
            <a:r>
              <a:rPr lang="en-US" sz="5100" b="1" dirty="0">
                <a:solidFill>
                  <a:schemeClr val="bg1"/>
                </a:solidFill>
                <a:latin typeface="Calibri Light" panose="020F0302020204030204" pitchFamily="34" charset="0"/>
                <a:cs typeface="Calibri Light" panose="020F0302020204030204" pitchFamily="34" charset="0"/>
              </a:rPr>
              <a:t>?</a:t>
            </a:r>
            <a:br>
              <a:rPr lang="en-US" sz="5100" b="1" dirty="0">
                <a:solidFill>
                  <a:schemeClr val="bg1"/>
                </a:solidFill>
                <a:latin typeface="Calibri Light" panose="020F0302020204030204" pitchFamily="34" charset="0"/>
                <a:cs typeface="Calibri Light" panose="020F0302020204030204" pitchFamily="34" charset="0"/>
              </a:rPr>
            </a:br>
            <a:endParaRPr lang="en-US" sz="5100" b="1" dirty="0">
              <a:solidFill>
                <a:schemeClr val="bg1"/>
              </a:solidFill>
              <a:latin typeface="Calibri Light" panose="020F0302020204030204" pitchFamily="34" charset="0"/>
              <a:cs typeface="Calibri Light" panose="020F0302020204030204" pitchFamily="34" charset="0"/>
            </a:endParaRPr>
          </a:p>
        </p:txBody>
      </p:sp>
      <p:sp>
        <p:nvSpPr>
          <p:cNvPr id="11"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5" name="İçerik Yer Tutucusu 2">
            <a:extLst>
              <a:ext uri="{FF2B5EF4-FFF2-40B4-BE49-F238E27FC236}">
                <a16:creationId xmlns:a16="http://schemas.microsoft.com/office/drawing/2014/main" id="{488F6813-7221-CDDC-C800-D263AF24FFBF}"/>
              </a:ext>
            </a:extLst>
          </p:cNvPr>
          <p:cNvSpPr txBox="1">
            <a:spLocks/>
          </p:cNvSpPr>
          <p:nvPr/>
        </p:nvSpPr>
        <p:spPr>
          <a:xfrm>
            <a:off x="434843" y="2378638"/>
            <a:ext cx="10995155" cy="2861349"/>
          </a:xfrm>
          <a:prstGeom prst="rect">
            <a:avLst/>
          </a:prstGeom>
        </p:spPr>
        <p:txBody>
          <a:bodyPr vert="horz" lIns="91440" tIns="45720" rIns="91440" bIns="45720" rtlCol="0">
            <a:noAutofit/>
          </a:bodyPr>
          <a:lst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solidFill>
                  <a:srgbClr val="000000"/>
                </a:solidFill>
                <a:latin typeface="Calibri" panose="020F0502020204030204" pitchFamily="34" charset="0"/>
                <a:cs typeface="Calibri" panose="020F0502020204030204" pitchFamily="34" charset="0"/>
              </a:rPr>
              <a:t>Dünyada her yıl 600.000'den fazla kadın, gebelik ve doğuma bağlı sorunlar nedeniyle kaybedilmektedir.</a:t>
            </a:r>
          </a:p>
          <a:p>
            <a:pPr algn="just"/>
            <a:r>
              <a:rPr lang="tr-TR" sz="2400" dirty="0">
                <a:solidFill>
                  <a:srgbClr val="000000"/>
                </a:solidFill>
                <a:latin typeface="Calibri" panose="020F0502020204030204" pitchFamily="34" charset="0"/>
                <a:cs typeface="Calibri" panose="020F0502020204030204" pitchFamily="34" charset="0"/>
              </a:rPr>
              <a:t>Bu ölümlerin büyük çoğunluğunu önlenebilir ölümler oluşturmaktadır.</a:t>
            </a:r>
          </a:p>
          <a:p>
            <a:pPr algn="just"/>
            <a:r>
              <a:rPr lang="tr-TR" sz="2400" dirty="0">
                <a:solidFill>
                  <a:srgbClr val="000000"/>
                </a:solidFill>
                <a:latin typeface="Calibri" panose="020F0502020204030204" pitchFamily="34" charset="0"/>
                <a:cs typeface="Calibri" panose="020F0502020204030204" pitchFamily="34" charset="0"/>
              </a:rPr>
              <a:t>Doğum öncesi bakım(DÖB), bu ölümlerin önlenmesindeki en önemli araçlardan biridir.</a:t>
            </a:r>
          </a:p>
          <a:p>
            <a:pPr algn="just"/>
            <a:r>
              <a:rPr lang="tr-TR" sz="2400" dirty="0">
                <a:solidFill>
                  <a:srgbClr val="000000"/>
                </a:solidFill>
                <a:latin typeface="Calibri" panose="020F0502020204030204" pitchFamily="34" charset="0"/>
                <a:cs typeface="Calibri" panose="020F0502020204030204" pitchFamily="34" charset="0"/>
              </a:rPr>
              <a:t>Doğum öncesi bakımın temel amacı, anne mortalite ve morbidite riskini en aza indirirken sağlıklı bir bebeğin doğumunu sağlamaktır. </a:t>
            </a:r>
          </a:p>
          <a:p>
            <a:pPr algn="just"/>
            <a:r>
              <a:rPr lang="tr-TR" sz="2400" dirty="0">
                <a:solidFill>
                  <a:srgbClr val="000000"/>
                </a:solidFill>
                <a:latin typeface="Calibri" panose="020F0502020204030204" pitchFamily="34" charset="0"/>
                <a:cs typeface="Calibri" panose="020F0502020204030204" pitchFamily="34" charset="0"/>
              </a:rPr>
              <a:t>Bu nedenle gebeliğin mümkün olduğunca erken teşhis edilmesi ve gerekli önlemlerin alınması gerekmektedir.</a:t>
            </a:r>
          </a:p>
          <a:p>
            <a:pPr marL="0" indent="0" algn="just">
              <a:buNone/>
            </a:pPr>
            <a:endParaRPr lang="tr-TR" sz="2400" dirty="0">
              <a:latin typeface="Calibri" panose="020F0502020204030204" pitchFamily="34" charset="0"/>
              <a:cs typeface="Calibri" panose="020F0502020204030204" pitchFamily="34" charset="0"/>
            </a:endParaRPr>
          </a:p>
        </p:txBody>
      </p:sp>
      <p:sp>
        <p:nvSpPr>
          <p:cNvPr id="2" name="İçerik Yer Tutucusu 2">
            <a:extLst>
              <a:ext uri="{FF2B5EF4-FFF2-40B4-BE49-F238E27FC236}">
                <a16:creationId xmlns:a16="http://schemas.microsoft.com/office/drawing/2014/main" id="{BADE95BC-1DB9-34AB-865B-33CB3F118813}"/>
              </a:ext>
            </a:extLst>
          </p:cNvPr>
          <p:cNvSpPr>
            <a:spLocks noGrp="1"/>
          </p:cNvSpPr>
          <p:nvPr>
            <p:ph idx="1"/>
          </p:nvPr>
        </p:nvSpPr>
        <p:spPr>
          <a:xfrm>
            <a:off x="434843" y="6306676"/>
            <a:ext cx="10995155" cy="643963"/>
          </a:xfrm>
        </p:spPr>
        <p:txBody>
          <a:bodyPr>
            <a:normAutofit/>
          </a:bodyPr>
          <a:lstStyle/>
          <a:p>
            <a:pPr>
              <a:buNone/>
            </a:pPr>
            <a:r>
              <a:rPr lang="tr-TR" sz="1400" dirty="0">
                <a:solidFill>
                  <a:srgbClr val="000000"/>
                </a:solidFill>
                <a:latin typeface="Times New Roman" panose="02020603050405020304" pitchFamily="18" charset="0"/>
                <a:ea typeface="Times New Roman" panose="02020603050405020304" pitchFamily="18" charset="0"/>
              </a:rPr>
              <a:t>*World </a:t>
            </a:r>
            <a:r>
              <a:rPr lang="tr-TR" sz="1400" dirty="0" err="1">
                <a:solidFill>
                  <a:srgbClr val="000000"/>
                </a:solidFill>
                <a:latin typeface="Times New Roman" panose="02020603050405020304" pitchFamily="18" charset="0"/>
                <a:ea typeface="Times New Roman" panose="02020603050405020304" pitchFamily="18" charset="0"/>
              </a:rPr>
              <a:t>Health</a:t>
            </a:r>
            <a:r>
              <a:rPr lang="tr-TR" sz="1400" dirty="0">
                <a:solidFill>
                  <a:srgbClr val="000000"/>
                </a:solidFill>
                <a:latin typeface="Times New Roman" panose="02020603050405020304" pitchFamily="18" charset="0"/>
                <a:ea typeface="Times New Roman" panose="02020603050405020304" pitchFamily="18" charset="0"/>
              </a:rPr>
              <a:t> </a:t>
            </a:r>
            <a:r>
              <a:rPr lang="tr-TR" sz="1400" dirty="0" err="1">
                <a:solidFill>
                  <a:srgbClr val="000000"/>
                </a:solidFill>
                <a:latin typeface="Times New Roman" panose="02020603050405020304" pitchFamily="18" charset="0"/>
                <a:ea typeface="Times New Roman" panose="02020603050405020304" pitchFamily="18" charset="0"/>
              </a:rPr>
              <a:t>Organization</a:t>
            </a:r>
            <a:r>
              <a:rPr lang="tr-TR" sz="1400" dirty="0">
                <a:solidFill>
                  <a:srgbClr val="000000"/>
                </a:solidFill>
                <a:latin typeface="Times New Roman" panose="02020603050405020304" pitchFamily="18" charset="0"/>
                <a:ea typeface="Times New Roman" panose="02020603050405020304" pitchFamily="18" charset="0"/>
              </a:rPr>
              <a:t> [Internet]. </a:t>
            </a:r>
            <a:r>
              <a:rPr lang="tr-TR" sz="1400" dirty="0" err="1">
                <a:solidFill>
                  <a:srgbClr val="000000"/>
                </a:solidFill>
                <a:latin typeface="Times New Roman" panose="02020603050405020304" pitchFamily="18" charset="0"/>
                <a:ea typeface="Times New Roman" panose="02020603050405020304" pitchFamily="18" charset="0"/>
              </a:rPr>
              <a:t>Reduction</a:t>
            </a:r>
            <a:r>
              <a:rPr lang="tr-TR" sz="1400" dirty="0">
                <a:solidFill>
                  <a:srgbClr val="000000"/>
                </a:solidFill>
                <a:latin typeface="Times New Roman" panose="02020603050405020304" pitchFamily="18" charset="0"/>
                <a:ea typeface="Times New Roman" panose="02020603050405020304" pitchFamily="18" charset="0"/>
              </a:rPr>
              <a:t> of </a:t>
            </a:r>
            <a:r>
              <a:rPr lang="tr-TR" sz="1400" dirty="0" err="1">
                <a:solidFill>
                  <a:srgbClr val="000000"/>
                </a:solidFill>
                <a:latin typeface="Times New Roman" panose="02020603050405020304" pitchFamily="18" charset="0"/>
                <a:ea typeface="Times New Roman" panose="02020603050405020304" pitchFamily="18" charset="0"/>
              </a:rPr>
              <a:t>maternal</a:t>
            </a:r>
            <a:r>
              <a:rPr lang="tr-TR" sz="1400" dirty="0">
                <a:solidFill>
                  <a:srgbClr val="000000"/>
                </a:solidFill>
                <a:latin typeface="Times New Roman" panose="02020603050405020304" pitchFamily="18" charset="0"/>
                <a:ea typeface="Times New Roman" panose="02020603050405020304" pitchFamily="18" charset="0"/>
              </a:rPr>
              <a:t> </a:t>
            </a:r>
            <a:r>
              <a:rPr lang="tr-TR" sz="1400" dirty="0" err="1">
                <a:solidFill>
                  <a:srgbClr val="000000"/>
                </a:solidFill>
                <a:latin typeface="Times New Roman" panose="02020603050405020304" pitchFamily="18" charset="0"/>
                <a:ea typeface="Times New Roman" panose="02020603050405020304" pitchFamily="18" charset="0"/>
              </a:rPr>
              <a:t>mortality</a:t>
            </a:r>
            <a:r>
              <a:rPr lang="tr-TR" sz="1400" dirty="0">
                <a:solidFill>
                  <a:srgbClr val="000000"/>
                </a:solidFill>
                <a:latin typeface="Times New Roman" panose="02020603050405020304" pitchFamily="18" charset="0"/>
                <a:ea typeface="Times New Roman" panose="02020603050405020304" pitchFamily="18" charset="0"/>
              </a:rPr>
              <a:t>: a </a:t>
            </a:r>
            <a:r>
              <a:rPr lang="tr-TR" sz="1400" dirty="0" err="1">
                <a:solidFill>
                  <a:srgbClr val="000000"/>
                </a:solidFill>
                <a:latin typeface="Times New Roman" panose="02020603050405020304" pitchFamily="18" charset="0"/>
                <a:ea typeface="Times New Roman" panose="02020603050405020304" pitchFamily="18" charset="0"/>
              </a:rPr>
              <a:t>joint</a:t>
            </a:r>
            <a:r>
              <a:rPr lang="tr-TR" sz="1400" dirty="0">
                <a:solidFill>
                  <a:srgbClr val="000000"/>
                </a:solidFill>
                <a:latin typeface="Times New Roman" panose="02020603050405020304" pitchFamily="18" charset="0"/>
                <a:ea typeface="Times New Roman" panose="02020603050405020304" pitchFamily="18" charset="0"/>
              </a:rPr>
              <a:t> WHO/UNFPA/UNICEF/World Bank </a:t>
            </a:r>
            <a:r>
              <a:rPr lang="tr-TR" sz="1400" dirty="0" err="1">
                <a:solidFill>
                  <a:srgbClr val="000000"/>
                </a:solidFill>
                <a:latin typeface="Times New Roman" panose="02020603050405020304" pitchFamily="18" charset="0"/>
                <a:ea typeface="Times New Roman" panose="02020603050405020304" pitchFamily="18" charset="0"/>
              </a:rPr>
              <a:t>statement</a:t>
            </a:r>
            <a:r>
              <a:rPr lang="tr-TR" sz="1400" dirty="0">
                <a:solidFill>
                  <a:srgbClr val="000000"/>
                </a:solidFill>
                <a:latin typeface="Times New Roman" panose="02020603050405020304" pitchFamily="18" charset="0"/>
                <a:ea typeface="Times New Roman" panose="02020603050405020304" pitchFamily="18" charset="0"/>
              </a:rPr>
              <a:t> [</a:t>
            </a:r>
            <a:r>
              <a:rPr lang="tr-TR" sz="1400" dirty="0" err="1">
                <a:solidFill>
                  <a:srgbClr val="000000"/>
                </a:solidFill>
                <a:latin typeface="Times New Roman" panose="02020603050405020304" pitchFamily="18" charset="0"/>
                <a:ea typeface="Times New Roman" panose="02020603050405020304" pitchFamily="18" charset="0"/>
              </a:rPr>
              <a:t>cited</a:t>
            </a:r>
            <a:r>
              <a:rPr lang="tr-TR" sz="1400" dirty="0">
                <a:solidFill>
                  <a:srgbClr val="000000"/>
                </a:solidFill>
                <a:latin typeface="Times New Roman" panose="02020603050405020304" pitchFamily="18" charset="0"/>
                <a:ea typeface="Times New Roman" panose="02020603050405020304" pitchFamily="18" charset="0"/>
              </a:rPr>
              <a:t> 2019 May 10]. </a:t>
            </a:r>
            <a:endParaRPr lang="tr-TR" sz="1400" dirty="0"/>
          </a:p>
        </p:txBody>
      </p:sp>
    </p:spTree>
    <p:extLst>
      <p:ext uri="{BB962C8B-B14F-4D97-AF65-F5344CB8AC3E}">
        <p14:creationId xmlns:p14="http://schemas.microsoft.com/office/powerpoint/2010/main" val="4067956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CC5774-EDEB-0119-27C2-4782D3A77E1B}"/>
              </a:ext>
            </a:extLst>
          </p:cNvPr>
          <p:cNvSpPr>
            <a:spLocks noGrp="1"/>
          </p:cNvSpPr>
          <p:nvPr>
            <p:ph type="title"/>
          </p:nvPr>
        </p:nvSpPr>
        <p:spPr>
          <a:xfrm>
            <a:off x="758952" y="758952"/>
            <a:ext cx="8505364" cy="1382669"/>
          </a:xfrm>
        </p:spPr>
        <p:txBody>
          <a:bodyPr>
            <a:normAutofit/>
          </a:bodyPr>
          <a:lstStyle/>
          <a:p>
            <a:r>
              <a:rPr lang="tr-TR" sz="4800">
                <a:latin typeface="Calibri" panose="020F0502020204030204" pitchFamily="34" charset="0"/>
                <a:cs typeface="Calibri" panose="020F0502020204030204" pitchFamily="34" charset="0"/>
              </a:rPr>
              <a:t>Kombine destek tedaviler</a:t>
            </a:r>
          </a:p>
        </p:txBody>
      </p:sp>
      <p:pic>
        <p:nvPicPr>
          <p:cNvPr id="5" name="İçerik Yer Tutucusu 4" descr="metin, yazı tipi, ekran görüntüsü içeren bir resim&#10;&#10;Açıklama otomatik olarak oluşturuldu">
            <a:extLst>
              <a:ext uri="{FF2B5EF4-FFF2-40B4-BE49-F238E27FC236}">
                <a16:creationId xmlns:a16="http://schemas.microsoft.com/office/drawing/2014/main" id="{4E3E9432-2A6B-9D5D-6C13-EEB9E5819140}"/>
              </a:ext>
            </a:extLst>
          </p:cNvPr>
          <p:cNvPicPr>
            <a:picLocks noGrp="1" noChangeAspect="1"/>
          </p:cNvPicPr>
          <p:nvPr>
            <p:ph idx="1"/>
          </p:nvPr>
        </p:nvPicPr>
        <p:blipFill>
          <a:blip r:embed="rId2"/>
          <a:stretch>
            <a:fillRect/>
          </a:stretch>
        </p:blipFill>
        <p:spPr>
          <a:xfrm>
            <a:off x="758952" y="2609497"/>
            <a:ext cx="9213335" cy="2326367"/>
          </a:xfrm>
        </p:spPr>
      </p:pic>
    </p:spTree>
    <p:extLst>
      <p:ext uri="{BB962C8B-B14F-4D97-AF65-F5344CB8AC3E}">
        <p14:creationId xmlns:p14="http://schemas.microsoft.com/office/powerpoint/2010/main" val="1777083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436559"/>
            <a:ext cx="8229600" cy="1364129"/>
          </a:xfrm>
        </p:spPr>
        <p:txBody>
          <a:bodyPr>
            <a:noAutofit/>
          </a:bodyPr>
          <a:lstStyle/>
          <a:p>
            <a:pPr marL="571500" indent="-571500">
              <a:buFont typeface="Arial" panose="020B0604020202020204" pitchFamily="34" charset="0"/>
              <a:buChar char="•"/>
            </a:pPr>
            <a:r>
              <a:rPr lang="en-US" sz="4000" b="1" err="1">
                <a:latin typeface="Calibri Light" panose="020F0302020204030204" pitchFamily="34" charset="0"/>
                <a:cs typeface="Calibri Light" panose="020F0302020204030204" pitchFamily="34" charset="0"/>
              </a:rPr>
              <a:t>Tetanoz</a:t>
            </a:r>
            <a:r>
              <a:rPr lang="en-US" sz="4000" b="1">
                <a:latin typeface="Calibri Light" panose="020F0302020204030204" pitchFamily="34" charset="0"/>
                <a:cs typeface="Calibri Light" panose="020F0302020204030204" pitchFamily="34" charset="0"/>
              </a:rPr>
              <a:t> </a:t>
            </a:r>
            <a:r>
              <a:rPr lang="en-US" sz="4000" b="1" err="1">
                <a:latin typeface="Calibri Light" panose="020F0302020204030204" pitchFamily="34" charset="0"/>
                <a:cs typeface="Calibri Light" panose="020F0302020204030204" pitchFamily="34" charset="0"/>
              </a:rPr>
              <a:t>Aşısı</a:t>
            </a:r>
            <a:endParaRPr lang="en-US" sz="4000" b="1">
              <a:latin typeface="Calibri Light" panose="020F0302020204030204" pitchFamily="34" charset="0"/>
              <a:cs typeface="Calibri Light" panose="020F0302020204030204" pitchFamily="34" charset="0"/>
            </a:endParaRPr>
          </a:p>
        </p:txBody>
      </p:sp>
      <p:sp>
        <p:nvSpPr>
          <p:cNvPr id="5" name="Rectangle 4"/>
          <p:cNvSpPr/>
          <p:nvPr/>
        </p:nvSpPr>
        <p:spPr>
          <a:xfrm>
            <a:off x="2782737" y="6402281"/>
            <a:ext cx="7417430" cy="369332"/>
          </a:xfrm>
          <a:prstGeom prst="rect">
            <a:avLst/>
          </a:prstGeom>
        </p:spPr>
        <p:txBody>
          <a:bodyPr wrap="square">
            <a:spAutoFit/>
          </a:bodyPr>
          <a:lstStyle/>
          <a:p>
            <a:r>
              <a:rPr lang="en-US" err="1">
                <a:latin typeface="Calibri" panose="020F0502020204030204" pitchFamily="34" charset="0"/>
                <a:cs typeface="Calibri" panose="020F0502020204030204" pitchFamily="34" charset="0"/>
              </a:rPr>
              <a:t>Doğurganlık</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çağı</a:t>
            </a:r>
            <a:r>
              <a:rPr lang="en-US">
                <a:latin typeface="Calibri" panose="020F0502020204030204" pitchFamily="34" charset="0"/>
                <a:cs typeface="Calibri" panose="020F0502020204030204" pitchFamily="34" charset="0"/>
              </a:rPr>
              <a:t> (15-49 </a:t>
            </a:r>
            <a:r>
              <a:rPr lang="en-US" err="1">
                <a:latin typeface="Calibri" panose="020F0502020204030204" pitchFamily="34" charset="0"/>
                <a:cs typeface="Calibri" panose="020F0502020204030204" pitchFamily="34" charset="0"/>
              </a:rPr>
              <a:t>yaş</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gebe</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kadınlardaki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tetanoz</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aşı</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takvimi</a:t>
            </a:r>
            <a:endParaRPr lang="en-US">
              <a:latin typeface="Calibri" panose="020F0502020204030204" pitchFamily="34" charset="0"/>
              <a:cs typeface="Calibri" panose="020F0502020204030204" pitchFamily="34" charset="0"/>
            </a:endParaRPr>
          </a:p>
        </p:txBody>
      </p:sp>
      <p:pic>
        <p:nvPicPr>
          <p:cNvPr id="7" name="Picture 6" descr="Ekran Resmi 2022-11-05 23.43.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146" y="4267771"/>
            <a:ext cx="5613400" cy="2133600"/>
          </a:xfrm>
          <a:prstGeom prst="rect">
            <a:avLst/>
          </a:prstGeom>
        </p:spPr>
      </p:pic>
      <p:sp>
        <p:nvSpPr>
          <p:cNvPr id="8" name="Rectangle 7"/>
          <p:cNvSpPr/>
          <p:nvPr/>
        </p:nvSpPr>
        <p:spPr>
          <a:xfrm>
            <a:off x="960795" y="1880067"/>
            <a:ext cx="11046326" cy="2308324"/>
          </a:xfrm>
          <a:prstGeom prst="rect">
            <a:avLst/>
          </a:prstGeom>
        </p:spPr>
        <p:txBody>
          <a:bodyPr wrap="square">
            <a:spAutoFit/>
          </a:bodyPr>
          <a:lstStyle/>
          <a:p>
            <a:pPr marL="285750" indent="-285750">
              <a:buFont typeface="Arial"/>
              <a:buChar char="•"/>
            </a:pPr>
            <a:r>
              <a:rPr lang="en-US" sz="2400" dirty="0" err="1">
                <a:latin typeface="Calibri" panose="020F0502020204030204" pitchFamily="34" charset="0"/>
                <a:cs typeface="Calibri" panose="020F0502020204030204" pitchFamily="34" charset="0"/>
              </a:rPr>
              <a:t>Hiç</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aşılanmamış</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gebelerin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iki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doz</a:t>
            </a:r>
            <a:r>
              <a:rPr lang="en-US" sz="2400" dirty="0">
                <a:latin typeface="Calibri" panose="020F0502020204030204" pitchFamily="34" charset="0"/>
                <a:cs typeface="Calibri" panose="020F0502020204030204" pitchFamily="34" charset="0"/>
              </a:rPr>
              <a:t> Td </a:t>
            </a:r>
            <a:r>
              <a:rPr lang="en-US" sz="2400" dirty="0" err="1">
                <a:latin typeface="Calibri" panose="020F0502020204030204" pitchFamily="34" charset="0"/>
                <a:cs typeface="Calibri" panose="020F0502020204030204" pitchFamily="34" charset="0"/>
              </a:rPr>
              <a:t>aşısı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almaları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sağlanmalıdır</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artık</a:t>
            </a:r>
            <a:r>
              <a:rPr lang="en-US" sz="2400" dirty="0">
                <a:latin typeface="Calibri" panose="020F0502020204030204" pitchFamily="34" charset="0"/>
                <a:cs typeface="Calibri" panose="020F0502020204030204" pitchFamily="34" charset="0"/>
              </a:rPr>
              <a:t> Tdap)</a:t>
            </a:r>
          </a:p>
          <a:p>
            <a:pPr marL="285750" indent="-285750">
              <a:buFont typeface="Arial"/>
              <a:buChar char="•"/>
            </a:pPr>
            <a:r>
              <a:rPr lang="en-US" sz="2400" dirty="0">
                <a:latin typeface="Calibri" panose="020F0502020204030204" pitchFamily="34" charset="0"/>
                <a:cs typeface="Calibri" panose="020F0502020204030204" pitchFamily="34" charset="0"/>
              </a:rPr>
              <a:t>İkinci </a:t>
            </a:r>
            <a:r>
              <a:rPr lang="en-US" sz="2400" dirty="0" err="1">
                <a:latin typeface="Calibri" panose="020F0502020204030204" pitchFamily="34" charset="0"/>
                <a:cs typeface="Calibri" panose="020F0502020204030204" pitchFamily="34" charset="0"/>
              </a:rPr>
              <a:t>doz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doğumdan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dört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hafta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önce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tamamlanmalıdır</a:t>
            </a:r>
            <a:r>
              <a:rPr lang="en-US" sz="2400" dirty="0">
                <a:latin typeface="Calibri" panose="020F0502020204030204" pitchFamily="34" charset="0"/>
                <a:cs typeface="Calibri" panose="020F0502020204030204" pitchFamily="34" charset="0"/>
              </a:rPr>
              <a:t>.</a:t>
            </a:r>
          </a:p>
          <a:p>
            <a:pPr marL="285750" indent="-285750">
              <a:buFont typeface="Arial"/>
              <a:buChar char="•"/>
            </a:pPr>
            <a:r>
              <a:rPr lang="en-US" sz="2400" dirty="0" err="1">
                <a:latin typeface="Calibri" panose="020F0502020204030204" pitchFamily="34" charset="0"/>
                <a:cs typeface="Calibri" panose="020F0502020204030204" pitchFamily="34" charset="0"/>
              </a:rPr>
              <a:t>Yeterli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süre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sağlanamadıysa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tek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doz</a:t>
            </a:r>
            <a:r>
              <a:rPr lang="en-US" sz="2400" dirty="0">
                <a:latin typeface="Calibri" panose="020F0502020204030204" pitchFamily="34" charset="0"/>
                <a:cs typeface="Calibri" panose="020F0502020204030204" pitchFamily="34" charset="0"/>
              </a:rPr>
              <a:t> Td </a:t>
            </a:r>
            <a:r>
              <a:rPr lang="en-US" sz="2400" dirty="0" err="1">
                <a:latin typeface="Calibri" panose="020F0502020204030204" pitchFamily="34" charset="0"/>
                <a:cs typeface="Calibri" panose="020F0502020204030204" pitchFamily="34" charset="0"/>
              </a:rPr>
              <a:t>almış</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bebeğinin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tetanoz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hastalığı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açısından</a:t>
            </a:r>
            <a:r>
              <a:rPr lang="en-US" sz="2400" dirty="0">
                <a:latin typeface="Calibri" panose="020F0502020204030204" pitchFamily="34" charset="0"/>
                <a:cs typeface="Calibri" panose="020F0502020204030204" pitchFamily="34" charset="0"/>
              </a:rPr>
              <a:t> risk </a:t>
            </a:r>
            <a:r>
              <a:rPr lang="en-US" sz="2400" dirty="0" err="1">
                <a:latin typeface="Calibri" panose="020F0502020204030204" pitchFamily="34" charset="0"/>
                <a:cs typeface="Calibri" panose="020F0502020204030204" pitchFamily="34" charset="0"/>
              </a:rPr>
              <a:t>altında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olduğu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dikkate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alınmalıdır</a:t>
            </a:r>
            <a:r>
              <a:rPr lang="en-US" sz="2400" dirty="0">
                <a:latin typeface="Calibri" panose="020F0502020204030204" pitchFamily="34" charset="0"/>
                <a:cs typeface="Calibri" panose="020F0502020204030204" pitchFamily="34" charset="0"/>
              </a:rPr>
              <a:t>.</a:t>
            </a:r>
          </a:p>
          <a:p>
            <a:pPr marL="285750" indent="-285750">
              <a:buFont typeface="Arial"/>
              <a:buChar char="•"/>
            </a:pPr>
            <a:r>
              <a:rPr lang="en-US" sz="2400" dirty="0">
                <a:latin typeface="Calibri" panose="020F0502020204030204" pitchFamily="34" charset="0"/>
                <a:cs typeface="Calibri" panose="020F0502020204030204" pitchFamily="34" charset="0"/>
              </a:rPr>
              <a:t>Temiz </a:t>
            </a:r>
            <a:r>
              <a:rPr lang="en-US" sz="2400" dirty="0" err="1">
                <a:latin typeface="Calibri" panose="020F0502020204030204" pitchFamily="34" charset="0"/>
                <a:cs typeface="Calibri" panose="020F0502020204030204" pitchFamily="34" charset="0"/>
              </a:rPr>
              <a:t>doğum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şartlarının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sağlanması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bebeğin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göbek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bakımının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doğru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yapılması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daha</a:t>
            </a:r>
            <a:r>
              <a:rPr lang="en-US" sz="2400" dirty="0">
                <a:latin typeface="Calibri" panose="020F0502020204030204" pitchFamily="34" charset="0"/>
                <a:cs typeface="Calibri" panose="020F0502020204030204" pitchFamily="34" charset="0"/>
              </a:rPr>
              <a:t> da </a:t>
            </a:r>
            <a:r>
              <a:rPr lang="en-US" sz="2400" dirty="0" err="1">
                <a:latin typeface="Calibri" panose="020F0502020204030204" pitchFamily="34" charset="0"/>
                <a:cs typeface="Calibri" panose="020F0502020204030204" pitchFamily="34" charset="0"/>
              </a:rPr>
              <a:t>önem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kazanmaktadır</a:t>
            </a:r>
            <a:r>
              <a:rPr lang="en-US" sz="2400" dirty="0">
                <a:latin typeface="Calibri" panose="020F0502020204030204" pitchFamily="34" charset="0"/>
                <a:cs typeface="Calibri" panose="020F0502020204030204" pitchFamily="34" charset="0"/>
              </a:rPr>
              <a:t>.</a:t>
            </a:r>
          </a:p>
        </p:txBody>
      </p:sp>
      <p:sp>
        <p:nvSpPr>
          <p:cNvPr id="4" name="Rectangle 8">
            <a:extLst>
              <a:ext uri="{FF2B5EF4-FFF2-40B4-BE49-F238E27FC236}">
                <a16:creationId xmlns:a16="http://schemas.microsoft.com/office/drawing/2014/main" id="{52FCABAE-42A2-B5AC-CAEF-A4A951554A8B}"/>
              </a:ext>
            </a:extLst>
          </p:cNvPr>
          <p:cNvSpPr/>
          <p:nvPr/>
        </p:nvSpPr>
        <p:spPr>
          <a:xfrm>
            <a:off x="960795" y="1266495"/>
            <a:ext cx="9862103" cy="461665"/>
          </a:xfrm>
          <a:prstGeom prst="rect">
            <a:avLst/>
          </a:prstGeom>
        </p:spPr>
        <p:txBody>
          <a:bodyPr wrap="square">
            <a:spAutoFit/>
          </a:bodyPr>
          <a:lstStyle/>
          <a:p>
            <a:pPr marL="285750" indent="-285750">
              <a:buFont typeface="Wingdings" pitchFamily="2" charset="2"/>
              <a:buChar char="Ø"/>
            </a:pPr>
            <a:r>
              <a:rPr lang="en-US" sz="2400" err="1">
                <a:latin typeface="Calibri" panose="020F0502020204030204" pitchFamily="34" charset="0"/>
                <a:cs typeface="Calibri" panose="020F0502020204030204" pitchFamily="34" charset="0"/>
              </a:rPr>
              <a:t>Tetanoz</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bağışıklaması</a:t>
            </a:r>
            <a:r>
              <a:rPr lang="en-US" sz="2400">
                <a:latin typeface="Calibri" panose="020F0502020204030204" pitchFamily="34" charset="0"/>
                <a:cs typeface="Calibri" panose="020F0502020204030204" pitchFamily="34" charset="0"/>
              </a:rPr>
              <a:t> 12. </a:t>
            </a:r>
            <a:r>
              <a:rPr lang="en-US" sz="2400" err="1">
                <a:latin typeface="Calibri" panose="020F0502020204030204" pitchFamily="34" charset="0"/>
                <a:cs typeface="Calibri" panose="020F0502020204030204" pitchFamily="34" charset="0"/>
              </a:rPr>
              <a:t>haftadan</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itibaren</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yapılabilir</a:t>
            </a:r>
            <a:r>
              <a:rPr lang="en-US" sz="240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1838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8"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metin, poster, insan yüzü, çizgi film içeren bir resim&#10;&#10;Yapay zeka tarafından oluşturulmuş içerik yanlış olabilir.">
            <a:extLst>
              <a:ext uri="{FF2B5EF4-FFF2-40B4-BE49-F238E27FC236}">
                <a16:creationId xmlns:a16="http://schemas.microsoft.com/office/drawing/2014/main" id="{C0A673B0-09F0-EE34-6D55-71CEEF23C515}"/>
              </a:ext>
            </a:extLst>
          </p:cNvPr>
          <p:cNvPicPr>
            <a:picLocks noChangeAspect="1"/>
          </p:cNvPicPr>
          <p:nvPr/>
        </p:nvPicPr>
        <p:blipFill>
          <a:blip r:embed="rId2"/>
          <a:stretch>
            <a:fillRect/>
          </a:stretch>
        </p:blipFill>
        <p:spPr>
          <a:xfrm>
            <a:off x="3222007" y="788108"/>
            <a:ext cx="4098930" cy="5139726"/>
          </a:xfrm>
          <a:prstGeom prst="rect">
            <a:avLst/>
          </a:prstGeom>
        </p:spPr>
      </p:pic>
      <p:sp>
        <p:nvSpPr>
          <p:cNvPr id="16"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6" name="Metin kutusu 5">
            <a:extLst>
              <a:ext uri="{FF2B5EF4-FFF2-40B4-BE49-F238E27FC236}">
                <a16:creationId xmlns:a16="http://schemas.microsoft.com/office/drawing/2014/main" id="{D1EBCEF5-9CF4-694B-13CC-5C5DCBC28406}"/>
              </a:ext>
            </a:extLst>
          </p:cNvPr>
          <p:cNvSpPr txBox="1"/>
          <p:nvPr/>
        </p:nvSpPr>
        <p:spPr>
          <a:xfrm>
            <a:off x="4352823" y="5927834"/>
            <a:ext cx="3651554" cy="461665"/>
          </a:xfrm>
          <a:prstGeom prst="rect">
            <a:avLst/>
          </a:prstGeom>
          <a:noFill/>
        </p:spPr>
        <p:txBody>
          <a:bodyPr wrap="square" rtlCol="0">
            <a:spAutoFit/>
          </a:bodyPr>
          <a:lstStyle/>
          <a:p>
            <a:r>
              <a:rPr lang="tr-TR" sz="2400" b="1" dirty="0">
                <a:latin typeface="Calibri" panose="020F0502020204030204" pitchFamily="34" charset="0"/>
                <a:cs typeface="Calibri" panose="020F0502020204030204" pitchFamily="34" charset="0"/>
              </a:rPr>
              <a:t>2 Nisan 2025 </a:t>
            </a:r>
          </a:p>
        </p:txBody>
      </p:sp>
    </p:spTree>
    <p:extLst>
      <p:ext uri="{BB962C8B-B14F-4D97-AF65-F5344CB8AC3E}">
        <p14:creationId xmlns:p14="http://schemas.microsoft.com/office/powerpoint/2010/main" val="4224393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CD1DB42-0BB9-DE89-FD5D-D902B28BC6C0}"/>
              </a:ext>
            </a:extLst>
          </p:cNvPr>
          <p:cNvSpPr>
            <a:spLocks noGrp="1"/>
          </p:cNvSpPr>
          <p:nvPr>
            <p:ph idx="1"/>
          </p:nvPr>
        </p:nvSpPr>
        <p:spPr>
          <a:xfrm>
            <a:off x="459528" y="990831"/>
            <a:ext cx="6245352" cy="4754880"/>
          </a:xfrm>
        </p:spPr>
        <p:txBody>
          <a:bodyPr>
            <a:noAutofit/>
          </a:bodyPr>
          <a:lstStyle/>
          <a:p>
            <a:r>
              <a:rPr lang="tr-TR" dirty="0">
                <a:solidFill>
                  <a:srgbClr val="222222"/>
                </a:solidFill>
                <a:latin typeface="Calibri" panose="020F0502020204030204" pitchFamily="34" charset="0"/>
                <a:cs typeface="Calibri" panose="020F0502020204030204" pitchFamily="34" charset="0"/>
              </a:rPr>
              <a:t>Daha önce </a:t>
            </a:r>
            <a:r>
              <a:rPr lang="tr-TR" u="sng" dirty="0">
                <a:solidFill>
                  <a:srgbClr val="222222"/>
                </a:solidFill>
                <a:latin typeface="Calibri" panose="020F0502020204030204" pitchFamily="34" charset="0"/>
                <a:cs typeface="Calibri" panose="020F0502020204030204" pitchFamily="34" charset="0"/>
              </a:rPr>
              <a:t>beş tam doz </a:t>
            </a:r>
            <a:r>
              <a:rPr lang="tr-TR" u="sng" dirty="0" err="1">
                <a:solidFill>
                  <a:srgbClr val="222222"/>
                </a:solidFill>
                <a:latin typeface="Calibri" panose="020F0502020204030204" pitchFamily="34" charset="0"/>
                <a:cs typeface="Calibri" panose="020F0502020204030204" pitchFamily="34" charset="0"/>
              </a:rPr>
              <a:t>Td</a:t>
            </a:r>
            <a:r>
              <a:rPr lang="tr-TR" u="sng" dirty="0">
                <a:solidFill>
                  <a:srgbClr val="222222"/>
                </a:solidFill>
                <a:latin typeface="Calibri" panose="020F0502020204030204" pitchFamily="34" charset="0"/>
                <a:cs typeface="Calibri" panose="020F0502020204030204" pitchFamily="34" charset="0"/>
              </a:rPr>
              <a:t> </a:t>
            </a:r>
            <a:r>
              <a:rPr lang="tr-TR" dirty="0">
                <a:solidFill>
                  <a:srgbClr val="222222"/>
                </a:solidFill>
                <a:latin typeface="Calibri" panose="020F0502020204030204" pitchFamily="34" charset="0"/>
                <a:cs typeface="Calibri" panose="020F0502020204030204" pitchFamily="34" charset="0"/>
              </a:rPr>
              <a:t>ile aşılanan kadınlarda son 10 yılda ek doz yapılmamışsa</a:t>
            </a:r>
          </a:p>
          <a:p>
            <a:endParaRPr lang="tr-TR" dirty="0">
              <a:solidFill>
                <a:srgbClr val="222222"/>
              </a:solidFill>
              <a:latin typeface="Calibri" panose="020F0502020204030204" pitchFamily="34" charset="0"/>
              <a:cs typeface="Calibri" panose="020F0502020204030204" pitchFamily="34" charset="0"/>
            </a:endParaRPr>
          </a:p>
          <a:p>
            <a:pPr marL="0" indent="0">
              <a:buNone/>
            </a:pPr>
            <a:r>
              <a:rPr lang="tr-TR" dirty="0">
                <a:solidFill>
                  <a:srgbClr val="222222"/>
                </a:solidFill>
                <a:latin typeface="Calibri" panose="020F0502020204030204" pitchFamily="34" charset="0"/>
                <a:cs typeface="Calibri" panose="020F0502020204030204" pitchFamily="34" charset="0"/>
              </a:rPr>
              <a:t>                                    </a:t>
            </a:r>
          </a:p>
          <a:p>
            <a:pPr marL="0" indent="0">
              <a:buNone/>
            </a:pPr>
            <a:r>
              <a:rPr lang="tr-TR" dirty="0">
                <a:solidFill>
                  <a:srgbClr val="222222"/>
                </a:solidFill>
                <a:latin typeface="Calibri" panose="020F0502020204030204" pitchFamily="34" charset="0"/>
                <a:cs typeface="Calibri" panose="020F0502020204030204" pitchFamily="34" charset="0"/>
              </a:rPr>
              <a:t> </a:t>
            </a:r>
          </a:p>
          <a:p>
            <a:r>
              <a:rPr lang="tr-TR" dirty="0">
                <a:solidFill>
                  <a:srgbClr val="222222"/>
                </a:solidFill>
                <a:latin typeface="Calibri" panose="020F0502020204030204" pitchFamily="34" charset="0"/>
                <a:cs typeface="Calibri" panose="020F0502020204030204" pitchFamily="34" charset="0"/>
              </a:rPr>
              <a:t>Daha önce </a:t>
            </a:r>
            <a:r>
              <a:rPr lang="tr-TR" u="sng" dirty="0">
                <a:solidFill>
                  <a:srgbClr val="222222"/>
                </a:solidFill>
                <a:latin typeface="Calibri" panose="020F0502020204030204" pitchFamily="34" charset="0"/>
                <a:cs typeface="Calibri" panose="020F0502020204030204" pitchFamily="34" charset="0"/>
              </a:rPr>
              <a:t>primer aşılama yapılmamışsa </a:t>
            </a:r>
          </a:p>
          <a:p>
            <a:endParaRPr lang="tr-TR" dirty="0">
              <a:solidFill>
                <a:srgbClr val="222222"/>
              </a:solidFill>
              <a:latin typeface="Calibri" panose="020F0502020204030204" pitchFamily="34" charset="0"/>
              <a:cs typeface="Calibri" panose="020F0502020204030204" pitchFamily="34" charset="0"/>
            </a:endParaRPr>
          </a:p>
          <a:p>
            <a:endParaRPr lang="tr-TR" dirty="0">
              <a:solidFill>
                <a:srgbClr val="222222"/>
              </a:solidFill>
              <a:latin typeface="Calibri" panose="020F0502020204030204" pitchFamily="34" charset="0"/>
              <a:cs typeface="Calibri" panose="020F0502020204030204" pitchFamily="34" charset="0"/>
            </a:endParaRPr>
          </a:p>
          <a:p>
            <a:pPr marL="0" indent="0">
              <a:buNone/>
            </a:pPr>
            <a:endParaRPr lang="tr-TR" dirty="0">
              <a:solidFill>
                <a:srgbClr val="222222"/>
              </a:solidFill>
              <a:latin typeface="Calibri" panose="020F0502020204030204" pitchFamily="34" charset="0"/>
              <a:cs typeface="Calibri" panose="020F0502020204030204" pitchFamily="34" charset="0"/>
            </a:endParaRPr>
          </a:p>
          <a:p>
            <a:endParaRPr lang="tr-TR" dirty="0">
              <a:solidFill>
                <a:srgbClr val="222222"/>
              </a:solidFill>
              <a:latin typeface="Calibri" panose="020F0502020204030204" pitchFamily="34" charset="0"/>
              <a:cs typeface="Calibri" panose="020F0502020204030204" pitchFamily="34" charset="0"/>
            </a:endParaRPr>
          </a:p>
          <a:p>
            <a:r>
              <a:rPr lang="tr-TR" u="sng" dirty="0">
                <a:solidFill>
                  <a:srgbClr val="222222"/>
                </a:solidFill>
                <a:latin typeface="Calibri" panose="020F0502020204030204" pitchFamily="34" charset="0"/>
                <a:cs typeface="Calibri" panose="020F0502020204030204" pitchFamily="34" charset="0"/>
              </a:rPr>
              <a:t>Primer aşılama yapılmış</a:t>
            </a:r>
            <a:r>
              <a:rPr lang="tr-TR" dirty="0">
                <a:solidFill>
                  <a:srgbClr val="222222"/>
                </a:solidFill>
                <a:latin typeface="Calibri" panose="020F0502020204030204" pitchFamily="34" charset="0"/>
                <a:cs typeface="Calibri" panose="020F0502020204030204" pitchFamily="34" charset="0"/>
              </a:rPr>
              <a:t> fakat son 10 yıldaki aşılama durumu bilinmiyorsa</a:t>
            </a:r>
          </a:p>
          <a:p>
            <a:endParaRPr lang="tr-TR" dirty="0">
              <a:solidFill>
                <a:srgbClr val="222222"/>
              </a:solidFill>
              <a:latin typeface="Calibri" panose="020F0502020204030204" pitchFamily="34" charset="0"/>
              <a:cs typeface="Calibri" panose="020F0502020204030204" pitchFamily="34" charset="0"/>
            </a:endParaRPr>
          </a:p>
          <a:p>
            <a:pPr marL="0" indent="0">
              <a:buNone/>
            </a:pPr>
            <a:r>
              <a:rPr lang="tr-TR" dirty="0">
                <a:solidFill>
                  <a:srgbClr val="222222"/>
                </a:solidFill>
                <a:latin typeface="Calibri" panose="020F0502020204030204" pitchFamily="34" charset="0"/>
                <a:cs typeface="Calibri" panose="020F0502020204030204" pitchFamily="34" charset="0"/>
              </a:rPr>
              <a:t> </a:t>
            </a:r>
            <a:endParaRPr lang="tr-TR" dirty="0">
              <a:latin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BCAFCA2A-B141-0B82-1BE9-0F4F33ECAA7E}"/>
              </a:ext>
            </a:extLst>
          </p:cNvPr>
          <p:cNvSpPr txBox="1"/>
          <p:nvPr/>
        </p:nvSpPr>
        <p:spPr>
          <a:xfrm>
            <a:off x="6403447" y="1636052"/>
            <a:ext cx="4060556" cy="923330"/>
          </a:xfrm>
          <a:prstGeom prst="rect">
            <a:avLst/>
          </a:prstGeom>
          <a:noFill/>
          <a:ln>
            <a:solidFill>
              <a:schemeClr val="accent1">
                <a:shade val="15000"/>
              </a:schemeClr>
            </a:solidFill>
          </a:ln>
        </p:spPr>
        <p:txBody>
          <a:bodyPr wrap="square" rtlCol="0">
            <a:spAutoFit/>
          </a:bodyPr>
          <a:lstStyle/>
          <a:p>
            <a:r>
              <a:rPr lang="tr-TR" b="1" dirty="0">
                <a:solidFill>
                  <a:srgbClr val="222222"/>
                </a:solidFill>
                <a:latin typeface="Calibri" panose="020F0502020204030204" pitchFamily="34" charset="0"/>
                <a:cs typeface="Calibri" panose="020F0502020204030204" pitchFamily="34" charset="0"/>
              </a:rPr>
              <a:t>gebelikte tek doz tercihen 20-36. haftalar arası aşılama yeterli olacaktır.</a:t>
            </a:r>
          </a:p>
          <a:p>
            <a:endParaRPr lang="tr-TR" b="1" dirty="0">
              <a:latin typeface="Calibri" panose="020F0502020204030204" pitchFamily="34" charset="0"/>
              <a:cs typeface="Calibri" panose="020F0502020204030204" pitchFamily="34" charset="0"/>
            </a:endParaRPr>
          </a:p>
        </p:txBody>
      </p:sp>
      <p:sp>
        <p:nvSpPr>
          <p:cNvPr id="5" name="Metin kutusu 4">
            <a:extLst>
              <a:ext uri="{FF2B5EF4-FFF2-40B4-BE49-F238E27FC236}">
                <a16:creationId xmlns:a16="http://schemas.microsoft.com/office/drawing/2014/main" id="{6C135F92-7712-AC93-34E0-7C272E59E1C6}"/>
              </a:ext>
            </a:extLst>
          </p:cNvPr>
          <p:cNvSpPr txBox="1"/>
          <p:nvPr/>
        </p:nvSpPr>
        <p:spPr>
          <a:xfrm>
            <a:off x="5450980" y="3742955"/>
            <a:ext cx="4586036" cy="923330"/>
          </a:xfrm>
          <a:prstGeom prst="rect">
            <a:avLst/>
          </a:prstGeom>
          <a:noFill/>
          <a:ln>
            <a:solidFill>
              <a:schemeClr val="accent1">
                <a:shade val="15000"/>
              </a:schemeClr>
            </a:solidFill>
          </a:ln>
        </p:spPr>
        <p:txBody>
          <a:bodyPr wrap="square" rtlCol="0">
            <a:spAutoFit/>
          </a:bodyPr>
          <a:lstStyle/>
          <a:p>
            <a:r>
              <a:rPr lang="tr-TR" b="1" dirty="0">
                <a:solidFill>
                  <a:srgbClr val="222222"/>
                </a:solidFill>
                <a:latin typeface="Calibri" panose="020F0502020204030204" pitchFamily="34" charset="0"/>
                <a:cs typeface="Calibri" panose="020F0502020204030204" pitchFamily="34" charset="0"/>
              </a:rPr>
              <a:t>T.C. Sağlık Bakanlığının önerdiği aşı takvimine uygun aşılama yapılmalıdır. </a:t>
            </a:r>
          </a:p>
          <a:p>
            <a:r>
              <a:rPr lang="tr-TR" b="1" dirty="0">
                <a:solidFill>
                  <a:srgbClr val="222222"/>
                </a:solidFill>
                <a:latin typeface="Calibri" panose="020F0502020204030204" pitchFamily="34" charset="0"/>
                <a:cs typeface="Calibri" panose="020F0502020204030204" pitchFamily="34" charset="0"/>
              </a:rPr>
              <a:t>(Gebelikte 2 doz 4 hafta ara ile) </a:t>
            </a:r>
          </a:p>
        </p:txBody>
      </p:sp>
      <p:sp>
        <p:nvSpPr>
          <p:cNvPr id="6" name="Metin kutusu 5">
            <a:extLst>
              <a:ext uri="{FF2B5EF4-FFF2-40B4-BE49-F238E27FC236}">
                <a16:creationId xmlns:a16="http://schemas.microsoft.com/office/drawing/2014/main" id="{EACBF620-0D04-A99F-5DA9-729827B1FDBB}"/>
              </a:ext>
            </a:extLst>
          </p:cNvPr>
          <p:cNvSpPr txBox="1"/>
          <p:nvPr/>
        </p:nvSpPr>
        <p:spPr>
          <a:xfrm>
            <a:off x="6403447" y="5949250"/>
            <a:ext cx="3332136" cy="646331"/>
          </a:xfrm>
          <a:prstGeom prst="rect">
            <a:avLst/>
          </a:prstGeom>
          <a:noFill/>
          <a:ln>
            <a:solidFill>
              <a:schemeClr val="accent1">
                <a:shade val="15000"/>
              </a:schemeClr>
            </a:solidFill>
          </a:ln>
        </p:spPr>
        <p:txBody>
          <a:bodyPr wrap="square" rtlCol="0">
            <a:spAutoFit/>
          </a:bodyPr>
          <a:lstStyle/>
          <a:p>
            <a:r>
              <a:rPr lang="tr-TR" b="1">
                <a:solidFill>
                  <a:srgbClr val="222222"/>
                </a:solidFill>
                <a:latin typeface="Calibri" panose="020F0502020204030204" pitchFamily="34" charset="0"/>
                <a:cs typeface="Calibri" panose="020F0502020204030204" pitchFamily="34" charset="0"/>
              </a:rPr>
              <a:t>Gebelikte yine tek doz aşılama önerilmektedir.</a:t>
            </a:r>
            <a:endParaRPr lang="tr-TR" b="1">
              <a:latin typeface="Calibri" panose="020F0502020204030204" pitchFamily="34" charset="0"/>
              <a:cs typeface="Calibri" panose="020F0502020204030204" pitchFamily="34" charset="0"/>
            </a:endParaRPr>
          </a:p>
        </p:txBody>
      </p:sp>
      <p:sp>
        <p:nvSpPr>
          <p:cNvPr id="7" name="Yukarı Bükülü Ok 6">
            <a:extLst>
              <a:ext uri="{FF2B5EF4-FFF2-40B4-BE49-F238E27FC236}">
                <a16:creationId xmlns:a16="http://schemas.microsoft.com/office/drawing/2014/main" id="{0408B0F2-C89B-FB44-BA5C-8682E6E4D2C1}"/>
              </a:ext>
            </a:extLst>
          </p:cNvPr>
          <p:cNvSpPr/>
          <p:nvPr/>
        </p:nvSpPr>
        <p:spPr>
          <a:xfrm rot="5400000">
            <a:off x="5182732" y="1278448"/>
            <a:ext cx="728675" cy="1097859"/>
          </a:xfrm>
          <a:prstGeom prst="ben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karı Bükülü Ok 7">
            <a:extLst>
              <a:ext uri="{FF2B5EF4-FFF2-40B4-BE49-F238E27FC236}">
                <a16:creationId xmlns:a16="http://schemas.microsoft.com/office/drawing/2014/main" id="{8AEC4440-A0B6-4B06-BC0B-98F46B5A3F88}"/>
              </a:ext>
            </a:extLst>
          </p:cNvPr>
          <p:cNvSpPr/>
          <p:nvPr/>
        </p:nvSpPr>
        <p:spPr>
          <a:xfrm rot="5400000">
            <a:off x="4235797" y="3318557"/>
            <a:ext cx="728675" cy="1209821"/>
          </a:xfrm>
          <a:prstGeom prst="ben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karı Bükülü Ok 8">
            <a:extLst>
              <a:ext uri="{FF2B5EF4-FFF2-40B4-BE49-F238E27FC236}">
                <a16:creationId xmlns:a16="http://schemas.microsoft.com/office/drawing/2014/main" id="{37A520CA-EAC6-AD05-4B0B-27DD6754F4A0}"/>
              </a:ext>
            </a:extLst>
          </p:cNvPr>
          <p:cNvSpPr/>
          <p:nvPr/>
        </p:nvSpPr>
        <p:spPr>
          <a:xfrm rot="5400000">
            <a:off x="5182732" y="5521942"/>
            <a:ext cx="728675" cy="1097858"/>
          </a:xfrm>
          <a:prstGeom prst="ben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17858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nvan 1">
            <a:extLst>
              <a:ext uri="{FF2B5EF4-FFF2-40B4-BE49-F238E27FC236}">
                <a16:creationId xmlns:a16="http://schemas.microsoft.com/office/drawing/2014/main" id="{43D4BE23-3B9D-4D70-8F69-281D28A00EE2}"/>
              </a:ext>
            </a:extLst>
          </p:cNvPr>
          <p:cNvSpPr>
            <a:spLocks noGrp="1"/>
          </p:cNvSpPr>
          <p:nvPr>
            <p:ph type="title"/>
          </p:nvPr>
        </p:nvSpPr>
        <p:spPr>
          <a:xfrm>
            <a:off x="758952" y="412504"/>
            <a:ext cx="10667998" cy="1326814"/>
          </a:xfrm>
        </p:spPr>
        <p:txBody>
          <a:bodyPr vert="horz" lIns="91440" tIns="45720" rIns="91440" bIns="45720" rtlCol="0" anchor="ctr">
            <a:normAutofit/>
          </a:bodyPr>
          <a:lstStyle/>
          <a:p>
            <a:r>
              <a:rPr lang="en-US" sz="4800" b="1" err="1">
                <a:solidFill>
                  <a:schemeClr val="bg1"/>
                </a:solidFill>
                <a:latin typeface="Calibri Light" panose="020F0302020204030204" pitchFamily="34" charset="0"/>
                <a:cs typeface="Calibri Light" panose="020F0302020204030204" pitchFamily="34" charset="0"/>
              </a:rPr>
              <a:t>B</a:t>
            </a:r>
            <a:r>
              <a:rPr lang="en-US" sz="4800" b="1" kern="1200" spc="100" baseline="0" err="1">
                <a:solidFill>
                  <a:schemeClr val="bg1"/>
                </a:solidFill>
                <a:latin typeface="Calibri Light" panose="020F0302020204030204" pitchFamily="34" charset="0"/>
                <a:cs typeface="Calibri Light" panose="020F0302020204030204" pitchFamily="34" charset="0"/>
              </a:rPr>
              <a:t>ilgilendirme</a:t>
            </a:r>
            <a:r>
              <a:rPr lang="en-US" sz="4800" b="1" kern="1200" spc="100" baseline="0">
                <a:solidFill>
                  <a:schemeClr val="bg1"/>
                </a:solidFill>
                <a:latin typeface="Calibri Light" panose="020F0302020204030204" pitchFamily="34" charset="0"/>
                <a:cs typeface="Calibri Light" panose="020F0302020204030204" pitchFamily="34" charset="0"/>
              </a:rPr>
              <a:t> </a:t>
            </a:r>
            <a:r>
              <a:rPr lang="en-US" sz="4800" b="1" kern="1200" spc="100" baseline="0" err="1">
                <a:solidFill>
                  <a:schemeClr val="bg1"/>
                </a:solidFill>
                <a:latin typeface="Calibri Light" panose="020F0302020204030204" pitchFamily="34" charset="0"/>
                <a:cs typeface="Calibri Light" panose="020F0302020204030204" pitchFamily="34" charset="0"/>
              </a:rPr>
              <a:t>ve</a:t>
            </a:r>
            <a:r>
              <a:rPr lang="en-US" sz="4800" b="1" kern="1200" spc="100" baseline="0">
                <a:solidFill>
                  <a:schemeClr val="bg1"/>
                </a:solidFill>
                <a:latin typeface="Calibri Light" panose="020F0302020204030204" pitchFamily="34" charset="0"/>
                <a:cs typeface="Calibri Light" panose="020F0302020204030204" pitchFamily="34" charset="0"/>
              </a:rPr>
              <a:t> </a:t>
            </a:r>
            <a:r>
              <a:rPr lang="en-US" sz="4800" b="1" kern="1200" spc="100" baseline="0" err="1">
                <a:solidFill>
                  <a:schemeClr val="bg1"/>
                </a:solidFill>
                <a:latin typeface="Calibri Light" panose="020F0302020204030204" pitchFamily="34" charset="0"/>
                <a:cs typeface="Calibri Light" panose="020F0302020204030204" pitchFamily="34" charset="0"/>
              </a:rPr>
              <a:t>danışmanlık</a:t>
            </a:r>
            <a:endParaRPr lang="en-US" sz="4800" b="1" kern="1200" spc="100" baseline="0">
              <a:solidFill>
                <a:schemeClr val="bg1"/>
              </a:solidFill>
              <a:latin typeface="Calibri Light" panose="020F0302020204030204" pitchFamily="34" charset="0"/>
              <a:cs typeface="Calibri Light" panose="020F0302020204030204" pitchFamily="34" charset="0"/>
            </a:endParaRPr>
          </a:p>
        </p:txBody>
      </p:sp>
      <p:pic>
        <p:nvPicPr>
          <p:cNvPr id="4098" name="Picture 2" descr="Gebelikte ve lohusalıkta beslenme">
            <a:extLst>
              <a:ext uri="{FF2B5EF4-FFF2-40B4-BE49-F238E27FC236}">
                <a16:creationId xmlns:a16="http://schemas.microsoft.com/office/drawing/2014/main" id="{4CA4DB1C-0C9D-47F1-AD44-E72B1C570C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48930" y="7431"/>
            <a:ext cx="2943069" cy="1964498"/>
          </a:xfrm>
          <a:prstGeom prst="rect">
            <a:avLst/>
          </a:prstGeom>
          <a:noFill/>
          <a:extLst>
            <a:ext uri="{909E8E84-426E-40DD-AFC4-6F175D3DCCD1}">
              <a14:hiddenFill xmlns:a14="http://schemas.microsoft.com/office/drawing/2010/main">
                <a:solidFill>
                  <a:srgbClr val="FFFFFF"/>
                </a:solidFill>
              </a14:hiddenFill>
            </a:ext>
          </a:extLst>
        </p:spPr>
      </p:pic>
      <p:sp>
        <p:nvSpPr>
          <p:cNvPr id="410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9" name="Metin kutusu 8">
            <a:extLst>
              <a:ext uri="{FF2B5EF4-FFF2-40B4-BE49-F238E27FC236}">
                <a16:creationId xmlns:a16="http://schemas.microsoft.com/office/drawing/2014/main" id="{BAAE4E83-1206-CB4A-1633-65E0F5416F9E}"/>
              </a:ext>
            </a:extLst>
          </p:cNvPr>
          <p:cNvSpPr txBox="1"/>
          <p:nvPr/>
        </p:nvSpPr>
        <p:spPr>
          <a:xfrm>
            <a:off x="587905" y="2694083"/>
            <a:ext cx="4268907" cy="2308324"/>
          </a:xfrm>
          <a:prstGeom prst="rect">
            <a:avLst/>
          </a:prstGeom>
          <a:noFill/>
        </p:spPr>
        <p:txBody>
          <a:bodyPr wrap="square">
            <a:spAutoFit/>
          </a:bodyPr>
          <a:lstStyle/>
          <a:p>
            <a:pPr marL="285750" indent="-285750">
              <a:buFont typeface="Arial" panose="020B0604020202020204" pitchFamily="34" charset="0"/>
              <a:buChar char="•"/>
            </a:pPr>
            <a:r>
              <a:rPr lang="en-US" sz="2400" dirty="0" err="1">
                <a:solidFill>
                  <a:schemeClr val="tx1">
                    <a:lumMod val="85000"/>
                    <a:lumOff val="15000"/>
                  </a:schemeClr>
                </a:solidFill>
                <a:latin typeface="Calibri" panose="020F0502020204030204" pitchFamily="34" charset="0"/>
                <a:cs typeface="Calibri" panose="020F0502020204030204" pitchFamily="34" charset="0"/>
              </a:rPr>
              <a:t>Beslenme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ve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diyet</a:t>
            </a: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85000"/>
                    <a:lumOff val="15000"/>
                  </a:schemeClr>
                </a:solidFill>
                <a:latin typeface="Calibri" panose="020F0502020204030204" pitchFamily="34" charset="0"/>
                <a:cs typeface="Calibri" panose="020F0502020204030204" pitchFamily="34" charset="0"/>
              </a:rPr>
              <a:t>Fiziksel </a:t>
            </a:r>
            <a:r>
              <a:rPr lang="en-US" sz="2400" dirty="0" err="1">
                <a:solidFill>
                  <a:schemeClr val="tx1">
                    <a:lumMod val="85000"/>
                    <a:lumOff val="15000"/>
                  </a:schemeClr>
                </a:solidFill>
                <a:latin typeface="Calibri" panose="020F0502020204030204" pitchFamily="34" charset="0"/>
                <a:cs typeface="Calibri" panose="020F0502020204030204" pitchFamily="34" charset="0"/>
              </a:rPr>
              <a:t>aktivite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400" dirty="0" err="1">
                <a:solidFill>
                  <a:schemeClr val="tx1">
                    <a:lumMod val="85000"/>
                    <a:lumOff val="15000"/>
                  </a:schemeClr>
                </a:solidFill>
                <a:latin typeface="Calibri" panose="020F0502020204030204" pitchFamily="34" charset="0"/>
                <a:cs typeface="Calibri" panose="020F0502020204030204" pitchFamily="34" charset="0"/>
              </a:rPr>
              <a:t>Gebelikte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cinsel</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yaşam</a:t>
            </a: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err="1">
                <a:solidFill>
                  <a:schemeClr val="tx1">
                    <a:lumMod val="85000"/>
                    <a:lumOff val="15000"/>
                  </a:schemeClr>
                </a:solidFill>
                <a:latin typeface="Calibri" panose="020F0502020204030204" pitchFamily="34" charset="0"/>
                <a:cs typeface="Calibri" panose="020F0502020204030204" pitchFamily="34" charset="0"/>
              </a:rPr>
              <a:t>Hijyen</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ve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genel</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vücut</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bakımı</a:t>
            </a: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err="1">
                <a:solidFill>
                  <a:schemeClr val="tx1">
                    <a:lumMod val="85000"/>
                    <a:lumOff val="15000"/>
                  </a:schemeClr>
                </a:solidFill>
                <a:latin typeface="Calibri" panose="020F0502020204030204" pitchFamily="34" charset="0"/>
                <a:cs typeface="Calibri" panose="020F0502020204030204" pitchFamily="34" charset="0"/>
              </a:rPr>
              <a:t>Ağız</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ve</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diş</a:t>
            </a:r>
            <a:r>
              <a:rPr lang="en-US" sz="2400" dirty="0">
                <a:solidFill>
                  <a:schemeClr val="tx1">
                    <a:lumMod val="85000"/>
                    <a:lumOff val="15000"/>
                  </a:schemeClr>
                </a:solidFill>
                <a:latin typeface="Calibri" panose="020F0502020204030204" pitchFamily="34" charset="0"/>
                <a:cs typeface="Calibri" panose="020F0502020204030204" pitchFamily="34" charset="0"/>
              </a:rPr>
              <a:t> </a:t>
            </a:r>
            <a:r>
              <a:rPr lang="en-US" sz="2400" dirty="0" err="1">
                <a:solidFill>
                  <a:schemeClr val="tx1">
                    <a:lumMod val="85000"/>
                    <a:lumOff val="15000"/>
                  </a:schemeClr>
                </a:solidFill>
                <a:latin typeface="Calibri" panose="020F0502020204030204" pitchFamily="34" charset="0"/>
                <a:cs typeface="Calibri" panose="020F0502020204030204" pitchFamily="34" charset="0"/>
              </a:rPr>
              <a:t>sağlığı</a:t>
            </a: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18" name="İçerik Yer Tutucusu 3">
            <a:extLst>
              <a:ext uri="{FF2B5EF4-FFF2-40B4-BE49-F238E27FC236}">
                <a16:creationId xmlns:a16="http://schemas.microsoft.com/office/drawing/2014/main" id="{0A68DCD7-6982-B156-F2AF-6B9D17266873}"/>
              </a:ext>
            </a:extLst>
          </p:cNvPr>
          <p:cNvSpPr txBox="1">
            <a:spLocks/>
          </p:cNvSpPr>
          <p:nvPr/>
        </p:nvSpPr>
        <p:spPr>
          <a:xfrm>
            <a:off x="5444717" y="2694083"/>
            <a:ext cx="4718304" cy="331012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dirty="0">
                <a:solidFill>
                  <a:schemeClr val="tx1">
                    <a:lumMod val="95000"/>
                    <a:lumOff val="5000"/>
                  </a:schemeClr>
                </a:solidFill>
                <a:latin typeface="Calibri" panose="020F0502020204030204" pitchFamily="34" charset="0"/>
                <a:cs typeface="Calibri" panose="020F0502020204030204" pitchFamily="34" charset="0"/>
              </a:rPr>
              <a:t>Sigara alışkanlığı</a:t>
            </a:r>
          </a:p>
          <a:p>
            <a:r>
              <a:rPr lang="tr-TR" dirty="0">
                <a:solidFill>
                  <a:schemeClr val="tx1">
                    <a:lumMod val="95000"/>
                    <a:lumOff val="5000"/>
                  </a:schemeClr>
                </a:solidFill>
                <a:latin typeface="Calibri" panose="020F0502020204030204" pitchFamily="34" charset="0"/>
                <a:cs typeface="Calibri" panose="020F0502020204030204" pitchFamily="34" charset="0"/>
              </a:rPr>
              <a:t>Alkol alışkanlığı ve madde bağımlılığı </a:t>
            </a:r>
          </a:p>
          <a:p>
            <a:r>
              <a:rPr lang="tr-TR" dirty="0">
                <a:solidFill>
                  <a:schemeClr val="tx1">
                    <a:lumMod val="95000"/>
                    <a:lumOff val="5000"/>
                  </a:schemeClr>
                </a:solidFill>
                <a:latin typeface="Calibri" panose="020F0502020204030204" pitchFamily="34" charset="0"/>
                <a:cs typeface="Calibri" panose="020F0502020204030204" pitchFamily="34" charset="0"/>
              </a:rPr>
              <a:t>İlaç kullanımı </a:t>
            </a:r>
          </a:p>
          <a:p>
            <a:r>
              <a:rPr lang="tr-TR" dirty="0" err="1">
                <a:solidFill>
                  <a:schemeClr val="tx1">
                    <a:lumMod val="95000"/>
                    <a:lumOff val="5000"/>
                  </a:schemeClr>
                </a:solidFill>
                <a:latin typeface="Calibri" panose="020F0502020204030204" pitchFamily="34" charset="0"/>
                <a:cs typeface="Calibri" panose="020F0502020204030204" pitchFamily="34" charset="0"/>
              </a:rPr>
              <a:t>Tetanoz</a:t>
            </a:r>
            <a:r>
              <a:rPr lang="tr-TR" dirty="0">
                <a:solidFill>
                  <a:schemeClr val="tx1">
                    <a:lumMod val="95000"/>
                    <a:lumOff val="5000"/>
                  </a:schemeClr>
                </a:solidFill>
                <a:latin typeface="Calibri" panose="020F0502020204030204" pitchFamily="34" charset="0"/>
                <a:cs typeface="Calibri" panose="020F0502020204030204" pitchFamily="34" charset="0"/>
              </a:rPr>
              <a:t> </a:t>
            </a:r>
            <a:r>
              <a:rPr lang="tr-TR" dirty="0" err="1">
                <a:solidFill>
                  <a:schemeClr val="tx1">
                    <a:lumMod val="95000"/>
                    <a:lumOff val="5000"/>
                  </a:schemeClr>
                </a:solidFill>
                <a:latin typeface="Calibri" panose="020F0502020204030204" pitchFamily="34" charset="0"/>
                <a:cs typeface="Calibri" panose="020F0502020204030204" pitchFamily="34" charset="0"/>
              </a:rPr>
              <a:t>toksoid</a:t>
            </a:r>
            <a:r>
              <a:rPr lang="tr-TR" dirty="0">
                <a:solidFill>
                  <a:schemeClr val="tx1">
                    <a:lumMod val="95000"/>
                    <a:lumOff val="5000"/>
                  </a:schemeClr>
                </a:solidFill>
                <a:latin typeface="Calibri" panose="020F0502020204030204" pitchFamily="34" charset="0"/>
                <a:cs typeface="Calibri" panose="020F0502020204030204" pitchFamily="34" charset="0"/>
              </a:rPr>
              <a:t> </a:t>
            </a:r>
            <a:r>
              <a:rPr lang="tr-TR" dirty="0" err="1">
                <a:solidFill>
                  <a:schemeClr val="tx1">
                    <a:lumMod val="95000"/>
                    <a:lumOff val="5000"/>
                  </a:schemeClr>
                </a:solidFill>
                <a:latin typeface="Calibri" panose="020F0502020204030204" pitchFamily="34" charset="0"/>
                <a:cs typeface="Calibri" panose="020F0502020204030204" pitchFamily="34" charset="0"/>
              </a:rPr>
              <a:t>immünizasyonu</a:t>
            </a:r>
            <a:r>
              <a:rPr lang="tr-TR" dirty="0">
                <a:solidFill>
                  <a:schemeClr val="tx1">
                    <a:lumMod val="95000"/>
                    <a:lumOff val="5000"/>
                  </a:schemeClr>
                </a:solidFill>
                <a:latin typeface="Calibri" panose="020F0502020204030204" pitchFamily="34" charset="0"/>
                <a:cs typeface="Calibri" panose="020F0502020204030204" pitchFamily="34" charset="0"/>
              </a:rPr>
              <a:t> </a:t>
            </a:r>
          </a:p>
          <a:p>
            <a:r>
              <a:rPr lang="tr-TR" dirty="0">
                <a:solidFill>
                  <a:schemeClr val="tx1">
                    <a:lumMod val="95000"/>
                    <a:lumOff val="5000"/>
                  </a:schemeClr>
                </a:solidFill>
                <a:latin typeface="Calibri" panose="020F0502020204030204" pitchFamily="34" charset="0"/>
                <a:cs typeface="Calibri" panose="020F0502020204030204" pitchFamily="34" charset="0"/>
              </a:rPr>
              <a:t>Gebelikte tehlike işaretleri</a:t>
            </a:r>
          </a:p>
          <a:p>
            <a:endParaRPr lang="tr-TR" dirty="0">
              <a:solidFill>
                <a:schemeClr val="tx1">
                  <a:lumMod val="95000"/>
                  <a:lumOff val="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7766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8"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çerik Yer Tutucusu 4" descr="metin, ekran görüntüsü, bilgisayar, yazılım içeren bir resim&#10;&#10;Yapay zeka tarafından oluşturulmuş içerik yanlış olabilir.">
            <a:extLst>
              <a:ext uri="{FF2B5EF4-FFF2-40B4-BE49-F238E27FC236}">
                <a16:creationId xmlns:a16="http://schemas.microsoft.com/office/drawing/2014/main" id="{28C1410A-2747-2792-919E-F4A7482895FA}"/>
              </a:ext>
            </a:extLst>
          </p:cNvPr>
          <p:cNvPicPr>
            <a:picLocks noGrp="1" noChangeAspect="1"/>
          </p:cNvPicPr>
          <p:nvPr>
            <p:ph idx="1"/>
          </p:nvPr>
        </p:nvPicPr>
        <p:blipFill>
          <a:blip r:embed="rId2"/>
          <a:srcRect t="2353"/>
          <a:stretch>
            <a:fillRect/>
          </a:stretch>
        </p:blipFill>
        <p:spPr>
          <a:xfrm>
            <a:off x="948700" y="538619"/>
            <a:ext cx="8587186" cy="5995341"/>
          </a:xfrm>
          <a:prstGeom prst="rect">
            <a:avLst/>
          </a:prstGeom>
        </p:spPr>
      </p:pic>
      <p:sp>
        <p:nvSpPr>
          <p:cNvPr id="16"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 name="Metin kutusu 1">
            <a:extLst>
              <a:ext uri="{FF2B5EF4-FFF2-40B4-BE49-F238E27FC236}">
                <a16:creationId xmlns:a16="http://schemas.microsoft.com/office/drawing/2014/main" id="{69F91D83-29BD-4804-32C2-2EADEC4F4728}"/>
              </a:ext>
            </a:extLst>
          </p:cNvPr>
          <p:cNvSpPr txBox="1"/>
          <p:nvPr/>
        </p:nvSpPr>
        <p:spPr>
          <a:xfrm>
            <a:off x="10817489" y="2679210"/>
            <a:ext cx="1537721" cy="1569660"/>
          </a:xfrm>
          <a:prstGeom prst="rect">
            <a:avLst/>
          </a:prstGeom>
          <a:noFill/>
        </p:spPr>
        <p:txBody>
          <a:bodyPr wrap="square" rtlCol="0">
            <a:spAutoFit/>
          </a:bodyPr>
          <a:lstStyle/>
          <a:p>
            <a:r>
              <a:rPr lang="tr-TR" sz="3200" b="1" dirty="0">
                <a:latin typeface="Calibri" panose="020F0502020204030204" pitchFamily="34" charset="0"/>
                <a:cs typeface="Calibri" panose="020F0502020204030204" pitchFamily="34" charset="0"/>
              </a:rPr>
              <a:t>KAYIT ALTINA ALMA</a:t>
            </a:r>
          </a:p>
        </p:txBody>
      </p:sp>
    </p:spTree>
    <p:extLst>
      <p:ext uri="{BB962C8B-B14F-4D97-AF65-F5344CB8AC3E}">
        <p14:creationId xmlns:p14="http://schemas.microsoft.com/office/powerpoint/2010/main" val="71939611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4DDC3476-2E44-4AD8-844E-7555779EEA62}"/>
              </a:ext>
            </a:extLst>
          </p:cNvPr>
          <p:cNvSpPr>
            <a:spLocks noGrp="1"/>
          </p:cNvSpPr>
          <p:nvPr>
            <p:ph type="title"/>
          </p:nvPr>
        </p:nvSpPr>
        <p:spPr>
          <a:xfrm>
            <a:off x="758951" y="758952"/>
            <a:ext cx="7467599" cy="4754880"/>
          </a:xfrm>
        </p:spPr>
        <p:txBody>
          <a:bodyPr>
            <a:normAutofit/>
          </a:bodyPr>
          <a:lstStyle/>
          <a:p>
            <a:r>
              <a:rPr lang="tr-TR" sz="4000" b="1" dirty="0">
                <a:latin typeface="Calibri Light" panose="020F0302020204030204" pitchFamily="34" charset="0"/>
                <a:cs typeface="Calibri Light" panose="020F0302020204030204" pitchFamily="34" charset="0"/>
              </a:rPr>
              <a:t>2. İZLEM (18-24.hafta)</a:t>
            </a:r>
          </a:p>
        </p:txBody>
      </p:sp>
      <p:sp>
        <p:nvSpPr>
          <p:cNvPr id="5" name="İçerik Yer Tutucusu 2">
            <a:extLst>
              <a:ext uri="{FF2B5EF4-FFF2-40B4-BE49-F238E27FC236}">
                <a16:creationId xmlns:a16="http://schemas.microsoft.com/office/drawing/2014/main" id="{1557BBE5-DDF4-4ACF-AB86-86EBF198D946}"/>
              </a:ext>
            </a:extLst>
          </p:cNvPr>
          <p:cNvSpPr>
            <a:spLocks noGrp="1"/>
          </p:cNvSpPr>
          <p:nvPr>
            <p:ph idx="1"/>
          </p:nvPr>
        </p:nvSpPr>
        <p:spPr>
          <a:xfrm>
            <a:off x="758951" y="2398183"/>
            <a:ext cx="11433049" cy="4754880"/>
          </a:xfrm>
        </p:spPr>
        <p:txBody>
          <a:bodyPr>
            <a:normAutofit/>
          </a:bodyPr>
          <a:lstStyle/>
          <a:p>
            <a:r>
              <a:rPr lang="tr-TR" sz="2400" dirty="0">
                <a:solidFill>
                  <a:schemeClr val="tx1">
                    <a:lumMod val="95000"/>
                    <a:lumOff val="5000"/>
                  </a:schemeClr>
                </a:solidFill>
                <a:latin typeface="Calibri" panose="020F0502020204030204" pitchFamily="34" charset="0"/>
                <a:cs typeface="Calibri" panose="020F0502020204030204" pitchFamily="34" charset="0"/>
              </a:rPr>
              <a:t>18-24.haftalar </a:t>
            </a:r>
            <a:r>
              <a:rPr lang="tr-TR" sz="2400" dirty="0">
                <a:latin typeface="Calibri" panose="020F0502020204030204" pitchFamily="34" charset="0"/>
                <a:cs typeface="Calibri" panose="020F0502020204030204" pitchFamily="34" charset="0"/>
              </a:rPr>
              <a:t>arasında yapılır.</a:t>
            </a:r>
          </a:p>
          <a:p>
            <a:r>
              <a:rPr lang="tr-TR" sz="2400" dirty="0">
                <a:solidFill>
                  <a:schemeClr val="tx1">
                    <a:lumMod val="95000"/>
                    <a:lumOff val="5000"/>
                  </a:schemeClr>
                </a:solidFill>
                <a:latin typeface="Calibri" panose="020F0502020204030204" pitchFamily="34" charset="0"/>
                <a:cs typeface="Calibri" panose="020F0502020204030204" pitchFamily="34" charset="0"/>
              </a:rPr>
              <a:t>En az 20 dk </a:t>
            </a:r>
            <a:r>
              <a:rPr lang="tr-TR" sz="2400" dirty="0">
                <a:latin typeface="Calibri" panose="020F0502020204030204" pitchFamily="34" charset="0"/>
                <a:cs typeface="Calibri" panose="020F0502020204030204" pitchFamily="34" charset="0"/>
              </a:rPr>
              <a:t>ayrılması önerilir.</a:t>
            </a:r>
          </a:p>
          <a:p>
            <a:r>
              <a:rPr lang="tr-TR" sz="2400" dirty="0">
                <a:latin typeface="Calibri" panose="020F0502020204030204" pitchFamily="34" charset="0"/>
                <a:cs typeface="Calibri" panose="020F0502020204030204" pitchFamily="34" charset="0"/>
              </a:rPr>
              <a:t>İlk izlemdeki basamaklar aynen uygulanır.</a:t>
            </a:r>
          </a:p>
          <a:p>
            <a:r>
              <a:rPr lang="tr-TR" sz="2400" dirty="0">
                <a:latin typeface="Calibri" panose="020F0502020204030204" pitchFamily="34" charset="0"/>
                <a:cs typeface="Calibri" panose="020F0502020204030204" pitchFamily="34" charset="0"/>
              </a:rPr>
              <a:t>İlk izlemdeki öykü gözden geçirilir.</a:t>
            </a:r>
          </a:p>
          <a:p>
            <a:r>
              <a:rPr lang="tr-TR" sz="2400" dirty="0">
                <a:latin typeface="Calibri" panose="020F0502020204030204" pitchFamily="34" charset="0"/>
                <a:cs typeface="Calibri" panose="020F0502020204030204" pitchFamily="34" charset="0"/>
              </a:rPr>
              <a:t>Birinci izlemden bu yana meydana gelen gebelik yakınmaları sorgulanır.</a:t>
            </a:r>
          </a:p>
          <a:p>
            <a:r>
              <a:rPr lang="tr-TR" sz="2400" dirty="0">
                <a:latin typeface="Calibri" panose="020F0502020204030204" pitchFamily="34" charset="0"/>
                <a:cs typeface="Calibri" panose="020F0502020204030204" pitchFamily="34" charset="0"/>
              </a:rPr>
              <a:t>Tehlike işaretleri sorgulanır.</a:t>
            </a:r>
          </a:p>
          <a:p>
            <a:endParaRPr lang="tr-TR" sz="2400" dirty="0">
              <a:latin typeface="Calibri" panose="020F0502020204030204" pitchFamily="34" charset="0"/>
              <a:cs typeface="Calibri" panose="020F0502020204030204" pitchFamily="34" charset="0"/>
            </a:endParaRPr>
          </a:p>
        </p:txBody>
      </p:sp>
      <p:pic>
        <p:nvPicPr>
          <p:cNvPr id="2" name="İçerik Yer Tutucusu 4" descr="metin, ekran görüntüsü, yazı tipi, tasarım içeren bir resim&#10;&#10;Yapay zeka tarafından oluşturulmuş içerik yanlış olabilir.">
            <a:extLst>
              <a:ext uri="{FF2B5EF4-FFF2-40B4-BE49-F238E27FC236}">
                <a16:creationId xmlns:a16="http://schemas.microsoft.com/office/drawing/2014/main" id="{B05CF796-793F-9FBC-1F5B-8F24E8C1584C}"/>
              </a:ext>
            </a:extLst>
          </p:cNvPr>
          <p:cNvPicPr>
            <a:picLocks noChangeAspect="1"/>
          </p:cNvPicPr>
          <p:nvPr/>
        </p:nvPicPr>
        <p:blipFill>
          <a:blip r:embed="rId2"/>
          <a:stretch>
            <a:fillRect/>
          </a:stretch>
        </p:blipFill>
        <p:spPr>
          <a:xfrm>
            <a:off x="10169236" y="1"/>
            <a:ext cx="2022764" cy="2222818"/>
          </a:xfrm>
          <a:prstGeom prst="rect">
            <a:avLst/>
          </a:prstGeom>
        </p:spPr>
      </p:pic>
    </p:spTree>
    <p:extLst>
      <p:ext uri="{BB962C8B-B14F-4D97-AF65-F5344CB8AC3E}">
        <p14:creationId xmlns:p14="http://schemas.microsoft.com/office/powerpoint/2010/main" val="1326666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607" y="848893"/>
            <a:ext cx="10024620" cy="1924287"/>
          </a:xfrm>
        </p:spPr>
        <p:txBody>
          <a:bodyPr>
            <a:noAutofit/>
          </a:bodyPr>
          <a:lstStyle/>
          <a:p>
            <a:pPr marL="0" indent="0">
              <a:buNone/>
            </a:pPr>
            <a:r>
              <a:rPr lang="en-US" sz="2400" dirty="0">
                <a:solidFill>
                  <a:schemeClr val="tx1"/>
                </a:solidFill>
                <a:latin typeface="Calibri" panose="020F0502020204030204" pitchFamily="34" charset="0"/>
                <a:cs typeface="Calibri" panose="020F0502020204030204" pitchFamily="34" charset="0"/>
              </a:rPr>
              <a:t>1. İLETİŞİM </a:t>
            </a:r>
          </a:p>
          <a:p>
            <a:pPr marL="0" indent="0">
              <a:buNone/>
            </a:pPr>
            <a:r>
              <a:rPr lang="en-US" sz="2400" dirty="0">
                <a:solidFill>
                  <a:schemeClr val="tx1"/>
                </a:solidFill>
                <a:latin typeface="Calibri" panose="020F0502020204030204" pitchFamily="34" charset="0"/>
                <a:cs typeface="Calibri" panose="020F0502020204030204" pitchFamily="34" charset="0"/>
              </a:rPr>
              <a:t>2. ÖYKÜ ALMA</a:t>
            </a:r>
          </a:p>
          <a:p>
            <a:pPr marL="0" indent="0">
              <a:buNone/>
            </a:pPr>
            <a:r>
              <a:rPr lang="en-US" sz="2400" dirty="0">
                <a:solidFill>
                  <a:schemeClr val="tx1"/>
                </a:solidFill>
                <a:latin typeface="Calibri" panose="020F0502020204030204" pitchFamily="34" charset="0"/>
                <a:cs typeface="Calibri" panose="020F0502020204030204" pitchFamily="34" charset="0"/>
              </a:rPr>
              <a:t>3. FİZİK MUAYENE </a:t>
            </a:r>
          </a:p>
          <a:p>
            <a:pPr>
              <a:buFont typeface="Wingdings" pitchFamily="2" charset="2"/>
              <a:buChar char="Ø"/>
            </a:pPr>
            <a:r>
              <a:rPr lang="en-US" sz="2400" dirty="0">
                <a:solidFill>
                  <a:schemeClr val="tx1"/>
                </a:solidFill>
                <a:latin typeface="Calibri" panose="020F0502020204030204" pitchFamily="34" charset="0"/>
                <a:cs typeface="Calibri" panose="020F0502020204030204" pitchFamily="34" charset="0"/>
              </a:rPr>
              <a:t> Kilo </a:t>
            </a:r>
            <a:r>
              <a:rPr lang="en-US" sz="2400" dirty="0" err="1">
                <a:solidFill>
                  <a:schemeClr val="tx1"/>
                </a:solidFill>
                <a:latin typeface="Calibri" panose="020F0502020204030204" pitchFamily="34" charset="0"/>
                <a:cs typeface="Calibri" panose="020F0502020204030204" pitchFamily="34" charset="0"/>
              </a:rPr>
              <a:t>alımını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ve</a:t>
            </a:r>
            <a:r>
              <a:rPr lang="en-US" sz="2400" dirty="0">
                <a:solidFill>
                  <a:schemeClr val="tx1"/>
                </a:solidFill>
                <a:latin typeface="Calibri" panose="020F0502020204030204" pitchFamily="34" charset="0"/>
                <a:cs typeface="Calibri" panose="020F0502020204030204" pitchFamily="34" charset="0"/>
              </a:rPr>
              <a:t> VTE risk </a:t>
            </a:r>
            <a:r>
              <a:rPr lang="en-US" sz="2400" dirty="0" err="1">
                <a:solidFill>
                  <a:schemeClr val="tx1"/>
                </a:solidFill>
                <a:latin typeface="Calibri" panose="020F0502020204030204" pitchFamily="34" charset="0"/>
                <a:cs typeface="Calibri" panose="020F0502020204030204" pitchFamily="34" charset="0"/>
              </a:rPr>
              <a:t>faktörlerini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değerlendiriniz</a:t>
            </a:r>
            <a:r>
              <a:rPr lang="en-US" sz="2400" dirty="0">
                <a:solidFill>
                  <a:schemeClr val="tx1"/>
                </a:solidFill>
                <a:latin typeface="Calibri" panose="020F0502020204030204" pitchFamily="34" charset="0"/>
                <a:cs typeface="Calibri" panose="020F0502020204030204" pitchFamily="34" charset="0"/>
              </a:rPr>
              <a:t>.</a:t>
            </a:r>
          </a:p>
          <a:p>
            <a:pPr>
              <a:buFont typeface="Wingdings" pitchFamily="2" charset="2"/>
              <a:buChar char="Ø"/>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Gebelik</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haftası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ile</a:t>
            </a:r>
            <a:r>
              <a:rPr lang="en-US" sz="2400" dirty="0">
                <a:solidFill>
                  <a:schemeClr val="tx1"/>
                </a:solidFill>
                <a:latin typeface="Calibri" panose="020F0502020204030204" pitchFamily="34" charset="0"/>
                <a:cs typeface="Calibri" panose="020F0502020204030204" pitchFamily="34" charset="0"/>
              </a:rPr>
              <a:t> uterus </a:t>
            </a:r>
            <a:r>
              <a:rPr lang="en-US" sz="2400" dirty="0" err="1">
                <a:solidFill>
                  <a:schemeClr val="tx1"/>
                </a:solidFill>
                <a:latin typeface="Calibri" panose="020F0502020204030204" pitchFamily="34" charset="0"/>
                <a:cs typeface="Calibri" panose="020F0502020204030204" pitchFamily="34" charset="0"/>
              </a:rPr>
              <a:t>büyüklüğünün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uyumunu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kontrol</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ediniz</a:t>
            </a:r>
            <a:r>
              <a:rPr lang="en-US" sz="2400" dirty="0">
                <a:solidFill>
                  <a:schemeClr val="tx1"/>
                </a:solidFill>
                <a:latin typeface="Calibri" panose="020F0502020204030204" pitchFamily="34" charset="0"/>
                <a:cs typeface="Calibri" panose="020F0502020204030204" pitchFamily="34" charset="0"/>
              </a:rPr>
              <a:t>.</a:t>
            </a:r>
          </a:p>
          <a:p>
            <a:pPr>
              <a:buFont typeface="Wingdings" pitchFamily="2" charset="2"/>
              <a:buChar char="Ø"/>
            </a:pPr>
            <a:r>
              <a:rPr lang="en-US" sz="2400" dirty="0">
                <a:solidFill>
                  <a:schemeClr val="tx1"/>
                </a:solidFill>
                <a:latin typeface="Calibri" panose="020F0502020204030204" pitchFamily="34" charset="0"/>
                <a:cs typeface="Calibri" panose="020F0502020204030204" pitchFamily="34" charset="0"/>
              </a:rPr>
              <a:t> Uterus </a:t>
            </a:r>
            <a:r>
              <a:rPr lang="en-US" sz="2400" dirty="0" err="1">
                <a:solidFill>
                  <a:schemeClr val="tx1"/>
                </a:solidFill>
                <a:latin typeface="Calibri" panose="020F0502020204030204" pitchFamily="34" charset="0"/>
                <a:cs typeface="Calibri" panose="020F0502020204030204" pitchFamily="34" charset="0"/>
              </a:rPr>
              <a:t>yüksekliğinin</a:t>
            </a:r>
            <a:r>
              <a:rPr lang="en-US" sz="2400" dirty="0">
                <a:solidFill>
                  <a:schemeClr val="tx1"/>
                </a:solidFill>
                <a:latin typeface="Calibri" panose="020F0502020204030204" pitchFamily="34" charset="0"/>
                <a:cs typeface="Calibri" panose="020F0502020204030204" pitchFamily="34" charset="0"/>
              </a:rPr>
              <a:t> (fundus-pubis </a:t>
            </a:r>
            <a:r>
              <a:rPr lang="en-US" sz="2400" dirty="0" err="1">
                <a:solidFill>
                  <a:schemeClr val="tx1"/>
                </a:solidFill>
                <a:latin typeface="Calibri" panose="020F0502020204030204" pitchFamily="34" charset="0"/>
                <a:cs typeface="Calibri" panose="020F0502020204030204" pitchFamily="34" charset="0"/>
              </a:rPr>
              <a:t>mesafesi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beklenen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haftaya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göre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büyük</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veya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küçük</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olması</a:t>
            </a:r>
            <a:r>
              <a:rPr lang="en-US" sz="2400" dirty="0">
                <a:solidFill>
                  <a:schemeClr val="tx1"/>
                </a:solidFill>
                <a:latin typeface="Calibri" panose="020F0502020204030204" pitchFamily="34" charset="0"/>
                <a:cs typeface="Calibri" panose="020F0502020204030204" pitchFamily="34" charset="0"/>
              </a:rPr>
              <a:t> (± 4 cm fark) </a:t>
            </a:r>
            <a:r>
              <a:rPr lang="en-US" sz="2400" dirty="0" err="1">
                <a:solidFill>
                  <a:schemeClr val="tx1"/>
                </a:solidFill>
                <a:latin typeface="Calibri" panose="020F0502020204030204" pitchFamily="34" charset="0"/>
                <a:cs typeface="Calibri" panose="020F0502020204030204" pitchFamily="34" charset="0"/>
              </a:rPr>
              <a:t>durumunda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sevk</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edilmelidir</a:t>
            </a:r>
            <a:r>
              <a:rPr lang="en-US" sz="2400" dirty="0">
                <a:solidFill>
                  <a:schemeClr val="tx1"/>
                </a:solidFill>
                <a:latin typeface="Calibri" panose="020F0502020204030204" pitchFamily="34" charset="0"/>
                <a:cs typeface="Calibri" panose="020F0502020204030204" pitchFamily="34" charset="0"/>
              </a:rPr>
              <a:t>.</a:t>
            </a:r>
          </a:p>
          <a:p>
            <a:pPr>
              <a:buFont typeface="Wingdings" pitchFamily="2" charset="2"/>
              <a:buChar char="Ø"/>
            </a:pPr>
            <a:endParaRPr lang="en-US" sz="2400" dirty="0">
              <a:solidFill>
                <a:schemeClr val="tx1"/>
              </a:solidFill>
              <a:latin typeface="Calibri" panose="020F0502020204030204" pitchFamily="34" charset="0"/>
              <a:cs typeface="Calibri" panose="020F0502020204030204" pitchFamily="34" charset="0"/>
            </a:endParaRPr>
          </a:p>
          <a:p>
            <a:pPr>
              <a:buFont typeface="Wingdings" pitchFamily="2" charset="2"/>
              <a:buChar char="Ø"/>
            </a:pPr>
            <a:endParaRPr lang="en-US" sz="2400" dirty="0">
              <a:solidFill>
                <a:schemeClr val="tx1"/>
              </a:solidFill>
              <a:latin typeface="Calibri" panose="020F0502020204030204" pitchFamily="34" charset="0"/>
              <a:cs typeface="Calibri" panose="020F0502020204030204" pitchFamily="34" charset="0"/>
            </a:endParaRPr>
          </a:p>
          <a:p>
            <a:pPr marL="0" indent="0">
              <a:buNone/>
            </a:pPr>
            <a:r>
              <a:rPr lang="en-US" sz="2400" dirty="0">
                <a:solidFill>
                  <a:schemeClr val="tx1"/>
                </a:solidFill>
                <a:latin typeface="Calibri" panose="020F0502020204030204" pitchFamily="34" charset="0"/>
                <a:cs typeface="Calibri" panose="020F0502020204030204" pitchFamily="34" charset="0"/>
              </a:rPr>
              <a:t>                      </a:t>
            </a:r>
          </a:p>
          <a:p>
            <a:pPr marL="0" indent="0">
              <a:buNone/>
            </a:pPr>
            <a:endParaRPr lang="en-US" sz="2400"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p:txBody>
      </p:sp>
      <p:sp>
        <p:nvSpPr>
          <p:cNvPr id="9" name="Rectangle 8"/>
          <p:cNvSpPr/>
          <p:nvPr/>
        </p:nvSpPr>
        <p:spPr>
          <a:xfrm>
            <a:off x="638605" y="3496558"/>
            <a:ext cx="10914790" cy="461665"/>
          </a:xfrm>
          <a:prstGeom prst="rect">
            <a:avLst/>
          </a:prstGeom>
        </p:spPr>
        <p:txBody>
          <a:bodyPr wrap="square">
            <a:spAutoFit/>
          </a:bodyPr>
          <a:lstStyle/>
          <a:p>
            <a:pPr marL="342900" indent="-342900">
              <a:buFont typeface="Wingdings" pitchFamily="2" charset="2"/>
              <a:buChar char="Ø"/>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447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err="1"/>
              <a:t>laboratuar</a:t>
            </a:r>
            <a:endParaRPr lang="en-US" sz="3600"/>
          </a:p>
        </p:txBody>
      </p:sp>
      <p:sp>
        <p:nvSpPr>
          <p:cNvPr id="3" name="Content Placeholder 2"/>
          <p:cNvSpPr>
            <a:spLocks noGrp="1"/>
          </p:cNvSpPr>
          <p:nvPr>
            <p:ph idx="1"/>
          </p:nvPr>
        </p:nvSpPr>
        <p:spPr>
          <a:xfrm>
            <a:off x="4898537" y="738415"/>
            <a:ext cx="6852455" cy="4754880"/>
          </a:xfrm>
        </p:spPr>
        <p:txBody>
          <a:bodyPr>
            <a:noAutofit/>
          </a:bodyPr>
          <a:lstStyle/>
          <a:p>
            <a:r>
              <a:rPr lang="en-US" sz="2400" dirty="0">
                <a:latin typeface="Calibri" panose="020F0502020204030204" pitchFamily="34" charset="0"/>
                <a:cs typeface="Calibri" panose="020F0502020204030204" pitchFamily="34" charset="0"/>
              </a:rPr>
              <a:t>Tit</a:t>
            </a:r>
          </a:p>
          <a:p>
            <a:r>
              <a:rPr lang="en-US" sz="2400" dirty="0">
                <a:latin typeface="Calibri" panose="020F0502020204030204" pitchFamily="34" charset="0"/>
                <a:cs typeface="Calibri" panose="020F0502020204030204" pitchFamily="34" charset="0"/>
              </a:rPr>
              <a:t>Tam </a:t>
            </a:r>
            <a:r>
              <a:rPr lang="en-US" sz="2400" dirty="0" err="1">
                <a:latin typeface="Calibri" panose="020F0502020204030204" pitchFamily="34" charset="0"/>
                <a:cs typeface="Calibri" panose="020F0502020204030204" pitchFamily="34" charset="0"/>
              </a:rPr>
              <a:t>kan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sayımı</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24-28 hf </a:t>
            </a:r>
            <a:r>
              <a:rPr lang="en-US" sz="2400" dirty="0" err="1">
                <a:latin typeface="Calibri" panose="020F0502020204030204" pitchFamily="34" charset="0"/>
                <a:cs typeface="Calibri" panose="020F0502020204030204" pitchFamily="34" charset="0"/>
              </a:rPr>
              <a:t>arası</a:t>
            </a:r>
            <a:r>
              <a:rPr lang="en-US" sz="2400" dirty="0">
                <a:latin typeface="Calibri" panose="020F0502020204030204" pitchFamily="34" charset="0"/>
                <a:cs typeface="Calibri" panose="020F0502020204030204" pitchFamily="34" charset="0"/>
              </a:rPr>
              <a:t> OGTT</a:t>
            </a:r>
          </a:p>
          <a:p>
            <a:r>
              <a:rPr lang="en-US" sz="2400" dirty="0" err="1">
                <a:latin typeface="Calibri" panose="020F0502020204030204" pitchFamily="34" charset="0"/>
                <a:cs typeface="Calibri" panose="020F0502020204030204" pitchFamily="34" charset="0"/>
              </a:rPr>
              <a:t>Obstetrik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ultrasonografi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yapılmasını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sağlayınız</a:t>
            </a:r>
            <a:r>
              <a:rPr lang="en-US" sz="2400" dirty="0">
                <a:latin typeface="Calibri" panose="020F0502020204030204" pitchFamily="34" charset="0"/>
                <a:cs typeface="Calibri" panose="020F0502020204030204" pitchFamily="34" charset="0"/>
              </a:rPr>
              <a:t>.</a:t>
            </a: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r>
              <a:rPr lang="tr-TR" sz="2400" dirty="0">
                <a:latin typeface="Calibri" panose="020F0502020204030204" pitchFamily="34" charset="0"/>
                <a:cs typeface="Calibri" panose="020F0502020204030204" pitchFamily="34" charset="0"/>
              </a:rPr>
              <a:t>Demir ve D vitamini tedavisi alıp almadığı sorgulanır.</a:t>
            </a:r>
            <a:endParaRPr lang="en-US" sz="2400" dirty="0">
              <a:latin typeface="Calibri" panose="020F0502020204030204" pitchFamily="34" charset="0"/>
              <a:cs typeface="Calibri" panose="020F0502020204030204" pitchFamily="34" charset="0"/>
            </a:endParaRPr>
          </a:p>
          <a:p>
            <a:r>
              <a:rPr lang="tr-TR" sz="2400" dirty="0">
                <a:latin typeface="Calibri" panose="020F0502020204030204" pitchFamily="34" charset="0"/>
                <a:cs typeface="Calibri" panose="020F0502020204030204" pitchFamily="34" charset="0"/>
              </a:rPr>
              <a:t>Birinci izlemde bilgilendirme ve danışmanlık başlığı altında yer alan konularla ilgili danışmanlık yapılır. </a:t>
            </a:r>
          </a:p>
          <a:p>
            <a:r>
              <a:rPr lang="tr-TR" sz="2400" dirty="0">
                <a:latin typeface="Calibri" panose="020F0502020204030204" pitchFamily="34" charset="0"/>
                <a:cs typeface="Calibri" panose="020F0502020204030204" pitchFamily="34" charset="0"/>
              </a:rPr>
              <a:t>Ayrıca fetus hareketlerinin hissedilememesi ve hızlı kilo alımı hakkında danışmanlık verilir. </a:t>
            </a:r>
          </a:p>
          <a:p>
            <a:endParaRPr lang="en-US" sz="2400" dirty="0">
              <a:latin typeface="Calibri" panose="020F0502020204030204" pitchFamily="34" charset="0"/>
              <a:cs typeface="Calibri" panose="020F0502020204030204" pitchFamily="34" charset="0"/>
            </a:endParaRPr>
          </a:p>
        </p:txBody>
      </p:sp>
      <p:sp>
        <p:nvSpPr>
          <p:cNvPr id="6" name="Title 1"/>
          <p:cNvSpPr txBox="1">
            <a:spLocks/>
          </p:cNvSpPr>
          <p:nvPr/>
        </p:nvSpPr>
        <p:spPr>
          <a:xfrm>
            <a:off x="772668" y="3429000"/>
            <a:ext cx="4112153"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600" err="1"/>
              <a:t>destek</a:t>
            </a:r>
            <a:r>
              <a:rPr lang="en-US" sz="3600"/>
              <a:t> </a:t>
            </a:r>
            <a:r>
              <a:rPr lang="en-US" sz="3600" err="1"/>
              <a:t>tedavi</a:t>
            </a:r>
            <a:endParaRPr lang="en-US" sz="3600"/>
          </a:p>
        </p:txBody>
      </p:sp>
      <p:sp>
        <p:nvSpPr>
          <p:cNvPr id="4" name="Şeritli Sağ Ok 3">
            <a:extLst>
              <a:ext uri="{FF2B5EF4-FFF2-40B4-BE49-F238E27FC236}">
                <a16:creationId xmlns:a16="http://schemas.microsoft.com/office/drawing/2014/main" id="{8E017597-4DC9-F54C-E831-550C688B9497}"/>
              </a:ext>
            </a:extLst>
          </p:cNvPr>
          <p:cNvSpPr/>
          <p:nvPr/>
        </p:nvSpPr>
        <p:spPr>
          <a:xfrm>
            <a:off x="3372787" y="934411"/>
            <a:ext cx="1109272" cy="33982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Şeritli Sağ Ok 4">
            <a:extLst>
              <a:ext uri="{FF2B5EF4-FFF2-40B4-BE49-F238E27FC236}">
                <a16:creationId xmlns:a16="http://schemas.microsoft.com/office/drawing/2014/main" id="{32C24B72-E958-102F-2C6C-59D38EA59ECF}"/>
              </a:ext>
            </a:extLst>
          </p:cNvPr>
          <p:cNvSpPr/>
          <p:nvPr/>
        </p:nvSpPr>
        <p:spPr>
          <a:xfrm>
            <a:off x="3372787" y="3807502"/>
            <a:ext cx="1109272" cy="32978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06800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03C0B4E1-0845-4D99-B2CE-FEC52410855F}"/>
              </a:ext>
            </a:extLst>
          </p:cNvPr>
          <p:cNvSpPr>
            <a:spLocks noGrp="1"/>
          </p:cNvSpPr>
          <p:nvPr>
            <p:ph type="title"/>
          </p:nvPr>
        </p:nvSpPr>
        <p:spPr>
          <a:xfrm>
            <a:off x="692643" y="291073"/>
            <a:ext cx="5977980" cy="1004054"/>
          </a:xfrm>
        </p:spPr>
        <p:txBody>
          <a:bodyPr>
            <a:normAutofit/>
          </a:bodyPr>
          <a:lstStyle/>
          <a:p>
            <a:r>
              <a:rPr lang="tr-TR" sz="4800" b="1">
                <a:latin typeface="Calibri Light" panose="020F0302020204030204" pitchFamily="34" charset="0"/>
                <a:cs typeface="Calibri Light" panose="020F0302020204030204" pitchFamily="34" charset="0"/>
              </a:rPr>
              <a:t>FETAL HAREKET</a:t>
            </a:r>
          </a:p>
        </p:txBody>
      </p:sp>
      <p:sp>
        <p:nvSpPr>
          <p:cNvPr id="9" name="Rectangle 8"/>
          <p:cNvSpPr/>
          <p:nvPr/>
        </p:nvSpPr>
        <p:spPr>
          <a:xfrm>
            <a:off x="692641" y="2527138"/>
            <a:ext cx="9290807" cy="461665"/>
          </a:xfrm>
          <a:prstGeom prst="rect">
            <a:avLst/>
          </a:prstGeom>
        </p:spPr>
        <p:txBody>
          <a:bodyPr wrap="square">
            <a:spAutoFit/>
          </a:bodyPr>
          <a:lstStyle/>
          <a:p>
            <a:pPr marL="285750" indent="-285750">
              <a:buFont typeface="Arial"/>
              <a:buChar char="•"/>
            </a:pPr>
            <a:r>
              <a:rPr lang="en-US" sz="2400" dirty="0">
                <a:latin typeface="Calibri" panose="020F0502020204030204" pitchFamily="34" charset="0"/>
                <a:cs typeface="Calibri" panose="020F0502020204030204" pitchFamily="34" charset="0"/>
              </a:rPr>
              <a:t>Fetal </a:t>
            </a:r>
            <a:r>
              <a:rPr lang="en-US" sz="2400" dirty="0" err="1">
                <a:latin typeface="Calibri" panose="020F0502020204030204" pitchFamily="34" charset="0"/>
                <a:cs typeface="Calibri" panose="020F0502020204030204" pitchFamily="34" charset="0"/>
              </a:rPr>
              <a:t>hareketler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çok</a:t>
            </a:r>
            <a:r>
              <a:rPr lang="en-US" sz="2400" dirty="0">
                <a:latin typeface="Calibri" panose="020F0502020204030204" pitchFamily="34" charset="0"/>
                <a:cs typeface="Calibri" panose="020F0502020204030204" pitchFamily="34" charset="0"/>
              </a:rPr>
              <a:t> </a:t>
            </a:r>
            <a:r>
              <a:rPr lang="en-US" sz="2400" dirty="0">
                <a:solidFill>
                  <a:srgbClr val="FF0000"/>
                </a:solidFill>
                <a:latin typeface="Calibri" panose="020F0502020204030204" pitchFamily="34" charset="0"/>
                <a:cs typeface="Calibri" panose="020F0502020204030204" pitchFamily="34" charset="0"/>
              </a:rPr>
              <a:t>28-34.</a:t>
            </a:r>
            <a:r>
              <a:rPr lang="en-US" sz="2400" dirty="0">
                <a:latin typeface="Calibri" panose="020F0502020204030204" pitchFamily="34" charset="0"/>
                <a:cs typeface="Calibri" panose="020F0502020204030204" pitchFamily="34" charset="0"/>
              </a:rPr>
              <a:t>gebelik </a:t>
            </a:r>
            <a:r>
              <a:rPr lang="en-US" sz="2400" dirty="0" err="1">
                <a:latin typeface="Calibri" panose="020F0502020204030204" pitchFamily="34" charset="0"/>
                <a:cs typeface="Calibri" panose="020F0502020204030204" pitchFamily="34" charset="0"/>
              </a:rPr>
              <a:t>haftaları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arasında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olur</a:t>
            </a:r>
            <a:r>
              <a:rPr lang="en-US" sz="2400" dirty="0">
                <a:latin typeface="Calibri" panose="020F0502020204030204" pitchFamily="34" charset="0"/>
                <a:cs typeface="Calibri" panose="020F0502020204030204" pitchFamily="34" charset="0"/>
              </a:rPr>
              <a:t>.</a:t>
            </a:r>
            <a:endParaRPr lang="tr-TR" sz="2400" dirty="0">
              <a:latin typeface="Calibri" panose="020F0502020204030204" pitchFamily="34" charset="0"/>
              <a:cs typeface="Calibri" panose="020F0502020204030204" pitchFamily="34" charset="0"/>
            </a:endParaRPr>
          </a:p>
        </p:txBody>
      </p:sp>
      <p:sp>
        <p:nvSpPr>
          <p:cNvPr id="10" name="Rectangle 9"/>
          <p:cNvSpPr/>
          <p:nvPr/>
        </p:nvSpPr>
        <p:spPr>
          <a:xfrm>
            <a:off x="692641" y="3330231"/>
            <a:ext cx="9886262" cy="461665"/>
          </a:xfrm>
          <a:prstGeom prst="rect">
            <a:avLst/>
          </a:prstGeom>
        </p:spPr>
        <p:txBody>
          <a:bodyPr wrap="square">
            <a:spAutoFit/>
          </a:bodyPr>
          <a:lstStyle/>
          <a:p>
            <a:pPr marL="285750" indent="-285750">
              <a:buFont typeface="Arial"/>
              <a:buChar char="•"/>
            </a:pPr>
            <a:r>
              <a:rPr lang="en-US" sz="2400">
                <a:latin typeface="Calibri" panose="020F0502020204030204" pitchFamily="34" charset="0"/>
                <a:cs typeface="Calibri" panose="020F0502020204030204" pitchFamily="34" charset="0"/>
              </a:rPr>
              <a:t>Fetal </a:t>
            </a:r>
            <a:r>
              <a:rPr lang="en-US" sz="2400" err="1">
                <a:latin typeface="Calibri" panose="020F0502020204030204" pitchFamily="34" charset="0"/>
                <a:cs typeface="Calibri" panose="020F0502020204030204" pitchFamily="34" charset="0"/>
              </a:rPr>
              <a:t>hareketlerin</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değerlendirilmesi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subjektif</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bir</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değerlendirmedir</a:t>
            </a:r>
            <a:r>
              <a:rPr lang="en-US" sz="2400">
                <a:latin typeface="Calibri" panose="020F0502020204030204" pitchFamily="34" charset="0"/>
                <a:cs typeface="Calibri" panose="020F0502020204030204" pitchFamily="34" charset="0"/>
              </a:rPr>
              <a:t>.</a:t>
            </a:r>
            <a:endParaRPr lang="tr-TR" sz="2400">
              <a:latin typeface="Calibri" panose="020F0502020204030204" pitchFamily="34" charset="0"/>
              <a:cs typeface="Calibri" panose="020F0502020204030204" pitchFamily="34" charset="0"/>
            </a:endParaRPr>
          </a:p>
        </p:txBody>
      </p:sp>
      <p:sp>
        <p:nvSpPr>
          <p:cNvPr id="11" name="Rectangle 10"/>
          <p:cNvSpPr/>
          <p:nvPr/>
        </p:nvSpPr>
        <p:spPr>
          <a:xfrm>
            <a:off x="692642" y="1404739"/>
            <a:ext cx="9886263" cy="830997"/>
          </a:xfrm>
          <a:prstGeom prst="rect">
            <a:avLst/>
          </a:prstGeom>
        </p:spPr>
        <p:txBody>
          <a:bodyPr wrap="square">
            <a:spAutoFit/>
          </a:bodyPr>
          <a:lstStyle/>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A</a:t>
            </a:r>
            <a:r>
              <a:rPr lang="en-US" sz="2400" dirty="0" err="1">
                <a:latin typeface="Calibri" panose="020F0502020204030204" pitchFamily="34" charset="0"/>
                <a:cs typeface="Calibri" panose="020F0502020204030204" pitchFamily="34" charset="0"/>
              </a:rPr>
              <a:t>nnenin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çocuk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hareketlerini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hissetmesi</a:t>
            </a:r>
            <a:r>
              <a:rPr lang="tr-TR"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nulliparlarda</a:t>
            </a:r>
            <a:r>
              <a:rPr lang="en-US" sz="2400" dirty="0">
                <a:latin typeface="Calibri" panose="020F0502020204030204" pitchFamily="34" charset="0"/>
                <a:cs typeface="Calibri" panose="020F0502020204030204" pitchFamily="34" charset="0"/>
              </a:rPr>
              <a:t> </a:t>
            </a:r>
            <a:r>
              <a:rPr lang="en-US" sz="2400" dirty="0">
                <a:solidFill>
                  <a:srgbClr val="FF0000"/>
                </a:solidFill>
                <a:latin typeface="Calibri" panose="020F0502020204030204" pitchFamily="34" charset="0"/>
                <a:cs typeface="Calibri" panose="020F0502020204030204" pitchFamily="34" charset="0"/>
              </a:rPr>
              <a:t>18-20.</a:t>
            </a:r>
            <a:r>
              <a:rPr lang="en-US" sz="2400" dirty="0">
                <a:latin typeface="Calibri" panose="020F0502020204030204" pitchFamily="34" charset="0"/>
                <a:cs typeface="Calibri" panose="020F0502020204030204" pitchFamily="34" charset="0"/>
              </a:rPr>
              <a:t>gebelik </a:t>
            </a:r>
            <a:r>
              <a:rPr lang="en-US" sz="2400" dirty="0" err="1">
                <a:latin typeface="Calibri" panose="020F0502020204030204" pitchFamily="34" charset="0"/>
                <a:cs typeface="Calibri" panose="020F0502020204030204" pitchFamily="34" charset="0"/>
              </a:rPr>
              <a:t>haftası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multiparlarda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ise</a:t>
            </a:r>
            <a:r>
              <a:rPr lang="en-US" sz="2400" dirty="0">
                <a:latin typeface="Calibri" panose="020F0502020204030204" pitchFamily="34" charset="0"/>
                <a:cs typeface="Calibri" panose="020F0502020204030204" pitchFamily="34" charset="0"/>
              </a:rPr>
              <a:t> 16-18. </a:t>
            </a:r>
            <a:r>
              <a:rPr lang="en-US" sz="2400" dirty="0" err="1">
                <a:latin typeface="Calibri" panose="020F0502020204030204" pitchFamily="34" charset="0"/>
                <a:cs typeface="Calibri" panose="020F0502020204030204" pitchFamily="34" charset="0"/>
              </a:rPr>
              <a:t>gebelik</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haftaları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dolaylarında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başlar</a:t>
            </a:r>
            <a:r>
              <a:rPr lang="tr-TR" sz="2400" dirty="0">
                <a:latin typeface="Calibri" panose="020F0502020204030204" pitchFamily="34" charset="0"/>
                <a:cs typeface="Calibri" panose="020F0502020204030204" pitchFamily="34" charset="0"/>
              </a:rPr>
              <a:t>.</a:t>
            </a:r>
          </a:p>
        </p:txBody>
      </p:sp>
      <p:pic>
        <p:nvPicPr>
          <p:cNvPr id="5122" name="Picture 2" descr="Anne Karnında Bebek Hareketleri Hakkında Bilmeniz Gereken Her Şey! - Happy  Mom">
            <a:extLst>
              <a:ext uri="{FF2B5EF4-FFF2-40B4-BE49-F238E27FC236}">
                <a16:creationId xmlns:a16="http://schemas.microsoft.com/office/drawing/2014/main" id="{D263AD13-1A63-9D87-72C6-4185125EE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250" y="4013088"/>
            <a:ext cx="4478103" cy="284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3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CF9E104-7D42-8F18-5DEB-B7C682E7F9A7}"/>
              </a:ext>
            </a:extLst>
          </p:cNvPr>
          <p:cNvSpPr>
            <a:spLocks noGrp="1"/>
          </p:cNvSpPr>
          <p:nvPr>
            <p:ph type="title"/>
          </p:nvPr>
        </p:nvSpPr>
        <p:spPr>
          <a:xfrm>
            <a:off x="1454807" y="2496987"/>
            <a:ext cx="3122148" cy="4807541"/>
          </a:xfrm>
        </p:spPr>
        <p:txBody>
          <a:bodyPr>
            <a:normAutofit/>
          </a:bodyPr>
          <a:lstStyle/>
          <a:p>
            <a:r>
              <a:rPr lang="tr-TR" b="1">
                <a:latin typeface="Calibri" panose="020F0502020204030204" pitchFamily="34" charset="0"/>
                <a:cs typeface="Calibri" panose="020F0502020204030204" pitchFamily="34" charset="0"/>
              </a:rPr>
              <a:t>Bizde nasıl?</a:t>
            </a:r>
          </a:p>
        </p:txBody>
      </p:sp>
      <p:cxnSp>
        <p:nvCxnSpPr>
          <p:cNvPr id="24" name="Straight Connector 1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12">
            <a:extLst>
              <a:ext uri="{FF2B5EF4-FFF2-40B4-BE49-F238E27FC236}">
                <a16:creationId xmlns:a16="http://schemas.microsoft.com/office/drawing/2014/main" id="{7BB25A96-E96A-4D45-AA98-5275E81FA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956" y="0"/>
            <a:ext cx="7615044" cy="6858000"/>
          </a:xfrm>
          <a:custGeom>
            <a:avLst/>
            <a:gdLst>
              <a:gd name="connsiteX0" fmla="*/ 2017353 w 7615044"/>
              <a:gd name="connsiteY0" fmla="*/ 0 h 6858000"/>
              <a:gd name="connsiteX1" fmla="*/ 3903088 w 7615044"/>
              <a:gd name="connsiteY1" fmla="*/ 0 h 6858000"/>
              <a:gd name="connsiteX2" fmla="*/ 5215066 w 7615044"/>
              <a:gd name="connsiteY2" fmla="*/ 0 h 6858000"/>
              <a:gd name="connsiteX3" fmla="*/ 7615044 w 7615044"/>
              <a:gd name="connsiteY3" fmla="*/ 0 h 6858000"/>
              <a:gd name="connsiteX4" fmla="*/ 7615044 w 7615044"/>
              <a:gd name="connsiteY4" fmla="*/ 6858000 h 6858000"/>
              <a:gd name="connsiteX5" fmla="*/ 5215066 w 7615044"/>
              <a:gd name="connsiteY5" fmla="*/ 6858000 h 6858000"/>
              <a:gd name="connsiteX6" fmla="*/ 3903088 w 7615044"/>
              <a:gd name="connsiteY6" fmla="*/ 6858000 h 6858000"/>
              <a:gd name="connsiteX7" fmla="*/ 1292431 w 7615044"/>
              <a:gd name="connsiteY7" fmla="*/ 6858000 h 6858000"/>
              <a:gd name="connsiteX8" fmla="*/ 1012702 w 7615044"/>
              <a:gd name="connsiteY8" fmla="*/ 6549681 h 6858000"/>
              <a:gd name="connsiteX9" fmla="*/ 0 w 7615044"/>
              <a:gd name="connsiteY9" fmla="*/ 3723759 h 6858000"/>
              <a:gd name="connsiteX10" fmla="*/ 1955279 w 7615044"/>
              <a:gd name="connsiteY10"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5044" h="6858000">
                <a:moveTo>
                  <a:pt x="2017353" y="0"/>
                </a:moveTo>
                <a:lnTo>
                  <a:pt x="3903088" y="0"/>
                </a:lnTo>
                <a:lnTo>
                  <a:pt x="5215066" y="0"/>
                </a:lnTo>
                <a:lnTo>
                  <a:pt x="7615044" y="0"/>
                </a:lnTo>
                <a:lnTo>
                  <a:pt x="7615044" y="6858000"/>
                </a:lnTo>
                <a:lnTo>
                  <a:pt x="5215066" y="6858000"/>
                </a:lnTo>
                <a:lnTo>
                  <a:pt x="3903088"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27" name="İçerik Yer Tutucusu 2">
            <a:extLst>
              <a:ext uri="{FF2B5EF4-FFF2-40B4-BE49-F238E27FC236}">
                <a16:creationId xmlns:a16="http://schemas.microsoft.com/office/drawing/2014/main" id="{40DD43CD-9E31-D535-875C-7DD99288573B}"/>
              </a:ext>
            </a:extLst>
          </p:cNvPr>
          <p:cNvGraphicFramePr>
            <a:graphicFrameLocks noGrp="1"/>
          </p:cNvGraphicFramePr>
          <p:nvPr>
            <p:ph idx="1"/>
            <p:extLst>
              <p:ext uri="{D42A27DB-BD31-4B8C-83A1-F6EECF244321}">
                <p14:modId xmlns:p14="http://schemas.microsoft.com/office/powerpoint/2010/main" val="2209984517"/>
              </p:ext>
            </p:extLst>
          </p:nvPr>
        </p:nvGraphicFramePr>
        <p:xfrm>
          <a:off x="5682343" y="972642"/>
          <a:ext cx="5750705" cy="4979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6214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6108B9D4-EF1A-42DF-A460-DB6E00E36980}"/>
              </a:ext>
            </a:extLst>
          </p:cNvPr>
          <p:cNvSpPr txBox="1">
            <a:spLocks/>
          </p:cNvSpPr>
          <p:nvPr/>
        </p:nvSpPr>
        <p:spPr>
          <a:xfrm>
            <a:off x="655500" y="1600200"/>
            <a:ext cx="8350714" cy="462429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err="1">
                <a:latin typeface="Calibri" panose="020F0502020204030204" pitchFamily="34" charset="0"/>
                <a:cs typeface="Calibri" panose="020F0502020204030204" pitchFamily="34" charset="0"/>
              </a:rPr>
              <a:t>Objektif</a:t>
            </a:r>
            <a:r>
              <a:rPr lang="en-US" dirty="0">
                <a:latin typeface="Calibri" panose="020F0502020204030204" pitchFamily="34" charset="0"/>
                <a:cs typeface="Calibri" panose="020F0502020204030204" pitchFamily="34" charset="0"/>
              </a:rPr>
              <a:t> hale </a:t>
            </a:r>
            <a:r>
              <a:rPr lang="en-US" dirty="0" err="1">
                <a:latin typeface="Calibri" panose="020F0502020204030204" pitchFamily="34" charset="0"/>
                <a:cs typeface="Calibri" panose="020F0502020204030204" pitchFamily="34" charset="0"/>
              </a:rPr>
              <a:t>getirmek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için</a:t>
            </a:r>
            <a:r>
              <a:rPr lang="en-US" dirty="0">
                <a:latin typeface="Calibri" panose="020F0502020204030204" pitchFamily="34" charset="0"/>
                <a:cs typeface="Calibri" panose="020F0502020204030204" pitchFamily="34" charset="0"/>
              </a:rPr>
              <a:t> fetal </a:t>
            </a:r>
            <a:r>
              <a:rPr lang="en-US" dirty="0" err="1">
                <a:latin typeface="Calibri" panose="020F0502020204030204" pitchFamily="34" charset="0"/>
                <a:cs typeface="Calibri" panose="020F0502020204030204" pitchFamily="34" charset="0"/>
              </a:rPr>
              <a:t>hareketlerin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sayılması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yöntemleri</a:t>
            </a:r>
            <a:r>
              <a:rPr lang="tr-TR"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geliştirilmiştir</a:t>
            </a:r>
            <a:r>
              <a:rPr lang="tr-TR" dirty="0">
                <a:latin typeface="Calibri" panose="020F0502020204030204" pitchFamily="34" charset="0"/>
                <a:cs typeface="Calibri" panose="020F0502020204030204" pitchFamily="34" charset="0"/>
              </a:rPr>
              <a:t>.</a:t>
            </a:r>
          </a:p>
          <a:p>
            <a:endParaRPr lang="tr-TR"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kullanışlı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olanı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gebenin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akşam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çocuğun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hareketli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olduğu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dikkatini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verebileceği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dönemde</a:t>
            </a:r>
            <a:r>
              <a:rPr lang="en-US" dirty="0">
                <a:latin typeface="Calibri" panose="020F0502020204030204" pitchFamily="34" charset="0"/>
                <a:cs typeface="Calibri" panose="020F0502020204030204" pitchFamily="34" charset="0"/>
              </a:rPr>
              <a:t> </a:t>
            </a:r>
            <a:r>
              <a:rPr lang="en-US" dirty="0">
                <a:solidFill>
                  <a:srgbClr val="FF0000"/>
                </a:solidFill>
                <a:latin typeface="Calibri" panose="020F0502020204030204" pitchFamily="34" charset="0"/>
                <a:cs typeface="Calibri" panose="020F0502020204030204" pitchFamily="34" charset="0"/>
              </a:rPr>
              <a:t>10 fetal </a:t>
            </a:r>
            <a:r>
              <a:rPr lang="en-US" dirty="0" err="1">
                <a:solidFill>
                  <a:srgbClr val="FF0000"/>
                </a:solidFill>
                <a:latin typeface="Calibri" panose="020F0502020204030204" pitchFamily="34" charset="0"/>
                <a:cs typeface="Calibri" panose="020F0502020204030204" pitchFamily="34" charset="0"/>
              </a:rPr>
              <a:t>hareketi</a:t>
            </a:r>
            <a:r>
              <a:rPr lang="en-US" dirty="0">
                <a:solidFill>
                  <a:srgbClr val="FF0000"/>
                </a:solidFill>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dakika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yaptığını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belirlemesidir</a:t>
            </a:r>
            <a:r>
              <a:rPr lang="en-US" dirty="0">
                <a:latin typeface="Calibri" panose="020F0502020204030204" pitchFamily="34" charset="0"/>
                <a:cs typeface="Calibri" panose="020F0502020204030204" pitchFamily="34" charset="0"/>
              </a:rPr>
              <a:t>. </a:t>
            </a:r>
          </a:p>
          <a:p>
            <a:endParaRPr lang="tr-TR" dirty="0">
              <a:latin typeface="Calibri" panose="020F0502020204030204" pitchFamily="34" charset="0"/>
              <a:cs typeface="Calibri" panose="020F0502020204030204" pitchFamily="34" charset="0"/>
            </a:endParaRPr>
          </a:p>
          <a:p>
            <a:r>
              <a:rPr lang="en-US" dirty="0">
                <a:solidFill>
                  <a:srgbClr val="FF0000"/>
                </a:solidFill>
                <a:latin typeface="Calibri" panose="020F0502020204030204" pitchFamily="34" charset="0"/>
                <a:cs typeface="Calibri" panose="020F0502020204030204" pitchFamily="34" charset="0"/>
              </a:rPr>
              <a:t>2 </a:t>
            </a:r>
            <a:r>
              <a:rPr lang="en-US" dirty="0" err="1">
                <a:solidFill>
                  <a:srgbClr val="FF0000"/>
                </a:solidFill>
                <a:latin typeface="Calibri" panose="020F0502020204030204" pitchFamily="34" charset="0"/>
                <a:cs typeface="Calibri" panose="020F0502020204030204" pitchFamily="34" charset="0"/>
              </a:rPr>
              <a:t>saat</a:t>
            </a:r>
            <a:r>
              <a:rPr lang="en-US" dirty="0">
                <a:solidFill>
                  <a:srgbClr val="FF0000"/>
                </a:solidFill>
                <a:latin typeface="Calibri" panose="020F0502020204030204" pitchFamily="34" charset="0"/>
                <a:cs typeface="Calibri" panose="020F0502020204030204" pitchFamily="34" charset="0"/>
              </a:rPr>
              <a:t> </a:t>
            </a:r>
            <a:r>
              <a:rPr lang="en-US" dirty="0" err="1">
                <a:solidFill>
                  <a:srgbClr val="FF0000"/>
                </a:solidFill>
                <a:latin typeface="Calibri" panose="020F0502020204030204" pitchFamily="34" charset="0"/>
                <a:cs typeface="Calibri" panose="020F0502020204030204" pitchFamily="34" charset="0"/>
              </a:rPr>
              <a:t>içinde</a:t>
            </a:r>
            <a:r>
              <a:rPr lang="en-US" dirty="0">
                <a:solidFill>
                  <a:srgbClr val="FF0000"/>
                </a:solidFill>
                <a:latin typeface="Calibri" panose="020F0502020204030204" pitchFamily="34" charset="0"/>
                <a:cs typeface="Calibri" panose="020F0502020204030204" pitchFamily="34" charset="0"/>
              </a:rPr>
              <a:t> 10 </a:t>
            </a:r>
            <a:r>
              <a:rPr lang="en-US" dirty="0" err="1">
                <a:latin typeface="Calibri" panose="020F0502020204030204" pitchFamily="34" charset="0"/>
                <a:cs typeface="Calibri" panose="020F0502020204030204" pitchFamily="34" charset="0"/>
              </a:rPr>
              <a:t>hareketin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tamamlanmaması</a:t>
            </a:r>
            <a:r>
              <a:rPr lang="en-US" dirty="0">
                <a:latin typeface="Calibri" panose="020F0502020204030204" pitchFamily="34" charset="0"/>
                <a:cs typeface="Calibri" panose="020F0502020204030204" pitchFamily="34" charset="0"/>
              </a:rPr>
              <a:t>, fetal </a:t>
            </a:r>
            <a:r>
              <a:rPr lang="en-US" dirty="0" err="1">
                <a:latin typeface="Calibri" panose="020F0502020204030204" pitchFamily="34" charset="0"/>
                <a:cs typeface="Calibri" panose="020F0502020204030204" pitchFamily="34" charset="0"/>
              </a:rPr>
              <a:t>hareketlerde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azalma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olarak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yorumlanmaktadır</a:t>
            </a:r>
            <a:r>
              <a:rPr lang="en-US" dirty="0">
                <a:latin typeface="Calibri" panose="020F0502020204030204" pitchFamily="34" charset="0"/>
                <a:cs typeface="Calibri" panose="020F0502020204030204" pitchFamily="34" charset="0"/>
              </a:rPr>
              <a:t>. </a:t>
            </a:r>
            <a:endParaRPr lang="tr-TR" dirty="0">
              <a:latin typeface="Calibri" panose="020F0502020204030204" pitchFamily="34" charset="0"/>
              <a:cs typeface="Calibri" panose="020F0502020204030204" pitchFamily="34" charset="0"/>
            </a:endParaRPr>
          </a:p>
          <a:p>
            <a:endParaRPr lang="tr-TR" sz="3200" dirty="0">
              <a:latin typeface="Calibri" panose="020F0502020204030204" pitchFamily="34" charset="0"/>
              <a:cs typeface="Calibri" panose="020F0502020204030204" pitchFamily="34" charset="0"/>
            </a:endParaRPr>
          </a:p>
        </p:txBody>
      </p:sp>
      <p:pic>
        <p:nvPicPr>
          <p:cNvPr id="5" name="Picture 2" descr="https://ae01.alicdn.com/kf/HTB1_JnwPXXXXXXaaXXXq6xXFXXXJ/Ah-ap-Abak-s-ocuk-ocuk-Sayma-Say-Matematik-renme-Oyuncak-Bebek-ocuk-E-itim-Matematik.jpg_640x640.jpg">
            <a:extLst>
              <a:ext uri="{FF2B5EF4-FFF2-40B4-BE49-F238E27FC236}">
                <a16:creationId xmlns:a16="http://schemas.microsoft.com/office/drawing/2014/main" id="{F441A76D-2837-4DE2-94B6-8E5828DFE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1713" y="2146907"/>
            <a:ext cx="3104793" cy="256418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Unvan 1">
            <a:extLst>
              <a:ext uri="{FF2B5EF4-FFF2-40B4-BE49-F238E27FC236}">
                <a16:creationId xmlns:a16="http://schemas.microsoft.com/office/drawing/2014/main" id="{03C0B4E1-0845-4D99-B2CE-FEC52410855F}"/>
              </a:ext>
            </a:extLst>
          </p:cNvPr>
          <p:cNvSpPr>
            <a:spLocks noGrp="1"/>
          </p:cNvSpPr>
          <p:nvPr>
            <p:ph type="title"/>
          </p:nvPr>
        </p:nvSpPr>
        <p:spPr>
          <a:xfrm>
            <a:off x="655500" y="374251"/>
            <a:ext cx="4201313" cy="790259"/>
          </a:xfrm>
        </p:spPr>
        <p:txBody>
          <a:bodyPr>
            <a:normAutofit/>
          </a:bodyPr>
          <a:lstStyle/>
          <a:p>
            <a:r>
              <a:rPr lang="tr-TR" sz="4400" b="1" dirty="0">
                <a:latin typeface="Calibri Light" panose="020F0302020204030204" pitchFamily="34" charset="0"/>
                <a:cs typeface="Calibri Light" panose="020F0302020204030204" pitchFamily="34" charset="0"/>
              </a:rPr>
              <a:t>FETAL HAREKET</a:t>
            </a:r>
          </a:p>
        </p:txBody>
      </p:sp>
    </p:spTree>
    <p:extLst>
      <p:ext uri="{BB962C8B-B14F-4D97-AF65-F5344CB8AC3E}">
        <p14:creationId xmlns:p14="http://schemas.microsoft.com/office/powerpoint/2010/main" val="662409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70" y="502920"/>
            <a:ext cx="3168812" cy="640080"/>
          </a:xfrm>
        </p:spPr>
        <p:txBody>
          <a:bodyPr>
            <a:normAutofit/>
          </a:bodyPr>
          <a:lstStyle/>
          <a:p>
            <a:r>
              <a:rPr lang="en-US" sz="4000" b="1">
                <a:latin typeface="Calibri Light" panose="020F0302020204030204" pitchFamily="34" charset="0"/>
                <a:cs typeface="Calibri Light" panose="020F0302020204030204" pitchFamily="34" charset="0"/>
              </a:rPr>
              <a:t>GDM</a:t>
            </a:r>
          </a:p>
        </p:txBody>
      </p:sp>
      <p:sp>
        <p:nvSpPr>
          <p:cNvPr id="3" name="Content Placeholder 2"/>
          <p:cNvSpPr>
            <a:spLocks noGrp="1"/>
          </p:cNvSpPr>
          <p:nvPr>
            <p:ph idx="1"/>
          </p:nvPr>
        </p:nvSpPr>
        <p:spPr>
          <a:xfrm>
            <a:off x="738170" y="1518458"/>
            <a:ext cx="11190594" cy="1467743"/>
          </a:xfrm>
        </p:spPr>
        <p:txBody>
          <a:bodyPr>
            <a:normAutofit/>
          </a:bodyPr>
          <a:lstStyle/>
          <a:p>
            <a:r>
              <a:rPr lang="en-US" sz="2400" err="1">
                <a:latin typeface="Calibri" panose="020F0502020204030204" pitchFamily="34" charset="0"/>
                <a:cs typeface="Calibri" panose="020F0502020204030204" pitchFamily="34" charset="0"/>
              </a:rPr>
              <a:t>Tüm</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gebelerde</a:t>
            </a:r>
            <a:r>
              <a:rPr lang="en-US" sz="2400">
                <a:latin typeface="Calibri" panose="020F0502020204030204" pitchFamily="34" charset="0"/>
                <a:cs typeface="Calibri" panose="020F0502020204030204" pitchFamily="34" charset="0"/>
              </a:rPr>
              <a:t> 24-28.haftalar </a:t>
            </a:r>
            <a:r>
              <a:rPr lang="en-US" sz="2400" err="1">
                <a:latin typeface="Calibri" panose="020F0502020204030204" pitchFamily="34" charset="0"/>
                <a:cs typeface="Calibri" panose="020F0502020204030204" pitchFamily="34" charset="0"/>
              </a:rPr>
              <a:t>arasında</a:t>
            </a:r>
            <a:r>
              <a:rPr lang="en-US" sz="2400">
                <a:latin typeface="Calibri" panose="020F0502020204030204" pitchFamily="34" charset="0"/>
                <a:cs typeface="Calibri" panose="020F0502020204030204" pitchFamily="34" charset="0"/>
              </a:rPr>
              <a:t> </a:t>
            </a:r>
            <a:r>
              <a:rPr lang="en-US" sz="2400">
                <a:solidFill>
                  <a:srgbClr val="C00000"/>
                </a:solidFill>
                <a:latin typeface="Calibri" panose="020F0502020204030204" pitchFamily="34" charset="0"/>
                <a:cs typeface="Calibri" panose="020F0502020204030204" pitchFamily="34" charset="0"/>
              </a:rPr>
              <a:t>“</a:t>
            </a:r>
            <a:r>
              <a:rPr lang="en-US" sz="2400" err="1">
                <a:solidFill>
                  <a:srgbClr val="C00000"/>
                </a:solidFill>
                <a:latin typeface="Calibri" panose="020F0502020204030204" pitchFamily="34" charset="0"/>
                <a:cs typeface="Calibri" panose="020F0502020204030204" pitchFamily="34" charset="0"/>
              </a:rPr>
              <a:t>Glukoz</a:t>
            </a:r>
            <a:r>
              <a:rPr lang="en-US" sz="2400">
                <a:solidFill>
                  <a:srgbClr val="C00000"/>
                </a:solidFill>
                <a:latin typeface="Calibri" panose="020F0502020204030204" pitchFamily="34" charset="0"/>
                <a:cs typeface="Calibri" panose="020F0502020204030204" pitchFamily="34" charset="0"/>
              </a:rPr>
              <a:t> Tarama Testi” </a:t>
            </a:r>
            <a:r>
              <a:rPr lang="en-US" sz="2400" err="1">
                <a:latin typeface="Calibri" panose="020F0502020204030204" pitchFamily="34" charset="0"/>
                <a:cs typeface="Calibri" panose="020F0502020204030204" pitchFamily="34" charset="0"/>
              </a:rPr>
              <a:t>yapılmalıdır</a:t>
            </a:r>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Risk </a:t>
            </a:r>
            <a:r>
              <a:rPr lang="en-US" sz="2400" err="1">
                <a:latin typeface="Calibri" panose="020F0502020204030204" pitchFamily="34" charset="0"/>
                <a:cs typeface="Calibri" panose="020F0502020204030204" pitchFamily="34" charset="0"/>
              </a:rPr>
              <a:t>gruplarında</a:t>
            </a:r>
            <a:r>
              <a:rPr lang="en-US" sz="2400">
                <a:latin typeface="Calibri" panose="020F0502020204030204" pitchFamily="34" charset="0"/>
                <a:cs typeface="Calibri" panose="020F0502020204030204" pitchFamily="34" charset="0"/>
              </a:rPr>
              <a:t> ilk </a:t>
            </a:r>
            <a:r>
              <a:rPr lang="en-US" sz="2400" err="1">
                <a:latin typeface="Calibri" panose="020F0502020204030204" pitchFamily="34" charset="0"/>
                <a:cs typeface="Calibri" panose="020F0502020204030204" pitchFamily="34" charset="0"/>
              </a:rPr>
              <a:t>müracaat</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edilen</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gebelik</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haftasında</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Açlık</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plazma</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glukozu</a:t>
            </a:r>
            <a:r>
              <a:rPr lang="en-US" sz="2400">
                <a:latin typeface="Calibri" panose="020F0502020204030204" pitchFamily="34" charset="0"/>
                <a:cs typeface="Calibri" panose="020F0502020204030204" pitchFamily="34" charset="0"/>
              </a:rPr>
              <a:t> 100-126 </a:t>
            </a:r>
            <a:r>
              <a:rPr lang="en-US" sz="2400" err="1">
                <a:latin typeface="Calibri" panose="020F0502020204030204" pitchFamily="34" charset="0"/>
                <a:cs typeface="Calibri" panose="020F0502020204030204" pitchFamily="34" charset="0"/>
              </a:rPr>
              <a:t>arasında</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olanlara</a:t>
            </a:r>
            <a:r>
              <a:rPr lang="en-US" sz="2400">
                <a:latin typeface="Calibri" panose="020F0502020204030204" pitchFamily="34" charset="0"/>
                <a:cs typeface="Calibri" panose="020F0502020204030204" pitchFamily="34" charset="0"/>
              </a:rPr>
              <a:t> OGTT </a:t>
            </a:r>
            <a:r>
              <a:rPr lang="en-US" sz="2400" err="1">
                <a:latin typeface="Calibri" panose="020F0502020204030204" pitchFamily="34" charset="0"/>
                <a:cs typeface="Calibri" panose="020F0502020204030204" pitchFamily="34" charset="0"/>
              </a:rPr>
              <a:t>testi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uygulanmalıdır</a:t>
            </a:r>
            <a:r>
              <a:rPr lang="en-US" sz="2400">
                <a:latin typeface="Calibri" panose="020F0502020204030204" pitchFamily="34" charset="0"/>
                <a:cs typeface="Calibri" panose="020F0502020204030204" pitchFamily="34" charset="0"/>
              </a:rPr>
              <a:t>.*</a:t>
            </a:r>
          </a:p>
        </p:txBody>
      </p:sp>
      <p:pic>
        <p:nvPicPr>
          <p:cNvPr id="6" name="Picture 3" descr="Ekran Resmi 2022-11-05 22.15.34.png">
            <a:extLst>
              <a:ext uri="{FF2B5EF4-FFF2-40B4-BE49-F238E27FC236}">
                <a16:creationId xmlns:a16="http://schemas.microsoft.com/office/drawing/2014/main" id="{F1853DF4-A583-4500-10D2-1223503B6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167" y="2986201"/>
            <a:ext cx="5217665" cy="3871799"/>
          </a:xfrm>
          <a:prstGeom prst="rect">
            <a:avLst/>
          </a:prstGeom>
        </p:spPr>
      </p:pic>
    </p:spTree>
    <p:extLst>
      <p:ext uri="{BB962C8B-B14F-4D97-AF65-F5344CB8AC3E}">
        <p14:creationId xmlns:p14="http://schemas.microsoft.com/office/powerpoint/2010/main" val="1123093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137" y="4020577"/>
            <a:ext cx="11708863" cy="5674846"/>
          </a:xfrm>
        </p:spPr>
        <p:txBody>
          <a:bodyPr>
            <a:noAutofit/>
          </a:bodyPr>
          <a:lstStyle/>
          <a:p>
            <a:pPr algn="just"/>
            <a:r>
              <a:rPr lang="en-US" sz="2400" u="sng" dirty="0">
                <a:solidFill>
                  <a:schemeClr val="tx1"/>
                </a:solidFill>
                <a:latin typeface="Calibri" panose="020F0502020204030204" pitchFamily="34" charset="0"/>
                <a:cs typeface="Calibri" panose="020F0502020204030204" pitchFamily="34" charset="0"/>
              </a:rPr>
              <a:t>Risk </a:t>
            </a:r>
            <a:r>
              <a:rPr lang="en-US" sz="2400" u="sng" dirty="0" err="1">
                <a:solidFill>
                  <a:schemeClr val="tx1"/>
                </a:solidFill>
                <a:latin typeface="Calibri" panose="020F0502020204030204" pitchFamily="34" charset="0"/>
                <a:cs typeface="Calibri" panose="020F0502020204030204" pitchFamily="34" charset="0"/>
              </a:rPr>
              <a:t>faktörü</a:t>
            </a:r>
            <a:r>
              <a:rPr lang="en-US" sz="2400" u="sng" dirty="0">
                <a:solidFill>
                  <a:schemeClr val="tx1"/>
                </a:solidFill>
                <a:latin typeface="Calibri" panose="020F0502020204030204" pitchFamily="34" charset="0"/>
                <a:cs typeface="Calibri" panose="020F0502020204030204" pitchFamily="34" charset="0"/>
              </a:rPr>
              <a:t> </a:t>
            </a:r>
            <a:r>
              <a:rPr lang="en-US" sz="2400" u="sng" dirty="0" err="1">
                <a:solidFill>
                  <a:schemeClr val="tx1"/>
                </a:solidFill>
                <a:latin typeface="Calibri" panose="020F0502020204030204" pitchFamily="34" charset="0"/>
                <a:cs typeface="Calibri" panose="020F0502020204030204" pitchFamily="34" charset="0"/>
              </a:rPr>
              <a:t>varsa</a:t>
            </a:r>
            <a:r>
              <a:rPr lang="en-US" sz="2400" u="sng" dirty="0">
                <a:solidFill>
                  <a:schemeClr val="tx1"/>
                </a:solidFill>
                <a:latin typeface="Calibri" panose="020F0502020204030204" pitchFamily="34" charset="0"/>
                <a:cs typeface="Calibri" panose="020F0502020204030204" pitchFamily="34" charset="0"/>
              </a:rPr>
              <a:t> </a:t>
            </a:r>
            <a:r>
              <a:rPr lang="en-US" sz="2400" u="sng" dirty="0" err="1">
                <a:solidFill>
                  <a:schemeClr val="tx1"/>
                </a:solidFill>
                <a:latin typeface="Calibri" panose="020F0502020204030204" pitchFamily="34" charset="0"/>
                <a:cs typeface="Calibri" panose="020F0502020204030204" pitchFamily="34" charset="0"/>
              </a:rPr>
              <a:t>kan</a:t>
            </a:r>
            <a:r>
              <a:rPr lang="en-US" sz="2400" u="sng" dirty="0">
                <a:solidFill>
                  <a:schemeClr val="tx1"/>
                </a:solidFill>
                <a:latin typeface="Calibri" panose="020F0502020204030204" pitchFamily="34" charset="0"/>
                <a:cs typeface="Calibri" panose="020F0502020204030204" pitchFamily="34" charset="0"/>
              </a:rPr>
              <a:t> </a:t>
            </a:r>
            <a:r>
              <a:rPr lang="en-US" sz="2400" u="sng" dirty="0" err="1">
                <a:solidFill>
                  <a:schemeClr val="tx1"/>
                </a:solidFill>
                <a:latin typeface="Calibri" panose="020F0502020204030204" pitchFamily="34" charset="0"/>
                <a:cs typeface="Calibri" panose="020F0502020204030204" pitchFamily="34" charset="0"/>
              </a:rPr>
              <a:t>şekerine</a:t>
            </a:r>
            <a:r>
              <a:rPr lang="en-US" sz="2400" u="sng" dirty="0">
                <a:solidFill>
                  <a:schemeClr val="tx1"/>
                </a:solidFill>
                <a:latin typeface="Calibri" panose="020F0502020204030204" pitchFamily="34" charset="0"/>
                <a:cs typeface="Calibri" panose="020F0502020204030204" pitchFamily="34" charset="0"/>
              </a:rPr>
              <a:t> </a:t>
            </a:r>
            <a:r>
              <a:rPr lang="en-US" sz="2400" u="sng" dirty="0" err="1">
                <a:solidFill>
                  <a:schemeClr val="tx1"/>
                </a:solidFill>
                <a:latin typeface="Calibri" panose="020F0502020204030204" pitchFamily="34" charset="0"/>
                <a:cs typeface="Calibri" panose="020F0502020204030204" pitchFamily="34" charset="0"/>
              </a:rPr>
              <a:t>bakınız</a:t>
            </a:r>
            <a:r>
              <a:rPr lang="en-US" sz="2400" dirty="0">
                <a:solidFill>
                  <a:schemeClr val="tx1"/>
                </a:solidFill>
                <a:latin typeface="Calibri" panose="020F0502020204030204" pitchFamily="34" charset="0"/>
                <a:cs typeface="Calibri" panose="020F0502020204030204" pitchFamily="34" charset="0"/>
              </a:rPr>
              <a:t>.</a:t>
            </a:r>
          </a:p>
          <a:p>
            <a:pPr marL="0" indent="0" algn="just">
              <a:buNone/>
            </a:pPr>
            <a:r>
              <a:rPr lang="en-US" sz="2400" dirty="0">
                <a:solidFill>
                  <a:schemeClr val="tx1"/>
                </a:solidFill>
                <a:latin typeface="Calibri" panose="020F0502020204030204" pitchFamily="34" charset="0"/>
                <a:cs typeface="Calibri" panose="020F0502020204030204" pitchFamily="34" charset="0"/>
              </a:rPr>
              <a:t>(AKŞ≥126/dl </a:t>
            </a:r>
            <a:r>
              <a:rPr lang="en-US" sz="2400" dirty="0" err="1">
                <a:solidFill>
                  <a:schemeClr val="tx1"/>
                </a:solidFill>
                <a:latin typeface="Calibri" panose="020F0502020204030204" pitchFamily="34" charset="0"/>
                <a:cs typeface="Calibri" panose="020F0502020204030204" pitchFamily="34" charset="0"/>
              </a:rPr>
              <a:t>veya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rastgele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bakılan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kan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şekeri</a:t>
            </a:r>
            <a:r>
              <a:rPr lang="en-US" sz="2400" dirty="0">
                <a:solidFill>
                  <a:schemeClr val="tx1"/>
                </a:solidFill>
                <a:latin typeface="Calibri" panose="020F0502020204030204" pitchFamily="34" charset="0"/>
                <a:cs typeface="Calibri" panose="020F0502020204030204" pitchFamily="34" charset="0"/>
              </a:rPr>
              <a:t> ≥200 mg/dl </a:t>
            </a:r>
            <a:r>
              <a:rPr lang="en-US" sz="2400" dirty="0" err="1">
                <a:solidFill>
                  <a:schemeClr val="tx1"/>
                </a:solidFill>
                <a:latin typeface="Calibri" panose="020F0502020204030204" pitchFamily="34" charset="0"/>
                <a:cs typeface="Calibri" panose="020F0502020204030204" pitchFamily="34" charset="0"/>
              </a:rPr>
              <a:t>ise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aşikar</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diyabet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tanısı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konulur</a:t>
            </a:r>
            <a:r>
              <a:rPr lang="en-US" sz="2400" dirty="0">
                <a:solidFill>
                  <a:schemeClr val="tx1"/>
                </a:solidFill>
                <a:latin typeface="Calibri" panose="020F0502020204030204" pitchFamily="34" charset="0"/>
                <a:cs typeface="Calibri" panose="020F0502020204030204" pitchFamily="34" charset="0"/>
              </a:rPr>
              <a:t>.)</a:t>
            </a:r>
          </a:p>
          <a:p>
            <a:r>
              <a:rPr lang="en-US" sz="2400" dirty="0">
                <a:solidFill>
                  <a:schemeClr val="tx1"/>
                </a:solidFill>
                <a:latin typeface="Calibri" panose="020F0502020204030204" pitchFamily="34" charset="0"/>
                <a:cs typeface="Calibri" panose="020F0502020204030204" pitchFamily="34" charset="0"/>
              </a:rPr>
              <a:t>Bu </a:t>
            </a:r>
            <a:r>
              <a:rPr lang="en-US" sz="2400" dirty="0" err="1">
                <a:solidFill>
                  <a:schemeClr val="tx1"/>
                </a:solidFill>
                <a:latin typeface="Calibri" panose="020F0502020204030204" pitchFamily="34" charset="0"/>
                <a:cs typeface="Calibri" panose="020F0502020204030204" pitchFamily="34" charset="0"/>
              </a:rPr>
              <a:t>değerlerin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altında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ise</a:t>
            </a:r>
            <a:r>
              <a:rPr lang="en-US" sz="2400" dirty="0">
                <a:solidFill>
                  <a:schemeClr val="tx1"/>
                </a:solidFill>
                <a:latin typeface="Calibri" panose="020F0502020204030204" pitchFamily="34" charset="0"/>
                <a:cs typeface="Calibri" panose="020F0502020204030204" pitchFamily="34" charset="0"/>
              </a:rPr>
              <a:t> 75 gr oral </a:t>
            </a:r>
            <a:r>
              <a:rPr lang="en-US" sz="2400" dirty="0" err="1">
                <a:solidFill>
                  <a:schemeClr val="tx1"/>
                </a:solidFill>
                <a:latin typeface="Calibri" panose="020F0502020204030204" pitchFamily="34" charset="0"/>
                <a:cs typeface="Calibri" panose="020F0502020204030204" pitchFamily="34" charset="0"/>
              </a:rPr>
              <a:t>glukoz</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tanı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testinin</a:t>
            </a:r>
            <a:r>
              <a:rPr lang="en-US" sz="2400" dirty="0">
                <a:solidFill>
                  <a:schemeClr val="tx1"/>
                </a:solidFill>
                <a:latin typeface="Calibri" panose="020F0502020204030204" pitchFamily="34" charset="0"/>
                <a:cs typeface="Calibri" panose="020F0502020204030204" pitchFamily="34" charset="0"/>
              </a:rPr>
              <a:t> (OGTT) </a:t>
            </a:r>
            <a:r>
              <a:rPr lang="en-US" sz="2400" dirty="0" err="1">
                <a:solidFill>
                  <a:schemeClr val="tx1"/>
                </a:solidFill>
                <a:latin typeface="Calibri" panose="020F0502020204030204" pitchFamily="34" charset="0"/>
                <a:cs typeface="Calibri" panose="020F0502020204030204" pitchFamily="34" charset="0"/>
              </a:rPr>
              <a:t>yapılmasını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sağlayınız</a:t>
            </a:r>
            <a:r>
              <a:rPr lang="en-US" sz="2400" dirty="0">
                <a:solidFill>
                  <a:schemeClr val="tx1"/>
                </a:solidFill>
                <a:latin typeface="Calibri" panose="020F0502020204030204" pitchFamily="34" charset="0"/>
                <a:cs typeface="Calibri" panose="020F0502020204030204" pitchFamily="34" charset="0"/>
              </a:rPr>
              <a:t>.</a:t>
            </a:r>
          </a:p>
          <a:p>
            <a:r>
              <a:rPr lang="en-US" sz="2400" dirty="0">
                <a:solidFill>
                  <a:schemeClr val="tx1"/>
                </a:solidFill>
                <a:latin typeface="Calibri" panose="020F0502020204030204" pitchFamily="34" charset="0"/>
                <a:cs typeface="Calibri" panose="020F0502020204030204" pitchFamily="34" charset="0"/>
              </a:rPr>
              <a:t>Test </a:t>
            </a:r>
            <a:r>
              <a:rPr lang="en-US" sz="2400" dirty="0" err="1">
                <a:solidFill>
                  <a:schemeClr val="tx1"/>
                </a:solidFill>
                <a:latin typeface="Calibri" panose="020F0502020204030204" pitchFamily="34" charset="0"/>
                <a:cs typeface="Calibri" panose="020F0502020204030204" pitchFamily="34" charset="0"/>
              </a:rPr>
              <a:t>sonuçları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negatif</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ise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gebeliğin</a:t>
            </a:r>
            <a:r>
              <a:rPr lang="en-US" sz="2400" dirty="0">
                <a:solidFill>
                  <a:schemeClr val="tx1"/>
                </a:solidFill>
                <a:latin typeface="Calibri" panose="020F0502020204030204" pitchFamily="34" charset="0"/>
                <a:cs typeface="Calibri" panose="020F0502020204030204" pitchFamily="34" charset="0"/>
              </a:rPr>
              <a:t> 24-28. </a:t>
            </a:r>
            <a:r>
              <a:rPr lang="en-US" sz="2400" dirty="0" err="1">
                <a:solidFill>
                  <a:schemeClr val="tx1"/>
                </a:solidFill>
                <a:latin typeface="Calibri" panose="020F0502020204030204" pitchFamily="34" charset="0"/>
                <a:cs typeface="Calibri" panose="020F0502020204030204" pitchFamily="34" charset="0"/>
              </a:rPr>
              <a:t>haftalar</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arasında</a:t>
            </a:r>
            <a:r>
              <a:rPr lang="en-US" sz="2400" dirty="0">
                <a:solidFill>
                  <a:schemeClr val="tx1"/>
                </a:solidFill>
                <a:latin typeface="Calibri" panose="020F0502020204030204" pitchFamily="34" charset="0"/>
                <a:cs typeface="Calibri" panose="020F0502020204030204" pitchFamily="34" charset="0"/>
              </a:rPr>
              <a:t> 75 gr oral </a:t>
            </a:r>
            <a:r>
              <a:rPr lang="en-US" sz="2400" dirty="0" err="1">
                <a:solidFill>
                  <a:schemeClr val="tx1"/>
                </a:solidFill>
                <a:latin typeface="Calibri" panose="020F0502020204030204" pitchFamily="34" charset="0"/>
                <a:cs typeface="Calibri" panose="020F0502020204030204" pitchFamily="34" charset="0"/>
              </a:rPr>
              <a:t>glukoz</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tanı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testini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tekrarlayınız</a:t>
            </a:r>
            <a:r>
              <a:rPr lang="en-US" sz="240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7576664" y="6505206"/>
            <a:ext cx="4894729" cy="276999"/>
          </a:xfrm>
          <a:prstGeom prst="rect">
            <a:avLst/>
          </a:prstGeom>
          <a:noFill/>
        </p:spPr>
        <p:txBody>
          <a:bodyPr wrap="square" rtlCol="0">
            <a:spAutoFit/>
          </a:bodyPr>
          <a:lstStyle/>
          <a:p>
            <a:r>
              <a:rPr lang="en-US" sz="1200" dirty="0"/>
              <a:t>*</a:t>
            </a:r>
            <a:r>
              <a:rPr lang="en-US" sz="1200" dirty="0" err="1"/>
              <a:t>Sağlık</a:t>
            </a:r>
            <a:r>
              <a:rPr lang="en-US" sz="1200" dirty="0"/>
              <a:t> </a:t>
            </a:r>
            <a:r>
              <a:rPr lang="en-US" sz="1200" dirty="0" err="1"/>
              <a:t>bakanlığı</a:t>
            </a:r>
            <a:r>
              <a:rPr lang="en-US" sz="1200" dirty="0"/>
              <a:t> </a:t>
            </a:r>
            <a:r>
              <a:rPr lang="en-US" sz="1200" dirty="0" err="1"/>
              <a:t>Doğum</a:t>
            </a:r>
            <a:r>
              <a:rPr lang="en-US" sz="1200" dirty="0"/>
              <a:t> </a:t>
            </a:r>
            <a:r>
              <a:rPr lang="en-US" sz="1200" dirty="0" err="1"/>
              <a:t>Öncesi</a:t>
            </a:r>
            <a:r>
              <a:rPr lang="en-US" sz="1200" dirty="0"/>
              <a:t> </a:t>
            </a:r>
            <a:r>
              <a:rPr lang="en-US" sz="1200" dirty="0" err="1"/>
              <a:t>Bakım</a:t>
            </a:r>
            <a:r>
              <a:rPr lang="en-US" sz="1200" dirty="0"/>
              <a:t> </a:t>
            </a:r>
            <a:r>
              <a:rPr lang="en-US" sz="1200" dirty="0" err="1"/>
              <a:t>Yönetim</a:t>
            </a:r>
            <a:r>
              <a:rPr lang="en-US" sz="1200" dirty="0"/>
              <a:t> </a:t>
            </a:r>
            <a:r>
              <a:rPr lang="en-US" sz="1200" dirty="0" err="1"/>
              <a:t>Rehberi</a:t>
            </a:r>
            <a:endParaRPr lang="en-US" sz="1200" dirty="0"/>
          </a:p>
        </p:txBody>
      </p:sp>
      <p:pic>
        <p:nvPicPr>
          <p:cNvPr id="9" name="Picture 3" descr="Ekran Resmi 2022-11-05 22.18.27.png">
            <a:extLst>
              <a:ext uri="{FF2B5EF4-FFF2-40B4-BE49-F238E27FC236}">
                <a16:creationId xmlns:a16="http://schemas.microsoft.com/office/drawing/2014/main" id="{57A4B353-3E9A-7015-10E3-11DC2EC7F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85" y="202411"/>
            <a:ext cx="6916957" cy="2917860"/>
          </a:xfrm>
          <a:prstGeom prst="rect">
            <a:avLst/>
          </a:prstGeom>
        </p:spPr>
      </p:pic>
      <p:sp>
        <p:nvSpPr>
          <p:cNvPr id="10" name="Aşağı Ok 9">
            <a:extLst>
              <a:ext uri="{FF2B5EF4-FFF2-40B4-BE49-F238E27FC236}">
                <a16:creationId xmlns:a16="http://schemas.microsoft.com/office/drawing/2014/main" id="{1CD2B313-278D-1A00-3248-64DB8014AC51}"/>
              </a:ext>
            </a:extLst>
          </p:cNvPr>
          <p:cNvSpPr/>
          <p:nvPr/>
        </p:nvSpPr>
        <p:spPr>
          <a:xfrm>
            <a:off x="5590306" y="3277486"/>
            <a:ext cx="353291" cy="6963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50651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8"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metin, ekran görüntüsü, bilgisayar, yazılım içeren bir resim&#10;&#10;Yapay zeka tarafından oluşturulmuş içerik yanlış olabilir.">
            <a:extLst>
              <a:ext uri="{FF2B5EF4-FFF2-40B4-BE49-F238E27FC236}">
                <a16:creationId xmlns:a16="http://schemas.microsoft.com/office/drawing/2014/main" id="{7E99B495-D19B-01F0-43E2-04E76B94EB26}"/>
              </a:ext>
            </a:extLst>
          </p:cNvPr>
          <p:cNvPicPr>
            <a:picLocks noGrp="1" noChangeAspect="1"/>
          </p:cNvPicPr>
          <p:nvPr>
            <p:ph idx="1"/>
          </p:nvPr>
        </p:nvPicPr>
        <p:blipFill>
          <a:blip r:embed="rId2"/>
          <a:stretch>
            <a:fillRect/>
          </a:stretch>
        </p:blipFill>
        <p:spPr>
          <a:xfrm>
            <a:off x="2051970" y="426307"/>
            <a:ext cx="8088059" cy="6005384"/>
          </a:xfrm>
          <a:prstGeom prst="rect">
            <a:avLst/>
          </a:prstGeom>
        </p:spPr>
      </p:pic>
      <p:sp>
        <p:nvSpPr>
          <p:cNvPr id="9"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3889724682"/>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nvan 1">
            <a:extLst>
              <a:ext uri="{FF2B5EF4-FFF2-40B4-BE49-F238E27FC236}">
                <a16:creationId xmlns:a16="http://schemas.microsoft.com/office/drawing/2014/main" id="{01429E5C-E56A-4CB7-8A99-756B8C53B553}"/>
              </a:ext>
            </a:extLst>
          </p:cNvPr>
          <p:cNvSpPr>
            <a:spLocks noGrp="1"/>
          </p:cNvSpPr>
          <p:nvPr>
            <p:ph type="title"/>
          </p:nvPr>
        </p:nvSpPr>
        <p:spPr>
          <a:xfrm>
            <a:off x="758952" y="420625"/>
            <a:ext cx="10667998" cy="1326814"/>
          </a:xfrm>
        </p:spPr>
        <p:txBody>
          <a:bodyPr anchor="ctr">
            <a:normAutofit/>
          </a:bodyPr>
          <a:lstStyle/>
          <a:p>
            <a:r>
              <a:rPr lang="tr-TR" sz="4800" b="1" i="0">
                <a:solidFill>
                  <a:schemeClr val="bg1"/>
                </a:solidFill>
                <a:latin typeface="Calibri Light" panose="020F0302020204030204" pitchFamily="34" charset="0"/>
                <a:cs typeface="Calibri Light" panose="020F0302020204030204" pitchFamily="34" charset="0"/>
              </a:rPr>
              <a:t>3. İZLEM (28-32)</a:t>
            </a:r>
          </a:p>
        </p:txBody>
      </p:sp>
      <p:sp>
        <p:nvSpPr>
          <p:cNvPr id="4" name="İçerik Yer Tutucusu 2">
            <a:extLst>
              <a:ext uri="{FF2B5EF4-FFF2-40B4-BE49-F238E27FC236}">
                <a16:creationId xmlns:a16="http://schemas.microsoft.com/office/drawing/2014/main" id="{10F6A822-BA10-4F70-A197-8206DF40A0B4}"/>
              </a:ext>
            </a:extLst>
          </p:cNvPr>
          <p:cNvSpPr>
            <a:spLocks noGrp="1"/>
          </p:cNvSpPr>
          <p:nvPr>
            <p:ph idx="1"/>
          </p:nvPr>
        </p:nvSpPr>
        <p:spPr>
          <a:xfrm>
            <a:off x="758951" y="2413169"/>
            <a:ext cx="9510463" cy="3368920"/>
          </a:xfrm>
        </p:spPr>
        <p:txBody>
          <a:bodyPr anchor="ctr">
            <a:normAutofit/>
          </a:bodyPr>
          <a:lstStyle/>
          <a:p>
            <a:r>
              <a:rPr lang="tr-TR" sz="2400">
                <a:latin typeface="Calibri" panose="020F0502020204030204" pitchFamily="34" charset="0"/>
                <a:cs typeface="Calibri" panose="020F0502020204030204" pitchFamily="34" charset="0"/>
              </a:rPr>
              <a:t>28-32. haftalar arasında yapılır.</a:t>
            </a:r>
          </a:p>
          <a:p>
            <a:r>
              <a:rPr lang="tr-TR" sz="2400">
                <a:latin typeface="Calibri" panose="020F0502020204030204" pitchFamily="34" charset="0"/>
                <a:cs typeface="Calibri" panose="020F0502020204030204" pitchFamily="34" charset="0"/>
              </a:rPr>
              <a:t>En az 20 dk ayrılması önerilir.</a:t>
            </a:r>
          </a:p>
          <a:p>
            <a:r>
              <a:rPr lang="tr-TR" sz="2400">
                <a:latin typeface="Calibri" panose="020F0502020204030204" pitchFamily="34" charset="0"/>
                <a:cs typeface="Calibri" panose="020F0502020204030204" pitchFamily="34" charset="0"/>
              </a:rPr>
              <a:t>İlk izlemdeki basamaklar aynen uygulanır.</a:t>
            </a:r>
          </a:p>
          <a:p>
            <a:r>
              <a:rPr lang="tr-TR" sz="2400">
                <a:latin typeface="Calibri" panose="020F0502020204030204" pitchFamily="34" charset="0"/>
                <a:cs typeface="Calibri" panose="020F0502020204030204" pitchFamily="34" charset="0"/>
              </a:rPr>
              <a:t>İlk izlemdeki öykü gözden geçirilir.</a:t>
            </a:r>
          </a:p>
          <a:p>
            <a:r>
              <a:rPr lang="tr-TR" sz="2400">
                <a:latin typeface="Calibri" panose="020F0502020204030204" pitchFamily="34" charset="0"/>
                <a:cs typeface="Calibri" panose="020F0502020204030204" pitchFamily="34" charset="0"/>
              </a:rPr>
              <a:t>2. izlemden bu yana meydana gelen gebelik yakınmaları sorgulanır.</a:t>
            </a:r>
          </a:p>
          <a:p>
            <a:r>
              <a:rPr lang="tr-TR" sz="2400">
                <a:latin typeface="Calibri" panose="020F0502020204030204" pitchFamily="34" charset="0"/>
                <a:cs typeface="Calibri" panose="020F0502020204030204" pitchFamily="34" charset="0"/>
              </a:rPr>
              <a:t>Tehlike işaretleri sorgulanır.</a:t>
            </a:r>
          </a:p>
          <a:p>
            <a:endParaRPr lang="tr-TR" sz="2400">
              <a:latin typeface="Calibri" panose="020F0502020204030204" pitchFamily="34" charset="0"/>
              <a:cs typeface="Calibri" panose="020F0502020204030204" pitchFamily="34" charset="0"/>
            </a:endParaRPr>
          </a:p>
        </p:txBody>
      </p:sp>
      <p:pic>
        <p:nvPicPr>
          <p:cNvPr id="2" name="İçerik Yer Tutucusu 4" descr="metin, ekran görüntüsü, iş kartı, tasarım içeren bir resim&#10;&#10;Yapay zeka tarafından oluşturulmuş içerik yanlış olabilir.">
            <a:extLst>
              <a:ext uri="{FF2B5EF4-FFF2-40B4-BE49-F238E27FC236}">
                <a16:creationId xmlns:a16="http://schemas.microsoft.com/office/drawing/2014/main" id="{4DAD8F83-EE7A-AFA3-B32A-6725BC48CDC7}"/>
              </a:ext>
            </a:extLst>
          </p:cNvPr>
          <p:cNvPicPr>
            <a:picLocks noChangeAspect="1"/>
          </p:cNvPicPr>
          <p:nvPr/>
        </p:nvPicPr>
        <p:blipFill>
          <a:blip r:embed="rId2"/>
          <a:stretch>
            <a:fillRect/>
          </a:stretch>
        </p:blipFill>
        <p:spPr>
          <a:xfrm>
            <a:off x="10371220" y="0"/>
            <a:ext cx="1814681" cy="1994155"/>
          </a:xfrm>
          <a:prstGeom prst="rect">
            <a:avLst/>
          </a:prstGeom>
        </p:spPr>
      </p:pic>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105047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nvan 1">
            <a:extLst>
              <a:ext uri="{FF2B5EF4-FFF2-40B4-BE49-F238E27FC236}">
                <a16:creationId xmlns:a16="http://schemas.microsoft.com/office/drawing/2014/main" id="{01429E5C-E56A-4CB7-8A99-756B8C53B553}"/>
              </a:ext>
            </a:extLst>
          </p:cNvPr>
          <p:cNvSpPr>
            <a:spLocks noGrp="1"/>
          </p:cNvSpPr>
          <p:nvPr>
            <p:ph type="title"/>
          </p:nvPr>
        </p:nvSpPr>
        <p:spPr>
          <a:xfrm>
            <a:off x="758952" y="420625"/>
            <a:ext cx="10667998" cy="1326814"/>
          </a:xfrm>
        </p:spPr>
        <p:txBody>
          <a:bodyPr vert="horz" lIns="91440" tIns="45720" rIns="91440" bIns="45720" rtlCol="0" anchor="ctr">
            <a:normAutofit/>
          </a:bodyPr>
          <a:lstStyle/>
          <a:p>
            <a:r>
              <a:rPr lang="en-US" sz="4800" b="1" i="0" kern="1200" spc="100" baseline="0">
                <a:solidFill>
                  <a:schemeClr val="bg1"/>
                </a:solidFill>
                <a:latin typeface="Calibri Light" panose="020F0302020204030204" pitchFamily="34" charset="0"/>
                <a:cs typeface="Calibri Light" panose="020F0302020204030204" pitchFamily="34" charset="0"/>
              </a:rPr>
              <a:t>3. İZLEM</a:t>
            </a:r>
          </a:p>
        </p:txBody>
      </p:sp>
      <p:sp>
        <p:nvSpPr>
          <p:cNvPr id="4" name="İçerik Yer Tutucusu 2">
            <a:extLst>
              <a:ext uri="{FF2B5EF4-FFF2-40B4-BE49-F238E27FC236}">
                <a16:creationId xmlns:a16="http://schemas.microsoft.com/office/drawing/2014/main" id="{B2F4A7FB-731E-422B-996D-7694377849A3}"/>
              </a:ext>
            </a:extLst>
          </p:cNvPr>
          <p:cNvSpPr txBox="1">
            <a:spLocks/>
          </p:cNvSpPr>
          <p:nvPr/>
        </p:nvSpPr>
        <p:spPr>
          <a:xfrm>
            <a:off x="758952" y="2413169"/>
            <a:ext cx="6039340" cy="3368920"/>
          </a:xfrm>
          <a:prstGeom prst="rect">
            <a:avLst/>
          </a:prstGeom>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110000"/>
              </a:lnSpc>
              <a:spcBef>
                <a:spcPts val="400"/>
              </a:spcBef>
              <a:spcAft>
                <a:spcPts val="400"/>
              </a:spcAft>
              <a:buClrTx/>
            </a:pPr>
            <a:r>
              <a:rPr lang="en-US" dirty="0" err="1">
                <a:solidFill>
                  <a:schemeClr val="tx1">
                    <a:lumMod val="85000"/>
                    <a:lumOff val="15000"/>
                  </a:schemeClr>
                </a:solidFill>
                <a:latin typeface="Calibri" panose="020F0502020204030204" pitchFamily="34" charset="0"/>
                <a:cs typeface="Calibri" panose="020F0502020204030204" pitchFamily="34" charset="0"/>
              </a:rPr>
              <a:t>Ayrıca</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ödem</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ve</a:t>
            </a:r>
            <a:r>
              <a:rPr lang="en-US" dirty="0">
                <a:solidFill>
                  <a:schemeClr val="tx1">
                    <a:lumMod val="85000"/>
                    <a:lumOff val="15000"/>
                  </a:schemeClr>
                </a:solidFill>
                <a:latin typeface="Calibri" panose="020F0502020204030204" pitchFamily="34" charset="0"/>
                <a:cs typeface="Calibri" panose="020F0502020204030204" pitchFamily="34" charset="0"/>
              </a:rPr>
              <a:t> meme </a:t>
            </a:r>
            <a:r>
              <a:rPr lang="en-US" dirty="0" err="1">
                <a:solidFill>
                  <a:schemeClr val="tx1">
                    <a:lumMod val="85000"/>
                    <a:lumOff val="15000"/>
                  </a:schemeClr>
                </a:solidFill>
                <a:latin typeface="Calibri" panose="020F0502020204030204" pitchFamily="34" charset="0"/>
                <a:cs typeface="Calibri" panose="020F0502020204030204" pitchFamily="34" charset="0"/>
              </a:rPr>
              <a:t>muayenesi</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yapılır</a:t>
            </a:r>
            <a:r>
              <a:rPr lang="en-US" dirty="0">
                <a:solidFill>
                  <a:schemeClr val="tx1">
                    <a:lumMod val="85000"/>
                    <a:lumOff val="15000"/>
                  </a:schemeClr>
                </a:solidFill>
                <a:latin typeface="Calibri" panose="020F0502020204030204" pitchFamily="34" charset="0"/>
                <a:cs typeface="Calibri" panose="020F0502020204030204" pitchFamily="34" charset="0"/>
              </a:rPr>
              <a:t>.</a:t>
            </a:r>
          </a:p>
          <a:p>
            <a:pPr>
              <a:lnSpc>
                <a:spcPct val="110000"/>
              </a:lnSpc>
              <a:spcBef>
                <a:spcPts val="400"/>
              </a:spcBef>
              <a:spcAft>
                <a:spcPts val="400"/>
              </a:spcAft>
              <a:buClrTx/>
            </a:pPr>
            <a:r>
              <a:rPr lang="en-US" dirty="0" err="1">
                <a:solidFill>
                  <a:schemeClr val="tx1">
                    <a:lumMod val="85000"/>
                    <a:lumOff val="15000"/>
                  </a:schemeClr>
                </a:solidFill>
                <a:latin typeface="Calibri" panose="020F0502020204030204" pitchFamily="34" charset="0"/>
                <a:cs typeface="Calibri" panose="020F0502020204030204" pitchFamily="34" charset="0"/>
              </a:rPr>
              <a:t>Gebeliğin</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ilerleyen</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haftalarında</a:t>
            </a:r>
            <a:r>
              <a:rPr lang="en-US" dirty="0">
                <a:solidFill>
                  <a:schemeClr val="tx1">
                    <a:lumMod val="85000"/>
                    <a:lumOff val="15000"/>
                  </a:schemeClr>
                </a:solidFill>
                <a:latin typeface="Calibri" panose="020F0502020204030204" pitchFamily="34" charset="0"/>
                <a:cs typeface="Calibri" panose="020F0502020204030204" pitchFamily="34" charset="0"/>
              </a:rPr>
              <a:t> alt </a:t>
            </a:r>
            <a:r>
              <a:rPr lang="en-US" dirty="0" err="1">
                <a:solidFill>
                  <a:schemeClr val="tx1">
                    <a:lumMod val="85000"/>
                    <a:lumOff val="15000"/>
                  </a:schemeClr>
                </a:solidFill>
                <a:latin typeface="Calibri" panose="020F0502020204030204" pitchFamily="34" charset="0"/>
                <a:cs typeface="Calibri" panose="020F0502020204030204" pitchFamily="34" charset="0"/>
              </a:rPr>
              <a:t>ekstremitelerde</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ödem</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olabilir</a:t>
            </a:r>
            <a:r>
              <a:rPr lang="en-US" dirty="0">
                <a:solidFill>
                  <a:schemeClr val="tx1">
                    <a:lumMod val="85000"/>
                    <a:lumOff val="15000"/>
                  </a:schemeClr>
                </a:solidFill>
                <a:latin typeface="Calibri" panose="020F0502020204030204" pitchFamily="34" charset="0"/>
                <a:cs typeface="Calibri" panose="020F0502020204030204" pitchFamily="34" charset="0"/>
              </a:rPr>
              <a:t>.</a:t>
            </a:r>
          </a:p>
          <a:p>
            <a:pPr>
              <a:lnSpc>
                <a:spcPct val="110000"/>
              </a:lnSpc>
              <a:spcBef>
                <a:spcPts val="400"/>
              </a:spcBef>
              <a:spcAft>
                <a:spcPts val="400"/>
              </a:spcAft>
              <a:buClrTx/>
            </a:pPr>
            <a:r>
              <a:rPr lang="en-US" dirty="0" err="1">
                <a:solidFill>
                  <a:schemeClr val="tx1">
                    <a:lumMod val="85000"/>
                    <a:lumOff val="15000"/>
                  </a:schemeClr>
                </a:solidFill>
                <a:latin typeface="Calibri" panose="020F0502020204030204" pitchFamily="34" charset="0"/>
                <a:cs typeface="Calibri" panose="020F0502020204030204" pitchFamily="34" charset="0"/>
              </a:rPr>
              <a:t>Üst</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kısımlardaki</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ödem</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preeklampsinin</a:t>
            </a:r>
            <a:r>
              <a:rPr lang="en-US" dirty="0">
                <a:solidFill>
                  <a:schemeClr val="tx1">
                    <a:lumMod val="85000"/>
                    <a:lumOff val="15000"/>
                  </a:schemeClr>
                </a:solidFill>
                <a:latin typeface="Calibri" panose="020F0502020204030204" pitchFamily="34" charset="0"/>
                <a:cs typeface="Calibri" panose="020F0502020204030204" pitchFamily="34" charset="0"/>
              </a:rPr>
              <a:t> ilk </a:t>
            </a:r>
            <a:r>
              <a:rPr lang="en-US" dirty="0" err="1">
                <a:solidFill>
                  <a:schemeClr val="tx1">
                    <a:lumMod val="85000"/>
                    <a:lumOff val="15000"/>
                  </a:schemeClr>
                </a:solidFill>
                <a:latin typeface="Calibri" panose="020F0502020204030204" pitchFamily="34" charset="0"/>
                <a:cs typeface="Calibri" panose="020F0502020204030204" pitchFamily="34" charset="0"/>
              </a:rPr>
              <a:t>bulgusu</a:t>
            </a:r>
            <a:r>
              <a:rPr lang="en-US" dirty="0">
                <a:solidFill>
                  <a:schemeClr val="tx1">
                    <a:lumMod val="85000"/>
                    <a:lumOff val="15000"/>
                  </a:schemeClr>
                </a:solidFill>
                <a:latin typeface="Calibri" panose="020F0502020204030204" pitchFamily="34" charset="0"/>
                <a:cs typeface="Calibri" panose="020F0502020204030204" pitchFamily="34" charset="0"/>
              </a:rPr>
              <a:t> </a:t>
            </a:r>
            <a:r>
              <a:rPr lang="en-US" dirty="0" err="1">
                <a:solidFill>
                  <a:schemeClr val="tx1">
                    <a:lumMod val="85000"/>
                    <a:lumOff val="15000"/>
                  </a:schemeClr>
                </a:solidFill>
                <a:latin typeface="Calibri" panose="020F0502020204030204" pitchFamily="34" charset="0"/>
                <a:cs typeface="Calibri" panose="020F0502020204030204" pitchFamily="34" charset="0"/>
              </a:rPr>
              <a:t>olabilir</a:t>
            </a:r>
            <a:r>
              <a:rPr lang="en-US" dirty="0">
                <a:solidFill>
                  <a:schemeClr val="tx1">
                    <a:lumMod val="85000"/>
                    <a:lumOff val="15000"/>
                  </a:schemeClr>
                </a:solidFill>
                <a:latin typeface="Calibri" panose="020F0502020204030204" pitchFamily="34" charset="0"/>
                <a:cs typeface="Calibri" panose="020F0502020204030204" pitchFamily="34" charset="0"/>
              </a:rPr>
              <a:t>!</a:t>
            </a:r>
          </a:p>
        </p:txBody>
      </p:sp>
      <p:pic>
        <p:nvPicPr>
          <p:cNvPr id="6146" name="Picture 2" descr="Hamilelikte Ödem Neden Olur? - Onedio">
            <a:extLst>
              <a:ext uri="{FF2B5EF4-FFF2-40B4-BE49-F238E27FC236}">
                <a16:creationId xmlns:a16="http://schemas.microsoft.com/office/drawing/2014/main" id="{25808EED-E96B-B333-448E-F0AB18ABBF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53951" y="2776442"/>
            <a:ext cx="3973000" cy="2643850"/>
          </a:xfrm>
          <a:prstGeom prst="rect">
            <a:avLst/>
          </a:prstGeom>
          <a:noFill/>
          <a:extLst>
            <a:ext uri="{909E8E84-426E-40DD-AFC4-6F175D3DCCD1}">
              <a14:hiddenFill xmlns:a14="http://schemas.microsoft.com/office/drawing/2010/main">
                <a:solidFill>
                  <a:srgbClr val="FFFFFF"/>
                </a:solidFill>
              </a14:hiddenFill>
            </a:ext>
          </a:extLst>
        </p:spPr>
      </p:pic>
      <p:sp>
        <p:nvSpPr>
          <p:cNvPr id="615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970139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30D37E83-F581-45B9-B1BF-3C77716DF9D0}"/>
              </a:ext>
            </a:extLst>
          </p:cNvPr>
          <p:cNvSpPr>
            <a:spLocks noGrp="1"/>
          </p:cNvSpPr>
          <p:nvPr>
            <p:ph type="title"/>
          </p:nvPr>
        </p:nvSpPr>
        <p:spPr>
          <a:xfrm>
            <a:off x="762000" y="564989"/>
            <a:ext cx="10557163" cy="2496866"/>
          </a:xfrm>
        </p:spPr>
        <p:txBody>
          <a:bodyPr>
            <a:normAutofit/>
          </a:bodyPr>
          <a:lstStyle/>
          <a:p>
            <a:r>
              <a:rPr lang="tr-TR" sz="4400" b="1" i="0" dirty="0">
                <a:latin typeface="Calibri Light" panose="020F0302020204030204" pitchFamily="34" charset="0"/>
                <a:cs typeface="Calibri Light" panose="020F0302020204030204" pitchFamily="34" charset="0"/>
              </a:rPr>
              <a:t>Bilgilendirme ve danışmanlık</a:t>
            </a:r>
          </a:p>
        </p:txBody>
      </p:sp>
      <p:sp>
        <p:nvSpPr>
          <p:cNvPr id="5" name="İçerik Yer Tutucusu 2">
            <a:extLst>
              <a:ext uri="{FF2B5EF4-FFF2-40B4-BE49-F238E27FC236}">
                <a16:creationId xmlns:a16="http://schemas.microsoft.com/office/drawing/2014/main" id="{C81FAB58-59F7-4C75-9346-B2CA3A4EF322}"/>
              </a:ext>
            </a:extLst>
          </p:cNvPr>
          <p:cNvSpPr>
            <a:spLocks noGrp="1"/>
          </p:cNvSpPr>
          <p:nvPr>
            <p:ph idx="1"/>
          </p:nvPr>
        </p:nvSpPr>
        <p:spPr>
          <a:xfrm>
            <a:off x="762000" y="1051560"/>
            <a:ext cx="9379526" cy="4754880"/>
          </a:xfrm>
        </p:spPr>
        <p:txBody>
          <a:bodyPr>
            <a:normAutofit lnSpcReduction="10000"/>
          </a:bodyPr>
          <a:lstStyle/>
          <a:p>
            <a:endParaRPr lang="tr-TR" sz="2400" dirty="0">
              <a:latin typeface="Calibri" panose="020F0502020204030204" pitchFamily="34" charset="0"/>
              <a:cs typeface="Calibri" panose="020F0502020204030204" pitchFamily="34" charset="0"/>
            </a:endParaRPr>
          </a:p>
          <a:p>
            <a:pPr marL="0" indent="0">
              <a:buNone/>
            </a:pPr>
            <a:r>
              <a:rPr lang="tr-TR" sz="2400" dirty="0">
                <a:latin typeface="Calibri" panose="020F0502020204030204" pitchFamily="34" charset="0"/>
                <a:cs typeface="Calibri" panose="020F0502020204030204" pitchFamily="34" charset="0"/>
              </a:rPr>
              <a:t>İlk izlemdeki bilgilendirme ve danışmanlık konuları gözden geçirilir.</a:t>
            </a:r>
          </a:p>
          <a:p>
            <a:pPr marL="0" indent="0">
              <a:buNone/>
            </a:pPr>
            <a:endParaRPr lang="tr-TR" sz="2400" dirty="0">
              <a:latin typeface="Calibri" panose="020F0502020204030204" pitchFamily="34" charset="0"/>
              <a:cs typeface="Calibri" panose="020F0502020204030204" pitchFamily="34" charset="0"/>
            </a:endParaRPr>
          </a:p>
          <a:p>
            <a:pPr marL="0" indent="0">
              <a:buNone/>
            </a:pPr>
            <a:r>
              <a:rPr lang="tr-TR" sz="2400" dirty="0">
                <a:latin typeface="Calibri" panose="020F0502020204030204" pitchFamily="34" charset="0"/>
                <a:cs typeface="Calibri" panose="020F0502020204030204" pitchFamily="34" charset="0"/>
              </a:rPr>
              <a:t>Ayrıca;</a:t>
            </a:r>
          </a:p>
          <a:p>
            <a:r>
              <a:rPr lang="tr-TR" sz="2400" dirty="0">
                <a:latin typeface="Calibri" panose="020F0502020204030204" pitchFamily="34" charset="0"/>
                <a:cs typeface="Calibri" panose="020F0502020204030204" pitchFamily="34" charset="0"/>
              </a:rPr>
              <a:t>Fetus hareketlerinin hissedilememesi</a:t>
            </a:r>
          </a:p>
          <a:p>
            <a:r>
              <a:rPr lang="tr-TR" sz="2400" dirty="0">
                <a:latin typeface="Calibri" panose="020F0502020204030204" pitchFamily="34" charset="0"/>
                <a:cs typeface="Calibri" panose="020F0502020204030204" pitchFamily="34" charset="0"/>
              </a:rPr>
              <a:t>Hızlı kilo alımı</a:t>
            </a:r>
          </a:p>
          <a:p>
            <a:r>
              <a:rPr lang="tr-TR" sz="2400" dirty="0">
                <a:latin typeface="Calibri" panose="020F0502020204030204" pitchFamily="34" charset="0"/>
                <a:cs typeface="Calibri" panose="020F0502020204030204" pitchFamily="34" charset="0"/>
              </a:rPr>
              <a:t>Doğum eylemi ve doğum</a:t>
            </a:r>
          </a:p>
          <a:p>
            <a:r>
              <a:rPr lang="tr-TR" sz="2400" dirty="0">
                <a:latin typeface="Calibri" panose="020F0502020204030204" pitchFamily="34" charset="0"/>
                <a:cs typeface="Calibri" panose="020F0502020204030204" pitchFamily="34" charset="0"/>
              </a:rPr>
              <a:t>Doğumun nerede ve kim tarafından yapılacağının planlanması</a:t>
            </a:r>
          </a:p>
          <a:p>
            <a:r>
              <a:rPr lang="tr-TR" sz="2400" dirty="0">
                <a:latin typeface="Calibri" panose="020F0502020204030204" pitchFamily="34" charset="0"/>
                <a:cs typeface="Calibri" panose="020F0502020204030204" pitchFamily="34" charset="0"/>
              </a:rPr>
              <a:t>Anne sütü ve emzirme </a:t>
            </a:r>
          </a:p>
          <a:p>
            <a:r>
              <a:rPr lang="tr-TR" sz="2400" dirty="0" err="1">
                <a:latin typeface="Calibri" panose="020F0502020204030204" pitchFamily="34" charset="0"/>
                <a:cs typeface="Calibri" panose="020F0502020204030204" pitchFamily="34" charset="0"/>
              </a:rPr>
              <a:t>Postpartum</a:t>
            </a:r>
            <a:r>
              <a:rPr lang="tr-TR" sz="2400" dirty="0">
                <a:latin typeface="Calibri" panose="020F0502020204030204" pitchFamily="34" charset="0"/>
                <a:cs typeface="Calibri" panose="020F0502020204030204" pitchFamily="34" charset="0"/>
              </a:rPr>
              <a:t> aile planlaması hakkında danışmanlık verilir.</a:t>
            </a:r>
          </a:p>
        </p:txBody>
      </p:sp>
    </p:spTree>
    <p:extLst>
      <p:ext uri="{BB962C8B-B14F-4D97-AF65-F5344CB8AC3E}">
        <p14:creationId xmlns:p14="http://schemas.microsoft.com/office/powerpoint/2010/main" val="1337656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2"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çerik Yer Tutucusu 4" descr="metin, ekran görüntüsü, bilgisayar, yazılım içeren bir resim&#10;&#10;Yapay zeka tarafından oluşturulmuş içerik yanlış olabilir.">
            <a:extLst>
              <a:ext uri="{FF2B5EF4-FFF2-40B4-BE49-F238E27FC236}">
                <a16:creationId xmlns:a16="http://schemas.microsoft.com/office/drawing/2014/main" id="{029B588E-6FBE-2144-1189-BC9CD37FC187}"/>
              </a:ext>
            </a:extLst>
          </p:cNvPr>
          <p:cNvPicPr>
            <a:picLocks noGrp="1" noChangeAspect="1"/>
          </p:cNvPicPr>
          <p:nvPr>
            <p:ph idx="1"/>
          </p:nvPr>
        </p:nvPicPr>
        <p:blipFill>
          <a:blip r:embed="rId2"/>
          <a:stretch>
            <a:fillRect/>
          </a:stretch>
        </p:blipFill>
        <p:spPr>
          <a:xfrm>
            <a:off x="884383" y="175361"/>
            <a:ext cx="8395541" cy="6422590"/>
          </a:xfrm>
          <a:prstGeom prst="rect">
            <a:avLst/>
          </a:prstGeom>
        </p:spPr>
      </p:pic>
      <p:sp>
        <p:nvSpPr>
          <p:cNvPr id="16"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2397289444"/>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E779392E-520C-41E5-938D-53E984EA73FA}"/>
              </a:ext>
            </a:extLst>
          </p:cNvPr>
          <p:cNvSpPr txBox="1">
            <a:spLocks/>
          </p:cNvSpPr>
          <p:nvPr/>
        </p:nvSpPr>
        <p:spPr>
          <a:xfrm>
            <a:off x="758951" y="2175251"/>
            <a:ext cx="8497046" cy="331893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a:latin typeface="Calibri" panose="020F0502020204030204" pitchFamily="34" charset="0"/>
                <a:cs typeface="Calibri" panose="020F0502020204030204" pitchFamily="34" charset="0"/>
              </a:rPr>
              <a:t>36-38. haftalar arasında yapılır.</a:t>
            </a:r>
          </a:p>
          <a:p>
            <a:r>
              <a:rPr lang="tr-TR">
                <a:latin typeface="Calibri" panose="020F0502020204030204" pitchFamily="34" charset="0"/>
                <a:cs typeface="Calibri" panose="020F0502020204030204" pitchFamily="34" charset="0"/>
              </a:rPr>
              <a:t>En az 20 </a:t>
            </a:r>
            <a:r>
              <a:rPr lang="tr-TR" err="1">
                <a:latin typeface="Calibri" panose="020F0502020204030204" pitchFamily="34" charset="0"/>
                <a:cs typeface="Calibri" panose="020F0502020204030204" pitchFamily="34" charset="0"/>
              </a:rPr>
              <a:t>dk</a:t>
            </a:r>
            <a:r>
              <a:rPr lang="tr-TR">
                <a:latin typeface="Calibri" panose="020F0502020204030204" pitchFamily="34" charset="0"/>
                <a:cs typeface="Calibri" panose="020F0502020204030204" pitchFamily="34" charset="0"/>
              </a:rPr>
              <a:t> ayrılması önerilir.</a:t>
            </a:r>
          </a:p>
          <a:p>
            <a:r>
              <a:rPr lang="tr-TR">
                <a:latin typeface="Calibri" panose="020F0502020204030204" pitchFamily="34" charset="0"/>
                <a:cs typeface="Calibri" panose="020F0502020204030204" pitchFamily="34" charset="0"/>
              </a:rPr>
              <a:t>İlk izlemdeki basamaklar aynen uygulanır.</a:t>
            </a:r>
          </a:p>
          <a:p>
            <a:r>
              <a:rPr lang="tr-TR">
                <a:latin typeface="Calibri" panose="020F0502020204030204" pitchFamily="34" charset="0"/>
                <a:cs typeface="Calibri" panose="020F0502020204030204" pitchFamily="34" charset="0"/>
              </a:rPr>
              <a:t>İlk izlemdeki öykü gözden geçirilir.</a:t>
            </a:r>
          </a:p>
          <a:p>
            <a:r>
              <a:rPr lang="tr-TR">
                <a:latin typeface="Calibri" panose="020F0502020204030204" pitchFamily="34" charset="0"/>
                <a:cs typeface="Calibri" panose="020F0502020204030204" pitchFamily="34" charset="0"/>
              </a:rPr>
              <a:t>3. izlemden bu yana meydana gelen gebelik yakınmaları sorgulanır.</a:t>
            </a:r>
          </a:p>
          <a:p>
            <a:r>
              <a:rPr lang="tr-TR">
                <a:latin typeface="Calibri" panose="020F0502020204030204" pitchFamily="34" charset="0"/>
                <a:cs typeface="Calibri" panose="020F0502020204030204" pitchFamily="34" charset="0"/>
              </a:rPr>
              <a:t>Tehlike işaretleri sorgulanır.</a:t>
            </a:r>
          </a:p>
          <a:p>
            <a:endParaRPr lang="tr-TR" sz="3200">
              <a:latin typeface="Calibri" panose="020F0502020204030204" pitchFamily="34" charset="0"/>
              <a:cs typeface="Calibri" panose="020F0502020204030204" pitchFamily="34" charset="0"/>
            </a:endParaRPr>
          </a:p>
        </p:txBody>
      </p:sp>
      <p:sp>
        <p:nvSpPr>
          <p:cNvPr id="5" name="Unvan 1">
            <a:extLst>
              <a:ext uri="{FF2B5EF4-FFF2-40B4-BE49-F238E27FC236}">
                <a16:creationId xmlns:a16="http://schemas.microsoft.com/office/drawing/2014/main" id="{BBAD4EE8-AA89-419E-8607-62A5276C4BAB}"/>
              </a:ext>
            </a:extLst>
          </p:cNvPr>
          <p:cNvSpPr>
            <a:spLocks noGrp="1"/>
          </p:cNvSpPr>
          <p:nvPr>
            <p:ph type="title"/>
          </p:nvPr>
        </p:nvSpPr>
        <p:spPr>
          <a:xfrm>
            <a:off x="758951" y="758952"/>
            <a:ext cx="7503913" cy="604861"/>
          </a:xfrm>
        </p:spPr>
        <p:txBody>
          <a:bodyPr>
            <a:normAutofit/>
          </a:bodyPr>
          <a:lstStyle/>
          <a:p>
            <a:r>
              <a:rPr lang="tr-TR" sz="3600" b="1">
                <a:latin typeface="Calibri Light" panose="020F0302020204030204" pitchFamily="34" charset="0"/>
                <a:cs typeface="Calibri Light" panose="020F0302020204030204" pitchFamily="34" charset="0"/>
              </a:rPr>
              <a:t>4. İZLEM (36-38.Hafta)</a:t>
            </a:r>
          </a:p>
        </p:txBody>
      </p:sp>
      <p:sp>
        <p:nvSpPr>
          <p:cNvPr id="7" name="TextBox 6"/>
          <p:cNvSpPr txBox="1"/>
          <p:nvPr/>
        </p:nvSpPr>
        <p:spPr>
          <a:xfrm rot="20551364">
            <a:off x="8365261" y="1618625"/>
            <a:ext cx="433294" cy="369332"/>
          </a:xfrm>
          <a:prstGeom prst="rect">
            <a:avLst/>
          </a:prstGeom>
          <a:noFill/>
        </p:spPr>
        <p:txBody>
          <a:bodyPr wrap="square" rtlCol="0">
            <a:spAutoFit/>
          </a:bodyPr>
          <a:lstStyle/>
          <a:p>
            <a:r>
              <a:rPr lang="en-US">
                <a:solidFill>
                  <a:schemeClr val="bg1"/>
                </a:solidFill>
              </a:rPr>
              <a:t>1</a:t>
            </a:r>
          </a:p>
        </p:txBody>
      </p:sp>
      <p:sp>
        <p:nvSpPr>
          <p:cNvPr id="8" name="TextBox 7"/>
          <p:cNvSpPr txBox="1"/>
          <p:nvPr/>
        </p:nvSpPr>
        <p:spPr>
          <a:xfrm rot="906589">
            <a:off x="8928848" y="1524000"/>
            <a:ext cx="433294" cy="369332"/>
          </a:xfrm>
          <a:prstGeom prst="rect">
            <a:avLst/>
          </a:prstGeom>
          <a:noFill/>
        </p:spPr>
        <p:txBody>
          <a:bodyPr wrap="square" rtlCol="0">
            <a:spAutoFit/>
          </a:bodyPr>
          <a:lstStyle/>
          <a:p>
            <a:r>
              <a:rPr lang="en-US">
                <a:solidFill>
                  <a:srgbClr val="FFFFFF"/>
                </a:solidFill>
              </a:rPr>
              <a:t>2</a:t>
            </a:r>
          </a:p>
        </p:txBody>
      </p:sp>
      <p:sp>
        <p:nvSpPr>
          <p:cNvPr id="9" name="TextBox 8"/>
          <p:cNvSpPr txBox="1"/>
          <p:nvPr/>
        </p:nvSpPr>
        <p:spPr>
          <a:xfrm rot="2542774">
            <a:off x="8928848" y="2171950"/>
            <a:ext cx="433294" cy="369332"/>
          </a:xfrm>
          <a:prstGeom prst="rect">
            <a:avLst/>
          </a:prstGeom>
          <a:noFill/>
        </p:spPr>
        <p:txBody>
          <a:bodyPr wrap="square" rtlCol="0">
            <a:spAutoFit/>
          </a:bodyPr>
          <a:lstStyle/>
          <a:p>
            <a:r>
              <a:rPr lang="en-US">
                <a:solidFill>
                  <a:srgbClr val="FFFFFF"/>
                </a:solidFill>
              </a:rPr>
              <a:t>3</a:t>
            </a:r>
          </a:p>
        </p:txBody>
      </p:sp>
      <p:sp>
        <p:nvSpPr>
          <p:cNvPr id="10" name="TextBox 9"/>
          <p:cNvSpPr txBox="1"/>
          <p:nvPr/>
        </p:nvSpPr>
        <p:spPr>
          <a:xfrm rot="20136021">
            <a:off x="8410721" y="2099573"/>
            <a:ext cx="433294" cy="369332"/>
          </a:xfrm>
          <a:prstGeom prst="rect">
            <a:avLst/>
          </a:prstGeom>
          <a:noFill/>
        </p:spPr>
        <p:txBody>
          <a:bodyPr wrap="square" rtlCol="0">
            <a:spAutoFit/>
          </a:bodyPr>
          <a:lstStyle/>
          <a:p>
            <a:r>
              <a:rPr lang="en-US">
                <a:solidFill>
                  <a:srgbClr val="FFFFFF"/>
                </a:solidFill>
              </a:rPr>
              <a:t>4</a:t>
            </a:r>
          </a:p>
        </p:txBody>
      </p:sp>
      <p:pic>
        <p:nvPicPr>
          <p:cNvPr id="2" name="İçerik Yer Tutucusu 4" descr="metin, ekran görüntüsü, tasarım içeren bir resim&#10;&#10;Yapay zeka tarafından oluşturulmuş içerik yanlış olabilir.">
            <a:extLst>
              <a:ext uri="{FF2B5EF4-FFF2-40B4-BE49-F238E27FC236}">
                <a16:creationId xmlns:a16="http://schemas.microsoft.com/office/drawing/2014/main" id="{8848EFA3-CD7C-B656-96EE-F2A88815AD43}"/>
              </a:ext>
            </a:extLst>
          </p:cNvPr>
          <p:cNvPicPr>
            <a:picLocks noGrp="1" noChangeAspect="1"/>
          </p:cNvPicPr>
          <p:nvPr>
            <p:ph idx="1"/>
          </p:nvPr>
        </p:nvPicPr>
        <p:blipFill>
          <a:blip r:embed="rId2"/>
          <a:stretch>
            <a:fillRect/>
          </a:stretch>
        </p:blipFill>
        <p:spPr>
          <a:xfrm>
            <a:off x="9937205" y="-26106"/>
            <a:ext cx="2254795" cy="2479549"/>
          </a:xfrm>
        </p:spPr>
      </p:pic>
    </p:spTree>
    <p:extLst>
      <p:ext uri="{BB962C8B-B14F-4D97-AF65-F5344CB8AC3E}">
        <p14:creationId xmlns:p14="http://schemas.microsoft.com/office/powerpoint/2010/main" val="1244610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4F44D2FF-86DB-4A46-99DF-23047EF686F9}"/>
              </a:ext>
            </a:extLst>
          </p:cNvPr>
          <p:cNvSpPr txBox="1">
            <a:spLocks/>
          </p:cNvSpPr>
          <p:nvPr/>
        </p:nvSpPr>
        <p:spPr>
          <a:xfrm>
            <a:off x="809256" y="2560448"/>
            <a:ext cx="6792457" cy="331012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tr-TR" err="1">
                <a:latin typeface="Calibri" panose="020F0502020204030204" pitchFamily="34" charset="0"/>
                <a:cs typeface="Calibri" panose="020F0502020204030204" pitchFamily="34" charset="0"/>
              </a:rPr>
              <a:t>Obstetrik</a:t>
            </a:r>
            <a:r>
              <a:rPr lang="tr-TR">
                <a:latin typeface="Calibri" panose="020F0502020204030204" pitchFamily="34" charset="0"/>
                <a:cs typeface="Calibri" panose="020F0502020204030204" pitchFamily="34" charset="0"/>
              </a:rPr>
              <a:t> değerlendirme amaçlı vajinal muayene yapılır. (</a:t>
            </a:r>
            <a:r>
              <a:rPr lang="tr-TR" err="1">
                <a:latin typeface="Calibri" panose="020F0502020204030204" pitchFamily="34" charset="0"/>
                <a:cs typeface="Calibri" panose="020F0502020204030204" pitchFamily="34" charset="0"/>
              </a:rPr>
              <a:t>pelvik</a:t>
            </a:r>
            <a:r>
              <a:rPr lang="tr-TR">
                <a:latin typeface="Calibri" panose="020F0502020204030204" pitchFamily="34" charset="0"/>
                <a:cs typeface="Calibri" panose="020F0502020204030204" pitchFamily="34" charset="0"/>
              </a:rPr>
              <a:t> yapı, </a:t>
            </a:r>
            <a:r>
              <a:rPr lang="tr-TR" err="1">
                <a:latin typeface="Calibri" panose="020F0502020204030204" pitchFamily="34" charset="0"/>
                <a:cs typeface="Calibri" panose="020F0502020204030204" pitchFamily="34" charset="0"/>
              </a:rPr>
              <a:t>serviks</a:t>
            </a:r>
            <a:r>
              <a:rPr lang="tr-TR">
                <a:latin typeface="Calibri" panose="020F0502020204030204" pitchFamily="34" charset="0"/>
                <a:cs typeface="Calibri" panose="020F0502020204030204" pitchFamily="34" charset="0"/>
              </a:rPr>
              <a:t>, </a:t>
            </a:r>
            <a:r>
              <a:rPr lang="tr-TR" err="1">
                <a:latin typeface="Calibri" panose="020F0502020204030204" pitchFamily="34" charset="0"/>
                <a:cs typeface="Calibri" panose="020F0502020204030204" pitchFamily="34" charset="0"/>
              </a:rPr>
              <a:t>prezente</a:t>
            </a:r>
            <a:r>
              <a:rPr lang="tr-TR">
                <a:latin typeface="Calibri" panose="020F0502020204030204" pitchFamily="34" charset="0"/>
                <a:cs typeface="Calibri" panose="020F0502020204030204" pitchFamily="34" charset="0"/>
              </a:rPr>
              <a:t> olan kısım)</a:t>
            </a:r>
          </a:p>
          <a:p>
            <a:r>
              <a:rPr lang="tr-TR">
                <a:latin typeface="Calibri" panose="020F0502020204030204" pitchFamily="34" charset="0"/>
                <a:cs typeface="Calibri" panose="020F0502020204030204" pitchFamily="34" charset="0"/>
              </a:rPr>
              <a:t>Muayene sonrası lekelenme tarzında kanama olabilir. </a:t>
            </a:r>
          </a:p>
        </p:txBody>
      </p:sp>
      <p:pic>
        <p:nvPicPr>
          <p:cNvPr id="5" name="Picture 2" descr="http://hamilesaglik.com/wp-content/uploads/2018/02/vajinalmuayene-300x280.jpg">
            <a:extLst>
              <a:ext uri="{FF2B5EF4-FFF2-40B4-BE49-F238E27FC236}">
                <a16:creationId xmlns:a16="http://schemas.microsoft.com/office/drawing/2014/main" id="{AF12E0EF-9C3E-44DC-9F50-9CAB5894AA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28452" y="1774031"/>
            <a:ext cx="3546361" cy="3309937"/>
          </a:xfrm>
          <a:prstGeom prst="rect">
            <a:avLst/>
          </a:prstGeom>
          <a:noFill/>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6" name="Unvan 1">
            <a:extLst>
              <a:ext uri="{FF2B5EF4-FFF2-40B4-BE49-F238E27FC236}">
                <a16:creationId xmlns:a16="http://schemas.microsoft.com/office/drawing/2014/main" id="{BBAD4EE8-AA89-419E-8607-62A5276C4BAB}"/>
              </a:ext>
            </a:extLst>
          </p:cNvPr>
          <p:cNvSpPr>
            <a:spLocks noGrp="1"/>
          </p:cNvSpPr>
          <p:nvPr>
            <p:ph type="title"/>
          </p:nvPr>
        </p:nvSpPr>
        <p:spPr>
          <a:xfrm>
            <a:off x="758952" y="758952"/>
            <a:ext cx="3831336" cy="830697"/>
          </a:xfrm>
        </p:spPr>
        <p:txBody>
          <a:bodyPr>
            <a:normAutofit/>
          </a:bodyPr>
          <a:lstStyle/>
          <a:p>
            <a:r>
              <a:rPr lang="tr-TR" sz="4800"/>
              <a:t>4. İZLEM</a:t>
            </a:r>
          </a:p>
        </p:txBody>
      </p:sp>
    </p:spTree>
    <p:extLst>
      <p:ext uri="{BB962C8B-B14F-4D97-AF65-F5344CB8AC3E}">
        <p14:creationId xmlns:p14="http://schemas.microsoft.com/office/powerpoint/2010/main" val="21696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11">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Freeform: Shape 13">
            <a:extLst>
              <a:ext uri="{FF2B5EF4-FFF2-40B4-BE49-F238E27FC236}">
                <a16:creationId xmlns:a16="http://schemas.microsoft.com/office/drawing/2014/main" id="{7BB25A96-E96A-4D45-AA98-5275E81FA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956" y="0"/>
            <a:ext cx="7615044" cy="6858000"/>
          </a:xfrm>
          <a:custGeom>
            <a:avLst/>
            <a:gdLst>
              <a:gd name="connsiteX0" fmla="*/ 2017353 w 7615044"/>
              <a:gd name="connsiteY0" fmla="*/ 0 h 6858000"/>
              <a:gd name="connsiteX1" fmla="*/ 3903088 w 7615044"/>
              <a:gd name="connsiteY1" fmla="*/ 0 h 6858000"/>
              <a:gd name="connsiteX2" fmla="*/ 5215066 w 7615044"/>
              <a:gd name="connsiteY2" fmla="*/ 0 h 6858000"/>
              <a:gd name="connsiteX3" fmla="*/ 7615044 w 7615044"/>
              <a:gd name="connsiteY3" fmla="*/ 0 h 6858000"/>
              <a:gd name="connsiteX4" fmla="*/ 7615044 w 7615044"/>
              <a:gd name="connsiteY4" fmla="*/ 6858000 h 6858000"/>
              <a:gd name="connsiteX5" fmla="*/ 5215066 w 7615044"/>
              <a:gd name="connsiteY5" fmla="*/ 6858000 h 6858000"/>
              <a:gd name="connsiteX6" fmla="*/ 3903088 w 7615044"/>
              <a:gd name="connsiteY6" fmla="*/ 6858000 h 6858000"/>
              <a:gd name="connsiteX7" fmla="*/ 1292431 w 7615044"/>
              <a:gd name="connsiteY7" fmla="*/ 6858000 h 6858000"/>
              <a:gd name="connsiteX8" fmla="*/ 1012702 w 7615044"/>
              <a:gd name="connsiteY8" fmla="*/ 6549681 h 6858000"/>
              <a:gd name="connsiteX9" fmla="*/ 0 w 7615044"/>
              <a:gd name="connsiteY9" fmla="*/ 3723759 h 6858000"/>
              <a:gd name="connsiteX10" fmla="*/ 1955279 w 7615044"/>
              <a:gd name="connsiteY10"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5044" h="6858000">
                <a:moveTo>
                  <a:pt x="2017353" y="0"/>
                </a:moveTo>
                <a:lnTo>
                  <a:pt x="3903088" y="0"/>
                </a:lnTo>
                <a:lnTo>
                  <a:pt x="5215066" y="0"/>
                </a:lnTo>
                <a:lnTo>
                  <a:pt x="7615044" y="0"/>
                </a:lnTo>
                <a:lnTo>
                  <a:pt x="7615044" y="6858000"/>
                </a:lnTo>
                <a:lnTo>
                  <a:pt x="5215066" y="6858000"/>
                </a:lnTo>
                <a:lnTo>
                  <a:pt x="3903088"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24" name="Metin kutusu 3">
            <a:extLst>
              <a:ext uri="{FF2B5EF4-FFF2-40B4-BE49-F238E27FC236}">
                <a16:creationId xmlns:a16="http://schemas.microsoft.com/office/drawing/2014/main" id="{E722A332-56E5-DDEE-955A-19B39AD97559}"/>
              </a:ext>
            </a:extLst>
          </p:cNvPr>
          <p:cNvGraphicFramePr/>
          <p:nvPr>
            <p:extLst>
              <p:ext uri="{D42A27DB-BD31-4B8C-83A1-F6EECF244321}">
                <p14:modId xmlns:p14="http://schemas.microsoft.com/office/powerpoint/2010/main" val="1820491091"/>
              </p:ext>
            </p:extLst>
          </p:nvPr>
        </p:nvGraphicFramePr>
        <p:xfrm>
          <a:off x="5765962" y="972642"/>
          <a:ext cx="5664038" cy="5328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9 Nolu Birgi ASM">
            <a:extLst>
              <a:ext uri="{FF2B5EF4-FFF2-40B4-BE49-F238E27FC236}">
                <a16:creationId xmlns:a16="http://schemas.microsoft.com/office/drawing/2014/main" id="{657B22BA-992C-2BA6-4618-CE2141367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951" y="2286146"/>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F8C88BD6-A2EB-AD1E-7A38-300404E3EE11}"/>
              </a:ext>
            </a:extLst>
          </p:cNvPr>
          <p:cNvSpPr txBox="1"/>
          <p:nvPr/>
        </p:nvSpPr>
        <p:spPr>
          <a:xfrm>
            <a:off x="1947959" y="1429842"/>
            <a:ext cx="3540034" cy="584775"/>
          </a:xfrm>
          <a:prstGeom prst="rect">
            <a:avLst/>
          </a:prstGeom>
          <a:noFill/>
        </p:spPr>
        <p:txBody>
          <a:bodyPr wrap="square" rtlCol="0">
            <a:spAutoFit/>
          </a:bodyPr>
          <a:lstStyle/>
          <a:p>
            <a:r>
              <a:rPr lang="tr-TR" sz="3200" b="1" dirty="0">
                <a:solidFill>
                  <a:srgbClr val="C00000"/>
                </a:solidFill>
                <a:latin typeface="Calibri Light" panose="020F0302020204030204" pitchFamily="34" charset="0"/>
                <a:cs typeface="Calibri Light" panose="020F0302020204030204" pitchFamily="34" charset="0"/>
              </a:rPr>
              <a:t>FAYDALARI?</a:t>
            </a:r>
          </a:p>
        </p:txBody>
      </p:sp>
    </p:spTree>
    <p:extLst>
      <p:ext uri="{BB962C8B-B14F-4D97-AF65-F5344CB8AC3E}">
        <p14:creationId xmlns:p14="http://schemas.microsoft.com/office/powerpoint/2010/main" val="3555309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2"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çerik Yer Tutucusu 4" descr="metin, ekran görüntüsü, bilgisayar, yazılım içeren bir resim&#10;&#10;Yapay zeka tarafından oluşturulmuş içerik yanlış olabilir.">
            <a:extLst>
              <a:ext uri="{FF2B5EF4-FFF2-40B4-BE49-F238E27FC236}">
                <a16:creationId xmlns:a16="http://schemas.microsoft.com/office/drawing/2014/main" id="{D3626EBF-A43D-E141-72FA-6B33CB41C77E}"/>
              </a:ext>
            </a:extLst>
          </p:cNvPr>
          <p:cNvPicPr>
            <a:picLocks noGrp="1" noChangeAspect="1"/>
          </p:cNvPicPr>
          <p:nvPr>
            <p:ph idx="1"/>
          </p:nvPr>
        </p:nvPicPr>
        <p:blipFill>
          <a:blip r:embed="rId2"/>
          <a:stretch>
            <a:fillRect/>
          </a:stretch>
        </p:blipFill>
        <p:spPr>
          <a:xfrm>
            <a:off x="994756" y="440237"/>
            <a:ext cx="8013319" cy="6009989"/>
          </a:xfrm>
          <a:prstGeom prst="rect">
            <a:avLst/>
          </a:prstGeom>
        </p:spPr>
      </p:pic>
      <p:sp>
        <p:nvSpPr>
          <p:cNvPr id="16"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3521499953"/>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8992" y="1063255"/>
            <a:ext cx="3575304" cy="4807541"/>
          </a:xfrm>
        </p:spPr>
        <p:txBody>
          <a:bodyPr>
            <a:normAutofit/>
          </a:bodyPr>
          <a:lstStyle/>
          <a:p>
            <a:r>
              <a:rPr lang="en-US" sz="5100"/>
              <a:t>SEVK KRİTERLERİ</a:t>
            </a:r>
          </a:p>
        </p:txBody>
      </p:sp>
      <p:cxnSp>
        <p:nvCxnSpPr>
          <p:cNvPr id="26" name="Straight Connector 25">
            <a:extLst>
              <a:ext uri="{FF2B5EF4-FFF2-40B4-BE49-F238E27FC236}">
                <a16:creationId xmlns:a16="http://schemas.microsoft.com/office/drawing/2014/main" id="{623022EF-4E43-4298-8E3D-DA5EF0617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19" name="Content Placeholder 2">
            <a:extLst>
              <a:ext uri="{FF2B5EF4-FFF2-40B4-BE49-F238E27FC236}">
                <a16:creationId xmlns:a16="http://schemas.microsoft.com/office/drawing/2014/main" id="{3D638D0A-9EF6-CE04-36ED-C9D57E69A86A}"/>
              </a:ext>
            </a:extLst>
          </p:cNvPr>
          <p:cNvGraphicFramePr>
            <a:graphicFrameLocks noGrp="1"/>
          </p:cNvGraphicFramePr>
          <p:nvPr>
            <p:ph idx="1"/>
            <p:extLst>
              <p:ext uri="{D42A27DB-BD31-4B8C-83A1-F6EECF244321}">
                <p14:modId xmlns:p14="http://schemas.microsoft.com/office/powerpoint/2010/main" val="1313799333"/>
              </p:ext>
            </p:extLst>
          </p:nvPr>
        </p:nvGraphicFramePr>
        <p:xfrm>
          <a:off x="4654297" y="149902"/>
          <a:ext cx="7537704" cy="6580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7216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ne Oteli Adıyaman Eğitim ve Araştırma Hastanesi'nde Hizmette! 🔸 30 yatak  kapasiteli konforlu odalar 🚙 Ulaşım sorunu yaşayan annelere rahat bir  ortam 🍼 Anne ve bebek uyumunu destekleyen özel eğitimler 📖 Anne">
            <a:extLst>
              <a:ext uri="{FF2B5EF4-FFF2-40B4-BE49-F238E27FC236}">
                <a16:creationId xmlns:a16="http://schemas.microsoft.com/office/drawing/2014/main" id="{C536C4E4-90BF-1BB8-1549-CD5B539C9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474" y="1835150"/>
            <a:ext cx="2552700" cy="31877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EF863655-6996-9D7D-E9E7-C7FCA5BE3BFC}"/>
              </a:ext>
            </a:extLst>
          </p:cNvPr>
          <p:cNvSpPr txBox="1"/>
          <p:nvPr/>
        </p:nvSpPr>
        <p:spPr>
          <a:xfrm>
            <a:off x="617746" y="1430201"/>
            <a:ext cx="8219967" cy="5016758"/>
          </a:xfrm>
          <a:prstGeom prst="rect">
            <a:avLst/>
          </a:prstGeom>
          <a:noFill/>
        </p:spPr>
        <p:txBody>
          <a:bodyPr wrap="square">
            <a:spAutoFit/>
          </a:bodyPr>
          <a:lstStyle/>
          <a:p>
            <a:pPr marL="342900" indent="-342900">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Ülkemizin bazı bölgelerinde doğum eylemi yaklaşmış ya da başlamış olan anneler zaman zaman olumsuz iklim, ulaşım şartları veya sosyal sebeplerle sağlık kurum ve kuruluşlarına zamanında ulaştırılamamakta ve doğumlar olumsuz şartlarda gerçekleşebilmektedir.</a:t>
            </a:r>
          </a:p>
          <a:p>
            <a:pPr marL="342900" indent="-342900">
              <a:buFont typeface="Arial" panose="020B0604020202020204" pitchFamily="34" charset="0"/>
              <a:buChar char="•"/>
            </a:pPr>
            <a:endParaRPr lang="tr-TR" sz="2000" dirty="0">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Bu tür olumsuzlukları önlemek, önlenebilir anne-bebek ölümlerini azaltmak, bebeğin ilerideki yaşam kalitesini bozacak doğumsal rahatsızlıkları engellemek amacıyla 16.04.2008 tarih ve 2008/29 sayılı Genelge ile “Misafir Anne Uygulaması” (MAU) başlatılmıştır. </a:t>
            </a:r>
          </a:p>
          <a:p>
            <a:pPr marL="342900" indent="-342900">
              <a:buFont typeface="Arial" panose="020B0604020202020204" pitchFamily="34" charset="0"/>
              <a:buChar char="•"/>
            </a:pPr>
            <a:endParaRPr lang="tr-TR" sz="2000" dirty="0">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Son ayına girmiş olan tüm gebelerin adres ve iletişim bilgileri 112 Komuta Kontrol Merkezleri ile paylaşılmaktadır. </a:t>
            </a:r>
          </a:p>
          <a:p>
            <a:pPr marL="342900" indent="-342900">
              <a:buFont typeface="Arial" panose="020B0604020202020204" pitchFamily="34" charset="0"/>
              <a:buChar char="•"/>
            </a:pPr>
            <a:endParaRPr lang="tr-TR"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Daveti kabul eden gebeler muhtemel doğum tarihleri yaklaşırken konaklama merkezlerine nakledilerek burada misafir edilmekte ve doğum zamanı geldiğinde doğumları hastane ortamında gerçekleştirilmektedir.</a:t>
            </a:r>
          </a:p>
        </p:txBody>
      </p:sp>
    </p:spTree>
    <p:extLst>
      <p:ext uri="{BB962C8B-B14F-4D97-AF65-F5344CB8AC3E}">
        <p14:creationId xmlns:p14="http://schemas.microsoft.com/office/powerpoint/2010/main" val="2269292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1" name="Straight Connector 1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55101" y="2991077"/>
            <a:ext cx="3447288" cy="875846"/>
          </a:xfrm>
        </p:spPr>
        <p:txBody>
          <a:bodyPr vert="horz" lIns="91440" tIns="45720" rIns="91440" bIns="45720" rtlCol="0" anchor="b">
            <a:normAutofit/>
          </a:bodyPr>
          <a:lstStyle/>
          <a:p>
            <a:r>
              <a:rPr lang="en-US" sz="3800" i="1" kern="1200" spc="100" baseline="0" err="1">
                <a:solidFill>
                  <a:schemeClr val="bg1"/>
                </a:solidFill>
                <a:latin typeface="+mj-lt"/>
                <a:ea typeface="+mj-ea"/>
                <a:cs typeface="+mj-cs"/>
              </a:rPr>
              <a:t>Karşılaştırmalar</a:t>
            </a:r>
            <a:endParaRPr lang="en-US" sz="3800" i="1" kern="1200" spc="100" baseline="0">
              <a:solidFill>
                <a:schemeClr val="bg1"/>
              </a:solidFill>
              <a:latin typeface="+mj-lt"/>
              <a:ea typeface="+mj-ea"/>
              <a:cs typeface="+mj-cs"/>
            </a:endParaRPr>
          </a:p>
        </p:txBody>
      </p:sp>
      <p:pic>
        <p:nvPicPr>
          <p:cNvPr id="4" name="Picture 3" descr="Ekran Resmi 2022-11-06 02.22.32.png"/>
          <p:cNvPicPr>
            <a:picLocks noChangeAspect="1"/>
          </p:cNvPicPr>
          <p:nvPr/>
        </p:nvPicPr>
        <p:blipFill rotWithShape="1">
          <a:blip r:embed="rId2">
            <a:extLst>
              <a:ext uri="{28A0092B-C50C-407E-A947-70E740481C1C}">
                <a14:useLocalDpi xmlns:a14="http://schemas.microsoft.com/office/drawing/2010/main" val="0"/>
              </a:ext>
            </a:extLst>
          </a:blip>
          <a:srcRect r="29338"/>
          <a:stretch/>
        </p:blipFill>
        <p:spPr>
          <a:xfrm>
            <a:off x="5796500" y="1222709"/>
            <a:ext cx="5640399" cy="4470045"/>
          </a:xfrm>
          <a:prstGeom prst="rect">
            <a:avLst/>
          </a:prstGeom>
        </p:spPr>
      </p:pic>
      <p:sp>
        <p:nvSpPr>
          <p:cNvPr id="17"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138705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55101" y="3102935"/>
            <a:ext cx="3447288" cy="709592"/>
          </a:xfrm>
        </p:spPr>
        <p:txBody>
          <a:bodyPr vert="horz" lIns="91440" tIns="45720" rIns="91440" bIns="45720" rtlCol="0" anchor="b">
            <a:normAutofit/>
          </a:bodyPr>
          <a:lstStyle/>
          <a:p>
            <a:r>
              <a:rPr lang="en-US" sz="3800" i="1" kern="1200" spc="100" baseline="0" err="1">
                <a:solidFill>
                  <a:schemeClr val="bg1"/>
                </a:solidFill>
                <a:latin typeface="+mj-lt"/>
                <a:ea typeface="+mj-ea"/>
                <a:cs typeface="+mj-cs"/>
              </a:rPr>
              <a:t>Karşılaştırmalar</a:t>
            </a:r>
            <a:endParaRPr lang="en-US" sz="3800" i="1" kern="1200" spc="100" baseline="0">
              <a:solidFill>
                <a:schemeClr val="bg1"/>
              </a:solidFill>
              <a:latin typeface="+mj-lt"/>
              <a:ea typeface="+mj-ea"/>
              <a:cs typeface="+mj-cs"/>
            </a:endParaRPr>
          </a:p>
        </p:txBody>
      </p:sp>
      <p:pic>
        <p:nvPicPr>
          <p:cNvPr id="5" name="Picture 4" descr="Ekran Resmi 2022-11-06 02.24.35.png"/>
          <p:cNvPicPr>
            <a:picLocks noChangeAspect="1"/>
          </p:cNvPicPr>
          <p:nvPr/>
        </p:nvPicPr>
        <p:blipFill rotWithShape="1">
          <a:blip r:embed="rId2">
            <a:extLst>
              <a:ext uri="{28A0092B-C50C-407E-A947-70E740481C1C}">
                <a14:useLocalDpi xmlns:a14="http://schemas.microsoft.com/office/drawing/2010/main" val="0"/>
              </a:ext>
            </a:extLst>
          </a:blip>
          <a:srcRect r="28825"/>
          <a:stretch/>
        </p:blipFill>
        <p:spPr>
          <a:xfrm>
            <a:off x="5796500" y="1228913"/>
            <a:ext cx="5640399" cy="4457637"/>
          </a:xfrm>
          <a:prstGeom prst="rect">
            <a:avLst/>
          </a:prstGeom>
        </p:spPr>
      </p:pic>
      <p:sp>
        <p:nvSpPr>
          <p:cNvPr id="18"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04615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4" name="Straight Connector 13">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55101" y="2907949"/>
            <a:ext cx="3447288" cy="1042101"/>
          </a:xfrm>
        </p:spPr>
        <p:txBody>
          <a:bodyPr vert="horz" lIns="91440" tIns="45720" rIns="91440" bIns="45720" rtlCol="0" anchor="b">
            <a:normAutofit/>
          </a:bodyPr>
          <a:lstStyle/>
          <a:p>
            <a:r>
              <a:rPr lang="en-US" sz="3800" i="1" kern="1200" spc="100" baseline="0" err="1">
                <a:solidFill>
                  <a:schemeClr val="bg1"/>
                </a:solidFill>
                <a:latin typeface="+mj-lt"/>
                <a:ea typeface="+mj-ea"/>
                <a:cs typeface="+mj-cs"/>
              </a:rPr>
              <a:t>Karşılaştırmalar</a:t>
            </a:r>
            <a:endParaRPr lang="en-US" sz="3800" i="1" kern="1200" spc="100" baseline="0">
              <a:solidFill>
                <a:schemeClr val="bg1"/>
              </a:solidFill>
              <a:latin typeface="+mj-lt"/>
              <a:ea typeface="+mj-ea"/>
              <a:cs typeface="+mj-cs"/>
            </a:endParaRPr>
          </a:p>
        </p:txBody>
      </p:sp>
      <p:pic>
        <p:nvPicPr>
          <p:cNvPr id="7" name="Picture 6" descr="Ekran Resmi 2022-11-06 02.26.19.png"/>
          <p:cNvPicPr>
            <a:picLocks noChangeAspect="1"/>
          </p:cNvPicPr>
          <p:nvPr/>
        </p:nvPicPr>
        <p:blipFill rotWithShape="1">
          <a:blip r:embed="rId2">
            <a:extLst>
              <a:ext uri="{28A0092B-C50C-407E-A947-70E740481C1C}">
                <a14:useLocalDpi xmlns:a14="http://schemas.microsoft.com/office/drawing/2010/main" val="0"/>
              </a:ext>
            </a:extLst>
          </a:blip>
          <a:srcRect r="27755"/>
          <a:stretch/>
        </p:blipFill>
        <p:spPr>
          <a:xfrm>
            <a:off x="5796500" y="1242404"/>
            <a:ext cx="5640399" cy="4430655"/>
          </a:xfrm>
          <a:prstGeom prst="rect">
            <a:avLst/>
          </a:prstGeom>
        </p:spPr>
      </p:pic>
      <p:sp>
        <p:nvSpPr>
          <p:cNvPr id="20"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7492237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Kaynaklar</a:t>
            </a:r>
            <a:r>
              <a:rPr lang="en-US"/>
              <a:t> </a:t>
            </a:r>
          </a:p>
        </p:txBody>
      </p:sp>
      <p:sp>
        <p:nvSpPr>
          <p:cNvPr id="3" name="Content Placeholder 2"/>
          <p:cNvSpPr>
            <a:spLocks noGrp="1"/>
          </p:cNvSpPr>
          <p:nvPr>
            <p:ph idx="1"/>
          </p:nvPr>
        </p:nvSpPr>
        <p:spPr>
          <a:xfrm>
            <a:off x="758952" y="1884368"/>
            <a:ext cx="9848088" cy="4754880"/>
          </a:xfrm>
        </p:spPr>
        <p:txBody>
          <a:bodyPr>
            <a:noAutofit/>
          </a:bodyPr>
          <a:lstStyle/>
          <a:p>
            <a:r>
              <a:rPr lang="en-US" sz="1600">
                <a:latin typeface="Calibri" panose="020F0502020204030204" pitchFamily="34" charset="0"/>
                <a:cs typeface="Calibri" panose="020F0502020204030204" pitchFamily="34" charset="0"/>
              </a:rPr>
              <a:t>T.C. </a:t>
            </a:r>
            <a:r>
              <a:rPr lang="en-US" sz="1600" err="1">
                <a:latin typeface="Calibri" panose="020F0502020204030204" pitchFamily="34" charset="0"/>
                <a:cs typeface="Calibri" panose="020F0502020204030204" pitchFamily="34" charset="0"/>
              </a:rPr>
              <a:t>Sağlık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Bakanlığı</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Doğum</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Öncesi</a:t>
            </a:r>
            <a:r>
              <a:rPr lang="en-US" sz="1600">
                <a:latin typeface="Calibri" panose="020F0502020204030204" pitchFamily="34" charset="0"/>
                <a:cs typeface="Calibri" panose="020F0502020204030204" pitchFamily="34" charset="0"/>
              </a:rPr>
              <a:t> Bakim </a:t>
            </a:r>
            <a:r>
              <a:rPr lang="en-US" sz="1600" err="1">
                <a:latin typeface="Calibri" panose="020F0502020204030204" pitchFamily="34" charset="0"/>
                <a:cs typeface="Calibri" panose="020F0502020204030204" pitchFamily="34" charset="0"/>
              </a:rPr>
              <a:t>Yönetim</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Rehberi</a:t>
            </a:r>
            <a:endParaRPr lang="en-US" sz="1600">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T.C. </a:t>
            </a:r>
            <a:r>
              <a:rPr lang="en-US" sz="1600" err="1">
                <a:latin typeface="Calibri" panose="020F0502020204030204" pitchFamily="34" charset="0"/>
                <a:cs typeface="Calibri" panose="020F0502020204030204" pitchFamily="34" charset="0"/>
              </a:rPr>
              <a:t>Sağlık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Bakanlığı</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Riskli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Gebelik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Yönetim</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Rehberi</a:t>
            </a:r>
            <a:endParaRPr lang="en-US" sz="1600">
              <a:latin typeface="Calibri" panose="020F0502020204030204" pitchFamily="34" charset="0"/>
              <a:cs typeface="Calibri" panose="020F0502020204030204" pitchFamily="34" charset="0"/>
            </a:endParaRPr>
          </a:p>
          <a:p>
            <a:r>
              <a:rPr lang="en-US" sz="1600" err="1">
                <a:latin typeface="Calibri" panose="020F0502020204030204" pitchFamily="34" charset="0"/>
                <a:cs typeface="Calibri" panose="020F0502020204030204" pitchFamily="34" charset="0"/>
              </a:rPr>
              <a:t>Türkiye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Endokrinoloji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Metabolizma</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Derneği</a:t>
            </a:r>
            <a:r>
              <a:rPr lang="en-US" sz="1600">
                <a:latin typeface="Calibri" panose="020F0502020204030204" pitchFamily="34" charset="0"/>
                <a:cs typeface="Calibri" panose="020F0502020204030204" pitchFamily="34" charset="0"/>
              </a:rPr>
              <a:t> Diabetes Mellitus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Komplikasyonlarinin</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Tani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Tedavi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Izlem</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Kilavuzu</a:t>
            </a:r>
            <a:r>
              <a:rPr lang="en-US" sz="1600">
                <a:latin typeface="Calibri" panose="020F0502020204030204" pitchFamily="34" charset="0"/>
                <a:cs typeface="Calibri" panose="020F0502020204030204" pitchFamily="34" charset="0"/>
              </a:rPr>
              <a:t> 2020</a:t>
            </a:r>
          </a:p>
          <a:p>
            <a:r>
              <a:rPr lang="en-US" sz="1600">
                <a:latin typeface="Calibri" panose="020F0502020204030204" pitchFamily="34" charset="0"/>
                <a:cs typeface="Calibri" panose="020F0502020204030204" pitchFamily="34" charset="0"/>
              </a:rPr>
              <a:t>Türkiye </a:t>
            </a:r>
            <a:r>
              <a:rPr lang="en-US" sz="1600" err="1">
                <a:latin typeface="Calibri" panose="020F0502020204030204" pitchFamily="34" charset="0"/>
                <a:cs typeface="Calibri" panose="020F0502020204030204" pitchFamily="34" charset="0"/>
              </a:rPr>
              <a:t>Endokrinoloji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Metabolizma</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Derneği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Tiroid</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Hastalıkları</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Tanı</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Tedavi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klavuzu</a:t>
            </a:r>
            <a:r>
              <a:rPr lang="en-US" sz="1600">
                <a:latin typeface="Calibri" panose="020F0502020204030204" pitchFamily="34" charset="0"/>
                <a:cs typeface="Calibri" panose="020F0502020204030204" pitchFamily="34" charset="0"/>
              </a:rPr>
              <a:t> 2020</a:t>
            </a:r>
          </a:p>
          <a:p>
            <a:r>
              <a:rPr lang="en-US" sz="1600">
                <a:latin typeface="Calibri" panose="020F0502020204030204" pitchFamily="34" charset="0"/>
                <a:cs typeface="Calibri" panose="020F0502020204030204" pitchFamily="34" charset="0"/>
              </a:rPr>
              <a:t>The American College of Obstetricians and Gynecologists(ACOG) 8. edition</a:t>
            </a:r>
          </a:p>
          <a:p>
            <a:r>
              <a:rPr lang="en-US" sz="1600">
                <a:latin typeface="Calibri" panose="020F0502020204030204" pitchFamily="34" charset="0"/>
                <a:cs typeface="Calibri" panose="020F0502020204030204" pitchFamily="34" charset="0"/>
              </a:rPr>
              <a:t>The National Institute for Health and Care Excellence (NICE) antenatal care guide 2021 </a:t>
            </a:r>
          </a:p>
          <a:p>
            <a:r>
              <a:rPr lang="en-US" sz="1600">
                <a:latin typeface="Calibri" panose="020F0502020204030204" pitchFamily="34" charset="0"/>
                <a:cs typeface="Calibri" panose="020F0502020204030204" pitchFamily="34" charset="0"/>
              </a:rPr>
              <a:t>T.C. </a:t>
            </a:r>
            <a:r>
              <a:rPr lang="en-US" sz="1600" err="1">
                <a:latin typeface="Calibri" panose="020F0502020204030204" pitchFamily="34" charset="0"/>
                <a:cs typeface="Calibri" panose="020F0502020204030204" pitchFamily="34" charset="0"/>
              </a:rPr>
              <a:t>Sağlık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Bakanlığı</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GebelikteFetal</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Kromozomal</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Anomali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Taramasi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Amaciyla</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Uygulanan</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Testlerin</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Etkililik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Analizi</a:t>
            </a:r>
            <a:endParaRPr lang="en-US" sz="1600">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T.C. </a:t>
            </a:r>
            <a:r>
              <a:rPr lang="en-US" sz="1600" err="1">
                <a:latin typeface="Calibri" panose="020F0502020204030204" pitchFamily="34" charset="0"/>
                <a:cs typeface="Calibri" panose="020F0502020204030204" pitchFamily="34" charset="0"/>
              </a:rPr>
              <a:t>istatistik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kurumu</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sağlık</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istatistikleri</a:t>
            </a:r>
            <a:endParaRPr lang="en-US" sz="1600">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WHO recommendations on antenatal care for a positive pregnancy experience</a:t>
            </a:r>
          </a:p>
          <a:p>
            <a:r>
              <a:rPr lang="en-US" sz="1600" err="1">
                <a:latin typeface="Calibri" panose="020F0502020204030204" pitchFamily="34" charset="0"/>
                <a:cs typeface="Calibri" panose="020F0502020204030204" pitchFamily="34" charset="0"/>
              </a:rPr>
              <a:t>Türkiye</a:t>
            </a:r>
            <a:r>
              <a:rPr lang="en-US" sz="1600">
                <a:latin typeface="Calibri" panose="020F0502020204030204" pitchFamily="34" charset="0"/>
                <a:cs typeface="Calibri" panose="020F0502020204030204" pitchFamily="34" charset="0"/>
              </a:rPr>
              <a:t> maternal- fetal tıp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perinatoloji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derneği</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tanı</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ve</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yönetim</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kılavuzları</a:t>
            </a:r>
            <a:r>
              <a:rPr lang="en-US" sz="1600">
                <a:latin typeface="Calibri" panose="020F0502020204030204" pitchFamily="34" charset="0"/>
                <a:cs typeface="Calibri" panose="020F0502020204030204" pitchFamily="34" charset="0"/>
              </a:rPr>
              <a:t>.</a:t>
            </a:r>
          </a:p>
          <a:p>
            <a:endParaRPr lang="en-US"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68663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35480" y="932511"/>
            <a:ext cx="8321040" cy="1855475"/>
          </a:xfrm>
        </p:spPr>
        <p:txBody>
          <a:bodyPr anchor="ctr">
            <a:normAutofit/>
          </a:bodyPr>
          <a:lstStyle/>
          <a:p>
            <a:pPr algn="ctr"/>
            <a:r>
              <a:rPr lang="en-US" err="1"/>
              <a:t>Teşekkürler</a:t>
            </a:r>
            <a:r>
              <a:rPr lang="en-US"/>
              <a:t>…</a:t>
            </a:r>
          </a:p>
        </p:txBody>
      </p:sp>
      <p:cxnSp>
        <p:nvCxnSpPr>
          <p:cNvPr id="15" name="Straight Connector 9">
            <a:extLst>
              <a:ext uri="{FF2B5EF4-FFF2-40B4-BE49-F238E27FC236}">
                <a16:creationId xmlns:a16="http://schemas.microsoft.com/office/drawing/2014/main" id="{8BD593FB-2EA4-4795-AC37-1F9E8954E4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81200" y="2936160"/>
            <a:ext cx="8229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3465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58823" y="2447603"/>
            <a:ext cx="8946879" cy="3174357"/>
          </a:xfrm>
        </p:spPr>
        <p:txBody>
          <a:bodyPr>
            <a:noAutofit/>
          </a:bodyPr>
          <a:lstStyle/>
          <a:p>
            <a:pPr>
              <a:lnSpc>
                <a:spcPct val="100000"/>
              </a:lnSpc>
              <a:buFont typeface="Wingdings" pitchFamily="2" charset="2"/>
              <a:buChar char="§"/>
            </a:pPr>
            <a:r>
              <a:rPr lang="en-US" sz="2400" dirty="0" err="1">
                <a:latin typeface="Calibri" panose="020F0502020204030204" pitchFamily="34" charset="0"/>
                <a:cs typeface="Calibri" panose="020F0502020204030204" pitchFamily="34" charset="0"/>
              </a:rPr>
              <a:t>Dünyada</a:t>
            </a:r>
            <a:r>
              <a:rPr lang="en-US" sz="2400" dirty="0">
                <a:latin typeface="Calibri" panose="020F0502020204030204" pitchFamily="34" charset="0"/>
                <a:cs typeface="Calibri" panose="020F0502020204030204" pitchFamily="34" charset="0"/>
              </a:rPr>
              <a:t> 15-49 </a:t>
            </a:r>
            <a:r>
              <a:rPr lang="en-US" sz="2400" dirty="0" err="1">
                <a:latin typeface="Calibri" panose="020F0502020204030204" pitchFamily="34" charset="0"/>
                <a:cs typeface="Calibri" panose="020F0502020204030204" pitchFamily="34" charset="0"/>
              </a:rPr>
              <a:t>yaş</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arası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kadınların</a:t>
            </a:r>
            <a:r>
              <a:rPr lang="en-US" sz="2400" dirty="0">
                <a:latin typeface="Calibri" panose="020F0502020204030204" pitchFamily="34" charset="0"/>
                <a:cs typeface="Calibri" panose="020F0502020204030204" pitchFamily="34" charset="0"/>
              </a:rPr>
              <a:t>;</a:t>
            </a:r>
          </a:p>
          <a:p>
            <a:pPr>
              <a:lnSpc>
                <a:spcPct val="100000"/>
              </a:lnSpc>
              <a:buFont typeface="Wingdings" pitchFamily="2" charset="2"/>
              <a:buChar char="Ø"/>
            </a:pPr>
            <a:r>
              <a:rPr lang="en-US" sz="2400" dirty="0">
                <a:latin typeface="Calibri" panose="020F0502020204030204" pitchFamily="34" charset="0"/>
                <a:cs typeface="Calibri" panose="020F0502020204030204" pitchFamily="34" charset="0"/>
              </a:rPr>
              <a:t> %86’sı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kez</a:t>
            </a:r>
            <a:r>
              <a:rPr lang="en-US" sz="2400" dirty="0">
                <a:latin typeface="Calibri" panose="020F0502020204030204" pitchFamily="34" charset="0"/>
                <a:cs typeface="Calibri" panose="020F0502020204030204" pitchFamily="34" charset="0"/>
              </a:rPr>
              <a:t>,</a:t>
            </a:r>
          </a:p>
          <a:p>
            <a:pPr>
              <a:lnSpc>
                <a:spcPct val="100000"/>
              </a:lnSpc>
              <a:buFont typeface="Wingdings" pitchFamily="2" charset="2"/>
              <a:buChar char="Ø"/>
            </a:pPr>
            <a:r>
              <a:rPr lang="en-US" sz="2400" dirty="0">
                <a:latin typeface="Calibri" panose="020F0502020204030204" pitchFamily="34" charset="0"/>
                <a:cs typeface="Calibri" panose="020F0502020204030204" pitchFamily="34" charset="0"/>
              </a:rPr>
              <a:t> %61'i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dört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kez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doğum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öncesi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bakım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almaktadır</a:t>
            </a:r>
            <a:r>
              <a:rPr lang="en-US" sz="2400" dirty="0">
                <a:latin typeface="Calibri" panose="020F0502020204030204" pitchFamily="34" charset="0"/>
                <a:cs typeface="Calibri" panose="020F0502020204030204" pitchFamily="34" charset="0"/>
              </a:rPr>
              <a:t>.*</a:t>
            </a:r>
          </a:p>
          <a:p>
            <a:pPr>
              <a:lnSpc>
                <a:spcPct val="100000"/>
              </a:lnSpc>
            </a:pPr>
            <a:endParaRPr lang="en-US" sz="2400" dirty="0">
              <a:latin typeface="Calibri" panose="020F0502020204030204" pitchFamily="34" charset="0"/>
              <a:cs typeface="Calibri" panose="020F0502020204030204" pitchFamily="34" charset="0"/>
            </a:endParaRPr>
          </a:p>
          <a:p>
            <a:pPr>
              <a:lnSpc>
                <a:spcPct val="100000"/>
              </a:lnSpc>
              <a:buFont typeface="Wingdings" pitchFamily="2" charset="2"/>
              <a:buChar char="§"/>
            </a:pPr>
            <a:r>
              <a:rPr lang="en-US" sz="2400" dirty="0" err="1">
                <a:latin typeface="Calibri" panose="020F0502020204030204" pitchFamily="34" charset="0"/>
                <a:cs typeface="Calibri" panose="020F0502020204030204" pitchFamily="34" charset="0"/>
              </a:rPr>
              <a:t>Türkiye’de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gebelikleri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boyunca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en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az</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dört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kez</a:t>
            </a:r>
            <a:r>
              <a:rPr lang="en-US" sz="2400" dirty="0">
                <a:latin typeface="Calibri" panose="020F0502020204030204" pitchFamily="34" charset="0"/>
                <a:cs typeface="Calibri" panose="020F0502020204030204" pitchFamily="34" charset="0"/>
              </a:rPr>
              <a:t> antenatal </a:t>
            </a:r>
            <a:r>
              <a:rPr lang="en-US" sz="2400" dirty="0" err="1">
                <a:latin typeface="Calibri" panose="020F0502020204030204" pitchFamily="34" charset="0"/>
                <a:cs typeface="Calibri" panose="020F0502020204030204" pitchFamily="34" charset="0"/>
              </a:rPr>
              <a:t>bakım</a:t>
            </a:r>
            <a:r>
              <a:rPr lang="en-US" sz="2400" dirty="0">
                <a:latin typeface="Calibri" panose="020F0502020204030204" pitchFamily="34" charset="0"/>
                <a:cs typeface="Calibri" panose="020F0502020204030204" pitchFamily="34" charset="0"/>
              </a:rPr>
              <a:t> alma;</a:t>
            </a:r>
          </a:p>
          <a:p>
            <a:pPr>
              <a:lnSpc>
                <a:spcPct val="100000"/>
              </a:lnSpc>
              <a:buFont typeface="Wingdings" pitchFamily="2" charset="2"/>
              <a:buChar char="Ø"/>
            </a:pPr>
            <a:r>
              <a:rPr lang="en-US" sz="2400" dirty="0">
                <a:latin typeface="Calibri" panose="020F0502020204030204" pitchFamily="34" charset="0"/>
                <a:cs typeface="Calibri" panose="020F0502020204030204" pitchFamily="34" charset="0"/>
              </a:rPr>
              <a:t>2013 </a:t>
            </a:r>
            <a:r>
              <a:rPr lang="en-US" sz="2400" dirty="0" err="1">
                <a:latin typeface="Calibri" panose="020F0502020204030204" pitchFamily="34" charset="0"/>
                <a:cs typeface="Calibri" panose="020F0502020204030204" pitchFamily="34" charset="0"/>
              </a:rPr>
              <a:t>yılında</a:t>
            </a:r>
            <a:r>
              <a:rPr lang="en-US" sz="2400" dirty="0">
                <a:latin typeface="Calibri" panose="020F0502020204030204" pitchFamily="34" charset="0"/>
                <a:cs typeface="Calibri" panose="020F0502020204030204" pitchFamily="34" charset="0"/>
              </a:rPr>
              <a:t> %89</a:t>
            </a:r>
          </a:p>
          <a:p>
            <a:pPr>
              <a:lnSpc>
                <a:spcPct val="100000"/>
              </a:lnSpc>
              <a:buFont typeface="Wingdings" pitchFamily="2" charset="2"/>
              <a:buChar char="Ø"/>
            </a:pPr>
            <a:r>
              <a:rPr lang="en-US" sz="2400" dirty="0">
                <a:latin typeface="Calibri" panose="020F0502020204030204" pitchFamily="34" charset="0"/>
                <a:cs typeface="Calibri" panose="020F0502020204030204" pitchFamily="34" charset="0"/>
              </a:rPr>
              <a:t>2018 </a:t>
            </a:r>
            <a:r>
              <a:rPr lang="en-US" sz="2400" dirty="0" err="1">
                <a:latin typeface="Calibri" panose="020F0502020204030204" pitchFamily="34" charset="0"/>
                <a:cs typeface="Calibri" panose="020F0502020204030204" pitchFamily="34" charset="0"/>
              </a:rPr>
              <a:t>yılında</a:t>
            </a:r>
            <a:r>
              <a:rPr lang="en-US" sz="2400" dirty="0">
                <a:latin typeface="Calibri" panose="020F0502020204030204" pitchFamily="34" charset="0"/>
                <a:cs typeface="Calibri" panose="020F0502020204030204" pitchFamily="34" charset="0"/>
              </a:rPr>
              <a:t> %90’dır.**</a:t>
            </a:r>
          </a:p>
        </p:txBody>
      </p:sp>
      <p:sp>
        <p:nvSpPr>
          <p:cNvPr id="1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4" name="Rectangle 3"/>
          <p:cNvSpPr/>
          <p:nvPr/>
        </p:nvSpPr>
        <p:spPr>
          <a:xfrm>
            <a:off x="758824" y="6193139"/>
            <a:ext cx="5623345" cy="307777"/>
          </a:xfrm>
          <a:prstGeom prst="rect">
            <a:avLst/>
          </a:prstGeom>
        </p:spPr>
        <p:txBody>
          <a:bodyPr wrap="square">
            <a:spAutoFit/>
          </a:bodyPr>
          <a:lstStyle/>
          <a:p>
            <a:pPr>
              <a:spcAft>
                <a:spcPts val="600"/>
              </a:spcAft>
            </a:pPr>
            <a:r>
              <a:rPr lang="en-US" sz="1400" dirty="0">
                <a:latin typeface="Calibri" panose="020F0502020204030204" pitchFamily="34" charset="0"/>
                <a:cs typeface="Calibri" panose="020F0502020204030204" pitchFamily="34" charset="0"/>
              </a:rPr>
              <a:t>*(United Nations International Children's Emergency Fund/UNICEF) 2019</a:t>
            </a:r>
          </a:p>
        </p:txBody>
      </p:sp>
      <p:sp>
        <p:nvSpPr>
          <p:cNvPr id="6" name="Rectangle 5"/>
          <p:cNvSpPr/>
          <p:nvPr/>
        </p:nvSpPr>
        <p:spPr>
          <a:xfrm>
            <a:off x="6385345" y="6193138"/>
            <a:ext cx="5047831" cy="307777"/>
          </a:xfrm>
          <a:prstGeom prst="rect">
            <a:avLst/>
          </a:prstGeom>
        </p:spPr>
        <p:txBody>
          <a:bodyPr wrap="square">
            <a:spAutoFit/>
          </a:bodyPr>
          <a:lstStyle/>
          <a:p>
            <a:pPr>
              <a:spcAft>
                <a:spcPts val="600"/>
              </a:spcAft>
            </a:pPr>
            <a:r>
              <a:rPr lang="en-US" sz="1400" dirty="0">
                <a:latin typeface="Calibri" panose="020F0502020204030204" pitchFamily="34" charset="0"/>
                <a:cs typeface="Calibri" panose="020F0502020204030204" pitchFamily="34" charset="0"/>
              </a:rPr>
              <a:t>** Türkiye </a:t>
            </a:r>
            <a:r>
              <a:rPr lang="en-US" sz="1400" dirty="0" err="1">
                <a:latin typeface="Calibri" panose="020F0502020204030204" pitchFamily="34" charset="0"/>
                <a:cs typeface="Calibri" panose="020F0502020204030204" pitchFamily="34" charset="0"/>
              </a:rPr>
              <a:t>Nüfus</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ve</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Sağlık</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Araştırması</a:t>
            </a:r>
            <a:r>
              <a:rPr lang="en-US" sz="1400" dirty="0">
                <a:latin typeface="Calibri" panose="020F0502020204030204" pitchFamily="34" charset="0"/>
                <a:cs typeface="Calibri" panose="020F0502020204030204" pitchFamily="34" charset="0"/>
              </a:rPr>
              <a:t> (TNSA) 2018</a:t>
            </a:r>
          </a:p>
        </p:txBody>
      </p:sp>
    </p:spTree>
    <p:extLst>
      <p:ext uri="{BB962C8B-B14F-4D97-AF65-F5344CB8AC3E}">
        <p14:creationId xmlns:p14="http://schemas.microsoft.com/office/powerpoint/2010/main" val="980265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420625"/>
            <a:ext cx="10667998" cy="1326814"/>
          </a:xfrm>
        </p:spPr>
        <p:txBody>
          <a:bodyPr anchor="ctr">
            <a:normAutofit/>
          </a:bodyPr>
          <a:lstStyle/>
          <a:p>
            <a:r>
              <a:rPr lang="en-US" sz="4400" b="1">
                <a:solidFill>
                  <a:schemeClr val="bg1"/>
                </a:solidFill>
                <a:latin typeface="Calibri Light" panose="020F0302020204030204" pitchFamily="34" charset="0"/>
                <a:cs typeface="Calibri Light" panose="020F0302020204030204" pitchFamily="34" charset="0"/>
              </a:rPr>
              <a:t>Dünyada Gebe İzlem Uygulamaları</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56841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EE9D58E5-C562-C5C1-CDF7-D76FDDD63E00}"/>
              </a:ext>
            </a:extLst>
          </p:cNvPr>
          <p:cNvGraphicFramePr>
            <a:graphicFrameLocks noGrp="1"/>
          </p:cNvGraphicFramePr>
          <p:nvPr>
            <p:ph idx="1"/>
            <p:extLst>
              <p:ext uri="{D42A27DB-BD31-4B8C-83A1-F6EECF244321}">
                <p14:modId xmlns:p14="http://schemas.microsoft.com/office/powerpoint/2010/main" val="3591913935"/>
              </p:ext>
            </p:extLst>
          </p:nvPr>
        </p:nvGraphicFramePr>
        <p:xfrm>
          <a:off x="758953" y="2606722"/>
          <a:ext cx="10671048" cy="317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5545265"/>
      </p:ext>
    </p:extLst>
  </p:cSld>
  <p:clrMapOvr>
    <a:masterClrMapping/>
  </p:clrMapOvr>
</p:sld>
</file>

<file path=ppt/theme/theme1.xml><?xml version="1.0" encoding="utf-8"?>
<a:theme xmlns:a="http://schemas.openxmlformats.org/drawingml/2006/main" name="HeadlinesVTI">
  <a:themeElements>
    <a:clrScheme name="Headlines">
      <a:dk1>
        <a:sysClr val="windowText" lastClr="000000"/>
      </a:dk1>
      <a:lt1>
        <a:sysClr val="window" lastClr="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392</TotalTime>
  <Words>3887</Words>
  <Application>Microsoft Macintosh PowerPoint</Application>
  <PresentationFormat>Geniş ekran</PresentationFormat>
  <Paragraphs>610</Paragraphs>
  <Slides>77</Slides>
  <Notes>2</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77</vt:i4>
      </vt:variant>
    </vt:vector>
  </HeadingPairs>
  <TitlesOfParts>
    <vt:vector size="87" baseType="lpstr">
      <vt:lpstr>Aptos</vt:lpstr>
      <vt:lpstr>Arial</vt:lpstr>
      <vt:lpstr>Avenir Next LT Pro</vt:lpstr>
      <vt:lpstr>Calibri</vt:lpstr>
      <vt:lpstr>Calibri Light</vt:lpstr>
      <vt:lpstr>Helvetica</vt:lpstr>
      <vt:lpstr>Sitka Banner</vt:lpstr>
      <vt:lpstr>Times New Roman</vt:lpstr>
      <vt:lpstr>Wingdings</vt:lpstr>
      <vt:lpstr>HeadlinesVTI</vt:lpstr>
      <vt:lpstr>GEBELİK TAKİBİ</vt:lpstr>
      <vt:lpstr>Amaç:  Birinci basamağa yönelik gebe izlemi hakkında bilgi vermek </vt:lpstr>
      <vt:lpstr>PowerPoint Sunusu</vt:lpstr>
      <vt:lpstr>Sunum Planı</vt:lpstr>
      <vt:lpstr>Gebe Takibi Neden Önemli? </vt:lpstr>
      <vt:lpstr>Bizde nasıl?</vt:lpstr>
      <vt:lpstr>PowerPoint Sunusu</vt:lpstr>
      <vt:lpstr>PowerPoint Sunusu</vt:lpstr>
      <vt:lpstr>Dünyada Gebe İzlem Uygulamaları</vt:lpstr>
      <vt:lpstr>Dünya Sağlık Örgütü WHO 2016</vt:lpstr>
      <vt:lpstr>Ülkemizde gebe izlem</vt:lpstr>
      <vt:lpstr>TÜRKİYE SAĞLIK BAKANLIĞI 2018 Doğum Öncesi Bakım Yönetim Rehberi </vt:lpstr>
      <vt:lpstr>Sağlık Bakanlığı Doğum Öncesi Bakım Yönetim Rehberi </vt:lpstr>
      <vt:lpstr>ÖNERİLEN GEBE İZLEM PLANI</vt:lpstr>
      <vt:lpstr>1.İZLEM (ilk 14 hafta) </vt:lpstr>
      <vt:lpstr>İzlem  Basamakları</vt:lpstr>
      <vt:lpstr>iletişim</vt:lpstr>
      <vt:lpstr>Öykü  </vt:lpstr>
      <vt:lpstr>Genel tıbbi öykü</vt:lpstr>
      <vt:lpstr>Genel tıbbi öykü</vt:lpstr>
      <vt:lpstr>obstetrik öykü</vt:lpstr>
      <vt:lpstr>mevcut gebelik</vt:lpstr>
      <vt:lpstr>mevcut gebelik</vt:lpstr>
      <vt:lpstr>mevcut gebelik</vt:lpstr>
      <vt:lpstr>FİZİK MUAYENE </vt:lpstr>
      <vt:lpstr>FİZİK MUAYENE </vt:lpstr>
      <vt:lpstr>Risk değerlendirme formu</vt:lpstr>
      <vt:lpstr>PowerPoint Sunusu</vt:lpstr>
      <vt:lpstr>PowerPoint Sunusu</vt:lpstr>
      <vt:lpstr>Preeklampsi</vt:lpstr>
      <vt:lpstr>4. LABORATUAR TESTLERİ</vt:lpstr>
      <vt:lpstr>Kan tetkiki:</vt:lpstr>
      <vt:lpstr>Gebelikte Hepatit B</vt:lpstr>
      <vt:lpstr>Gebelik Aşıları</vt:lpstr>
      <vt:lpstr>PowerPoint Sunusu</vt:lpstr>
      <vt:lpstr>TSH</vt:lpstr>
      <vt:lpstr>PowerPoint Sunusu</vt:lpstr>
      <vt:lpstr>PowerPoint Sunusu</vt:lpstr>
      <vt:lpstr>Gebelerde üriner sistem enfeksiyonları</vt:lpstr>
      <vt:lpstr>PowerPoint Sunusu</vt:lpstr>
      <vt:lpstr>Gebe idrar yolu enfeksiyonu</vt:lpstr>
      <vt:lpstr>11-14.HAFTA İKİLİ TARAMA</vt:lpstr>
      <vt:lpstr>PowerPoint Sunusu</vt:lpstr>
      <vt:lpstr>16-18. HAFTA ÜÇLÜ TARAMA</vt:lpstr>
      <vt:lpstr>Maternal Kanda Fetal DNA (noninvaziv prenatal test) </vt:lpstr>
      <vt:lpstr>GEBEYE VERİLECEK İLAÇ DESTEĞİ, BAĞIŞIKLAMA VE TEDAVİLER</vt:lpstr>
      <vt:lpstr>Demir tedavisi:</vt:lpstr>
      <vt:lpstr>Folik Asit </vt:lpstr>
      <vt:lpstr>D vitamini başlama akış çizelgesi</vt:lpstr>
      <vt:lpstr>Kombine destek tedaviler</vt:lpstr>
      <vt:lpstr>Tetanoz Aşısı</vt:lpstr>
      <vt:lpstr>PowerPoint Sunusu</vt:lpstr>
      <vt:lpstr>PowerPoint Sunusu</vt:lpstr>
      <vt:lpstr>Bilgilendirme ve danışmanlık</vt:lpstr>
      <vt:lpstr>PowerPoint Sunusu</vt:lpstr>
      <vt:lpstr>2. İZLEM (18-24.hafta)</vt:lpstr>
      <vt:lpstr>PowerPoint Sunusu</vt:lpstr>
      <vt:lpstr>laboratuar</vt:lpstr>
      <vt:lpstr>FETAL HAREKET</vt:lpstr>
      <vt:lpstr>FETAL HAREKET</vt:lpstr>
      <vt:lpstr>GDM</vt:lpstr>
      <vt:lpstr>PowerPoint Sunusu</vt:lpstr>
      <vt:lpstr>PowerPoint Sunusu</vt:lpstr>
      <vt:lpstr>3. İZLEM (28-32)</vt:lpstr>
      <vt:lpstr>3. İZLEM</vt:lpstr>
      <vt:lpstr>Bilgilendirme ve danışmanlık</vt:lpstr>
      <vt:lpstr>PowerPoint Sunusu</vt:lpstr>
      <vt:lpstr>4. İZLEM (36-38.Hafta)</vt:lpstr>
      <vt:lpstr>4. İZLEM</vt:lpstr>
      <vt:lpstr>PowerPoint Sunusu</vt:lpstr>
      <vt:lpstr>SEVK KRİTERLERİ</vt:lpstr>
      <vt:lpstr>PowerPoint Sunusu</vt:lpstr>
      <vt:lpstr>Karşılaştırmalar</vt:lpstr>
      <vt:lpstr>Karşılaştırmalar</vt:lpstr>
      <vt:lpstr>Karşılaştırmalar</vt:lpstr>
      <vt:lpstr>Kaynaklar </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FATMA YAVUZ</dc:creator>
  <cp:lastModifiedBy>FATMA YAVUZ</cp:lastModifiedBy>
  <cp:revision>1</cp:revision>
  <dcterms:created xsi:type="dcterms:W3CDTF">2025-11-16T17:59:58Z</dcterms:created>
  <dcterms:modified xsi:type="dcterms:W3CDTF">2025-12-29T11:44:35Z</dcterms:modified>
</cp:coreProperties>
</file>