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12_9D8CAB3B.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 id="2147483752" r:id="rId2"/>
  </p:sldMasterIdLst>
  <p:notesMasterIdLst>
    <p:notesMasterId r:id="rId114"/>
  </p:notesMasterIdLst>
  <p:sldIdLst>
    <p:sldId id="256" r:id="rId3"/>
    <p:sldId id="257" r:id="rId4"/>
    <p:sldId id="327" r:id="rId5"/>
    <p:sldId id="258" r:id="rId6"/>
    <p:sldId id="265" r:id="rId7"/>
    <p:sldId id="266" r:id="rId8"/>
    <p:sldId id="309" r:id="rId9"/>
    <p:sldId id="267" r:id="rId10"/>
    <p:sldId id="310" r:id="rId11"/>
    <p:sldId id="260" r:id="rId12"/>
    <p:sldId id="261" r:id="rId13"/>
    <p:sldId id="281" r:id="rId14"/>
    <p:sldId id="331" r:id="rId15"/>
    <p:sldId id="332" r:id="rId16"/>
    <p:sldId id="282" r:id="rId17"/>
    <p:sldId id="263" r:id="rId18"/>
    <p:sldId id="311" r:id="rId19"/>
    <p:sldId id="268" r:id="rId20"/>
    <p:sldId id="269" r:id="rId21"/>
    <p:sldId id="270" r:id="rId22"/>
    <p:sldId id="312" r:id="rId23"/>
    <p:sldId id="334" r:id="rId24"/>
    <p:sldId id="335" r:id="rId25"/>
    <p:sldId id="318" r:id="rId26"/>
    <p:sldId id="319" r:id="rId27"/>
    <p:sldId id="338" r:id="rId28"/>
    <p:sldId id="336" r:id="rId29"/>
    <p:sldId id="272" r:id="rId30"/>
    <p:sldId id="313" r:id="rId31"/>
    <p:sldId id="314" r:id="rId32"/>
    <p:sldId id="315" r:id="rId33"/>
    <p:sldId id="308" r:id="rId34"/>
    <p:sldId id="273" r:id="rId35"/>
    <p:sldId id="316" r:id="rId36"/>
    <p:sldId id="274" r:id="rId37"/>
    <p:sldId id="276" r:id="rId38"/>
    <p:sldId id="277" r:id="rId39"/>
    <p:sldId id="278" r:id="rId40"/>
    <p:sldId id="279" r:id="rId41"/>
    <p:sldId id="280" r:id="rId42"/>
    <p:sldId id="317" r:id="rId43"/>
    <p:sldId id="328" r:id="rId44"/>
    <p:sldId id="339" r:id="rId45"/>
    <p:sldId id="329" r:id="rId46"/>
    <p:sldId id="330" r:id="rId47"/>
    <p:sldId id="340" r:id="rId48"/>
    <p:sldId id="347" r:id="rId49"/>
    <p:sldId id="344" r:id="rId50"/>
    <p:sldId id="345" r:id="rId51"/>
    <p:sldId id="346" r:id="rId52"/>
    <p:sldId id="341" r:id="rId53"/>
    <p:sldId id="342" r:id="rId54"/>
    <p:sldId id="348" r:id="rId55"/>
    <p:sldId id="349" r:id="rId56"/>
    <p:sldId id="350" r:id="rId57"/>
    <p:sldId id="351" r:id="rId58"/>
    <p:sldId id="352" r:id="rId59"/>
    <p:sldId id="353" r:id="rId60"/>
    <p:sldId id="354" r:id="rId61"/>
    <p:sldId id="355" r:id="rId62"/>
    <p:sldId id="356" r:id="rId63"/>
    <p:sldId id="357" r:id="rId64"/>
    <p:sldId id="358" r:id="rId65"/>
    <p:sldId id="359" r:id="rId66"/>
    <p:sldId id="360" r:id="rId67"/>
    <p:sldId id="307" r:id="rId68"/>
    <p:sldId id="285" r:id="rId69"/>
    <p:sldId id="321" r:id="rId70"/>
    <p:sldId id="286" r:id="rId71"/>
    <p:sldId id="322" r:id="rId72"/>
    <p:sldId id="287" r:id="rId73"/>
    <p:sldId id="361" r:id="rId74"/>
    <p:sldId id="288" r:id="rId75"/>
    <p:sldId id="289" r:id="rId76"/>
    <p:sldId id="291" r:id="rId77"/>
    <p:sldId id="292" r:id="rId78"/>
    <p:sldId id="323" r:id="rId79"/>
    <p:sldId id="293" r:id="rId80"/>
    <p:sldId id="294" r:id="rId81"/>
    <p:sldId id="362" r:id="rId82"/>
    <p:sldId id="295" r:id="rId83"/>
    <p:sldId id="296" r:id="rId84"/>
    <p:sldId id="297" r:id="rId85"/>
    <p:sldId id="298" r:id="rId86"/>
    <p:sldId id="299" r:id="rId87"/>
    <p:sldId id="324" r:id="rId88"/>
    <p:sldId id="363" r:id="rId89"/>
    <p:sldId id="300" r:id="rId90"/>
    <p:sldId id="301" r:id="rId91"/>
    <p:sldId id="364" r:id="rId92"/>
    <p:sldId id="365" r:id="rId93"/>
    <p:sldId id="366" r:id="rId94"/>
    <p:sldId id="367" r:id="rId95"/>
    <p:sldId id="368" r:id="rId96"/>
    <p:sldId id="369" r:id="rId97"/>
    <p:sldId id="370" r:id="rId98"/>
    <p:sldId id="371" r:id="rId99"/>
    <p:sldId id="372" r:id="rId100"/>
    <p:sldId id="373" r:id="rId101"/>
    <p:sldId id="374" r:id="rId102"/>
    <p:sldId id="375" r:id="rId103"/>
    <p:sldId id="376" r:id="rId104"/>
    <p:sldId id="377" r:id="rId105"/>
    <p:sldId id="378" r:id="rId106"/>
    <p:sldId id="379" r:id="rId107"/>
    <p:sldId id="380" r:id="rId108"/>
    <p:sldId id="381" r:id="rId109"/>
    <p:sldId id="382" r:id="rId110"/>
    <p:sldId id="304" r:id="rId111"/>
    <p:sldId id="284" r:id="rId112"/>
    <p:sldId id="326" r:id="rId1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93" userDrawn="1">
          <p15:clr>
            <a:srgbClr val="A4A3A4"/>
          </p15:clr>
        </p15:guide>
        <p15:guide id="2" pos="3840" userDrawn="1">
          <p15:clr>
            <a:srgbClr val="A4A3A4"/>
          </p15:clr>
        </p15:guide>
        <p15:guide id="3" orient="horz" pos="226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132B12-A690-4961-42AA-0090D4F9177A}" name="kübra öztürkoğlu" initials="kö" userId="dabc1b17dc7d202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4C6694-0496-442C-8DB3-054BF91EFF28}" v="69" dt="2024-01-19T13:48:58.156"/>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969" autoAdjust="0"/>
  </p:normalViewPr>
  <p:slideViewPr>
    <p:cSldViewPr snapToGrid="0" showGuides="1">
      <p:cViewPr varScale="1">
        <p:scale>
          <a:sx n="64" d="100"/>
          <a:sy n="64" d="100"/>
        </p:scale>
        <p:origin x="978" y="78"/>
      </p:cViewPr>
      <p:guideLst>
        <p:guide orient="horz" pos="3793"/>
        <p:guide pos="3840"/>
        <p:guide orient="horz" pos="2260"/>
      </p:guideLst>
    </p:cSldViewPr>
  </p:slideViewPr>
  <p:outlineViewPr>
    <p:cViewPr>
      <p:scale>
        <a:sx n="33" d="100"/>
        <a:sy n="33" d="100"/>
      </p:scale>
      <p:origin x="0" y="-2081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theme" Target="theme/theme1.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tableStyles" Target="tableStyle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notesMaster" Target="notesMasters/notesMaster1.xml"/><Relationship Id="rId119" Type="http://schemas.microsoft.com/office/2016/11/relationships/changesInfo" Target="changesInfos/changesInfo1.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microsoft.com/office/2015/10/relationships/revisionInfo" Target="revisionInfo.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microsoft.com/office/2018/10/relationships/authors" Target="author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übra öztürkoğlu" userId="dabc1b17dc7d2020" providerId="LiveId" clId="{404C6694-0496-442C-8DB3-054BF91EFF28}"/>
    <pc:docChg chg="undo redo custSel addSld delSld modSld sldOrd modMainMaster">
      <pc:chgData name="kübra öztürkoğlu" userId="dabc1b17dc7d2020" providerId="LiveId" clId="{404C6694-0496-442C-8DB3-054BF91EFF28}" dt="2024-01-23T23:00:42.915" v="10746" actId="20577"/>
      <pc:docMkLst>
        <pc:docMk/>
      </pc:docMkLst>
      <pc:sldChg chg="addSp delSp modSp mod modTransition delDesignElem">
        <pc:chgData name="kübra öztürkoğlu" userId="dabc1b17dc7d2020" providerId="LiveId" clId="{404C6694-0496-442C-8DB3-054BF91EFF28}" dt="2024-01-22T13:18:44.525" v="10562" actId="20577"/>
        <pc:sldMkLst>
          <pc:docMk/>
          <pc:sldMk cId="3520411985" sldId="256"/>
        </pc:sldMkLst>
        <pc:spChg chg="mod">
          <ac:chgData name="kübra öztürkoğlu" userId="dabc1b17dc7d2020" providerId="LiveId" clId="{404C6694-0496-442C-8DB3-054BF91EFF28}" dt="2024-01-18T10:48:26.138" v="6826"/>
          <ac:spMkLst>
            <pc:docMk/>
            <pc:sldMk cId="3520411985" sldId="256"/>
            <ac:spMk id="2" creationId="{483D3407-EB8D-7F56-79F2-C24E27BD06FE}"/>
          </ac:spMkLst>
        </pc:spChg>
        <pc:spChg chg="mod">
          <ac:chgData name="kübra öztürkoğlu" userId="dabc1b17dc7d2020" providerId="LiveId" clId="{404C6694-0496-442C-8DB3-054BF91EFF28}" dt="2024-01-22T13:18:44.525" v="10562" actId="20577"/>
          <ac:spMkLst>
            <pc:docMk/>
            <pc:sldMk cId="3520411985" sldId="256"/>
            <ac:spMk id="3" creationId="{3D8FEF05-D3CF-5A57-D865-3605A31FBDD8}"/>
          </ac:spMkLst>
        </pc:spChg>
        <pc:spChg chg="add del">
          <ac:chgData name="kübra öztürkoğlu" userId="dabc1b17dc7d2020" providerId="LiveId" clId="{404C6694-0496-442C-8DB3-054BF91EFF28}" dt="2024-01-18T12:36:24.344" v="7867"/>
          <ac:spMkLst>
            <pc:docMk/>
            <pc:sldMk cId="3520411985" sldId="256"/>
            <ac:spMk id="9" creationId="{CA5B2A81-2C8E-4963-AFD4-E539D168B475}"/>
          </ac:spMkLst>
        </pc:spChg>
        <pc:cxnChg chg="add del">
          <ac:chgData name="kübra öztürkoğlu" userId="dabc1b17dc7d2020" providerId="LiveId" clId="{404C6694-0496-442C-8DB3-054BF91EFF28}" dt="2024-01-18T12:36:24.344" v="7867"/>
          <ac:cxnSpMkLst>
            <pc:docMk/>
            <pc:sldMk cId="3520411985" sldId="256"/>
            <ac:cxnSpMk id="11" creationId="{9E7C23BC-DAA6-40E1-8166-B8C4439D1430}"/>
          </ac:cxnSpMkLst>
        </pc:cxnChg>
      </pc:sldChg>
      <pc:sldChg chg="modSp mod modTransition">
        <pc:chgData name="kübra öztürkoğlu" userId="dabc1b17dc7d2020" providerId="LiveId" clId="{404C6694-0496-442C-8DB3-054BF91EFF28}" dt="2024-01-23T22:06:44.290" v="10609" actId="20577"/>
        <pc:sldMkLst>
          <pc:docMk/>
          <pc:sldMk cId="3142934403" sldId="257"/>
        </pc:sldMkLst>
        <pc:spChg chg="mod">
          <ac:chgData name="kübra öztürkoğlu" userId="dabc1b17dc7d2020" providerId="LiveId" clId="{404C6694-0496-442C-8DB3-054BF91EFF28}" dt="2024-01-18T12:36:25.705" v="7868"/>
          <ac:spMkLst>
            <pc:docMk/>
            <pc:sldMk cId="3142934403" sldId="257"/>
            <ac:spMk id="2" creationId="{628CA889-0382-8AAA-BCE3-5FFF2D832B98}"/>
          </ac:spMkLst>
        </pc:spChg>
        <pc:spChg chg="mod">
          <ac:chgData name="kübra öztürkoğlu" userId="dabc1b17dc7d2020" providerId="LiveId" clId="{404C6694-0496-442C-8DB3-054BF91EFF28}" dt="2024-01-23T22:06:44.290" v="10609" actId="20577"/>
          <ac:spMkLst>
            <pc:docMk/>
            <pc:sldMk cId="3142934403" sldId="257"/>
            <ac:spMk id="3" creationId="{0EB853EA-28C0-DA09-C682-E5882B27D6D2}"/>
          </ac:spMkLst>
        </pc:spChg>
      </pc:sldChg>
      <pc:sldChg chg="addSp delSp modSp mod modTransition setBg modClrScheme delDesignElem chgLayout">
        <pc:chgData name="kübra öztürkoğlu" userId="dabc1b17dc7d2020" providerId="LiveId" clId="{404C6694-0496-442C-8DB3-054BF91EFF28}" dt="2024-01-18T19:51:13.887" v="9603" actId="1076"/>
        <pc:sldMkLst>
          <pc:docMk/>
          <pc:sldMk cId="218757614" sldId="258"/>
        </pc:sldMkLst>
        <pc:spChg chg="mod ord">
          <ac:chgData name="kübra öztürkoğlu" userId="dabc1b17dc7d2020" providerId="LiveId" clId="{404C6694-0496-442C-8DB3-054BF91EFF28}" dt="2024-01-18T08:09:53.941" v="5406" actId="26606"/>
          <ac:spMkLst>
            <pc:docMk/>
            <pc:sldMk cId="218757614" sldId="258"/>
            <ac:spMk id="2" creationId="{8D8F422D-85E8-44C4-11F7-8A774301B0D3}"/>
          </ac:spMkLst>
        </pc:spChg>
        <pc:spChg chg="del mod ord">
          <ac:chgData name="kübra öztürkoğlu" userId="dabc1b17dc7d2020" providerId="LiveId" clId="{404C6694-0496-442C-8DB3-054BF91EFF28}" dt="2024-01-18T08:09:53.941" v="5406" actId="26606"/>
          <ac:spMkLst>
            <pc:docMk/>
            <pc:sldMk cId="218757614" sldId="258"/>
            <ac:spMk id="3" creationId="{65F963B5-B7FC-43A5-E4CB-D8D36580D78A}"/>
          </ac:spMkLst>
        </pc:spChg>
        <pc:spChg chg="add mod">
          <ac:chgData name="kübra öztürkoğlu" userId="dabc1b17dc7d2020" providerId="LiveId" clId="{404C6694-0496-442C-8DB3-054BF91EFF28}" dt="2024-01-18T19:51:13.887" v="9603" actId="1076"/>
          <ac:spMkLst>
            <pc:docMk/>
            <pc:sldMk cId="218757614" sldId="258"/>
            <ac:spMk id="6" creationId="{21F92A29-935E-D14F-CA1C-A624EBA56912}"/>
          </ac:spMkLst>
        </pc:spChg>
        <pc:spChg chg="add del">
          <ac:chgData name="kübra öztürkoğlu" userId="dabc1b17dc7d2020" providerId="LiveId" clId="{404C6694-0496-442C-8DB3-054BF91EFF28}" dt="2024-01-18T12:36:24.344" v="7867"/>
          <ac:spMkLst>
            <pc:docMk/>
            <pc:sldMk cId="218757614" sldId="258"/>
            <ac:spMk id="9" creationId="{DB66C9CD-6BF4-44CA-8078-0BB819080761}"/>
          </ac:spMkLst>
        </pc:spChg>
        <pc:spChg chg="add del">
          <ac:chgData name="kübra öztürkoğlu" userId="dabc1b17dc7d2020" providerId="LiveId" clId="{404C6694-0496-442C-8DB3-054BF91EFF28}" dt="2024-01-18T12:36:24.344" v="7867"/>
          <ac:spMkLst>
            <pc:docMk/>
            <pc:sldMk cId="218757614" sldId="258"/>
            <ac:spMk id="11" creationId="{F883A8D1-ED1B-47A1-AA44-289C080EDDB9}"/>
          </ac:spMkLst>
        </pc:spChg>
        <pc:graphicFrameChg chg="add mod">
          <ac:chgData name="kübra öztürkoğlu" userId="dabc1b17dc7d2020" providerId="LiveId" clId="{404C6694-0496-442C-8DB3-054BF91EFF28}" dt="2024-01-18T19:51:07.459" v="9602" actId="1076"/>
          <ac:graphicFrameMkLst>
            <pc:docMk/>
            <pc:sldMk cId="218757614" sldId="258"/>
            <ac:graphicFrameMk id="5" creationId="{8D338DB4-3F6C-83C4-7CC5-A7DD229B2CC7}"/>
          </ac:graphicFrameMkLst>
        </pc:graphicFrameChg>
      </pc:sldChg>
      <pc:sldChg chg="modSp mod modTransition">
        <pc:chgData name="kübra öztürkoğlu" userId="dabc1b17dc7d2020" providerId="LiveId" clId="{404C6694-0496-442C-8DB3-054BF91EFF28}" dt="2024-01-18T19:55:19.952" v="9625" actId="1076"/>
        <pc:sldMkLst>
          <pc:docMk/>
          <pc:sldMk cId="2662552778" sldId="260"/>
        </pc:sldMkLst>
        <pc:spChg chg="mod">
          <ac:chgData name="kübra öztürkoğlu" userId="dabc1b17dc7d2020" providerId="LiveId" clId="{404C6694-0496-442C-8DB3-054BF91EFF28}" dt="2024-01-18T10:48:26.138" v="6826"/>
          <ac:spMkLst>
            <pc:docMk/>
            <pc:sldMk cId="2662552778" sldId="260"/>
            <ac:spMk id="2" creationId="{811AC619-F99A-38A8-6659-8B62AB3511EE}"/>
          </ac:spMkLst>
        </pc:spChg>
        <pc:spChg chg="mod">
          <ac:chgData name="kübra öztürkoğlu" userId="dabc1b17dc7d2020" providerId="LiveId" clId="{404C6694-0496-442C-8DB3-054BF91EFF28}" dt="2024-01-18T19:55:19.952" v="9625" actId="1076"/>
          <ac:spMkLst>
            <pc:docMk/>
            <pc:sldMk cId="2662552778" sldId="260"/>
            <ac:spMk id="3" creationId="{C96B8009-6353-31AD-9A42-CC29AA3E1B49}"/>
          </ac:spMkLst>
        </pc:spChg>
      </pc:sldChg>
      <pc:sldChg chg="addSp delSp modSp mod modTransition setBg chgLayout">
        <pc:chgData name="kübra öztürkoğlu" userId="dabc1b17dc7d2020" providerId="LiveId" clId="{404C6694-0496-442C-8DB3-054BF91EFF28}" dt="2024-01-18T19:56:51.304" v="9631" actId="255"/>
        <pc:sldMkLst>
          <pc:docMk/>
          <pc:sldMk cId="2600524631" sldId="261"/>
        </pc:sldMkLst>
        <pc:spChg chg="mod ord">
          <ac:chgData name="kübra öztürkoğlu" userId="dabc1b17dc7d2020" providerId="LiveId" clId="{404C6694-0496-442C-8DB3-054BF91EFF28}" dt="2024-01-18T19:56:51.304" v="9631" actId="255"/>
          <ac:spMkLst>
            <pc:docMk/>
            <pc:sldMk cId="2600524631" sldId="261"/>
            <ac:spMk id="3" creationId="{95EA8F6D-FF16-B0CE-7CEB-22BFFE99EC12}"/>
          </ac:spMkLst>
        </pc:spChg>
        <pc:spChg chg="mod ord">
          <ac:chgData name="kübra öztürkoğlu" userId="dabc1b17dc7d2020" providerId="LiveId" clId="{404C6694-0496-442C-8DB3-054BF91EFF28}" dt="2024-01-18T19:56:25.067" v="9630" actId="700"/>
          <ac:spMkLst>
            <pc:docMk/>
            <pc:sldMk cId="2600524631" sldId="261"/>
            <ac:spMk id="6" creationId="{EEBF150E-78D3-C375-C481-66D28D9A1060}"/>
          </ac:spMkLst>
        </pc:spChg>
        <pc:spChg chg="add del">
          <ac:chgData name="kübra öztürkoğlu" userId="dabc1b17dc7d2020" providerId="LiveId" clId="{404C6694-0496-442C-8DB3-054BF91EFF28}" dt="2024-01-18T19:56:23.736" v="9629" actId="26606"/>
          <ac:spMkLst>
            <pc:docMk/>
            <pc:sldMk cId="2600524631" sldId="261"/>
            <ac:spMk id="12" creationId="{DB66C9CD-6BF4-44CA-8078-0BB819080761}"/>
          </ac:spMkLst>
        </pc:spChg>
        <pc:picChg chg="add del">
          <ac:chgData name="kübra öztürkoğlu" userId="dabc1b17dc7d2020" providerId="LiveId" clId="{404C6694-0496-442C-8DB3-054BF91EFF28}" dt="2024-01-18T19:56:23.736" v="9629" actId="26606"/>
          <ac:picMkLst>
            <pc:docMk/>
            <pc:sldMk cId="2600524631" sldId="261"/>
            <ac:picMk id="8" creationId="{BE6C5A10-F11E-BCE3-95FB-035FE6DCA70D}"/>
          </ac:picMkLst>
        </pc:picChg>
        <pc:cxnChg chg="add del">
          <ac:chgData name="kübra öztürkoğlu" userId="dabc1b17dc7d2020" providerId="LiveId" clId="{404C6694-0496-442C-8DB3-054BF91EFF28}" dt="2024-01-18T19:56:23.736" v="9629" actId="26606"/>
          <ac:cxnSpMkLst>
            <pc:docMk/>
            <pc:sldMk cId="2600524631" sldId="261"/>
            <ac:cxnSpMk id="14" creationId="{77C6DF49-CBE3-4038-AC78-35DE4FD7CE8E}"/>
          </ac:cxnSpMkLst>
        </pc:cxnChg>
      </pc:sldChg>
      <pc:sldChg chg="addSp delSp modSp mod modTransition delDesignElem">
        <pc:chgData name="kübra öztürkoğlu" userId="dabc1b17dc7d2020" providerId="LiveId" clId="{404C6694-0496-442C-8DB3-054BF91EFF28}" dt="2024-01-18T12:36:24.344" v="7867"/>
        <pc:sldMkLst>
          <pc:docMk/>
          <pc:sldMk cId="1139281387" sldId="263"/>
        </pc:sldMkLst>
        <pc:spChg chg="mod">
          <ac:chgData name="kübra öztürkoğlu" userId="dabc1b17dc7d2020" providerId="LiveId" clId="{404C6694-0496-442C-8DB3-054BF91EFF28}" dt="2024-01-18T10:48:26.138" v="6826"/>
          <ac:spMkLst>
            <pc:docMk/>
            <pc:sldMk cId="1139281387" sldId="263"/>
            <ac:spMk id="2" creationId="{36E34D49-1B3A-6481-1541-0DA8F499BB36}"/>
          </ac:spMkLst>
        </pc:spChg>
        <pc:spChg chg="mod">
          <ac:chgData name="kübra öztürkoğlu" userId="dabc1b17dc7d2020" providerId="LiveId" clId="{404C6694-0496-442C-8DB3-054BF91EFF28}" dt="2024-01-18T10:48:26.138" v="6826"/>
          <ac:spMkLst>
            <pc:docMk/>
            <pc:sldMk cId="1139281387" sldId="263"/>
            <ac:spMk id="3" creationId="{90D9A80F-6CBB-AA44-9CEE-E51FC6EB3FCB}"/>
          </ac:spMkLst>
        </pc:spChg>
        <pc:spChg chg="add del">
          <ac:chgData name="kübra öztürkoğlu" userId="dabc1b17dc7d2020" providerId="LiveId" clId="{404C6694-0496-442C-8DB3-054BF91EFF28}" dt="2024-01-18T12:36:24.344" v="7867"/>
          <ac:spMkLst>
            <pc:docMk/>
            <pc:sldMk cId="1139281387" sldId="263"/>
            <ac:spMk id="16" creationId="{DB66C9CD-6BF4-44CA-8078-0BB819080761}"/>
          </ac:spMkLst>
        </pc:spChg>
        <pc:cxnChg chg="add del">
          <ac:chgData name="kübra öztürkoğlu" userId="dabc1b17dc7d2020" providerId="LiveId" clId="{404C6694-0496-442C-8DB3-054BF91EFF28}" dt="2024-01-18T12:36:24.344" v="7867"/>
          <ac:cxnSpMkLst>
            <pc:docMk/>
            <pc:sldMk cId="1139281387" sldId="263"/>
            <ac:cxnSpMk id="18" creationId="{77C6DF49-CBE3-4038-AC78-35DE4FD7CE8E}"/>
          </ac:cxnSpMkLst>
        </pc:cxnChg>
      </pc:sldChg>
      <pc:sldChg chg="addSp delSp modSp mod modTransition modClrScheme chgLayout">
        <pc:chgData name="kübra öztürkoğlu" userId="dabc1b17dc7d2020" providerId="LiveId" clId="{404C6694-0496-442C-8DB3-054BF91EFF28}" dt="2024-01-18T13:29:54.702" v="8922" actId="1076"/>
        <pc:sldMkLst>
          <pc:docMk/>
          <pc:sldMk cId="2221648728" sldId="265"/>
        </pc:sldMkLst>
        <pc:spChg chg="add del mod ord">
          <ac:chgData name="kübra öztürkoğlu" userId="dabc1b17dc7d2020" providerId="LiveId" clId="{404C6694-0496-442C-8DB3-054BF91EFF28}" dt="2024-01-17T06:15:39.584" v="2540" actId="700"/>
          <ac:spMkLst>
            <pc:docMk/>
            <pc:sldMk cId="2221648728" sldId="265"/>
            <ac:spMk id="2" creationId="{BD1DBEAB-58EE-933C-A433-C26D32ED3834}"/>
          </ac:spMkLst>
        </pc:spChg>
        <pc:spChg chg="mod ord">
          <ac:chgData name="kübra öztürkoğlu" userId="dabc1b17dc7d2020" providerId="LiveId" clId="{404C6694-0496-442C-8DB3-054BF91EFF28}" dt="2024-01-18T13:29:54.702" v="8922" actId="1076"/>
          <ac:spMkLst>
            <pc:docMk/>
            <pc:sldMk cId="2221648728" sldId="265"/>
            <ac:spMk id="3" creationId="{26B1826C-D6A3-57F0-8E27-105322752672}"/>
          </ac:spMkLst>
        </pc:spChg>
        <pc:spChg chg="add mod ord">
          <ac:chgData name="kübra öztürkoğlu" userId="dabc1b17dc7d2020" providerId="LiveId" clId="{404C6694-0496-442C-8DB3-054BF91EFF28}" dt="2024-01-17T06:16:11.915" v="2550" actId="1076"/>
          <ac:spMkLst>
            <pc:docMk/>
            <pc:sldMk cId="2221648728" sldId="265"/>
            <ac:spMk id="4" creationId="{0D457B0B-F85A-CFE9-38F0-9D99BC0D87D7}"/>
          </ac:spMkLst>
        </pc:spChg>
        <pc:spChg chg="add mod">
          <ac:chgData name="kübra öztürkoğlu" userId="dabc1b17dc7d2020" providerId="LiveId" clId="{404C6694-0496-442C-8DB3-054BF91EFF28}" dt="2024-01-18T08:14:19.760" v="5434" actId="255"/>
          <ac:spMkLst>
            <pc:docMk/>
            <pc:sldMk cId="2221648728" sldId="265"/>
            <ac:spMk id="5" creationId="{99AFBC4D-9710-833B-8D67-5AEE396E2B68}"/>
          </ac:spMkLst>
        </pc:spChg>
      </pc:sldChg>
      <pc:sldChg chg="addSp delSp modSp mod modTransition chgLayout">
        <pc:chgData name="kübra öztürkoğlu" userId="dabc1b17dc7d2020" providerId="LiveId" clId="{404C6694-0496-442C-8DB3-054BF91EFF28}" dt="2024-01-18T19:51:28.501" v="9604" actId="1076"/>
        <pc:sldMkLst>
          <pc:docMk/>
          <pc:sldMk cId="2257092246" sldId="266"/>
        </pc:sldMkLst>
        <pc:spChg chg="add mod ord">
          <ac:chgData name="kübra öztürkoğlu" userId="dabc1b17dc7d2020" providerId="LiveId" clId="{404C6694-0496-442C-8DB3-054BF91EFF28}" dt="2024-01-17T06:16:47.263" v="2559" actId="120"/>
          <ac:spMkLst>
            <pc:docMk/>
            <pc:sldMk cId="2257092246" sldId="266"/>
            <ac:spMk id="2" creationId="{33A00C3C-1022-8C08-017B-780746AC6F73}"/>
          </ac:spMkLst>
        </pc:spChg>
        <pc:spChg chg="mod ord">
          <ac:chgData name="kübra öztürkoğlu" userId="dabc1b17dc7d2020" providerId="LiveId" clId="{404C6694-0496-442C-8DB3-054BF91EFF28}" dt="2024-01-18T13:30:00.027" v="8923" actId="1076"/>
          <ac:spMkLst>
            <pc:docMk/>
            <pc:sldMk cId="2257092246" sldId="266"/>
            <ac:spMk id="3" creationId="{4D8B9178-57AC-619E-A3DD-BF413A11E9BB}"/>
          </ac:spMkLst>
        </pc:spChg>
        <pc:spChg chg="add del mod">
          <ac:chgData name="kübra öztürkoğlu" userId="dabc1b17dc7d2020" providerId="LiveId" clId="{404C6694-0496-442C-8DB3-054BF91EFF28}" dt="2024-01-18T08:15:41.766" v="5445" actId="478"/>
          <ac:spMkLst>
            <pc:docMk/>
            <pc:sldMk cId="2257092246" sldId="266"/>
            <ac:spMk id="5" creationId="{F7E1786B-2A61-9FE2-FF50-8AB4EC42E9A6}"/>
          </ac:spMkLst>
        </pc:spChg>
        <pc:spChg chg="add mod">
          <ac:chgData name="kübra öztürkoğlu" userId="dabc1b17dc7d2020" providerId="LiveId" clId="{404C6694-0496-442C-8DB3-054BF91EFF28}" dt="2024-01-18T19:51:28.501" v="9604" actId="1076"/>
          <ac:spMkLst>
            <pc:docMk/>
            <pc:sldMk cId="2257092246" sldId="266"/>
            <ac:spMk id="7" creationId="{AB71BAE0-3626-97DB-201E-C563780A645A}"/>
          </ac:spMkLst>
        </pc:spChg>
      </pc:sldChg>
      <pc:sldChg chg="addSp modSp mod modTransition modClrScheme chgLayout">
        <pc:chgData name="kübra öztürkoğlu" userId="dabc1b17dc7d2020" providerId="LiveId" clId="{404C6694-0496-442C-8DB3-054BF91EFF28}" dt="2024-01-18T19:51:45.608" v="9605" actId="1076"/>
        <pc:sldMkLst>
          <pc:docMk/>
          <pc:sldMk cId="3964099988" sldId="267"/>
        </pc:sldMkLst>
        <pc:spChg chg="add mod ord">
          <ac:chgData name="kübra öztürkoğlu" userId="dabc1b17dc7d2020" providerId="LiveId" clId="{404C6694-0496-442C-8DB3-054BF91EFF28}" dt="2024-01-17T12:17:41.935" v="4877" actId="1076"/>
          <ac:spMkLst>
            <pc:docMk/>
            <pc:sldMk cId="3964099988" sldId="267"/>
            <ac:spMk id="2" creationId="{A1BFEDC5-C426-F1AD-C92B-37521BFFA292}"/>
          </ac:spMkLst>
        </pc:spChg>
        <pc:spChg chg="mod ord">
          <ac:chgData name="kübra öztürkoğlu" userId="dabc1b17dc7d2020" providerId="LiveId" clId="{404C6694-0496-442C-8DB3-054BF91EFF28}" dt="2024-01-18T13:30:07.467" v="8926" actId="1036"/>
          <ac:spMkLst>
            <pc:docMk/>
            <pc:sldMk cId="3964099988" sldId="267"/>
            <ac:spMk id="3" creationId="{20169C87-BAAB-0168-05CB-D174F3BC10FE}"/>
          </ac:spMkLst>
        </pc:spChg>
        <pc:spChg chg="add mod">
          <ac:chgData name="kübra öztürkoğlu" userId="dabc1b17dc7d2020" providerId="LiveId" clId="{404C6694-0496-442C-8DB3-054BF91EFF28}" dt="2024-01-18T19:51:45.608" v="9605" actId="1076"/>
          <ac:spMkLst>
            <pc:docMk/>
            <pc:sldMk cId="3964099988" sldId="267"/>
            <ac:spMk id="5" creationId="{F1664645-B7C1-BB86-3FCB-3F826CD53D2E}"/>
          </ac:spMkLst>
        </pc:spChg>
      </pc:sldChg>
      <pc:sldChg chg="addSp delSp modSp mod modTransition delDesignElem">
        <pc:chgData name="kübra öztürkoğlu" userId="dabc1b17dc7d2020" providerId="LiveId" clId="{404C6694-0496-442C-8DB3-054BF91EFF28}" dt="2024-01-18T12:36:24.344" v="7867"/>
        <pc:sldMkLst>
          <pc:docMk/>
          <pc:sldMk cId="2291322967" sldId="268"/>
        </pc:sldMkLst>
        <pc:spChg chg="mod">
          <ac:chgData name="kübra öztürkoğlu" userId="dabc1b17dc7d2020" providerId="LiveId" clId="{404C6694-0496-442C-8DB3-054BF91EFF28}" dt="2024-01-18T10:48:26.138" v="6826"/>
          <ac:spMkLst>
            <pc:docMk/>
            <pc:sldMk cId="2291322967" sldId="268"/>
            <ac:spMk id="2" creationId="{3DA50F3C-AAF4-17DA-656A-10D08A8AFCA3}"/>
          </ac:spMkLst>
        </pc:spChg>
        <pc:spChg chg="mod">
          <ac:chgData name="kübra öztürkoğlu" userId="dabc1b17dc7d2020" providerId="LiveId" clId="{404C6694-0496-442C-8DB3-054BF91EFF28}" dt="2024-01-18T10:48:26.138" v="6826"/>
          <ac:spMkLst>
            <pc:docMk/>
            <pc:sldMk cId="2291322967" sldId="268"/>
            <ac:spMk id="3" creationId="{44D5EA82-32C5-F45A-7261-AC01A3FCEB5B}"/>
          </ac:spMkLst>
        </pc:spChg>
        <pc:spChg chg="add del">
          <ac:chgData name="kübra öztürkoğlu" userId="dabc1b17dc7d2020" providerId="LiveId" clId="{404C6694-0496-442C-8DB3-054BF91EFF28}" dt="2024-01-18T12:36:24.344" v="7867"/>
          <ac:spMkLst>
            <pc:docMk/>
            <pc:sldMk cId="2291322967" sldId="268"/>
            <ac:spMk id="23" creationId="{DB66C9CD-6BF4-44CA-8078-0BB819080761}"/>
          </ac:spMkLst>
        </pc:spChg>
        <pc:cxnChg chg="add del">
          <ac:chgData name="kübra öztürkoğlu" userId="dabc1b17dc7d2020" providerId="LiveId" clId="{404C6694-0496-442C-8DB3-054BF91EFF28}" dt="2024-01-18T12:36:24.344" v="7867"/>
          <ac:cxnSpMkLst>
            <pc:docMk/>
            <pc:sldMk cId="2291322967" sldId="268"/>
            <ac:cxnSpMk id="25" creationId="{77C6DF49-CBE3-4038-AC78-35DE4FD7CE8E}"/>
          </ac:cxnSpMkLst>
        </pc:cxnChg>
      </pc:sldChg>
      <pc:sldChg chg="addSp delSp modSp mod modTransition delDesignElem">
        <pc:chgData name="kübra öztürkoğlu" userId="dabc1b17dc7d2020" providerId="LiveId" clId="{404C6694-0496-442C-8DB3-054BF91EFF28}" dt="2024-01-18T12:36:24.344" v="7867"/>
        <pc:sldMkLst>
          <pc:docMk/>
          <pc:sldMk cId="2743369926" sldId="269"/>
        </pc:sldMkLst>
        <pc:spChg chg="mod">
          <ac:chgData name="kübra öztürkoğlu" userId="dabc1b17dc7d2020" providerId="LiveId" clId="{404C6694-0496-442C-8DB3-054BF91EFF28}" dt="2024-01-18T10:48:26.138" v="6826"/>
          <ac:spMkLst>
            <pc:docMk/>
            <pc:sldMk cId="2743369926" sldId="269"/>
            <ac:spMk id="2" creationId="{FF187CBE-6F41-5D79-9D53-1768DD6CE978}"/>
          </ac:spMkLst>
        </pc:spChg>
        <pc:spChg chg="mod">
          <ac:chgData name="kübra öztürkoğlu" userId="dabc1b17dc7d2020" providerId="LiveId" clId="{404C6694-0496-442C-8DB3-054BF91EFF28}" dt="2024-01-18T10:48:26.138" v="6826"/>
          <ac:spMkLst>
            <pc:docMk/>
            <pc:sldMk cId="2743369926" sldId="269"/>
            <ac:spMk id="8" creationId="{887AEA9B-2176-914B-7E5E-5079968854E4}"/>
          </ac:spMkLst>
        </pc:spChg>
        <pc:spChg chg="add del">
          <ac:chgData name="kübra öztürkoğlu" userId="dabc1b17dc7d2020" providerId="LiveId" clId="{404C6694-0496-442C-8DB3-054BF91EFF28}" dt="2024-01-18T12:36:24.344" v="7867"/>
          <ac:spMkLst>
            <pc:docMk/>
            <pc:sldMk cId="2743369926" sldId="269"/>
            <ac:spMk id="11" creationId="{DB66C9CD-6BF4-44CA-8078-0BB819080761}"/>
          </ac:spMkLst>
        </pc:spChg>
        <pc:cxnChg chg="add del">
          <ac:chgData name="kübra öztürkoğlu" userId="dabc1b17dc7d2020" providerId="LiveId" clId="{404C6694-0496-442C-8DB3-054BF91EFF28}" dt="2024-01-18T12:36:24.344" v="7867"/>
          <ac:cxnSpMkLst>
            <pc:docMk/>
            <pc:sldMk cId="2743369926" sldId="269"/>
            <ac:cxnSpMk id="13" creationId="{77C6DF49-CBE3-4038-AC78-35DE4FD7CE8E}"/>
          </ac:cxnSpMkLst>
        </pc:cxnChg>
      </pc:sldChg>
      <pc:sldChg chg="addSp delSp modSp mod modTransition delDesignElem">
        <pc:chgData name="kübra öztürkoğlu" userId="dabc1b17dc7d2020" providerId="LiveId" clId="{404C6694-0496-442C-8DB3-054BF91EFF28}" dt="2024-01-18T12:36:24.344" v="7867"/>
        <pc:sldMkLst>
          <pc:docMk/>
          <pc:sldMk cId="3995342410" sldId="270"/>
        </pc:sldMkLst>
        <pc:spChg chg="mod">
          <ac:chgData name="kübra öztürkoğlu" userId="dabc1b17dc7d2020" providerId="LiveId" clId="{404C6694-0496-442C-8DB3-054BF91EFF28}" dt="2024-01-18T10:48:26.138" v="6826"/>
          <ac:spMkLst>
            <pc:docMk/>
            <pc:sldMk cId="3995342410" sldId="270"/>
            <ac:spMk id="2" creationId="{4EBFA7E0-02A6-BC26-3F8D-3FEC5CDEB77B}"/>
          </ac:spMkLst>
        </pc:spChg>
        <pc:spChg chg="add del">
          <ac:chgData name="kübra öztürkoğlu" userId="dabc1b17dc7d2020" providerId="LiveId" clId="{404C6694-0496-442C-8DB3-054BF91EFF28}" dt="2024-01-18T08:38:26.287" v="6193" actId="22"/>
          <ac:spMkLst>
            <pc:docMk/>
            <pc:sldMk cId="3995342410" sldId="270"/>
            <ac:spMk id="5" creationId="{CE43B3E2-F66E-F4CD-1CC1-B21004C76BEE}"/>
          </ac:spMkLst>
        </pc:spChg>
        <pc:spChg chg="add del">
          <ac:chgData name="kübra öztürkoğlu" userId="dabc1b17dc7d2020" providerId="LiveId" clId="{404C6694-0496-442C-8DB3-054BF91EFF28}" dt="2024-01-18T08:38:32.032" v="6195" actId="22"/>
          <ac:spMkLst>
            <pc:docMk/>
            <pc:sldMk cId="3995342410" sldId="270"/>
            <ac:spMk id="7" creationId="{85710206-EB19-89C8-DC5F-0C463E695DB7}"/>
          </ac:spMkLst>
        </pc:spChg>
        <pc:spChg chg="mod">
          <ac:chgData name="kübra öztürkoğlu" userId="dabc1b17dc7d2020" providerId="LiveId" clId="{404C6694-0496-442C-8DB3-054BF91EFF28}" dt="2024-01-17T12:23:09.462" v="4925" actId="1076"/>
          <ac:spMkLst>
            <pc:docMk/>
            <pc:sldMk cId="3995342410" sldId="270"/>
            <ac:spMk id="8" creationId="{61AEE5AA-AF54-F7F6-0C83-F7331079D4E1}"/>
          </ac:spMkLst>
        </pc:spChg>
        <pc:spChg chg="add del">
          <ac:chgData name="kübra öztürkoğlu" userId="dabc1b17dc7d2020" providerId="LiveId" clId="{404C6694-0496-442C-8DB3-054BF91EFF28}" dt="2024-01-18T12:36:24.344" v="7867"/>
          <ac:spMkLst>
            <pc:docMk/>
            <pc:sldMk cId="3995342410" sldId="270"/>
            <ac:spMk id="11" creationId="{DB66C9CD-6BF4-44CA-8078-0BB819080761}"/>
          </ac:spMkLst>
        </pc:spChg>
        <pc:cxnChg chg="add del">
          <ac:chgData name="kübra öztürkoğlu" userId="dabc1b17dc7d2020" providerId="LiveId" clId="{404C6694-0496-442C-8DB3-054BF91EFF28}" dt="2024-01-18T12:36:24.344" v="7867"/>
          <ac:cxnSpMkLst>
            <pc:docMk/>
            <pc:sldMk cId="3995342410" sldId="270"/>
            <ac:cxnSpMk id="13" creationId="{77C6DF49-CBE3-4038-AC78-35DE4FD7CE8E}"/>
          </ac:cxnSpMkLst>
        </pc:cxnChg>
      </pc:sldChg>
      <pc:sldChg chg="modSp del mod">
        <pc:chgData name="kübra öztürkoğlu" userId="dabc1b17dc7d2020" providerId="LiveId" clId="{404C6694-0496-442C-8DB3-054BF91EFF28}" dt="2024-01-17T06:46:27.269" v="2918" actId="47"/>
        <pc:sldMkLst>
          <pc:docMk/>
          <pc:sldMk cId="2047777134" sldId="271"/>
        </pc:sldMkLst>
        <pc:spChg chg="mod">
          <ac:chgData name="kübra öztürkoğlu" userId="dabc1b17dc7d2020" providerId="LiveId" clId="{404C6694-0496-442C-8DB3-054BF91EFF28}" dt="2024-01-15T12:59:19.490" v="803"/>
          <ac:spMkLst>
            <pc:docMk/>
            <pc:sldMk cId="2047777134" sldId="271"/>
            <ac:spMk id="2" creationId="{A3363F61-EB90-1EDB-919A-7943DE27C986}"/>
          </ac:spMkLst>
        </pc:spChg>
        <pc:spChg chg="mod">
          <ac:chgData name="kübra öztürkoğlu" userId="dabc1b17dc7d2020" providerId="LiveId" clId="{404C6694-0496-442C-8DB3-054BF91EFF28}" dt="2024-01-15T12:59:19.490" v="803"/>
          <ac:spMkLst>
            <pc:docMk/>
            <pc:sldMk cId="2047777134" sldId="271"/>
            <ac:spMk id="3" creationId="{FB37AA00-1B4C-721D-5DB4-186D3CB555BA}"/>
          </ac:spMkLst>
        </pc:spChg>
      </pc:sldChg>
      <pc:sldChg chg="modSp mod modTransition">
        <pc:chgData name="kübra öztürkoğlu" userId="dabc1b17dc7d2020" providerId="LiveId" clId="{404C6694-0496-442C-8DB3-054BF91EFF28}" dt="2024-01-18T10:48:26.138" v="6826"/>
        <pc:sldMkLst>
          <pc:docMk/>
          <pc:sldMk cId="3105817825" sldId="272"/>
        </pc:sldMkLst>
        <pc:spChg chg="mod">
          <ac:chgData name="kübra öztürkoğlu" userId="dabc1b17dc7d2020" providerId="LiveId" clId="{404C6694-0496-442C-8DB3-054BF91EFF28}" dt="2024-01-17T12:26:36.226" v="4952" actId="1076"/>
          <ac:spMkLst>
            <pc:docMk/>
            <pc:sldMk cId="3105817825" sldId="272"/>
            <ac:spMk id="2" creationId="{4C425F54-7722-75DE-A2BD-AF810D4D42A0}"/>
          </ac:spMkLst>
        </pc:spChg>
        <pc:spChg chg="mod">
          <ac:chgData name="kübra öztürkoğlu" userId="dabc1b17dc7d2020" providerId="LiveId" clId="{404C6694-0496-442C-8DB3-054BF91EFF28}" dt="2024-01-17T12:26:32.066" v="4951" actId="1076"/>
          <ac:spMkLst>
            <pc:docMk/>
            <pc:sldMk cId="3105817825" sldId="272"/>
            <ac:spMk id="3" creationId="{37B135C3-5DA6-DD5C-EA45-B25A99C36804}"/>
          </ac:spMkLst>
        </pc:spChg>
      </pc:sldChg>
      <pc:sldChg chg="modSp mod modTransition">
        <pc:chgData name="kübra öztürkoğlu" userId="dabc1b17dc7d2020" providerId="LiveId" clId="{404C6694-0496-442C-8DB3-054BF91EFF28}" dt="2024-01-18T12:36:25.705" v="7868"/>
        <pc:sldMkLst>
          <pc:docMk/>
          <pc:sldMk cId="402935781" sldId="273"/>
        </pc:sldMkLst>
        <pc:spChg chg="mod">
          <ac:chgData name="kübra öztürkoğlu" userId="dabc1b17dc7d2020" providerId="LiveId" clId="{404C6694-0496-442C-8DB3-054BF91EFF28}" dt="2024-01-18T12:36:25.705" v="7868"/>
          <ac:spMkLst>
            <pc:docMk/>
            <pc:sldMk cId="402935781" sldId="273"/>
            <ac:spMk id="2" creationId="{6B2DF86F-FA9B-6A63-7ABD-B1B440BAAFE7}"/>
          </ac:spMkLst>
        </pc:spChg>
        <pc:spChg chg="mod">
          <ac:chgData name="kübra öztürkoğlu" userId="dabc1b17dc7d2020" providerId="LiveId" clId="{404C6694-0496-442C-8DB3-054BF91EFF28}" dt="2024-01-18T12:36:25.705" v="7868"/>
          <ac:spMkLst>
            <pc:docMk/>
            <pc:sldMk cId="402935781" sldId="273"/>
            <ac:spMk id="3" creationId="{CA5B3F45-BFFE-FD33-6927-406BC52D439B}"/>
          </ac:spMkLst>
        </pc:spChg>
      </pc:sldChg>
      <pc:sldChg chg="modSp mod modTransition addCm">
        <pc:chgData name="kübra öztürkoğlu" userId="dabc1b17dc7d2020" providerId="LiveId" clId="{404C6694-0496-442C-8DB3-054BF91EFF28}" dt="2024-01-18T10:48:26.138" v="6826"/>
        <pc:sldMkLst>
          <pc:docMk/>
          <pc:sldMk cId="2643241787" sldId="274"/>
        </pc:sldMkLst>
        <pc:spChg chg="mod">
          <ac:chgData name="kübra öztürkoğlu" userId="dabc1b17dc7d2020" providerId="LiveId" clId="{404C6694-0496-442C-8DB3-054BF91EFF28}" dt="2024-01-18T10:48:26.138" v="6826"/>
          <ac:spMkLst>
            <pc:docMk/>
            <pc:sldMk cId="2643241787" sldId="274"/>
            <ac:spMk id="2" creationId="{D315CD4F-00FD-CD5A-C282-728366552548}"/>
          </ac:spMkLst>
        </pc:spChg>
        <pc:spChg chg="mod">
          <ac:chgData name="kübra öztürkoğlu" userId="dabc1b17dc7d2020" providerId="LiveId" clId="{404C6694-0496-442C-8DB3-054BF91EFF28}" dt="2024-01-17T12:28:20.412" v="4955" actId="1076"/>
          <ac:spMkLst>
            <pc:docMk/>
            <pc:sldMk cId="2643241787" sldId="274"/>
            <ac:spMk id="3" creationId="{2DF8262C-51CB-224E-93DE-E0B53BDA3516}"/>
          </ac:spMkLst>
        </pc:spChg>
        <pc:spChg chg="mod">
          <ac:chgData name="kübra öztürkoğlu" userId="dabc1b17dc7d2020" providerId="LiveId" clId="{404C6694-0496-442C-8DB3-054BF91EFF28}" dt="2024-01-17T12:28:15.489" v="4954" actId="1076"/>
          <ac:spMkLst>
            <pc:docMk/>
            <pc:sldMk cId="2643241787" sldId="274"/>
            <ac:spMk id="5" creationId="{80241A4D-2993-5E44-76C0-E0A1C316C04A}"/>
          </ac:spMkLst>
        </pc:spChg>
        <pc:extLst>
          <p:ext xmlns:p="http://schemas.openxmlformats.org/presentationml/2006/main" uri="{D6D511B9-2390-475A-947B-AFAB55BFBCF1}">
            <pc226:cmChg xmlns:pc226="http://schemas.microsoft.com/office/powerpoint/2022/06/main/command" chg="add">
              <pc226:chgData name="kübra öztürkoğlu" userId="dabc1b17dc7d2020" providerId="LiveId" clId="{404C6694-0496-442C-8DB3-054BF91EFF28}" dt="2024-01-17T07:34:14.807" v="3022"/>
              <pc2:cmMkLst xmlns:pc2="http://schemas.microsoft.com/office/powerpoint/2019/9/main/command">
                <pc:docMk/>
                <pc:sldMk cId="2643241787" sldId="274"/>
                <pc2:cmMk id="{7F10BE03-F757-4F71-A0E9-B52A3D043FCE}"/>
              </pc2:cmMkLst>
            </pc226:cmChg>
          </p:ext>
        </pc:extLst>
      </pc:sldChg>
      <pc:sldChg chg="modSp mod modTransition">
        <pc:chgData name="kübra öztürkoğlu" userId="dabc1b17dc7d2020" providerId="LiveId" clId="{404C6694-0496-442C-8DB3-054BF91EFF28}" dt="2024-01-18T12:36:25.705" v="7868"/>
        <pc:sldMkLst>
          <pc:docMk/>
          <pc:sldMk cId="3293181358" sldId="276"/>
        </pc:sldMkLst>
        <pc:spChg chg="mod">
          <ac:chgData name="kübra öztürkoğlu" userId="dabc1b17dc7d2020" providerId="LiveId" clId="{404C6694-0496-442C-8DB3-054BF91EFF28}" dt="2024-01-18T12:36:25.705" v="7868"/>
          <ac:spMkLst>
            <pc:docMk/>
            <pc:sldMk cId="3293181358" sldId="276"/>
            <ac:spMk id="2" creationId="{69A3A2F8-7882-F8FE-2F2F-53E61C96DFF9}"/>
          </ac:spMkLst>
        </pc:spChg>
        <pc:spChg chg="mod">
          <ac:chgData name="kübra öztürkoğlu" userId="dabc1b17dc7d2020" providerId="LiveId" clId="{404C6694-0496-442C-8DB3-054BF91EFF28}" dt="2024-01-18T10:48:26.138" v="6826"/>
          <ac:spMkLst>
            <pc:docMk/>
            <pc:sldMk cId="3293181358" sldId="276"/>
            <ac:spMk id="3" creationId="{EAFF4C0A-49FE-0722-2BF3-62397F1515BD}"/>
          </ac:spMkLst>
        </pc:spChg>
      </pc:sldChg>
      <pc:sldChg chg="modSp new mod modTransition">
        <pc:chgData name="kübra öztürkoğlu" userId="dabc1b17dc7d2020" providerId="LiveId" clId="{404C6694-0496-442C-8DB3-054BF91EFF28}" dt="2024-01-18T12:36:25.705" v="7868"/>
        <pc:sldMkLst>
          <pc:docMk/>
          <pc:sldMk cId="3710848175" sldId="277"/>
        </pc:sldMkLst>
        <pc:spChg chg="mod">
          <ac:chgData name="kübra öztürkoğlu" userId="dabc1b17dc7d2020" providerId="LiveId" clId="{404C6694-0496-442C-8DB3-054BF91EFF28}" dt="2024-01-18T12:36:25.705" v="7868"/>
          <ac:spMkLst>
            <pc:docMk/>
            <pc:sldMk cId="3710848175" sldId="277"/>
            <ac:spMk id="2" creationId="{1C42EFBF-5C5B-0BB2-4AAD-B46E4A7964DB}"/>
          </ac:spMkLst>
        </pc:spChg>
        <pc:spChg chg="mod">
          <ac:chgData name="kübra öztürkoğlu" userId="dabc1b17dc7d2020" providerId="LiveId" clId="{404C6694-0496-442C-8DB3-054BF91EFF28}" dt="2024-01-18T12:36:25.705" v="7868"/>
          <ac:spMkLst>
            <pc:docMk/>
            <pc:sldMk cId="3710848175" sldId="277"/>
            <ac:spMk id="3" creationId="{3198D9F4-3AFC-F5C0-338A-309DCF82DAE9}"/>
          </ac:spMkLst>
        </pc:spChg>
      </pc:sldChg>
      <pc:sldChg chg="modSp new mod modTransition">
        <pc:chgData name="kübra öztürkoğlu" userId="dabc1b17dc7d2020" providerId="LiveId" clId="{404C6694-0496-442C-8DB3-054BF91EFF28}" dt="2024-01-18T12:36:25.705" v="7868"/>
        <pc:sldMkLst>
          <pc:docMk/>
          <pc:sldMk cId="2553141657" sldId="278"/>
        </pc:sldMkLst>
        <pc:spChg chg="mod">
          <ac:chgData name="kübra öztürkoğlu" userId="dabc1b17dc7d2020" providerId="LiveId" clId="{404C6694-0496-442C-8DB3-054BF91EFF28}" dt="2024-01-18T12:36:25.705" v="7868"/>
          <ac:spMkLst>
            <pc:docMk/>
            <pc:sldMk cId="2553141657" sldId="278"/>
            <ac:spMk id="2" creationId="{558D21A9-82EF-B59E-710C-EF95EF024CC2}"/>
          </ac:spMkLst>
        </pc:spChg>
        <pc:spChg chg="mod">
          <ac:chgData name="kübra öztürkoğlu" userId="dabc1b17dc7d2020" providerId="LiveId" clId="{404C6694-0496-442C-8DB3-054BF91EFF28}" dt="2024-01-18T05:55:13.912" v="5324" actId="1076"/>
          <ac:spMkLst>
            <pc:docMk/>
            <pc:sldMk cId="2553141657" sldId="278"/>
            <ac:spMk id="3" creationId="{412D7E14-4C4E-9586-5CE6-18B6D1C86580}"/>
          </ac:spMkLst>
        </pc:spChg>
      </pc:sldChg>
      <pc:sldChg chg="modSp new mod ord modTransition">
        <pc:chgData name="kübra öztürkoğlu" userId="dabc1b17dc7d2020" providerId="LiveId" clId="{404C6694-0496-442C-8DB3-054BF91EFF28}" dt="2024-01-18T12:36:25.705" v="7868"/>
        <pc:sldMkLst>
          <pc:docMk/>
          <pc:sldMk cId="3517142310" sldId="279"/>
        </pc:sldMkLst>
        <pc:spChg chg="mod">
          <ac:chgData name="kübra öztürkoğlu" userId="dabc1b17dc7d2020" providerId="LiveId" clId="{404C6694-0496-442C-8DB3-054BF91EFF28}" dt="2024-01-18T12:36:25.705" v="7868"/>
          <ac:spMkLst>
            <pc:docMk/>
            <pc:sldMk cId="3517142310" sldId="279"/>
            <ac:spMk id="2" creationId="{1D162541-7684-EE5A-123A-ACC515C23841}"/>
          </ac:spMkLst>
        </pc:spChg>
        <pc:spChg chg="mod">
          <ac:chgData name="kübra öztürkoğlu" userId="dabc1b17dc7d2020" providerId="LiveId" clId="{404C6694-0496-442C-8DB3-054BF91EFF28}" dt="2024-01-18T12:36:25.705" v="7868"/>
          <ac:spMkLst>
            <pc:docMk/>
            <pc:sldMk cId="3517142310" sldId="279"/>
            <ac:spMk id="3" creationId="{F9CCBF50-BCF8-5402-B1C9-3FBA97A49E67}"/>
          </ac:spMkLst>
        </pc:spChg>
      </pc:sldChg>
      <pc:sldChg chg="modSp new mod modTransition">
        <pc:chgData name="kübra öztürkoğlu" userId="dabc1b17dc7d2020" providerId="LiveId" clId="{404C6694-0496-442C-8DB3-054BF91EFF28}" dt="2024-01-23T22:23:22.775" v="10612" actId="20577"/>
        <pc:sldMkLst>
          <pc:docMk/>
          <pc:sldMk cId="3379316694" sldId="280"/>
        </pc:sldMkLst>
        <pc:spChg chg="mod">
          <ac:chgData name="kübra öztürkoğlu" userId="dabc1b17dc7d2020" providerId="LiveId" clId="{404C6694-0496-442C-8DB3-054BF91EFF28}" dt="2024-01-18T20:01:51.459" v="9639" actId="1076"/>
          <ac:spMkLst>
            <pc:docMk/>
            <pc:sldMk cId="3379316694" sldId="280"/>
            <ac:spMk id="2" creationId="{B8EA3EDA-B25B-9E9D-C3E2-A141C37AEC34}"/>
          </ac:spMkLst>
        </pc:spChg>
        <pc:spChg chg="mod">
          <ac:chgData name="kübra öztürkoğlu" userId="dabc1b17dc7d2020" providerId="LiveId" clId="{404C6694-0496-442C-8DB3-054BF91EFF28}" dt="2024-01-23T22:23:22.775" v="10612" actId="20577"/>
          <ac:spMkLst>
            <pc:docMk/>
            <pc:sldMk cId="3379316694" sldId="280"/>
            <ac:spMk id="3" creationId="{EAA7EE49-1938-A8F6-2CD5-5ED16B6CD317}"/>
          </ac:spMkLst>
        </pc:spChg>
      </pc:sldChg>
      <pc:sldChg chg="modSp new mod ord modTransition">
        <pc:chgData name="kübra öztürkoğlu" userId="dabc1b17dc7d2020" providerId="LiveId" clId="{404C6694-0496-442C-8DB3-054BF91EFF28}" dt="2024-01-18T10:48:26.138" v="6826"/>
        <pc:sldMkLst>
          <pc:docMk/>
          <pc:sldMk cId="943700208" sldId="281"/>
        </pc:sldMkLst>
        <pc:spChg chg="mod">
          <ac:chgData name="kübra öztürkoğlu" userId="dabc1b17dc7d2020" providerId="LiveId" clId="{404C6694-0496-442C-8DB3-054BF91EFF28}" dt="2024-01-18T10:48:26.138" v="6826"/>
          <ac:spMkLst>
            <pc:docMk/>
            <pc:sldMk cId="943700208" sldId="281"/>
            <ac:spMk id="2" creationId="{3B36FE4B-0E12-3310-D3DC-D125E23ABC46}"/>
          </ac:spMkLst>
        </pc:spChg>
        <pc:spChg chg="mod">
          <ac:chgData name="kübra öztürkoğlu" userId="dabc1b17dc7d2020" providerId="LiveId" clId="{404C6694-0496-442C-8DB3-054BF91EFF28}" dt="2024-01-17T06:22:59.410" v="2660" actId="1076"/>
          <ac:spMkLst>
            <pc:docMk/>
            <pc:sldMk cId="943700208" sldId="281"/>
            <ac:spMk id="3" creationId="{07F79F66-DF26-0E5F-8B32-D4CF5FBDC7E6}"/>
          </ac:spMkLst>
        </pc:spChg>
      </pc:sldChg>
      <pc:sldChg chg="modSp new mod ord modTransition">
        <pc:chgData name="kübra öztürkoğlu" userId="dabc1b17dc7d2020" providerId="LiveId" clId="{404C6694-0496-442C-8DB3-054BF91EFF28}" dt="2024-01-19T13:52:22.926" v="10407" actId="20577"/>
        <pc:sldMkLst>
          <pc:docMk/>
          <pc:sldMk cId="582816960" sldId="282"/>
        </pc:sldMkLst>
        <pc:spChg chg="mod">
          <ac:chgData name="kübra öztürkoğlu" userId="dabc1b17dc7d2020" providerId="LiveId" clId="{404C6694-0496-442C-8DB3-054BF91EFF28}" dt="2024-01-18T19:58:08.960" v="9635" actId="1076"/>
          <ac:spMkLst>
            <pc:docMk/>
            <pc:sldMk cId="582816960" sldId="282"/>
            <ac:spMk id="2" creationId="{2671DE3A-2D6B-6435-9D60-FE72C2B3FF1F}"/>
          </ac:spMkLst>
        </pc:spChg>
        <pc:spChg chg="mod">
          <ac:chgData name="kübra öztürkoğlu" userId="dabc1b17dc7d2020" providerId="LiveId" clId="{404C6694-0496-442C-8DB3-054BF91EFF28}" dt="2024-01-19T13:52:22.926" v="10407" actId="20577"/>
          <ac:spMkLst>
            <pc:docMk/>
            <pc:sldMk cId="582816960" sldId="282"/>
            <ac:spMk id="3" creationId="{DBCD29C6-1A39-DD87-543E-137756BE7809}"/>
          </ac:spMkLst>
        </pc:spChg>
      </pc:sldChg>
      <pc:sldChg chg="addSp delSp modSp new add del mod modTransition setBg">
        <pc:chgData name="kübra öztürkoğlu" userId="dabc1b17dc7d2020" providerId="LiveId" clId="{404C6694-0496-442C-8DB3-054BF91EFF28}" dt="2024-01-19T13:55:47.920" v="10520" actId="47"/>
        <pc:sldMkLst>
          <pc:docMk/>
          <pc:sldMk cId="1577326303" sldId="283"/>
        </pc:sldMkLst>
        <pc:spChg chg="mod">
          <ac:chgData name="kübra öztürkoğlu" userId="dabc1b17dc7d2020" providerId="LiveId" clId="{404C6694-0496-442C-8DB3-054BF91EFF28}" dt="2024-01-18T10:48:26.138" v="6826"/>
          <ac:spMkLst>
            <pc:docMk/>
            <pc:sldMk cId="1577326303" sldId="283"/>
            <ac:spMk id="2" creationId="{DF61BDC0-172B-0D84-C3CD-7BDEA71A7498}"/>
          </ac:spMkLst>
        </pc:spChg>
        <pc:spChg chg="mod ord">
          <ac:chgData name="kübra öztürkoğlu" userId="dabc1b17dc7d2020" providerId="LiveId" clId="{404C6694-0496-442C-8DB3-054BF91EFF28}" dt="2024-01-18T10:48:26.138" v="6826"/>
          <ac:spMkLst>
            <pc:docMk/>
            <pc:sldMk cId="1577326303" sldId="283"/>
            <ac:spMk id="3" creationId="{C5CB311E-BB93-B858-B8AA-59EEDFB9C891}"/>
          </ac:spMkLst>
        </pc:spChg>
        <pc:spChg chg="add del">
          <ac:chgData name="kübra öztürkoğlu" userId="dabc1b17dc7d2020" providerId="LiveId" clId="{404C6694-0496-442C-8DB3-054BF91EFF28}" dt="2024-01-17T11:04:28.569" v="3342" actId="26606"/>
          <ac:spMkLst>
            <pc:docMk/>
            <pc:sldMk cId="1577326303" sldId="283"/>
            <ac:spMk id="10" creationId="{DB66C9CD-6BF4-44CA-8078-0BB819080761}"/>
          </ac:spMkLst>
        </pc:spChg>
        <pc:spChg chg="add del">
          <ac:chgData name="kübra öztürkoğlu" userId="dabc1b17dc7d2020" providerId="LiveId" clId="{404C6694-0496-442C-8DB3-054BF91EFF28}" dt="2024-01-17T11:04:12.266" v="3333" actId="26606"/>
          <ac:spMkLst>
            <pc:docMk/>
            <pc:sldMk cId="1577326303" sldId="283"/>
            <ac:spMk id="17" creationId="{369F5FE0-EBCF-4A14-AF3D-1ADCD6443E6F}"/>
          </ac:spMkLst>
        </pc:spChg>
        <pc:spChg chg="add del">
          <ac:chgData name="kübra öztürkoğlu" userId="dabc1b17dc7d2020" providerId="LiveId" clId="{404C6694-0496-442C-8DB3-054BF91EFF28}" dt="2024-01-17T11:04:17.066" v="3335" actId="26606"/>
          <ac:spMkLst>
            <pc:docMk/>
            <pc:sldMk cId="1577326303" sldId="283"/>
            <ac:spMk id="20" creationId="{DB66C9CD-6BF4-44CA-8078-0BB819080761}"/>
          </ac:spMkLst>
        </pc:spChg>
        <pc:spChg chg="add del">
          <ac:chgData name="kübra öztürkoğlu" userId="dabc1b17dc7d2020" providerId="LiveId" clId="{404C6694-0496-442C-8DB3-054BF91EFF28}" dt="2024-01-17T11:04:17.066" v="3335" actId="26606"/>
          <ac:spMkLst>
            <pc:docMk/>
            <pc:sldMk cId="1577326303" sldId="283"/>
            <ac:spMk id="21" creationId="{AA11AC2B-E0EE-4BB9-8BC1-EC5DA9DBEE30}"/>
          </ac:spMkLst>
        </pc:spChg>
        <pc:spChg chg="add del">
          <ac:chgData name="kübra öztürkoğlu" userId="dabc1b17dc7d2020" providerId="LiveId" clId="{404C6694-0496-442C-8DB3-054BF91EFF28}" dt="2024-01-17T11:04:19.043" v="3337" actId="26606"/>
          <ac:spMkLst>
            <pc:docMk/>
            <pc:sldMk cId="1577326303" sldId="283"/>
            <ac:spMk id="23" creationId="{1AEB7F98-32EC-40D3-89EE-C8433023163A}"/>
          </ac:spMkLst>
        </pc:spChg>
        <pc:spChg chg="add del">
          <ac:chgData name="kübra öztürkoğlu" userId="dabc1b17dc7d2020" providerId="LiveId" clId="{404C6694-0496-442C-8DB3-054BF91EFF28}" dt="2024-01-17T11:04:26.049" v="3339" actId="26606"/>
          <ac:spMkLst>
            <pc:docMk/>
            <pc:sldMk cId="1577326303" sldId="283"/>
            <ac:spMk id="26" creationId="{DB66C9CD-6BF4-44CA-8078-0BB819080761}"/>
          </ac:spMkLst>
        </pc:spChg>
        <pc:picChg chg="add mod ord">
          <ac:chgData name="kübra öztürkoğlu" userId="dabc1b17dc7d2020" providerId="LiveId" clId="{404C6694-0496-442C-8DB3-054BF91EFF28}" dt="2024-01-17T11:04:47.016" v="3346" actId="1076"/>
          <ac:picMkLst>
            <pc:docMk/>
            <pc:sldMk cId="1577326303" sldId="283"/>
            <ac:picMk id="5" creationId="{5F1DEF34-A06D-8F2D-89B0-33005B34CD93}"/>
          </ac:picMkLst>
        </pc:picChg>
        <pc:cxnChg chg="add del">
          <ac:chgData name="kübra öztürkoğlu" userId="dabc1b17dc7d2020" providerId="LiveId" clId="{404C6694-0496-442C-8DB3-054BF91EFF28}" dt="2024-01-17T11:04:28.569" v="3342" actId="26606"/>
          <ac:cxnSpMkLst>
            <pc:docMk/>
            <pc:sldMk cId="1577326303" sldId="283"/>
            <ac:cxnSpMk id="12" creationId="{77C6DF49-CBE3-4038-AC78-35DE4FD7CE8E}"/>
          </ac:cxnSpMkLst>
        </pc:cxnChg>
        <pc:cxnChg chg="add del">
          <ac:chgData name="kübra öztürkoğlu" userId="dabc1b17dc7d2020" providerId="LiveId" clId="{404C6694-0496-442C-8DB3-054BF91EFF28}" dt="2024-01-17T11:04:17.066" v="3335" actId="26606"/>
          <ac:cxnSpMkLst>
            <pc:docMk/>
            <pc:sldMk cId="1577326303" sldId="283"/>
            <ac:cxnSpMk id="19" creationId="{77C6DF49-CBE3-4038-AC78-35DE4FD7CE8E}"/>
          </ac:cxnSpMkLst>
        </pc:cxnChg>
        <pc:cxnChg chg="add del">
          <ac:chgData name="kübra öztürkoğlu" userId="dabc1b17dc7d2020" providerId="LiveId" clId="{404C6694-0496-442C-8DB3-054BF91EFF28}" dt="2024-01-17T11:04:19.043" v="3337" actId="26606"/>
          <ac:cxnSpMkLst>
            <pc:docMk/>
            <pc:sldMk cId="1577326303" sldId="283"/>
            <ac:cxnSpMk id="24" creationId="{77C6DF49-CBE3-4038-AC78-35DE4FD7CE8E}"/>
          </ac:cxnSpMkLst>
        </pc:cxnChg>
        <pc:cxnChg chg="add del">
          <ac:chgData name="kübra öztürkoğlu" userId="dabc1b17dc7d2020" providerId="LiveId" clId="{404C6694-0496-442C-8DB3-054BF91EFF28}" dt="2024-01-17T11:04:26.049" v="3339" actId="26606"/>
          <ac:cxnSpMkLst>
            <pc:docMk/>
            <pc:sldMk cId="1577326303" sldId="283"/>
            <ac:cxnSpMk id="27" creationId="{77C6DF49-CBE3-4038-AC78-35DE4FD7CE8E}"/>
          </ac:cxnSpMkLst>
        </pc:cxnChg>
      </pc:sldChg>
      <pc:sldChg chg="modSp new mod ord modTransition">
        <pc:chgData name="kübra öztürkoğlu" userId="dabc1b17dc7d2020" providerId="LiveId" clId="{404C6694-0496-442C-8DB3-054BF91EFF28}" dt="2024-01-19T13:49:05.533" v="10280" actId="207"/>
        <pc:sldMkLst>
          <pc:docMk/>
          <pc:sldMk cId="1568368323" sldId="284"/>
        </pc:sldMkLst>
        <pc:spChg chg="mod">
          <ac:chgData name="kübra öztürkoğlu" userId="dabc1b17dc7d2020" providerId="LiveId" clId="{404C6694-0496-442C-8DB3-054BF91EFF28}" dt="2024-01-18T12:36:25.705" v="7868"/>
          <ac:spMkLst>
            <pc:docMk/>
            <pc:sldMk cId="1568368323" sldId="284"/>
            <ac:spMk id="2" creationId="{782FC4AE-CCE6-B005-945B-F6A7532ED790}"/>
          </ac:spMkLst>
        </pc:spChg>
        <pc:spChg chg="mod">
          <ac:chgData name="kübra öztürkoğlu" userId="dabc1b17dc7d2020" providerId="LiveId" clId="{404C6694-0496-442C-8DB3-054BF91EFF28}" dt="2024-01-19T13:49:05.533" v="10280" actId="207"/>
          <ac:spMkLst>
            <pc:docMk/>
            <pc:sldMk cId="1568368323" sldId="284"/>
            <ac:spMk id="3" creationId="{789C79CB-C7CE-68D8-7B5E-7ACB1626AA6D}"/>
          </ac:spMkLst>
        </pc:spChg>
      </pc:sldChg>
      <pc:sldChg chg="modSp new mod modTransition">
        <pc:chgData name="kübra öztürkoğlu" userId="dabc1b17dc7d2020" providerId="LiveId" clId="{404C6694-0496-442C-8DB3-054BF91EFF28}" dt="2024-01-18T12:55:30.345" v="8148" actId="20577"/>
        <pc:sldMkLst>
          <pc:docMk/>
          <pc:sldMk cId="373073556" sldId="285"/>
        </pc:sldMkLst>
        <pc:spChg chg="mod">
          <ac:chgData name="kübra öztürkoğlu" userId="dabc1b17dc7d2020" providerId="LiveId" clId="{404C6694-0496-442C-8DB3-054BF91EFF28}" dt="2024-01-18T12:36:25.705" v="7868"/>
          <ac:spMkLst>
            <pc:docMk/>
            <pc:sldMk cId="373073556" sldId="285"/>
            <ac:spMk id="2" creationId="{222733EF-E6D8-86E8-63EF-2A4F16907CBF}"/>
          </ac:spMkLst>
        </pc:spChg>
        <pc:spChg chg="mod">
          <ac:chgData name="kübra öztürkoğlu" userId="dabc1b17dc7d2020" providerId="LiveId" clId="{404C6694-0496-442C-8DB3-054BF91EFF28}" dt="2024-01-18T12:55:30.345" v="8148" actId="20577"/>
          <ac:spMkLst>
            <pc:docMk/>
            <pc:sldMk cId="373073556" sldId="285"/>
            <ac:spMk id="3" creationId="{C9981A40-932E-50A5-1735-0797DC073687}"/>
          </ac:spMkLst>
        </pc:spChg>
      </pc:sldChg>
      <pc:sldChg chg="modSp new mod modTransition">
        <pc:chgData name="kübra öztürkoğlu" userId="dabc1b17dc7d2020" providerId="LiveId" clId="{404C6694-0496-442C-8DB3-054BF91EFF28}" dt="2024-01-18T12:36:25.705" v="7868"/>
        <pc:sldMkLst>
          <pc:docMk/>
          <pc:sldMk cId="1930920032" sldId="286"/>
        </pc:sldMkLst>
        <pc:spChg chg="mod">
          <ac:chgData name="kübra öztürkoğlu" userId="dabc1b17dc7d2020" providerId="LiveId" clId="{404C6694-0496-442C-8DB3-054BF91EFF28}" dt="2024-01-18T12:36:25.705" v="7868"/>
          <ac:spMkLst>
            <pc:docMk/>
            <pc:sldMk cId="1930920032" sldId="286"/>
            <ac:spMk id="2" creationId="{81979C94-8B85-EDDB-1979-20E7B07B77BA}"/>
          </ac:spMkLst>
        </pc:spChg>
        <pc:spChg chg="mod">
          <ac:chgData name="kübra öztürkoğlu" userId="dabc1b17dc7d2020" providerId="LiveId" clId="{404C6694-0496-442C-8DB3-054BF91EFF28}" dt="2024-01-18T12:36:25.705" v="7868"/>
          <ac:spMkLst>
            <pc:docMk/>
            <pc:sldMk cId="1930920032" sldId="286"/>
            <ac:spMk id="3" creationId="{FC603401-8B0B-211F-DE16-75D1B0623D93}"/>
          </ac:spMkLst>
        </pc:spChg>
      </pc:sldChg>
      <pc:sldChg chg="addSp delSp modSp new mod modTransition">
        <pc:chgData name="kübra öztürkoğlu" userId="dabc1b17dc7d2020" providerId="LiveId" clId="{404C6694-0496-442C-8DB3-054BF91EFF28}" dt="2024-01-18T12:36:25.705" v="7868"/>
        <pc:sldMkLst>
          <pc:docMk/>
          <pc:sldMk cId="1946572117" sldId="287"/>
        </pc:sldMkLst>
        <pc:spChg chg="mod">
          <ac:chgData name="kübra öztürkoğlu" userId="dabc1b17dc7d2020" providerId="LiveId" clId="{404C6694-0496-442C-8DB3-054BF91EFF28}" dt="2024-01-18T12:36:25.705" v="7868"/>
          <ac:spMkLst>
            <pc:docMk/>
            <pc:sldMk cId="1946572117" sldId="287"/>
            <ac:spMk id="2" creationId="{0B42FA47-4DB5-760A-8426-99A49E0FFC9B}"/>
          </ac:spMkLst>
        </pc:spChg>
        <pc:spChg chg="mod">
          <ac:chgData name="kübra öztürkoğlu" userId="dabc1b17dc7d2020" providerId="LiveId" clId="{404C6694-0496-442C-8DB3-054BF91EFF28}" dt="2024-01-18T12:36:25.705" v="7868"/>
          <ac:spMkLst>
            <pc:docMk/>
            <pc:sldMk cId="1946572117" sldId="287"/>
            <ac:spMk id="3" creationId="{AF37F672-2CEE-FBC9-8AFB-3BED11D65002}"/>
          </ac:spMkLst>
        </pc:spChg>
        <pc:spChg chg="add del">
          <ac:chgData name="kübra öztürkoğlu" userId="dabc1b17dc7d2020" providerId="LiveId" clId="{404C6694-0496-442C-8DB3-054BF91EFF28}" dt="2024-01-16T06:27:54.965" v="883" actId="22"/>
          <ac:spMkLst>
            <pc:docMk/>
            <pc:sldMk cId="1946572117" sldId="287"/>
            <ac:spMk id="5" creationId="{2FC0E70C-DD1F-A1B6-4F46-0C36ECED2369}"/>
          </ac:spMkLst>
        </pc:spChg>
      </pc:sldChg>
      <pc:sldChg chg="modSp new mod modTransition">
        <pc:chgData name="kübra öztürkoğlu" userId="dabc1b17dc7d2020" providerId="LiveId" clId="{404C6694-0496-442C-8DB3-054BF91EFF28}" dt="2024-01-18T13:02:20.474" v="8220" actId="20577"/>
        <pc:sldMkLst>
          <pc:docMk/>
          <pc:sldMk cId="1836206636" sldId="288"/>
        </pc:sldMkLst>
        <pc:spChg chg="mod">
          <ac:chgData name="kübra öztürkoğlu" userId="dabc1b17dc7d2020" providerId="LiveId" clId="{404C6694-0496-442C-8DB3-054BF91EFF28}" dt="2024-01-18T12:36:25.705" v="7868"/>
          <ac:spMkLst>
            <pc:docMk/>
            <pc:sldMk cId="1836206636" sldId="288"/>
            <ac:spMk id="2" creationId="{EAF8E360-626E-C459-9B45-8715E0723B2C}"/>
          </ac:spMkLst>
        </pc:spChg>
        <pc:spChg chg="mod">
          <ac:chgData name="kübra öztürkoğlu" userId="dabc1b17dc7d2020" providerId="LiveId" clId="{404C6694-0496-442C-8DB3-054BF91EFF28}" dt="2024-01-18T13:02:20.474" v="8220" actId="20577"/>
          <ac:spMkLst>
            <pc:docMk/>
            <pc:sldMk cId="1836206636" sldId="288"/>
            <ac:spMk id="3" creationId="{130FB875-3A04-14A8-C7C5-1DC0891E1810}"/>
          </ac:spMkLst>
        </pc:spChg>
      </pc:sldChg>
      <pc:sldChg chg="modSp new mod modTransition">
        <pc:chgData name="kübra öztürkoğlu" userId="dabc1b17dc7d2020" providerId="LiveId" clId="{404C6694-0496-442C-8DB3-054BF91EFF28}" dt="2024-01-23T22:42:11.411" v="10712" actId="20577"/>
        <pc:sldMkLst>
          <pc:docMk/>
          <pc:sldMk cId="3110153806" sldId="289"/>
        </pc:sldMkLst>
        <pc:spChg chg="mod">
          <ac:chgData name="kübra öztürkoğlu" userId="dabc1b17dc7d2020" providerId="LiveId" clId="{404C6694-0496-442C-8DB3-054BF91EFF28}" dt="2024-01-18T12:36:25.705" v="7868"/>
          <ac:spMkLst>
            <pc:docMk/>
            <pc:sldMk cId="3110153806" sldId="289"/>
            <ac:spMk id="2" creationId="{A0AD0D57-E091-9EA3-1E92-CB34B98A81C3}"/>
          </ac:spMkLst>
        </pc:spChg>
        <pc:spChg chg="mod">
          <ac:chgData name="kübra öztürkoğlu" userId="dabc1b17dc7d2020" providerId="LiveId" clId="{404C6694-0496-442C-8DB3-054BF91EFF28}" dt="2024-01-23T22:42:11.411" v="10712" actId="20577"/>
          <ac:spMkLst>
            <pc:docMk/>
            <pc:sldMk cId="3110153806" sldId="289"/>
            <ac:spMk id="3" creationId="{661B4E19-E8E5-0FD0-BB38-4B717B927554}"/>
          </ac:spMkLst>
        </pc:spChg>
      </pc:sldChg>
      <pc:sldChg chg="modSp new del mod">
        <pc:chgData name="kübra öztürkoğlu" userId="dabc1b17dc7d2020" providerId="LiveId" clId="{404C6694-0496-442C-8DB3-054BF91EFF28}" dt="2024-01-16T07:41:13.157" v="1447" actId="47"/>
        <pc:sldMkLst>
          <pc:docMk/>
          <pc:sldMk cId="3968076755" sldId="290"/>
        </pc:sldMkLst>
        <pc:spChg chg="mod">
          <ac:chgData name="kübra öztürkoğlu" userId="dabc1b17dc7d2020" providerId="LiveId" clId="{404C6694-0496-442C-8DB3-054BF91EFF28}" dt="2024-01-16T07:23:24.729" v="1446" actId="113"/>
          <ac:spMkLst>
            <pc:docMk/>
            <pc:sldMk cId="3968076755" sldId="290"/>
            <ac:spMk id="3" creationId="{A333F09A-884D-471C-2B14-033578815FBA}"/>
          </ac:spMkLst>
        </pc:spChg>
      </pc:sldChg>
      <pc:sldChg chg="modSp new mod modTransition">
        <pc:chgData name="kübra öztürkoğlu" userId="dabc1b17dc7d2020" providerId="LiveId" clId="{404C6694-0496-442C-8DB3-054BF91EFF28}" dt="2024-01-23T22:43:34.648" v="10713" actId="20577"/>
        <pc:sldMkLst>
          <pc:docMk/>
          <pc:sldMk cId="4042508194" sldId="291"/>
        </pc:sldMkLst>
        <pc:spChg chg="mod">
          <ac:chgData name="kübra öztürkoğlu" userId="dabc1b17dc7d2020" providerId="LiveId" clId="{404C6694-0496-442C-8DB3-054BF91EFF28}" dt="2024-01-18T12:36:25.705" v="7868"/>
          <ac:spMkLst>
            <pc:docMk/>
            <pc:sldMk cId="4042508194" sldId="291"/>
            <ac:spMk id="2" creationId="{ADDBF34B-1D62-9D14-9B56-389CE81F5060}"/>
          </ac:spMkLst>
        </pc:spChg>
        <pc:spChg chg="mod">
          <ac:chgData name="kübra öztürkoğlu" userId="dabc1b17dc7d2020" providerId="LiveId" clId="{404C6694-0496-442C-8DB3-054BF91EFF28}" dt="2024-01-23T22:43:34.648" v="10713" actId="20577"/>
          <ac:spMkLst>
            <pc:docMk/>
            <pc:sldMk cId="4042508194" sldId="291"/>
            <ac:spMk id="3" creationId="{3CA01222-0CAB-17C4-7D79-D67779B61A4E}"/>
          </ac:spMkLst>
        </pc:spChg>
      </pc:sldChg>
      <pc:sldChg chg="modSp new mod modTransition">
        <pc:chgData name="kübra öztürkoğlu" userId="dabc1b17dc7d2020" providerId="LiveId" clId="{404C6694-0496-442C-8DB3-054BF91EFF28}" dt="2024-01-18T10:48:26.138" v="6826"/>
        <pc:sldMkLst>
          <pc:docMk/>
          <pc:sldMk cId="723791619" sldId="292"/>
        </pc:sldMkLst>
        <pc:spChg chg="mod">
          <ac:chgData name="kübra öztürkoğlu" userId="dabc1b17dc7d2020" providerId="LiveId" clId="{404C6694-0496-442C-8DB3-054BF91EFF28}" dt="2024-01-18T10:48:26.138" v="6826"/>
          <ac:spMkLst>
            <pc:docMk/>
            <pc:sldMk cId="723791619" sldId="292"/>
            <ac:spMk id="2" creationId="{5A2D19D2-4C56-1671-B7DF-C09E5A0D3C54}"/>
          </ac:spMkLst>
        </pc:spChg>
        <pc:spChg chg="mod">
          <ac:chgData name="kübra öztürkoğlu" userId="dabc1b17dc7d2020" providerId="LiveId" clId="{404C6694-0496-442C-8DB3-054BF91EFF28}" dt="2024-01-17T11:51:55.549" v="4507" actId="1076"/>
          <ac:spMkLst>
            <pc:docMk/>
            <pc:sldMk cId="723791619" sldId="292"/>
            <ac:spMk id="3" creationId="{D6AC6457-DF5D-EDF0-902C-9F79ECF9C500}"/>
          </ac:spMkLst>
        </pc:spChg>
      </pc:sldChg>
      <pc:sldChg chg="modSp new mod modTransition">
        <pc:chgData name="kübra öztürkoğlu" userId="dabc1b17dc7d2020" providerId="LiveId" clId="{404C6694-0496-442C-8DB3-054BF91EFF28}" dt="2024-01-23T22:45:40.642" v="10715" actId="20577"/>
        <pc:sldMkLst>
          <pc:docMk/>
          <pc:sldMk cId="964366640" sldId="293"/>
        </pc:sldMkLst>
        <pc:spChg chg="mod">
          <ac:chgData name="kübra öztürkoğlu" userId="dabc1b17dc7d2020" providerId="LiveId" clId="{404C6694-0496-442C-8DB3-054BF91EFF28}" dt="2024-01-18T12:36:25.705" v="7868"/>
          <ac:spMkLst>
            <pc:docMk/>
            <pc:sldMk cId="964366640" sldId="293"/>
            <ac:spMk id="2" creationId="{47AEEC81-8E9C-DA3A-DD52-AA2322E6EA5B}"/>
          </ac:spMkLst>
        </pc:spChg>
        <pc:spChg chg="mod">
          <ac:chgData name="kübra öztürkoğlu" userId="dabc1b17dc7d2020" providerId="LiveId" clId="{404C6694-0496-442C-8DB3-054BF91EFF28}" dt="2024-01-23T22:45:40.642" v="10715" actId="20577"/>
          <ac:spMkLst>
            <pc:docMk/>
            <pc:sldMk cId="964366640" sldId="293"/>
            <ac:spMk id="3" creationId="{B5806E9D-921B-46D5-CF73-A46C70264824}"/>
          </ac:spMkLst>
        </pc:spChg>
      </pc:sldChg>
      <pc:sldChg chg="modSp new mod modTransition">
        <pc:chgData name="kübra öztürkoğlu" userId="dabc1b17dc7d2020" providerId="LiveId" clId="{404C6694-0496-442C-8DB3-054BF91EFF28}" dt="2024-01-18T13:08:01.455" v="8387" actId="14100"/>
        <pc:sldMkLst>
          <pc:docMk/>
          <pc:sldMk cId="2316205743" sldId="294"/>
        </pc:sldMkLst>
        <pc:spChg chg="mod">
          <ac:chgData name="kübra öztürkoğlu" userId="dabc1b17dc7d2020" providerId="LiveId" clId="{404C6694-0496-442C-8DB3-054BF91EFF28}" dt="2024-01-18T13:07:52.513" v="8386" actId="1076"/>
          <ac:spMkLst>
            <pc:docMk/>
            <pc:sldMk cId="2316205743" sldId="294"/>
            <ac:spMk id="2" creationId="{CE8E624A-5161-3DA0-C090-23C780F554EB}"/>
          </ac:spMkLst>
        </pc:spChg>
        <pc:spChg chg="mod">
          <ac:chgData name="kübra öztürkoğlu" userId="dabc1b17dc7d2020" providerId="LiveId" clId="{404C6694-0496-442C-8DB3-054BF91EFF28}" dt="2024-01-18T13:08:01.455" v="8387" actId="14100"/>
          <ac:spMkLst>
            <pc:docMk/>
            <pc:sldMk cId="2316205743" sldId="294"/>
            <ac:spMk id="3" creationId="{B0BDF8CF-4D5E-3EFE-32CB-7A1D657EC024}"/>
          </ac:spMkLst>
        </pc:spChg>
      </pc:sldChg>
      <pc:sldChg chg="modSp new mod modTransition">
        <pc:chgData name="kübra öztürkoğlu" userId="dabc1b17dc7d2020" providerId="LiveId" clId="{404C6694-0496-442C-8DB3-054BF91EFF28}" dt="2024-01-23T22:48:10.100" v="10717" actId="20577"/>
        <pc:sldMkLst>
          <pc:docMk/>
          <pc:sldMk cId="2589703613" sldId="295"/>
        </pc:sldMkLst>
        <pc:spChg chg="mod">
          <ac:chgData name="kübra öztürkoğlu" userId="dabc1b17dc7d2020" providerId="LiveId" clId="{404C6694-0496-442C-8DB3-054BF91EFF28}" dt="2024-01-18T12:36:25.705" v="7868"/>
          <ac:spMkLst>
            <pc:docMk/>
            <pc:sldMk cId="2589703613" sldId="295"/>
            <ac:spMk id="2" creationId="{2CC3B407-7D31-23FA-9E0D-D19AD2F42A82}"/>
          </ac:spMkLst>
        </pc:spChg>
        <pc:spChg chg="mod">
          <ac:chgData name="kübra öztürkoğlu" userId="dabc1b17dc7d2020" providerId="LiveId" clId="{404C6694-0496-442C-8DB3-054BF91EFF28}" dt="2024-01-23T22:48:10.100" v="10717" actId="20577"/>
          <ac:spMkLst>
            <pc:docMk/>
            <pc:sldMk cId="2589703613" sldId="295"/>
            <ac:spMk id="3" creationId="{A7210F63-DCFD-6183-B292-B96226A05922}"/>
          </ac:spMkLst>
        </pc:spChg>
      </pc:sldChg>
      <pc:sldChg chg="modSp new mod modTransition">
        <pc:chgData name="kübra öztürkoğlu" userId="dabc1b17dc7d2020" providerId="LiveId" clId="{404C6694-0496-442C-8DB3-054BF91EFF28}" dt="2024-01-23T22:49:44.112" v="10720" actId="20577"/>
        <pc:sldMkLst>
          <pc:docMk/>
          <pc:sldMk cId="315606146" sldId="296"/>
        </pc:sldMkLst>
        <pc:spChg chg="mod">
          <ac:chgData name="kübra öztürkoğlu" userId="dabc1b17dc7d2020" providerId="LiveId" clId="{404C6694-0496-442C-8DB3-054BF91EFF28}" dt="2024-01-18T12:36:25.705" v="7868"/>
          <ac:spMkLst>
            <pc:docMk/>
            <pc:sldMk cId="315606146" sldId="296"/>
            <ac:spMk id="2" creationId="{6E3F9702-229A-3654-098B-1964B84891B2}"/>
          </ac:spMkLst>
        </pc:spChg>
        <pc:spChg chg="mod">
          <ac:chgData name="kübra öztürkoğlu" userId="dabc1b17dc7d2020" providerId="LiveId" clId="{404C6694-0496-442C-8DB3-054BF91EFF28}" dt="2024-01-23T22:49:44.112" v="10720" actId="20577"/>
          <ac:spMkLst>
            <pc:docMk/>
            <pc:sldMk cId="315606146" sldId="296"/>
            <ac:spMk id="3" creationId="{BE01E4E2-05AA-442E-1BBE-97A2177BC638}"/>
          </ac:spMkLst>
        </pc:spChg>
      </pc:sldChg>
      <pc:sldChg chg="modSp new mod modTransition">
        <pc:chgData name="kübra öztürkoğlu" userId="dabc1b17dc7d2020" providerId="LiveId" clId="{404C6694-0496-442C-8DB3-054BF91EFF28}" dt="2024-01-18T13:14:10.286" v="8390" actId="20577"/>
        <pc:sldMkLst>
          <pc:docMk/>
          <pc:sldMk cId="1410289938" sldId="297"/>
        </pc:sldMkLst>
        <pc:spChg chg="mod">
          <ac:chgData name="kübra öztürkoğlu" userId="dabc1b17dc7d2020" providerId="LiveId" clId="{404C6694-0496-442C-8DB3-054BF91EFF28}" dt="2024-01-18T12:36:25.705" v="7868"/>
          <ac:spMkLst>
            <pc:docMk/>
            <pc:sldMk cId="1410289938" sldId="297"/>
            <ac:spMk id="2" creationId="{F28DC57D-36DC-EB44-EB4C-3AB5C05F7EE6}"/>
          </ac:spMkLst>
        </pc:spChg>
        <pc:spChg chg="mod">
          <ac:chgData name="kübra öztürkoğlu" userId="dabc1b17dc7d2020" providerId="LiveId" clId="{404C6694-0496-442C-8DB3-054BF91EFF28}" dt="2024-01-18T13:14:10.286" v="8390" actId="20577"/>
          <ac:spMkLst>
            <pc:docMk/>
            <pc:sldMk cId="1410289938" sldId="297"/>
            <ac:spMk id="3" creationId="{03F8BD51-3AC6-F615-BEDC-0EE8275A2B4A}"/>
          </ac:spMkLst>
        </pc:spChg>
      </pc:sldChg>
      <pc:sldChg chg="modSp new mod modTransition">
        <pc:chgData name="kübra öztürkoğlu" userId="dabc1b17dc7d2020" providerId="LiveId" clId="{404C6694-0496-442C-8DB3-054BF91EFF28}" dt="2024-01-23T22:51:12.414" v="10722" actId="27636"/>
        <pc:sldMkLst>
          <pc:docMk/>
          <pc:sldMk cId="3610137717" sldId="298"/>
        </pc:sldMkLst>
        <pc:spChg chg="mod">
          <ac:chgData name="kübra öztürkoğlu" userId="dabc1b17dc7d2020" providerId="LiveId" clId="{404C6694-0496-442C-8DB3-054BF91EFF28}" dt="2024-01-18T12:36:25.705" v="7868"/>
          <ac:spMkLst>
            <pc:docMk/>
            <pc:sldMk cId="3610137717" sldId="298"/>
            <ac:spMk id="2" creationId="{89624B58-5D0E-53E8-29DB-F74E03F29375}"/>
          </ac:spMkLst>
        </pc:spChg>
        <pc:spChg chg="mod">
          <ac:chgData name="kübra öztürkoğlu" userId="dabc1b17dc7d2020" providerId="LiveId" clId="{404C6694-0496-442C-8DB3-054BF91EFF28}" dt="2024-01-23T22:51:12.414" v="10722" actId="27636"/>
          <ac:spMkLst>
            <pc:docMk/>
            <pc:sldMk cId="3610137717" sldId="298"/>
            <ac:spMk id="3" creationId="{B2DE364E-4701-512C-BC9E-032F15A17684}"/>
          </ac:spMkLst>
        </pc:spChg>
      </pc:sldChg>
      <pc:sldChg chg="modSp new mod modTransition">
        <pc:chgData name="kübra öztürkoğlu" userId="dabc1b17dc7d2020" providerId="LiveId" clId="{404C6694-0496-442C-8DB3-054BF91EFF28}" dt="2024-01-18T12:36:25.705" v="7868"/>
        <pc:sldMkLst>
          <pc:docMk/>
          <pc:sldMk cId="2669894305" sldId="299"/>
        </pc:sldMkLst>
        <pc:spChg chg="mod">
          <ac:chgData name="kübra öztürkoğlu" userId="dabc1b17dc7d2020" providerId="LiveId" clId="{404C6694-0496-442C-8DB3-054BF91EFF28}" dt="2024-01-18T12:36:25.705" v="7868"/>
          <ac:spMkLst>
            <pc:docMk/>
            <pc:sldMk cId="2669894305" sldId="299"/>
            <ac:spMk id="2" creationId="{3D157D5D-5819-311D-FD76-682B51887F1C}"/>
          </ac:spMkLst>
        </pc:spChg>
        <pc:spChg chg="mod">
          <ac:chgData name="kübra öztürkoğlu" userId="dabc1b17dc7d2020" providerId="LiveId" clId="{404C6694-0496-442C-8DB3-054BF91EFF28}" dt="2024-01-17T11:57:01.756" v="4527" actId="27636"/>
          <ac:spMkLst>
            <pc:docMk/>
            <pc:sldMk cId="2669894305" sldId="299"/>
            <ac:spMk id="3" creationId="{8543FE0A-5801-4900-B299-4E6037B68675}"/>
          </ac:spMkLst>
        </pc:spChg>
      </pc:sldChg>
      <pc:sldChg chg="modSp new mod modTransition">
        <pc:chgData name="kübra öztürkoğlu" userId="dabc1b17dc7d2020" providerId="LiveId" clId="{404C6694-0496-442C-8DB3-054BF91EFF28}" dt="2024-01-18T13:18:05.538" v="8503" actId="20577"/>
        <pc:sldMkLst>
          <pc:docMk/>
          <pc:sldMk cId="4007636907" sldId="300"/>
        </pc:sldMkLst>
        <pc:spChg chg="mod">
          <ac:chgData name="kübra öztürkoğlu" userId="dabc1b17dc7d2020" providerId="LiveId" clId="{404C6694-0496-442C-8DB3-054BF91EFF28}" dt="2024-01-18T12:36:25.705" v="7868"/>
          <ac:spMkLst>
            <pc:docMk/>
            <pc:sldMk cId="4007636907" sldId="300"/>
            <ac:spMk id="2" creationId="{0F740C3B-2488-48AC-6675-BDCFDFD19FDA}"/>
          </ac:spMkLst>
        </pc:spChg>
        <pc:spChg chg="mod">
          <ac:chgData name="kübra öztürkoğlu" userId="dabc1b17dc7d2020" providerId="LiveId" clId="{404C6694-0496-442C-8DB3-054BF91EFF28}" dt="2024-01-18T13:18:05.538" v="8503" actId="20577"/>
          <ac:spMkLst>
            <pc:docMk/>
            <pc:sldMk cId="4007636907" sldId="300"/>
            <ac:spMk id="3" creationId="{FA53AF5F-6028-761C-A75F-3261F319CAC1}"/>
          </ac:spMkLst>
        </pc:spChg>
      </pc:sldChg>
      <pc:sldChg chg="modSp new add del mod ord modTransition">
        <pc:chgData name="kübra öztürkoğlu" userId="dabc1b17dc7d2020" providerId="LiveId" clId="{404C6694-0496-442C-8DB3-054BF91EFF28}" dt="2024-01-18T13:19:23.214" v="8511" actId="47"/>
        <pc:sldMkLst>
          <pc:docMk/>
          <pc:sldMk cId="708117859" sldId="301"/>
        </pc:sldMkLst>
        <pc:spChg chg="mod">
          <ac:chgData name="kübra öztürkoğlu" userId="dabc1b17dc7d2020" providerId="LiveId" clId="{404C6694-0496-442C-8DB3-054BF91EFF28}" dt="2024-01-18T10:48:26.138" v="6826"/>
          <ac:spMkLst>
            <pc:docMk/>
            <pc:sldMk cId="708117859" sldId="301"/>
            <ac:spMk id="2" creationId="{92937B94-F71C-A730-11FB-C885BFFE9DC4}"/>
          </ac:spMkLst>
        </pc:spChg>
        <pc:spChg chg="mod">
          <ac:chgData name="kübra öztürkoğlu" userId="dabc1b17dc7d2020" providerId="LiveId" clId="{404C6694-0496-442C-8DB3-054BF91EFF28}" dt="2024-01-18T13:18:44.124" v="8507" actId="20577"/>
          <ac:spMkLst>
            <pc:docMk/>
            <pc:sldMk cId="708117859" sldId="301"/>
            <ac:spMk id="3" creationId="{BCF73443-3421-EF55-8AA3-EC63D5819B0E}"/>
          </ac:spMkLst>
        </pc:spChg>
      </pc:sldChg>
      <pc:sldChg chg="modSp new del mod modTransition">
        <pc:chgData name="kübra öztürkoğlu" userId="dabc1b17dc7d2020" providerId="LiveId" clId="{404C6694-0496-442C-8DB3-054BF91EFF28}" dt="2024-01-18T13:19:15.218" v="8508" actId="47"/>
        <pc:sldMkLst>
          <pc:docMk/>
          <pc:sldMk cId="411919140" sldId="302"/>
        </pc:sldMkLst>
        <pc:spChg chg="mod">
          <ac:chgData name="kübra öztürkoğlu" userId="dabc1b17dc7d2020" providerId="LiveId" clId="{404C6694-0496-442C-8DB3-054BF91EFF28}" dt="2024-01-18T12:36:25.705" v="7868"/>
          <ac:spMkLst>
            <pc:docMk/>
            <pc:sldMk cId="411919140" sldId="302"/>
            <ac:spMk id="2" creationId="{5B6F3138-E50A-D07F-048F-860AB06BC5CA}"/>
          </ac:spMkLst>
        </pc:spChg>
        <pc:spChg chg="mod">
          <ac:chgData name="kübra öztürkoğlu" userId="dabc1b17dc7d2020" providerId="LiveId" clId="{404C6694-0496-442C-8DB3-054BF91EFF28}" dt="2024-01-18T10:48:26.138" v="6826"/>
          <ac:spMkLst>
            <pc:docMk/>
            <pc:sldMk cId="411919140" sldId="302"/>
            <ac:spMk id="3" creationId="{CBD3D0CD-5A1F-7A57-3815-BCF89FC58496}"/>
          </ac:spMkLst>
        </pc:spChg>
      </pc:sldChg>
      <pc:sldChg chg="modSp new del mod modTransition">
        <pc:chgData name="kübra öztürkoğlu" userId="dabc1b17dc7d2020" providerId="LiveId" clId="{404C6694-0496-442C-8DB3-054BF91EFF28}" dt="2024-01-18T13:19:28.907" v="8512" actId="47"/>
        <pc:sldMkLst>
          <pc:docMk/>
          <pc:sldMk cId="3283272887" sldId="303"/>
        </pc:sldMkLst>
        <pc:spChg chg="mod">
          <ac:chgData name="kübra öztürkoğlu" userId="dabc1b17dc7d2020" providerId="LiveId" clId="{404C6694-0496-442C-8DB3-054BF91EFF28}" dt="2024-01-18T12:36:25.705" v="7868"/>
          <ac:spMkLst>
            <pc:docMk/>
            <pc:sldMk cId="3283272887" sldId="303"/>
            <ac:spMk id="2" creationId="{CC6997F4-B4A0-C041-F90C-1A4D28C3D3D4}"/>
          </ac:spMkLst>
        </pc:spChg>
        <pc:spChg chg="mod">
          <ac:chgData name="kübra öztürkoğlu" userId="dabc1b17dc7d2020" providerId="LiveId" clId="{404C6694-0496-442C-8DB3-054BF91EFF28}" dt="2024-01-18T12:36:25.705" v="7868"/>
          <ac:spMkLst>
            <pc:docMk/>
            <pc:sldMk cId="3283272887" sldId="303"/>
            <ac:spMk id="3" creationId="{0D112F20-CCD3-4136-37D3-5D8C5C562F0D}"/>
          </ac:spMkLst>
        </pc:spChg>
      </pc:sldChg>
      <pc:sldChg chg="new del">
        <pc:chgData name="kübra öztürkoğlu" userId="dabc1b17dc7d2020" providerId="LiveId" clId="{404C6694-0496-442C-8DB3-054BF91EFF28}" dt="2024-01-16T08:42:31.940" v="2011" actId="47"/>
        <pc:sldMkLst>
          <pc:docMk/>
          <pc:sldMk cId="1741100960" sldId="304"/>
        </pc:sldMkLst>
      </pc:sldChg>
      <pc:sldChg chg="modSp new mod modTransition">
        <pc:chgData name="kübra öztürkoğlu" userId="dabc1b17dc7d2020" providerId="LiveId" clId="{404C6694-0496-442C-8DB3-054BF91EFF28}" dt="2024-01-18T10:48:26.138" v="6826"/>
        <pc:sldMkLst>
          <pc:docMk/>
          <pc:sldMk cId="3601562093" sldId="304"/>
        </pc:sldMkLst>
        <pc:spChg chg="mod">
          <ac:chgData name="kübra öztürkoğlu" userId="dabc1b17dc7d2020" providerId="LiveId" clId="{404C6694-0496-442C-8DB3-054BF91EFF28}" dt="2024-01-16T08:46:50.790" v="2224" actId="20577"/>
          <ac:spMkLst>
            <pc:docMk/>
            <pc:sldMk cId="3601562093" sldId="304"/>
            <ac:spMk id="2" creationId="{D3193AEE-7E15-C8B0-CD53-05C48CCE4C1B}"/>
          </ac:spMkLst>
        </pc:spChg>
        <pc:spChg chg="mod">
          <ac:chgData name="kübra öztürkoğlu" userId="dabc1b17dc7d2020" providerId="LiveId" clId="{404C6694-0496-442C-8DB3-054BF91EFF28}" dt="2024-01-18T10:48:26.138" v="6826"/>
          <ac:spMkLst>
            <pc:docMk/>
            <pc:sldMk cId="3601562093" sldId="304"/>
            <ac:spMk id="3" creationId="{20957AE3-AB77-6516-A449-E1414657968E}"/>
          </ac:spMkLst>
        </pc:spChg>
      </pc:sldChg>
      <pc:sldChg chg="modSp new del mod modTransition">
        <pc:chgData name="kübra öztürkoğlu" userId="dabc1b17dc7d2020" providerId="LiveId" clId="{404C6694-0496-442C-8DB3-054BF91EFF28}" dt="2024-01-18T12:20:15.144" v="7647" actId="47"/>
        <pc:sldMkLst>
          <pc:docMk/>
          <pc:sldMk cId="3842395567" sldId="305"/>
        </pc:sldMkLst>
        <pc:spChg chg="mod">
          <ac:chgData name="kübra öztürkoğlu" userId="dabc1b17dc7d2020" providerId="LiveId" clId="{404C6694-0496-442C-8DB3-054BF91EFF28}" dt="2024-01-18T10:48:26.138" v="6826"/>
          <ac:spMkLst>
            <pc:docMk/>
            <pc:sldMk cId="3842395567" sldId="305"/>
            <ac:spMk id="2" creationId="{E9D16841-4ABF-DCF8-0514-66FCE2517578}"/>
          </ac:spMkLst>
        </pc:spChg>
        <pc:spChg chg="mod">
          <ac:chgData name="kübra öztürkoğlu" userId="dabc1b17dc7d2020" providerId="LiveId" clId="{404C6694-0496-442C-8DB3-054BF91EFF28}" dt="2024-01-18T10:48:26.138" v="6826"/>
          <ac:spMkLst>
            <pc:docMk/>
            <pc:sldMk cId="3842395567" sldId="305"/>
            <ac:spMk id="3" creationId="{00C2E475-332A-1C2F-23C4-20A75621296D}"/>
          </ac:spMkLst>
        </pc:spChg>
      </pc:sldChg>
      <pc:sldChg chg="modSp new del mod ord">
        <pc:chgData name="kübra öztürkoğlu" userId="dabc1b17dc7d2020" providerId="LiveId" clId="{404C6694-0496-442C-8DB3-054BF91EFF28}" dt="2024-01-17T11:37:45.719" v="4108" actId="47"/>
        <pc:sldMkLst>
          <pc:docMk/>
          <pc:sldMk cId="1977299318" sldId="306"/>
        </pc:sldMkLst>
        <pc:spChg chg="mod">
          <ac:chgData name="kübra öztürkoğlu" userId="dabc1b17dc7d2020" providerId="LiveId" clId="{404C6694-0496-442C-8DB3-054BF91EFF28}" dt="2024-01-16T08:51:56.162" v="2271" actId="1076"/>
          <ac:spMkLst>
            <pc:docMk/>
            <pc:sldMk cId="1977299318" sldId="306"/>
            <ac:spMk id="2" creationId="{66F38551-3123-6A21-FDAF-AE1446F1919E}"/>
          </ac:spMkLst>
        </pc:spChg>
        <pc:spChg chg="mod">
          <ac:chgData name="kübra öztürkoğlu" userId="dabc1b17dc7d2020" providerId="LiveId" clId="{404C6694-0496-442C-8DB3-054BF91EFF28}" dt="2024-01-16T08:51:59.158" v="2272" actId="1076"/>
          <ac:spMkLst>
            <pc:docMk/>
            <pc:sldMk cId="1977299318" sldId="306"/>
            <ac:spMk id="3" creationId="{361F6180-91E7-DFF8-33DC-F699A2BF480C}"/>
          </ac:spMkLst>
        </pc:spChg>
      </pc:sldChg>
      <pc:sldChg chg="new del">
        <pc:chgData name="kübra öztürkoğlu" userId="dabc1b17dc7d2020" providerId="LiveId" clId="{404C6694-0496-442C-8DB3-054BF91EFF28}" dt="2024-01-16T13:40:04.586" v="2295" actId="47"/>
        <pc:sldMkLst>
          <pc:docMk/>
          <pc:sldMk cId="141628793" sldId="307"/>
        </pc:sldMkLst>
      </pc:sldChg>
      <pc:sldChg chg="addSp delSp modSp new mod modTransition setBg delDesignElem">
        <pc:chgData name="kübra öztürkoğlu" userId="dabc1b17dc7d2020" providerId="LiveId" clId="{404C6694-0496-442C-8DB3-054BF91EFF28}" dt="2024-01-18T12:53:11.151" v="8123" actId="255"/>
        <pc:sldMkLst>
          <pc:docMk/>
          <pc:sldMk cId="1145184193" sldId="307"/>
        </pc:sldMkLst>
        <pc:spChg chg="mod">
          <ac:chgData name="kübra öztürkoğlu" userId="dabc1b17dc7d2020" providerId="LiveId" clId="{404C6694-0496-442C-8DB3-054BF91EFF28}" dt="2024-01-18T10:48:26.138" v="6826"/>
          <ac:spMkLst>
            <pc:docMk/>
            <pc:sldMk cId="1145184193" sldId="307"/>
            <ac:spMk id="2" creationId="{C3F07A90-C258-8349-281B-AFB0BA598959}"/>
          </ac:spMkLst>
        </pc:spChg>
        <pc:spChg chg="mod ord">
          <ac:chgData name="kübra öztürkoğlu" userId="dabc1b17dc7d2020" providerId="LiveId" clId="{404C6694-0496-442C-8DB3-054BF91EFF28}" dt="2024-01-18T12:53:11.151" v="8123" actId="255"/>
          <ac:spMkLst>
            <pc:docMk/>
            <pc:sldMk cId="1145184193" sldId="307"/>
            <ac:spMk id="3" creationId="{44F9D9E3-1C7C-E470-FC6D-E4B3344E5410}"/>
          </ac:spMkLst>
        </pc:spChg>
        <pc:spChg chg="add del">
          <ac:chgData name="kübra öztürkoğlu" userId="dabc1b17dc7d2020" providerId="LiveId" clId="{404C6694-0496-442C-8DB3-054BF91EFF28}" dt="2024-01-17T12:34:41.171" v="4996" actId="26606"/>
          <ac:spMkLst>
            <pc:docMk/>
            <pc:sldMk cId="1145184193" sldId="307"/>
            <ac:spMk id="10" creationId="{DB66C9CD-6BF4-44CA-8078-0BB819080761}"/>
          </ac:spMkLst>
        </pc:spChg>
        <pc:spChg chg="add del">
          <ac:chgData name="kübra öztürkoğlu" userId="dabc1b17dc7d2020" providerId="LiveId" clId="{404C6694-0496-442C-8DB3-054BF91EFF28}" dt="2024-01-18T12:36:24.344" v="7867"/>
          <ac:spMkLst>
            <pc:docMk/>
            <pc:sldMk cId="1145184193" sldId="307"/>
            <ac:spMk id="17" creationId="{DB66C9CD-6BF4-44CA-8078-0BB819080761}"/>
          </ac:spMkLst>
        </pc:spChg>
        <pc:picChg chg="add del mod">
          <ac:chgData name="kübra öztürkoğlu" userId="dabc1b17dc7d2020" providerId="LiveId" clId="{404C6694-0496-442C-8DB3-054BF91EFF28}" dt="2024-01-17T12:33:25.930" v="4994" actId="478"/>
          <ac:picMkLst>
            <pc:docMk/>
            <pc:sldMk cId="1145184193" sldId="307"/>
            <ac:picMk id="5" creationId="{C8A88755-D50F-EC63-EAA7-31444ABEB28A}"/>
          </ac:picMkLst>
        </pc:picChg>
        <pc:picChg chg="add mod">
          <ac:chgData name="kübra öztürkoğlu" userId="dabc1b17dc7d2020" providerId="LiveId" clId="{404C6694-0496-442C-8DB3-054BF91EFF28}" dt="2024-01-17T12:34:41.171" v="4996" actId="26606"/>
          <ac:picMkLst>
            <pc:docMk/>
            <pc:sldMk cId="1145184193" sldId="307"/>
            <ac:picMk id="7" creationId="{D2A4FC3B-8C7B-92E4-5140-A4B46F4AB0D9}"/>
          </ac:picMkLst>
        </pc:picChg>
        <pc:cxnChg chg="add del">
          <ac:chgData name="kübra öztürkoğlu" userId="dabc1b17dc7d2020" providerId="LiveId" clId="{404C6694-0496-442C-8DB3-054BF91EFF28}" dt="2024-01-17T12:34:41.171" v="4996" actId="26606"/>
          <ac:cxnSpMkLst>
            <pc:docMk/>
            <pc:sldMk cId="1145184193" sldId="307"/>
            <ac:cxnSpMk id="12" creationId="{77C6DF49-CBE3-4038-AC78-35DE4FD7CE8E}"/>
          </ac:cxnSpMkLst>
        </pc:cxnChg>
        <pc:cxnChg chg="add del">
          <ac:chgData name="kübra öztürkoğlu" userId="dabc1b17dc7d2020" providerId="LiveId" clId="{404C6694-0496-442C-8DB3-054BF91EFF28}" dt="2024-01-18T12:36:24.344" v="7867"/>
          <ac:cxnSpMkLst>
            <pc:docMk/>
            <pc:sldMk cId="1145184193" sldId="307"/>
            <ac:cxnSpMk id="19" creationId="{77C6DF49-CBE3-4038-AC78-35DE4FD7CE8E}"/>
          </ac:cxnSpMkLst>
        </pc:cxnChg>
      </pc:sldChg>
      <pc:sldChg chg="modSp new mod ord modTransition">
        <pc:chgData name="kübra öztürkoğlu" userId="dabc1b17dc7d2020" providerId="LiveId" clId="{404C6694-0496-442C-8DB3-054BF91EFF28}" dt="2024-01-18T12:36:25.705" v="7868"/>
        <pc:sldMkLst>
          <pc:docMk/>
          <pc:sldMk cId="4190396830" sldId="308"/>
        </pc:sldMkLst>
        <pc:spChg chg="mod">
          <ac:chgData name="kübra öztürkoğlu" userId="dabc1b17dc7d2020" providerId="LiveId" clId="{404C6694-0496-442C-8DB3-054BF91EFF28}" dt="2024-01-18T12:36:25.705" v="7868"/>
          <ac:spMkLst>
            <pc:docMk/>
            <pc:sldMk cId="4190396830" sldId="308"/>
            <ac:spMk id="2" creationId="{0F875BA6-A519-0D1C-9A99-8AA652942379}"/>
          </ac:spMkLst>
        </pc:spChg>
        <pc:spChg chg="mod">
          <ac:chgData name="kübra öztürkoğlu" userId="dabc1b17dc7d2020" providerId="LiveId" clId="{404C6694-0496-442C-8DB3-054BF91EFF28}" dt="2024-01-18T12:36:25.705" v="7868"/>
          <ac:spMkLst>
            <pc:docMk/>
            <pc:sldMk cId="4190396830" sldId="308"/>
            <ac:spMk id="3" creationId="{247A00E0-852A-5699-02A3-98B8A7211B2F}"/>
          </ac:spMkLst>
        </pc:spChg>
      </pc:sldChg>
      <pc:sldChg chg="modSp new del mod">
        <pc:chgData name="kübra öztürkoğlu" userId="dabc1b17dc7d2020" providerId="LiveId" clId="{404C6694-0496-442C-8DB3-054BF91EFF28}" dt="2024-01-17T06:15:02.433" v="2530" actId="47"/>
        <pc:sldMkLst>
          <pc:docMk/>
          <pc:sldMk cId="3659362944" sldId="309"/>
        </pc:sldMkLst>
        <pc:spChg chg="mod">
          <ac:chgData name="kübra öztürkoğlu" userId="dabc1b17dc7d2020" providerId="LiveId" clId="{404C6694-0496-442C-8DB3-054BF91EFF28}" dt="2024-01-17T06:14:53.755" v="2529"/>
          <ac:spMkLst>
            <pc:docMk/>
            <pc:sldMk cId="3659362944" sldId="309"/>
            <ac:spMk id="2" creationId="{820ABA24-4C13-6759-B8AA-D152E2BC1674}"/>
          </ac:spMkLst>
        </pc:spChg>
      </pc:sldChg>
      <pc:sldChg chg="addSp delSp modSp new mod modTransition modClrScheme chgLayout">
        <pc:chgData name="kübra öztürkoğlu" userId="dabc1b17dc7d2020" providerId="LiveId" clId="{404C6694-0496-442C-8DB3-054BF91EFF28}" dt="2024-01-18T12:36:25.705" v="7868"/>
        <pc:sldMkLst>
          <pc:docMk/>
          <pc:sldMk cId="3950758136" sldId="309"/>
        </pc:sldMkLst>
        <pc:spChg chg="del mod ord">
          <ac:chgData name="kübra öztürkoğlu" userId="dabc1b17dc7d2020" providerId="LiveId" clId="{404C6694-0496-442C-8DB3-054BF91EFF28}" dt="2024-01-17T06:15:19.185" v="2533" actId="700"/>
          <ac:spMkLst>
            <pc:docMk/>
            <pc:sldMk cId="3950758136" sldId="309"/>
            <ac:spMk id="2" creationId="{3FD0E122-1839-CA2C-9FA5-47157CBD6080}"/>
          </ac:spMkLst>
        </pc:spChg>
        <pc:spChg chg="add mod ord">
          <ac:chgData name="kübra öztürkoğlu" userId="dabc1b17dc7d2020" providerId="LiveId" clId="{404C6694-0496-442C-8DB3-054BF91EFF28}" dt="2024-01-18T12:36:25.705" v="7868"/>
          <ac:spMkLst>
            <pc:docMk/>
            <pc:sldMk cId="3950758136" sldId="309"/>
            <ac:spMk id="3" creationId="{729B89CA-E807-09A6-EB48-2E1D3F43AA83}"/>
          </ac:spMkLst>
        </pc:spChg>
        <pc:spChg chg="add mod ord">
          <ac:chgData name="kübra öztürkoğlu" userId="dabc1b17dc7d2020" providerId="LiveId" clId="{404C6694-0496-442C-8DB3-054BF91EFF28}" dt="2024-01-18T12:36:25.705" v="7868"/>
          <ac:spMkLst>
            <pc:docMk/>
            <pc:sldMk cId="3950758136" sldId="309"/>
            <ac:spMk id="4" creationId="{3BC486FC-2561-99DC-3450-3903F22FB41A}"/>
          </ac:spMkLst>
        </pc:spChg>
        <pc:spChg chg="add del mod">
          <ac:chgData name="kübra öztürkoğlu" userId="dabc1b17dc7d2020" providerId="LiveId" clId="{404C6694-0496-442C-8DB3-054BF91EFF28}" dt="2024-01-18T08:15:33.262" v="5444" actId="478"/>
          <ac:spMkLst>
            <pc:docMk/>
            <pc:sldMk cId="3950758136" sldId="309"/>
            <ac:spMk id="5" creationId="{0C267143-1DCF-0325-D8AE-6186C36E2ADA}"/>
          </ac:spMkLst>
        </pc:spChg>
        <pc:spChg chg="add mod">
          <ac:chgData name="kübra öztürkoğlu" userId="dabc1b17dc7d2020" providerId="LiveId" clId="{404C6694-0496-442C-8DB3-054BF91EFF28}" dt="2024-01-18T08:17:23.955" v="5451" actId="255"/>
          <ac:spMkLst>
            <pc:docMk/>
            <pc:sldMk cId="3950758136" sldId="309"/>
            <ac:spMk id="7" creationId="{AB2FE16C-85CB-C8DF-3033-C04D01F46B69}"/>
          </ac:spMkLst>
        </pc:spChg>
      </pc:sldChg>
      <pc:sldChg chg="new del">
        <pc:chgData name="kübra öztürkoğlu" userId="dabc1b17dc7d2020" providerId="LiveId" clId="{404C6694-0496-442C-8DB3-054BF91EFF28}" dt="2024-01-17T06:15:04.987" v="2531" actId="47"/>
        <pc:sldMkLst>
          <pc:docMk/>
          <pc:sldMk cId="456470729" sldId="310"/>
        </pc:sldMkLst>
      </pc:sldChg>
      <pc:sldChg chg="modSp new mod modTransition">
        <pc:chgData name="kübra öztürkoğlu" userId="dabc1b17dc7d2020" providerId="LiveId" clId="{404C6694-0496-442C-8DB3-054BF91EFF28}" dt="2024-01-23T22:09:30.926" v="10611" actId="255"/>
        <pc:sldMkLst>
          <pc:docMk/>
          <pc:sldMk cId="2229438112" sldId="310"/>
        </pc:sldMkLst>
        <pc:spChg chg="mod">
          <ac:chgData name="kübra öztürkoğlu" userId="dabc1b17dc7d2020" providerId="LiveId" clId="{404C6694-0496-442C-8DB3-054BF91EFF28}" dt="2024-01-18T12:36:25.705" v="7868"/>
          <ac:spMkLst>
            <pc:docMk/>
            <pc:sldMk cId="2229438112" sldId="310"/>
            <ac:spMk id="2" creationId="{5D03BA5E-C364-3874-46D7-C9DF76C847C0}"/>
          </ac:spMkLst>
        </pc:spChg>
        <pc:spChg chg="mod">
          <ac:chgData name="kübra öztürkoğlu" userId="dabc1b17dc7d2020" providerId="LiveId" clId="{404C6694-0496-442C-8DB3-054BF91EFF28}" dt="2024-01-23T22:09:30.926" v="10611" actId="255"/>
          <ac:spMkLst>
            <pc:docMk/>
            <pc:sldMk cId="2229438112" sldId="310"/>
            <ac:spMk id="3" creationId="{71B29E1C-43B8-3E61-5ECF-52EA8F349D4F}"/>
          </ac:spMkLst>
        </pc:spChg>
      </pc:sldChg>
      <pc:sldChg chg="addSp delSp modSp new mod modTransition setBg delDesignElem">
        <pc:chgData name="kübra öztürkoğlu" userId="dabc1b17dc7d2020" providerId="LiveId" clId="{404C6694-0496-442C-8DB3-054BF91EFF28}" dt="2024-01-18T12:36:24.344" v="7867"/>
        <pc:sldMkLst>
          <pc:docMk/>
          <pc:sldMk cId="2814199378" sldId="311"/>
        </pc:sldMkLst>
        <pc:spChg chg="mod">
          <ac:chgData name="kübra öztürkoğlu" userId="dabc1b17dc7d2020" providerId="LiveId" clId="{404C6694-0496-442C-8DB3-054BF91EFF28}" dt="2024-01-18T10:48:26.138" v="6826"/>
          <ac:spMkLst>
            <pc:docMk/>
            <pc:sldMk cId="2814199378" sldId="311"/>
            <ac:spMk id="2" creationId="{1E169119-2348-FEDB-C187-557E62B0D9A8}"/>
          </ac:spMkLst>
        </pc:spChg>
        <pc:spChg chg="del">
          <ac:chgData name="kübra öztürkoğlu" userId="dabc1b17dc7d2020" providerId="LiveId" clId="{404C6694-0496-442C-8DB3-054BF91EFF28}" dt="2024-01-17T06:34:42.940" v="2665"/>
          <ac:spMkLst>
            <pc:docMk/>
            <pc:sldMk cId="2814199378" sldId="311"/>
            <ac:spMk id="3" creationId="{5C97A5E6-2D9D-42BC-5F72-1DADDB48E986}"/>
          </ac:spMkLst>
        </pc:spChg>
        <pc:spChg chg="add mod">
          <ac:chgData name="kübra öztürkoğlu" userId="dabc1b17dc7d2020" providerId="LiveId" clId="{404C6694-0496-442C-8DB3-054BF91EFF28}" dt="2024-01-17T06:39:44.387" v="2778" actId="20577"/>
          <ac:spMkLst>
            <pc:docMk/>
            <pc:sldMk cId="2814199378" sldId="311"/>
            <ac:spMk id="8" creationId="{B8CA1D5C-1341-7F06-20DA-3D9333B6E53C}"/>
          </ac:spMkLst>
        </pc:spChg>
        <pc:spChg chg="add del">
          <ac:chgData name="kübra öztürkoğlu" userId="dabc1b17dc7d2020" providerId="LiveId" clId="{404C6694-0496-442C-8DB3-054BF91EFF28}" dt="2024-01-18T12:36:24.344" v="7867"/>
          <ac:spMkLst>
            <pc:docMk/>
            <pc:sldMk cId="2814199378" sldId="311"/>
            <ac:spMk id="11" creationId="{DB66C9CD-6BF4-44CA-8078-0BB819080761}"/>
          </ac:spMkLst>
        </pc:spChg>
        <pc:picChg chg="add mod">
          <ac:chgData name="kübra öztürkoğlu" userId="dabc1b17dc7d2020" providerId="LiveId" clId="{404C6694-0496-442C-8DB3-054BF91EFF28}" dt="2024-01-17T06:34:47.905" v="2667" actId="26606"/>
          <ac:picMkLst>
            <pc:docMk/>
            <pc:sldMk cId="2814199378" sldId="311"/>
            <ac:picMk id="4" creationId="{9946B2CE-733A-05DE-9612-9E7B563D33ED}"/>
          </ac:picMkLst>
        </pc:picChg>
        <pc:cxnChg chg="add del">
          <ac:chgData name="kübra öztürkoğlu" userId="dabc1b17dc7d2020" providerId="LiveId" clId="{404C6694-0496-442C-8DB3-054BF91EFF28}" dt="2024-01-18T12:36:24.344" v="7867"/>
          <ac:cxnSpMkLst>
            <pc:docMk/>
            <pc:sldMk cId="2814199378" sldId="311"/>
            <ac:cxnSpMk id="13" creationId="{77C6DF49-CBE3-4038-AC78-35DE4FD7CE8E}"/>
          </ac:cxnSpMkLst>
        </pc:cxnChg>
      </pc:sldChg>
      <pc:sldChg chg="modSp new mod ord modTransition">
        <pc:chgData name="kübra öztürkoğlu" userId="dabc1b17dc7d2020" providerId="LiveId" clId="{404C6694-0496-442C-8DB3-054BF91EFF28}" dt="2024-01-18T10:48:26.138" v="6826"/>
        <pc:sldMkLst>
          <pc:docMk/>
          <pc:sldMk cId="1507609074" sldId="312"/>
        </pc:sldMkLst>
        <pc:spChg chg="mod">
          <ac:chgData name="kübra öztürkoğlu" userId="dabc1b17dc7d2020" providerId="LiveId" clId="{404C6694-0496-442C-8DB3-054BF91EFF28}" dt="2024-01-18T10:48:26.138" v="6826"/>
          <ac:spMkLst>
            <pc:docMk/>
            <pc:sldMk cId="1507609074" sldId="312"/>
            <ac:spMk id="2" creationId="{DD013EC4-A5D0-396C-1909-F71CB2066A57}"/>
          </ac:spMkLst>
        </pc:spChg>
        <pc:spChg chg="mod">
          <ac:chgData name="kübra öztürkoğlu" userId="dabc1b17dc7d2020" providerId="LiveId" clId="{404C6694-0496-442C-8DB3-054BF91EFF28}" dt="2024-01-17T06:46:10.840" v="2916" actId="1076"/>
          <ac:spMkLst>
            <pc:docMk/>
            <pc:sldMk cId="1507609074" sldId="312"/>
            <ac:spMk id="3" creationId="{05CB6EEC-E131-45B9-B969-3C9CBD9B3EEC}"/>
          </ac:spMkLst>
        </pc:spChg>
      </pc:sldChg>
      <pc:sldChg chg="modSp new mod modTransition">
        <pc:chgData name="kübra öztürkoğlu" userId="dabc1b17dc7d2020" providerId="LiveId" clId="{404C6694-0496-442C-8DB3-054BF91EFF28}" dt="2024-01-18T12:36:25.705" v="7868"/>
        <pc:sldMkLst>
          <pc:docMk/>
          <pc:sldMk cId="496186819" sldId="313"/>
        </pc:sldMkLst>
        <pc:spChg chg="mod">
          <ac:chgData name="kübra öztürkoğlu" userId="dabc1b17dc7d2020" providerId="LiveId" clId="{404C6694-0496-442C-8DB3-054BF91EFF28}" dt="2024-01-18T12:36:25.705" v="7868"/>
          <ac:spMkLst>
            <pc:docMk/>
            <pc:sldMk cId="496186819" sldId="313"/>
            <ac:spMk id="2" creationId="{AC544BA0-C8B9-DD93-2EDF-07A978755886}"/>
          </ac:spMkLst>
        </pc:spChg>
        <pc:spChg chg="mod">
          <ac:chgData name="kübra öztürkoğlu" userId="dabc1b17dc7d2020" providerId="LiveId" clId="{404C6694-0496-442C-8DB3-054BF91EFF28}" dt="2024-01-18T12:36:25.705" v="7868"/>
          <ac:spMkLst>
            <pc:docMk/>
            <pc:sldMk cId="496186819" sldId="313"/>
            <ac:spMk id="3" creationId="{3C03D72A-4587-0A05-2E6D-4A82CAE666F9}"/>
          </ac:spMkLst>
        </pc:spChg>
      </pc:sldChg>
      <pc:sldChg chg="modSp new mod modTransition">
        <pc:chgData name="kübra öztürkoğlu" userId="dabc1b17dc7d2020" providerId="LiveId" clId="{404C6694-0496-442C-8DB3-054BF91EFF28}" dt="2024-01-18T10:48:26.138" v="6826"/>
        <pc:sldMkLst>
          <pc:docMk/>
          <pc:sldMk cId="1227359920" sldId="314"/>
        </pc:sldMkLst>
        <pc:spChg chg="mod">
          <ac:chgData name="kübra öztürkoğlu" userId="dabc1b17dc7d2020" providerId="LiveId" clId="{404C6694-0496-442C-8DB3-054BF91EFF28}" dt="2024-01-17T06:49:36.449" v="2968" actId="1076"/>
          <ac:spMkLst>
            <pc:docMk/>
            <pc:sldMk cId="1227359920" sldId="314"/>
            <ac:spMk id="2" creationId="{68107CDD-9A36-F2C4-FCA0-B18F3920F6B9}"/>
          </ac:spMkLst>
        </pc:spChg>
        <pc:spChg chg="mod">
          <ac:chgData name="kübra öztürkoğlu" userId="dabc1b17dc7d2020" providerId="LiveId" clId="{404C6694-0496-442C-8DB3-054BF91EFF28}" dt="2024-01-17T06:49:32.395" v="2967" actId="1076"/>
          <ac:spMkLst>
            <pc:docMk/>
            <pc:sldMk cId="1227359920" sldId="314"/>
            <ac:spMk id="3" creationId="{A9022BA8-C74F-9469-5B68-5A4137691E44}"/>
          </ac:spMkLst>
        </pc:spChg>
      </pc:sldChg>
      <pc:sldChg chg="modSp new mod modTransition">
        <pc:chgData name="kübra öztürkoğlu" userId="dabc1b17dc7d2020" providerId="LiveId" clId="{404C6694-0496-442C-8DB3-054BF91EFF28}" dt="2024-01-18T10:48:26.138" v="6826"/>
        <pc:sldMkLst>
          <pc:docMk/>
          <pc:sldMk cId="3115014447" sldId="315"/>
        </pc:sldMkLst>
        <pc:spChg chg="mod">
          <ac:chgData name="kübra öztürkoğlu" userId="dabc1b17dc7d2020" providerId="LiveId" clId="{404C6694-0496-442C-8DB3-054BF91EFF28}" dt="2024-01-17T06:50:09.492" v="2972" actId="1076"/>
          <ac:spMkLst>
            <pc:docMk/>
            <pc:sldMk cId="3115014447" sldId="315"/>
            <ac:spMk id="2" creationId="{206EB84D-85D7-6625-3DEC-01D1E7E65F1D}"/>
          </ac:spMkLst>
        </pc:spChg>
        <pc:spChg chg="mod">
          <ac:chgData name="kübra öztürkoğlu" userId="dabc1b17dc7d2020" providerId="LiveId" clId="{404C6694-0496-442C-8DB3-054BF91EFF28}" dt="2024-01-17T06:50:04.815" v="2971" actId="1076"/>
          <ac:spMkLst>
            <pc:docMk/>
            <pc:sldMk cId="3115014447" sldId="315"/>
            <ac:spMk id="3" creationId="{AC40FA7F-D0F3-7BD0-9E31-8F33CD449EF3}"/>
          </ac:spMkLst>
        </pc:spChg>
      </pc:sldChg>
      <pc:sldChg chg="new del">
        <pc:chgData name="kübra öztürkoğlu" userId="dabc1b17dc7d2020" providerId="LiveId" clId="{404C6694-0496-442C-8DB3-054BF91EFF28}" dt="2024-01-17T06:48:36.867" v="2960" actId="47"/>
        <pc:sldMkLst>
          <pc:docMk/>
          <pc:sldMk cId="1463275397" sldId="316"/>
        </pc:sldMkLst>
      </pc:sldChg>
      <pc:sldChg chg="modSp new mod modTransition">
        <pc:chgData name="kübra öztürkoğlu" userId="dabc1b17dc7d2020" providerId="LiveId" clId="{404C6694-0496-442C-8DB3-054BF91EFF28}" dt="2024-01-18T12:36:25.705" v="7868"/>
        <pc:sldMkLst>
          <pc:docMk/>
          <pc:sldMk cId="3216004093" sldId="316"/>
        </pc:sldMkLst>
        <pc:spChg chg="mod">
          <ac:chgData name="kübra öztürkoğlu" userId="dabc1b17dc7d2020" providerId="LiveId" clId="{404C6694-0496-442C-8DB3-054BF91EFF28}" dt="2024-01-18T12:36:25.705" v="7868"/>
          <ac:spMkLst>
            <pc:docMk/>
            <pc:sldMk cId="3216004093" sldId="316"/>
            <ac:spMk id="2" creationId="{FA2FDEE2-C40F-129F-B5D8-E7ECE81584BD}"/>
          </ac:spMkLst>
        </pc:spChg>
        <pc:spChg chg="mod">
          <ac:chgData name="kübra öztürkoğlu" userId="dabc1b17dc7d2020" providerId="LiveId" clId="{404C6694-0496-442C-8DB3-054BF91EFF28}" dt="2024-01-18T12:36:25.705" v="7868"/>
          <ac:spMkLst>
            <pc:docMk/>
            <pc:sldMk cId="3216004093" sldId="316"/>
            <ac:spMk id="3" creationId="{8E997B43-8CC5-A926-576D-3788FD420E2A}"/>
          </ac:spMkLst>
        </pc:spChg>
      </pc:sldChg>
      <pc:sldChg chg="modSp new mod modTransition">
        <pc:chgData name="kübra öztürkoğlu" userId="dabc1b17dc7d2020" providerId="LiveId" clId="{404C6694-0496-442C-8DB3-054BF91EFF28}" dt="2024-01-18T12:36:25.705" v="7868"/>
        <pc:sldMkLst>
          <pc:docMk/>
          <pc:sldMk cId="1172448907" sldId="317"/>
        </pc:sldMkLst>
        <pc:spChg chg="mod">
          <ac:chgData name="kübra öztürkoğlu" userId="dabc1b17dc7d2020" providerId="LiveId" clId="{404C6694-0496-442C-8DB3-054BF91EFF28}" dt="2024-01-18T12:36:25.705" v="7868"/>
          <ac:spMkLst>
            <pc:docMk/>
            <pc:sldMk cId="1172448907" sldId="317"/>
            <ac:spMk id="2" creationId="{E74039F3-EBC2-EB65-38A8-E7A5AB043188}"/>
          </ac:spMkLst>
        </pc:spChg>
        <pc:spChg chg="mod">
          <ac:chgData name="kübra öztürkoğlu" userId="dabc1b17dc7d2020" providerId="LiveId" clId="{404C6694-0496-442C-8DB3-054BF91EFF28}" dt="2024-01-18T10:48:26.138" v="6826"/>
          <ac:spMkLst>
            <pc:docMk/>
            <pc:sldMk cId="1172448907" sldId="317"/>
            <ac:spMk id="3" creationId="{7B50B22C-A0B4-B429-DE19-3D63B15E7A85}"/>
          </ac:spMkLst>
        </pc:spChg>
      </pc:sldChg>
      <pc:sldChg chg="modSp new mod modTransition">
        <pc:chgData name="kübra öztürkoğlu" userId="dabc1b17dc7d2020" providerId="LiveId" clId="{404C6694-0496-442C-8DB3-054BF91EFF28}" dt="2024-01-18T10:48:26.138" v="6826"/>
        <pc:sldMkLst>
          <pc:docMk/>
          <pc:sldMk cId="410366059" sldId="318"/>
        </pc:sldMkLst>
        <pc:spChg chg="mod">
          <ac:chgData name="kübra öztürkoğlu" userId="dabc1b17dc7d2020" providerId="LiveId" clId="{404C6694-0496-442C-8DB3-054BF91EFF28}" dt="2024-01-18T10:48:26.138" v="6826"/>
          <ac:spMkLst>
            <pc:docMk/>
            <pc:sldMk cId="410366059" sldId="318"/>
            <ac:spMk id="2" creationId="{2809B004-AF1D-4FC2-6E8D-16FE64CD5ABF}"/>
          </ac:spMkLst>
        </pc:spChg>
        <pc:spChg chg="mod">
          <ac:chgData name="kübra öztürkoğlu" userId="dabc1b17dc7d2020" providerId="LiveId" clId="{404C6694-0496-442C-8DB3-054BF91EFF28}" dt="2024-01-17T12:25:37.252" v="4949" actId="20577"/>
          <ac:spMkLst>
            <pc:docMk/>
            <pc:sldMk cId="410366059" sldId="318"/>
            <ac:spMk id="3" creationId="{95FF3F28-2608-58AF-4663-25AE823586FE}"/>
          </ac:spMkLst>
        </pc:spChg>
      </pc:sldChg>
      <pc:sldChg chg="addSp delSp modSp new mod modTransition setBg modClrScheme delDesignElem chgLayout">
        <pc:chgData name="kübra öztürkoğlu" userId="dabc1b17dc7d2020" providerId="LiveId" clId="{404C6694-0496-442C-8DB3-054BF91EFF28}" dt="2024-01-18T20:00:28.461" v="9637" actId="20577"/>
        <pc:sldMkLst>
          <pc:docMk/>
          <pc:sldMk cId="3976366454" sldId="319"/>
        </pc:sldMkLst>
        <pc:spChg chg="add del mod">
          <ac:chgData name="kübra öztürkoğlu" userId="dabc1b17dc7d2020" providerId="LiveId" clId="{404C6694-0496-442C-8DB3-054BF91EFF28}" dt="2024-01-17T11:13:43.660" v="3527" actId="478"/>
          <ac:spMkLst>
            <pc:docMk/>
            <pc:sldMk cId="3976366454" sldId="319"/>
            <ac:spMk id="2" creationId="{CF6D63C5-18E5-8A52-B268-ADCD0EC083BA}"/>
          </ac:spMkLst>
        </pc:spChg>
        <pc:spChg chg="del">
          <ac:chgData name="kübra öztürkoğlu" userId="dabc1b17dc7d2020" providerId="LiveId" clId="{404C6694-0496-442C-8DB3-054BF91EFF28}" dt="2024-01-17T11:10:04.349" v="3406"/>
          <ac:spMkLst>
            <pc:docMk/>
            <pc:sldMk cId="3976366454" sldId="319"/>
            <ac:spMk id="3" creationId="{BA3D0BAF-C4AE-DC78-6C6D-CB4B1DD1C3CB}"/>
          </ac:spMkLst>
        </pc:spChg>
        <pc:spChg chg="add del mod">
          <ac:chgData name="kübra öztürkoğlu" userId="dabc1b17dc7d2020" providerId="LiveId" clId="{404C6694-0496-442C-8DB3-054BF91EFF28}" dt="2024-01-17T11:13:09.626" v="3520" actId="478"/>
          <ac:spMkLst>
            <pc:docMk/>
            <pc:sldMk cId="3976366454" sldId="319"/>
            <ac:spMk id="6" creationId="{CC26CA83-67B1-1618-C07E-1F650BFA8CBF}"/>
          </ac:spMkLst>
        </pc:spChg>
        <pc:spChg chg="add del mod">
          <ac:chgData name="kübra öztürkoğlu" userId="dabc1b17dc7d2020" providerId="LiveId" clId="{404C6694-0496-442C-8DB3-054BF91EFF28}" dt="2024-01-17T11:14:00.393" v="3531" actId="478"/>
          <ac:spMkLst>
            <pc:docMk/>
            <pc:sldMk cId="3976366454" sldId="319"/>
            <ac:spMk id="9" creationId="{8F348A88-BF66-28D1-ACCE-2D426675EA2A}"/>
          </ac:spMkLst>
        </pc:spChg>
        <pc:spChg chg="add del mod">
          <ac:chgData name="kübra öztürkoğlu" userId="dabc1b17dc7d2020" providerId="LiveId" clId="{404C6694-0496-442C-8DB3-054BF91EFF28}" dt="2024-01-18T20:00:28.461" v="9637" actId="20577"/>
          <ac:spMkLst>
            <pc:docMk/>
            <pc:sldMk cId="3976366454" sldId="319"/>
            <ac:spMk id="10" creationId="{27A7CC76-F7DC-3A10-66BE-1F5338534E52}"/>
          </ac:spMkLst>
        </pc:spChg>
        <pc:spChg chg="add mod ord">
          <ac:chgData name="kübra öztürkoğlu" userId="dabc1b17dc7d2020" providerId="LiveId" clId="{404C6694-0496-442C-8DB3-054BF91EFF28}" dt="2024-01-18T08:52:53.622" v="6761" actId="20577"/>
          <ac:spMkLst>
            <pc:docMk/>
            <pc:sldMk cId="3976366454" sldId="319"/>
            <ac:spMk id="11" creationId="{D8FFE8F2-48CF-0DA5-8A6A-C6A446E23B9F}"/>
          </ac:spMkLst>
        </pc:spChg>
        <pc:spChg chg="add del">
          <ac:chgData name="kübra öztürkoğlu" userId="dabc1b17dc7d2020" providerId="LiveId" clId="{404C6694-0496-442C-8DB3-054BF91EFF28}" dt="2024-01-17T12:25:05.644" v="4934" actId="700"/>
          <ac:spMkLst>
            <pc:docMk/>
            <pc:sldMk cId="3976366454" sldId="319"/>
            <ac:spMk id="12" creationId="{1AEB7F98-32EC-40D3-89EE-C8433023163A}"/>
          </ac:spMkLst>
        </pc:spChg>
        <pc:spChg chg="add del">
          <ac:chgData name="kübra öztürkoğlu" userId="dabc1b17dc7d2020" providerId="LiveId" clId="{404C6694-0496-442C-8DB3-054BF91EFF28}" dt="2024-01-17T12:25:05.644" v="4934" actId="700"/>
          <ac:spMkLst>
            <pc:docMk/>
            <pc:sldMk cId="3976366454" sldId="319"/>
            <ac:spMk id="16" creationId="{DAD9000E-708C-464D-A86F-4ABE391B6BE8}"/>
          </ac:spMkLst>
        </pc:spChg>
        <pc:graphicFrameChg chg="add del mod">
          <ac:chgData name="kübra öztürkoğlu" userId="dabc1b17dc7d2020" providerId="LiveId" clId="{404C6694-0496-442C-8DB3-054BF91EFF28}" dt="2024-01-17T11:10:09.318" v="3407" actId="26606"/>
          <ac:graphicFrameMkLst>
            <pc:docMk/>
            <pc:sldMk cId="3976366454" sldId="319"/>
            <ac:graphicFrameMk id="4" creationId="{2343F37E-9530-F08D-420B-E143F2911921}"/>
          </ac:graphicFrameMkLst>
        </pc:graphicFrameChg>
        <pc:graphicFrameChg chg="add del mod">
          <ac:chgData name="kübra öztürkoğlu" userId="dabc1b17dc7d2020" providerId="LiveId" clId="{404C6694-0496-442C-8DB3-054BF91EFF28}" dt="2024-01-17T11:13:09.626" v="3520" actId="478"/>
          <ac:graphicFrameMkLst>
            <pc:docMk/>
            <pc:sldMk cId="3976366454" sldId="319"/>
            <ac:graphicFrameMk id="5" creationId="{9F68EACA-7B83-CF60-F873-16E8D13A1A9E}"/>
          </ac:graphicFrameMkLst>
        </pc:graphicFrameChg>
        <pc:graphicFrameChg chg="add mod">
          <ac:chgData name="kübra öztürkoğlu" userId="dabc1b17dc7d2020" providerId="LiveId" clId="{404C6694-0496-442C-8DB3-054BF91EFF28}" dt="2024-01-17T11:14:10.426" v="3532" actId="1076"/>
          <ac:graphicFrameMkLst>
            <pc:docMk/>
            <pc:sldMk cId="3976366454" sldId="319"/>
            <ac:graphicFrameMk id="7" creationId="{2343F37E-9530-F08D-420B-E143F2911921}"/>
          </ac:graphicFrameMkLst>
        </pc:graphicFrameChg>
        <pc:cxnChg chg="add del">
          <ac:chgData name="kübra öztürkoğlu" userId="dabc1b17dc7d2020" providerId="LiveId" clId="{404C6694-0496-442C-8DB3-054BF91EFF28}" dt="2024-01-17T12:25:05.644" v="4934" actId="700"/>
          <ac:cxnSpMkLst>
            <pc:docMk/>
            <pc:sldMk cId="3976366454" sldId="319"/>
            <ac:cxnSpMk id="14" creationId="{77C6DF49-CBE3-4038-AC78-35DE4FD7CE8E}"/>
          </ac:cxnSpMkLst>
        </pc:cxnChg>
      </pc:sldChg>
      <pc:sldChg chg="modSp new del mod modTransition">
        <pc:chgData name="kübra öztürkoğlu" userId="dabc1b17dc7d2020" providerId="LiveId" clId="{404C6694-0496-442C-8DB3-054BF91EFF28}" dt="2024-01-18T12:20:17.363" v="7648" actId="47"/>
        <pc:sldMkLst>
          <pc:docMk/>
          <pc:sldMk cId="2136629392" sldId="320"/>
        </pc:sldMkLst>
        <pc:spChg chg="mod">
          <ac:chgData name="kübra öztürkoğlu" userId="dabc1b17dc7d2020" providerId="LiveId" clId="{404C6694-0496-442C-8DB3-054BF91EFF28}" dt="2024-01-18T10:48:26.138" v="6826"/>
          <ac:spMkLst>
            <pc:docMk/>
            <pc:sldMk cId="2136629392" sldId="320"/>
            <ac:spMk id="2" creationId="{CA8E41F0-B9C8-AC9A-B14E-12FCA4FBA326}"/>
          </ac:spMkLst>
        </pc:spChg>
        <pc:spChg chg="mod">
          <ac:chgData name="kübra öztürkoğlu" userId="dabc1b17dc7d2020" providerId="LiveId" clId="{404C6694-0496-442C-8DB3-054BF91EFF28}" dt="2024-01-18T10:48:26.138" v="6826"/>
          <ac:spMkLst>
            <pc:docMk/>
            <pc:sldMk cId="2136629392" sldId="320"/>
            <ac:spMk id="3" creationId="{A57D3786-0A4B-5216-A44B-263A15600B8A}"/>
          </ac:spMkLst>
        </pc:spChg>
      </pc:sldChg>
      <pc:sldChg chg="modSp new mod modTransition">
        <pc:chgData name="kübra öztürkoğlu" userId="dabc1b17dc7d2020" providerId="LiveId" clId="{404C6694-0496-442C-8DB3-054BF91EFF28}" dt="2024-01-18T12:36:25.705" v="7868"/>
        <pc:sldMkLst>
          <pc:docMk/>
          <pc:sldMk cId="2817446460" sldId="321"/>
        </pc:sldMkLst>
        <pc:spChg chg="mod">
          <ac:chgData name="kübra öztürkoğlu" userId="dabc1b17dc7d2020" providerId="LiveId" clId="{404C6694-0496-442C-8DB3-054BF91EFF28}" dt="2024-01-18T12:36:25.705" v="7868"/>
          <ac:spMkLst>
            <pc:docMk/>
            <pc:sldMk cId="2817446460" sldId="321"/>
            <ac:spMk id="2" creationId="{FE3A0260-8488-D57A-D511-CC8E214A57A3}"/>
          </ac:spMkLst>
        </pc:spChg>
        <pc:spChg chg="mod">
          <ac:chgData name="kübra öztürkoğlu" userId="dabc1b17dc7d2020" providerId="LiveId" clId="{404C6694-0496-442C-8DB3-054BF91EFF28}" dt="2024-01-17T11:46:37.914" v="4467" actId="1076"/>
          <ac:spMkLst>
            <pc:docMk/>
            <pc:sldMk cId="2817446460" sldId="321"/>
            <ac:spMk id="3" creationId="{913EF1F4-27A6-7FBE-F757-B0865BCDA0ED}"/>
          </ac:spMkLst>
        </pc:spChg>
      </pc:sldChg>
      <pc:sldChg chg="modSp new mod modTransition">
        <pc:chgData name="kübra öztürkoğlu" userId="dabc1b17dc7d2020" providerId="LiveId" clId="{404C6694-0496-442C-8DB3-054BF91EFF28}" dt="2024-01-18T12:36:25.705" v="7868"/>
        <pc:sldMkLst>
          <pc:docMk/>
          <pc:sldMk cId="2414260347" sldId="322"/>
        </pc:sldMkLst>
        <pc:spChg chg="mod">
          <ac:chgData name="kübra öztürkoğlu" userId="dabc1b17dc7d2020" providerId="LiveId" clId="{404C6694-0496-442C-8DB3-054BF91EFF28}" dt="2024-01-18T12:36:25.705" v="7868"/>
          <ac:spMkLst>
            <pc:docMk/>
            <pc:sldMk cId="2414260347" sldId="322"/>
            <ac:spMk id="2" creationId="{C1C53BA8-C2EB-B3EA-5233-42656D5CBC87}"/>
          </ac:spMkLst>
        </pc:spChg>
        <pc:spChg chg="mod">
          <ac:chgData name="kübra öztürkoğlu" userId="dabc1b17dc7d2020" providerId="LiveId" clId="{404C6694-0496-442C-8DB3-054BF91EFF28}" dt="2024-01-18T12:36:25.705" v="7868"/>
          <ac:spMkLst>
            <pc:docMk/>
            <pc:sldMk cId="2414260347" sldId="322"/>
            <ac:spMk id="3" creationId="{F15600B1-EE31-F8D7-E254-4BA02C3F16CC}"/>
          </ac:spMkLst>
        </pc:spChg>
      </pc:sldChg>
      <pc:sldChg chg="modSp new mod modTransition">
        <pc:chgData name="kübra öztürkoğlu" userId="dabc1b17dc7d2020" providerId="LiveId" clId="{404C6694-0496-442C-8DB3-054BF91EFF28}" dt="2024-01-23T22:44:37.092" v="10714" actId="20577"/>
        <pc:sldMkLst>
          <pc:docMk/>
          <pc:sldMk cId="3105948663" sldId="323"/>
        </pc:sldMkLst>
        <pc:spChg chg="mod">
          <ac:chgData name="kübra öztürkoğlu" userId="dabc1b17dc7d2020" providerId="LiveId" clId="{404C6694-0496-442C-8DB3-054BF91EFF28}" dt="2024-01-18T12:36:25.705" v="7868"/>
          <ac:spMkLst>
            <pc:docMk/>
            <pc:sldMk cId="3105948663" sldId="323"/>
            <ac:spMk id="2" creationId="{B6134564-F2C8-8A26-4A23-F6D3C4950095}"/>
          </ac:spMkLst>
        </pc:spChg>
        <pc:spChg chg="mod">
          <ac:chgData name="kübra öztürkoğlu" userId="dabc1b17dc7d2020" providerId="LiveId" clId="{404C6694-0496-442C-8DB3-054BF91EFF28}" dt="2024-01-23T22:44:37.092" v="10714" actId="20577"/>
          <ac:spMkLst>
            <pc:docMk/>
            <pc:sldMk cId="3105948663" sldId="323"/>
            <ac:spMk id="3" creationId="{FB530776-EB1D-211C-B26C-406E77F07E97}"/>
          </ac:spMkLst>
        </pc:spChg>
      </pc:sldChg>
      <pc:sldChg chg="modSp new mod modTransition">
        <pc:chgData name="kübra öztürkoğlu" userId="dabc1b17dc7d2020" providerId="LiveId" clId="{404C6694-0496-442C-8DB3-054BF91EFF28}" dt="2024-01-23T22:52:42.082" v="10743" actId="20577"/>
        <pc:sldMkLst>
          <pc:docMk/>
          <pc:sldMk cId="1394169374" sldId="324"/>
        </pc:sldMkLst>
        <pc:spChg chg="mod">
          <ac:chgData name="kübra öztürkoğlu" userId="dabc1b17dc7d2020" providerId="LiveId" clId="{404C6694-0496-442C-8DB3-054BF91EFF28}" dt="2024-01-18T12:36:25.705" v="7868"/>
          <ac:spMkLst>
            <pc:docMk/>
            <pc:sldMk cId="1394169374" sldId="324"/>
            <ac:spMk id="2" creationId="{373CB705-E26A-CEEA-F520-1C2CD6C19793}"/>
          </ac:spMkLst>
        </pc:spChg>
        <pc:spChg chg="mod">
          <ac:chgData name="kübra öztürkoğlu" userId="dabc1b17dc7d2020" providerId="LiveId" clId="{404C6694-0496-442C-8DB3-054BF91EFF28}" dt="2024-01-23T22:52:42.082" v="10743" actId="20577"/>
          <ac:spMkLst>
            <pc:docMk/>
            <pc:sldMk cId="1394169374" sldId="324"/>
            <ac:spMk id="3" creationId="{7109D528-8A1A-C8CC-E910-4B0BB398D062}"/>
          </ac:spMkLst>
        </pc:spChg>
      </pc:sldChg>
      <pc:sldChg chg="new del">
        <pc:chgData name="kübra öztürkoğlu" userId="dabc1b17dc7d2020" providerId="LiveId" clId="{404C6694-0496-442C-8DB3-054BF91EFF28}" dt="2024-01-17T12:00:28.316" v="4536" actId="680"/>
        <pc:sldMkLst>
          <pc:docMk/>
          <pc:sldMk cId="2288712696" sldId="325"/>
        </pc:sldMkLst>
      </pc:sldChg>
      <pc:sldChg chg="modSp new del mod modTransition">
        <pc:chgData name="kübra öztürkoğlu" userId="dabc1b17dc7d2020" providerId="LiveId" clId="{404C6694-0496-442C-8DB3-054BF91EFF28}" dt="2024-01-18T13:19:18.147" v="8509" actId="47"/>
        <pc:sldMkLst>
          <pc:docMk/>
          <pc:sldMk cId="2715770018" sldId="325"/>
        </pc:sldMkLst>
        <pc:spChg chg="mod">
          <ac:chgData name="kübra öztürkoğlu" userId="dabc1b17dc7d2020" providerId="LiveId" clId="{404C6694-0496-442C-8DB3-054BF91EFF28}" dt="2024-01-18T12:36:25.705" v="7868"/>
          <ac:spMkLst>
            <pc:docMk/>
            <pc:sldMk cId="2715770018" sldId="325"/>
            <ac:spMk id="2" creationId="{236A0FB8-EA98-E9C3-8828-BA4DE383CA91}"/>
          </ac:spMkLst>
        </pc:spChg>
        <pc:spChg chg="mod">
          <ac:chgData name="kübra öztürkoğlu" userId="dabc1b17dc7d2020" providerId="LiveId" clId="{404C6694-0496-442C-8DB3-054BF91EFF28}" dt="2024-01-18T12:36:25.705" v="7868"/>
          <ac:spMkLst>
            <pc:docMk/>
            <pc:sldMk cId="2715770018" sldId="325"/>
            <ac:spMk id="3" creationId="{9C5E89F7-8F00-B61E-9E64-DDA993A77843}"/>
          </ac:spMkLst>
        </pc:spChg>
      </pc:sldChg>
      <pc:sldChg chg="addSp delSp modSp new mod modTransition setBg delDesignElem">
        <pc:chgData name="kübra öztürkoğlu" userId="dabc1b17dc7d2020" providerId="LiveId" clId="{404C6694-0496-442C-8DB3-054BF91EFF28}" dt="2024-01-18T12:36:24.344" v="7867"/>
        <pc:sldMkLst>
          <pc:docMk/>
          <pc:sldMk cId="484067540" sldId="326"/>
        </pc:sldMkLst>
        <pc:spChg chg="del">
          <ac:chgData name="kübra öztürkoğlu" userId="dabc1b17dc7d2020" providerId="LiveId" clId="{404C6694-0496-442C-8DB3-054BF91EFF28}" dt="2024-01-17T12:09:02.618" v="4621" actId="478"/>
          <ac:spMkLst>
            <pc:docMk/>
            <pc:sldMk cId="484067540" sldId="326"/>
            <ac:spMk id="2" creationId="{417ED8E0-5921-4B10-71F4-00B8E4805300}"/>
          </ac:spMkLst>
        </pc:spChg>
        <pc:spChg chg="mod">
          <ac:chgData name="kübra öztürkoğlu" userId="dabc1b17dc7d2020" providerId="LiveId" clId="{404C6694-0496-442C-8DB3-054BF91EFF28}" dt="2024-01-17T12:10:26.940" v="4671" actId="1076"/>
          <ac:spMkLst>
            <pc:docMk/>
            <pc:sldMk cId="484067540" sldId="326"/>
            <ac:spMk id="3" creationId="{4DB5FDF6-AC42-8557-F037-A599D30894E1}"/>
          </ac:spMkLst>
        </pc:spChg>
        <pc:spChg chg="add del">
          <ac:chgData name="kübra öztürkoğlu" userId="dabc1b17dc7d2020" providerId="LiveId" clId="{404C6694-0496-442C-8DB3-054BF91EFF28}" dt="2024-01-17T12:09:23.618" v="4627" actId="26606"/>
          <ac:spMkLst>
            <pc:docMk/>
            <pc:sldMk cId="484067540" sldId="326"/>
            <ac:spMk id="8" creationId="{DB66C9CD-6BF4-44CA-8078-0BB819080761}"/>
          </ac:spMkLst>
        </pc:spChg>
        <pc:spChg chg="add del">
          <ac:chgData name="kübra öztürkoğlu" userId="dabc1b17dc7d2020" providerId="LiveId" clId="{404C6694-0496-442C-8DB3-054BF91EFF28}" dt="2024-01-17T12:09:17.488" v="4623" actId="26606"/>
          <ac:spMkLst>
            <pc:docMk/>
            <pc:sldMk cId="484067540" sldId="326"/>
            <ac:spMk id="9" creationId="{DB66C9CD-6BF4-44CA-8078-0BB819080761}"/>
          </ac:spMkLst>
        </pc:spChg>
        <pc:spChg chg="add del">
          <ac:chgData name="kübra öztürkoğlu" userId="dabc1b17dc7d2020" providerId="LiveId" clId="{404C6694-0496-442C-8DB3-054BF91EFF28}" dt="2024-01-17T12:09:23.618" v="4627" actId="26606"/>
          <ac:spMkLst>
            <pc:docMk/>
            <pc:sldMk cId="484067540" sldId="326"/>
            <ac:spMk id="10" creationId="{EADD72DC-CC5F-44D6-97D3-79407D4FF823}"/>
          </ac:spMkLst>
        </pc:spChg>
        <pc:spChg chg="add del">
          <ac:chgData name="kübra öztürkoğlu" userId="dabc1b17dc7d2020" providerId="LiveId" clId="{404C6694-0496-442C-8DB3-054BF91EFF28}" dt="2024-01-17T12:09:23.618" v="4627" actId="26606"/>
          <ac:spMkLst>
            <pc:docMk/>
            <pc:sldMk cId="484067540" sldId="326"/>
            <ac:spMk id="12" creationId="{B083E179-CF1F-4694-AEAB-6931C9B31F53}"/>
          </ac:spMkLst>
        </pc:spChg>
        <pc:spChg chg="add del">
          <ac:chgData name="kübra öztürkoğlu" userId="dabc1b17dc7d2020" providerId="LiveId" clId="{404C6694-0496-442C-8DB3-054BF91EFF28}" dt="2024-01-17T12:09:20.515" v="4625" actId="26606"/>
          <ac:spMkLst>
            <pc:docMk/>
            <pc:sldMk cId="484067540" sldId="326"/>
            <ac:spMk id="13" creationId="{EEE96A74-B62B-4642-AB22-7776A5F48CE7}"/>
          </ac:spMkLst>
        </pc:spChg>
        <pc:spChg chg="add del">
          <ac:chgData name="kübra öztürkoğlu" userId="dabc1b17dc7d2020" providerId="LiveId" clId="{404C6694-0496-442C-8DB3-054BF91EFF28}" dt="2024-01-17T12:09:23.618" v="4627" actId="26606"/>
          <ac:spMkLst>
            <pc:docMk/>
            <pc:sldMk cId="484067540" sldId="326"/>
            <ac:spMk id="24" creationId="{8AD7D35B-560E-435E-B0FD-0F84A2E6C4E0}"/>
          </ac:spMkLst>
        </pc:spChg>
        <pc:spChg chg="add del">
          <ac:chgData name="kübra öztürkoğlu" userId="dabc1b17dc7d2020" providerId="LiveId" clId="{404C6694-0496-442C-8DB3-054BF91EFF28}" dt="2024-01-17T12:09:23.618" v="4627" actId="26606"/>
          <ac:spMkLst>
            <pc:docMk/>
            <pc:sldMk cId="484067540" sldId="326"/>
            <ac:spMk id="44" creationId="{A7F45189-997F-4E6B-800E-D17FF116E94F}"/>
          </ac:spMkLst>
        </pc:spChg>
        <pc:spChg chg="add del">
          <ac:chgData name="kübra öztürkoğlu" userId="dabc1b17dc7d2020" providerId="LiveId" clId="{404C6694-0496-442C-8DB3-054BF91EFF28}" dt="2024-01-17T12:10:00.231" v="4668" actId="26606"/>
          <ac:spMkLst>
            <pc:docMk/>
            <pc:sldMk cId="484067540" sldId="326"/>
            <ac:spMk id="76" creationId="{DB66C9CD-6BF4-44CA-8078-0BB819080761}"/>
          </ac:spMkLst>
        </pc:spChg>
        <pc:spChg chg="add del">
          <ac:chgData name="kübra öztürkoğlu" userId="dabc1b17dc7d2020" providerId="LiveId" clId="{404C6694-0496-442C-8DB3-054BF91EFF28}" dt="2024-01-17T12:10:00.231" v="4667" actId="26606"/>
          <ac:spMkLst>
            <pc:docMk/>
            <pc:sldMk cId="484067540" sldId="326"/>
            <ac:spMk id="83" creationId="{1AEB7F98-32EC-40D3-89EE-C8433023163A}"/>
          </ac:spMkLst>
        </pc:spChg>
        <pc:spChg chg="add del">
          <ac:chgData name="kübra öztürkoğlu" userId="dabc1b17dc7d2020" providerId="LiveId" clId="{404C6694-0496-442C-8DB3-054BF91EFF28}" dt="2024-01-18T12:36:24.344" v="7867"/>
          <ac:spMkLst>
            <pc:docMk/>
            <pc:sldMk cId="484067540" sldId="326"/>
            <ac:spMk id="87" creationId="{DB66C9CD-6BF4-44CA-8078-0BB819080761}"/>
          </ac:spMkLst>
        </pc:spChg>
        <pc:grpChg chg="add del">
          <ac:chgData name="kübra öztürkoğlu" userId="dabc1b17dc7d2020" providerId="LiveId" clId="{404C6694-0496-442C-8DB3-054BF91EFF28}" dt="2024-01-17T12:09:23.618" v="4627" actId="26606"/>
          <ac:grpSpMkLst>
            <pc:docMk/>
            <pc:sldMk cId="484067540" sldId="326"/>
            <ac:grpSpMk id="23" creationId="{EE6257A7-D071-42C9-8560-75A6EAE2771E}"/>
          </ac:grpSpMkLst>
        </pc:grpChg>
        <pc:grpChg chg="add del">
          <ac:chgData name="kübra öztürkoğlu" userId="dabc1b17dc7d2020" providerId="LiveId" clId="{404C6694-0496-442C-8DB3-054BF91EFF28}" dt="2024-01-17T12:09:23.618" v="4627" actId="26606"/>
          <ac:grpSpMkLst>
            <pc:docMk/>
            <pc:sldMk cId="484067540" sldId="326"/>
            <ac:grpSpMk id="26" creationId="{AC46C823-4AEE-4D15-A7B7-556599F86465}"/>
          </ac:grpSpMkLst>
        </pc:grpChg>
        <pc:grpChg chg="add del">
          <ac:chgData name="kübra öztürkoğlu" userId="dabc1b17dc7d2020" providerId="LiveId" clId="{404C6694-0496-442C-8DB3-054BF91EFF28}" dt="2024-01-17T12:09:23.618" v="4627" actId="26606"/>
          <ac:grpSpMkLst>
            <pc:docMk/>
            <pc:sldMk cId="484067540" sldId="326"/>
            <ac:grpSpMk id="30" creationId="{766CF5CA-BCE0-446B-990C-62FB772ABEFA}"/>
          </ac:grpSpMkLst>
        </pc:grpChg>
        <pc:grpChg chg="add del">
          <ac:chgData name="kübra öztürkoğlu" userId="dabc1b17dc7d2020" providerId="LiveId" clId="{404C6694-0496-442C-8DB3-054BF91EFF28}" dt="2024-01-17T12:09:23.618" v="4627" actId="26606"/>
          <ac:grpSpMkLst>
            <pc:docMk/>
            <pc:sldMk cId="484067540" sldId="326"/>
            <ac:grpSpMk id="37" creationId="{BC174C2C-9AC5-4D2F-B12B-8AD9BE8773C9}"/>
          </ac:grpSpMkLst>
        </pc:grpChg>
        <pc:grpChg chg="add del">
          <ac:chgData name="kübra öztürkoğlu" userId="dabc1b17dc7d2020" providerId="LiveId" clId="{404C6694-0496-442C-8DB3-054BF91EFF28}" dt="2024-01-17T12:09:23.618" v="4627" actId="26606"/>
          <ac:grpSpMkLst>
            <pc:docMk/>
            <pc:sldMk cId="484067540" sldId="326"/>
            <ac:grpSpMk id="46" creationId="{BC214B40-3523-42BE-856A-2B90472652BE}"/>
          </ac:grpSpMkLst>
        </pc:grpChg>
        <pc:grpChg chg="add del">
          <ac:chgData name="kübra öztürkoğlu" userId="dabc1b17dc7d2020" providerId="LiveId" clId="{404C6694-0496-442C-8DB3-054BF91EFF28}" dt="2024-01-17T12:09:23.618" v="4627" actId="26606"/>
          <ac:grpSpMkLst>
            <pc:docMk/>
            <pc:sldMk cId="484067540" sldId="326"/>
            <ac:grpSpMk id="58" creationId="{69D14CB3-B46C-4D52-91C7-9020767C01F1}"/>
          </ac:grpSpMkLst>
        </pc:grpChg>
        <pc:grpChg chg="add del">
          <ac:chgData name="kübra öztürkoğlu" userId="dabc1b17dc7d2020" providerId="LiveId" clId="{404C6694-0496-442C-8DB3-054BF91EFF28}" dt="2024-01-17T12:09:23.618" v="4627" actId="26606"/>
          <ac:grpSpMkLst>
            <pc:docMk/>
            <pc:sldMk cId="484067540" sldId="326"/>
            <ac:grpSpMk id="62" creationId="{695E1464-F8FF-467B-BC7A-2DB63FD7340E}"/>
          </ac:grpSpMkLst>
        </pc:grpChg>
        <pc:grpChg chg="add del">
          <ac:chgData name="kübra öztürkoğlu" userId="dabc1b17dc7d2020" providerId="LiveId" clId="{404C6694-0496-442C-8DB3-054BF91EFF28}" dt="2024-01-17T12:09:23.618" v="4627" actId="26606"/>
          <ac:grpSpMkLst>
            <pc:docMk/>
            <pc:sldMk cId="484067540" sldId="326"/>
            <ac:grpSpMk id="69" creationId="{D9F93B70-A436-473C-A7CE-540999A5963E}"/>
          </ac:grpSpMkLst>
        </pc:grpChg>
        <pc:picChg chg="add del">
          <ac:chgData name="kübra öztürkoğlu" userId="dabc1b17dc7d2020" providerId="LiveId" clId="{404C6694-0496-442C-8DB3-054BF91EFF28}" dt="2024-01-17T12:09:17.488" v="4623" actId="26606"/>
          <ac:picMkLst>
            <pc:docMk/>
            <pc:sldMk cId="484067540" sldId="326"/>
            <ac:picMk id="5" creationId="{A26A6A9E-4E00-28C5-BEAE-A179747E7748}"/>
          </ac:picMkLst>
        </pc:picChg>
        <pc:picChg chg="add del">
          <ac:chgData name="kübra öztürkoğlu" userId="dabc1b17dc7d2020" providerId="LiveId" clId="{404C6694-0496-442C-8DB3-054BF91EFF28}" dt="2024-01-17T12:09:20.515" v="4625" actId="26606"/>
          <ac:picMkLst>
            <pc:docMk/>
            <pc:sldMk cId="484067540" sldId="326"/>
            <ac:picMk id="15" creationId="{44998570-5B40-B40F-2C4D-64A6BF403F3B}"/>
          </ac:picMkLst>
        </pc:picChg>
        <pc:picChg chg="add mod">
          <ac:chgData name="kübra öztürkoğlu" userId="dabc1b17dc7d2020" providerId="LiveId" clId="{404C6694-0496-442C-8DB3-054BF91EFF28}" dt="2024-01-17T12:10:00.231" v="4668" actId="26606"/>
          <ac:picMkLst>
            <pc:docMk/>
            <pc:sldMk cId="484067540" sldId="326"/>
            <ac:picMk id="77" creationId="{A26A6A9E-4E00-28C5-BEAE-A179747E7748}"/>
          </ac:picMkLst>
        </pc:picChg>
        <pc:cxnChg chg="add del">
          <ac:chgData name="kübra öztürkoğlu" userId="dabc1b17dc7d2020" providerId="LiveId" clId="{404C6694-0496-442C-8DB3-054BF91EFF28}" dt="2024-01-17T12:09:17.488" v="4623" actId="26606"/>
          <ac:cxnSpMkLst>
            <pc:docMk/>
            <pc:sldMk cId="484067540" sldId="326"/>
            <ac:cxnSpMk id="11" creationId="{77C6DF49-CBE3-4038-AC78-35DE4FD7CE8E}"/>
          </ac:cxnSpMkLst>
        </pc:cxnChg>
        <pc:cxnChg chg="add del">
          <ac:chgData name="kübra öztürkoğlu" userId="dabc1b17dc7d2020" providerId="LiveId" clId="{404C6694-0496-442C-8DB3-054BF91EFF28}" dt="2024-01-17T12:09:20.515" v="4625" actId="26606"/>
          <ac:cxnSpMkLst>
            <pc:docMk/>
            <pc:sldMk cId="484067540" sldId="326"/>
            <ac:cxnSpMk id="14" creationId="{3A513CAD-9784-4D35-BAF9-1F7DDD697BDB}"/>
          </ac:cxnSpMkLst>
        </pc:cxnChg>
        <pc:cxnChg chg="add del">
          <ac:chgData name="kübra öztürkoğlu" userId="dabc1b17dc7d2020" providerId="LiveId" clId="{404C6694-0496-442C-8DB3-054BF91EFF28}" dt="2024-01-17T12:09:23.618" v="4627" actId="26606"/>
          <ac:cxnSpMkLst>
            <pc:docMk/>
            <pc:sldMk cId="484067540" sldId="326"/>
            <ac:cxnSpMk id="56" creationId="{77C6DF49-CBE3-4038-AC78-35DE4FD7CE8E}"/>
          </ac:cxnSpMkLst>
        </pc:cxnChg>
        <pc:cxnChg chg="add del">
          <ac:chgData name="kübra öztürkoğlu" userId="dabc1b17dc7d2020" providerId="LiveId" clId="{404C6694-0496-442C-8DB3-054BF91EFF28}" dt="2024-01-17T12:10:00.231" v="4668" actId="26606"/>
          <ac:cxnSpMkLst>
            <pc:docMk/>
            <pc:sldMk cId="484067540" sldId="326"/>
            <ac:cxnSpMk id="78" creationId="{77C6DF49-CBE3-4038-AC78-35DE4FD7CE8E}"/>
          </ac:cxnSpMkLst>
        </pc:cxnChg>
        <pc:cxnChg chg="add del">
          <ac:chgData name="kübra öztürkoğlu" userId="dabc1b17dc7d2020" providerId="LiveId" clId="{404C6694-0496-442C-8DB3-054BF91EFF28}" dt="2024-01-17T12:10:00.231" v="4667" actId="26606"/>
          <ac:cxnSpMkLst>
            <pc:docMk/>
            <pc:sldMk cId="484067540" sldId="326"/>
            <ac:cxnSpMk id="85" creationId="{77C6DF49-CBE3-4038-AC78-35DE4FD7CE8E}"/>
          </ac:cxnSpMkLst>
        </pc:cxnChg>
        <pc:cxnChg chg="add del">
          <ac:chgData name="kübra öztürkoğlu" userId="dabc1b17dc7d2020" providerId="LiveId" clId="{404C6694-0496-442C-8DB3-054BF91EFF28}" dt="2024-01-18T12:36:24.344" v="7867"/>
          <ac:cxnSpMkLst>
            <pc:docMk/>
            <pc:sldMk cId="484067540" sldId="326"/>
            <ac:cxnSpMk id="88" creationId="{77C6DF49-CBE3-4038-AC78-35DE4FD7CE8E}"/>
          </ac:cxnSpMkLst>
        </pc:cxnChg>
      </pc:sldChg>
      <pc:sldChg chg="modSp new mod modTransition">
        <pc:chgData name="kübra öztürkoğlu" userId="dabc1b17dc7d2020" providerId="LiveId" clId="{404C6694-0496-442C-8DB3-054BF91EFF28}" dt="2024-01-19T13:50:02.365" v="10368" actId="20577"/>
        <pc:sldMkLst>
          <pc:docMk/>
          <pc:sldMk cId="284997397" sldId="327"/>
        </pc:sldMkLst>
        <pc:spChg chg="mod">
          <ac:chgData name="kübra öztürkoğlu" userId="dabc1b17dc7d2020" providerId="LiveId" clId="{404C6694-0496-442C-8DB3-054BF91EFF28}" dt="2024-01-18T12:36:25.705" v="7868"/>
          <ac:spMkLst>
            <pc:docMk/>
            <pc:sldMk cId="284997397" sldId="327"/>
            <ac:spMk id="2" creationId="{C92B60BE-32A2-FF0E-EF5F-A1F3C9F0A15B}"/>
          </ac:spMkLst>
        </pc:spChg>
        <pc:spChg chg="mod">
          <ac:chgData name="kübra öztürkoğlu" userId="dabc1b17dc7d2020" providerId="LiveId" clId="{404C6694-0496-442C-8DB3-054BF91EFF28}" dt="2024-01-19T13:50:02.365" v="10368" actId="20577"/>
          <ac:spMkLst>
            <pc:docMk/>
            <pc:sldMk cId="284997397" sldId="327"/>
            <ac:spMk id="3" creationId="{78C4ECAB-EC25-BE08-E90D-23B4D67E6D30}"/>
          </ac:spMkLst>
        </pc:spChg>
      </pc:sldChg>
      <pc:sldChg chg="modSp new mod modTransition">
        <pc:chgData name="kübra öztürkoğlu" userId="dabc1b17dc7d2020" providerId="LiveId" clId="{404C6694-0496-442C-8DB3-054BF91EFF28}" dt="2024-01-23T22:25:19.235" v="10614" actId="20577"/>
        <pc:sldMkLst>
          <pc:docMk/>
          <pc:sldMk cId="149427719" sldId="328"/>
        </pc:sldMkLst>
        <pc:spChg chg="mod">
          <ac:chgData name="kübra öztürkoğlu" userId="dabc1b17dc7d2020" providerId="LiveId" clId="{404C6694-0496-442C-8DB3-054BF91EFF28}" dt="2024-01-19T13:55:57.264" v="10522" actId="1076"/>
          <ac:spMkLst>
            <pc:docMk/>
            <pc:sldMk cId="149427719" sldId="328"/>
            <ac:spMk id="2" creationId="{88F41500-1756-D291-3EC7-A61E00D188D2}"/>
          </ac:spMkLst>
        </pc:spChg>
        <pc:spChg chg="mod">
          <ac:chgData name="kübra öztürkoğlu" userId="dabc1b17dc7d2020" providerId="LiveId" clId="{404C6694-0496-442C-8DB3-054BF91EFF28}" dt="2024-01-23T22:25:19.235" v="10614" actId="20577"/>
          <ac:spMkLst>
            <pc:docMk/>
            <pc:sldMk cId="149427719" sldId="328"/>
            <ac:spMk id="3" creationId="{753B0593-76A9-A985-B2E2-A672ADC5F52F}"/>
          </ac:spMkLst>
        </pc:spChg>
      </pc:sldChg>
      <pc:sldChg chg="modSp new mod ord modTransition">
        <pc:chgData name="kübra öztürkoğlu" userId="dabc1b17dc7d2020" providerId="LiveId" clId="{404C6694-0496-442C-8DB3-054BF91EFF28}" dt="2024-01-18T12:36:25.705" v="7868"/>
        <pc:sldMkLst>
          <pc:docMk/>
          <pc:sldMk cId="552429616" sldId="329"/>
        </pc:sldMkLst>
        <pc:spChg chg="mod">
          <ac:chgData name="kübra öztürkoğlu" userId="dabc1b17dc7d2020" providerId="LiveId" clId="{404C6694-0496-442C-8DB3-054BF91EFF28}" dt="2024-01-18T12:36:25.705" v="7868"/>
          <ac:spMkLst>
            <pc:docMk/>
            <pc:sldMk cId="552429616" sldId="329"/>
            <ac:spMk id="2" creationId="{D771340A-3695-96A6-F660-2348B3DE52AC}"/>
          </ac:spMkLst>
        </pc:spChg>
        <pc:spChg chg="mod">
          <ac:chgData name="kübra öztürkoğlu" userId="dabc1b17dc7d2020" providerId="LiveId" clId="{404C6694-0496-442C-8DB3-054BF91EFF28}" dt="2024-01-18T12:36:25.705" v="7868"/>
          <ac:spMkLst>
            <pc:docMk/>
            <pc:sldMk cId="552429616" sldId="329"/>
            <ac:spMk id="3" creationId="{2E8E1A09-7483-DD00-F18B-FB744F37D5C7}"/>
          </ac:spMkLst>
        </pc:spChg>
      </pc:sldChg>
      <pc:sldChg chg="addSp delSp modSp new mod modTransition setBg delDesignElem">
        <pc:chgData name="kübra öztürkoğlu" userId="dabc1b17dc7d2020" providerId="LiveId" clId="{404C6694-0496-442C-8DB3-054BF91EFF28}" dt="2024-01-18T20:03:45.620" v="9640" actId="1076"/>
        <pc:sldMkLst>
          <pc:docMk/>
          <pc:sldMk cId="3488056957" sldId="330"/>
        </pc:sldMkLst>
        <pc:spChg chg="mod">
          <ac:chgData name="kübra öztürkoğlu" userId="dabc1b17dc7d2020" providerId="LiveId" clId="{404C6694-0496-442C-8DB3-054BF91EFF28}" dt="2024-01-18T12:36:44.177" v="7871" actId="26606"/>
          <ac:spMkLst>
            <pc:docMk/>
            <pc:sldMk cId="3488056957" sldId="330"/>
            <ac:spMk id="2" creationId="{EB6ACF34-2525-05F7-8961-AA17EE9DC2E9}"/>
          </ac:spMkLst>
        </pc:spChg>
        <pc:spChg chg="mod">
          <ac:chgData name="kübra öztürkoğlu" userId="dabc1b17dc7d2020" providerId="LiveId" clId="{404C6694-0496-442C-8DB3-054BF91EFF28}" dt="2024-01-18T20:03:45.620" v="9640" actId="1076"/>
          <ac:spMkLst>
            <pc:docMk/>
            <pc:sldMk cId="3488056957" sldId="330"/>
            <ac:spMk id="3" creationId="{50F7A684-0F97-A651-39A6-92328189F759}"/>
          </ac:spMkLst>
        </pc:spChg>
        <pc:spChg chg="add del">
          <ac:chgData name="kübra öztürkoğlu" userId="dabc1b17dc7d2020" providerId="LiveId" clId="{404C6694-0496-442C-8DB3-054BF91EFF28}" dt="2024-01-18T12:36:24.344" v="7867"/>
          <ac:spMkLst>
            <pc:docMk/>
            <pc:sldMk cId="3488056957" sldId="330"/>
            <ac:spMk id="9" creationId="{DB66C9CD-6BF4-44CA-8078-0BB819080761}"/>
          </ac:spMkLst>
        </pc:spChg>
        <pc:spChg chg="add">
          <ac:chgData name="kübra öztürkoğlu" userId="dabc1b17dc7d2020" providerId="LiveId" clId="{404C6694-0496-442C-8DB3-054BF91EFF28}" dt="2024-01-18T12:36:44.193" v="7872" actId="26606"/>
          <ac:spMkLst>
            <pc:docMk/>
            <pc:sldMk cId="3488056957" sldId="330"/>
            <ac:spMk id="10" creationId="{DB66C9CD-6BF4-44CA-8078-0BB819080761}"/>
          </ac:spMkLst>
        </pc:spChg>
        <pc:picChg chg="add del">
          <ac:chgData name="kübra öztürkoğlu" userId="dabc1b17dc7d2020" providerId="LiveId" clId="{404C6694-0496-442C-8DB3-054BF91EFF28}" dt="2024-01-18T12:36:30.037" v="7869" actId="478"/>
          <ac:picMkLst>
            <pc:docMk/>
            <pc:sldMk cId="3488056957" sldId="330"/>
            <ac:picMk id="5" creationId="{D40280E0-809B-0F15-810E-CFFC12F64E0B}"/>
          </ac:picMkLst>
        </pc:picChg>
        <pc:picChg chg="add">
          <ac:chgData name="kübra öztürkoğlu" userId="dabc1b17dc7d2020" providerId="LiveId" clId="{404C6694-0496-442C-8DB3-054BF91EFF28}" dt="2024-01-18T12:36:44.193" v="7872" actId="26606"/>
          <ac:picMkLst>
            <pc:docMk/>
            <pc:sldMk cId="3488056957" sldId="330"/>
            <ac:picMk id="13" creationId="{50CE1505-0114-6DF3-BAC1-6ECB97C72022}"/>
          </ac:picMkLst>
        </pc:picChg>
        <pc:cxnChg chg="add del">
          <ac:chgData name="kübra öztürkoğlu" userId="dabc1b17dc7d2020" providerId="LiveId" clId="{404C6694-0496-442C-8DB3-054BF91EFF28}" dt="2024-01-18T12:36:44.177" v="7871" actId="26606"/>
          <ac:cxnSpMkLst>
            <pc:docMk/>
            <pc:sldMk cId="3488056957" sldId="330"/>
            <ac:cxnSpMk id="8" creationId="{77C6DF49-CBE3-4038-AC78-35DE4FD7CE8E}"/>
          </ac:cxnSpMkLst>
        </pc:cxnChg>
        <pc:cxnChg chg="add del">
          <ac:chgData name="kübra öztürkoğlu" userId="dabc1b17dc7d2020" providerId="LiveId" clId="{404C6694-0496-442C-8DB3-054BF91EFF28}" dt="2024-01-18T12:36:24.344" v="7867"/>
          <ac:cxnSpMkLst>
            <pc:docMk/>
            <pc:sldMk cId="3488056957" sldId="330"/>
            <ac:cxnSpMk id="11" creationId="{77C6DF49-CBE3-4038-AC78-35DE4FD7CE8E}"/>
          </ac:cxnSpMkLst>
        </pc:cxnChg>
        <pc:cxnChg chg="add">
          <ac:chgData name="kübra öztürkoğlu" userId="dabc1b17dc7d2020" providerId="LiveId" clId="{404C6694-0496-442C-8DB3-054BF91EFF28}" dt="2024-01-18T12:36:44.193" v="7872" actId="26606"/>
          <ac:cxnSpMkLst>
            <pc:docMk/>
            <pc:sldMk cId="3488056957" sldId="330"/>
            <ac:cxnSpMk id="12" creationId="{77C6DF49-CBE3-4038-AC78-35DE4FD7CE8E}"/>
          </ac:cxnSpMkLst>
        </pc:cxnChg>
      </pc:sldChg>
      <pc:sldChg chg="modSp new mod modTransition">
        <pc:chgData name="kübra öztürkoğlu" userId="dabc1b17dc7d2020" providerId="LiveId" clId="{404C6694-0496-442C-8DB3-054BF91EFF28}" dt="2024-01-19T13:51:17.281" v="10380" actId="20577"/>
        <pc:sldMkLst>
          <pc:docMk/>
          <pc:sldMk cId="1071180006" sldId="331"/>
        </pc:sldMkLst>
        <pc:spChg chg="mod">
          <ac:chgData name="kübra öztürkoğlu" userId="dabc1b17dc7d2020" providerId="LiveId" clId="{404C6694-0496-442C-8DB3-054BF91EFF28}" dt="2024-01-18T12:36:25.705" v="7868"/>
          <ac:spMkLst>
            <pc:docMk/>
            <pc:sldMk cId="1071180006" sldId="331"/>
            <ac:spMk id="2" creationId="{BDF1C5E6-9E04-6603-3DB2-B55D168E9DB7}"/>
          </ac:spMkLst>
        </pc:spChg>
        <pc:spChg chg="mod">
          <ac:chgData name="kübra öztürkoğlu" userId="dabc1b17dc7d2020" providerId="LiveId" clId="{404C6694-0496-442C-8DB3-054BF91EFF28}" dt="2024-01-19T13:51:17.281" v="10380" actId="20577"/>
          <ac:spMkLst>
            <pc:docMk/>
            <pc:sldMk cId="1071180006" sldId="331"/>
            <ac:spMk id="3" creationId="{D9C3CD22-AEF7-AE10-E896-4BDC06B696EC}"/>
          </ac:spMkLst>
        </pc:spChg>
      </pc:sldChg>
      <pc:sldChg chg="modSp new mod modTransition">
        <pc:chgData name="kübra öztürkoğlu" userId="dabc1b17dc7d2020" providerId="LiveId" clId="{404C6694-0496-442C-8DB3-054BF91EFF28}" dt="2024-01-18T19:57:37.397" v="9633" actId="20577"/>
        <pc:sldMkLst>
          <pc:docMk/>
          <pc:sldMk cId="3480652435" sldId="332"/>
        </pc:sldMkLst>
        <pc:spChg chg="mod">
          <ac:chgData name="kübra öztürkoğlu" userId="dabc1b17dc7d2020" providerId="LiveId" clId="{404C6694-0496-442C-8DB3-054BF91EFF28}" dt="2024-01-18T12:36:25.705" v="7868"/>
          <ac:spMkLst>
            <pc:docMk/>
            <pc:sldMk cId="3480652435" sldId="332"/>
            <ac:spMk id="2" creationId="{8C53FF86-45AE-28EF-5FF9-E183F4E3BC1E}"/>
          </ac:spMkLst>
        </pc:spChg>
        <pc:spChg chg="mod">
          <ac:chgData name="kübra öztürkoğlu" userId="dabc1b17dc7d2020" providerId="LiveId" clId="{404C6694-0496-442C-8DB3-054BF91EFF28}" dt="2024-01-18T19:57:37.397" v="9633" actId="20577"/>
          <ac:spMkLst>
            <pc:docMk/>
            <pc:sldMk cId="3480652435" sldId="332"/>
            <ac:spMk id="3" creationId="{6AB6661D-420D-3106-E8AA-F54CA7983350}"/>
          </ac:spMkLst>
        </pc:spChg>
      </pc:sldChg>
      <pc:sldChg chg="modSp new del mod">
        <pc:chgData name="kübra öztürkoğlu" userId="dabc1b17dc7d2020" providerId="LiveId" clId="{404C6694-0496-442C-8DB3-054BF91EFF28}" dt="2024-01-18T08:41:39.475" v="6331" actId="47"/>
        <pc:sldMkLst>
          <pc:docMk/>
          <pc:sldMk cId="1473725630" sldId="333"/>
        </pc:sldMkLst>
        <pc:spChg chg="mod">
          <ac:chgData name="kübra öztürkoğlu" userId="dabc1b17dc7d2020" providerId="LiveId" clId="{404C6694-0496-442C-8DB3-054BF91EFF28}" dt="2024-01-18T08:41:19.302" v="6330" actId="20577"/>
          <ac:spMkLst>
            <pc:docMk/>
            <pc:sldMk cId="1473725630" sldId="333"/>
            <ac:spMk id="3" creationId="{DE4C0E9E-EE7B-D694-BE51-19EAFC3C9F85}"/>
          </ac:spMkLst>
        </pc:spChg>
      </pc:sldChg>
      <pc:sldChg chg="modSp new mod modTransition">
        <pc:chgData name="kübra öztürkoğlu" userId="dabc1b17dc7d2020" providerId="LiveId" clId="{404C6694-0496-442C-8DB3-054BF91EFF28}" dt="2024-01-19T13:54:52.762" v="10519" actId="20577"/>
        <pc:sldMkLst>
          <pc:docMk/>
          <pc:sldMk cId="3619063640" sldId="334"/>
        </pc:sldMkLst>
        <pc:spChg chg="mod">
          <ac:chgData name="kübra öztürkoğlu" userId="dabc1b17dc7d2020" providerId="LiveId" clId="{404C6694-0496-442C-8DB3-054BF91EFF28}" dt="2024-01-18T12:36:25.705" v="7868"/>
          <ac:spMkLst>
            <pc:docMk/>
            <pc:sldMk cId="3619063640" sldId="334"/>
            <ac:spMk id="2" creationId="{53B5A12B-047A-4C42-E172-DBA053CA9B00}"/>
          </ac:spMkLst>
        </pc:spChg>
        <pc:spChg chg="mod">
          <ac:chgData name="kübra öztürkoğlu" userId="dabc1b17dc7d2020" providerId="LiveId" clId="{404C6694-0496-442C-8DB3-054BF91EFF28}" dt="2024-01-19T13:54:52.762" v="10519" actId="20577"/>
          <ac:spMkLst>
            <pc:docMk/>
            <pc:sldMk cId="3619063640" sldId="334"/>
            <ac:spMk id="3" creationId="{9A904FD2-CC14-85C7-02E2-D03E96FDFD12}"/>
          </ac:spMkLst>
        </pc:spChg>
      </pc:sldChg>
      <pc:sldChg chg="modSp new mod modTransition">
        <pc:chgData name="kübra öztürkoğlu" userId="dabc1b17dc7d2020" providerId="LiveId" clId="{404C6694-0496-442C-8DB3-054BF91EFF28}" dt="2024-01-18T12:36:25.705" v="7868"/>
        <pc:sldMkLst>
          <pc:docMk/>
          <pc:sldMk cId="180389621" sldId="335"/>
        </pc:sldMkLst>
        <pc:spChg chg="mod">
          <ac:chgData name="kübra öztürkoğlu" userId="dabc1b17dc7d2020" providerId="LiveId" clId="{404C6694-0496-442C-8DB3-054BF91EFF28}" dt="2024-01-18T12:36:25.705" v="7868"/>
          <ac:spMkLst>
            <pc:docMk/>
            <pc:sldMk cId="180389621" sldId="335"/>
            <ac:spMk id="2" creationId="{A4E4D74E-9948-51C5-CA28-0B78082D014B}"/>
          </ac:spMkLst>
        </pc:spChg>
        <pc:spChg chg="mod">
          <ac:chgData name="kübra öztürkoğlu" userId="dabc1b17dc7d2020" providerId="LiveId" clId="{404C6694-0496-442C-8DB3-054BF91EFF28}" dt="2024-01-18T12:36:25.705" v="7868"/>
          <ac:spMkLst>
            <pc:docMk/>
            <pc:sldMk cId="180389621" sldId="335"/>
            <ac:spMk id="3" creationId="{9530CFBC-A3F2-C1D6-5670-10F8F547BF60}"/>
          </ac:spMkLst>
        </pc:spChg>
      </pc:sldChg>
      <pc:sldChg chg="addSp delSp modSp new mod modTransition chgLayout">
        <pc:chgData name="kübra öztürkoğlu" userId="dabc1b17dc7d2020" providerId="LiveId" clId="{404C6694-0496-442C-8DB3-054BF91EFF28}" dt="2024-01-18T11:09:59.538" v="6905" actId="1076"/>
        <pc:sldMkLst>
          <pc:docMk/>
          <pc:sldMk cId="2036383669" sldId="336"/>
        </pc:sldMkLst>
        <pc:spChg chg="del mod">
          <ac:chgData name="kübra öztürkoğlu" userId="dabc1b17dc7d2020" providerId="LiveId" clId="{404C6694-0496-442C-8DB3-054BF91EFF28}" dt="2024-01-18T10:53:09.671" v="6857" actId="478"/>
          <ac:spMkLst>
            <pc:docMk/>
            <pc:sldMk cId="2036383669" sldId="336"/>
            <ac:spMk id="2" creationId="{9AB0103F-A51A-957C-4554-B0CB13ED9399}"/>
          </ac:spMkLst>
        </pc:spChg>
        <pc:spChg chg="add mod">
          <ac:chgData name="kübra öztürkoğlu" userId="dabc1b17dc7d2020" providerId="LiveId" clId="{404C6694-0496-442C-8DB3-054BF91EFF28}" dt="2024-01-18T11:08:30.068" v="6875"/>
          <ac:spMkLst>
            <pc:docMk/>
            <pc:sldMk cId="2036383669" sldId="336"/>
            <ac:spMk id="10" creationId="{B8099DF4-9504-2F94-6C79-85DE447F8685}"/>
          </ac:spMkLst>
        </pc:spChg>
        <pc:spChg chg="add mod">
          <ac:chgData name="kübra öztürkoğlu" userId="dabc1b17dc7d2020" providerId="LiveId" clId="{404C6694-0496-442C-8DB3-054BF91EFF28}" dt="2024-01-18T11:08:30.068" v="6875"/>
          <ac:spMkLst>
            <pc:docMk/>
            <pc:sldMk cId="2036383669" sldId="336"/>
            <ac:spMk id="12" creationId="{A4C8A740-FD8C-BC01-8122-F1E83F421CE6}"/>
          </ac:spMkLst>
        </pc:spChg>
        <pc:spChg chg="add mod">
          <ac:chgData name="kübra öztürkoğlu" userId="dabc1b17dc7d2020" providerId="LiveId" clId="{404C6694-0496-442C-8DB3-054BF91EFF28}" dt="2024-01-18T11:08:30.068" v="6875"/>
          <ac:spMkLst>
            <pc:docMk/>
            <pc:sldMk cId="2036383669" sldId="336"/>
            <ac:spMk id="13" creationId="{813EA237-E160-8BAE-A3AA-1E43AEBB33D3}"/>
          </ac:spMkLst>
        </pc:spChg>
        <pc:spChg chg="add mod">
          <ac:chgData name="kübra öztürkoğlu" userId="dabc1b17dc7d2020" providerId="LiveId" clId="{404C6694-0496-442C-8DB3-054BF91EFF28}" dt="2024-01-18T11:08:30.068" v="6875"/>
          <ac:spMkLst>
            <pc:docMk/>
            <pc:sldMk cId="2036383669" sldId="336"/>
            <ac:spMk id="14" creationId="{1FCDA00E-F888-F4A5-BE56-84CB866078BD}"/>
          </ac:spMkLst>
        </pc:spChg>
        <pc:spChg chg="add mod">
          <ac:chgData name="kübra öztürkoğlu" userId="dabc1b17dc7d2020" providerId="LiveId" clId="{404C6694-0496-442C-8DB3-054BF91EFF28}" dt="2024-01-18T11:08:30.068" v="6875"/>
          <ac:spMkLst>
            <pc:docMk/>
            <pc:sldMk cId="2036383669" sldId="336"/>
            <ac:spMk id="16" creationId="{A9C7DD2E-17D1-3B9B-5093-499517807221}"/>
          </ac:spMkLst>
        </pc:spChg>
        <pc:spChg chg="add mod">
          <ac:chgData name="kübra öztürkoğlu" userId="dabc1b17dc7d2020" providerId="LiveId" clId="{404C6694-0496-442C-8DB3-054BF91EFF28}" dt="2024-01-18T11:08:30.068" v="6875"/>
          <ac:spMkLst>
            <pc:docMk/>
            <pc:sldMk cId="2036383669" sldId="336"/>
            <ac:spMk id="17" creationId="{F68D62ED-A6AE-5B9D-AD76-E9218BEBF1E8}"/>
          </ac:spMkLst>
        </pc:spChg>
        <pc:spChg chg="add mod ord">
          <ac:chgData name="kübra öztürkoğlu" userId="dabc1b17dc7d2020" providerId="LiveId" clId="{404C6694-0496-442C-8DB3-054BF91EFF28}" dt="2024-01-18T11:09:59.538" v="6905" actId="1076"/>
          <ac:spMkLst>
            <pc:docMk/>
            <pc:sldMk cId="2036383669" sldId="336"/>
            <ac:spMk id="18" creationId="{132AA761-F710-0523-3AC2-FD1C70D87333}"/>
          </ac:spMkLst>
        </pc:spChg>
        <pc:grpChg chg="add mod">
          <ac:chgData name="kübra öztürkoğlu" userId="dabc1b17dc7d2020" providerId="LiveId" clId="{404C6694-0496-442C-8DB3-054BF91EFF28}" dt="2024-01-18T11:08:49.898" v="6878" actId="1076"/>
          <ac:grpSpMkLst>
            <pc:docMk/>
            <pc:sldMk cId="2036383669" sldId="336"/>
            <ac:grpSpMk id="7" creationId="{DFE14118-05C5-DB61-9900-44DD0BEAFB7D}"/>
          </ac:grpSpMkLst>
        </pc:grpChg>
        <pc:graphicFrameChg chg="add del mod">
          <ac:chgData name="kübra öztürkoğlu" userId="dabc1b17dc7d2020" providerId="LiveId" clId="{404C6694-0496-442C-8DB3-054BF91EFF28}" dt="2024-01-18T11:06:45.554" v="6865"/>
          <ac:graphicFrameMkLst>
            <pc:docMk/>
            <pc:sldMk cId="2036383669" sldId="336"/>
            <ac:graphicFrameMk id="5" creationId="{E45B7AE4-5783-19D9-82CC-44CAF4908FD0}"/>
          </ac:graphicFrameMkLst>
        </pc:graphicFrameChg>
        <pc:graphicFrameChg chg="add mod">
          <ac:chgData name="kübra öztürkoğlu" userId="dabc1b17dc7d2020" providerId="LiveId" clId="{404C6694-0496-442C-8DB3-054BF91EFF28}" dt="2024-01-18T11:08:42.850" v="6877" actId="1076"/>
          <ac:graphicFrameMkLst>
            <pc:docMk/>
            <pc:sldMk cId="2036383669" sldId="336"/>
            <ac:graphicFrameMk id="6" creationId="{060BFA2C-25FC-DCFC-2189-2BDEB4884A78}"/>
          </ac:graphicFrameMkLst>
        </pc:graphicFrameChg>
        <pc:picChg chg="add del mod">
          <ac:chgData name="kübra öztürkoğlu" userId="dabc1b17dc7d2020" providerId="LiveId" clId="{404C6694-0496-442C-8DB3-054BF91EFF28}" dt="2024-01-18T11:06:59.686" v="6868" actId="478"/>
          <ac:picMkLst>
            <pc:docMk/>
            <pc:sldMk cId="2036383669" sldId="336"/>
            <ac:picMk id="4" creationId="{E423E4C5-3C63-FBCA-9308-AED4EE2514CD}"/>
          </ac:picMkLst>
        </pc:picChg>
        <pc:picChg chg="add mod">
          <ac:chgData name="kübra öztürkoğlu" userId="dabc1b17dc7d2020" providerId="LiveId" clId="{404C6694-0496-442C-8DB3-054BF91EFF28}" dt="2024-01-18T11:08:30.068" v="6875"/>
          <ac:picMkLst>
            <pc:docMk/>
            <pc:sldMk cId="2036383669" sldId="336"/>
            <ac:picMk id="8" creationId="{8B571D99-C550-0A09-CD9C-E55964CA7B3D}"/>
          </ac:picMkLst>
        </pc:picChg>
        <pc:picChg chg="add mod">
          <ac:chgData name="kübra öztürkoğlu" userId="dabc1b17dc7d2020" providerId="LiveId" clId="{404C6694-0496-442C-8DB3-054BF91EFF28}" dt="2024-01-18T11:08:30.068" v="6875"/>
          <ac:picMkLst>
            <pc:docMk/>
            <pc:sldMk cId="2036383669" sldId="336"/>
            <ac:picMk id="9" creationId="{B4D69FE8-47F1-7A36-A581-0C2422CD0F24}"/>
          </ac:picMkLst>
        </pc:picChg>
        <pc:picChg chg="add mod">
          <ac:chgData name="kübra öztürkoğlu" userId="dabc1b17dc7d2020" providerId="LiveId" clId="{404C6694-0496-442C-8DB3-054BF91EFF28}" dt="2024-01-18T11:08:30.068" v="6875"/>
          <ac:picMkLst>
            <pc:docMk/>
            <pc:sldMk cId="2036383669" sldId="336"/>
            <ac:picMk id="11" creationId="{ECE75AD2-4FD3-7E16-E060-B8E9C1D03B56}"/>
          </ac:picMkLst>
        </pc:picChg>
        <pc:picChg chg="add mod">
          <ac:chgData name="kübra öztürkoğlu" userId="dabc1b17dc7d2020" providerId="LiveId" clId="{404C6694-0496-442C-8DB3-054BF91EFF28}" dt="2024-01-18T11:08:30.068" v="6875"/>
          <ac:picMkLst>
            <pc:docMk/>
            <pc:sldMk cId="2036383669" sldId="336"/>
            <ac:picMk id="15" creationId="{F61AF216-0C58-0F5A-BDCE-947BD0740F8F}"/>
          </ac:picMkLst>
        </pc:picChg>
      </pc:sldChg>
      <pc:sldChg chg="modSp new del modTransition">
        <pc:chgData name="kübra öztürkoğlu" userId="dabc1b17dc7d2020" providerId="LiveId" clId="{404C6694-0496-442C-8DB3-054BF91EFF28}" dt="2024-01-18T11:10:55.338" v="6906" actId="47"/>
        <pc:sldMkLst>
          <pc:docMk/>
          <pc:sldMk cId="2660099663" sldId="337"/>
        </pc:sldMkLst>
        <pc:spChg chg="mod">
          <ac:chgData name="kübra öztürkoğlu" userId="dabc1b17dc7d2020" providerId="LiveId" clId="{404C6694-0496-442C-8DB3-054BF91EFF28}" dt="2024-01-18T10:48:26.138" v="6826"/>
          <ac:spMkLst>
            <pc:docMk/>
            <pc:sldMk cId="2660099663" sldId="337"/>
            <ac:spMk id="2" creationId="{6881AA98-3F16-9CE3-0E3D-1338CC74F8E9}"/>
          </ac:spMkLst>
        </pc:spChg>
      </pc:sldChg>
      <pc:sldChg chg="addSp delSp modSp new mod ord modTransition">
        <pc:chgData name="kübra öztürkoğlu" userId="dabc1b17dc7d2020" providerId="LiveId" clId="{404C6694-0496-442C-8DB3-054BF91EFF28}" dt="2024-01-18T10:50:58.765" v="6853" actId="1076"/>
        <pc:sldMkLst>
          <pc:docMk/>
          <pc:sldMk cId="2818155996" sldId="338"/>
        </pc:sldMkLst>
        <pc:spChg chg="del mod">
          <ac:chgData name="kübra öztürkoğlu" userId="dabc1b17dc7d2020" providerId="LiveId" clId="{404C6694-0496-442C-8DB3-054BF91EFF28}" dt="2024-01-18T10:49:21.193" v="6851" actId="478"/>
          <ac:spMkLst>
            <pc:docMk/>
            <pc:sldMk cId="2818155996" sldId="338"/>
            <ac:spMk id="2" creationId="{C3CA3D20-65B7-82D4-077F-D649A987C297}"/>
          </ac:spMkLst>
        </pc:spChg>
        <pc:spChg chg="del">
          <ac:chgData name="kübra öztürkoğlu" userId="dabc1b17dc7d2020" providerId="LiveId" clId="{404C6694-0496-442C-8DB3-054BF91EFF28}" dt="2024-01-18T10:48:09.751" v="6777"/>
          <ac:spMkLst>
            <pc:docMk/>
            <pc:sldMk cId="2818155996" sldId="338"/>
            <ac:spMk id="3" creationId="{9C64A9CA-9640-C2C3-6D9F-E47BACD6C711}"/>
          </ac:spMkLst>
        </pc:spChg>
        <pc:graphicFrameChg chg="add del mod">
          <ac:chgData name="kübra öztürkoğlu" userId="dabc1b17dc7d2020" providerId="LiveId" clId="{404C6694-0496-442C-8DB3-054BF91EFF28}" dt="2024-01-18T10:45:43.646" v="6776" actId="478"/>
          <ac:graphicFrameMkLst>
            <pc:docMk/>
            <pc:sldMk cId="2818155996" sldId="338"/>
            <ac:graphicFrameMk id="4" creationId="{0F5DD545-B097-1EB2-B878-6EA0288A0955}"/>
          </ac:graphicFrameMkLst>
        </pc:graphicFrameChg>
        <pc:picChg chg="add mod">
          <ac:chgData name="kübra öztürkoğlu" userId="dabc1b17dc7d2020" providerId="LiveId" clId="{404C6694-0496-442C-8DB3-054BF91EFF28}" dt="2024-01-18T10:50:58.765" v="6853" actId="1076"/>
          <ac:picMkLst>
            <pc:docMk/>
            <pc:sldMk cId="2818155996" sldId="338"/>
            <ac:picMk id="5" creationId="{B0920181-B709-1FDB-F618-D7248D521847}"/>
          </ac:picMkLst>
        </pc:picChg>
      </pc:sldChg>
      <pc:sldChg chg="modSp new mod">
        <pc:chgData name="kübra öztürkoğlu" userId="dabc1b17dc7d2020" providerId="LiveId" clId="{404C6694-0496-442C-8DB3-054BF91EFF28}" dt="2024-01-23T22:26:27.568" v="10690" actId="20577"/>
        <pc:sldMkLst>
          <pc:docMk/>
          <pc:sldMk cId="3609709686" sldId="339"/>
        </pc:sldMkLst>
        <pc:spChg chg="mod">
          <ac:chgData name="kübra öztürkoğlu" userId="dabc1b17dc7d2020" providerId="LiveId" clId="{404C6694-0496-442C-8DB3-054BF91EFF28}" dt="2024-01-19T13:56:05.586" v="10524" actId="1076"/>
          <ac:spMkLst>
            <pc:docMk/>
            <pc:sldMk cId="3609709686" sldId="339"/>
            <ac:spMk id="2" creationId="{D7DA9C57-0DFE-56DB-0161-89ABDA78D0EC}"/>
          </ac:spMkLst>
        </pc:spChg>
        <pc:spChg chg="mod">
          <ac:chgData name="kübra öztürkoğlu" userId="dabc1b17dc7d2020" providerId="LiveId" clId="{404C6694-0496-442C-8DB3-054BF91EFF28}" dt="2024-01-23T22:26:27.568" v="10690" actId="20577"/>
          <ac:spMkLst>
            <pc:docMk/>
            <pc:sldMk cId="3609709686" sldId="339"/>
            <ac:spMk id="3" creationId="{4DE5762F-479F-7830-E118-2B516C528FB4}"/>
          </ac:spMkLst>
        </pc:spChg>
      </pc:sldChg>
      <pc:sldChg chg="addSp delSp modSp new mod setBg delDesignElem">
        <pc:chgData name="kübra öztürkoğlu" userId="dabc1b17dc7d2020" providerId="LiveId" clId="{404C6694-0496-442C-8DB3-054BF91EFF28}" dt="2024-01-18T12:37:20.943" v="7876" actId="1076"/>
        <pc:sldMkLst>
          <pc:docMk/>
          <pc:sldMk cId="4094411770" sldId="340"/>
        </pc:sldMkLst>
        <pc:spChg chg="mod">
          <ac:chgData name="kübra öztürkoğlu" userId="dabc1b17dc7d2020" providerId="LiveId" clId="{404C6694-0496-442C-8DB3-054BF91EFF28}" dt="2024-01-18T12:37:20.943" v="7876" actId="1076"/>
          <ac:spMkLst>
            <pc:docMk/>
            <pc:sldMk cId="4094411770" sldId="340"/>
            <ac:spMk id="2" creationId="{DB068AF9-E379-877C-8F7E-947DA648F14E}"/>
          </ac:spMkLst>
        </pc:spChg>
        <pc:spChg chg="mod">
          <ac:chgData name="kübra öztürkoğlu" userId="dabc1b17dc7d2020" providerId="LiveId" clId="{404C6694-0496-442C-8DB3-054BF91EFF28}" dt="2024-01-18T12:37:15.189" v="7875" actId="27636"/>
          <ac:spMkLst>
            <pc:docMk/>
            <pc:sldMk cId="4094411770" sldId="340"/>
            <ac:spMk id="3" creationId="{8244D92D-CD7C-3687-9A49-01172D979B17}"/>
          </ac:spMkLst>
        </pc:spChg>
        <pc:spChg chg="add del">
          <ac:chgData name="kübra öztürkoğlu" userId="dabc1b17dc7d2020" providerId="LiveId" clId="{404C6694-0496-442C-8DB3-054BF91EFF28}" dt="2024-01-18T12:36:24.344" v="7867"/>
          <ac:spMkLst>
            <pc:docMk/>
            <pc:sldMk cId="4094411770" sldId="340"/>
            <ac:spMk id="9" creationId="{DB66C9CD-6BF4-44CA-8078-0BB819080761}"/>
          </ac:spMkLst>
        </pc:spChg>
        <pc:picChg chg="add del">
          <ac:chgData name="kübra öztürkoğlu" userId="dabc1b17dc7d2020" providerId="LiveId" clId="{404C6694-0496-442C-8DB3-054BF91EFF28}" dt="2024-01-18T12:37:04.023" v="7873" actId="478"/>
          <ac:picMkLst>
            <pc:docMk/>
            <pc:sldMk cId="4094411770" sldId="340"/>
            <ac:picMk id="5" creationId="{6D575191-94C4-87D6-804C-B6FF5161E3AE}"/>
          </ac:picMkLst>
        </pc:picChg>
        <pc:cxnChg chg="add del">
          <ac:chgData name="kübra öztürkoğlu" userId="dabc1b17dc7d2020" providerId="LiveId" clId="{404C6694-0496-442C-8DB3-054BF91EFF28}" dt="2024-01-18T12:36:24.344" v="7867"/>
          <ac:cxnSpMkLst>
            <pc:docMk/>
            <pc:sldMk cId="4094411770" sldId="340"/>
            <ac:cxnSpMk id="11" creationId="{77C6DF49-CBE3-4038-AC78-35DE4FD7CE8E}"/>
          </ac:cxnSpMkLst>
        </pc:cxnChg>
      </pc:sldChg>
      <pc:sldChg chg="modSp new mod">
        <pc:chgData name="kübra öztürkoğlu" userId="dabc1b17dc7d2020" providerId="LiveId" clId="{404C6694-0496-442C-8DB3-054BF91EFF28}" dt="2024-01-18T12:36:25.705" v="7868"/>
        <pc:sldMkLst>
          <pc:docMk/>
          <pc:sldMk cId="4117691686" sldId="341"/>
        </pc:sldMkLst>
        <pc:spChg chg="mod">
          <ac:chgData name="kübra öztürkoğlu" userId="dabc1b17dc7d2020" providerId="LiveId" clId="{404C6694-0496-442C-8DB3-054BF91EFF28}" dt="2024-01-18T12:36:25.705" v="7868"/>
          <ac:spMkLst>
            <pc:docMk/>
            <pc:sldMk cId="4117691686" sldId="341"/>
            <ac:spMk id="2" creationId="{9FFBC3F2-2713-E167-C070-B96E88DEDDF8}"/>
          </ac:spMkLst>
        </pc:spChg>
        <pc:spChg chg="mod">
          <ac:chgData name="kübra öztürkoğlu" userId="dabc1b17dc7d2020" providerId="LiveId" clId="{404C6694-0496-442C-8DB3-054BF91EFF28}" dt="2024-01-18T12:02:19.993" v="7367" actId="1076"/>
          <ac:spMkLst>
            <pc:docMk/>
            <pc:sldMk cId="4117691686" sldId="341"/>
            <ac:spMk id="3" creationId="{268B362C-1731-C9C2-554E-1B07EBD5CE7A}"/>
          </ac:spMkLst>
        </pc:spChg>
      </pc:sldChg>
      <pc:sldChg chg="modSp new mod">
        <pc:chgData name="kübra öztürkoğlu" userId="dabc1b17dc7d2020" providerId="LiveId" clId="{404C6694-0496-442C-8DB3-054BF91EFF28}" dt="2024-01-18T12:36:25.705" v="7868"/>
        <pc:sldMkLst>
          <pc:docMk/>
          <pc:sldMk cId="231919135" sldId="342"/>
        </pc:sldMkLst>
        <pc:spChg chg="mod">
          <ac:chgData name="kübra öztürkoğlu" userId="dabc1b17dc7d2020" providerId="LiveId" clId="{404C6694-0496-442C-8DB3-054BF91EFF28}" dt="2024-01-18T12:36:25.705" v="7868"/>
          <ac:spMkLst>
            <pc:docMk/>
            <pc:sldMk cId="231919135" sldId="342"/>
            <ac:spMk id="2" creationId="{C92C0BE4-2807-ECFF-C79C-EE4482F7B43E}"/>
          </ac:spMkLst>
        </pc:spChg>
        <pc:spChg chg="mod">
          <ac:chgData name="kübra öztürkoğlu" userId="dabc1b17dc7d2020" providerId="LiveId" clId="{404C6694-0496-442C-8DB3-054BF91EFF28}" dt="2024-01-18T12:02:51.813" v="7370" actId="1076"/>
          <ac:spMkLst>
            <pc:docMk/>
            <pc:sldMk cId="231919135" sldId="342"/>
            <ac:spMk id="3" creationId="{88C409BC-5B8E-2049-1CF3-3B469C62707E}"/>
          </ac:spMkLst>
        </pc:spChg>
      </pc:sldChg>
      <pc:sldChg chg="modSp new del mod">
        <pc:chgData name="kübra öztürkoğlu" userId="dabc1b17dc7d2020" providerId="LiveId" clId="{404C6694-0496-442C-8DB3-054BF91EFF28}" dt="2024-01-18T12:08:21.336" v="7420" actId="47"/>
        <pc:sldMkLst>
          <pc:docMk/>
          <pc:sldMk cId="599480238" sldId="343"/>
        </pc:sldMkLst>
        <pc:spChg chg="mod">
          <ac:chgData name="kübra öztürkoğlu" userId="dabc1b17dc7d2020" providerId="LiveId" clId="{404C6694-0496-442C-8DB3-054BF91EFF28}" dt="2024-01-18T12:02:54.444" v="7371"/>
          <ac:spMkLst>
            <pc:docMk/>
            <pc:sldMk cId="599480238" sldId="343"/>
            <ac:spMk id="2" creationId="{9AF903F0-7120-0548-1635-719F09542A3F}"/>
          </ac:spMkLst>
        </pc:spChg>
      </pc:sldChg>
      <pc:sldChg chg="modSp new mod">
        <pc:chgData name="kübra öztürkoğlu" userId="dabc1b17dc7d2020" providerId="LiveId" clId="{404C6694-0496-442C-8DB3-054BF91EFF28}" dt="2024-01-18T12:36:25.705" v="7868"/>
        <pc:sldMkLst>
          <pc:docMk/>
          <pc:sldMk cId="2655779502" sldId="344"/>
        </pc:sldMkLst>
        <pc:spChg chg="mod">
          <ac:chgData name="kübra öztürkoğlu" userId="dabc1b17dc7d2020" providerId="LiveId" clId="{404C6694-0496-442C-8DB3-054BF91EFF28}" dt="2024-01-18T12:36:25.705" v="7868"/>
          <ac:spMkLst>
            <pc:docMk/>
            <pc:sldMk cId="2655779502" sldId="344"/>
            <ac:spMk id="2" creationId="{1CEA4455-DC4E-5F75-122C-68E9C08A4A22}"/>
          </ac:spMkLst>
        </pc:spChg>
        <pc:spChg chg="mod">
          <ac:chgData name="kübra öztürkoğlu" userId="dabc1b17dc7d2020" providerId="LiveId" clId="{404C6694-0496-442C-8DB3-054BF91EFF28}" dt="2024-01-18T12:36:25.705" v="7868"/>
          <ac:spMkLst>
            <pc:docMk/>
            <pc:sldMk cId="2655779502" sldId="344"/>
            <ac:spMk id="3" creationId="{CA3ABC02-106F-26FA-5A17-C1B87390E4CC}"/>
          </ac:spMkLst>
        </pc:spChg>
      </pc:sldChg>
      <pc:sldChg chg="modSp new mod">
        <pc:chgData name="kübra öztürkoğlu" userId="dabc1b17dc7d2020" providerId="LiveId" clId="{404C6694-0496-442C-8DB3-054BF91EFF28}" dt="2024-01-18T12:36:25.705" v="7868"/>
        <pc:sldMkLst>
          <pc:docMk/>
          <pc:sldMk cId="931871256" sldId="345"/>
        </pc:sldMkLst>
        <pc:spChg chg="mod">
          <ac:chgData name="kübra öztürkoğlu" userId="dabc1b17dc7d2020" providerId="LiveId" clId="{404C6694-0496-442C-8DB3-054BF91EFF28}" dt="2024-01-18T12:36:25.705" v="7868"/>
          <ac:spMkLst>
            <pc:docMk/>
            <pc:sldMk cId="931871256" sldId="345"/>
            <ac:spMk id="2" creationId="{1ED89708-8722-9202-5BAE-2457F4289040}"/>
          </ac:spMkLst>
        </pc:spChg>
        <pc:spChg chg="mod">
          <ac:chgData name="kübra öztürkoğlu" userId="dabc1b17dc7d2020" providerId="LiveId" clId="{404C6694-0496-442C-8DB3-054BF91EFF28}" dt="2024-01-18T12:36:25.705" v="7868"/>
          <ac:spMkLst>
            <pc:docMk/>
            <pc:sldMk cId="931871256" sldId="345"/>
            <ac:spMk id="3" creationId="{BB7EC20C-A958-6597-838F-B05BC436923D}"/>
          </ac:spMkLst>
        </pc:spChg>
      </pc:sldChg>
      <pc:sldChg chg="addSp delSp modSp new mod">
        <pc:chgData name="kübra öztürkoğlu" userId="dabc1b17dc7d2020" providerId="LiveId" clId="{404C6694-0496-442C-8DB3-054BF91EFF28}" dt="2024-01-18T11:49:02.283" v="7292" actId="1076"/>
        <pc:sldMkLst>
          <pc:docMk/>
          <pc:sldMk cId="575796466" sldId="346"/>
        </pc:sldMkLst>
        <pc:spChg chg="del">
          <ac:chgData name="kübra öztürkoğlu" userId="dabc1b17dc7d2020" providerId="LiveId" clId="{404C6694-0496-442C-8DB3-054BF91EFF28}" dt="2024-01-18T11:48:50.384" v="7288" actId="478"/>
          <ac:spMkLst>
            <pc:docMk/>
            <pc:sldMk cId="575796466" sldId="346"/>
            <ac:spMk id="2" creationId="{E31FACAF-3A85-5013-789D-308FD8AB5857}"/>
          </ac:spMkLst>
        </pc:spChg>
        <pc:spChg chg="del">
          <ac:chgData name="kübra öztürkoğlu" userId="dabc1b17dc7d2020" providerId="LiveId" clId="{404C6694-0496-442C-8DB3-054BF91EFF28}" dt="2024-01-18T11:48:44.284" v="7287"/>
          <ac:spMkLst>
            <pc:docMk/>
            <pc:sldMk cId="575796466" sldId="346"/>
            <ac:spMk id="3" creationId="{F47826A8-5BAE-1F25-A160-866F809C4B8F}"/>
          </ac:spMkLst>
        </pc:spChg>
        <pc:picChg chg="add mod">
          <ac:chgData name="kübra öztürkoğlu" userId="dabc1b17dc7d2020" providerId="LiveId" clId="{404C6694-0496-442C-8DB3-054BF91EFF28}" dt="2024-01-18T11:49:02.283" v="7292" actId="1076"/>
          <ac:picMkLst>
            <pc:docMk/>
            <pc:sldMk cId="575796466" sldId="346"/>
            <ac:picMk id="4" creationId="{FB1F031C-17C3-8C31-9845-43057DCA2E42}"/>
          </ac:picMkLst>
        </pc:picChg>
      </pc:sldChg>
      <pc:sldChg chg="modSp new mod">
        <pc:chgData name="kübra öztürkoğlu" userId="dabc1b17dc7d2020" providerId="LiveId" clId="{404C6694-0496-442C-8DB3-054BF91EFF28}" dt="2024-01-18T12:36:25.705" v="7868"/>
        <pc:sldMkLst>
          <pc:docMk/>
          <pc:sldMk cId="4073064647" sldId="347"/>
        </pc:sldMkLst>
        <pc:spChg chg="mod">
          <ac:chgData name="kübra öztürkoğlu" userId="dabc1b17dc7d2020" providerId="LiveId" clId="{404C6694-0496-442C-8DB3-054BF91EFF28}" dt="2024-01-18T12:36:25.705" v="7868"/>
          <ac:spMkLst>
            <pc:docMk/>
            <pc:sldMk cId="4073064647" sldId="347"/>
            <ac:spMk id="2" creationId="{6DA73EB1-5D60-21E5-830C-EED291F0E8D9}"/>
          </ac:spMkLst>
        </pc:spChg>
        <pc:spChg chg="mod">
          <ac:chgData name="kübra öztürkoğlu" userId="dabc1b17dc7d2020" providerId="LiveId" clId="{404C6694-0496-442C-8DB3-054BF91EFF28}" dt="2024-01-18T12:36:25.705" v="7868"/>
          <ac:spMkLst>
            <pc:docMk/>
            <pc:sldMk cId="4073064647" sldId="347"/>
            <ac:spMk id="3" creationId="{DD38B8CB-2109-87DF-E474-3CDC6AE9C749}"/>
          </ac:spMkLst>
        </pc:spChg>
      </pc:sldChg>
      <pc:sldChg chg="addSp delSp modSp new mod setBg">
        <pc:chgData name="kübra öztürkoğlu" userId="dabc1b17dc7d2020" providerId="LiveId" clId="{404C6694-0496-442C-8DB3-054BF91EFF28}" dt="2024-01-18T12:39:20.734" v="7979" actId="26606"/>
        <pc:sldMkLst>
          <pc:docMk/>
          <pc:sldMk cId="3032357211" sldId="348"/>
        </pc:sldMkLst>
        <pc:spChg chg="mod">
          <ac:chgData name="kübra öztürkoğlu" userId="dabc1b17dc7d2020" providerId="LiveId" clId="{404C6694-0496-442C-8DB3-054BF91EFF28}" dt="2024-01-18T12:39:20.734" v="7979" actId="26606"/>
          <ac:spMkLst>
            <pc:docMk/>
            <pc:sldMk cId="3032357211" sldId="348"/>
            <ac:spMk id="2" creationId="{DFE175F5-CE6B-46AC-34DE-87D71DEBD232}"/>
          </ac:spMkLst>
        </pc:spChg>
        <pc:spChg chg="mod">
          <ac:chgData name="kübra öztürkoğlu" userId="dabc1b17dc7d2020" providerId="LiveId" clId="{404C6694-0496-442C-8DB3-054BF91EFF28}" dt="2024-01-18T12:39:20.734" v="7979" actId="26606"/>
          <ac:spMkLst>
            <pc:docMk/>
            <pc:sldMk cId="3032357211" sldId="348"/>
            <ac:spMk id="3" creationId="{9D878A6F-A95F-09CD-A192-04353E67195B}"/>
          </ac:spMkLst>
        </pc:spChg>
        <pc:spChg chg="add del">
          <ac:chgData name="kübra öztürkoğlu" userId="dabc1b17dc7d2020" providerId="LiveId" clId="{404C6694-0496-442C-8DB3-054BF91EFF28}" dt="2024-01-18T12:39:20.734" v="7979" actId="26606"/>
          <ac:spMkLst>
            <pc:docMk/>
            <pc:sldMk cId="3032357211" sldId="348"/>
            <ac:spMk id="9" creationId="{DB66C9CD-6BF4-44CA-8078-0BB819080761}"/>
          </ac:spMkLst>
        </pc:spChg>
        <pc:picChg chg="add del">
          <ac:chgData name="kübra öztürkoğlu" userId="dabc1b17dc7d2020" providerId="LiveId" clId="{404C6694-0496-442C-8DB3-054BF91EFF28}" dt="2024-01-18T12:39:20.734" v="7979" actId="26606"/>
          <ac:picMkLst>
            <pc:docMk/>
            <pc:sldMk cId="3032357211" sldId="348"/>
            <ac:picMk id="5" creationId="{C073F7D9-512F-B0D3-6BD0-17FF5CB70D1A}"/>
          </ac:picMkLst>
        </pc:picChg>
        <pc:cxnChg chg="add del">
          <ac:chgData name="kübra öztürkoğlu" userId="dabc1b17dc7d2020" providerId="LiveId" clId="{404C6694-0496-442C-8DB3-054BF91EFF28}" dt="2024-01-18T12:39:20.734" v="7979" actId="26606"/>
          <ac:cxnSpMkLst>
            <pc:docMk/>
            <pc:sldMk cId="3032357211" sldId="348"/>
            <ac:cxnSpMk id="11" creationId="{77C6DF49-CBE3-4038-AC78-35DE4FD7CE8E}"/>
          </ac:cxnSpMkLst>
        </pc:cxnChg>
      </pc:sldChg>
      <pc:sldChg chg="modSp new mod">
        <pc:chgData name="kübra öztürkoğlu" userId="dabc1b17dc7d2020" providerId="LiveId" clId="{404C6694-0496-442C-8DB3-054BF91EFF28}" dt="2024-01-18T12:44:57.834" v="7982" actId="27636"/>
        <pc:sldMkLst>
          <pc:docMk/>
          <pc:sldMk cId="2220028138" sldId="349"/>
        </pc:sldMkLst>
        <pc:spChg chg="mod">
          <ac:chgData name="kübra öztürkoğlu" userId="dabc1b17dc7d2020" providerId="LiveId" clId="{404C6694-0496-442C-8DB3-054BF91EFF28}" dt="2024-01-18T12:36:25.705" v="7868"/>
          <ac:spMkLst>
            <pc:docMk/>
            <pc:sldMk cId="2220028138" sldId="349"/>
            <ac:spMk id="2" creationId="{D507504F-125D-3886-4556-7B10E6C0D82F}"/>
          </ac:spMkLst>
        </pc:spChg>
        <pc:spChg chg="mod">
          <ac:chgData name="kübra öztürkoğlu" userId="dabc1b17dc7d2020" providerId="LiveId" clId="{404C6694-0496-442C-8DB3-054BF91EFF28}" dt="2024-01-18T12:44:57.834" v="7982" actId="27636"/>
          <ac:spMkLst>
            <pc:docMk/>
            <pc:sldMk cId="2220028138" sldId="349"/>
            <ac:spMk id="3" creationId="{27850CE5-CE09-E47A-E5F6-D193C91C9051}"/>
          </ac:spMkLst>
        </pc:spChg>
      </pc:sldChg>
      <pc:sldChg chg="addSp modSp new mod">
        <pc:chgData name="kübra öztürkoğlu" userId="dabc1b17dc7d2020" providerId="LiveId" clId="{404C6694-0496-442C-8DB3-054BF91EFF28}" dt="2024-01-18T12:46:47.311" v="8078" actId="20577"/>
        <pc:sldMkLst>
          <pc:docMk/>
          <pc:sldMk cId="1939812866" sldId="350"/>
        </pc:sldMkLst>
        <pc:spChg chg="mod">
          <ac:chgData name="kübra öztürkoğlu" userId="dabc1b17dc7d2020" providerId="LiveId" clId="{404C6694-0496-442C-8DB3-054BF91EFF28}" dt="2024-01-18T12:36:25.705" v="7868"/>
          <ac:spMkLst>
            <pc:docMk/>
            <pc:sldMk cId="1939812866" sldId="350"/>
            <ac:spMk id="2" creationId="{E4A59A17-F17A-BB22-4736-6831C94673F5}"/>
          </ac:spMkLst>
        </pc:spChg>
        <pc:spChg chg="mod">
          <ac:chgData name="kübra öztürkoğlu" userId="dabc1b17dc7d2020" providerId="LiveId" clId="{404C6694-0496-442C-8DB3-054BF91EFF28}" dt="2024-01-18T12:46:47.311" v="8078" actId="20577"/>
          <ac:spMkLst>
            <pc:docMk/>
            <pc:sldMk cId="1939812866" sldId="350"/>
            <ac:spMk id="3" creationId="{5F832B38-7637-CDF1-0288-03DE8F37B7D2}"/>
          </ac:spMkLst>
        </pc:spChg>
        <pc:spChg chg="add">
          <ac:chgData name="kübra öztürkoğlu" userId="dabc1b17dc7d2020" providerId="LiveId" clId="{404C6694-0496-442C-8DB3-054BF91EFF28}" dt="2024-01-18T12:07:54.613" v="7418"/>
          <ac:spMkLst>
            <pc:docMk/>
            <pc:sldMk cId="1939812866" sldId="350"/>
            <ac:spMk id="4" creationId="{874019A5-52BE-7D47-94C7-735B72DFC238}"/>
          </ac:spMkLst>
        </pc:spChg>
        <pc:spChg chg="add">
          <ac:chgData name="kübra öztürkoğlu" userId="dabc1b17dc7d2020" providerId="LiveId" clId="{404C6694-0496-442C-8DB3-054BF91EFF28}" dt="2024-01-18T12:07:59.248" v="7419"/>
          <ac:spMkLst>
            <pc:docMk/>
            <pc:sldMk cId="1939812866" sldId="350"/>
            <ac:spMk id="5" creationId="{FBCD1045-D105-2A1C-6136-102E895600DF}"/>
          </ac:spMkLst>
        </pc:spChg>
        <pc:spChg chg="add">
          <ac:chgData name="kübra öztürkoğlu" userId="dabc1b17dc7d2020" providerId="LiveId" clId="{404C6694-0496-442C-8DB3-054BF91EFF28}" dt="2024-01-18T12:08:34.282" v="7444"/>
          <ac:spMkLst>
            <pc:docMk/>
            <pc:sldMk cId="1939812866" sldId="350"/>
            <ac:spMk id="6" creationId="{60F91ABB-DBE9-E544-B5B7-C538D0638118}"/>
          </ac:spMkLst>
        </pc:spChg>
        <pc:spChg chg="add">
          <ac:chgData name="kübra öztürkoğlu" userId="dabc1b17dc7d2020" providerId="LiveId" clId="{404C6694-0496-442C-8DB3-054BF91EFF28}" dt="2024-01-18T12:08:55.595" v="7445"/>
          <ac:spMkLst>
            <pc:docMk/>
            <pc:sldMk cId="1939812866" sldId="350"/>
            <ac:spMk id="7" creationId="{E20BD9F3-9D0C-76A9-6DCF-EF6BFEC2C13B}"/>
          </ac:spMkLst>
        </pc:spChg>
      </pc:sldChg>
      <pc:sldChg chg="modSp new mod">
        <pc:chgData name="kübra öztürkoğlu" userId="dabc1b17dc7d2020" providerId="LiveId" clId="{404C6694-0496-442C-8DB3-054BF91EFF28}" dt="2024-01-18T21:17:12.461" v="9702" actId="27636"/>
        <pc:sldMkLst>
          <pc:docMk/>
          <pc:sldMk cId="3872878449" sldId="351"/>
        </pc:sldMkLst>
        <pc:spChg chg="mod">
          <ac:chgData name="kübra öztürkoğlu" userId="dabc1b17dc7d2020" providerId="LiveId" clId="{404C6694-0496-442C-8DB3-054BF91EFF28}" dt="2024-01-18T12:36:25.705" v="7868"/>
          <ac:spMkLst>
            <pc:docMk/>
            <pc:sldMk cId="3872878449" sldId="351"/>
            <ac:spMk id="2" creationId="{9AA19752-CE49-00A8-FEA2-30A28B1EC9C9}"/>
          </ac:spMkLst>
        </pc:spChg>
        <pc:spChg chg="mod">
          <ac:chgData name="kübra öztürkoğlu" userId="dabc1b17dc7d2020" providerId="LiveId" clId="{404C6694-0496-442C-8DB3-054BF91EFF28}" dt="2024-01-18T21:17:12.461" v="9702" actId="27636"/>
          <ac:spMkLst>
            <pc:docMk/>
            <pc:sldMk cId="3872878449" sldId="351"/>
            <ac:spMk id="3" creationId="{66E88086-E799-35A8-BBD8-8BEE17E97CD2}"/>
          </ac:spMkLst>
        </pc:spChg>
      </pc:sldChg>
      <pc:sldChg chg="modSp new mod">
        <pc:chgData name="kübra öztürkoğlu" userId="dabc1b17dc7d2020" providerId="LiveId" clId="{404C6694-0496-442C-8DB3-054BF91EFF28}" dt="2024-01-18T12:49:11.751" v="8102" actId="20577"/>
        <pc:sldMkLst>
          <pc:docMk/>
          <pc:sldMk cId="2011013208" sldId="352"/>
        </pc:sldMkLst>
        <pc:spChg chg="mod">
          <ac:chgData name="kübra öztürkoğlu" userId="dabc1b17dc7d2020" providerId="LiveId" clId="{404C6694-0496-442C-8DB3-054BF91EFF28}" dt="2024-01-18T12:16:14.570" v="7637" actId="1076"/>
          <ac:spMkLst>
            <pc:docMk/>
            <pc:sldMk cId="2011013208" sldId="352"/>
            <ac:spMk id="2" creationId="{E9CFC8EA-9402-AE3E-E0B4-6580E6E99918}"/>
          </ac:spMkLst>
        </pc:spChg>
        <pc:spChg chg="mod">
          <ac:chgData name="kübra öztürkoğlu" userId="dabc1b17dc7d2020" providerId="LiveId" clId="{404C6694-0496-442C-8DB3-054BF91EFF28}" dt="2024-01-18T12:49:11.751" v="8102" actId="20577"/>
          <ac:spMkLst>
            <pc:docMk/>
            <pc:sldMk cId="2011013208" sldId="352"/>
            <ac:spMk id="3" creationId="{95B6491B-3BE8-4036-1F33-CCB63A16C62A}"/>
          </ac:spMkLst>
        </pc:spChg>
      </pc:sldChg>
      <pc:sldChg chg="modSp new mod">
        <pc:chgData name="kübra öztürkoğlu" userId="dabc1b17dc7d2020" providerId="LiveId" clId="{404C6694-0496-442C-8DB3-054BF91EFF28}" dt="2024-01-18T12:50:14.537" v="8106" actId="255"/>
        <pc:sldMkLst>
          <pc:docMk/>
          <pc:sldMk cId="4093353842" sldId="353"/>
        </pc:sldMkLst>
        <pc:spChg chg="mod">
          <ac:chgData name="kübra öztürkoğlu" userId="dabc1b17dc7d2020" providerId="LiveId" clId="{404C6694-0496-442C-8DB3-054BF91EFF28}" dt="2024-01-18T12:36:25.705" v="7868"/>
          <ac:spMkLst>
            <pc:docMk/>
            <pc:sldMk cId="4093353842" sldId="353"/>
            <ac:spMk id="2" creationId="{64D45466-8B61-52AD-9B70-5A40A2494FCF}"/>
          </ac:spMkLst>
        </pc:spChg>
        <pc:spChg chg="mod">
          <ac:chgData name="kübra öztürkoğlu" userId="dabc1b17dc7d2020" providerId="LiveId" clId="{404C6694-0496-442C-8DB3-054BF91EFF28}" dt="2024-01-18T12:50:14.537" v="8106" actId="255"/>
          <ac:spMkLst>
            <pc:docMk/>
            <pc:sldMk cId="4093353842" sldId="353"/>
            <ac:spMk id="3" creationId="{55FD5853-FA66-7879-F8DE-8F46C1598856}"/>
          </ac:spMkLst>
        </pc:spChg>
      </pc:sldChg>
      <pc:sldChg chg="modSp new mod">
        <pc:chgData name="kübra öztürkoğlu" userId="dabc1b17dc7d2020" providerId="LiveId" clId="{404C6694-0496-442C-8DB3-054BF91EFF28}" dt="2024-01-18T12:50:26.534" v="8107" actId="255"/>
        <pc:sldMkLst>
          <pc:docMk/>
          <pc:sldMk cId="4099726046" sldId="354"/>
        </pc:sldMkLst>
        <pc:spChg chg="mod">
          <ac:chgData name="kübra öztürkoğlu" userId="dabc1b17dc7d2020" providerId="LiveId" clId="{404C6694-0496-442C-8DB3-054BF91EFF28}" dt="2024-01-18T12:36:25.705" v="7868"/>
          <ac:spMkLst>
            <pc:docMk/>
            <pc:sldMk cId="4099726046" sldId="354"/>
            <ac:spMk id="2" creationId="{E96B51DA-1013-1E23-035F-A9F2F2B406D8}"/>
          </ac:spMkLst>
        </pc:spChg>
        <pc:spChg chg="mod">
          <ac:chgData name="kübra öztürkoğlu" userId="dabc1b17dc7d2020" providerId="LiveId" clId="{404C6694-0496-442C-8DB3-054BF91EFF28}" dt="2024-01-18T12:50:26.534" v="8107" actId="255"/>
          <ac:spMkLst>
            <pc:docMk/>
            <pc:sldMk cId="4099726046" sldId="354"/>
            <ac:spMk id="3" creationId="{878CDA46-348D-5C41-9DBD-572115DDF534}"/>
          </ac:spMkLst>
        </pc:spChg>
      </pc:sldChg>
      <pc:sldChg chg="modSp new mod">
        <pc:chgData name="kübra öztürkoğlu" userId="dabc1b17dc7d2020" providerId="LiveId" clId="{404C6694-0496-442C-8DB3-054BF91EFF28}" dt="2024-01-18T12:36:25.705" v="7868"/>
        <pc:sldMkLst>
          <pc:docMk/>
          <pc:sldMk cId="256849574" sldId="355"/>
        </pc:sldMkLst>
        <pc:spChg chg="mod">
          <ac:chgData name="kübra öztürkoğlu" userId="dabc1b17dc7d2020" providerId="LiveId" clId="{404C6694-0496-442C-8DB3-054BF91EFF28}" dt="2024-01-18T12:36:25.705" v="7868"/>
          <ac:spMkLst>
            <pc:docMk/>
            <pc:sldMk cId="256849574" sldId="355"/>
            <ac:spMk id="2" creationId="{592692A3-1645-0D8F-BE9A-86CFEDF03418}"/>
          </ac:spMkLst>
        </pc:spChg>
        <pc:spChg chg="mod">
          <ac:chgData name="kübra öztürkoğlu" userId="dabc1b17dc7d2020" providerId="LiveId" clId="{404C6694-0496-442C-8DB3-054BF91EFF28}" dt="2024-01-18T12:36:25.705" v="7868"/>
          <ac:spMkLst>
            <pc:docMk/>
            <pc:sldMk cId="256849574" sldId="355"/>
            <ac:spMk id="3" creationId="{0911CE22-80E6-BAE2-DB74-E6201FCEF14D}"/>
          </ac:spMkLst>
        </pc:spChg>
      </pc:sldChg>
      <pc:sldChg chg="modSp new mod">
        <pc:chgData name="kübra öztürkoğlu" userId="dabc1b17dc7d2020" providerId="LiveId" clId="{404C6694-0496-442C-8DB3-054BF91EFF28}" dt="2024-01-23T22:35:21.521" v="10696" actId="20577"/>
        <pc:sldMkLst>
          <pc:docMk/>
          <pc:sldMk cId="1336254848" sldId="356"/>
        </pc:sldMkLst>
        <pc:spChg chg="mod">
          <ac:chgData name="kübra öztürkoğlu" userId="dabc1b17dc7d2020" providerId="LiveId" clId="{404C6694-0496-442C-8DB3-054BF91EFF28}" dt="2024-01-18T12:36:25.705" v="7868"/>
          <ac:spMkLst>
            <pc:docMk/>
            <pc:sldMk cId="1336254848" sldId="356"/>
            <ac:spMk id="2" creationId="{A9B8C969-BF62-349E-7D48-76E2C6D2A59F}"/>
          </ac:spMkLst>
        </pc:spChg>
        <pc:spChg chg="mod">
          <ac:chgData name="kübra öztürkoğlu" userId="dabc1b17dc7d2020" providerId="LiveId" clId="{404C6694-0496-442C-8DB3-054BF91EFF28}" dt="2024-01-23T22:35:21.521" v="10696" actId="20577"/>
          <ac:spMkLst>
            <pc:docMk/>
            <pc:sldMk cId="1336254848" sldId="356"/>
            <ac:spMk id="3" creationId="{146EA188-6AD7-1110-FEB0-5C6EE30B3368}"/>
          </ac:spMkLst>
        </pc:spChg>
      </pc:sldChg>
      <pc:sldChg chg="modSp new mod">
        <pc:chgData name="kübra öztürkoğlu" userId="dabc1b17dc7d2020" providerId="LiveId" clId="{404C6694-0496-442C-8DB3-054BF91EFF28}" dt="2024-01-18T12:36:25.705" v="7868"/>
        <pc:sldMkLst>
          <pc:docMk/>
          <pc:sldMk cId="2406311255" sldId="357"/>
        </pc:sldMkLst>
        <pc:spChg chg="mod">
          <ac:chgData name="kübra öztürkoğlu" userId="dabc1b17dc7d2020" providerId="LiveId" clId="{404C6694-0496-442C-8DB3-054BF91EFF28}" dt="2024-01-18T12:36:25.705" v="7868"/>
          <ac:spMkLst>
            <pc:docMk/>
            <pc:sldMk cId="2406311255" sldId="357"/>
            <ac:spMk id="2" creationId="{E1860895-DD77-B668-B68A-0F416CCDAB5C}"/>
          </ac:spMkLst>
        </pc:spChg>
        <pc:spChg chg="mod">
          <ac:chgData name="kübra öztürkoğlu" userId="dabc1b17dc7d2020" providerId="LiveId" clId="{404C6694-0496-442C-8DB3-054BF91EFF28}" dt="2024-01-18T12:36:25.705" v="7868"/>
          <ac:spMkLst>
            <pc:docMk/>
            <pc:sldMk cId="2406311255" sldId="357"/>
            <ac:spMk id="3" creationId="{CB6D7A09-CB06-D7FC-4CF2-7D0CE345E94D}"/>
          </ac:spMkLst>
        </pc:spChg>
      </pc:sldChg>
      <pc:sldChg chg="modSp new mod">
        <pc:chgData name="kübra öztürkoğlu" userId="dabc1b17dc7d2020" providerId="LiveId" clId="{404C6694-0496-442C-8DB3-054BF91EFF28}" dt="2024-01-23T22:36:33.142" v="10698" actId="255"/>
        <pc:sldMkLst>
          <pc:docMk/>
          <pc:sldMk cId="4103456409" sldId="358"/>
        </pc:sldMkLst>
        <pc:spChg chg="mod">
          <ac:chgData name="kübra öztürkoğlu" userId="dabc1b17dc7d2020" providerId="LiveId" clId="{404C6694-0496-442C-8DB3-054BF91EFF28}" dt="2024-01-18T12:36:25.705" v="7868"/>
          <ac:spMkLst>
            <pc:docMk/>
            <pc:sldMk cId="4103456409" sldId="358"/>
            <ac:spMk id="2" creationId="{486D8ABB-7021-2A93-C2B1-C78A5599540A}"/>
          </ac:spMkLst>
        </pc:spChg>
        <pc:spChg chg="mod">
          <ac:chgData name="kübra öztürkoğlu" userId="dabc1b17dc7d2020" providerId="LiveId" clId="{404C6694-0496-442C-8DB3-054BF91EFF28}" dt="2024-01-23T22:36:33.142" v="10698" actId="255"/>
          <ac:spMkLst>
            <pc:docMk/>
            <pc:sldMk cId="4103456409" sldId="358"/>
            <ac:spMk id="3" creationId="{8F8515D1-A8B2-C3C9-9555-2A3F474B5DB8}"/>
          </ac:spMkLst>
        </pc:spChg>
      </pc:sldChg>
      <pc:sldChg chg="modSp new mod">
        <pc:chgData name="kübra öztürkoğlu" userId="dabc1b17dc7d2020" providerId="LiveId" clId="{404C6694-0496-442C-8DB3-054BF91EFF28}" dt="2024-01-18T12:51:37.816" v="8111" actId="20577"/>
        <pc:sldMkLst>
          <pc:docMk/>
          <pc:sldMk cId="815043774" sldId="359"/>
        </pc:sldMkLst>
        <pc:spChg chg="mod">
          <ac:chgData name="kübra öztürkoğlu" userId="dabc1b17dc7d2020" providerId="LiveId" clId="{404C6694-0496-442C-8DB3-054BF91EFF28}" dt="2024-01-18T12:36:25.705" v="7868"/>
          <ac:spMkLst>
            <pc:docMk/>
            <pc:sldMk cId="815043774" sldId="359"/>
            <ac:spMk id="2" creationId="{2D0DE24C-E2D5-8EF9-A4AF-9A4221427ADD}"/>
          </ac:spMkLst>
        </pc:spChg>
        <pc:spChg chg="mod">
          <ac:chgData name="kübra öztürkoğlu" userId="dabc1b17dc7d2020" providerId="LiveId" clId="{404C6694-0496-442C-8DB3-054BF91EFF28}" dt="2024-01-18T12:51:37.816" v="8111" actId="20577"/>
          <ac:spMkLst>
            <pc:docMk/>
            <pc:sldMk cId="815043774" sldId="359"/>
            <ac:spMk id="3" creationId="{8BC35569-8B43-EA89-AD07-57DDF4D94E85}"/>
          </ac:spMkLst>
        </pc:spChg>
      </pc:sldChg>
      <pc:sldChg chg="modSp new mod">
        <pc:chgData name="kübra öztürkoğlu" userId="dabc1b17dc7d2020" providerId="LiveId" clId="{404C6694-0496-442C-8DB3-054BF91EFF28}" dt="2024-01-23T22:37:19.480" v="10700" actId="27636"/>
        <pc:sldMkLst>
          <pc:docMk/>
          <pc:sldMk cId="618708709" sldId="360"/>
        </pc:sldMkLst>
        <pc:spChg chg="mod">
          <ac:chgData name="kübra öztürkoğlu" userId="dabc1b17dc7d2020" providerId="LiveId" clId="{404C6694-0496-442C-8DB3-054BF91EFF28}" dt="2024-01-18T12:36:25.705" v="7868"/>
          <ac:spMkLst>
            <pc:docMk/>
            <pc:sldMk cId="618708709" sldId="360"/>
            <ac:spMk id="2" creationId="{74519E1A-0FE3-1C65-A293-215E4B5417A9}"/>
          </ac:spMkLst>
        </pc:spChg>
        <pc:spChg chg="mod">
          <ac:chgData name="kübra öztürkoğlu" userId="dabc1b17dc7d2020" providerId="LiveId" clId="{404C6694-0496-442C-8DB3-054BF91EFF28}" dt="2024-01-23T22:37:19.480" v="10700" actId="27636"/>
          <ac:spMkLst>
            <pc:docMk/>
            <pc:sldMk cId="618708709" sldId="360"/>
            <ac:spMk id="3" creationId="{D0905A4F-D117-2F4F-B8D0-31C332071E82}"/>
          </ac:spMkLst>
        </pc:spChg>
      </pc:sldChg>
      <pc:sldChg chg="new del">
        <pc:chgData name="kübra öztürkoğlu" userId="dabc1b17dc7d2020" providerId="LiveId" clId="{404C6694-0496-442C-8DB3-054BF91EFF28}" dt="2024-01-18T12:34:00.236" v="7805" actId="47"/>
        <pc:sldMkLst>
          <pc:docMk/>
          <pc:sldMk cId="285325264" sldId="361"/>
        </pc:sldMkLst>
      </pc:sldChg>
      <pc:sldChg chg="modSp new mod ord">
        <pc:chgData name="kübra öztürkoğlu" userId="dabc1b17dc7d2020" providerId="LiveId" clId="{404C6694-0496-442C-8DB3-054BF91EFF28}" dt="2024-01-22T13:23:53.945" v="10563" actId="1076"/>
        <pc:sldMkLst>
          <pc:docMk/>
          <pc:sldMk cId="3775951540" sldId="361"/>
        </pc:sldMkLst>
        <pc:spChg chg="mod">
          <ac:chgData name="kübra öztürkoğlu" userId="dabc1b17dc7d2020" providerId="LiveId" clId="{404C6694-0496-442C-8DB3-054BF91EFF28}" dt="2024-01-18T13:01:55.714" v="8218" actId="20577"/>
          <ac:spMkLst>
            <pc:docMk/>
            <pc:sldMk cId="3775951540" sldId="361"/>
            <ac:spMk id="2" creationId="{85602A3A-A5CC-637D-B736-CC153CA19BF5}"/>
          </ac:spMkLst>
        </pc:spChg>
        <pc:spChg chg="mod">
          <ac:chgData name="kübra öztürkoğlu" userId="dabc1b17dc7d2020" providerId="LiveId" clId="{404C6694-0496-442C-8DB3-054BF91EFF28}" dt="2024-01-22T13:23:53.945" v="10563" actId="1076"/>
          <ac:spMkLst>
            <pc:docMk/>
            <pc:sldMk cId="3775951540" sldId="361"/>
            <ac:spMk id="3" creationId="{A486AD35-C0B4-6234-5B42-451F3BC61C1F}"/>
          </ac:spMkLst>
        </pc:spChg>
      </pc:sldChg>
      <pc:sldChg chg="modSp new mod">
        <pc:chgData name="kübra öztürkoğlu" userId="dabc1b17dc7d2020" providerId="LiveId" clId="{404C6694-0496-442C-8DB3-054BF91EFF28}" dt="2024-01-18T13:08:16.702" v="8388"/>
        <pc:sldMkLst>
          <pc:docMk/>
          <pc:sldMk cId="1761767316" sldId="362"/>
        </pc:sldMkLst>
        <pc:spChg chg="mod">
          <ac:chgData name="kübra öztürkoğlu" userId="dabc1b17dc7d2020" providerId="LiveId" clId="{404C6694-0496-442C-8DB3-054BF91EFF28}" dt="2024-01-18T13:08:16.702" v="8388"/>
          <ac:spMkLst>
            <pc:docMk/>
            <pc:sldMk cId="1761767316" sldId="362"/>
            <ac:spMk id="2" creationId="{5D8ACBA4-B6B3-1AE9-14DB-9E458D70FF06}"/>
          </ac:spMkLst>
        </pc:spChg>
        <pc:spChg chg="mod">
          <ac:chgData name="kübra öztürkoğlu" userId="dabc1b17dc7d2020" providerId="LiveId" clId="{404C6694-0496-442C-8DB3-054BF91EFF28}" dt="2024-01-18T13:03:32.123" v="8223"/>
          <ac:spMkLst>
            <pc:docMk/>
            <pc:sldMk cId="1761767316" sldId="362"/>
            <ac:spMk id="3" creationId="{5F417D3D-7E17-ADB7-1F4A-FE28A6505B47}"/>
          </ac:spMkLst>
        </pc:spChg>
      </pc:sldChg>
      <pc:sldChg chg="modSp new mod ord">
        <pc:chgData name="kübra öztürkoğlu" userId="dabc1b17dc7d2020" providerId="LiveId" clId="{404C6694-0496-442C-8DB3-054BF91EFF28}" dt="2024-01-18T13:18:20.585" v="8505" actId="13926"/>
        <pc:sldMkLst>
          <pc:docMk/>
          <pc:sldMk cId="3029767621" sldId="363"/>
        </pc:sldMkLst>
        <pc:spChg chg="mod">
          <ac:chgData name="kübra öztürkoğlu" userId="dabc1b17dc7d2020" providerId="LiveId" clId="{404C6694-0496-442C-8DB3-054BF91EFF28}" dt="2024-01-18T13:17:24.089" v="8495" actId="20577"/>
          <ac:spMkLst>
            <pc:docMk/>
            <pc:sldMk cId="3029767621" sldId="363"/>
            <ac:spMk id="2" creationId="{490AA1A8-F032-3528-320F-797CC3F3A961}"/>
          </ac:spMkLst>
        </pc:spChg>
        <pc:spChg chg="mod">
          <ac:chgData name="kübra öztürkoğlu" userId="dabc1b17dc7d2020" providerId="LiveId" clId="{404C6694-0496-442C-8DB3-054BF91EFF28}" dt="2024-01-18T13:18:20.585" v="8505" actId="13926"/>
          <ac:spMkLst>
            <pc:docMk/>
            <pc:sldMk cId="3029767621" sldId="363"/>
            <ac:spMk id="3" creationId="{AFDD86AE-68D8-E21B-9817-2BAD4EFFD85D}"/>
          </ac:spMkLst>
        </pc:spChg>
      </pc:sldChg>
      <pc:sldChg chg="modSp new mod">
        <pc:chgData name="kübra öztürkoğlu" userId="dabc1b17dc7d2020" providerId="LiveId" clId="{404C6694-0496-442C-8DB3-054BF91EFF28}" dt="2024-01-23T22:55:32.161" v="10744" actId="20577"/>
        <pc:sldMkLst>
          <pc:docMk/>
          <pc:sldMk cId="2787559533" sldId="364"/>
        </pc:sldMkLst>
        <pc:spChg chg="mod">
          <ac:chgData name="kübra öztürkoğlu" userId="dabc1b17dc7d2020" providerId="LiveId" clId="{404C6694-0496-442C-8DB3-054BF91EFF28}" dt="2024-01-18T13:21:32.956" v="8527" actId="20577"/>
          <ac:spMkLst>
            <pc:docMk/>
            <pc:sldMk cId="2787559533" sldId="364"/>
            <ac:spMk id="2" creationId="{B77AFDDA-6775-614A-F1DF-1D3DA5CA264B}"/>
          </ac:spMkLst>
        </pc:spChg>
        <pc:spChg chg="mod">
          <ac:chgData name="kübra öztürkoğlu" userId="dabc1b17dc7d2020" providerId="LiveId" clId="{404C6694-0496-442C-8DB3-054BF91EFF28}" dt="2024-01-23T22:55:32.161" v="10744" actId="20577"/>
          <ac:spMkLst>
            <pc:docMk/>
            <pc:sldMk cId="2787559533" sldId="364"/>
            <ac:spMk id="3" creationId="{71BF0194-3B07-D927-4A13-08AB5CEDC352}"/>
          </ac:spMkLst>
        </pc:spChg>
      </pc:sldChg>
      <pc:sldChg chg="modSp new mod">
        <pc:chgData name="kübra öztürkoğlu" userId="dabc1b17dc7d2020" providerId="LiveId" clId="{404C6694-0496-442C-8DB3-054BF91EFF28}" dt="2024-01-18T13:25:26.732" v="8740"/>
        <pc:sldMkLst>
          <pc:docMk/>
          <pc:sldMk cId="2453091960" sldId="365"/>
        </pc:sldMkLst>
        <pc:spChg chg="mod">
          <ac:chgData name="kübra öztürkoğlu" userId="dabc1b17dc7d2020" providerId="LiveId" clId="{404C6694-0496-442C-8DB3-054BF91EFF28}" dt="2024-01-18T13:25:26.732" v="8740"/>
          <ac:spMkLst>
            <pc:docMk/>
            <pc:sldMk cId="2453091960" sldId="365"/>
            <ac:spMk id="2" creationId="{986B57C7-3EEE-6FBE-CD3A-4AE905FFB8C0}"/>
          </ac:spMkLst>
        </pc:spChg>
        <pc:spChg chg="mod">
          <ac:chgData name="kübra öztürkoğlu" userId="dabc1b17dc7d2020" providerId="LiveId" clId="{404C6694-0496-442C-8DB3-054BF91EFF28}" dt="2024-01-18T13:22:54.070" v="8536"/>
          <ac:spMkLst>
            <pc:docMk/>
            <pc:sldMk cId="2453091960" sldId="365"/>
            <ac:spMk id="3" creationId="{28724EB8-2A4D-4F31-A697-CED1D8EA9D77}"/>
          </ac:spMkLst>
        </pc:spChg>
      </pc:sldChg>
      <pc:sldChg chg="modSp new mod">
        <pc:chgData name="kübra öztürkoğlu" userId="dabc1b17dc7d2020" providerId="LiveId" clId="{404C6694-0496-442C-8DB3-054BF91EFF28}" dt="2024-01-18T13:25:30.535" v="8741"/>
        <pc:sldMkLst>
          <pc:docMk/>
          <pc:sldMk cId="2499332055" sldId="366"/>
        </pc:sldMkLst>
        <pc:spChg chg="mod">
          <ac:chgData name="kübra öztürkoğlu" userId="dabc1b17dc7d2020" providerId="LiveId" clId="{404C6694-0496-442C-8DB3-054BF91EFF28}" dt="2024-01-18T13:25:30.535" v="8741"/>
          <ac:spMkLst>
            <pc:docMk/>
            <pc:sldMk cId="2499332055" sldId="366"/>
            <ac:spMk id="2" creationId="{3EFC58B2-BA62-78D2-3BBC-D7590E5E5686}"/>
          </ac:spMkLst>
        </pc:spChg>
        <pc:spChg chg="mod">
          <ac:chgData name="kübra öztürkoğlu" userId="dabc1b17dc7d2020" providerId="LiveId" clId="{404C6694-0496-442C-8DB3-054BF91EFF28}" dt="2024-01-18T13:25:16.218" v="8739" actId="20577"/>
          <ac:spMkLst>
            <pc:docMk/>
            <pc:sldMk cId="2499332055" sldId="366"/>
            <ac:spMk id="3" creationId="{E8A523C5-414C-1FE4-DD4D-2EEA4CE41DC0}"/>
          </ac:spMkLst>
        </pc:spChg>
      </pc:sldChg>
      <pc:sldChg chg="modSp new mod">
        <pc:chgData name="kübra öztürkoğlu" userId="dabc1b17dc7d2020" providerId="LiveId" clId="{404C6694-0496-442C-8DB3-054BF91EFF28}" dt="2024-01-18T13:37:41.325" v="9072" actId="1076"/>
        <pc:sldMkLst>
          <pc:docMk/>
          <pc:sldMk cId="203191565" sldId="367"/>
        </pc:sldMkLst>
        <pc:spChg chg="mod">
          <ac:chgData name="kübra öztürkoğlu" userId="dabc1b17dc7d2020" providerId="LiveId" clId="{404C6694-0496-442C-8DB3-054BF91EFF28}" dt="2024-01-18T13:37:41.325" v="9072" actId="1076"/>
          <ac:spMkLst>
            <pc:docMk/>
            <pc:sldMk cId="203191565" sldId="367"/>
            <ac:spMk id="2" creationId="{99184834-60B2-A690-587B-4C7EDC008B2A}"/>
          </ac:spMkLst>
        </pc:spChg>
        <pc:spChg chg="mod">
          <ac:chgData name="kübra öztürkoğlu" userId="dabc1b17dc7d2020" providerId="LiveId" clId="{404C6694-0496-442C-8DB3-054BF91EFF28}" dt="2024-01-18T13:27:27.901" v="8892" actId="20577"/>
          <ac:spMkLst>
            <pc:docMk/>
            <pc:sldMk cId="203191565" sldId="367"/>
            <ac:spMk id="3" creationId="{F65F52A5-8C86-1CB1-8C10-B1B0FA3DB459}"/>
          </ac:spMkLst>
        </pc:spChg>
      </pc:sldChg>
      <pc:sldChg chg="modSp new mod">
        <pc:chgData name="kübra öztürkoğlu" userId="dabc1b17dc7d2020" providerId="LiveId" clId="{404C6694-0496-442C-8DB3-054BF91EFF28}" dt="2024-01-19T13:30:41.213" v="10028" actId="1076"/>
        <pc:sldMkLst>
          <pc:docMk/>
          <pc:sldMk cId="4152798269" sldId="368"/>
        </pc:sldMkLst>
        <pc:spChg chg="mod">
          <ac:chgData name="kübra öztürkoğlu" userId="dabc1b17dc7d2020" providerId="LiveId" clId="{404C6694-0496-442C-8DB3-054BF91EFF28}" dt="2024-01-19T13:30:41.213" v="10028" actId="1076"/>
          <ac:spMkLst>
            <pc:docMk/>
            <pc:sldMk cId="4152798269" sldId="368"/>
            <ac:spMk id="2" creationId="{5E429043-BD9E-EDF9-A6A6-FFD29B6BD9F9}"/>
          </ac:spMkLst>
        </pc:spChg>
        <pc:spChg chg="mod">
          <ac:chgData name="kübra öztürkoğlu" userId="dabc1b17dc7d2020" providerId="LiveId" clId="{404C6694-0496-442C-8DB3-054BF91EFF28}" dt="2024-01-19T13:30:37.257" v="10027" actId="1076"/>
          <ac:spMkLst>
            <pc:docMk/>
            <pc:sldMk cId="4152798269" sldId="368"/>
            <ac:spMk id="3" creationId="{1882A5EF-D5BB-03EA-95F5-D6F6BB61032A}"/>
          </ac:spMkLst>
        </pc:spChg>
      </pc:sldChg>
      <pc:sldChg chg="modSp new mod">
        <pc:chgData name="kübra öztürkoğlu" userId="dabc1b17dc7d2020" providerId="LiveId" clId="{404C6694-0496-442C-8DB3-054BF91EFF28}" dt="2024-01-18T13:37:02.858" v="9069" actId="13926"/>
        <pc:sldMkLst>
          <pc:docMk/>
          <pc:sldMk cId="2372703237" sldId="369"/>
        </pc:sldMkLst>
        <pc:spChg chg="mod">
          <ac:chgData name="kübra öztürkoğlu" userId="dabc1b17dc7d2020" providerId="LiveId" clId="{404C6694-0496-442C-8DB3-054BF91EFF28}" dt="2024-01-18T13:36:03.994" v="9060" actId="20577"/>
          <ac:spMkLst>
            <pc:docMk/>
            <pc:sldMk cId="2372703237" sldId="369"/>
            <ac:spMk id="2" creationId="{FC916F0F-A32D-CD76-1BBF-95F73B8F0F77}"/>
          </ac:spMkLst>
        </pc:spChg>
        <pc:spChg chg="mod">
          <ac:chgData name="kübra öztürkoğlu" userId="dabc1b17dc7d2020" providerId="LiveId" clId="{404C6694-0496-442C-8DB3-054BF91EFF28}" dt="2024-01-18T13:37:02.858" v="9069" actId="13926"/>
          <ac:spMkLst>
            <pc:docMk/>
            <pc:sldMk cId="2372703237" sldId="369"/>
            <ac:spMk id="3" creationId="{DAF856BA-65C9-5067-5383-F6526B59BA29}"/>
          </ac:spMkLst>
        </pc:spChg>
      </pc:sldChg>
      <pc:sldChg chg="modSp new mod">
        <pc:chgData name="kübra öztürkoğlu" userId="dabc1b17dc7d2020" providerId="LiveId" clId="{404C6694-0496-442C-8DB3-054BF91EFF28}" dt="2024-01-18T21:20:33.039" v="9793" actId="20577"/>
        <pc:sldMkLst>
          <pc:docMk/>
          <pc:sldMk cId="2422331197" sldId="370"/>
        </pc:sldMkLst>
        <pc:spChg chg="mod">
          <ac:chgData name="kübra öztürkoğlu" userId="dabc1b17dc7d2020" providerId="LiveId" clId="{404C6694-0496-442C-8DB3-054BF91EFF28}" dt="2024-01-18T13:37:51.229" v="9073"/>
          <ac:spMkLst>
            <pc:docMk/>
            <pc:sldMk cId="2422331197" sldId="370"/>
            <ac:spMk id="2" creationId="{51A0C207-9C24-92E6-41A9-114832448F80}"/>
          </ac:spMkLst>
        </pc:spChg>
        <pc:spChg chg="mod">
          <ac:chgData name="kübra öztürkoğlu" userId="dabc1b17dc7d2020" providerId="LiveId" clId="{404C6694-0496-442C-8DB3-054BF91EFF28}" dt="2024-01-18T21:20:33.039" v="9793" actId="20577"/>
          <ac:spMkLst>
            <pc:docMk/>
            <pc:sldMk cId="2422331197" sldId="370"/>
            <ac:spMk id="3" creationId="{8C9A0550-B3F0-3FF5-FECE-D4AACCED0525}"/>
          </ac:spMkLst>
        </pc:spChg>
      </pc:sldChg>
      <pc:sldChg chg="modSp new mod">
        <pc:chgData name="kübra öztürkoğlu" userId="dabc1b17dc7d2020" providerId="LiveId" clId="{404C6694-0496-442C-8DB3-054BF91EFF28}" dt="2024-01-18T13:50:09.411" v="9597" actId="1076"/>
        <pc:sldMkLst>
          <pc:docMk/>
          <pc:sldMk cId="2291202249" sldId="371"/>
        </pc:sldMkLst>
        <pc:spChg chg="mod">
          <ac:chgData name="kübra öztürkoğlu" userId="dabc1b17dc7d2020" providerId="LiveId" clId="{404C6694-0496-442C-8DB3-054BF91EFF28}" dt="2024-01-18T13:50:09.411" v="9597" actId="1076"/>
          <ac:spMkLst>
            <pc:docMk/>
            <pc:sldMk cId="2291202249" sldId="371"/>
            <ac:spMk id="2" creationId="{8F7FE5D3-2B20-099B-0F76-4E674111B1D6}"/>
          </ac:spMkLst>
        </pc:spChg>
        <pc:spChg chg="mod">
          <ac:chgData name="kübra öztürkoğlu" userId="dabc1b17dc7d2020" providerId="LiveId" clId="{404C6694-0496-442C-8DB3-054BF91EFF28}" dt="2024-01-18T13:49:56.354" v="9595" actId="20577"/>
          <ac:spMkLst>
            <pc:docMk/>
            <pc:sldMk cId="2291202249" sldId="371"/>
            <ac:spMk id="3" creationId="{547B3EB5-69AC-043C-716B-A0FBC663EB66}"/>
          </ac:spMkLst>
        </pc:spChg>
      </pc:sldChg>
      <pc:sldChg chg="modSp new mod">
        <pc:chgData name="kübra öztürkoğlu" userId="dabc1b17dc7d2020" providerId="LiveId" clId="{404C6694-0496-442C-8DB3-054BF91EFF28}" dt="2024-01-23T23:00:42.915" v="10746" actId="20577"/>
        <pc:sldMkLst>
          <pc:docMk/>
          <pc:sldMk cId="1471271541" sldId="372"/>
        </pc:sldMkLst>
        <pc:spChg chg="mod">
          <ac:chgData name="kübra öztürkoğlu" userId="dabc1b17dc7d2020" providerId="LiveId" clId="{404C6694-0496-442C-8DB3-054BF91EFF28}" dt="2024-01-19T05:39:19.373" v="9807" actId="20577"/>
          <ac:spMkLst>
            <pc:docMk/>
            <pc:sldMk cId="1471271541" sldId="372"/>
            <ac:spMk id="2" creationId="{1F58578A-3108-2ADF-F334-07550678DA52}"/>
          </ac:spMkLst>
        </pc:spChg>
        <pc:spChg chg="mod">
          <ac:chgData name="kübra öztürkoğlu" userId="dabc1b17dc7d2020" providerId="LiveId" clId="{404C6694-0496-442C-8DB3-054BF91EFF28}" dt="2024-01-23T23:00:42.915" v="10746" actId="20577"/>
          <ac:spMkLst>
            <pc:docMk/>
            <pc:sldMk cId="1471271541" sldId="372"/>
            <ac:spMk id="3" creationId="{617A62C5-BEB0-C782-A1E6-CB7DB65C270C}"/>
          </ac:spMkLst>
        </pc:spChg>
      </pc:sldChg>
      <pc:sldChg chg="modSp new mod">
        <pc:chgData name="kübra öztürkoğlu" userId="dabc1b17dc7d2020" providerId="LiveId" clId="{404C6694-0496-442C-8DB3-054BF91EFF28}" dt="2024-01-19T07:17:34.888" v="9966" actId="20577"/>
        <pc:sldMkLst>
          <pc:docMk/>
          <pc:sldMk cId="3397819378" sldId="373"/>
        </pc:sldMkLst>
        <pc:spChg chg="mod">
          <ac:chgData name="kübra öztürkoğlu" userId="dabc1b17dc7d2020" providerId="LiveId" clId="{404C6694-0496-442C-8DB3-054BF91EFF28}" dt="2024-01-19T05:40:43.411" v="9830" actId="20577"/>
          <ac:spMkLst>
            <pc:docMk/>
            <pc:sldMk cId="3397819378" sldId="373"/>
            <ac:spMk id="2" creationId="{A4F4052C-3051-D64B-BAA3-4712C9F61D3D}"/>
          </ac:spMkLst>
        </pc:spChg>
        <pc:spChg chg="mod">
          <ac:chgData name="kübra öztürkoğlu" userId="dabc1b17dc7d2020" providerId="LiveId" clId="{404C6694-0496-442C-8DB3-054BF91EFF28}" dt="2024-01-19T07:17:34.888" v="9966" actId="20577"/>
          <ac:spMkLst>
            <pc:docMk/>
            <pc:sldMk cId="3397819378" sldId="373"/>
            <ac:spMk id="3" creationId="{26E6C699-67C5-F482-AEC1-77CF2D6E3902}"/>
          </ac:spMkLst>
        </pc:spChg>
      </pc:sldChg>
      <pc:sldChg chg="modSp new mod">
        <pc:chgData name="kübra öztürkoğlu" userId="dabc1b17dc7d2020" providerId="LiveId" clId="{404C6694-0496-442C-8DB3-054BF91EFF28}" dt="2024-01-19T07:18:51.790" v="9972" actId="27636"/>
        <pc:sldMkLst>
          <pc:docMk/>
          <pc:sldMk cId="622660438" sldId="374"/>
        </pc:sldMkLst>
        <pc:spChg chg="mod">
          <ac:chgData name="kübra öztürkoğlu" userId="dabc1b17dc7d2020" providerId="LiveId" clId="{404C6694-0496-442C-8DB3-054BF91EFF28}" dt="2024-01-19T07:10:23.169" v="9836"/>
          <ac:spMkLst>
            <pc:docMk/>
            <pc:sldMk cId="622660438" sldId="374"/>
            <ac:spMk id="2" creationId="{E1D4CA79-8840-581E-2797-A95315987081}"/>
          </ac:spMkLst>
        </pc:spChg>
        <pc:spChg chg="mod">
          <ac:chgData name="kübra öztürkoğlu" userId="dabc1b17dc7d2020" providerId="LiveId" clId="{404C6694-0496-442C-8DB3-054BF91EFF28}" dt="2024-01-19T07:18:51.790" v="9972" actId="27636"/>
          <ac:spMkLst>
            <pc:docMk/>
            <pc:sldMk cId="622660438" sldId="374"/>
            <ac:spMk id="3" creationId="{C52A1C58-044A-31F7-EEF2-328A7E0F7D8A}"/>
          </ac:spMkLst>
        </pc:spChg>
      </pc:sldChg>
      <pc:sldChg chg="modSp new mod">
        <pc:chgData name="kübra öztürkoğlu" userId="dabc1b17dc7d2020" providerId="LiveId" clId="{404C6694-0496-442C-8DB3-054BF91EFF28}" dt="2024-01-19T07:19:16.108" v="9974" actId="13926"/>
        <pc:sldMkLst>
          <pc:docMk/>
          <pc:sldMk cId="4166309153" sldId="375"/>
        </pc:sldMkLst>
        <pc:spChg chg="mod">
          <ac:chgData name="kübra öztürkoğlu" userId="dabc1b17dc7d2020" providerId="LiveId" clId="{404C6694-0496-442C-8DB3-054BF91EFF28}" dt="2024-01-19T07:13:31.256" v="9942" actId="20577"/>
          <ac:spMkLst>
            <pc:docMk/>
            <pc:sldMk cId="4166309153" sldId="375"/>
            <ac:spMk id="2" creationId="{C433CCF5-55AF-31C9-CB38-7E0443FC5875}"/>
          </ac:spMkLst>
        </pc:spChg>
        <pc:spChg chg="mod">
          <ac:chgData name="kübra öztürkoğlu" userId="dabc1b17dc7d2020" providerId="LiveId" clId="{404C6694-0496-442C-8DB3-054BF91EFF28}" dt="2024-01-19T07:19:16.108" v="9974" actId="13926"/>
          <ac:spMkLst>
            <pc:docMk/>
            <pc:sldMk cId="4166309153" sldId="375"/>
            <ac:spMk id="3" creationId="{394EB1B2-9591-52DD-8405-19A7E9139043}"/>
          </ac:spMkLst>
        </pc:spChg>
      </pc:sldChg>
      <pc:sldChg chg="modSp new mod">
        <pc:chgData name="kübra öztürkoğlu" userId="dabc1b17dc7d2020" providerId="LiveId" clId="{404C6694-0496-442C-8DB3-054BF91EFF28}" dt="2024-01-19T07:32:54.115" v="10023" actId="13926"/>
        <pc:sldMkLst>
          <pc:docMk/>
          <pc:sldMk cId="2214346258" sldId="376"/>
        </pc:sldMkLst>
        <pc:spChg chg="mod">
          <ac:chgData name="kübra öztürkoğlu" userId="dabc1b17dc7d2020" providerId="LiveId" clId="{404C6694-0496-442C-8DB3-054BF91EFF28}" dt="2024-01-19T07:20:01.656" v="9979"/>
          <ac:spMkLst>
            <pc:docMk/>
            <pc:sldMk cId="2214346258" sldId="376"/>
            <ac:spMk id="2" creationId="{F42778EB-7731-B2C6-F13B-6EC110B0407E}"/>
          </ac:spMkLst>
        </pc:spChg>
        <pc:spChg chg="mod">
          <ac:chgData name="kübra öztürkoğlu" userId="dabc1b17dc7d2020" providerId="LiveId" clId="{404C6694-0496-442C-8DB3-054BF91EFF28}" dt="2024-01-19T07:32:54.115" v="10023" actId="13926"/>
          <ac:spMkLst>
            <pc:docMk/>
            <pc:sldMk cId="2214346258" sldId="376"/>
            <ac:spMk id="3" creationId="{A872DB56-8452-BD43-BC6E-7529839F9B30}"/>
          </ac:spMkLst>
        </pc:spChg>
      </pc:sldChg>
      <pc:sldChg chg="modSp new mod">
        <pc:chgData name="kübra öztürkoğlu" userId="dabc1b17dc7d2020" providerId="LiveId" clId="{404C6694-0496-442C-8DB3-054BF91EFF28}" dt="2024-01-19T13:36:37.610" v="10152" actId="20577"/>
        <pc:sldMkLst>
          <pc:docMk/>
          <pc:sldMk cId="3284601082" sldId="377"/>
        </pc:sldMkLst>
        <pc:spChg chg="mod">
          <ac:chgData name="kübra öztürkoğlu" userId="dabc1b17dc7d2020" providerId="LiveId" clId="{404C6694-0496-442C-8DB3-054BF91EFF28}" dt="2024-01-19T13:34:33.737" v="10043" actId="20577"/>
          <ac:spMkLst>
            <pc:docMk/>
            <pc:sldMk cId="3284601082" sldId="377"/>
            <ac:spMk id="2" creationId="{FA05AAC0-1BE7-385C-7D41-571FA9F3754F}"/>
          </ac:spMkLst>
        </pc:spChg>
        <pc:spChg chg="mod">
          <ac:chgData name="kübra öztürkoğlu" userId="dabc1b17dc7d2020" providerId="LiveId" clId="{404C6694-0496-442C-8DB3-054BF91EFF28}" dt="2024-01-19T13:36:37.610" v="10152" actId="20577"/>
          <ac:spMkLst>
            <pc:docMk/>
            <pc:sldMk cId="3284601082" sldId="377"/>
            <ac:spMk id="3" creationId="{C00C2D77-5BE7-F261-E1D4-69B62A887918}"/>
          </ac:spMkLst>
        </pc:spChg>
      </pc:sldChg>
      <pc:sldChg chg="modSp new mod">
        <pc:chgData name="kübra öztürkoğlu" userId="dabc1b17dc7d2020" providerId="LiveId" clId="{404C6694-0496-442C-8DB3-054BF91EFF28}" dt="2024-01-19T13:38:01.153" v="10202" actId="20577"/>
        <pc:sldMkLst>
          <pc:docMk/>
          <pc:sldMk cId="3836658756" sldId="378"/>
        </pc:sldMkLst>
        <pc:spChg chg="mod">
          <ac:chgData name="kübra öztürkoğlu" userId="dabc1b17dc7d2020" providerId="LiveId" clId="{404C6694-0496-442C-8DB3-054BF91EFF28}" dt="2024-01-19T13:36:50.359" v="10153"/>
          <ac:spMkLst>
            <pc:docMk/>
            <pc:sldMk cId="3836658756" sldId="378"/>
            <ac:spMk id="2" creationId="{1CDD5C20-8139-CE27-5EBB-D3F4DFD2D63C}"/>
          </ac:spMkLst>
        </pc:spChg>
        <pc:spChg chg="mod">
          <ac:chgData name="kübra öztürkoğlu" userId="dabc1b17dc7d2020" providerId="LiveId" clId="{404C6694-0496-442C-8DB3-054BF91EFF28}" dt="2024-01-19T13:38:01.153" v="10202" actId="20577"/>
          <ac:spMkLst>
            <pc:docMk/>
            <pc:sldMk cId="3836658756" sldId="378"/>
            <ac:spMk id="3" creationId="{6CAD871D-B4EC-0FA1-6008-65EC2E8F8154}"/>
          </ac:spMkLst>
        </pc:spChg>
      </pc:sldChg>
      <pc:sldChg chg="modSp new mod">
        <pc:chgData name="kübra öztürkoğlu" userId="dabc1b17dc7d2020" providerId="LiveId" clId="{404C6694-0496-442C-8DB3-054BF91EFF28}" dt="2024-01-19T13:38:33.249" v="10204"/>
        <pc:sldMkLst>
          <pc:docMk/>
          <pc:sldMk cId="2016381290" sldId="379"/>
        </pc:sldMkLst>
        <pc:spChg chg="mod">
          <ac:chgData name="kübra öztürkoğlu" userId="dabc1b17dc7d2020" providerId="LiveId" clId="{404C6694-0496-442C-8DB3-054BF91EFF28}" dt="2024-01-19T13:38:33.249" v="10204"/>
          <ac:spMkLst>
            <pc:docMk/>
            <pc:sldMk cId="2016381290" sldId="379"/>
            <ac:spMk id="2" creationId="{0514AA6E-E114-B352-9C6D-7232A9E9C97E}"/>
          </ac:spMkLst>
        </pc:spChg>
        <pc:spChg chg="mod">
          <ac:chgData name="kübra öztürkoğlu" userId="dabc1b17dc7d2020" providerId="LiveId" clId="{404C6694-0496-442C-8DB3-054BF91EFF28}" dt="2024-01-19T13:38:25.969" v="10203"/>
          <ac:spMkLst>
            <pc:docMk/>
            <pc:sldMk cId="2016381290" sldId="379"/>
            <ac:spMk id="3" creationId="{B50AEDE6-DD9A-5E3D-B3E7-71F567F95B48}"/>
          </ac:spMkLst>
        </pc:spChg>
      </pc:sldChg>
      <pc:sldChg chg="modSp new mod">
        <pc:chgData name="kübra öztürkoğlu" userId="dabc1b17dc7d2020" providerId="LiveId" clId="{404C6694-0496-442C-8DB3-054BF91EFF28}" dt="2024-01-19T13:48:01.081" v="10274" actId="13926"/>
        <pc:sldMkLst>
          <pc:docMk/>
          <pc:sldMk cId="3339828145" sldId="380"/>
        </pc:sldMkLst>
        <pc:spChg chg="mod">
          <ac:chgData name="kübra öztürkoğlu" userId="dabc1b17dc7d2020" providerId="LiveId" clId="{404C6694-0496-442C-8DB3-054BF91EFF28}" dt="2024-01-19T13:45:56.776" v="10268" actId="1076"/>
          <ac:spMkLst>
            <pc:docMk/>
            <pc:sldMk cId="3339828145" sldId="380"/>
            <ac:spMk id="2" creationId="{8807AC79-6DDF-DD16-8275-CFBA183FFCCE}"/>
          </ac:spMkLst>
        </pc:spChg>
        <pc:spChg chg="mod">
          <ac:chgData name="kübra öztürkoğlu" userId="dabc1b17dc7d2020" providerId="LiveId" clId="{404C6694-0496-442C-8DB3-054BF91EFF28}" dt="2024-01-19T13:48:01.081" v="10274" actId="13926"/>
          <ac:spMkLst>
            <pc:docMk/>
            <pc:sldMk cId="3339828145" sldId="380"/>
            <ac:spMk id="3" creationId="{89713806-412B-F460-87CF-0B365DDB7A85}"/>
          </ac:spMkLst>
        </pc:spChg>
      </pc:sldChg>
      <pc:sldChg chg="modSp new mod">
        <pc:chgData name="kübra öztürkoğlu" userId="dabc1b17dc7d2020" providerId="LiveId" clId="{404C6694-0496-442C-8DB3-054BF91EFF28}" dt="2024-01-19T13:47:40.298" v="10273" actId="13926"/>
        <pc:sldMkLst>
          <pc:docMk/>
          <pc:sldMk cId="2059246369" sldId="381"/>
        </pc:sldMkLst>
        <pc:spChg chg="mod">
          <ac:chgData name="kübra öztürkoğlu" userId="dabc1b17dc7d2020" providerId="LiveId" clId="{404C6694-0496-442C-8DB3-054BF91EFF28}" dt="2024-01-19T13:42:12.923" v="10227" actId="1076"/>
          <ac:spMkLst>
            <pc:docMk/>
            <pc:sldMk cId="2059246369" sldId="381"/>
            <ac:spMk id="2" creationId="{7C4373E3-25F5-4947-C19F-D3F6C4D3F9B4}"/>
          </ac:spMkLst>
        </pc:spChg>
        <pc:spChg chg="mod">
          <ac:chgData name="kübra öztürkoğlu" userId="dabc1b17dc7d2020" providerId="LiveId" clId="{404C6694-0496-442C-8DB3-054BF91EFF28}" dt="2024-01-19T13:47:40.298" v="10273" actId="13926"/>
          <ac:spMkLst>
            <pc:docMk/>
            <pc:sldMk cId="2059246369" sldId="381"/>
            <ac:spMk id="3" creationId="{8EF5CF1D-700C-213A-A190-53B1E475E696}"/>
          </ac:spMkLst>
        </pc:spChg>
      </pc:sldChg>
      <pc:sldChg chg="modSp new mod">
        <pc:chgData name="kübra öztürkoğlu" userId="dabc1b17dc7d2020" providerId="LiveId" clId="{404C6694-0496-442C-8DB3-054BF91EFF28}" dt="2024-01-19T13:45:41.534" v="10266" actId="20577"/>
        <pc:sldMkLst>
          <pc:docMk/>
          <pc:sldMk cId="1292323840" sldId="382"/>
        </pc:sldMkLst>
        <pc:spChg chg="mod">
          <ac:chgData name="kübra öztürkoğlu" userId="dabc1b17dc7d2020" providerId="LiveId" clId="{404C6694-0496-442C-8DB3-054BF91EFF28}" dt="2024-01-19T13:42:17.622" v="10230" actId="1076"/>
          <ac:spMkLst>
            <pc:docMk/>
            <pc:sldMk cId="1292323840" sldId="382"/>
            <ac:spMk id="2" creationId="{8467BC2C-7417-30E0-D203-0DD6A8EFE0A6}"/>
          </ac:spMkLst>
        </pc:spChg>
        <pc:spChg chg="mod">
          <ac:chgData name="kübra öztürkoğlu" userId="dabc1b17dc7d2020" providerId="LiveId" clId="{404C6694-0496-442C-8DB3-054BF91EFF28}" dt="2024-01-19T13:45:41.534" v="10266" actId="20577"/>
          <ac:spMkLst>
            <pc:docMk/>
            <pc:sldMk cId="1292323840" sldId="382"/>
            <ac:spMk id="3" creationId="{A43AAA3E-A9DB-2C68-CC50-ECA5C810B4F0}"/>
          </ac:spMkLst>
        </pc:spChg>
      </pc:sldChg>
      <pc:sldMasterChg chg="modTransition modSldLayout">
        <pc:chgData name="kübra öztürkoğlu" userId="dabc1b17dc7d2020" providerId="LiveId" clId="{404C6694-0496-442C-8DB3-054BF91EFF28}" dt="2024-01-17T12:46:15.936" v="5292"/>
        <pc:sldMasterMkLst>
          <pc:docMk/>
          <pc:sldMasterMk cId="3907000816" sldId="2147483751"/>
        </pc:sldMasterMkLst>
        <pc:sldLayoutChg chg="modTransition">
          <pc:chgData name="kübra öztürkoğlu" userId="dabc1b17dc7d2020" providerId="LiveId" clId="{404C6694-0496-442C-8DB3-054BF91EFF28}" dt="2024-01-17T12:46:15.936" v="5292"/>
          <pc:sldLayoutMkLst>
            <pc:docMk/>
            <pc:sldMasterMk cId="3907000816" sldId="2147483751"/>
            <pc:sldLayoutMk cId="342895781" sldId="2147483740"/>
          </pc:sldLayoutMkLst>
        </pc:sldLayoutChg>
        <pc:sldLayoutChg chg="modTransition">
          <pc:chgData name="kübra öztürkoğlu" userId="dabc1b17dc7d2020" providerId="LiveId" clId="{404C6694-0496-442C-8DB3-054BF91EFF28}" dt="2024-01-17T12:46:15.936" v="5292"/>
          <pc:sldLayoutMkLst>
            <pc:docMk/>
            <pc:sldMasterMk cId="3907000816" sldId="2147483751"/>
            <pc:sldLayoutMk cId="1553576081" sldId="2147483741"/>
          </pc:sldLayoutMkLst>
        </pc:sldLayoutChg>
        <pc:sldLayoutChg chg="modTransition">
          <pc:chgData name="kübra öztürkoğlu" userId="dabc1b17dc7d2020" providerId="LiveId" clId="{404C6694-0496-442C-8DB3-054BF91EFF28}" dt="2024-01-17T12:46:15.936" v="5292"/>
          <pc:sldLayoutMkLst>
            <pc:docMk/>
            <pc:sldMasterMk cId="3907000816" sldId="2147483751"/>
            <pc:sldLayoutMk cId="1018312364" sldId="2147483742"/>
          </pc:sldLayoutMkLst>
        </pc:sldLayoutChg>
        <pc:sldLayoutChg chg="modTransition">
          <pc:chgData name="kübra öztürkoğlu" userId="dabc1b17dc7d2020" providerId="LiveId" clId="{404C6694-0496-442C-8DB3-054BF91EFF28}" dt="2024-01-17T12:46:15.936" v="5292"/>
          <pc:sldLayoutMkLst>
            <pc:docMk/>
            <pc:sldMasterMk cId="3907000816" sldId="2147483751"/>
            <pc:sldLayoutMk cId="653866747" sldId="2147483743"/>
          </pc:sldLayoutMkLst>
        </pc:sldLayoutChg>
        <pc:sldLayoutChg chg="modTransition">
          <pc:chgData name="kübra öztürkoğlu" userId="dabc1b17dc7d2020" providerId="LiveId" clId="{404C6694-0496-442C-8DB3-054BF91EFF28}" dt="2024-01-17T12:46:15.936" v="5292"/>
          <pc:sldLayoutMkLst>
            <pc:docMk/>
            <pc:sldMasterMk cId="3907000816" sldId="2147483751"/>
            <pc:sldLayoutMk cId="2273215253" sldId="2147483744"/>
          </pc:sldLayoutMkLst>
        </pc:sldLayoutChg>
        <pc:sldLayoutChg chg="modTransition">
          <pc:chgData name="kübra öztürkoğlu" userId="dabc1b17dc7d2020" providerId="LiveId" clId="{404C6694-0496-442C-8DB3-054BF91EFF28}" dt="2024-01-17T12:46:15.936" v="5292"/>
          <pc:sldLayoutMkLst>
            <pc:docMk/>
            <pc:sldMasterMk cId="3907000816" sldId="2147483751"/>
            <pc:sldLayoutMk cId="242329105" sldId="2147483745"/>
          </pc:sldLayoutMkLst>
        </pc:sldLayoutChg>
        <pc:sldLayoutChg chg="modTransition">
          <pc:chgData name="kübra öztürkoğlu" userId="dabc1b17dc7d2020" providerId="LiveId" clId="{404C6694-0496-442C-8DB3-054BF91EFF28}" dt="2024-01-17T12:46:15.936" v="5292"/>
          <pc:sldLayoutMkLst>
            <pc:docMk/>
            <pc:sldMasterMk cId="3907000816" sldId="2147483751"/>
            <pc:sldLayoutMk cId="2271652115" sldId="2147483746"/>
          </pc:sldLayoutMkLst>
        </pc:sldLayoutChg>
        <pc:sldLayoutChg chg="modTransition">
          <pc:chgData name="kübra öztürkoğlu" userId="dabc1b17dc7d2020" providerId="LiveId" clId="{404C6694-0496-442C-8DB3-054BF91EFF28}" dt="2024-01-17T12:46:15.936" v="5292"/>
          <pc:sldLayoutMkLst>
            <pc:docMk/>
            <pc:sldMasterMk cId="3907000816" sldId="2147483751"/>
            <pc:sldLayoutMk cId="140864209" sldId="2147483747"/>
          </pc:sldLayoutMkLst>
        </pc:sldLayoutChg>
        <pc:sldLayoutChg chg="modTransition">
          <pc:chgData name="kübra öztürkoğlu" userId="dabc1b17dc7d2020" providerId="LiveId" clId="{404C6694-0496-442C-8DB3-054BF91EFF28}" dt="2024-01-17T12:46:15.936" v="5292"/>
          <pc:sldLayoutMkLst>
            <pc:docMk/>
            <pc:sldMasterMk cId="3907000816" sldId="2147483751"/>
            <pc:sldLayoutMk cId="1749018874" sldId="2147483748"/>
          </pc:sldLayoutMkLst>
        </pc:sldLayoutChg>
        <pc:sldLayoutChg chg="modTransition">
          <pc:chgData name="kübra öztürkoğlu" userId="dabc1b17dc7d2020" providerId="LiveId" clId="{404C6694-0496-442C-8DB3-054BF91EFF28}" dt="2024-01-17T12:46:15.936" v="5292"/>
          <pc:sldLayoutMkLst>
            <pc:docMk/>
            <pc:sldMasterMk cId="3907000816" sldId="2147483751"/>
            <pc:sldLayoutMk cId="1087094410" sldId="2147483749"/>
          </pc:sldLayoutMkLst>
        </pc:sldLayoutChg>
        <pc:sldLayoutChg chg="modTransition">
          <pc:chgData name="kübra öztürkoğlu" userId="dabc1b17dc7d2020" providerId="LiveId" clId="{404C6694-0496-442C-8DB3-054BF91EFF28}" dt="2024-01-17T12:46:15.936" v="5292"/>
          <pc:sldLayoutMkLst>
            <pc:docMk/>
            <pc:sldMasterMk cId="3907000816" sldId="2147483751"/>
            <pc:sldLayoutMk cId="1602558538" sldId="2147483750"/>
          </pc:sldLayoutMkLst>
        </pc:sldLayoutChg>
      </pc:sldMasterChg>
      <pc:sldMasterChg chg="modTransition">
        <pc:chgData name="kübra öztürkoğlu" userId="dabc1b17dc7d2020" providerId="LiveId" clId="{404C6694-0496-442C-8DB3-054BF91EFF28}" dt="2024-01-18T10:48:26.138" v="6826"/>
        <pc:sldMasterMkLst>
          <pc:docMk/>
          <pc:sldMasterMk cId="1925716550" sldId="2147483752"/>
        </pc:sldMasterMkLst>
      </pc:sldMasterChg>
      <pc:sldMasterChg chg="modTransition">
        <pc:chgData name="kübra öztürkoğlu" userId="dabc1b17dc7d2020" providerId="LiveId" clId="{404C6694-0496-442C-8DB3-054BF91EFF28}" dt="2024-01-18T10:48:31.367" v="6827"/>
        <pc:sldMasterMkLst>
          <pc:docMk/>
          <pc:sldMasterMk cId="3464094495" sldId="2147483752"/>
        </pc:sldMasterMkLst>
      </pc:sldMasterChg>
    </pc:docChg>
  </pc:docChgLst>
</pc:chgInfo>
</file>

<file path=ppt/comments/modernComment_112_9D8CAB3B.xml><?xml version="1.0" encoding="utf-8"?>
<p188:cmLst xmlns:a="http://schemas.openxmlformats.org/drawingml/2006/main" xmlns:r="http://schemas.openxmlformats.org/officeDocument/2006/relationships" xmlns:p188="http://schemas.microsoft.com/office/powerpoint/2018/8/main">
  <p188:cm id="{7F10BE03-F757-4F71-A0E9-B52A3D043FCE}" authorId="{BC132B12-A690-4961-42AA-0090D4F9177A}" created="2024-01-17T07:34:14.744">
    <ac:txMkLst xmlns:ac="http://schemas.microsoft.com/office/drawing/2013/main/command">
      <pc:docMk xmlns:pc="http://schemas.microsoft.com/office/powerpoint/2013/main/command"/>
      <pc:sldMk xmlns:pc="http://schemas.microsoft.com/office/powerpoint/2013/main/command" cId="2643241787" sldId="274"/>
      <ac:spMk id="5" creationId="{80241A4D-2993-5E44-76C0-E0A1C316C04A}"/>
      <ac:txMk cp="0" len="508">
        <ac:context len="509" hash="369598914"/>
      </ac:txMk>
    </ac:txMkLst>
    <p188:pos x="5866151" y="403714"/>
    <p188:txBody>
      <a:bodyPr/>
      <a:lstStyle/>
      <a:p>
        <a:r>
          <a:rPr lang="tr-TR"/>
          <a:t>Semptomlar oldukça şiddetli olabileceğinden panik atak yaşayan bazı kişiler kalp krizi geçirdiklerini veya yaşamı tehdit eden başka bir hastalık geçirdiklerini düşünebilirler. Hastanenin acil servisine gidebilirler. Korkulan bir nesneye tepki verilmesi gibi panik atakları beklenebilir veya beklenmedik, görünüşe göre hiçbir sebep olmadan ortaya çıkabilir. Panik bozukluğunun ortalama başlangıç ​​yaşı 20-24'tür. Panik ataklar, depresyon veya TSSB gibi diğer zihinsel bozukluklarla birlikte ortaya çıkabilir.</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39ACC3-13CD-43D4-84EC-4D0A94041494}"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D659FE0-374C-4783-8AC6-406A9BA43BB2}">
      <dgm:prSet custT="1"/>
      <dgm:spPr/>
      <dgm:t>
        <a:bodyPr/>
        <a:lstStyle/>
        <a:p>
          <a:r>
            <a:rPr lang="tr-TR" sz="1600" i="0" u="sng" dirty="0"/>
            <a:t>Kaygı,</a:t>
          </a:r>
          <a:r>
            <a:rPr lang="tr-TR" sz="1600" b="0" i="0" dirty="0"/>
            <a:t> gelecekteki bir endişenin beklentisini ifade eder ve daha çok kas gerginliği ve kaçınma davranışlarıyla ilişkilidir. Kaygı, strese verilen normal bir tepkidir. </a:t>
          </a:r>
          <a:endParaRPr lang="en-US" sz="1600" dirty="0"/>
        </a:p>
      </dgm:t>
    </dgm:pt>
    <dgm:pt modelId="{9A97F376-4A9A-4CF5-B1B8-19FB99A4FA3A}" type="parTrans" cxnId="{1FF92EE9-89DF-40BD-B163-6243BC2FB818}">
      <dgm:prSet/>
      <dgm:spPr/>
      <dgm:t>
        <a:bodyPr/>
        <a:lstStyle/>
        <a:p>
          <a:endParaRPr lang="en-US"/>
        </a:p>
      </dgm:t>
    </dgm:pt>
    <dgm:pt modelId="{02DA76D4-430C-467D-B51B-02B2F69D6EFF}" type="sibTrans" cxnId="{1FF92EE9-89DF-40BD-B163-6243BC2FB818}">
      <dgm:prSet/>
      <dgm:spPr/>
      <dgm:t>
        <a:bodyPr/>
        <a:lstStyle/>
        <a:p>
          <a:endParaRPr lang="en-US"/>
        </a:p>
      </dgm:t>
    </dgm:pt>
    <dgm:pt modelId="{ADC7AF5E-944F-400F-8DD1-3BC26DB6077D}">
      <dgm:prSet custT="1"/>
      <dgm:spPr/>
      <dgm:t>
        <a:bodyPr/>
        <a:lstStyle/>
        <a:p>
          <a:r>
            <a:rPr lang="tr-TR" sz="1600" b="0" i="0" u="sng" dirty="0"/>
            <a:t>Korku</a:t>
          </a:r>
          <a:r>
            <a:rPr lang="tr-TR" sz="1600" b="0" i="0" dirty="0"/>
            <a:t>, acil bir tehdide karşı verilen duygusal bir tepkidir.</a:t>
          </a:r>
          <a:endParaRPr lang="en-US" sz="1600" dirty="0"/>
        </a:p>
      </dgm:t>
    </dgm:pt>
    <dgm:pt modelId="{AC95485B-0361-44DD-8261-3A23687CD280}" type="parTrans" cxnId="{66A5CED8-D42A-4C28-8418-9DA3BDD79B75}">
      <dgm:prSet/>
      <dgm:spPr/>
      <dgm:t>
        <a:bodyPr/>
        <a:lstStyle/>
        <a:p>
          <a:endParaRPr lang="en-US"/>
        </a:p>
      </dgm:t>
    </dgm:pt>
    <dgm:pt modelId="{16462F86-B4E2-438E-970A-E2D53821BBF8}" type="sibTrans" cxnId="{66A5CED8-D42A-4C28-8418-9DA3BDD79B75}">
      <dgm:prSet/>
      <dgm:spPr/>
      <dgm:t>
        <a:bodyPr/>
        <a:lstStyle/>
        <a:p>
          <a:endParaRPr lang="en-US"/>
        </a:p>
      </dgm:t>
    </dgm:pt>
    <dgm:pt modelId="{2F6D9BAE-5B2E-47E4-8BA8-6F00C9AC67CE}">
      <dgm:prSet custT="1"/>
      <dgm:spPr/>
      <dgm:t>
        <a:bodyPr/>
        <a:lstStyle/>
        <a:p>
          <a:r>
            <a:rPr lang="tr-TR" sz="1600" b="1" u="sng" dirty="0"/>
            <a:t>Anksiyete,</a:t>
          </a:r>
          <a:r>
            <a:rPr lang="tr-TR" sz="1600" b="1" dirty="0"/>
            <a:t> bedensel belirtilerin de var olduğu sebebi belli olmayan bir korku hali olarak tanımlanabilir. </a:t>
          </a:r>
          <a:endParaRPr lang="en-US" sz="1600" dirty="0"/>
        </a:p>
      </dgm:t>
    </dgm:pt>
    <dgm:pt modelId="{07487640-01AD-46EC-961A-5553AB50C4FE}" type="parTrans" cxnId="{3FE6D2ED-3284-4722-955F-54C3A65EF893}">
      <dgm:prSet/>
      <dgm:spPr/>
      <dgm:t>
        <a:bodyPr/>
        <a:lstStyle/>
        <a:p>
          <a:endParaRPr lang="en-US"/>
        </a:p>
      </dgm:t>
    </dgm:pt>
    <dgm:pt modelId="{C210DDEF-30A9-44CA-B9CB-183D972E7A28}" type="sibTrans" cxnId="{3FE6D2ED-3284-4722-955F-54C3A65EF893}">
      <dgm:prSet/>
      <dgm:spPr/>
      <dgm:t>
        <a:bodyPr/>
        <a:lstStyle/>
        <a:p>
          <a:endParaRPr lang="en-US"/>
        </a:p>
      </dgm:t>
    </dgm:pt>
    <dgm:pt modelId="{F0C42A3F-C657-437D-91DF-EB82004DCDD0}" type="pres">
      <dgm:prSet presAssocID="{6639ACC3-13CD-43D4-84EC-4D0A94041494}" presName="root" presStyleCnt="0">
        <dgm:presLayoutVars>
          <dgm:dir/>
          <dgm:resizeHandles val="exact"/>
        </dgm:presLayoutVars>
      </dgm:prSet>
      <dgm:spPr/>
    </dgm:pt>
    <dgm:pt modelId="{3F3C1440-55BA-468E-BBFE-5725F2D8CC64}" type="pres">
      <dgm:prSet presAssocID="{DD659FE0-374C-4783-8AC6-406A9BA43BB2}" presName="compNode" presStyleCnt="0"/>
      <dgm:spPr/>
    </dgm:pt>
    <dgm:pt modelId="{757D765D-FDD2-477D-9FFF-A24DB8C20FCB}" type="pres">
      <dgm:prSet presAssocID="{DD659FE0-374C-4783-8AC6-406A9BA43BB2}" presName="iconRect" presStyleLbl="node1" presStyleIdx="0" presStyleCnt="3" custLinFactNeighborX="3071" custLinFactNeighborY="40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fused Person"/>
        </a:ext>
      </dgm:extLst>
    </dgm:pt>
    <dgm:pt modelId="{2AE10DD2-16FC-4573-A35C-2CA5054083B4}" type="pres">
      <dgm:prSet presAssocID="{DD659FE0-374C-4783-8AC6-406A9BA43BB2}" presName="spaceRect" presStyleCnt="0"/>
      <dgm:spPr/>
    </dgm:pt>
    <dgm:pt modelId="{7717BEE3-EE03-4A87-81AB-C5BCE3AAB879}" type="pres">
      <dgm:prSet presAssocID="{DD659FE0-374C-4783-8AC6-406A9BA43BB2}" presName="textRect" presStyleLbl="revTx" presStyleIdx="0" presStyleCnt="3" custLinFactNeighborX="921" custLinFactNeighborY="-24247">
        <dgm:presLayoutVars>
          <dgm:chMax val="1"/>
          <dgm:chPref val="1"/>
        </dgm:presLayoutVars>
      </dgm:prSet>
      <dgm:spPr/>
    </dgm:pt>
    <dgm:pt modelId="{C45CAAD8-6B52-4016-AEB8-F03A158EA1FA}" type="pres">
      <dgm:prSet presAssocID="{02DA76D4-430C-467D-B51B-02B2F69D6EFF}" presName="sibTrans" presStyleCnt="0"/>
      <dgm:spPr/>
    </dgm:pt>
    <dgm:pt modelId="{4DCB6A9E-059E-44F4-84CC-E523ED909B68}" type="pres">
      <dgm:prSet presAssocID="{ADC7AF5E-944F-400F-8DD1-3BC26DB6077D}" presName="compNode" presStyleCnt="0"/>
      <dgm:spPr/>
    </dgm:pt>
    <dgm:pt modelId="{DDE7E764-3275-4858-9ACC-49428FDEDAFC}" type="pres">
      <dgm:prSet presAssocID="{ADC7AF5E-944F-400F-8DD1-3BC26DB6077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afatası"/>
        </a:ext>
      </dgm:extLst>
    </dgm:pt>
    <dgm:pt modelId="{7A36312A-396A-42B9-A5ED-E075AA9F917B}" type="pres">
      <dgm:prSet presAssocID="{ADC7AF5E-944F-400F-8DD1-3BC26DB6077D}" presName="spaceRect" presStyleCnt="0"/>
      <dgm:spPr/>
    </dgm:pt>
    <dgm:pt modelId="{D167A085-03E7-44EE-88A9-C0140706A93A}" type="pres">
      <dgm:prSet presAssocID="{ADC7AF5E-944F-400F-8DD1-3BC26DB6077D}" presName="textRect" presStyleLbl="revTx" presStyleIdx="1" presStyleCnt="3">
        <dgm:presLayoutVars>
          <dgm:chMax val="1"/>
          <dgm:chPref val="1"/>
        </dgm:presLayoutVars>
      </dgm:prSet>
      <dgm:spPr/>
    </dgm:pt>
    <dgm:pt modelId="{42FEC2F2-F233-46B1-B57F-CF9365401DF3}" type="pres">
      <dgm:prSet presAssocID="{16462F86-B4E2-438E-970A-E2D53821BBF8}" presName="sibTrans" presStyleCnt="0"/>
      <dgm:spPr/>
    </dgm:pt>
    <dgm:pt modelId="{47623135-CFBE-4260-9701-132797FB81D8}" type="pres">
      <dgm:prSet presAssocID="{2F6D9BAE-5B2E-47E4-8BA8-6F00C9AC67CE}" presName="compNode" presStyleCnt="0"/>
      <dgm:spPr/>
    </dgm:pt>
    <dgm:pt modelId="{82CD6A2C-778C-41C2-BAAD-AD50D598C44A}" type="pres">
      <dgm:prSet presAssocID="{2F6D9BAE-5B2E-47E4-8BA8-6F00C9AC67C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orular"/>
        </a:ext>
      </dgm:extLst>
    </dgm:pt>
    <dgm:pt modelId="{BAD61667-34D9-44D3-9CF3-22734C86B071}" type="pres">
      <dgm:prSet presAssocID="{2F6D9BAE-5B2E-47E4-8BA8-6F00C9AC67CE}" presName="spaceRect" presStyleCnt="0"/>
      <dgm:spPr/>
    </dgm:pt>
    <dgm:pt modelId="{B2728344-93BA-4F1D-BA76-58821E3A9B78}" type="pres">
      <dgm:prSet presAssocID="{2F6D9BAE-5B2E-47E4-8BA8-6F00C9AC67CE}" presName="textRect" presStyleLbl="revTx" presStyleIdx="2" presStyleCnt="3">
        <dgm:presLayoutVars>
          <dgm:chMax val="1"/>
          <dgm:chPref val="1"/>
        </dgm:presLayoutVars>
      </dgm:prSet>
      <dgm:spPr/>
    </dgm:pt>
  </dgm:ptLst>
  <dgm:cxnLst>
    <dgm:cxn modelId="{59BA8322-A86A-4BCB-9D7E-AF8230C7A7A6}" type="presOf" srcId="{DD659FE0-374C-4783-8AC6-406A9BA43BB2}" destId="{7717BEE3-EE03-4A87-81AB-C5BCE3AAB879}" srcOrd="0" destOrd="0" presId="urn:microsoft.com/office/officeart/2018/2/layout/IconLabelList"/>
    <dgm:cxn modelId="{973F5075-694A-482E-ABDF-E30994F3C5CF}" type="presOf" srcId="{6639ACC3-13CD-43D4-84EC-4D0A94041494}" destId="{F0C42A3F-C657-437D-91DF-EB82004DCDD0}" srcOrd="0" destOrd="0" presId="urn:microsoft.com/office/officeart/2018/2/layout/IconLabelList"/>
    <dgm:cxn modelId="{33B8785A-2D48-4983-B365-3E5F4701C712}" type="presOf" srcId="{ADC7AF5E-944F-400F-8DD1-3BC26DB6077D}" destId="{D167A085-03E7-44EE-88A9-C0140706A93A}" srcOrd="0" destOrd="0" presId="urn:microsoft.com/office/officeart/2018/2/layout/IconLabelList"/>
    <dgm:cxn modelId="{D87ADABE-A7FB-42EC-AAA0-6F4B4F5FBE8A}" type="presOf" srcId="{2F6D9BAE-5B2E-47E4-8BA8-6F00C9AC67CE}" destId="{B2728344-93BA-4F1D-BA76-58821E3A9B78}" srcOrd="0" destOrd="0" presId="urn:microsoft.com/office/officeart/2018/2/layout/IconLabelList"/>
    <dgm:cxn modelId="{66A5CED8-D42A-4C28-8418-9DA3BDD79B75}" srcId="{6639ACC3-13CD-43D4-84EC-4D0A94041494}" destId="{ADC7AF5E-944F-400F-8DD1-3BC26DB6077D}" srcOrd="1" destOrd="0" parTransId="{AC95485B-0361-44DD-8261-3A23687CD280}" sibTransId="{16462F86-B4E2-438E-970A-E2D53821BBF8}"/>
    <dgm:cxn modelId="{1FF92EE9-89DF-40BD-B163-6243BC2FB818}" srcId="{6639ACC3-13CD-43D4-84EC-4D0A94041494}" destId="{DD659FE0-374C-4783-8AC6-406A9BA43BB2}" srcOrd="0" destOrd="0" parTransId="{9A97F376-4A9A-4CF5-B1B8-19FB99A4FA3A}" sibTransId="{02DA76D4-430C-467D-B51B-02B2F69D6EFF}"/>
    <dgm:cxn modelId="{3FE6D2ED-3284-4722-955F-54C3A65EF893}" srcId="{6639ACC3-13CD-43D4-84EC-4D0A94041494}" destId="{2F6D9BAE-5B2E-47E4-8BA8-6F00C9AC67CE}" srcOrd="2" destOrd="0" parTransId="{07487640-01AD-46EC-961A-5553AB50C4FE}" sibTransId="{C210DDEF-30A9-44CA-B9CB-183D972E7A28}"/>
    <dgm:cxn modelId="{89801669-CD6B-4F0C-9AB5-69907A94CBD2}" type="presParOf" srcId="{F0C42A3F-C657-437D-91DF-EB82004DCDD0}" destId="{3F3C1440-55BA-468E-BBFE-5725F2D8CC64}" srcOrd="0" destOrd="0" presId="urn:microsoft.com/office/officeart/2018/2/layout/IconLabelList"/>
    <dgm:cxn modelId="{E43F34CA-CB6F-4088-A6BD-5A202840BD04}" type="presParOf" srcId="{3F3C1440-55BA-468E-BBFE-5725F2D8CC64}" destId="{757D765D-FDD2-477D-9FFF-A24DB8C20FCB}" srcOrd="0" destOrd="0" presId="urn:microsoft.com/office/officeart/2018/2/layout/IconLabelList"/>
    <dgm:cxn modelId="{3BF4E09F-D545-4BC3-96C5-6FC8A5BA43E0}" type="presParOf" srcId="{3F3C1440-55BA-468E-BBFE-5725F2D8CC64}" destId="{2AE10DD2-16FC-4573-A35C-2CA5054083B4}" srcOrd="1" destOrd="0" presId="urn:microsoft.com/office/officeart/2018/2/layout/IconLabelList"/>
    <dgm:cxn modelId="{D3F947BB-786C-4E27-BEF4-603DB17ABFF5}" type="presParOf" srcId="{3F3C1440-55BA-468E-BBFE-5725F2D8CC64}" destId="{7717BEE3-EE03-4A87-81AB-C5BCE3AAB879}" srcOrd="2" destOrd="0" presId="urn:microsoft.com/office/officeart/2018/2/layout/IconLabelList"/>
    <dgm:cxn modelId="{8729D8E4-9E22-4DB7-934B-EB56956653B9}" type="presParOf" srcId="{F0C42A3F-C657-437D-91DF-EB82004DCDD0}" destId="{C45CAAD8-6B52-4016-AEB8-F03A158EA1FA}" srcOrd="1" destOrd="0" presId="urn:microsoft.com/office/officeart/2018/2/layout/IconLabelList"/>
    <dgm:cxn modelId="{14ADF1A8-3E9C-4580-B7AE-88B1C4BEF4A3}" type="presParOf" srcId="{F0C42A3F-C657-437D-91DF-EB82004DCDD0}" destId="{4DCB6A9E-059E-44F4-84CC-E523ED909B68}" srcOrd="2" destOrd="0" presId="urn:microsoft.com/office/officeart/2018/2/layout/IconLabelList"/>
    <dgm:cxn modelId="{77B9A940-4B05-477F-9A8F-1D2FE314A484}" type="presParOf" srcId="{4DCB6A9E-059E-44F4-84CC-E523ED909B68}" destId="{DDE7E764-3275-4858-9ACC-49428FDEDAFC}" srcOrd="0" destOrd="0" presId="urn:microsoft.com/office/officeart/2018/2/layout/IconLabelList"/>
    <dgm:cxn modelId="{8176A82C-4DAC-49CC-84BD-B27955B01719}" type="presParOf" srcId="{4DCB6A9E-059E-44F4-84CC-E523ED909B68}" destId="{7A36312A-396A-42B9-A5ED-E075AA9F917B}" srcOrd="1" destOrd="0" presId="urn:microsoft.com/office/officeart/2018/2/layout/IconLabelList"/>
    <dgm:cxn modelId="{2BB223D0-2144-4805-8C14-5CC6554E6C64}" type="presParOf" srcId="{4DCB6A9E-059E-44F4-84CC-E523ED909B68}" destId="{D167A085-03E7-44EE-88A9-C0140706A93A}" srcOrd="2" destOrd="0" presId="urn:microsoft.com/office/officeart/2018/2/layout/IconLabelList"/>
    <dgm:cxn modelId="{665D23F0-39EC-417D-B1E1-6A417E1FD30F}" type="presParOf" srcId="{F0C42A3F-C657-437D-91DF-EB82004DCDD0}" destId="{42FEC2F2-F233-46B1-B57F-CF9365401DF3}" srcOrd="3" destOrd="0" presId="urn:microsoft.com/office/officeart/2018/2/layout/IconLabelList"/>
    <dgm:cxn modelId="{8FCCC83D-251F-43A4-93F7-37EEEE7C3B86}" type="presParOf" srcId="{F0C42A3F-C657-437D-91DF-EB82004DCDD0}" destId="{47623135-CFBE-4260-9701-132797FB81D8}" srcOrd="4" destOrd="0" presId="urn:microsoft.com/office/officeart/2018/2/layout/IconLabelList"/>
    <dgm:cxn modelId="{0069D7F4-C455-4D06-B02B-610903EA78C6}" type="presParOf" srcId="{47623135-CFBE-4260-9701-132797FB81D8}" destId="{82CD6A2C-778C-41C2-BAAD-AD50D598C44A}" srcOrd="0" destOrd="0" presId="urn:microsoft.com/office/officeart/2018/2/layout/IconLabelList"/>
    <dgm:cxn modelId="{51ED6240-66DE-4A68-A66B-80D14D965657}" type="presParOf" srcId="{47623135-CFBE-4260-9701-132797FB81D8}" destId="{BAD61667-34D9-44D3-9CF3-22734C86B071}" srcOrd="1" destOrd="0" presId="urn:microsoft.com/office/officeart/2018/2/layout/IconLabelList"/>
    <dgm:cxn modelId="{C2FD711E-3824-4584-B5C3-CDEAD7BF347B}" type="presParOf" srcId="{47623135-CFBE-4260-9701-132797FB81D8}" destId="{B2728344-93BA-4F1D-BA76-58821E3A9B7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7D765D-FDD2-477D-9FFF-A24DB8C20FCB}">
      <dsp:nvSpPr>
        <dsp:cNvPr id="0" name=""/>
        <dsp:cNvSpPr/>
      </dsp:nvSpPr>
      <dsp:spPr>
        <a:xfrm>
          <a:off x="1182483" y="773698"/>
          <a:ext cx="1499111" cy="14991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717BEE3-EE03-4A87-81AB-C5BCE3AAB879}">
      <dsp:nvSpPr>
        <dsp:cNvPr id="0" name=""/>
        <dsp:cNvSpPr/>
      </dsp:nvSpPr>
      <dsp:spPr>
        <a:xfrm>
          <a:off x="251003" y="2457041"/>
          <a:ext cx="3331358"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tr-TR" sz="1600" i="0" u="sng" kern="1200" dirty="0"/>
            <a:t>Kaygı,</a:t>
          </a:r>
          <a:r>
            <a:rPr lang="tr-TR" sz="1600" b="0" i="0" kern="1200" dirty="0"/>
            <a:t> gelecekteki bir endişenin beklentisini ifade eder ve daha çok kas gerginliği ve kaçınma davranışlarıyla ilişkilidir. Kaygı, strese verilen normal bir tepkidir. </a:t>
          </a:r>
          <a:endParaRPr lang="en-US" sz="1600" kern="1200" dirty="0"/>
        </a:p>
      </dsp:txBody>
      <dsp:txXfrm>
        <a:off x="251003" y="2457041"/>
        <a:ext cx="3331358" cy="1125000"/>
      </dsp:txXfrm>
    </dsp:sp>
    <dsp:sp modelId="{DDE7E764-3275-4858-9ACC-49428FDEDAFC}">
      <dsp:nvSpPr>
        <dsp:cNvPr id="0" name=""/>
        <dsp:cNvSpPr/>
      </dsp:nvSpPr>
      <dsp:spPr>
        <a:xfrm>
          <a:off x="5050791" y="767567"/>
          <a:ext cx="1499111" cy="14991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67A085-03E7-44EE-88A9-C0140706A93A}">
      <dsp:nvSpPr>
        <dsp:cNvPr id="0" name=""/>
        <dsp:cNvSpPr/>
      </dsp:nvSpPr>
      <dsp:spPr>
        <a:xfrm>
          <a:off x="4134668" y="2729820"/>
          <a:ext cx="3331358"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tr-TR" sz="1600" b="0" i="0" u="sng" kern="1200" dirty="0"/>
            <a:t>Korku</a:t>
          </a:r>
          <a:r>
            <a:rPr lang="tr-TR" sz="1600" b="0" i="0" kern="1200" dirty="0"/>
            <a:t>, acil bir tehdide karşı verilen duygusal bir tepkidir.</a:t>
          </a:r>
          <a:endParaRPr lang="en-US" sz="1600" kern="1200" dirty="0"/>
        </a:p>
      </dsp:txBody>
      <dsp:txXfrm>
        <a:off x="4134668" y="2729820"/>
        <a:ext cx="3331358" cy="1125000"/>
      </dsp:txXfrm>
    </dsp:sp>
    <dsp:sp modelId="{82CD6A2C-778C-41C2-BAAD-AD50D598C44A}">
      <dsp:nvSpPr>
        <dsp:cNvPr id="0" name=""/>
        <dsp:cNvSpPr/>
      </dsp:nvSpPr>
      <dsp:spPr>
        <a:xfrm>
          <a:off x="8965138" y="767567"/>
          <a:ext cx="1499111" cy="14991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728344-93BA-4F1D-BA76-58821E3A9B78}">
      <dsp:nvSpPr>
        <dsp:cNvPr id="0" name=""/>
        <dsp:cNvSpPr/>
      </dsp:nvSpPr>
      <dsp:spPr>
        <a:xfrm>
          <a:off x="8049014" y="2729820"/>
          <a:ext cx="3331358"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tr-TR" sz="1600" b="1" u="sng" kern="1200" dirty="0"/>
            <a:t>Anksiyete,</a:t>
          </a:r>
          <a:r>
            <a:rPr lang="tr-TR" sz="1600" b="1" kern="1200" dirty="0"/>
            <a:t> bedensel belirtilerin de var olduğu sebebi belli olmayan bir korku hali olarak tanımlanabilir. </a:t>
          </a:r>
          <a:endParaRPr lang="en-US" sz="1600" kern="1200" dirty="0"/>
        </a:p>
      </dsp:txBody>
      <dsp:txXfrm>
        <a:off x="8049014" y="2729820"/>
        <a:ext cx="3331358" cy="1125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4EE447-0F15-47AF-9D3F-74C5D3A50120}" type="datetimeFigureOut">
              <a:rPr lang="tr-TR" smtClean="0"/>
              <a:t>24.01.2024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84844C-648E-42AC-AC97-215893493EF3}" type="slidenum">
              <a:rPr lang="tr-TR" smtClean="0"/>
              <a:t>‹#›</a:t>
            </a:fld>
            <a:endParaRPr lang="tr-TR"/>
          </a:p>
        </p:txBody>
      </p:sp>
    </p:spTree>
    <p:extLst>
      <p:ext uri="{BB962C8B-B14F-4D97-AF65-F5344CB8AC3E}">
        <p14:creationId xmlns:p14="http://schemas.microsoft.com/office/powerpoint/2010/main" val="3985723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p:nvPr>
        </p:nvSpPr>
        <p:spPr>
          <a:xfrm>
            <a:off x="2197100" y="1079500"/>
            <a:ext cx="7797799" cy="2138400"/>
          </a:xfrm>
        </p:spPr>
        <p:txBody>
          <a:bodyPr anchor="b">
            <a:normAutofit/>
          </a:bodyPr>
          <a:lstStyle>
            <a:lvl1pPr algn="ctr">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3D95C8C-0A7F-40D9-A690-3D5898EFFE81}"/>
              </a:ext>
            </a:extLst>
          </p:cNvPr>
          <p:cNvSpPr>
            <a:spLocks noGrp="1"/>
          </p:cNvSpPr>
          <p:nvPr>
            <p:ph type="subTitle" idx="1"/>
          </p:nvPr>
        </p:nvSpPr>
        <p:spPr>
          <a:xfrm>
            <a:off x="3308350" y="4113213"/>
            <a:ext cx="5575300" cy="1655762"/>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D1322F3-E47A-4D6E-96A8-AB5C73BA9906}"/>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1/24/2024</a:t>
            </a:fld>
            <a:endParaRPr lang="en-US" dirty="0"/>
          </a:p>
        </p:txBody>
      </p:sp>
      <p:sp>
        <p:nvSpPr>
          <p:cNvPr id="5" name="Footer Placeholder 4">
            <a:extLst>
              <a:ext uri="{FF2B5EF4-FFF2-40B4-BE49-F238E27FC236}">
                <a16:creationId xmlns:a16="http://schemas.microsoft.com/office/drawing/2014/main" id="{737BF5CE-9E66-4FD5-949F-34E11607C6DF}"/>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EEDAB7A-4032-416A-B04E-1F4878912E0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dirty="0"/>
          </a:p>
        </p:txBody>
      </p:sp>
      <p:cxnSp>
        <p:nvCxnSpPr>
          <p:cNvPr id="7" name="Straight Connector 6">
            <a:extLst>
              <a:ext uri="{FF2B5EF4-FFF2-40B4-BE49-F238E27FC236}">
                <a16:creationId xmlns:a16="http://schemas.microsoft.com/office/drawing/2014/main" id="{701C0CAB-6A03-4C6A-9FAA-219847753628}"/>
              </a:ext>
            </a:extLst>
          </p:cNvPr>
          <p:cNvCxnSpPr>
            <a:cxnSpLocks/>
          </p:cNvCxnSpPr>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982E0B2-AA9C-441C-A08E-A9DF9CF12116}"/>
              </a:ext>
            </a:extLst>
          </p:cNvPr>
          <p:cNvGrpSpPr/>
          <p:nvPr/>
        </p:nvGrpSpPr>
        <p:grpSpPr>
          <a:xfrm>
            <a:off x="9728046" y="4869342"/>
            <a:ext cx="1623711" cy="630920"/>
            <a:chOff x="9588346" y="4824892"/>
            <a:chExt cx="1623711" cy="630920"/>
          </a:xfrm>
        </p:grpSpPr>
        <p:sp>
          <p:nvSpPr>
            <p:cNvPr id="16" name="Freeform: Shape 15">
              <a:extLst>
                <a:ext uri="{FF2B5EF4-FFF2-40B4-BE49-F238E27FC236}">
                  <a16:creationId xmlns:a16="http://schemas.microsoft.com/office/drawing/2014/main" id="{A4A2E074-C10D-4C57-AB72-B631E4D77102}"/>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0B037EB3-1772-4BA8-A95A-E5DBDFEA32B0}"/>
                </a:ext>
              </a:extLst>
            </p:cNvPr>
            <p:cNvGrpSpPr/>
            <p:nvPr/>
          </p:nvGrpSpPr>
          <p:grpSpPr>
            <a:xfrm rot="2700000" flipH="1">
              <a:off x="10112436" y="4359902"/>
              <a:ext cx="571820" cy="1620000"/>
              <a:chOff x="8482785" y="4330454"/>
              <a:chExt cx="571820" cy="1620000"/>
            </a:xfrm>
          </p:grpSpPr>
          <p:sp>
            <p:nvSpPr>
              <p:cNvPr id="18" name="Freeform: Shape 17">
                <a:extLst>
                  <a:ext uri="{FF2B5EF4-FFF2-40B4-BE49-F238E27FC236}">
                    <a16:creationId xmlns:a16="http://schemas.microsoft.com/office/drawing/2014/main" id="{A1F47AC1-63D0-47F3-9728-1A0A0543494B}"/>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Connector 18">
                <a:extLst>
                  <a:ext uri="{FF2B5EF4-FFF2-40B4-BE49-F238E27FC236}">
                    <a16:creationId xmlns:a16="http://schemas.microsoft.com/office/drawing/2014/main" id="{803A57D6-0C36-4560-A08A-16768551EF6F}"/>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42895781"/>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794F-0C7D-47A6-A355-9B54F3A082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18BEFC-5F95-43C3-A662-CF24426CB374}"/>
              </a:ext>
            </a:extLst>
          </p:cNvPr>
          <p:cNvSpPr>
            <a:spLocks noGrp="1"/>
          </p:cNvSpPr>
          <p:nvPr>
            <p:ph type="body" orient="vert" idx="1"/>
          </p:nvPr>
        </p:nvSpPr>
        <p:spPr>
          <a:xfrm>
            <a:off x="1079500" y="1790700"/>
            <a:ext cx="10026650" cy="3978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020A41-C226-41AB-8766-C9BF3E9BF9D0}"/>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1/24/2024</a:t>
            </a:fld>
            <a:endParaRPr lang="en-US"/>
          </a:p>
        </p:txBody>
      </p:sp>
      <p:sp>
        <p:nvSpPr>
          <p:cNvPr id="5" name="Footer Placeholder 4">
            <a:extLst>
              <a:ext uri="{FF2B5EF4-FFF2-40B4-BE49-F238E27FC236}">
                <a16:creationId xmlns:a16="http://schemas.microsoft.com/office/drawing/2014/main" id="{877795E9-017B-4505-810D-A5F553A56BC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26A1BD-3429-4C11-B230-8AD083EC3EC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087094410"/>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11CA2-18BF-408B-A40C-B43A0A7B80FA}"/>
              </a:ext>
            </a:extLst>
          </p:cNvPr>
          <p:cNvSpPr>
            <a:spLocks noGrp="1"/>
          </p:cNvSpPr>
          <p:nvPr>
            <p:ph type="title" orient="vert"/>
          </p:nvPr>
        </p:nvSpPr>
        <p:spPr>
          <a:xfrm>
            <a:off x="9899079" y="1079500"/>
            <a:ext cx="1292662" cy="4689476"/>
          </a:xfrm>
        </p:spPr>
        <p:txBody>
          <a:bodyPr vert="eaVert">
            <a:normAutofit/>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E424B6-12FC-41A1-AF7C-7E3931D97204}"/>
              </a:ext>
            </a:extLst>
          </p:cNvPr>
          <p:cNvSpPr>
            <a:spLocks noGrp="1"/>
          </p:cNvSpPr>
          <p:nvPr>
            <p:ph type="body" orient="vert" idx="1"/>
          </p:nvPr>
        </p:nvSpPr>
        <p:spPr>
          <a:xfrm>
            <a:off x="1079499" y="1079500"/>
            <a:ext cx="8495943" cy="46894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35CF957-F921-48CF-97FE-91190C1AE9B3}"/>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1/24/2024</a:t>
            </a:fld>
            <a:endParaRPr lang="en-US"/>
          </a:p>
        </p:txBody>
      </p:sp>
      <p:sp>
        <p:nvSpPr>
          <p:cNvPr id="5" name="Footer Placeholder 4">
            <a:extLst>
              <a:ext uri="{FF2B5EF4-FFF2-40B4-BE49-F238E27FC236}">
                <a16:creationId xmlns:a16="http://schemas.microsoft.com/office/drawing/2014/main" id="{6653F49D-6E0C-47F7-BAAD-A427913DC4D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38A122-F390-46CF-BECF-3AE05CA585C4}"/>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602558538"/>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F151CC-F070-D7C1-C038-4BA568F512C8}"/>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9FFD281C-754D-AA4E-6CC3-1449E43C63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20C73DE-0882-79F6-CAB7-B19759C8B37B}"/>
              </a:ext>
            </a:extLst>
          </p:cNvPr>
          <p:cNvSpPr>
            <a:spLocks noGrp="1"/>
          </p:cNvSpPr>
          <p:nvPr>
            <p:ph type="dt" sz="half" idx="10"/>
          </p:nvPr>
        </p:nvSpPr>
        <p:spPr/>
        <p:txBody>
          <a:bodyPr/>
          <a:lstStyle/>
          <a:p>
            <a:fld id="{64F0E216-BA48-4F04-AC4F-645AA0DD6AC6}" type="datetimeFigureOut">
              <a:rPr lang="en-US" smtClean="0"/>
              <a:pPr/>
              <a:t>1/24/2024</a:t>
            </a:fld>
            <a:endParaRPr lang="en-US" dirty="0"/>
          </a:p>
        </p:txBody>
      </p:sp>
      <p:sp>
        <p:nvSpPr>
          <p:cNvPr id="5" name="Alt Bilgi Yer Tutucusu 4">
            <a:extLst>
              <a:ext uri="{FF2B5EF4-FFF2-40B4-BE49-F238E27FC236}">
                <a16:creationId xmlns:a16="http://schemas.microsoft.com/office/drawing/2014/main" id="{8B182304-94F9-1380-1D49-A6AA1B79692F}"/>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761E31B5-9C76-945C-9CEF-7A9413D83AFA}"/>
              </a:ext>
            </a:extLst>
          </p:cNvPr>
          <p:cNvSpPr>
            <a:spLocks noGrp="1"/>
          </p:cNvSpPr>
          <p:nvPr>
            <p:ph type="sldNum" sz="quarter" idx="12"/>
          </p:nvPr>
        </p:nvSpPr>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785318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F923B9-107C-5557-720D-1EBE2E05688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DAB760A-F43F-8AC8-A82F-5B922D40CEE8}"/>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AA3BC08-EFAC-8653-69A7-A8DFBBA92753}"/>
              </a:ext>
            </a:extLst>
          </p:cNvPr>
          <p:cNvSpPr>
            <a:spLocks noGrp="1"/>
          </p:cNvSpPr>
          <p:nvPr>
            <p:ph type="dt" sz="half" idx="10"/>
          </p:nvPr>
        </p:nvSpPr>
        <p:spPr/>
        <p:txBody>
          <a:bodyPr/>
          <a:lstStyle/>
          <a:p>
            <a:fld id="{64F0E216-BA48-4F04-AC4F-645AA0DD6AC6}" type="datetimeFigureOut">
              <a:rPr lang="en-US" smtClean="0"/>
              <a:pPr/>
              <a:t>1/24/2024</a:t>
            </a:fld>
            <a:endParaRPr lang="en-US" dirty="0"/>
          </a:p>
        </p:txBody>
      </p:sp>
      <p:sp>
        <p:nvSpPr>
          <p:cNvPr id="5" name="Alt Bilgi Yer Tutucusu 4">
            <a:extLst>
              <a:ext uri="{FF2B5EF4-FFF2-40B4-BE49-F238E27FC236}">
                <a16:creationId xmlns:a16="http://schemas.microsoft.com/office/drawing/2014/main" id="{F346208F-6A31-7B51-86A7-2D7EC4C33481}"/>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67B875CA-6611-26DD-3310-54DC65141879}"/>
              </a:ext>
            </a:extLst>
          </p:cNvPr>
          <p:cNvSpPr>
            <a:spLocks noGrp="1"/>
          </p:cNvSpPr>
          <p:nvPr>
            <p:ph type="sldNum" sz="quarter" idx="12"/>
          </p:nvPr>
        </p:nvSpPr>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1152076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97587B-8842-16DF-94B9-CA4B279ED9A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D291B841-D805-7D0F-21EF-9A66755185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2721B514-9E27-38A4-DC80-F9D3B3E75C4D}"/>
              </a:ext>
            </a:extLst>
          </p:cNvPr>
          <p:cNvSpPr>
            <a:spLocks noGrp="1"/>
          </p:cNvSpPr>
          <p:nvPr>
            <p:ph type="dt" sz="half" idx="10"/>
          </p:nvPr>
        </p:nvSpPr>
        <p:spPr/>
        <p:txBody>
          <a:bodyPr/>
          <a:lstStyle/>
          <a:p>
            <a:fld id="{64F0E216-BA48-4F04-AC4F-645AA0DD6AC6}" type="datetimeFigureOut">
              <a:rPr lang="en-US" smtClean="0"/>
              <a:pPr/>
              <a:t>1/24/2024</a:t>
            </a:fld>
            <a:endParaRPr lang="en-US" dirty="0"/>
          </a:p>
        </p:txBody>
      </p:sp>
      <p:sp>
        <p:nvSpPr>
          <p:cNvPr id="5" name="Alt Bilgi Yer Tutucusu 4">
            <a:extLst>
              <a:ext uri="{FF2B5EF4-FFF2-40B4-BE49-F238E27FC236}">
                <a16:creationId xmlns:a16="http://schemas.microsoft.com/office/drawing/2014/main" id="{EE890AD2-DB55-FC80-3784-E8C6287C8E0F}"/>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E6B7E78A-D5F2-FB2A-E599-07876598E9EB}"/>
              </a:ext>
            </a:extLst>
          </p:cNvPr>
          <p:cNvSpPr>
            <a:spLocks noGrp="1"/>
          </p:cNvSpPr>
          <p:nvPr>
            <p:ph type="sldNum" sz="quarter" idx="12"/>
          </p:nvPr>
        </p:nvSpPr>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64381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4C767E8-3987-8AAB-27B8-9FE4DBACCC3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FB781DA-1368-D071-168F-326749CD6E24}"/>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27F1F8A5-7430-3784-9679-09917F139ACA}"/>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3D494C12-C505-2A4A-14C2-FCCDAF8579B8}"/>
              </a:ext>
            </a:extLst>
          </p:cNvPr>
          <p:cNvSpPr>
            <a:spLocks noGrp="1"/>
          </p:cNvSpPr>
          <p:nvPr>
            <p:ph type="dt" sz="half" idx="10"/>
          </p:nvPr>
        </p:nvSpPr>
        <p:spPr/>
        <p:txBody>
          <a:bodyPr/>
          <a:lstStyle/>
          <a:p>
            <a:fld id="{64F0E216-BA48-4F04-AC4F-645AA0DD6AC6}" type="datetimeFigureOut">
              <a:rPr lang="en-US" smtClean="0"/>
              <a:pPr/>
              <a:t>1/24/2024</a:t>
            </a:fld>
            <a:endParaRPr lang="en-US" dirty="0"/>
          </a:p>
        </p:txBody>
      </p:sp>
      <p:sp>
        <p:nvSpPr>
          <p:cNvPr id="6" name="Alt Bilgi Yer Tutucusu 5">
            <a:extLst>
              <a:ext uri="{FF2B5EF4-FFF2-40B4-BE49-F238E27FC236}">
                <a16:creationId xmlns:a16="http://schemas.microsoft.com/office/drawing/2014/main" id="{B476867B-875E-9B5D-37C9-829C4316737F}"/>
              </a:ext>
            </a:extLst>
          </p:cNvPr>
          <p:cNvSpPr>
            <a:spLocks noGrp="1"/>
          </p:cNvSpPr>
          <p:nvPr>
            <p:ph type="ftr" sz="quarter" idx="11"/>
          </p:nvPr>
        </p:nvSpPr>
        <p:spPr/>
        <p:txBody>
          <a:bodyPr/>
          <a:lstStyle/>
          <a:p>
            <a:endParaRPr lang="en-US" dirty="0"/>
          </a:p>
        </p:txBody>
      </p:sp>
      <p:sp>
        <p:nvSpPr>
          <p:cNvPr id="7" name="Slayt Numarası Yer Tutucusu 6">
            <a:extLst>
              <a:ext uri="{FF2B5EF4-FFF2-40B4-BE49-F238E27FC236}">
                <a16:creationId xmlns:a16="http://schemas.microsoft.com/office/drawing/2014/main" id="{28A53C9C-2C94-5510-38D9-E611D117B261}"/>
              </a:ext>
            </a:extLst>
          </p:cNvPr>
          <p:cNvSpPr>
            <a:spLocks noGrp="1"/>
          </p:cNvSpPr>
          <p:nvPr>
            <p:ph type="sldNum" sz="quarter" idx="12"/>
          </p:nvPr>
        </p:nvSpPr>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1631296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8A36BB-2138-93DC-55BA-16F19C529EDF}"/>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FA4C17B-3140-FA50-6D84-19C25D7211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6004C165-FFAA-A706-2875-60C2461734D9}"/>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C8B6AED-5B6F-AB8C-A094-4EC5D13336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922A550A-3492-9E4D-60A6-201153F3FEAF}"/>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D728570C-4893-4407-4CEE-C21C31ACEF81}"/>
              </a:ext>
            </a:extLst>
          </p:cNvPr>
          <p:cNvSpPr>
            <a:spLocks noGrp="1"/>
          </p:cNvSpPr>
          <p:nvPr>
            <p:ph type="dt" sz="half" idx="10"/>
          </p:nvPr>
        </p:nvSpPr>
        <p:spPr/>
        <p:txBody>
          <a:bodyPr/>
          <a:lstStyle/>
          <a:p>
            <a:fld id="{64F0E216-BA48-4F04-AC4F-645AA0DD6AC6}" type="datetimeFigureOut">
              <a:rPr lang="en-US" smtClean="0"/>
              <a:pPr/>
              <a:t>1/24/2024</a:t>
            </a:fld>
            <a:endParaRPr lang="en-US" dirty="0"/>
          </a:p>
        </p:txBody>
      </p:sp>
      <p:sp>
        <p:nvSpPr>
          <p:cNvPr id="8" name="Alt Bilgi Yer Tutucusu 7">
            <a:extLst>
              <a:ext uri="{FF2B5EF4-FFF2-40B4-BE49-F238E27FC236}">
                <a16:creationId xmlns:a16="http://schemas.microsoft.com/office/drawing/2014/main" id="{14E6A492-BE8F-F60F-DEF1-A067ADC2F1B5}"/>
              </a:ext>
            </a:extLst>
          </p:cNvPr>
          <p:cNvSpPr>
            <a:spLocks noGrp="1"/>
          </p:cNvSpPr>
          <p:nvPr>
            <p:ph type="ftr" sz="quarter" idx="11"/>
          </p:nvPr>
        </p:nvSpPr>
        <p:spPr/>
        <p:txBody>
          <a:bodyPr/>
          <a:lstStyle/>
          <a:p>
            <a:endParaRPr lang="en-US" dirty="0"/>
          </a:p>
        </p:txBody>
      </p:sp>
      <p:sp>
        <p:nvSpPr>
          <p:cNvPr id="9" name="Slayt Numarası Yer Tutucusu 8">
            <a:extLst>
              <a:ext uri="{FF2B5EF4-FFF2-40B4-BE49-F238E27FC236}">
                <a16:creationId xmlns:a16="http://schemas.microsoft.com/office/drawing/2014/main" id="{7F93E229-6615-5158-93E0-D2D620B22094}"/>
              </a:ext>
            </a:extLst>
          </p:cNvPr>
          <p:cNvSpPr>
            <a:spLocks noGrp="1"/>
          </p:cNvSpPr>
          <p:nvPr>
            <p:ph type="sldNum" sz="quarter" idx="12"/>
          </p:nvPr>
        </p:nvSpPr>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3644018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A223422-BC5E-3C09-8EAC-6ED3894E35B3}"/>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520D387B-959A-5AC2-0366-EB411346616C}"/>
              </a:ext>
            </a:extLst>
          </p:cNvPr>
          <p:cNvSpPr>
            <a:spLocks noGrp="1"/>
          </p:cNvSpPr>
          <p:nvPr>
            <p:ph type="dt" sz="half" idx="10"/>
          </p:nvPr>
        </p:nvSpPr>
        <p:spPr/>
        <p:txBody>
          <a:bodyPr/>
          <a:lstStyle/>
          <a:p>
            <a:fld id="{64F0E216-BA48-4F04-AC4F-645AA0DD6AC6}" type="datetimeFigureOut">
              <a:rPr lang="en-US" smtClean="0"/>
              <a:pPr/>
              <a:t>1/24/2024</a:t>
            </a:fld>
            <a:endParaRPr lang="en-US" dirty="0"/>
          </a:p>
        </p:txBody>
      </p:sp>
      <p:sp>
        <p:nvSpPr>
          <p:cNvPr id="4" name="Alt Bilgi Yer Tutucusu 3">
            <a:extLst>
              <a:ext uri="{FF2B5EF4-FFF2-40B4-BE49-F238E27FC236}">
                <a16:creationId xmlns:a16="http://schemas.microsoft.com/office/drawing/2014/main" id="{03B8A73A-C742-3F80-DFD6-CEFFFBF90ADF}"/>
              </a:ext>
            </a:extLst>
          </p:cNvPr>
          <p:cNvSpPr>
            <a:spLocks noGrp="1"/>
          </p:cNvSpPr>
          <p:nvPr>
            <p:ph type="ftr" sz="quarter" idx="11"/>
          </p:nvPr>
        </p:nvSpPr>
        <p:spPr/>
        <p:txBody>
          <a:bodyPr/>
          <a:lstStyle/>
          <a:p>
            <a:endParaRPr lang="en-US" dirty="0"/>
          </a:p>
        </p:txBody>
      </p:sp>
      <p:sp>
        <p:nvSpPr>
          <p:cNvPr id="5" name="Slayt Numarası Yer Tutucusu 4">
            <a:extLst>
              <a:ext uri="{FF2B5EF4-FFF2-40B4-BE49-F238E27FC236}">
                <a16:creationId xmlns:a16="http://schemas.microsoft.com/office/drawing/2014/main" id="{8E5D5992-BE74-415B-5F1F-85A49B7DF8B9}"/>
              </a:ext>
            </a:extLst>
          </p:cNvPr>
          <p:cNvSpPr>
            <a:spLocks noGrp="1"/>
          </p:cNvSpPr>
          <p:nvPr>
            <p:ph type="sldNum" sz="quarter" idx="12"/>
          </p:nvPr>
        </p:nvSpPr>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1948382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72CD5EC-78BF-9E37-C0E4-6C48DF5EDE22}"/>
              </a:ext>
            </a:extLst>
          </p:cNvPr>
          <p:cNvSpPr>
            <a:spLocks noGrp="1"/>
          </p:cNvSpPr>
          <p:nvPr>
            <p:ph type="dt" sz="half" idx="10"/>
          </p:nvPr>
        </p:nvSpPr>
        <p:spPr/>
        <p:txBody>
          <a:bodyPr/>
          <a:lstStyle/>
          <a:p>
            <a:fld id="{64F0E216-BA48-4F04-AC4F-645AA0DD6AC6}" type="datetimeFigureOut">
              <a:rPr lang="en-US" smtClean="0"/>
              <a:pPr/>
              <a:t>1/24/2024</a:t>
            </a:fld>
            <a:endParaRPr lang="en-US" dirty="0"/>
          </a:p>
        </p:txBody>
      </p:sp>
      <p:sp>
        <p:nvSpPr>
          <p:cNvPr id="3" name="Alt Bilgi Yer Tutucusu 2">
            <a:extLst>
              <a:ext uri="{FF2B5EF4-FFF2-40B4-BE49-F238E27FC236}">
                <a16:creationId xmlns:a16="http://schemas.microsoft.com/office/drawing/2014/main" id="{C612E668-BBBE-209D-2124-7241BF9BDD81}"/>
              </a:ext>
            </a:extLst>
          </p:cNvPr>
          <p:cNvSpPr>
            <a:spLocks noGrp="1"/>
          </p:cNvSpPr>
          <p:nvPr>
            <p:ph type="ftr" sz="quarter" idx="11"/>
          </p:nvPr>
        </p:nvSpPr>
        <p:spPr/>
        <p:txBody>
          <a:bodyPr/>
          <a:lstStyle/>
          <a:p>
            <a:endParaRPr lang="en-US" dirty="0"/>
          </a:p>
        </p:txBody>
      </p:sp>
      <p:sp>
        <p:nvSpPr>
          <p:cNvPr id="4" name="Slayt Numarası Yer Tutucusu 3">
            <a:extLst>
              <a:ext uri="{FF2B5EF4-FFF2-40B4-BE49-F238E27FC236}">
                <a16:creationId xmlns:a16="http://schemas.microsoft.com/office/drawing/2014/main" id="{952ED56C-8543-E7D2-6ED6-EC3AD78C5051}"/>
              </a:ext>
            </a:extLst>
          </p:cNvPr>
          <p:cNvSpPr>
            <a:spLocks noGrp="1"/>
          </p:cNvSpPr>
          <p:nvPr>
            <p:ph type="sldNum" sz="quarter" idx="12"/>
          </p:nvPr>
        </p:nvSpPr>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3898360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6C4AE4-B9F0-F706-23AF-E724ACB2617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31B25E58-9DB8-3DEE-6AF3-7032510BB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5916A882-B2DB-51DA-B350-35D96B3F00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C9A754D-1168-4852-137D-F1C3E890E665}"/>
              </a:ext>
            </a:extLst>
          </p:cNvPr>
          <p:cNvSpPr>
            <a:spLocks noGrp="1"/>
          </p:cNvSpPr>
          <p:nvPr>
            <p:ph type="dt" sz="half" idx="10"/>
          </p:nvPr>
        </p:nvSpPr>
        <p:spPr/>
        <p:txBody>
          <a:bodyPr/>
          <a:lstStyle/>
          <a:p>
            <a:fld id="{64F0E216-BA48-4F04-AC4F-645AA0DD6AC6}" type="datetimeFigureOut">
              <a:rPr lang="en-US" smtClean="0"/>
              <a:pPr/>
              <a:t>1/24/2024</a:t>
            </a:fld>
            <a:endParaRPr lang="en-US" dirty="0"/>
          </a:p>
        </p:txBody>
      </p:sp>
      <p:sp>
        <p:nvSpPr>
          <p:cNvPr id="6" name="Alt Bilgi Yer Tutucusu 5">
            <a:extLst>
              <a:ext uri="{FF2B5EF4-FFF2-40B4-BE49-F238E27FC236}">
                <a16:creationId xmlns:a16="http://schemas.microsoft.com/office/drawing/2014/main" id="{7EEAB218-F4D2-5E24-EA28-71B329911B8B}"/>
              </a:ext>
            </a:extLst>
          </p:cNvPr>
          <p:cNvSpPr>
            <a:spLocks noGrp="1"/>
          </p:cNvSpPr>
          <p:nvPr>
            <p:ph type="ftr" sz="quarter" idx="11"/>
          </p:nvPr>
        </p:nvSpPr>
        <p:spPr/>
        <p:txBody>
          <a:bodyPr/>
          <a:lstStyle/>
          <a:p>
            <a:endParaRPr lang="en-US" dirty="0"/>
          </a:p>
        </p:txBody>
      </p:sp>
      <p:sp>
        <p:nvSpPr>
          <p:cNvPr id="7" name="Slayt Numarası Yer Tutucusu 6">
            <a:extLst>
              <a:ext uri="{FF2B5EF4-FFF2-40B4-BE49-F238E27FC236}">
                <a16:creationId xmlns:a16="http://schemas.microsoft.com/office/drawing/2014/main" id="{70128D55-6277-EE2E-69C4-AE111CE0A91D}"/>
              </a:ext>
            </a:extLst>
          </p:cNvPr>
          <p:cNvSpPr>
            <a:spLocks noGrp="1"/>
          </p:cNvSpPr>
          <p:nvPr>
            <p:ph type="sldNum" sz="quarter" idx="12"/>
          </p:nvPr>
        </p:nvSpPr>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1485648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217A-A229-4751-8D09-0CAD914F628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9DEA33-60C3-4B28-B3EF-E93D6D46A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D3B28-C66B-4279-AB67-2BC1D01239A4}"/>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1/24/2024</a:t>
            </a:fld>
            <a:endParaRPr lang="en-US"/>
          </a:p>
        </p:txBody>
      </p:sp>
      <p:sp>
        <p:nvSpPr>
          <p:cNvPr id="5" name="Footer Placeholder 4">
            <a:extLst>
              <a:ext uri="{FF2B5EF4-FFF2-40B4-BE49-F238E27FC236}">
                <a16:creationId xmlns:a16="http://schemas.microsoft.com/office/drawing/2014/main" id="{8928FF39-A0DA-4F77-9297-B83C86B575D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D7D65A-9D4E-42F6-A8BF-1EEAFB180710}"/>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553576081"/>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86C52AB-5CFF-8DFE-4C1B-28DB5C5F045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495970D7-2B39-B7C0-6CC9-E1FF34D2CA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76485EB1-1C57-40A6-83B1-FC7FAE4F22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3ED35FD-B207-9407-4C01-AF00740983DA}"/>
              </a:ext>
            </a:extLst>
          </p:cNvPr>
          <p:cNvSpPr>
            <a:spLocks noGrp="1"/>
          </p:cNvSpPr>
          <p:nvPr>
            <p:ph type="dt" sz="half" idx="10"/>
          </p:nvPr>
        </p:nvSpPr>
        <p:spPr/>
        <p:txBody>
          <a:bodyPr/>
          <a:lstStyle/>
          <a:p>
            <a:fld id="{64F0E216-BA48-4F04-AC4F-645AA0DD6AC6}" type="datetimeFigureOut">
              <a:rPr lang="en-US" smtClean="0"/>
              <a:pPr/>
              <a:t>1/24/2024</a:t>
            </a:fld>
            <a:endParaRPr lang="en-US" dirty="0"/>
          </a:p>
        </p:txBody>
      </p:sp>
      <p:sp>
        <p:nvSpPr>
          <p:cNvPr id="6" name="Alt Bilgi Yer Tutucusu 5">
            <a:extLst>
              <a:ext uri="{FF2B5EF4-FFF2-40B4-BE49-F238E27FC236}">
                <a16:creationId xmlns:a16="http://schemas.microsoft.com/office/drawing/2014/main" id="{EBCE2230-7581-D49F-6F0F-A1655E3C1779}"/>
              </a:ext>
            </a:extLst>
          </p:cNvPr>
          <p:cNvSpPr>
            <a:spLocks noGrp="1"/>
          </p:cNvSpPr>
          <p:nvPr>
            <p:ph type="ftr" sz="quarter" idx="11"/>
          </p:nvPr>
        </p:nvSpPr>
        <p:spPr/>
        <p:txBody>
          <a:bodyPr/>
          <a:lstStyle/>
          <a:p>
            <a:endParaRPr lang="en-US" dirty="0"/>
          </a:p>
        </p:txBody>
      </p:sp>
      <p:sp>
        <p:nvSpPr>
          <p:cNvPr id="7" name="Slayt Numarası Yer Tutucusu 6">
            <a:extLst>
              <a:ext uri="{FF2B5EF4-FFF2-40B4-BE49-F238E27FC236}">
                <a16:creationId xmlns:a16="http://schemas.microsoft.com/office/drawing/2014/main" id="{7BF1D735-4EB4-58DA-F3F4-79DCD8150530}"/>
              </a:ext>
            </a:extLst>
          </p:cNvPr>
          <p:cNvSpPr>
            <a:spLocks noGrp="1"/>
          </p:cNvSpPr>
          <p:nvPr>
            <p:ph type="sldNum" sz="quarter" idx="12"/>
          </p:nvPr>
        </p:nvSpPr>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1830534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B075EC-9880-90FB-DE9E-E6C367777E3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6079F407-C0D3-6272-E981-68598519CCAF}"/>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6AAF011-ED5E-4D71-8B34-CCED5EF4650B}"/>
              </a:ext>
            </a:extLst>
          </p:cNvPr>
          <p:cNvSpPr>
            <a:spLocks noGrp="1"/>
          </p:cNvSpPr>
          <p:nvPr>
            <p:ph type="dt" sz="half" idx="10"/>
          </p:nvPr>
        </p:nvSpPr>
        <p:spPr/>
        <p:txBody>
          <a:bodyPr/>
          <a:lstStyle/>
          <a:p>
            <a:fld id="{64F0E216-BA48-4F04-AC4F-645AA0DD6AC6}" type="datetimeFigureOut">
              <a:rPr lang="en-US" smtClean="0"/>
              <a:pPr/>
              <a:t>1/24/2024</a:t>
            </a:fld>
            <a:endParaRPr lang="en-US" dirty="0"/>
          </a:p>
        </p:txBody>
      </p:sp>
      <p:sp>
        <p:nvSpPr>
          <p:cNvPr id="5" name="Alt Bilgi Yer Tutucusu 4">
            <a:extLst>
              <a:ext uri="{FF2B5EF4-FFF2-40B4-BE49-F238E27FC236}">
                <a16:creationId xmlns:a16="http://schemas.microsoft.com/office/drawing/2014/main" id="{01068BCD-8F4A-5BE3-8FC7-E32C33F5028F}"/>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5303791C-6942-02C7-2BEE-18A1A8954832}"/>
              </a:ext>
            </a:extLst>
          </p:cNvPr>
          <p:cNvSpPr>
            <a:spLocks noGrp="1"/>
          </p:cNvSpPr>
          <p:nvPr>
            <p:ph type="sldNum" sz="quarter" idx="12"/>
          </p:nvPr>
        </p:nvSpPr>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4069470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C0F776E6-B089-434D-3239-1E738466E10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36093625-2AA4-67C0-2930-21781CFBF380}"/>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81C2C9C-A73E-78E1-B92D-EEDAF2E8DD5A}"/>
              </a:ext>
            </a:extLst>
          </p:cNvPr>
          <p:cNvSpPr>
            <a:spLocks noGrp="1"/>
          </p:cNvSpPr>
          <p:nvPr>
            <p:ph type="dt" sz="half" idx="10"/>
          </p:nvPr>
        </p:nvSpPr>
        <p:spPr/>
        <p:txBody>
          <a:bodyPr/>
          <a:lstStyle/>
          <a:p>
            <a:fld id="{64F0E216-BA48-4F04-AC4F-645AA0DD6AC6}" type="datetimeFigureOut">
              <a:rPr lang="en-US" smtClean="0"/>
              <a:pPr/>
              <a:t>1/24/2024</a:t>
            </a:fld>
            <a:endParaRPr lang="en-US" dirty="0"/>
          </a:p>
        </p:txBody>
      </p:sp>
      <p:sp>
        <p:nvSpPr>
          <p:cNvPr id="5" name="Alt Bilgi Yer Tutucusu 4">
            <a:extLst>
              <a:ext uri="{FF2B5EF4-FFF2-40B4-BE49-F238E27FC236}">
                <a16:creationId xmlns:a16="http://schemas.microsoft.com/office/drawing/2014/main" id="{2B69FECC-87CB-DDA9-496A-E43CE7908FA2}"/>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C0BA3EF4-5800-F5B5-DF7D-8A2933590021}"/>
              </a:ext>
            </a:extLst>
          </p:cNvPr>
          <p:cNvSpPr>
            <a:spLocks noGrp="1"/>
          </p:cNvSpPr>
          <p:nvPr>
            <p:ph type="sldNum" sz="quarter" idx="12"/>
          </p:nvPr>
        </p:nvSpPr>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1546875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17BB-B242-4CC6-887C-83E08CE2D54A}"/>
              </a:ext>
            </a:extLst>
          </p:cNvPr>
          <p:cNvSpPr>
            <a:spLocks noGrp="1"/>
          </p:cNvSpPr>
          <p:nvPr>
            <p:ph type="title"/>
          </p:nvPr>
        </p:nvSpPr>
        <p:spPr>
          <a:xfrm>
            <a:off x="1079500" y="2252663"/>
            <a:ext cx="4457700" cy="2349500"/>
          </a:xfrm>
        </p:spPr>
        <p:txBody>
          <a:bodyPr anchor="ctr" anchorCtr="0">
            <a:normAutofit/>
          </a:bodyPr>
          <a:lstStyle>
            <a:lvl1pPr algn="ct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695823-EA83-493F-8FEC-C72B5B9CF2FD}"/>
              </a:ext>
            </a:extLst>
          </p:cNvPr>
          <p:cNvSpPr>
            <a:spLocks noGrp="1"/>
          </p:cNvSpPr>
          <p:nvPr>
            <p:ph type="body" idx="1"/>
          </p:nvPr>
        </p:nvSpPr>
        <p:spPr>
          <a:xfrm>
            <a:off x="6654800" y="2252664"/>
            <a:ext cx="4451348" cy="2349500"/>
          </a:xfrm>
        </p:spPr>
        <p:txBody>
          <a:bodyPr anchor="ctr" anchorCtr="0"/>
          <a:lstStyle>
            <a:lvl1pPr marL="0" indent="0">
              <a:buNone/>
              <a:defRPr sz="2400" i="1">
                <a:solidFill>
                  <a:schemeClr val="tx1">
                    <a:alpha val="7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E08E54-36BB-4AB4-BE1F-5FA8207BEAF8}"/>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1/24/2024</a:t>
            </a:fld>
            <a:endParaRPr lang="en-US"/>
          </a:p>
        </p:txBody>
      </p:sp>
      <p:sp>
        <p:nvSpPr>
          <p:cNvPr id="5" name="Footer Placeholder 4">
            <a:extLst>
              <a:ext uri="{FF2B5EF4-FFF2-40B4-BE49-F238E27FC236}">
                <a16:creationId xmlns:a16="http://schemas.microsoft.com/office/drawing/2014/main" id="{C0453A6A-C55A-40A1-A3BB-DB417047F54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D6E656-7AC0-4BD3-AFE5-4B5122E2F2D8}"/>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grpSp>
        <p:nvGrpSpPr>
          <p:cNvPr id="20" name="Group 19">
            <a:extLst>
              <a:ext uri="{FF2B5EF4-FFF2-40B4-BE49-F238E27FC236}">
                <a16:creationId xmlns:a16="http://schemas.microsoft.com/office/drawing/2014/main" id="{E9ABE19D-0B51-4388-93D1-0CD6B767115D}"/>
              </a:ext>
            </a:extLst>
          </p:cNvPr>
          <p:cNvGrpSpPr/>
          <p:nvPr/>
        </p:nvGrpSpPr>
        <p:grpSpPr>
          <a:xfrm>
            <a:off x="999771" y="932104"/>
            <a:ext cx="913428" cy="1032464"/>
            <a:chOff x="999771" y="932104"/>
            <a:chExt cx="913428" cy="1032464"/>
          </a:xfrm>
        </p:grpSpPr>
        <p:grpSp>
          <p:nvGrpSpPr>
            <p:cNvPr id="21" name="Group 20">
              <a:extLst>
                <a:ext uri="{FF2B5EF4-FFF2-40B4-BE49-F238E27FC236}">
                  <a16:creationId xmlns:a16="http://schemas.microsoft.com/office/drawing/2014/main" id="{46226ED6-7133-4222-9552-0EA4B1B3C9FB}"/>
                </a:ext>
              </a:extLst>
            </p:cNvPr>
            <p:cNvGrpSpPr/>
            <p:nvPr/>
          </p:nvGrpSpPr>
          <p:grpSpPr>
            <a:xfrm rot="8100000" flipV="1">
              <a:off x="1047457" y="1290386"/>
              <a:ext cx="865742" cy="628383"/>
              <a:chOff x="558167" y="958515"/>
              <a:chExt cx="865742" cy="628383"/>
            </a:xfrm>
            <a:solidFill>
              <a:schemeClr val="accent3"/>
            </a:solidFill>
          </p:grpSpPr>
          <p:sp>
            <p:nvSpPr>
              <p:cNvPr id="28" name="Freeform: Shape 27">
                <a:extLst>
                  <a:ext uri="{FF2B5EF4-FFF2-40B4-BE49-F238E27FC236}">
                    <a16:creationId xmlns:a16="http://schemas.microsoft.com/office/drawing/2014/main" id="{BE810E40-D42F-4034-93BA-54446465D20B}"/>
                  </a:ext>
                </a:extLst>
              </p:cNvPr>
              <p:cNvSpPr/>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Freeform: Shape 28">
                <a:extLst>
                  <a:ext uri="{FF2B5EF4-FFF2-40B4-BE49-F238E27FC236}">
                    <a16:creationId xmlns:a16="http://schemas.microsoft.com/office/drawing/2014/main" id="{60F6BFC2-CA89-42B8-8A5A-E9F26BA87FBB}"/>
                  </a:ext>
                </a:extLst>
              </p:cNvPr>
              <p:cNvSpPr/>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2" name="Group 21">
              <a:extLst>
                <a:ext uri="{FF2B5EF4-FFF2-40B4-BE49-F238E27FC236}">
                  <a16:creationId xmlns:a16="http://schemas.microsoft.com/office/drawing/2014/main" id="{1CA36485-DC1D-48C9-91B2-425DBC66D471}"/>
                </a:ext>
              </a:extLst>
            </p:cNvPr>
            <p:cNvGrpSpPr/>
            <p:nvPr/>
          </p:nvGrpSpPr>
          <p:grpSpPr>
            <a:xfrm rot="10800000" flipH="1" flipV="1">
              <a:off x="999771" y="932104"/>
              <a:ext cx="864005" cy="1032464"/>
              <a:chOff x="2207971" y="2384401"/>
              <a:chExt cx="864005" cy="1032464"/>
            </a:xfrm>
          </p:grpSpPr>
          <p:sp>
            <p:nvSpPr>
              <p:cNvPr id="23" name="Freeform: Shape 22">
                <a:extLst>
                  <a:ext uri="{FF2B5EF4-FFF2-40B4-BE49-F238E27FC236}">
                    <a16:creationId xmlns:a16="http://schemas.microsoft.com/office/drawing/2014/main" id="{0ACF276E-196C-4923-B7D1-48A8E6A1669C}"/>
                  </a:ext>
                </a:extLst>
              </p:cNvPr>
              <p:cNvSpPr/>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Freeform: Shape 23">
                <a:extLst>
                  <a:ext uri="{FF2B5EF4-FFF2-40B4-BE49-F238E27FC236}">
                    <a16:creationId xmlns:a16="http://schemas.microsoft.com/office/drawing/2014/main" id="{FFE3686C-DFF6-4995-81B8-FA38F5BB0401}"/>
                  </a:ext>
                </a:extLst>
              </p:cNvPr>
              <p:cNvSpPr/>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a:extLst>
                  <a:ext uri="{FF2B5EF4-FFF2-40B4-BE49-F238E27FC236}">
                    <a16:creationId xmlns:a16="http://schemas.microsoft.com/office/drawing/2014/main" id="{9DCBF653-CCB9-47B2-9DD9-68847A45D82D}"/>
                  </a:ext>
                </a:extLst>
              </p:cNvPr>
              <p:cNvGrpSpPr/>
              <p:nvPr/>
            </p:nvGrpSpPr>
            <p:grpSpPr>
              <a:xfrm>
                <a:off x="2440769" y="2384401"/>
                <a:ext cx="313009" cy="1032464"/>
                <a:chOff x="2440769" y="2384401"/>
                <a:chExt cx="313009" cy="1032464"/>
              </a:xfrm>
            </p:grpSpPr>
            <p:cxnSp>
              <p:nvCxnSpPr>
                <p:cNvPr id="26" name="Straight Connector 25">
                  <a:extLst>
                    <a:ext uri="{FF2B5EF4-FFF2-40B4-BE49-F238E27FC236}">
                      <a16:creationId xmlns:a16="http://schemas.microsoft.com/office/drawing/2014/main" id="{7F081A1F-C7C9-4907-AAED-B4E9B64973FB}"/>
                    </a:ext>
                  </a:extLst>
                </p:cNvPr>
                <p:cNvCxnSpPr>
                  <a:cxnSpLocks/>
                </p:cNvCxnSpPr>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F8F89A-0719-4D9A-8379-9EEBD7201052}"/>
                    </a:ext>
                  </a:extLst>
                </p:cNvPr>
                <p:cNvCxnSpPr>
                  <a:cxnSpLocks/>
                </p:cNvCxnSpPr>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0" name="Group 29">
            <a:extLst>
              <a:ext uri="{FF2B5EF4-FFF2-40B4-BE49-F238E27FC236}">
                <a16:creationId xmlns:a16="http://schemas.microsoft.com/office/drawing/2014/main" id="{E7AA5779-FF0F-4ACF-A56C-710A4CDEC8A3}"/>
              </a:ext>
            </a:extLst>
          </p:cNvPr>
          <p:cNvGrpSpPr/>
          <p:nvPr/>
        </p:nvGrpSpPr>
        <p:grpSpPr>
          <a:xfrm>
            <a:off x="1437136" y="649304"/>
            <a:ext cx="388541" cy="388541"/>
            <a:chOff x="5752675" y="5440856"/>
            <a:chExt cx="388541" cy="388541"/>
          </a:xfrm>
        </p:grpSpPr>
        <p:sp>
          <p:nvSpPr>
            <p:cNvPr id="31" name="Oval 30">
              <a:extLst>
                <a:ext uri="{FF2B5EF4-FFF2-40B4-BE49-F238E27FC236}">
                  <a16:creationId xmlns:a16="http://schemas.microsoft.com/office/drawing/2014/main" id="{5F0ADB13-4626-4F84-B513-0B58E65C248E}"/>
                </a:ext>
              </a:extLst>
            </p:cNvPr>
            <p:cNvSpPr/>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Oval 31">
              <a:extLst>
                <a:ext uri="{FF2B5EF4-FFF2-40B4-BE49-F238E27FC236}">
                  <a16:creationId xmlns:a16="http://schemas.microsoft.com/office/drawing/2014/main" id="{AF46BC46-AD78-4932-95BA-D3009154CA7A}"/>
                </a:ext>
              </a:extLst>
            </p:cNvPr>
            <p:cNvSpPr/>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33" name="Straight Connector 32">
            <a:extLst>
              <a:ext uri="{FF2B5EF4-FFF2-40B4-BE49-F238E27FC236}">
                <a16:creationId xmlns:a16="http://schemas.microsoft.com/office/drawing/2014/main" id="{D38118F0-6EA8-4901-9161-9101C6DDD97E}"/>
              </a:ext>
            </a:extLst>
          </p:cNvPr>
          <p:cNvCxnSpPr>
            <a:cxnSpLocks/>
          </p:cNvCxnSpPr>
          <p:nvPr/>
        </p:nvCxnSpPr>
        <p:spPr>
          <a:xfrm rot="16200000" flipH="1">
            <a:off x="5826000" y="342900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8312364"/>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013D-A80D-4455-B886-0C3448294C02}"/>
              </a:ext>
            </a:extLst>
          </p:cNvPr>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99D3AB-20B9-4D90-8106-506F443682C8}"/>
              </a:ext>
            </a:extLst>
          </p:cNvPr>
          <p:cNvSpPr>
            <a:spLocks noGrp="1"/>
          </p:cNvSpPr>
          <p:nvPr>
            <p:ph sz="half" idx="1"/>
          </p:nvPr>
        </p:nvSpPr>
        <p:spPr>
          <a:xfrm>
            <a:off x="108585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5F9DF39-257F-4C10-A7B4-1AA1C66F28E9}"/>
              </a:ext>
            </a:extLst>
          </p:cNvPr>
          <p:cNvSpPr>
            <a:spLocks noGrp="1"/>
          </p:cNvSpPr>
          <p:nvPr>
            <p:ph sz="half" idx="2"/>
          </p:nvPr>
        </p:nvSpPr>
        <p:spPr>
          <a:xfrm>
            <a:off x="636600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0E57E5E-B324-4633-AB65-4A53498B9FA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1/24/2024</a:t>
            </a:fld>
            <a:endParaRPr lang="en-US"/>
          </a:p>
        </p:txBody>
      </p:sp>
      <p:sp>
        <p:nvSpPr>
          <p:cNvPr id="6" name="Footer Placeholder 5">
            <a:extLst>
              <a:ext uri="{FF2B5EF4-FFF2-40B4-BE49-F238E27FC236}">
                <a16:creationId xmlns:a16="http://schemas.microsoft.com/office/drawing/2014/main" id="{5B42A16D-8423-4C91-B839-F95380250FA3}"/>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3AD46B-C875-4F91-8991-4A4E5D768D9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653866747"/>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70C3-74D3-4445-A879-4F7CF42ED29A}"/>
              </a:ext>
            </a:extLst>
          </p:cNvPr>
          <p:cNvSpPr>
            <a:spLocks noGrp="1"/>
          </p:cNvSpPr>
          <p:nvPr>
            <p:ph type="title"/>
          </p:nvPr>
        </p:nvSpPr>
        <p:spPr>
          <a:xfrm>
            <a:off x="1079500" y="1011238"/>
            <a:ext cx="10026650" cy="655637"/>
          </a:xfrm>
        </p:spPr>
        <p:txBody>
          <a:bodyPr>
            <a:normAutofit/>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2B64494-3C1C-49FE-ADB2-6F41CEEA82EF}"/>
              </a:ext>
            </a:extLst>
          </p:cNvPr>
          <p:cNvSpPr>
            <a:spLocks noGrp="1"/>
          </p:cNvSpPr>
          <p:nvPr>
            <p:ph type="body" idx="1"/>
          </p:nvPr>
        </p:nvSpPr>
        <p:spPr>
          <a:xfrm>
            <a:off x="107950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EE19A6-8340-43A4-9B30-A27DEB9E2BF1}"/>
              </a:ext>
            </a:extLst>
          </p:cNvPr>
          <p:cNvSpPr>
            <a:spLocks noGrp="1"/>
          </p:cNvSpPr>
          <p:nvPr>
            <p:ph sz="half" idx="2"/>
          </p:nvPr>
        </p:nvSpPr>
        <p:spPr>
          <a:xfrm>
            <a:off x="1079500" y="2525561"/>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9D4B31-0090-483A-BF84-CEA2B22D51D5}"/>
              </a:ext>
            </a:extLst>
          </p:cNvPr>
          <p:cNvSpPr>
            <a:spLocks noGrp="1"/>
          </p:cNvSpPr>
          <p:nvPr>
            <p:ph type="body" sz="quarter" idx="3"/>
          </p:nvPr>
        </p:nvSpPr>
        <p:spPr>
          <a:xfrm>
            <a:off x="636495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8DB9E9-0BD8-4F85-9342-5C5BA0D35CEA}"/>
              </a:ext>
            </a:extLst>
          </p:cNvPr>
          <p:cNvSpPr>
            <a:spLocks noGrp="1"/>
          </p:cNvSpPr>
          <p:nvPr>
            <p:ph sz="quarter" idx="4"/>
          </p:nvPr>
        </p:nvSpPr>
        <p:spPr>
          <a:xfrm>
            <a:off x="6364950" y="2525560"/>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AE3D3E-6168-45C3-BAB4-04FFFB9835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1/24/2024</a:t>
            </a:fld>
            <a:endParaRPr lang="en-US"/>
          </a:p>
        </p:txBody>
      </p:sp>
      <p:sp>
        <p:nvSpPr>
          <p:cNvPr id="8" name="Footer Placeholder 7">
            <a:extLst>
              <a:ext uri="{FF2B5EF4-FFF2-40B4-BE49-F238E27FC236}">
                <a16:creationId xmlns:a16="http://schemas.microsoft.com/office/drawing/2014/main" id="{DA8F8D02-7CCF-4321-847A-CD553E52A342}"/>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F966368-2A9A-4617-A2A9-E4E9ACD06381}"/>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273215253"/>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855A-C7D7-455F-BD47-AB4221DD0240}"/>
              </a:ext>
            </a:extLst>
          </p:cNvPr>
          <p:cNvSpPr>
            <a:spLocks noGrp="1"/>
          </p:cNvSpPr>
          <p:nvPr>
            <p:ph type="title"/>
          </p:nvPr>
        </p:nvSpPr>
        <p:spPr>
          <a:xfrm>
            <a:off x="1079500" y="1079500"/>
            <a:ext cx="10026650" cy="4689475"/>
          </a:xfrm>
        </p:spPr>
        <p:txBody>
          <a:bodyPr anchor="ctr"/>
          <a:lstStyle>
            <a:lvl1pPr algn="ct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1629F6FD-C2F8-4688-B52A-ED76F48B8B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1/24/2024</a:t>
            </a:fld>
            <a:endParaRPr lang="en-US"/>
          </a:p>
        </p:txBody>
      </p:sp>
      <p:sp>
        <p:nvSpPr>
          <p:cNvPr id="4" name="Footer Placeholder 3">
            <a:extLst>
              <a:ext uri="{FF2B5EF4-FFF2-40B4-BE49-F238E27FC236}">
                <a16:creationId xmlns:a16="http://schemas.microsoft.com/office/drawing/2014/main" id="{AB358F0F-237C-4F8E-A5A7-48269F700B1D}"/>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8C3629E-70C3-44A4-A268-2194CD424AF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42329105"/>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0232D4-EC56-49D3-B967-D972B5E5E2C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1/24/2024</a:t>
            </a:fld>
            <a:endParaRPr lang="en-US"/>
          </a:p>
        </p:txBody>
      </p:sp>
      <p:sp>
        <p:nvSpPr>
          <p:cNvPr id="3" name="Footer Placeholder 2">
            <a:extLst>
              <a:ext uri="{FF2B5EF4-FFF2-40B4-BE49-F238E27FC236}">
                <a16:creationId xmlns:a16="http://schemas.microsoft.com/office/drawing/2014/main" id="{0B2C3171-136A-405F-B1CF-C0DAFAA21E4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6523E7E-BA29-40D2-BE24-10E7F705040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271652115"/>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07EF-706F-47DD-B487-7C3E4EDE1945}"/>
              </a:ext>
            </a:extLst>
          </p:cNvPr>
          <p:cNvSpPr>
            <a:spLocks noGrp="1"/>
          </p:cNvSpPr>
          <p:nvPr>
            <p:ph type="title"/>
          </p:nvPr>
        </p:nvSpPr>
        <p:spPr>
          <a:xfrm>
            <a:off x="1071607" y="1011238"/>
            <a:ext cx="3906000" cy="1292400"/>
          </a:xfrm>
        </p:spPr>
        <p:txBody>
          <a:bodyPr anchor="t" anchorCtr="0">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8298442-7D9F-4D62-866B-FBA382F06C4C}"/>
              </a:ext>
            </a:extLst>
          </p:cNvPr>
          <p:cNvSpPr>
            <a:spLocks noGrp="1"/>
          </p:cNvSpPr>
          <p:nvPr>
            <p:ph idx="1"/>
          </p:nvPr>
        </p:nvSpPr>
        <p:spPr>
          <a:xfrm>
            <a:off x="5537200" y="955230"/>
            <a:ext cx="5583193" cy="4813745"/>
          </a:xfrm>
        </p:spPr>
        <p:txBody>
          <a:bodyPr/>
          <a:lstStyle>
            <a:lvl1pPr marL="0" indent="0">
              <a:lnSpc>
                <a:spcPct val="100000"/>
              </a:lnSpc>
              <a:buFontTx/>
              <a:buNone/>
              <a:defRPr sz="4800"/>
            </a:lvl1pPr>
            <a:lvl2pPr marL="0">
              <a:lnSpc>
                <a:spcPct val="100000"/>
              </a:lnSpc>
              <a:defRPr sz="4800"/>
            </a:lvl2pPr>
            <a:lvl3pPr marL="0" indent="0">
              <a:buNone/>
              <a:defRPr sz="2000"/>
            </a:lvl3pPr>
            <a:lvl4pPr marL="0">
              <a:defRPr sz="2000"/>
            </a:lvl4pPr>
            <a:lvl5pPr marL="360000">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67D1DB7-AC43-460E-B3C5-9F8B37D1B50A}"/>
              </a:ext>
            </a:extLst>
          </p:cNvPr>
          <p:cNvSpPr>
            <a:spLocks noGrp="1"/>
          </p:cNvSpPr>
          <p:nvPr>
            <p:ph type="body" sz="half" idx="2"/>
          </p:nvPr>
        </p:nvSpPr>
        <p:spPr>
          <a:xfrm>
            <a:off x="1079499" y="2664000"/>
            <a:ext cx="3905999" cy="3106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0C5DE9-6995-4F6E-AF64-6CE9A677971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1/24/2024</a:t>
            </a:fld>
            <a:endParaRPr lang="en-US"/>
          </a:p>
        </p:txBody>
      </p:sp>
      <p:sp>
        <p:nvSpPr>
          <p:cNvPr id="6" name="Footer Placeholder 5">
            <a:extLst>
              <a:ext uri="{FF2B5EF4-FFF2-40B4-BE49-F238E27FC236}">
                <a16:creationId xmlns:a16="http://schemas.microsoft.com/office/drawing/2014/main" id="{388BC655-2B4D-48CA-90B9-740400332295}"/>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14A7E0-1D83-4CE0-9FFE-3EEE2B3C27E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4086420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7F85-950A-4BED-AE31-5C85DE4FA488}"/>
              </a:ext>
            </a:extLst>
          </p:cNvPr>
          <p:cNvSpPr>
            <a:spLocks noGrp="1"/>
          </p:cNvSpPr>
          <p:nvPr>
            <p:ph type="title"/>
          </p:nvPr>
        </p:nvSpPr>
        <p:spPr>
          <a:xfrm>
            <a:off x="1079501" y="1011238"/>
            <a:ext cx="3905250" cy="1292662"/>
          </a:xfrm>
        </p:spPr>
        <p:txBody>
          <a:bodyPr anchor="t"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813A008-3741-4305-8A06-C0D8404A32BB}"/>
              </a:ext>
            </a:extLst>
          </p:cNvPr>
          <p:cNvSpPr>
            <a:spLocks noGrp="1"/>
          </p:cNvSpPr>
          <p:nvPr>
            <p:ph type="pic" idx="1"/>
          </p:nvPr>
        </p:nvSpPr>
        <p:spPr>
          <a:xfrm>
            <a:off x="5537200" y="531813"/>
            <a:ext cx="6113812" cy="57848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F2ADC63-3365-4920-AF26-600F4D2EA579}"/>
              </a:ext>
            </a:extLst>
          </p:cNvPr>
          <p:cNvSpPr>
            <a:spLocks noGrp="1"/>
          </p:cNvSpPr>
          <p:nvPr>
            <p:ph type="body" sz="half" idx="2"/>
          </p:nvPr>
        </p:nvSpPr>
        <p:spPr>
          <a:xfrm>
            <a:off x="1079500" y="2663825"/>
            <a:ext cx="3905250" cy="310515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161BE-EF8B-4F4D-8197-61442EBC46B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1/24/2024</a:t>
            </a:fld>
            <a:endParaRPr lang="en-US"/>
          </a:p>
        </p:txBody>
      </p:sp>
      <p:sp>
        <p:nvSpPr>
          <p:cNvPr id="6" name="Footer Placeholder 5">
            <a:extLst>
              <a:ext uri="{FF2B5EF4-FFF2-40B4-BE49-F238E27FC236}">
                <a16:creationId xmlns:a16="http://schemas.microsoft.com/office/drawing/2014/main" id="{9FD37897-BFE5-414E-9334-53116988DC3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5BF024-9A20-4B80-976D-420DCCD1616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74901887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00152-D18D-4405-8FB2-5985831B57A0}"/>
              </a:ext>
            </a:extLst>
          </p:cNvPr>
          <p:cNvSpPr>
            <a:spLocks noGrp="1"/>
          </p:cNvSpPr>
          <p:nvPr>
            <p:ph type="title"/>
          </p:nvPr>
        </p:nvSpPr>
        <p:spPr>
          <a:xfrm>
            <a:off x="1079500" y="1011238"/>
            <a:ext cx="10026650" cy="65563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2E92E1-0C4A-474E-8E29-8DB404101BA7}"/>
              </a:ext>
            </a:extLst>
          </p:cNvPr>
          <p:cNvSpPr>
            <a:spLocks noGrp="1"/>
          </p:cNvSpPr>
          <p:nvPr>
            <p:ph type="body" idx="1"/>
          </p:nvPr>
        </p:nvSpPr>
        <p:spPr>
          <a:xfrm>
            <a:off x="1079500" y="1790700"/>
            <a:ext cx="10026650" cy="3978275"/>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22E245-B48B-4526-8D2D-9475E64B0624}"/>
              </a:ext>
            </a:extLst>
          </p:cNvPr>
          <p:cNvSpPr>
            <a:spLocks noGrp="1"/>
          </p:cNvSpPr>
          <p:nvPr>
            <p:ph type="dt" sz="half" idx="2"/>
          </p:nvPr>
        </p:nvSpPr>
        <p:spPr>
          <a:xfrm>
            <a:off x="541338" y="6401999"/>
            <a:ext cx="2206625" cy="369332"/>
          </a:xfrm>
          <a:prstGeom prst="rect">
            <a:avLst/>
          </a:prstGeom>
        </p:spPr>
        <p:txBody>
          <a:bodyPr vert="horz" lIns="0" tIns="0" rIns="0" bIns="0" rtlCol="0" anchor="ctr">
            <a:normAutofit/>
          </a:bodyPr>
          <a:lstStyle>
            <a:lvl1pPr algn="l">
              <a:defRPr sz="1000" cap="all" spc="300" baseline="0">
                <a:solidFill>
                  <a:schemeClr val="tx1">
                    <a:alpha val="70000"/>
                  </a:schemeClr>
                </a:solidFill>
              </a:defRPr>
            </a:lvl1pPr>
          </a:lstStyle>
          <a:p>
            <a:fld id="{64F0E216-BA48-4F04-AC4F-645AA0DD6AC6}" type="datetimeFigureOut">
              <a:rPr lang="en-US" smtClean="0"/>
              <a:pPr/>
              <a:t>1/24/2024</a:t>
            </a:fld>
            <a:endParaRPr lang="en-US" dirty="0"/>
          </a:p>
        </p:txBody>
      </p:sp>
      <p:sp>
        <p:nvSpPr>
          <p:cNvPr id="5" name="Footer Placeholder 4">
            <a:extLst>
              <a:ext uri="{FF2B5EF4-FFF2-40B4-BE49-F238E27FC236}">
                <a16:creationId xmlns:a16="http://schemas.microsoft.com/office/drawing/2014/main" id="{C2A0FE5C-A494-40F2-A357-786AFFA6318E}"/>
              </a:ext>
            </a:extLst>
          </p:cNvPr>
          <p:cNvSpPr>
            <a:spLocks noGrp="1"/>
          </p:cNvSpPr>
          <p:nvPr>
            <p:ph type="ftr" sz="quarter" idx="3"/>
          </p:nvPr>
        </p:nvSpPr>
        <p:spPr>
          <a:xfrm>
            <a:off x="3308350" y="6401999"/>
            <a:ext cx="5575300" cy="369332"/>
          </a:xfrm>
          <a:prstGeom prst="rect">
            <a:avLst/>
          </a:prstGeom>
        </p:spPr>
        <p:txBody>
          <a:bodyPr vert="horz" lIns="0" tIns="0" rIns="0" bIns="0" rtlCol="0" anchor="ctr">
            <a:normAutofit/>
          </a:bodyPr>
          <a:lstStyle>
            <a:lvl1pPr algn="ctr">
              <a:defRPr sz="1000" cap="all" spc="300" baseline="0">
                <a:solidFill>
                  <a:schemeClr val="tx1">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504686A1-EDE2-44D9-A671-F708A6F883D7}"/>
              </a:ext>
            </a:extLst>
          </p:cNvPr>
          <p:cNvSpPr>
            <a:spLocks noGrp="1"/>
          </p:cNvSpPr>
          <p:nvPr>
            <p:ph type="sldNum" sz="quarter" idx="4"/>
          </p:nvPr>
        </p:nvSpPr>
        <p:spPr>
          <a:xfrm>
            <a:off x="9442800" y="6401999"/>
            <a:ext cx="2208212" cy="369332"/>
          </a:xfrm>
          <a:prstGeom prst="rect">
            <a:avLst/>
          </a:prstGeom>
        </p:spPr>
        <p:txBody>
          <a:bodyPr vert="horz" lIns="0" tIns="0" rIns="0" bIns="0" rtlCol="0" anchor="ctr">
            <a:normAutofit/>
          </a:bodyPr>
          <a:lstStyle>
            <a:lvl1pPr algn="r">
              <a:defRPr sz="1000" cap="all" spc="300" baseline="0">
                <a:solidFill>
                  <a:schemeClr val="tx1">
                    <a:alpha val="70000"/>
                  </a:schemeClr>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3907000816"/>
      </p:ext>
    </p:extLst>
  </p:cSld>
  <p:clrMap bg1="dk1" tx1="lt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ransition spd="slow">
    <p:wipe/>
  </p:transition>
  <p:txStyles>
    <p:title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p:titleStyle>
    <p:body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4439EE4-B0BF-D5D9-BBE1-62DEC8BA1C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5980B01-788D-B6E0-2C3E-E3AD3E540C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6805B6B-6D21-AED8-4F21-9A5B3422FE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F0E216-BA48-4F04-AC4F-645AA0DD6AC6}" type="datetimeFigureOut">
              <a:rPr lang="en-US" smtClean="0"/>
              <a:pPr/>
              <a:t>1/24/2024</a:t>
            </a:fld>
            <a:endParaRPr lang="en-US" dirty="0"/>
          </a:p>
        </p:txBody>
      </p:sp>
      <p:sp>
        <p:nvSpPr>
          <p:cNvPr id="5" name="Alt Bilgi Yer Tutucusu 4">
            <a:extLst>
              <a:ext uri="{FF2B5EF4-FFF2-40B4-BE49-F238E27FC236}">
                <a16:creationId xmlns:a16="http://schemas.microsoft.com/office/drawing/2014/main" id="{32B2B849-B23C-42D2-FDB4-40614585F7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ayt Numarası Yer Tutucusu 5">
            <a:extLst>
              <a:ext uri="{FF2B5EF4-FFF2-40B4-BE49-F238E27FC236}">
                <a16:creationId xmlns:a16="http://schemas.microsoft.com/office/drawing/2014/main" id="{187634C2-E2F5-4EEF-AD20-743A0D2E03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346409449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hyperlink" Target="https://dergipark.org.tr/" TargetMode="External"/><Relationship Id="rId2" Type="http://schemas.openxmlformats.org/officeDocument/2006/relationships/hyperlink" Target="https://www.berkayvahapoglu.com.tr/"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8.png"/><Relationship Id="rId2" Type="http://schemas.openxmlformats.org/officeDocument/2006/relationships/package" Target="../embeddings/Microsoft_Word_Document.docx"/><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microsoft.com/office/2018/10/relationships/comments" Target="../comments/modernComment_112_9D8CAB3B.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uptodate.com/contents/sertraline-drug-information?search=anksiyete+bozuklu%C4%9Fu+tedavi&amp;topicRef=101879&amp;source=see_link" TargetMode="External"/><Relationship Id="rId2" Type="http://schemas.openxmlformats.org/officeDocument/2006/relationships/hyperlink" Target="https://www.uptodate.com/contents/paroxetine-drug-information?search=anksiyete+bozuklu%C4%9Fu+tedavi&amp;topicRef=101879&amp;source=see_link" TargetMode="External"/><Relationship Id="rId1" Type="http://schemas.openxmlformats.org/officeDocument/2006/relationships/slideLayout" Target="../slideLayouts/slideLayout2.xml"/><Relationship Id="rId4" Type="http://schemas.openxmlformats.org/officeDocument/2006/relationships/hyperlink" Target="https://www.uptodate.com/contents/citalopram-drug-information?search=anksiyete+bozuklu%C4%9Fu+tedavi&amp;topicRef=101879&amp;source=see_link"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tr.wikipedia.org/wiki/Noradrenalin" TargetMode="External"/><Relationship Id="rId2" Type="http://schemas.openxmlformats.org/officeDocument/2006/relationships/hyperlink" Target="https://tr.wikipedia.org/wiki/Serotonin" TargetMode="External"/><Relationship Id="rId1" Type="http://schemas.openxmlformats.org/officeDocument/2006/relationships/slideLayout" Target="../slideLayouts/slideLayout2.xml"/><Relationship Id="rId5" Type="http://schemas.openxmlformats.org/officeDocument/2006/relationships/hyperlink" Target="https://www.uptodate.com/contents/duloxetine-drug-information?search=anksiyete+bozuklu%C4%9Fu+tedavi&amp;topicRef=101879&amp;source=see_link" TargetMode="External"/><Relationship Id="rId4" Type="http://schemas.openxmlformats.org/officeDocument/2006/relationships/hyperlink" Target="https://www.uptodate.com/contents/venlafaxine-drug-information?search=anksiyete+bozuklu%C4%9Fu+tedavi&amp;topicRef=101879&amp;source=see_link"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83D3407-EB8D-7F56-79F2-C24E27BD06FE}"/>
              </a:ext>
            </a:extLst>
          </p:cNvPr>
          <p:cNvSpPr>
            <a:spLocks noGrp="1"/>
          </p:cNvSpPr>
          <p:nvPr>
            <p:ph type="ctrTitle"/>
          </p:nvPr>
        </p:nvSpPr>
        <p:spPr>
          <a:xfrm>
            <a:off x="4983900" y="1079500"/>
            <a:ext cx="6119131" cy="2138400"/>
          </a:xfrm>
        </p:spPr>
        <p:txBody>
          <a:bodyPr>
            <a:normAutofit/>
          </a:bodyPr>
          <a:lstStyle/>
          <a:p>
            <a:r>
              <a:rPr lang="tr-TR" dirty="0"/>
              <a:t>VAKALARLA ANKSİYETE </a:t>
            </a:r>
            <a:r>
              <a:rPr lang="tr-TR" dirty="0" err="1"/>
              <a:t>BOZUKLUğu</a:t>
            </a:r>
            <a:endParaRPr lang="tr-TR" dirty="0"/>
          </a:p>
        </p:txBody>
      </p:sp>
      <p:sp>
        <p:nvSpPr>
          <p:cNvPr id="3" name="Alt Başlık 2">
            <a:extLst>
              <a:ext uri="{FF2B5EF4-FFF2-40B4-BE49-F238E27FC236}">
                <a16:creationId xmlns:a16="http://schemas.microsoft.com/office/drawing/2014/main" id="{3D8FEF05-D3CF-5A57-D865-3605A31FBDD8}"/>
              </a:ext>
            </a:extLst>
          </p:cNvPr>
          <p:cNvSpPr>
            <a:spLocks noGrp="1"/>
          </p:cNvSpPr>
          <p:nvPr>
            <p:ph type="subTitle" idx="1"/>
          </p:nvPr>
        </p:nvSpPr>
        <p:spPr>
          <a:xfrm>
            <a:off x="4980779" y="4113213"/>
            <a:ext cx="6125372" cy="1655762"/>
          </a:xfrm>
        </p:spPr>
        <p:txBody>
          <a:bodyPr>
            <a:normAutofit/>
          </a:bodyPr>
          <a:lstStyle/>
          <a:p>
            <a:r>
              <a:rPr lang="tr-TR" dirty="0"/>
              <a:t>Asist. Dr. Kübra Öztürkoğlu </a:t>
            </a:r>
          </a:p>
          <a:p>
            <a:r>
              <a:rPr lang="tr-TR" dirty="0"/>
              <a:t>Aile Hekimliği ABD</a:t>
            </a:r>
          </a:p>
          <a:p>
            <a:r>
              <a:rPr lang="tr-TR" dirty="0"/>
              <a:t>30.01.2024</a:t>
            </a:r>
          </a:p>
        </p:txBody>
      </p:sp>
      <p:pic>
        <p:nvPicPr>
          <p:cNvPr id="4" name="Picture 3" descr="Renkli duman">
            <a:extLst>
              <a:ext uri="{FF2B5EF4-FFF2-40B4-BE49-F238E27FC236}">
                <a16:creationId xmlns:a16="http://schemas.microsoft.com/office/drawing/2014/main" id="{08796BA4-133E-2268-C706-618B5BC23038}"/>
              </a:ext>
            </a:extLst>
          </p:cNvPr>
          <p:cNvPicPr>
            <a:picLocks noChangeAspect="1"/>
          </p:cNvPicPr>
          <p:nvPr/>
        </p:nvPicPr>
        <p:blipFill rotWithShape="1">
          <a:blip r:embed="rId2"/>
          <a:srcRect l="30351" r="27393"/>
          <a:stretch/>
        </p:blipFill>
        <p:spPr>
          <a:xfrm>
            <a:off x="20" y="10"/>
            <a:ext cx="3863955" cy="6857989"/>
          </a:xfrm>
          <a:prstGeom prst="rect">
            <a:avLst/>
          </a:prstGeom>
        </p:spPr>
      </p:pic>
    </p:spTree>
    <p:extLst>
      <p:ext uri="{BB962C8B-B14F-4D97-AF65-F5344CB8AC3E}">
        <p14:creationId xmlns:p14="http://schemas.microsoft.com/office/powerpoint/2010/main" val="352041198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1AC619-F99A-38A8-6659-8B62AB3511EE}"/>
              </a:ext>
            </a:extLst>
          </p:cNvPr>
          <p:cNvSpPr>
            <a:spLocks noGrp="1"/>
          </p:cNvSpPr>
          <p:nvPr>
            <p:ph type="title"/>
          </p:nvPr>
        </p:nvSpPr>
        <p:spPr>
          <a:xfrm>
            <a:off x="1079500" y="1101179"/>
            <a:ext cx="10026650" cy="655637"/>
          </a:xfrm>
        </p:spPr>
        <p:txBody>
          <a:bodyPr/>
          <a:lstStyle/>
          <a:p>
            <a:r>
              <a:rPr lang="tr-TR" dirty="0"/>
              <a:t>epidemiyoloji</a:t>
            </a:r>
          </a:p>
        </p:txBody>
      </p:sp>
      <p:sp>
        <p:nvSpPr>
          <p:cNvPr id="3" name="İçerik Yer Tutucusu 2">
            <a:extLst>
              <a:ext uri="{FF2B5EF4-FFF2-40B4-BE49-F238E27FC236}">
                <a16:creationId xmlns:a16="http://schemas.microsoft.com/office/drawing/2014/main" id="{C96B8009-6353-31AD-9A42-CC29AA3E1B49}"/>
              </a:ext>
            </a:extLst>
          </p:cNvPr>
          <p:cNvSpPr>
            <a:spLocks noGrp="1"/>
          </p:cNvSpPr>
          <p:nvPr>
            <p:ph idx="1"/>
          </p:nvPr>
        </p:nvSpPr>
        <p:spPr>
          <a:xfrm>
            <a:off x="749717" y="2008285"/>
            <a:ext cx="10198100" cy="4429991"/>
          </a:xfrm>
        </p:spPr>
        <p:txBody>
          <a:bodyPr>
            <a:normAutofit fontScale="85000" lnSpcReduction="20000"/>
          </a:bodyPr>
          <a:lstStyle/>
          <a:p>
            <a:r>
              <a:rPr lang="tr-TR" b="1" dirty="0">
                <a:solidFill>
                  <a:schemeClr val="tx1"/>
                </a:solidFill>
              </a:rPr>
              <a:t>Anksiyete bozukluklarının dünyadaki prevalansı %7.3 civarındadır. Sağlık Bakanlığı tarafından ülkemizde yapılan bir çalışmada, anksiyete bozukluklarının 12 aylık yaygınlığı %6.7 olarak belirlenmiştir.</a:t>
            </a:r>
          </a:p>
          <a:p>
            <a:r>
              <a:rPr lang="tr-TR" b="0" i="0" dirty="0">
                <a:solidFill>
                  <a:schemeClr val="tx1"/>
                </a:solidFill>
                <a:effectLst/>
                <a:latin typeface="Roboto" panose="02000000000000000000" pitchFamily="2" charset="0"/>
              </a:rPr>
              <a:t>Kadınların anksiyete bozuklukları yaşama olasılığı erkeklere göre 2 kat daha fazladır.</a:t>
            </a:r>
          </a:p>
          <a:p>
            <a:endParaRPr lang="tr-TR" dirty="0">
              <a:solidFill>
                <a:schemeClr val="tx1"/>
              </a:solidFill>
              <a:latin typeface="Roboto" panose="02000000000000000000" pitchFamily="2" charset="0"/>
            </a:endParaRPr>
          </a:p>
          <a:p>
            <a:endParaRPr lang="tr-TR" b="1" dirty="0">
              <a:solidFill>
                <a:schemeClr val="tx1"/>
              </a:solidFill>
              <a:latin typeface="Roboto" panose="02000000000000000000" pitchFamily="2" charset="0"/>
            </a:endParaRPr>
          </a:p>
          <a:p>
            <a:endParaRPr lang="tr-TR" b="1" dirty="0">
              <a:solidFill>
                <a:schemeClr val="tx1"/>
              </a:solidFill>
              <a:latin typeface="Roboto" panose="02000000000000000000" pitchFamily="2" charset="0"/>
            </a:endParaRPr>
          </a:p>
          <a:p>
            <a:endParaRPr lang="tr-TR" b="1" dirty="0">
              <a:solidFill>
                <a:schemeClr val="tx1"/>
              </a:solidFill>
              <a:latin typeface="Roboto" panose="02000000000000000000" pitchFamily="2" charset="0"/>
            </a:endParaRPr>
          </a:p>
          <a:p>
            <a:pPr marL="0" indent="0">
              <a:buNone/>
            </a:pPr>
            <a:endParaRPr lang="tr-TR" sz="1300" b="0" i="0" dirty="0">
              <a:solidFill>
                <a:schemeClr val="tx1">
                  <a:lumMod val="95000"/>
                </a:schemeClr>
              </a:solidFill>
              <a:effectLst/>
              <a:latin typeface="Roboto" panose="02000000000000000000" pitchFamily="2" charset="0"/>
            </a:endParaRPr>
          </a:p>
          <a:p>
            <a:pPr marL="0" indent="0">
              <a:buNone/>
            </a:pPr>
            <a:endParaRPr lang="tr-TR" sz="1300" b="0" i="0" dirty="0">
              <a:solidFill>
                <a:schemeClr val="tx1">
                  <a:lumMod val="95000"/>
                </a:schemeClr>
              </a:solidFill>
              <a:effectLst/>
              <a:latin typeface="Roboto" panose="02000000000000000000" pitchFamily="2" charset="0"/>
            </a:endParaRPr>
          </a:p>
          <a:p>
            <a:pPr marL="0" indent="0">
              <a:buNone/>
            </a:pPr>
            <a:endParaRPr lang="tr-TR" sz="2000" b="0" i="0" dirty="0">
              <a:solidFill>
                <a:schemeClr val="tx1">
                  <a:lumMod val="95000"/>
                </a:schemeClr>
              </a:solidFill>
              <a:effectLst/>
              <a:latin typeface="Roboto" panose="02000000000000000000" pitchFamily="2" charset="0"/>
            </a:endParaRPr>
          </a:p>
          <a:p>
            <a:pPr marL="0" indent="0">
              <a:buNone/>
            </a:pPr>
            <a:r>
              <a:rPr lang="tr-TR" sz="1800" b="0" i="0" dirty="0">
                <a:solidFill>
                  <a:schemeClr val="tx1">
                    <a:lumMod val="95000"/>
                  </a:schemeClr>
                </a:solidFill>
                <a:effectLst/>
                <a:latin typeface="Roboto" panose="02000000000000000000" pitchFamily="2" charset="0"/>
              </a:rPr>
              <a:t>Amerikan Psikiyatri Birliği. Anksiyete bozuklukları. İçinde: </a:t>
            </a:r>
            <a:r>
              <a:rPr lang="tr-TR" sz="1800" b="0" i="1" dirty="0">
                <a:solidFill>
                  <a:schemeClr val="tx1">
                    <a:lumMod val="95000"/>
                  </a:schemeClr>
                </a:solidFill>
                <a:effectLst/>
                <a:latin typeface="Roboto" panose="02000000000000000000" pitchFamily="2" charset="0"/>
              </a:rPr>
              <a:t>Ruhsal Bozuklukların Tanısal ve İstatistiksel El Kitabı</a:t>
            </a:r>
            <a:endParaRPr lang="tr-TR" sz="1800" b="1" dirty="0">
              <a:solidFill>
                <a:schemeClr val="tx1">
                  <a:lumMod val="95000"/>
                </a:schemeClr>
              </a:solidFill>
            </a:endParaRPr>
          </a:p>
          <a:p>
            <a:endParaRPr lang="tr-TR" dirty="0"/>
          </a:p>
        </p:txBody>
      </p:sp>
    </p:spTree>
    <p:extLst>
      <p:ext uri="{BB962C8B-B14F-4D97-AF65-F5344CB8AC3E}">
        <p14:creationId xmlns:p14="http://schemas.microsoft.com/office/powerpoint/2010/main" val="2662552778"/>
      </p:ext>
    </p:extLst>
  </p:cSld>
  <p:clrMapOvr>
    <a:masterClrMapping/>
  </p:clrMapOvr>
  <p:transition spd="slow">
    <p:wip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D4CA79-8840-581E-2797-A95315987081}"/>
              </a:ext>
            </a:extLst>
          </p:cNvPr>
          <p:cNvSpPr>
            <a:spLocks noGrp="1"/>
          </p:cNvSpPr>
          <p:nvPr>
            <p:ph type="title"/>
          </p:nvPr>
        </p:nvSpPr>
        <p:spPr/>
        <p:txBody>
          <a:bodyPr/>
          <a:lstStyle/>
          <a:p>
            <a:r>
              <a:rPr lang="tr-TR" dirty="0"/>
              <a:t>Olgu sunumu 5</a:t>
            </a:r>
          </a:p>
        </p:txBody>
      </p:sp>
      <p:sp>
        <p:nvSpPr>
          <p:cNvPr id="3" name="İçerik Yer Tutucusu 2">
            <a:extLst>
              <a:ext uri="{FF2B5EF4-FFF2-40B4-BE49-F238E27FC236}">
                <a16:creationId xmlns:a16="http://schemas.microsoft.com/office/drawing/2014/main" id="{C52A1C58-044A-31F7-EEF2-328A7E0F7D8A}"/>
              </a:ext>
            </a:extLst>
          </p:cNvPr>
          <p:cNvSpPr>
            <a:spLocks noGrp="1"/>
          </p:cNvSpPr>
          <p:nvPr>
            <p:ph idx="1"/>
          </p:nvPr>
        </p:nvSpPr>
        <p:spPr/>
        <p:txBody>
          <a:bodyPr>
            <a:normAutofit fontScale="92500"/>
          </a:bodyPr>
          <a:lstStyle/>
          <a:p>
            <a:r>
              <a:rPr lang="tr-TR" dirty="0"/>
              <a:t>Hastanın yakın akraba ve arkadaşlarında ebeveynlerinden birisi yanında olmadan kalamadığı, gecenin ilerleyen vakitlerinde ebeveynlerinden gelip kendisini almasını istediği öğrenildi. Hastanın kendisinin bu durumu aşmak için çabaladığını ancak başarısız olduğunu, yatılı eğitim veren okula gitmek istediğini ancak geceleri orada geçirmek istemediğini ifade ediyordu. </a:t>
            </a:r>
          </a:p>
          <a:p>
            <a:r>
              <a:rPr lang="tr-TR" dirty="0"/>
              <a:t>Geceleri ebeveynlerinden uzakta kaldığında kendini sıkıntıda hissettiği, ebeveynlerine ulaşması gerektiği ve tekrar onlara kavuşamama hakkında düşüncelerin kendisini meşgul ettiği, bu durumlarda sebepsiz yere karın ağrılarının olduğu öğrenildi. </a:t>
            </a:r>
          </a:p>
          <a:p>
            <a:r>
              <a:rPr lang="tr-TR" dirty="0"/>
              <a:t>Hayatının diğer alanlarında aşırı kaygılı olmadığı, örgün eğitim veren okula tek başına gidip gelebildiği, arkadaşları ile faaliyetlere tek başına katılabildiği öğrenildi.</a:t>
            </a:r>
          </a:p>
        </p:txBody>
      </p:sp>
    </p:spTree>
    <p:extLst>
      <p:ext uri="{BB962C8B-B14F-4D97-AF65-F5344CB8AC3E}">
        <p14:creationId xmlns:p14="http://schemas.microsoft.com/office/powerpoint/2010/main" val="622660438"/>
      </p:ext>
    </p:extLst>
  </p:cSld>
  <p:clrMapOvr>
    <a:masterClrMapping/>
  </p:clrMapOvr>
  <p:transition spd="slow">
    <p:wip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433CCF5-55AF-31C9-CB38-7E0443FC5875}"/>
              </a:ext>
            </a:extLst>
          </p:cNvPr>
          <p:cNvSpPr>
            <a:spLocks noGrp="1"/>
          </p:cNvSpPr>
          <p:nvPr>
            <p:ph type="title"/>
          </p:nvPr>
        </p:nvSpPr>
        <p:spPr>
          <a:xfrm>
            <a:off x="1079500" y="919945"/>
            <a:ext cx="10026650" cy="655637"/>
          </a:xfrm>
        </p:spPr>
        <p:txBody>
          <a:bodyPr/>
          <a:lstStyle/>
          <a:p>
            <a:r>
              <a:rPr lang="tr-TR" dirty="0"/>
              <a:t>Tanı: ayrılma anksiyete bozukluğu</a:t>
            </a:r>
          </a:p>
        </p:txBody>
      </p:sp>
      <p:sp>
        <p:nvSpPr>
          <p:cNvPr id="3" name="İçerik Yer Tutucusu 2">
            <a:extLst>
              <a:ext uri="{FF2B5EF4-FFF2-40B4-BE49-F238E27FC236}">
                <a16:creationId xmlns:a16="http://schemas.microsoft.com/office/drawing/2014/main" id="{394EB1B2-9591-52DD-8405-19A7E9139043}"/>
              </a:ext>
            </a:extLst>
          </p:cNvPr>
          <p:cNvSpPr>
            <a:spLocks noGrp="1"/>
          </p:cNvSpPr>
          <p:nvPr>
            <p:ph idx="1"/>
          </p:nvPr>
        </p:nvSpPr>
        <p:spPr/>
        <p:txBody>
          <a:bodyPr>
            <a:normAutofit fontScale="92500" lnSpcReduction="10000"/>
          </a:bodyPr>
          <a:lstStyle/>
          <a:p>
            <a:pPr algn="just"/>
            <a:r>
              <a:rPr lang="tr-TR" b="0" i="0" dirty="0">
                <a:solidFill>
                  <a:schemeClr val="tx1"/>
                </a:solidFill>
                <a:effectLst/>
                <a:latin typeface="Ubuntu" panose="020B0504030602030204" pitchFamily="34" charset="0"/>
              </a:rPr>
              <a:t>A-Aşağıdakilerden en az üçünün olması ile belirli, kişinin bağlandığı insanlardan ayrılmasıyla ilgili gelişimsel olarak uygun olmayan ve aşırı düzeyde korku ya da kaygı duyması:</a:t>
            </a:r>
          </a:p>
          <a:p>
            <a:pPr algn="just"/>
            <a:r>
              <a:rPr lang="tr-TR" b="0" i="0" dirty="0">
                <a:solidFill>
                  <a:schemeClr val="tx1"/>
                </a:solidFill>
                <a:effectLst/>
                <a:highlight>
                  <a:srgbClr val="000080"/>
                </a:highlight>
                <a:latin typeface="Ubuntu" panose="020B0504030602030204" pitchFamily="34" charset="0"/>
              </a:rPr>
              <a:t>1.Evden ya da bağlandığı kişilerden ayrılacak gibi olduğunda aşırı tasalanma.</a:t>
            </a:r>
          </a:p>
          <a:p>
            <a:pPr algn="just"/>
            <a:r>
              <a:rPr lang="tr-TR" b="0" i="0" dirty="0">
                <a:solidFill>
                  <a:schemeClr val="tx1"/>
                </a:solidFill>
                <a:effectLst/>
                <a:latin typeface="Ubuntu" panose="020B0504030602030204" pitchFamily="34" charset="0"/>
              </a:rPr>
              <a:t>2.Bağlandığı kişileri yitireceği ya da bu kişilerin başına hastalık, yaralanma, yıkım, ölüm gibi kötü olay geleceğiyle ilgili sürekli olarak tasalanma,</a:t>
            </a:r>
          </a:p>
          <a:p>
            <a:pPr algn="just"/>
            <a:r>
              <a:rPr lang="tr-TR" b="0" i="0" dirty="0">
                <a:solidFill>
                  <a:schemeClr val="tx1"/>
                </a:solidFill>
                <a:effectLst/>
                <a:latin typeface="Ubuntu" panose="020B0504030602030204" pitchFamily="34" charset="0"/>
              </a:rPr>
              <a:t>3. Bağlandığı başlıca kişilerden birinden ayrılmaya neden olabilecek istenmedik bir olay yaşayacağıyla ilgili tasalanma,</a:t>
            </a:r>
          </a:p>
          <a:p>
            <a:pPr algn="just"/>
            <a:r>
              <a:rPr lang="tr-TR" b="0" i="0" dirty="0">
                <a:solidFill>
                  <a:schemeClr val="tx1"/>
                </a:solidFill>
                <a:effectLst/>
                <a:highlight>
                  <a:srgbClr val="000080"/>
                </a:highlight>
                <a:latin typeface="Ubuntu" panose="020B0504030602030204" pitchFamily="34" charset="0"/>
              </a:rPr>
              <a:t>4. Ayrılma korkusundan ötürü, okula işe ya da başka bir yere gitmek için dışarı çıkmayı evden uzaklaşmayı hiç istememe,</a:t>
            </a:r>
          </a:p>
          <a:p>
            <a:endParaRPr lang="tr-TR" dirty="0"/>
          </a:p>
        </p:txBody>
      </p:sp>
    </p:spTree>
    <p:extLst>
      <p:ext uri="{BB962C8B-B14F-4D97-AF65-F5344CB8AC3E}">
        <p14:creationId xmlns:p14="http://schemas.microsoft.com/office/powerpoint/2010/main" val="4166309153"/>
      </p:ext>
    </p:extLst>
  </p:cSld>
  <p:clrMapOvr>
    <a:masterClrMapping/>
  </p:clrMapOvr>
  <p:transition spd="slow">
    <p:wip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2778EB-7731-B2C6-F13B-6EC110B0407E}"/>
              </a:ext>
            </a:extLst>
          </p:cNvPr>
          <p:cNvSpPr>
            <a:spLocks noGrp="1"/>
          </p:cNvSpPr>
          <p:nvPr>
            <p:ph type="title"/>
          </p:nvPr>
        </p:nvSpPr>
        <p:spPr/>
        <p:txBody>
          <a:bodyPr/>
          <a:lstStyle/>
          <a:p>
            <a:r>
              <a:rPr lang="tr-TR" dirty="0"/>
              <a:t>Tanı: ayrılma anksiyete bozukluğu</a:t>
            </a:r>
          </a:p>
        </p:txBody>
      </p:sp>
      <p:sp>
        <p:nvSpPr>
          <p:cNvPr id="3" name="İçerik Yer Tutucusu 2">
            <a:extLst>
              <a:ext uri="{FF2B5EF4-FFF2-40B4-BE49-F238E27FC236}">
                <a16:creationId xmlns:a16="http://schemas.microsoft.com/office/drawing/2014/main" id="{A872DB56-8452-BD43-BC6E-7529839F9B30}"/>
              </a:ext>
            </a:extLst>
          </p:cNvPr>
          <p:cNvSpPr>
            <a:spLocks noGrp="1"/>
          </p:cNvSpPr>
          <p:nvPr>
            <p:ph idx="1"/>
          </p:nvPr>
        </p:nvSpPr>
        <p:spPr/>
        <p:txBody>
          <a:bodyPr>
            <a:normAutofit fontScale="85000" lnSpcReduction="20000"/>
          </a:bodyPr>
          <a:lstStyle/>
          <a:p>
            <a:pPr algn="just"/>
            <a:r>
              <a:rPr lang="tr-TR" b="0" i="0" dirty="0">
                <a:solidFill>
                  <a:schemeClr val="tx1"/>
                </a:solidFill>
                <a:effectLst/>
                <a:highlight>
                  <a:srgbClr val="000080"/>
                </a:highlight>
                <a:latin typeface="Ubuntu" panose="020B0504030602030204" pitchFamily="34" charset="0"/>
              </a:rPr>
              <a:t>5.Evde ya da başka ortamlarda tek başına kalmaktan ya da bağlandığı başlıca kişilerle birlikte olmamaktan , sürekli bir biçimde aşırı korku duyma.</a:t>
            </a:r>
          </a:p>
          <a:p>
            <a:pPr algn="just"/>
            <a:r>
              <a:rPr lang="tr-TR" b="0" i="0" dirty="0">
                <a:solidFill>
                  <a:schemeClr val="tx1"/>
                </a:solidFill>
                <a:effectLst/>
                <a:highlight>
                  <a:srgbClr val="000080"/>
                </a:highlight>
                <a:latin typeface="Ubuntu" panose="020B0504030602030204" pitchFamily="34" charset="0"/>
              </a:rPr>
              <a:t>6.Evinin dışında ya da bağlandığı başlıca kişilerde biri yanında olmadan uyuma konusunda isteksizlik ya da buna karşı koyma.</a:t>
            </a:r>
          </a:p>
          <a:p>
            <a:pPr algn="just"/>
            <a:r>
              <a:rPr lang="tr-TR" b="0" i="0" dirty="0">
                <a:solidFill>
                  <a:schemeClr val="tx1"/>
                </a:solidFill>
                <a:effectLst/>
                <a:latin typeface="Ubuntu" panose="020B0504030602030204" pitchFamily="34" charset="0"/>
              </a:rPr>
              <a:t>7. Yineleyici bir biçimde ayrılma konusunu da içeren karabasanlar görme</a:t>
            </a:r>
          </a:p>
          <a:p>
            <a:pPr algn="just"/>
            <a:r>
              <a:rPr lang="tr-TR" b="0" i="0" dirty="0">
                <a:solidFill>
                  <a:schemeClr val="tx1"/>
                </a:solidFill>
                <a:effectLst/>
                <a:highlight>
                  <a:srgbClr val="000080"/>
                </a:highlight>
                <a:latin typeface="Ubuntu" panose="020B0504030602030204" pitchFamily="34" charset="0"/>
              </a:rPr>
              <a:t>8.Bağlandığı başlıca kişiden ayrıldığında ya da ayrılacak gibi olduğunda bedensel belirtilerin olması</a:t>
            </a:r>
          </a:p>
          <a:p>
            <a:pPr algn="just"/>
            <a:r>
              <a:rPr lang="tr-TR" b="0" i="0" dirty="0">
                <a:solidFill>
                  <a:schemeClr val="tx1"/>
                </a:solidFill>
                <a:effectLst/>
                <a:highlight>
                  <a:srgbClr val="000080"/>
                </a:highlight>
                <a:latin typeface="Ubuntu" panose="020B0504030602030204" pitchFamily="34" charset="0"/>
              </a:rPr>
              <a:t>B. Bu korku, kaygı ya da kaçınma süreklilik </a:t>
            </a:r>
            <a:r>
              <a:rPr lang="tr-TR" i="0" dirty="0">
                <a:solidFill>
                  <a:schemeClr val="tx1"/>
                </a:solidFill>
                <a:effectLst/>
                <a:highlight>
                  <a:srgbClr val="000080"/>
                </a:highlight>
                <a:latin typeface="Ubuntu" panose="020B0504030602030204" pitchFamily="34" charset="0"/>
              </a:rPr>
              <a:t>gösterir, çocuklarda ya da ergenlerde en az dört hafta, erişkinlerde 6 ay ya da daha uzun sürer.</a:t>
            </a:r>
          </a:p>
          <a:p>
            <a:pPr algn="just"/>
            <a:r>
              <a:rPr lang="tr-TR" b="0" i="0" dirty="0">
                <a:solidFill>
                  <a:schemeClr val="tx1"/>
                </a:solidFill>
                <a:effectLst/>
                <a:highlight>
                  <a:srgbClr val="000080"/>
                </a:highlight>
                <a:latin typeface="Ubuntu" panose="020B0504030602030204" pitchFamily="34" charset="0"/>
              </a:rPr>
              <a:t>C. Bu bozukluk klinik açıdan sıkıntıya ya da toplumsal okulla ilgili işle ilgili diğer alanlarda işlevsellikte düşmeye neden olur.</a:t>
            </a:r>
          </a:p>
          <a:p>
            <a:pPr algn="just"/>
            <a:r>
              <a:rPr lang="tr-TR" b="0" i="0" dirty="0">
                <a:solidFill>
                  <a:schemeClr val="tx1"/>
                </a:solidFill>
                <a:effectLst/>
                <a:highlight>
                  <a:srgbClr val="000080"/>
                </a:highlight>
                <a:latin typeface="Ubuntu" panose="020B0504030602030204" pitchFamily="34" charset="0"/>
              </a:rPr>
              <a:t>D. Bu </a:t>
            </a:r>
            <a:r>
              <a:rPr lang="tr-TR" dirty="0">
                <a:solidFill>
                  <a:schemeClr val="tx1"/>
                </a:solidFill>
                <a:highlight>
                  <a:srgbClr val="000080"/>
                </a:highlight>
                <a:latin typeface="Ubuntu" panose="020B0504030602030204" pitchFamily="34" charset="0"/>
              </a:rPr>
              <a:t>kaygı </a:t>
            </a:r>
            <a:r>
              <a:rPr lang="tr-TR" b="0" i="0" dirty="0">
                <a:solidFill>
                  <a:schemeClr val="tx1"/>
                </a:solidFill>
                <a:effectLst/>
                <a:highlight>
                  <a:srgbClr val="000080"/>
                </a:highlight>
                <a:latin typeface="Ubuntu" panose="020B0504030602030204" pitchFamily="34" charset="0"/>
              </a:rPr>
              <a:t>başka bir ruhsal bozuklukla daha iyi açıklanamaz</a:t>
            </a:r>
          </a:p>
          <a:p>
            <a:pPr algn="just"/>
            <a:endParaRPr lang="tr-TR" b="0" i="0" dirty="0">
              <a:solidFill>
                <a:schemeClr val="tx1"/>
              </a:solidFill>
              <a:effectLst/>
              <a:highlight>
                <a:srgbClr val="000080"/>
              </a:highlight>
              <a:latin typeface="Ubuntu" panose="020B0504030602030204" pitchFamily="34" charset="0"/>
            </a:endParaRPr>
          </a:p>
          <a:p>
            <a:pPr algn="just"/>
            <a:endParaRPr lang="tr-TR" b="0" i="0" dirty="0">
              <a:solidFill>
                <a:schemeClr val="tx1"/>
              </a:solidFill>
              <a:effectLst/>
              <a:highlight>
                <a:srgbClr val="000080"/>
              </a:highlight>
              <a:latin typeface="Ubuntu" panose="020B0504030602030204" pitchFamily="34" charset="0"/>
            </a:endParaRPr>
          </a:p>
          <a:p>
            <a:endParaRPr lang="tr-TR" dirty="0"/>
          </a:p>
        </p:txBody>
      </p:sp>
    </p:spTree>
    <p:extLst>
      <p:ext uri="{BB962C8B-B14F-4D97-AF65-F5344CB8AC3E}">
        <p14:creationId xmlns:p14="http://schemas.microsoft.com/office/powerpoint/2010/main" val="2214346258"/>
      </p:ext>
    </p:extLst>
  </p:cSld>
  <p:clrMapOvr>
    <a:masterClrMapping/>
  </p:clrMapOvr>
  <p:transition spd="slow">
    <p:wip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05AAC0-1BE7-385C-7D41-571FA9F3754F}"/>
              </a:ext>
            </a:extLst>
          </p:cNvPr>
          <p:cNvSpPr>
            <a:spLocks noGrp="1"/>
          </p:cNvSpPr>
          <p:nvPr>
            <p:ph type="title"/>
          </p:nvPr>
        </p:nvSpPr>
        <p:spPr/>
        <p:txBody>
          <a:bodyPr/>
          <a:lstStyle/>
          <a:p>
            <a:r>
              <a:rPr lang="tr-TR" dirty="0"/>
              <a:t>Olgu sunumu 6</a:t>
            </a:r>
          </a:p>
        </p:txBody>
      </p:sp>
      <p:sp>
        <p:nvSpPr>
          <p:cNvPr id="3" name="İçerik Yer Tutucusu 2">
            <a:extLst>
              <a:ext uri="{FF2B5EF4-FFF2-40B4-BE49-F238E27FC236}">
                <a16:creationId xmlns:a16="http://schemas.microsoft.com/office/drawing/2014/main" id="{C00C2D77-5BE7-F261-E1D4-69B62A887918}"/>
              </a:ext>
            </a:extLst>
          </p:cNvPr>
          <p:cNvSpPr>
            <a:spLocks noGrp="1"/>
          </p:cNvSpPr>
          <p:nvPr>
            <p:ph idx="1"/>
          </p:nvPr>
        </p:nvSpPr>
        <p:spPr/>
        <p:txBody>
          <a:bodyPr>
            <a:normAutofit lnSpcReduction="10000"/>
          </a:bodyPr>
          <a:lstStyle/>
          <a:p>
            <a:r>
              <a:rPr lang="tr-TR" dirty="0"/>
              <a:t>42 yaşında, meslek yüksek okulu mezunu, erkek, 6 kardeşten en küçüğü, halen bir eğitim kurumunun sahibi, evli, 3 çocuğu var, ailesiyle birlikte yaşıyor. Polikliniğimize; “alkolle ilgili problemlerimden kurtulmak istiyorum” şeklindeki yakınma ile başvurdu</a:t>
            </a:r>
          </a:p>
          <a:p>
            <a:r>
              <a:rPr lang="tr-TR" dirty="0"/>
              <a:t>İlk defa 24 yaşındayken aniden gelen nefes almakta zorlanma, ateş basması çarpıntı, ölecek gibi olma yakınmalarının ortaya çıktığını bu nedenle özellikle kardiyologlar olmak üzere birçok doktor başvurusu olduğu öğrenildi.</a:t>
            </a:r>
          </a:p>
          <a:p>
            <a:r>
              <a:rPr lang="tr-TR" dirty="0"/>
              <a:t>Daha sonra 30 yaşına kadar benzer bir yakınması olmayan hastanın eski yakınmalarının yeniden başladığı görüldü. Kendisini rahatlatmak için alkol kullanmaya başladığı ve başlangıca göre kullanmakta olduğu alkol miktarını giderek artırdığı belirlendi</a:t>
            </a:r>
            <a:endParaRPr lang="tr-TR" dirty="0">
              <a:solidFill>
                <a:schemeClr val="tx1"/>
              </a:solidFill>
            </a:endParaRPr>
          </a:p>
        </p:txBody>
      </p:sp>
    </p:spTree>
    <p:extLst>
      <p:ext uri="{BB962C8B-B14F-4D97-AF65-F5344CB8AC3E}">
        <p14:creationId xmlns:p14="http://schemas.microsoft.com/office/powerpoint/2010/main" val="3284601082"/>
      </p:ext>
    </p:extLst>
  </p:cSld>
  <p:clrMapOvr>
    <a:masterClrMapping/>
  </p:clrMapOvr>
  <p:transition spd="slow">
    <p:wip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DD5C20-8139-CE27-5EBB-D3F4DFD2D63C}"/>
              </a:ext>
            </a:extLst>
          </p:cNvPr>
          <p:cNvSpPr>
            <a:spLocks noGrp="1"/>
          </p:cNvSpPr>
          <p:nvPr>
            <p:ph type="title"/>
          </p:nvPr>
        </p:nvSpPr>
        <p:spPr/>
        <p:txBody>
          <a:bodyPr/>
          <a:lstStyle/>
          <a:p>
            <a:r>
              <a:rPr lang="tr-TR" dirty="0"/>
              <a:t>Olgu sunumu 6</a:t>
            </a:r>
          </a:p>
        </p:txBody>
      </p:sp>
      <p:sp>
        <p:nvSpPr>
          <p:cNvPr id="3" name="İçerik Yer Tutucusu 2">
            <a:extLst>
              <a:ext uri="{FF2B5EF4-FFF2-40B4-BE49-F238E27FC236}">
                <a16:creationId xmlns:a16="http://schemas.microsoft.com/office/drawing/2014/main" id="{6CAD871D-B4EC-0FA1-6008-65EC2E8F8154}"/>
              </a:ext>
            </a:extLst>
          </p:cNvPr>
          <p:cNvSpPr>
            <a:spLocks noGrp="1"/>
          </p:cNvSpPr>
          <p:nvPr>
            <p:ph idx="1"/>
          </p:nvPr>
        </p:nvSpPr>
        <p:spPr/>
        <p:txBody>
          <a:bodyPr/>
          <a:lstStyle/>
          <a:p>
            <a:r>
              <a:rPr lang="tr-TR" dirty="0"/>
              <a:t>Hastanın 17 Ağustos 1999 depreminde evlerinin tamamen yıkıldığı, kendilerinin başka bir evde oldukları için fiziksel zarar görmediği öğrenildi. Hasta depremde bir yeğenini kaybetmiş, deprem sonrası uykularını düzeltmek için düzenli alkol almaya başlamış. </a:t>
            </a:r>
          </a:p>
          <a:p>
            <a:r>
              <a:rPr lang="tr-TR" dirty="0"/>
              <a:t>Özgeçmişinde belirgin özellik yoktu. Hastanın patlayıcılarla ilgili başarılı bir iş yaşantısı olduğu belirtildi. </a:t>
            </a:r>
          </a:p>
          <a:p>
            <a:r>
              <a:rPr lang="tr-TR" dirty="0" err="1"/>
              <a:t>Soygeçmişinde</a:t>
            </a:r>
            <a:r>
              <a:rPr lang="tr-TR" dirty="0"/>
              <a:t>; annede konversiyon bozukluğu, bir abisinde alkol bağımlılığı ve panik bozukluğu, diğer abisinde panik bozukluğunu düşündüren bulgular olduğunu belirten bilgiler verdi. </a:t>
            </a:r>
          </a:p>
        </p:txBody>
      </p:sp>
    </p:spTree>
    <p:extLst>
      <p:ext uri="{BB962C8B-B14F-4D97-AF65-F5344CB8AC3E}">
        <p14:creationId xmlns:p14="http://schemas.microsoft.com/office/powerpoint/2010/main" val="3836658756"/>
      </p:ext>
    </p:extLst>
  </p:cSld>
  <p:clrMapOvr>
    <a:masterClrMapping/>
  </p:clrMapOvr>
  <p:transition spd="slow">
    <p:wip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14AA6E-E114-B352-9C6D-7232A9E9C97E}"/>
              </a:ext>
            </a:extLst>
          </p:cNvPr>
          <p:cNvSpPr>
            <a:spLocks noGrp="1"/>
          </p:cNvSpPr>
          <p:nvPr>
            <p:ph type="title"/>
          </p:nvPr>
        </p:nvSpPr>
        <p:spPr/>
        <p:txBody>
          <a:bodyPr/>
          <a:lstStyle/>
          <a:p>
            <a:r>
              <a:rPr lang="tr-TR" dirty="0"/>
              <a:t>Olgu sunumu 6</a:t>
            </a:r>
          </a:p>
        </p:txBody>
      </p:sp>
      <p:sp>
        <p:nvSpPr>
          <p:cNvPr id="3" name="İçerik Yer Tutucusu 2">
            <a:extLst>
              <a:ext uri="{FF2B5EF4-FFF2-40B4-BE49-F238E27FC236}">
                <a16:creationId xmlns:a16="http://schemas.microsoft.com/office/drawing/2014/main" id="{B50AEDE6-DD9A-5E3D-B3E7-71F567F95B48}"/>
              </a:ext>
            </a:extLst>
          </p:cNvPr>
          <p:cNvSpPr>
            <a:spLocks noGrp="1"/>
          </p:cNvSpPr>
          <p:nvPr>
            <p:ph idx="1"/>
          </p:nvPr>
        </p:nvSpPr>
        <p:spPr/>
        <p:txBody>
          <a:bodyPr/>
          <a:lstStyle/>
          <a:p>
            <a:r>
              <a:rPr lang="tr-TR" dirty="0"/>
              <a:t>İlk gün yapılan ruhsal durum muayenesinde; motor aktivitede hafif derecede ajitasyon, duygudurumu </a:t>
            </a:r>
            <a:r>
              <a:rPr lang="tr-TR" dirty="0" err="1"/>
              <a:t>disforik</a:t>
            </a:r>
            <a:r>
              <a:rPr lang="tr-TR" dirty="0"/>
              <a:t>, duygulanımı endişeli olarak bulundu. Düşünce içeriğinde; “son zamanlarda alkol içme miktarımı çok artırdım. Sıkıntılar geliyor, göğsüm sıkışıyor. Konuştukça heyecanlanıyorum” şeklinde sağlığıyla ilgili endişeleri dikkati çekiyordu. Uykuya dalma güçlüğü ve gece uyandığında tekrar uykuya dalmakta güçlük tanımlıyordu. Başak pozitif bulgu saptanmadı. Alkolle ilgili bir problemi olduğunu kabul ediyor ve diğer yakınmalarının psikolojik kökenli olduğuna inanıyordu.</a:t>
            </a:r>
          </a:p>
        </p:txBody>
      </p:sp>
    </p:spTree>
    <p:extLst>
      <p:ext uri="{BB962C8B-B14F-4D97-AF65-F5344CB8AC3E}">
        <p14:creationId xmlns:p14="http://schemas.microsoft.com/office/powerpoint/2010/main" val="2016381290"/>
      </p:ext>
    </p:extLst>
  </p:cSld>
  <p:clrMapOvr>
    <a:masterClrMapping/>
  </p:clrMapOvr>
  <p:transition spd="slow">
    <p:wip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807AC79-6DDF-DD16-8275-CFBA183FFCCE}"/>
              </a:ext>
            </a:extLst>
          </p:cNvPr>
          <p:cNvSpPr>
            <a:spLocks noGrp="1"/>
          </p:cNvSpPr>
          <p:nvPr>
            <p:ph type="title"/>
          </p:nvPr>
        </p:nvSpPr>
        <p:spPr>
          <a:xfrm>
            <a:off x="922103" y="958044"/>
            <a:ext cx="10026650" cy="655637"/>
          </a:xfrm>
        </p:spPr>
        <p:txBody>
          <a:bodyPr>
            <a:normAutofit fontScale="90000"/>
          </a:bodyPr>
          <a:lstStyle/>
          <a:p>
            <a:r>
              <a:rPr lang="tr-TR" dirty="0"/>
              <a:t>Tanı: alkol bağımlılığı, </a:t>
            </a:r>
            <a:r>
              <a:rPr lang="tr-TR" dirty="0" err="1"/>
              <a:t>agorafobili</a:t>
            </a:r>
            <a:r>
              <a:rPr lang="tr-TR" dirty="0"/>
              <a:t> panik bozukluk, sosyal anksiyete bozukluğu,</a:t>
            </a:r>
          </a:p>
        </p:txBody>
      </p:sp>
      <p:sp>
        <p:nvSpPr>
          <p:cNvPr id="3" name="İçerik Yer Tutucusu 2">
            <a:extLst>
              <a:ext uri="{FF2B5EF4-FFF2-40B4-BE49-F238E27FC236}">
                <a16:creationId xmlns:a16="http://schemas.microsoft.com/office/drawing/2014/main" id="{89713806-412B-F460-87CF-0B365DDB7A85}"/>
              </a:ext>
            </a:extLst>
          </p:cNvPr>
          <p:cNvSpPr>
            <a:spLocks noGrp="1"/>
          </p:cNvSpPr>
          <p:nvPr>
            <p:ph idx="1"/>
          </p:nvPr>
        </p:nvSpPr>
        <p:spPr>
          <a:xfrm>
            <a:off x="922103" y="2154653"/>
            <a:ext cx="10131581" cy="4269959"/>
          </a:xfrm>
        </p:spPr>
        <p:txBody>
          <a:bodyPr/>
          <a:lstStyle/>
          <a:p>
            <a:pPr eaLnBrk="1" hangingPunct="1">
              <a:lnSpc>
                <a:spcPct val="95000"/>
              </a:lnSpc>
            </a:pPr>
            <a:r>
              <a:rPr lang="tr-TR" altLang="tr-TR" sz="2000" dirty="0"/>
              <a:t>Bir yıl içinde aşağıdakilerden en az ikisi kendini göstermeli, klinik açıdan belirgin bir sıkıntıya ve işlevsellikte düşmeye yol açmalıdır:</a:t>
            </a:r>
          </a:p>
          <a:p>
            <a:pPr eaLnBrk="1" hangingPunct="1">
              <a:lnSpc>
                <a:spcPct val="95000"/>
              </a:lnSpc>
              <a:buFontTx/>
              <a:buAutoNum type="arabicPeriod"/>
            </a:pPr>
            <a:r>
              <a:rPr lang="tr-TR" altLang="tr-TR" sz="2000" dirty="0">
                <a:highlight>
                  <a:srgbClr val="000080"/>
                </a:highlight>
              </a:rPr>
              <a:t>İstendiğinden daha büyük ölçüde veya uzun süreli kullanım</a:t>
            </a:r>
          </a:p>
          <a:p>
            <a:pPr eaLnBrk="1" hangingPunct="1">
              <a:lnSpc>
                <a:spcPct val="95000"/>
              </a:lnSpc>
              <a:buFontTx/>
              <a:buAutoNum type="arabicPeriod"/>
            </a:pPr>
            <a:r>
              <a:rPr lang="tr-TR" altLang="tr-TR" sz="2000" dirty="0"/>
              <a:t>Maddeyi bırakmak veya kontrol altında tutmak için istek veya sonuç vermeyen çabalar</a:t>
            </a:r>
          </a:p>
          <a:p>
            <a:pPr eaLnBrk="1" hangingPunct="1">
              <a:lnSpc>
                <a:spcPct val="95000"/>
              </a:lnSpc>
              <a:buFontTx/>
              <a:buAutoNum type="arabicPeriod"/>
            </a:pPr>
            <a:r>
              <a:rPr lang="tr-TR" altLang="tr-TR" sz="2000" dirty="0"/>
              <a:t>Maddeyi elde etmek, kullanmak veya etkilerinden kurtulmak için gerekli etkinliklere çok zaman ayırma</a:t>
            </a:r>
          </a:p>
          <a:p>
            <a:pPr eaLnBrk="1" hangingPunct="1">
              <a:lnSpc>
                <a:spcPct val="95000"/>
              </a:lnSpc>
              <a:buFontTx/>
              <a:buAutoNum type="arabicPeriod"/>
            </a:pPr>
            <a:r>
              <a:rPr lang="tr-TR" altLang="tr-TR" sz="2000" dirty="0">
                <a:highlight>
                  <a:srgbClr val="000080"/>
                </a:highlight>
              </a:rPr>
              <a:t>Madde kullanımı için çok büyük bir istek duyma veya kendini zorlanmış hissetme</a:t>
            </a:r>
          </a:p>
          <a:p>
            <a:pPr eaLnBrk="1" hangingPunct="1">
              <a:lnSpc>
                <a:spcPct val="95000"/>
              </a:lnSpc>
              <a:buFontTx/>
              <a:buAutoNum type="arabicPeriod"/>
            </a:pPr>
            <a:r>
              <a:rPr lang="tr-TR" altLang="tr-TR" sz="2000" dirty="0">
                <a:highlight>
                  <a:srgbClr val="000080"/>
                </a:highlight>
              </a:rPr>
              <a:t>Tekrar eden kullanım sonucu sorumluluklarını yerine getirememe (işte, okulda, evde)</a:t>
            </a:r>
          </a:p>
          <a:p>
            <a:endParaRPr lang="tr-TR" dirty="0"/>
          </a:p>
        </p:txBody>
      </p:sp>
    </p:spTree>
    <p:extLst>
      <p:ext uri="{BB962C8B-B14F-4D97-AF65-F5344CB8AC3E}">
        <p14:creationId xmlns:p14="http://schemas.microsoft.com/office/powerpoint/2010/main" val="3339828145"/>
      </p:ext>
    </p:extLst>
  </p:cSld>
  <p:clrMapOvr>
    <a:masterClrMapping/>
  </p:clrMapOvr>
  <p:transition spd="slow">
    <p:wip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4373E3-25F5-4947-C19F-D3F6C4D3F9B4}"/>
              </a:ext>
            </a:extLst>
          </p:cNvPr>
          <p:cNvSpPr>
            <a:spLocks noGrp="1"/>
          </p:cNvSpPr>
          <p:nvPr>
            <p:ph type="title"/>
          </p:nvPr>
        </p:nvSpPr>
        <p:spPr>
          <a:xfrm>
            <a:off x="1079500" y="606504"/>
            <a:ext cx="10026650" cy="655637"/>
          </a:xfrm>
        </p:spPr>
        <p:txBody>
          <a:bodyPr>
            <a:normAutofit fontScale="90000"/>
          </a:bodyPr>
          <a:lstStyle/>
          <a:p>
            <a:r>
              <a:rPr lang="tr-TR" dirty="0"/>
              <a:t>Tanı: alkol bağımlılığı, </a:t>
            </a:r>
            <a:r>
              <a:rPr lang="tr-TR" dirty="0" err="1"/>
              <a:t>agorafobili</a:t>
            </a:r>
            <a:r>
              <a:rPr lang="tr-TR" dirty="0"/>
              <a:t> panik bozukluk, sosyal anksiyete bozukluğu</a:t>
            </a:r>
          </a:p>
        </p:txBody>
      </p:sp>
      <p:sp>
        <p:nvSpPr>
          <p:cNvPr id="3" name="İçerik Yer Tutucusu 2">
            <a:extLst>
              <a:ext uri="{FF2B5EF4-FFF2-40B4-BE49-F238E27FC236}">
                <a16:creationId xmlns:a16="http://schemas.microsoft.com/office/drawing/2014/main" id="{8EF5CF1D-700C-213A-A190-53B1E475E696}"/>
              </a:ext>
            </a:extLst>
          </p:cNvPr>
          <p:cNvSpPr>
            <a:spLocks noGrp="1"/>
          </p:cNvSpPr>
          <p:nvPr>
            <p:ph idx="1"/>
          </p:nvPr>
        </p:nvSpPr>
        <p:spPr/>
        <p:txBody>
          <a:bodyPr>
            <a:normAutofit fontScale="92500"/>
          </a:bodyPr>
          <a:lstStyle/>
          <a:p>
            <a:pPr eaLnBrk="1" hangingPunct="1">
              <a:lnSpc>
                <a:spcPct val="95000"/>
              </a:lnSpc>
              <a:buFontTx/>
              <a:buAutoNum type="arabicPeriod" startAt="6"/>
            </a:pPr>
            <a:r>
              <a:rPr lang="tr-TR" altLang="tr-TR" sz="2000" dirty="0">
                <a:highlight>
                  <a:srgbClr val="000080"/>
                </a:highlight>
              </a:rPr>
              <a:t>Olumsuz etkilerine rağmen kullanıma devam etme (toplumsal ve kişiler arası sorunlar)</a:t>
            </a:r>
          </a:p>
          <a:p>
            <a:pPr eaLnBrk="1" hangingPunct="1">
              <a:lnSpc>
                <a:spcPct val="80000"/>
              </a:lnSpc>
              <a:buFontTx/>
              <a:buAutoNum type="arabicPeriod" startAt="6"/>
            </a:pPr>
            <a:r>
              <a:rPr lang="tr-TR" altLang="tr-TR" sz="2000" dirty="0"/>
              <a:t>Kullanımdan dolayı günlük etkinliklerin bırakılması veya azaltılması (iş, eğlence vb.)</a:t>
            </a:r>
          </a:p>
          <a:p>
            <a:pPr eaLnBrk="1" hangingPunct="1">
              <a:lnSpc>
                <a:spcPct val="80000"/>
              </a:lnSpc>
              <a:buFontTx/>
              <a:buAutoNum type="arabicPeriod" startAt="6"/>
            </a:pPr>
            <a:r>
              <a:rPr lang="tr-TR" altLang="tr-TR" sz="2000" dirty="0"/>
              <a:t>Tehlikeli olabilecek durumlarda dahi kullanmaya devam etme</a:t>
            </a:r>
          </a:p>
          <a:p>
            <a:pPr eaLnBrk="1" hangingPunct="1">
              <a:lnSpc>
                <a:spcPct val="80000"/>
              </a:lnSpc>
              <a:buFontTx/>
              <a:buAutoNum type="arabicPeriod" startAt="6"/>
            </a:pPr>
            <a:r>
              <a:rPr lang="tr-TR" altLang="tr-TR" sz="2000" dirty="0">
                <a:highlight>
                  <a:srgbClr val="000080"/>
                </a:highlight>
              </a:rPr>
              <a:t>Olumsuz bedensel veya ruhsal etkilerinin bilinmesine rağmen kullanmayı sürdürme</a:t>
            </a:r>
          </a:p>
          <a:p>
            <a:pPr eaLnBrk="1" hangingPunct="1">
              <a:lnSpc>
                <a:spcPct val="80000"/>
              </a:lnSpc>
              <a:buFontTx/>
              <a:buAutoNum type="arabicPeriod" startAt="6"/>
            </a:pPr>
            <a:r>
              <a:rPr lang="tr-TR" altLang="tr-TR" sz="2000" dirty="0">
                <a:highlight>
                  <a:srgbClr val="000080"/>
                </a:highlight>
              </a:rPr>
              <a:t>Maddeye tolerans gelişmiş olması </a:t>
            </a:r>
          </a:p>
          <a:p>
            <a:pPr lvl="3" eaLnBrk="1" hangingPunct="1">
              <a:lnSpc>
                <a:spcPct val="80000"/>
              </a:lnSpc>
              <a:buClr>
                <a:schemeClr val="tx1"/>
              </a:buClr>
              <a:buFontTx/>
              <a:buChar char="•"/>
            </a:pPr>
            <a:r>
              <a:rPr lang="tr-TR" altLang="tr-TR" dirty="0">
                <a:highlight>
                  <a:srgbClr val="000080"/>
                </a:highlight>
              </a:rPr>
              <a:t>İstenen etkinin ortaya çıkması için artan madde gereksinimi</a:t>
            </a:r>
          </a:p>
          <a:p>
            <a:pPr lvl="3" eaLnBrk="1" hangingPunct="1">
              <a:lnSpc>
                <a:spcPct val="80000"/>
              </a:lnSpc>
              <a:buClr>
                <a:schemeClr val="tx1"/>
              </a:buClr>
              <a:buFontTx/>
              <a:buChar char="•"/>
            </a:pPr>
            <a:r>
              <a:rPr lang="tr-TR" altLang="tr-TR" dirty="0">
                <a:highlight>
                  <a:srgbClr val="000080"/>
                </a:highlight>
              </a:rPr>
              <a:t>Aynı miktarda maddenin sürekli kullanımı sonucu etkisinin azalması durumu</a:t>
            </a:r>
          </a:p>
          <a:p>
            <a:pPr eaLnBrk="1" hangingPunct="1">
              <a:lnSpc>
                <a:spcPct val="80000"/>
              </a:lnSpc>
              <a:buFontTx/>
              <a:buAutoNum type="arabicPeriod" startAt="6"/>
            </a:pPr>
            <a:r>
              <a:rPr lang="tr-TR" altLang="tr-TR" sz="2000" dirty="0"/>
              <a:t>Yoksunluk belirtileri (Bulantı, uykusuzluk, kusma, sinirlilik, bunaltı, huzursuzluk, saldırganlık, ishal, terleme, titreme, kas sızıları, ateş vb.). Her madde yoksunluk belirtisi göstermez.</a:t>
            </a:r>
          </a:p>
          <a:p>
            <a:r>
              <a:rPr lang="tr-TR" altLang="tr-TR" sz="2000" dirty="0"/>
              <a:t>1 yıl içinde bulguların 2 veya 3’ü varsa hafif, 4 veya 5’i varsa orta, 6 veya daha fazlası varsa şiddetli kabul edilir.</a:t>
            </a:r>
          </a:p>
          <a:p>
            <a:endParaRPr lang="tr-TR" dirty="0"/>
          </a:p>
        </p:txBody>
      </p:sp>
    </p:spTree>
    <p:extLst>
      <p:ext uri="{BB962C8B-B14F-4D97-AF65-F5344CB8AC3E}">
        <p14:creationId xmlns:p14="http://schemas.microsoft.com/office/powerpoint/2010/main" val="2059246369"/>
      </p:ext>
    </p:extLst>
  </p:cSld>
  <p:clrMapOvr>
    <a:masterClrMapping/>
  </p:clrMapOvr>
  <p:transition spd="slow">
    <p:wip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467BC2C-7417-30E0-D203-0DD6A8EFE0A6}"/>
              </a:ext>
            </a:extLst>
          </p:cNvPr>
          <p:cNvSpPr>
            <a:spLocks noGrp="1"/>
          </p:cNvSpPr>
          <p:nvPr>
            <p:ph type="title"/>
          </p:nvPr>
        </p:nvSpPr>
        <p:spPr>
          <a:xfrm>
            <a:off x="1079500" y="503082"/>
            <a:ext cx="10026650" cy="655637"/>
          </a:xfrm>
        </p:spPr>
        <p:txBody>
          <a:bodyPr>
            <a:normAutofit fontScale="90000"/>
          </a:bodyPr>
          <a:lstStyle/>
          <a:p>
            <a:r>
              <a:rPr lang="tr-TR" dirty="0"/>
              <a:t>Tanı: alkol bağımlılığı, </a:t>
            </a:r>
            <a:r>
              <a:rPr lang="tr-TR" dirty="0" err="1"/>
              <a:t>agorafobili</a:t>
            </a:r>
            <a:r>
              <a:rPr lang="tr-TR" dirty="0"/>
              <a:t> panik bozukluk, sosyal anksiyete bozukluğu</a:t>
            </a:r>
          </a:p>
        </p:txBody>
      </p:sp>
      <p:sp>
        <p:nvSpPr>
          <p:cNvPr id="3" name="İçerik Yer Tutucusu 2">
            <a:extLst>
              <a:ext uri="{FF2B5EF4-FFF2-40B4-BE49-F238E27FC236}">
                <a16:creationId xmlns:a16="http://schemas.microsoft.com/office/drawing/2014/main" id="{A43AAA3E-A9DB-2C68-CC50-ECA5C810B4F0}"/>
              </a:ext>
            </a:extLst>
          </p:cNvPr>
          <p:cNvSpPr>
            <a:spLocks noGrp="1"/>
          </p:cNvSpPr>
          <p:nvPr>
            <p:ph idx="1"/>
          </p:nvPr>
        </p:nvSpPr>
        <p:spPr>
          <a:xfrm>
            <a:off x="539646" y="1798820"/>
            <a:ext cx="11362544" cy="4222568"/>
          </a:xfrm>
        </p:spPr>
        <p:txBody>
          <a:bodyPr>
            <a:normAutofit/>
          </a:bodyPr>
          <a:lstStyle/>
          <a:p>
            <a:pPr marL="0" indent="0">
              <a:buNone/>
            </a:pPr>
            <a:r>
              <a:rPr lang="tr-TR" dirty="0"/>
              <a:t>Hastaya alkol kullanım bozukluğu ile ilgili olarak kliniğimizdeki standart tedavi protokolü uygulandı.</a:t>
            </a:r>
          </a:p>
          <a:p>
            <a:pPr marL="0" indent="0">
              <a:buNone/>
            </a:pPr>
            <a:r>
              <a:rPr lang="tr-TR" dirty="0"/>
              <a:t>Hastanede yattığı süre içinde tedaviye uyumu iyiydi. Aile ile de görüşülerek eşinin, aileler için olan grup toplantılarına katılması sağlandı. </a:t>
            </a:r>
            <a:r>
              <a:rPr lang="tr-TR" dirty="0" err="1"/>
              <a:t>Sertralin</a:t>
            </a:r>
            <a:r>
              <a:rPr lang="tr-TR" dirty="0"/>
              <a:t> 50mg/gün tedavisi başlanan olgunun panik ataklarının sıklığı azaldı, özellikle grup içi katılımlarla sosyal kaçınmalarında rahatlama olduğu görüldü.</a:t>
            </a:r>
          </a:p>
          <a:p>
            <a:pPr marL="0" indent="0">
              <a:buNone/>
            </a:pPr>
            <a:r>
              <a:rPr lang="tr-TR" dirty="0"/>
              <a:t> Antidepresan ilaç tedavisine ek olarak, panik bozukluğu-agorafobi ve </a:t>
            </a:r>
            <a:r>
              <a:rPr lang="tr-TR" dirty="0" err="1"/>
              <a:t>TSSB’ye</a:t>
            </a:r>
            <a:r>
              <a:rPr lang="tr-TR" dirty="0"/>
              <a:t> yönelik kaçınmaları için bilişsel- davranışçı tedavi teknikleri başlanan olgunun, özellikle öznel sıkıntısında azalma oldu. </a:t>
            </a:r>
            <a:r>
              <a:rPr lang="tr-TR" dirty="0" err="1"/>
              <a:t>Sertralin</a:t>
            </a:r>
            <a:r>
              <a:rPr lang="tr-TR" dirty="0"/>
              <a:t> 100mg/gün olarak ilaçları düzenlenerek 2 haftanın sonunda hastaneden çıkışı yapıldı. Haftada 1 gün olarak bireysel görüşmelere gelmesi ve ayaktan alkolle ilgili grup toplantılarına katılması önerildi.</a:t>
            </a:r>
          </a:p>
        </p:txBody>
      </p:sp>
    </p:spTree>
    <p:extLst>
      <p:ext uri="{BB962C8B-B14F-4D97-AF65-F5344CB8AC3E}">
        <p14:creationId xmlns:p14="http://schemas.microsoft.com/office/powerpoint/2010/main" val="1292323840"/>
      </p:ext>
    </p:extLst>
  </p:cSld>
  <p:clrMapOvr>
    <a:masterClrMapping/>
  </p:clrMapOvr>
  <p:transition spd="slow">
    <p:wip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193AEE-7E15-C8B0-CD53-05C48CCE4C1B}"/>
              </a:ext>
            </a:extLst>
          </p:cNvPr>
          <p:cNvSpPr>
            <a:spLocks noGrp="1"/>
          </p:cNvSpPr>
          <p:nvPr>
            <p:ph type="title"/>
          </p:nvPr>
        </p:nvSpPr>
        <p:spPr>
          <a:xfrm>
            <a:off x="974569" y="518072"/>
            <a:ext cx="10026650" cy="655637"/>
          </a:xfrm>
        </p:spPr>
        <p:txBody>
          <a:bodyPr>
            <a:normAutofit fontScale="90000"/>
          </a:bodyPr>
          <a:lstStyle/>
          <a:p>
            <a:pPr algn="ctr"/>
            <a:r>
              <a:rPr lang="tr-TR" b="0" i="0" dirty="0">
                <a:solidFill>
                  <a:schemeClr val="tx1"/>
                </a:solidFill>
                <a:effectLst/>
                <a:latin typeface="Open Sans" panose="020B0606030504020204" pitchFamily="34" charset="0"/>
              </a:rPr>
              <a:t>Aile Hekimlerinin Birinci Basamakta Bilişsel Davranışçı Terapi Becerilerinden Yararlanabilir</a:t>
            </a:r>
            <a:br>
              <a:rPr lang="tr-TR" dirty="0">
                <a:solidFill>
                  <a:schemeClr val="tx1"/>
                </a:solidFill>
              </a:rPr>
            </a:br>
            <a:endParaRPr lang="tr-TR" dirty="0"/>
          </a:p>
        </p:txBody>
      </p:sp>
      <p:sp>
        <p:nvSpPr>
          <p:cNvPr id="3" name="İçerik Yer Tutucusu 2">
            <a:extLst>
              <a:ext uri="{FF2B5EF4-FFF2-40B4-BE49-F238E27FC236}">
                <a16:creationId xmlns:a16="http://schemas.microsoft.com/office/drawing/2014/main" id="{20957AE3-AB77-6516-A449-E1414657968E}"/>
              </a:ext>
            </a:extLst>
          </p:cNvPr>
          <p:cNvSpPr>
            <a:spLocks noGrp="1"/>
          </p:cNvSpPr>
          <p:nvPr>
            <p:ph idx="1"/>
          </p:nvPr>
        </p:nvSpPr>
        <p:spPr>
          <a:xfrm>
            <a:off x="1079499" y="1790700"/>
            <a:ext cx="10148133" cy="4325287"/>
          </a:xfrm>
        </p:spPr>
        <p:txBody>
          <a:bodyPr>
            <a:normAutofit/>
          </a:bodyPr>
          <a:lstStyle/>
          <a:p>
            <a:r>
              <a:rPr lang="tr-TR" i="0" dirty="0" err="1">
                <a:solidFill>
                  <a:schemeClr val="tx1"/>
                </a:solidFill>
                <a:effectLst/>
                <a:latin typeface="Open Sans" panose="020B0606030504020204" pitchFamily="34" charset="0"/>
              </a:rPr>
              <a:t>Dr</a:t>
            </a:r>
            <a:r>
              <a:rPr lang="tr-TR" i="0" dirty="0">
                <a:solidFill>
                  <a:schemeClr val="tx1"/>
                </a:solidFill>
                <a:effectLst/>
                <a:latin typeface="Open Sans" panose="020B0606030504020204" pitchFamily="34" charset="0"/>
              </a:rPr>
              <a:t> Francis </a:t>
            </a:r>
            <a:r>
              <a:rPr lang="tr-TR" i="0" dirty="0" err="1">
                <a:solidFill>
                  <a:schemeClr val="tx1"/>
                </a:solidFill>
                <a:effectLst/>
                <a:latin typeface="Open Sans" panose="020B0606030504020204" pitchFamily="34" charset="0"/>
              </a:rPr>
              <a:t>Peabody</a:t>
            </a:r>
            <a:r>
              <a:rPr lang="tr-TR" dirty="0" err="1">
                <a:solidFill>
                  <a:schemeClr val="tx1"/>
                </a:solidFill>
                <a:latin typeface="Open Sans" panose="020B0606030504020204" pitchFamily="34" charset="0"/>
              </a:rPr>
              <a:t>’in</a:t>
            </a:r>
            <a:r>
              <a:rPr lang="tr-TR" dirty="0">
                <a:solidFill>
                  <a:schemeClr val="tx1"/>
                </a:solidFill>
                <a:latin typeface="Open Sans" panose="020B0606030504020204" pitchFamily="34" charset="0"/>
              </a:rPr>
              <a:t> tanımladığı b</a:t>
            </a:r>
            <a:r>
              <a:rPr lang="tr-TR" i="0" dirty="0">
                <a:solidFill>
                  <a:schemeClr val="tx1"/>
                </a:solidFill>
                <a:effectLst/>
                <a:latin typeface="Open Sans" panose="020B0606030504020204" pitchFamily="34" charset="0"/>
              </a:rPr>
              <a:t>iyopsikososyal model, hekimin hastalığı yönetebilmesi için, hastanın yaşamının birçok yönünü dikkate almasını önerir. Aile hekimleri, bilişsel davranışçı terapi becerilerini kullanarak hastaların daha sağlıklı bir yaşama doğru davranış değişikliklerini sağlayabilmesi için bir antrenör gibi yol gösterici olabilir. </a:t>
            </a:r>
          </a:p>
          <a:p>
            <a:r>
              <a:rPr lang="tr-TR" i="0" dirty="0">
                <a:solidFill>
                  <a:schemeClr val="tx1"/>
                </a:solidFill>
                <a:effectLst/>
                <a:latin typeface="Open Sans" panose="020B0606030504020204" pitchFamily="34" charset="0"/>
              </a:rPr>
              <a:t>Bu nedenle, aile hekimi, biyopsikososyal model, bilişsel davranışı terapi becerileri ve kapsamlı kişisel bakımın üç temel direğidir.</a:t>
            </a:r>
          </a:p>
          <a:p>
            <a:r>
              <a:rPr lang="tr-TR">
                <a:solidFill>
                  <a:schemeClr val="tx1"/>
                </a:solidFill>
                <a:latin typeface="Open Sans" panose="020B0606030504020204" pitchFamily="34" charset="0"/>
              </a:rPr>
              <a:t>Bu</a:t>
            </a:r>
            <a:r>
              <a:rPr lang="tr-TR" i="0">
                <a:solidFill>
                  <a:schemeClr val="tx1"/>
                </a:solidFill>
                <a:effectLst/>
                <a:latin typeface="Open Sans" panose="020B0606030504020204" pitchFamily="34" charset="0"/>
              </a:rPr>
              <a:t> </a:t>
            </a:r>
            <a:r>
              <a:rPr lang="tr-TR" i="0" dirty="0">
                <a:solidFill>
                  <a:schemeClr val="tx1"/>
                </a:solidFill>
                <a:effectLst/>
                <a:latin typeface="Open Sans" panose="020B0606030504020204" pitchFamily="34" charset="0"/>
              </a:rPr>
              <a:t>beceri setine sahip olan aile hekimleri, hastanın yaşamında olumlu değişiklikler yapmakta çok yardımcı olabilir.</a:t>
            </a:r>
          </a:p>
          <a:p>
            <a:endParaRPr lang="tr-TR" b="1" dirty="0">
              <a:solidFill>
                <a:schemeClr val="tx1"/>
              </a:solidFill>
              <a:latin typeface="Open Sans" panose="020B0606030504020204" pitchFamily="34" charset="0"/>
            </a:endParaRPr>
          </a:p>
          <a:p>
            <a:pPr marL="0" indent="0">
              <a:buNone/>
            </a:pPr>
            <a:endParaRPr lang="tr-TR" b="1" dirty="0">
              <a:solidFill>
                <a:schemeClr val="tx1"/>
              </a:solidFill>
            </a:endParaRPr>
          </a:p>
        </p:txBody>
      </p:sp>
    </p:spTree>
    <p:extLst>
      <p:ext uri="{BB962C8B-B14F-4D97-AF65-F5344CB8AC3E}">
        <p14:creationId xmlns:p14="http://schemas.microsoft.com/office/powerpoint/2010/main" val="360156209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a:extLst>
              <a:ext uri="{FF2B5EF4-FFF2-40B4-BE49-F238E27FC236}">
                <a16:creationId xmlns:a16="http://schemas.microsoft.com/office/drawing/2014/main" id="{EEBF150E-78D3-C375-C481-66D28D9A1060}"/>
              </a:ext>
            </a:extLst>
          </p:cNvPr>
          <p:cNvSpPr>
            <a:spLocks noGrp="1"/>
          </p:cNvSpPr>
          <p:nvPr>
            <p:ph type="title"/>
          </p:nvPr>
        </p:nvSpPr>
        <p:spPr>
          <a:xfrm>
            <a:off x="-2280014" y="701057"/>
            <a:ext cx="10026650" cy="791503"/>
          </a:xfrm>
        </p:spPr>
        <p:txBody>
          <a:bodyPr/>
          <a:lstStyle/>
          <a:p>
            <a:r>
              <a:rPr lang="tr-TR" b="1" dirty="0"/>
              <a:t>epidemiyoloji</a:t>
            </a:r>
          </a:p>
        </p:txBody>
      </p:sp>
      <p:sp>
        <p:nvSpPr>
          <p:cNvPr id="3" name="İçerik Yer Tutucusu 2">
            <a:extLst>
              <a:ext uri="{FF2B5EF4-FFF2-40B4-BE49-F238E27FC236}">
                <a16:creationId xmlns:a16="http://schemas.microsoft.com/office/drawing/2014/main" id="{95EA8F6D-FF16-B0CE-7CEB-22BFFE99EC12}"/>
              </a:ext>
            </a:extLst>
          </p:cNvPr>
          <p:cNvSpPr>
            <a:spLocks noGrp="1"/>
          </p:cNvSpPr>
          <p:nvPr>
            <p:ph idx="4294967295"/>
          </p:nvPr>
        </p:nvSpPr>
        <p:spPr>
          <a:xfrm>
            <a:off x="734518" y="1800954"/>
            <a:ext cx="10440988" cy="4937125"/>
          </a:xfrm>
        </p:spPr>
        <p:txBody>
          <a:bodyPr>
            <a:normAutofit/>
          </a:bodyPr>
          <a:lstStyle/>
          <a:p>
            <a:pPr algn="l">
              <a:buFont typeface="Arial" panose="020B0604020202020204" pitchFamily="34" charset="0"/>
              <a:buChar char="•"/>
            </a:pPr>
            <a:r>
              <a:rPr lang="tr-TR" b="0" i="0" dirty="0">
                <a:solidFill>
                  <a:schemeClr val="tx1"/>
                </a:solidFill>
                <a:effectLst/>
                <a:latin typeface="Roboto" panose="02000000000000000000" pitchFamily="2" charset="0"/>
              </a:rPr>
              <a:t>Spesifik Fobi: %8 - %12 (ABD)</a:t>
            </a:r>
          </a:p>
          <a:p>
            <a:pPr algn="l">
              <a:buFont typeface="Arial" panose="020B0604020202020204" pitchFamily="34" charset="0"/>
              <a:buChar char="•"/>
            </a:pPr>
            <a:r>
              <a:rPr lang="tr-TR" b="0" i="0" dirty="0">
                <a:solidFill>
                  <a:schemeClr val="tx1"/>
                </a:solidFill>
                <a:effectLst/>
                <a:latin typeface="Roboto" panose="02000000000000000000" pitchFamily="2" charset="0"/>
              </a:rPr>
              <a:t>Sosyal Anksiyete Bozukluğu: %7 (ABD)</a:t>
            </a:r>
          </a:p>
          <a:p>
            <a:pPr algn="l">
              <a:buFont typeface="Arial" panose="020B0604020202020204" pitchFamily="34" charset="0"/>
              <a:buChar char="•"/>
            </a:pPr>
            <a:r>
              <a:rPr lang="tr-TR" b="0" i="0" dirty="0">
                <a:solidFill>
                  <a:schemeClr val="tx1"/>
                </a:solidFill>
                <a:effectLst/>
                <a:latin typeface="Roboto" panose="02000000000000000000" pitchFamily="2" charset="0"/>
              </a:rPr>
              <a:t>Panik Bozukluğu: %2 - %3 (ABD)</a:t>
            </a:r>
          </a:p>
          <a:p>
            <a:pPr algn="l">
              <a:buFont typeface="Arial" panose="020B0604020202020204" pitchFamily="34" charset="0"/>
              <a:buChar char="•"/>
            </a:pPr>
            <a:r>
              <a:rPr lang="tr-TR" b="0" i="0" dirty="0">
                <a:solidFill>
                  <a:schemeClr val="tx1"/>
                </a:solidFill>
                <a:effectLst/>
                <a:latin typeface="Roboto" panose="02000000000000000000" pitchFamily="2" charset="0"/>
              </a:rPr>
              <a:t>Agorafobi: %1-1,7 (ergenler ve yetişkinler; dünya çapında)</a:t>
            </a:r>
          </a:p>
          <a:p>
            <a:pPr algn="l">
              <a:buFont typeface="Arial" panose="020B0604020202020204" pitchFamily="34" charset="0"/>
              <a:buChar char="•"/>
            </a:pPr>
            <a:r>
              <a:rPr lang="tr-TR" b="0" i="0" dirty="0">
                <a:solidFill>
                  <a:schemeClr val="tx1"/>
                </a:solidFill>
                <a:effectLst/>
                <a:latin typeface="Roboto" panose="02000000000000000000" pitchFamily="2" charset="0"/>
              </a:rPr>
              <a:t>Yaygın Anksiyete Bozukluğu: %0,9 (ergenler) %2,9 (yetişkinler)</a:t>
            </a:r>
          </a:p>
          <a:p>
            <a:pPr algn="l">
              <a:buFont typeface="Arial" panose="020B0604020202020204" pitchFamily="34" charset="0"/>
              <a:buChar char="•"/>
            </a:pPr>
            <a:r>
              <a:rPr lang="tr-TR" b="0" i="0" dirty="0">
                <a:solidFill>
                  <a:schemeClr val="tx1"/>
                </a:solidFill>
                <a:effectLst/>
                <a:latin typeface="Roboto" panose="02000000000000000000" pitchFamily="2" charset="0"/>
              </a:rPr>
              <a:t>Ayrılma Kaygısı Bozukluğu: %4 (çocuklar); %1,6 (ergenler); %0,9-%1,9 (yetişkinler)</a:t>
            </a:r>
          </a:p>
          <a:p>
            <a:pPr algn="l">
              <a:buFont typeface="Arial" panose="020B0604020202020204" pitchFamily="34" charset="0"/>
              <a:buChar char="•"/>
            </a:pPr>
            <a:r>
              <a:rPr lang="tr-TR" b="0" i="0" dirty="0">
                <a:solidFill>
                  <a:schemeClr val="tx1"/>
                </a:solidFill>
                <a:effectLst/>
                <a:latin typeface="Roboto" panose="02000000000000000000" pitchFamily="2" charset="0"/>
              </a:rPr>
              <a:t>Seçici </a:t>
            </a:r>
            <a:r>
              <a:rPr lang="tr-TR" b="0" i="0" dirty="0" err="1">
                <a:solidFill>
                  <a:schemeClr val="tx1"/>
                </a:solidFill>
                <a:effectLst/>
                <a:latin typeface="Roboto" panose="02000000000000000000" pitchFamily="2" charset="0"/>
              </a:rPr>
              <a:t>konuşmazlık</a:t>
            </a:r>
            <a:r>
              <a:rPr lang="tr-TR" b="0" i="0" dirty="0">
                <a:solidFill>
                  <a:schemeClr val="tx1"/>
                </a:solidFill>
                <a:effectLst/>
                <a:latin typeface="Roboto" panose="02000000000000000000" pitchFamily="2" charset="0"/>
              </a:rPr>
              <a:t>: %0,03-1,9 (ABD, Avrupa, İsrail)</a:t>
            </a:r>
          </a:p>
          <a:p>
            <a:pPr marL="0" indent="0">
              <a:buNone/>
            </a:pPr>
            <a:endParaRPr lang="tr-TR" dirty="0"/>
          </a:p>
          <a:p>
            <a:pPr marL="0" indent="0">
              <a:buNone/>
            </a:pPr>
            <a:endParaRPr lang="tr-TR" dirty="0"/>
          </a:p>
          <a:p>
            <a:pPr marL="0" indent="0">
              <a:buNone/>
            </a:pPr>
            <a:r>
              <a:rPr lang="tr-TR" sz="1200" b="0" i="0" dirty="0">
                <a:solidFill>
                  <a:schemeClr val="tx1">
                    <a:lumMod val="95000"/>
                  </a:schemeClr>
                </a:solidFill>
                <a:effectLst/>
                <a:latin typeface="Roboto" panose="02000000000000000000" pitchFamily="2" charset="0"/>
              </a:rPr>
              <a:t>Amerikan Psikiyatri Birliği. Anksiyete bozuklukları. İçinde: </a:t>
            </a:r>
            <a:r>
              <a:rPr lang="tr-TR" sz="1200" b="0" i="1" dirty="0">
                <a:solidFill>
                  <a:schemeClr val="tx1">
                    <a:lumMod val="95000"/>
                  </a:schemeClr>
                </a:solidFill>
                <a:effectLst/>
                <a:latin typeface="Roboto" panose="02000000000000000000" pitchFamily="2" charset="0"/>
              </a:rPr>
              <a:t>Ruhsal Bozuklukların Tanısal ve İstatistiksel El Kitabı</a:t>
            </a:r>
            <a:endParaRPr lang="tr-TR" sz="1200" dirty="0">
              <a:solidFill>
                <a:schemeClr val="tx1">
                  <a:lumMod val="95000"/>
                </a:schemeClr>
              </a:solidFill>
            </a:endParaRPr>
          </a:p>
        </p:txBody>
      </p:sp>
    </p:spTree>
    <p:extLst>
      <p:ext uri="{BB962C8B-B14F-4D97-AF65-F5344CB8AC3E}">
        <p14:creationId xmlns:p14="http://schemas.microsoft.com/office/powerpoint/2010/main" val="2600524631"/>
      </p:ext>
    </p:extLst>
  </p:cSld>
  <p:clrMapOvr>
    <a:masterClrMapping/>
  </p:clrMapOvr>
  <p:transition spd="slow">
    <p:wip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2FC4AE-CCE6-B005-945B-F6A7532ED790}"/>
              </a:ext>
            </a:extLst>
          </p:cNvPr>
          <p:cNvSpPr>
            <a:spLocks noGrp="1"/>
          </p:cNvSpPr>
          <p:nvPr>
            <p:ph type="title"/>
          </p:nvPr>
        </p:nvSpPr>
        <p:spPr/>
        <p:txBody>
          <a:bodyPr/>
          <a:lstStyle/>
          <a:p>
            <a:r>
              <a:rPr lang="tr-TR" dirty="0"/>
              <a:t>kaynaklar</a:t>
            </a:r>
          </a:p>
        </p:txBody>
      </p:sp>
      <p:sp>
        <p:nvSpPr>
          <p:cNvPr id="3" name="İçerik Yer Tutucusu 2">
            <a:extLst>
              <a:ext uri="{FF2B5EF4-FFF2-40B4-BE49-F238E27FC236}">
                <a16:creationId xmlns:a16="http://schemas.microsoft.com/office/drawing/2014/main" id="{789C79CB-C7CE-68D8-7B5E-7ACB1626AA6D}"/>
              </a:ext>
            </a:extLst>
          </p:cNvPr>
          <p:cNvSpPr>
            <a:spLocks noGrp="1"/>
          </p:cNvSpPr>
          <p:nvPr>
            <p:ph idx="1"/>
          </p:nvPr>
        </p:nvSpPr>
        <p:spPr/>
        <p:txBody>
          <a:bodyPr>
            <a:normAutofit fontScale="85000" lnSpcReduction="10000"/>
          </a:bodyPr>
          <a:lstStyle/>
          <a:p>
            <a:r>
              <a:rPr lang="tr-TR" b="1" i="0" dirty="0">
                <a:solidFill>
                  <a:schemeClr val="tx1"/>
                </a:solidFill>
                <a:effectLst/>
              </a:rPr>
              <a:t>Amerikan Psikiyatri Birliği. Anksiyete bozuklukları. İçinde: </a:t>
            </a:r>
            <a:r>
              <a:rPr lang="tr-TR" b="1" i="1" dirty="0">
                <a:solidFill>
                  <a:schemeClr val="tx1"/>
                </a:solidFill>
                <a:effectLst/>
              </a:rPr>
              <a:t>Ruhsal Bozuklukların Tanısal ve İstatistiksel El Kitabı. 5. baskı. Metin Revizyonu</a:t>
            </a:r>
            <a:r>
              <a:rPr lang="tr-TR" b="1" i="0" dirty="0">
                <a:solidFill>
                  <a:schemeClr val="tx1"/>
                </a:solidFill>
                <a:effectLst/>
              </a:rPr>
              <a:t> . Amerikan Psikiyatri Birliği; 2022</a:t>
            </a:r>
          </a:p>
          <a:p>
            <a:r>
              <a:rPr lang="tr-TR" b="1" dirty="0">
                <a:solidFill>
                  <a:schemeClr val="tx1"/>
                </a:solidFill>
              </a:rPr>
              <a:t>Birinci basamakta anksiyete bozuklukları yönetimi- A. Burak UYGUR</a:t>
            </a:r>
          </a:p>
          <a:p>
            <a:r>
              <a:rPr lang="tr-TR" b="1" dirty="0">
                <a:solidFill>
                  <a:schemeClr val="tx1"/>
                </a:solidFill>
              </a:rPr>
              <a:t>Anksiyete Bozukluklarına Yaklaşım, TTB Sürekli Tıp Eğitimi Dergisi 2003</a:t>
            </a:r>
          </a:p>
          <a:p>
            <a:r>
              <a:rPr lang="tr-TR" b="1" dirty="0">
                <a:solidFill>
                  <a:schemeClr val="tx1"/>
                </a:solidFill>
              </a:rPr>
              <a:t>Doç. Dr. Adnan Cansever Psikiyatri Notları 2014 </a:t>
            </a:r>
          </a:p>
          <a:p>
            <a:r>
              <a:rPr lang="tr-TR" b="0" i="0" u="none" strike="noStrike" dirty="0">
                <a:solidFill>
                  <a:schemeClr val="tx1">
                    <a:lumMod val="95000"/>
                  </a:schemeClr>
                </a:solidFill>
                <a:effectLst/>
                <a:latin typeface="questrial" panose="020F0502020204030204" pitchFamily="2" charset="-94"/>
                <a:hlinkClick r:id="rId2">
                  <a:extLst>
                    <a:ext uri="{A12FA001-AC4F-418D-AE19-62706E023703}">
                      <ahyp:hlinkClr xmlns:ahyp="http://schemas.microsoft.com/office/drawing/2018/hyperlinkcolor" val="tx"/>
                    </a:ext>
                  </a:extLst>
                </a:hlinkClick>
              </a:rPr>
              <a:t>Uzm. Dr. Berkay VAHAPOĞLU</a:t>
            </a:r>
            <a:r>
              <a:rPr lang="tr-TR" b="0" i="0" u="none" strike="noStrike" dirty="0">
                <a:solidFill>
                  <a:schemeClr val="tx1">
                    <a:lumMod val="95000"/>
                  </a:schemeClr>
                </a:solidFill>
                <a:effectLst/>
                <a:latin typeface="questrial" panose="020F0502020204030204" pitchFamily="2" charset="-94"/>
              </a:rPr>
              <a:t> psikiyatri notları 2023 </a:t>
            </a:r>
            <a:endParaRPr lang="tr-TR" b="1" dirty="0">
              <a:solidFill>
                <a:schemeClr val="tx1"/>
              </a:solidFill>
            </a:endParaRPr>
          </a:p>
          <a:p>
            <a:r>
              <a:rPr lang="tr-TR" b="1" dirty="0"/>
              <a:t>Erciyes Üniversitesi Sağlık Bilimleri Enstitüsü Dergisi</a:t>
            </a:r>
          </a:p>
          <a:p>
            <a:r>
              <a:rPr lang="tr-TR" b="1" dirty="0"/>
              <a:t>(Bilişsel Davranışçı Psikoterapi ve Araştırmalar Dergisi 2014</a:t>
            </a:r>
          </a:p>
          <a:p>
            <a:r>
              <a:rPr lang="tr-TR" b="1" dirty="0"/>
              <a:t>Akdeniz Üniversitesi Uygulamalı (Klinik) Psikoloji Anabilim Dalı olgu sunumu</a:t>
            </a:r>
          </a:p>
          <a:p>
            <a:r>
              <a:rPr lang="tr-TR" b="1" dirty="0">
                <a:hlinkClick r:id="rId3">
                  <a:extLst>
                    <a:ext uri="{A12FA001-AC4F-418D-AE19-62706E023703}">
                      <ahyp:hlinkClr xmlns:ahyp="http://schemas.microsoft.com/office/drawing/2018/hyperlinkcolor" val="tx"/>
                    </a:ext>
                  </a:extLst>
                </a:hlinkClick>
              </a:rPr>
              <a:t>https://dergipark.org.tr</a:t>
            </a:r>
            <a:r>
              <a:rPr lang="tr-TR" b="1" dirty="0"/>
              <a:t> </a:t>
            </a:r>
          </a:p>
        </p:txBody>
      </p:sp>
    </p:spTree>
    <p:extLst>
      <p:ext uri="{BB962C8B-B14F-4D97-AF65-F5344CB8AC3E}">
        <p14:creationId xmlns:p14="http://schemas.microsoft.com/office/powerpoint/2010/main" val="1568368323"/>
      </p:ext>
    </p:extLst>
  </p:cSld>
  <p:clrMapOvr>
    <a:masterClrMapping/>
  </p:clrMapOvr>
  <p:transition spd="slow">
    <p:wipe/>
  </p:transition>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7" name="Picture 4" descr="Bir Lake yanýndaki sıradan bir piko tarihi">
            <a:extLst>
              <a:ext uri="{FF2B5EF4-FFF2-40B4-BE49-F238E27FC236}">
                <a16:creationId xmlns:a16="http://schemas.microsoft.com/office/drawing/2014/main" id="{A26A6A9E-4E00-28C5-BEAE-A179747E7748}"/>
              </a:ext>
            </a:extLst>
          </p:cNvPr>
          <p:cNvPicPr>
            <a:picLocks noChangeAspect="1"/>
          </p:cNvPicPr>
          <p:nvPr/>
        </p:nvPicPr>
        <p:blipFill rotWithShape="1">
          <a:blip r:embed="rId2"/>
          <a:srcRect l="40479" r="21844" b="-1"/>
          <a:stretch/>
        </p:blipFill>
        <p:spPr>
          <a:xfrm>
            <a:off x="20" y="10"/>
            <a:ext cx="3870969" cy="6857990"/>
          </a:xfrm>
          <a:prstGeom prst="rect">
            <a:avLst/>
          </a:prstGeom>
        </p:spPr>
      </p:pic>
      <p:sp>
        <p:nvSpPr>
          <p:cNvPr id="3" name="İçerik Yer Tutucusu 2">
            <a:extLst>
              <a:ext uri="{FF2B5EF4-FFF2-40B4-BE49-F238E27FC236}">
                <a16:creationId xmlns:a16="http://schemas.microsoft.com/office/drawing/2014/main" id="{4DB5FDF6-AC42-8557-F037-A599D30894E1}"/>
              </a:ext>
            </a:extLst>
          </p:cNvPr>
          <p:cNvSpPr>
            <a:spLocks noGrp="1"/>
          </p:cNvSpPr>
          <p:nvPr>
            <p:ph idx="1"/>
          </p:nvPr>
        </p:nvSpPr>
        <p:spPr>
          <a:xfrm>
            <a:off x="4930453" y="2948851"/>
            <a:ext cx="6228593" cy="3909149"/>
          </a:xfrm>
        </p:spPr>
        <p:txBody>
          <a:bodyPr>
            <a:normAutofit/>
          </a:bodyPr>
          <a:lstStyle/>
          <a:p>
            <a:r>
              <a:rPr lang="tr-TR" sz="2400" b="1" dirty="0"/>
              <a:t>DİNLEDİĞİNİZ İÇİN TEŞEKKÜR EDERİM..</a:t>
            </a:r>
          </a:p>
        </p:txBody>
      </p:sp>
    </p:spTree>
    <p:extLst>
      <p:ext uri="{BB962C8B-B14F-4D97-AF65-F5344CB8AC3E}">
        <p14:creationId xmlns:p14="http://schemas.microsoft.com/office/powerpoint/2010/main" val="48406754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36FE4B-0E12-3310-D3DC-D125E23ABC46}"/>
              </a:ext>
            </a:extLst>
          </p:cNvPr>
          <p:cNvSpPr>
            <a:spLocks noGrp="1"/>
          </p:cNvSpPr>
          <p:nvPr>
            <p:ph type="title"/>
          </p:nvPr>
        </p:nvSpPr>
        <p:spPr>
          <a:xfrm>
            <a:off x="1082675" y="1505914"/>
            <a:ext cx="10026650" cy="655637"/>
          </a:xfrm>
        </p:spPr>
        <p:txBody>
          <a:bodyPr/>
          <a:lstStyle/>
          <a:p>
            <a:r>
              <a:rPr lang="tr-TR" dirty="0"/>
              <a:t>RİSK FAKTÖRLERİ</a:t>
            </a:r>
          </a:p>
        </p:txBody>
      </p:sp>
      <p:sp>
        <p:nvSpPr>
          <p:cNvPr id="3" name="İçerik Yer Tutucusu 2">
            <a:extLst>
              <a:ext uri="{FF2B5EF4-FFF2-40B4-BE49-F238E27FC236}">
                <a16:creationId xmlns:a16="http://schemas.microsoft.com/office/drawing/2014/main" id="{07F79F66-DF26-0E5F-8B32-D4CF5FBDC7E6}"/>
              </a:ext>
            </a:extLst>
          </p:cNvPr>
          <p:cNvSpPr>
            <a:spLocks noGrp="1"/>
          </p:cNvSpPr>
          <p:nvPr>
            <p:ph idx="1"/>
          </p:nvPr>
        </p:nvSpPr>
        <p:spPr>
          <a:xfrm>
            <a:off x="659776" y="2525218"/>
            <a:ext cx="10026650" cy="3978275"/>
          </a:xfrm>
        </p:spPr>
        <p:txBody>
          <a:bodyPr/>
          <a:lstStyle/>
          <a:p>
            <a:r>
              <a:rPr lang="tr-TR" b="1" i="0" dirty="0">
                <a:solidFill>
                  <a:schemeClr val="tx1"/>
                </a:solidFill>
                <a:effectLst/>
                <a:latin typeface="Roboto" panose="02000000000000000000" pitchFamily="2" charset="0"/>
              </a:rPr>
              <a:t>Anksiyete bozukluklarının nedenleri şu anda tam olarak bilinmemektedir ancak </a:t>
            </a:r>
            <a:r>
              <a:rPr lang="tr-TR" b="1" i="0" u="sng" dirty="0">
                <a:solidFill>
                  <a:schemeClr val="tx1"/>
                </a:solidFill>
                <a:effectLst/>
                <a:latin typeface="Roboto" panose="02000000000000000000" pitchFamily="2" charset="0"/>
              </a:rPr>
              <a:t>genetik,</a:t>
            </a:r>
            <a:r>
              <a:rPr lang="tr-TR" b="1" i="0" dirty="0">
                <a:solidFill>
                  <a:schemeClr val="tx1"/>
                </a:solidFill>
                <a:effectLst/>
                <a:latin typeface="Roboto" panose="02000000000000000000" pitchFamily="2" charset="0"/>
              </a:rPr>
              <a:t> </a:t>
            </a:r>
            <a:r>
              <a:rPr lang="tr-TR" b="1" i="0" u="sng" dirty="0">
                <a:solidFill>
                  <a:schemeClr val="tx1"/>
                </a:solidFill>
                <a:effectLst/>
                <a:latin typeface="Roboto" panose="02000000000000000000" pitchFamily="2" charset="0"/>
              </a:rPr>
              <a:t>çevresel</a:t>
            </a:r>
            <a:r>
              <a:rPr lang="tr-TR" b="1" i="0" dirty="0">
                <a:solidFill>
                  <a:schemeClr val="tx1"/>
                </a:solidFill>
                <a:effectLst/>
                <a:latin typeface="Roboto" panose="02000000000000000000" pitchFamily="2" charset="0"/>
              </a:rPr>
              <a:t>, </a:t>
            </a:r>
            <a:r>
              <a:rPr lang="tr-TR" b="1" i="0" u="sng" dirty="0">
                <a:solidFill>
                  <a:schemeClr val="tx1"/>
                </a:solidFill>
                <a:effectLst/>
                <a:latin typeface="Roboto" panose="02000000000000000000" pitchFamily="2" charset="0"/>
              </a:rPr>
              <a:t>psikolojik</a:t>
            </a:r>
            <a:r>
              <a:rPr lang="tr-TR" b="1" i="0" dirty="0">
                <a:solidFill>
                  <a:schemeClr val="tx1"/>
                </a:solidFill>
                <a:effectLst/>
                <a:latin typeface="Roboto" panose="02000000000000000000" pitchFamily="2" charset="0"/>
              </a:rPr>
              <a:t> ve </a:t>
            </a:r>
            <a:r>
              <a:rPr lang="tr-TR" b="1" i="0" u="sng" dirty="0">
                <a:solidFill>
                  <a:schemeClr val="tx1"/>
                </a:solidFill>
                <a:effectLst/>
                <a:latin typeface="Roboto" panose="02000000000000000000" pitchFamily="2" charset="0"/>
              </a:rPr>
              <a:t>gelişimsel faktörlerin</a:t>
            </a:r>
            <a:r>
              <a:rPr lang="tr-TR" b="1" i="0" dirty="0">
                <a:solidFill>
                  <a:schemeClr val="tx1"/>
                </a:solidFill>
                <a:effectLst/>
                <a:latin typeface="Roboto" panose="02000000000000000000" pitchFamily="2" charset="0"/>
              </a:rPr>
              <a:t> kombinasyonunu içermektedir. </a:t>
            </a:r>
          </a:p>
        </p:txBody>
      </p:sp>
    </p:spTree>
    <p:extLst>
      <p:ext uri="{BB962C8B-B14F-4D97-AF65-F5344CB8AC3E}">
        <p14:creationId xmlns:p14="http://schemas.microsoft.com/office/powerpoint/2010/main" val="943700208"/>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DF1C5E6-9E04-6603-3DB2-B55D168E9DB7}"/>
              </a:ext>
            </a:extLst>
          </p:cNvPr>
          <p:cNvSpPr>
            <a:spLocks noGrp="1"/>
          </p:cNvSpPr>
          <p:nvPr>
            <p:ph type="title"/>
          </p:nvPr>
        </p:nvSpPr>
        <p:spPr/>
        <p:txBody>
          <a:bodyPr/>
          <a:lstStyle/>
          <a:p>
            <a:r>
              <a:rPr lang="tr-TR" dirty="0"/>
              <a:t>RİSK FAKTÖRLERİ</a:t>
            </a:r>
          </a:p>
        </p:txBody>
      </p:sp>
      <p:sp>
        <p:nvSpPr>
          <p:cNvPr id="3" name="İçerik Yer Tutucusu 2">
            <a:extLst>
              <a:ext uri="{FF2B5EF4-FFF2-40B4-BE49-F238E27FC236}">
                <a16:creationId xmlns:a16="http://schemas.microsoft.com/office/drawing/2014/main" id="{D9C3CD22-AEF7-AE10-E896-4BDC06B696EC}"/>
              </a:ext>
            </a:extLst>
          </p:cNvPr>
          <p:cNvSpPr>
            <a:spLocks noGrp="1"/>
          </p:cNvSpPr>
          <p:nvPr>
            <p:ph idx="1"/>
          </p:nvPr>
        </p:nvSpPr>
        <p:spPr/>
        <p:txBody>
          <a:bodyPr/>
          <a:lstStyle/>
          <a:p>
            <a:r>
              <a:rPr lang="tr-TR" b="0" i="0" dirty="0">
                <a:solidFill>
                  <a:schemeClr val="tx1">
                    <a:lumMod val="95000"/>
                  </a:schemeClr>
                </a:solidFill>
                <a:effectLst/>
                <a:latin typeface="Noto Sans" panose="020B0502040504020204" pitchFamily="34" charset="0"/>
              </a:rPr>
              <a:t>Genetik faktörlerin bireyleri yaygın anksiyete bozukluğu gelişimine yatkın hale getirdiği görülmektedir. </a:t>
            </a:r>
          </a:p>
          <a:p>
            <a:r>
              <a:rPr lang="tr-TR" b="0" i="0" dirty="0">
                <a:solidFill>
                  <a:schemeClr val="tx1">
                    <a:lumMod val="95000"/>
                  </a:schemeClr>
                </a:solidFill>
                <a:effectLst/>
                <a:latin typeface="Noto Sans" panose="020B0502040504020204" pitchFamily="34" charset="0"/>
              </a:rPr>
              <a:t>Ayrıca glutamik asit </a:t>
            </a:r>
            <a:r>
              <a:rPr lang="tr-TR" b="0" i="0" dirty="0" err="1">
                <a:solidFill>
                  <a:schemeClr val="tx1">
                    <a:lumMod val="95000"/>
                  </a:schemeClr>
                </a:solidFill>
                <a:effectLst/>
                <a:latin typeface="Noto Sans" panose="020B0502040504020204" pitchFamily="34" charset="0"/>
              </a:rPr>
              <a:t>dekarboksilaz</a:t>
            </a:r>
            <a:r>
              <a:rPr lang="tr-TR" b="0" i="0" dirty="0">
                <a:solidFill>
                  <a:schemeClr val="tx1">
                    <a:lumMod val="95000"/>
                  </a:schemeClr>
                </a:solidFill>
                <a:effectLst/>
                <a:latin typeface="Noto Sans" panose="020B0502040504020204" pitchFamily="34" charset="0"/>
              </a:rPr>
              <a:t> geninin alt tiplerindeki varyasyonlarla, </a:t>
            </a:r>
            <a:r>
              <a:rPr lang="tr-TR" b="0" i="0" dirty="0" err="1">
                <a:solidFill>
                  <a:schemeClr val="tx1">
                    <a:lumMod val="95000"/>
                  </a:schemeClr>
                </a:solidFill>
                <a:effectLst/>
                <a:latin typeface="Noto Sans" panose="020B0502040504020204" pitchFamily="34" charset="0"/>
              </a:rPr>
              <a:t>GAD'ye</a:t>
            </a:r>
            <a:r>
              <a:rPr lang="tr-TR" b="0" i="0" dirty="0">
                <a:solidFill>
                  <a:schemeClr val="tx1">
                    <a:lumMod val="95000"/>
                  </a:schemeClr>
                </a:solidFill>
                <a:effectLst/>
                <a:latin typeface="Noto Sans" panose="020B0502040504020204" pitchFamily="34" charset="0"/>
              </a:rPr>
              <a:t> duyarlılığın arttığı ve </a:t>
            </a:r>
            <a:r>
              <a:rPr lang="tr-TR" b="0" i="0" dirty="0" err="1">
                <a:solidFill>
                  <a:schemeClr val="tx1">
                    <a:lumMod val="95000"/>
                  </a:schemeClr>
                </a:solidFill>
                <a:effectLst/>
                <a:latin typeface="Noto Sans" panose="020B0502040504020204" pitchFamily="34" charset="0"/>
              </a:rPr>
              <a:t>GAD'li</a:t>
            </a:r>
            <a:r>
              <a:rPr lang="tr-TR" b="0" i="0" dirty="0">
                <a:solidFill>
                  <a:schemeClr val="tx1">
                    <a:lumMod val="95000"/>
                  </a:schemeClr>
                </a:solidFill>
                <a:effectLst/>
                <a:latin typeface="Noto Sans" panose="020B0502040504020204" pitchFamily="34" charset="0"/>
              </a:rPr>
              <a:t> bireylerde serotonin taşıyıcı gene bağlı polimorfik bölge SS genotipinin sıklığının arttığı görülmüştür.</a:t>
            </a:r>
            <a:endParaRPr lang="tr-TR" dirty="0">
              <a:solidFill>
                <a:schemeClr val="tx1">
                  <a:lumMod val="95000"/>
                </a:schemeClr>
              </a:solidFill>
            </a:endParaRPr>
          </a:p>
        </p:txBody>
      </p:sp>
    </p:spTree>
    <p:extLst>
      <p:ext uri="{BB962C8B-B14F-4D97-AF65-F5344CB8AC3E}">
        <p14:creationId xmlns:p14="http://schemas.microsoft.com/office/powerpoint/2010/main" val="107118000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53FF86-45AE-28EF-5FF9-E183F4E3BC1E}"/>
              </a:ext>
            </a:extLst>
          </p:cNvPr>
          <p:cNvSpPr>
            <a:spLocks noGrp="1"/>
          </p:cNvSpPr>
          <p:nvPr>
            <p:ph type="title"/>
          </p:nvPr>
        </p:nvSpPr>
        <p:spPr/>
        <p:txBody>
          <a:bodyPr/>
          <a:lstStyle/>
          <a:p>
            <a:r>
              <a:rPr lang="tr-TR" dirty="0"/>
              <a:t>RİSK FAKTÖRLERİ</a:t>
            </a:r>
          </a:p>
        </p:txBody>
      </p:sp>
      <p:sp>
        <p:nvSpPr>
          <p:cNvPr id="3" name="İçerik Yer Tutucusu 2">
            <a:extLst>
              <a:ext uri="{FF2B5EF4-FFF2-40B4-BE49-F238E27FC236}">
                <a16:creationId xmlns:a16="http://schemas.microsoft.com/office/drawing/2014/main" id="{6AB6661D-420D-3106-E8AA-F54CA7983350}"/>
              </a:ext>
            </a:extLst>
          </p:cNvPr>
          <p:cNvSpPr>
            <a:spLocks noGrp="1"/>
          </p:cNvSpPr>
          <p:nvPr>
            <p:ph idx="1"/>
          </p:nvPr>
        </p:nvSpPr>
        <p:spPr/>
        <p:txBody>
          <a:bodyPr/>
          <a:lstStyle/>
          <a:p>
            <a:r>
              <a:rPr lang="tr-TR" sz="2000" b="1" dirty="0">
                <a:solidFill>
                  <a:schemeClr val="tx1">
                    <a:lumMod val="95000"/>
                    <a:alpha val="70000"/>
                  </a:schemeClr>
                </a:solidFill>
              </a:rPr>
              <a:t>Düşük </a:t>
            </a:r>
            <a:r>
              <a:rPr lang="tr-TR" sz="2000" b="1" dirty="0" err="1">
                <a:solidFill>
                  <a:schemeClr val="tx1">
                    <a:lumMod val="95000"/>
                    <a:alpha val="70000"/>
                  </a:schemeClr>
                </a:solidFill>
              </a:rPr>
              <a:t>sosyo</a:t>
            </a:r>
            <a:r>
              <a:rPr lang="tr-TR" b="1" dirty="0">
                <a:solidFill>
                  <a:schemeClr val="tx1">
                    <a:lumMod val="95000"/>
                    <a:alpha val="70000"/>
                  </a:schemeClr>
                </a:solidFill>
              </a:rPr>
              <a:t> </a:t>
            </a:r>
            <a:r>
              <a:rPr lang="tr-TR" sz="2000" b="1" dirty="0">
                <a:solidFill>
                  <a:schemeClr val="tx1">
                    <a:lumMod val="95000"/>
                    <a:alpha val="70000"/>
                  </a:schemeClr>
                </a:solidFill>
              </a:rPr>
              <a:t>ekonomik düzey, devam eden aile içi sorunlar, işsizlik, gibi çevresel faktörler ;</a:t>
            </a:r>
          </a:p>
          <a:p>
            <a:r>
              <a:rPr lang="tr-TR" b="1" dirty="0">
                <a:solidFill>
                  <a:schemeClr val="tx1">
                    <a:lumMod val="95000"/>
                    <a:alpha val="70000"/>
                  </a:schemeClr>
                </a:solidFill>
              </a:rPr>
              <a:t>Çocuklukta yaşanan travmatik deneyimler ve istenmeyen olaylar gibi psikolojik faktörler; </a:t>
            </a:r>
          </a:p>
          <a:p>
            <a:r>
              <a:rPr lang="tr-TR" b="1" dirty="0">
                <a:solidFill>
                  <a:schemeClr val="tx1">
                    <a:lumMod val="95000"/>
                    <a:alpha val="70000"/>
                  </a:schemeClr>
                </a:solidFill>
              </a:rPr>
              <a:t> Anksiyete bozukluğu gelişme riskinin artmasına neden olur.</a:t>
            </a:r>
            <a:endParaRPr lang="tr-TR" sz="2000" b="1" dirty="0">
              <a:solidFill>
                <a:schemeClr val="tx1">
                  <a:lumMod val="95000"/>
                  <a:alpha val="70000"/>
                </a:schemeClr>
              </a:solidFill>
            </a:endParaRPr>
          </a:p>
          <a:p>
            <a:pPr marL="0" indent="0">
              <a:buNone/>
            </a:pPr>
            <a:r>
              <a:rPr lang="tr-TR" sz="1800" dirty="0">
                <a:solidFill>
                  <a:schemeClr val="tx1">
                    <a:lumMod val="95000"/>
                  </a:schemeClr>
                </a:solidFill>
                <a:latin typeface="Noto Sans" panose="020B0502040504020204" pitchFamily="34" charset="0"/>
              </a:rPr>
              <a:t> </a:t>
            </a:r>
            <a:endParaRPr lang="tr-TR" sz="1800" b="1" dirty="0">
              <a:solidFill>
                <a:schemeClr val="tx1">
                  <a:lumMod val="95000"/>
                </a:schemeClr>
              </a:solidFill>
            </a:endParaRPr>
          </a:p>
          <a:p>
            <a:endParaRPr lang="tr-TR" sz="1800" b="1" dirty="0">
              <a:solidFill>
                <a:schemeClr val="tx1">
                  <a:lumMod val="95000"/>
                </a:schemeClr>
              </a:solidFill>
            </a:endParaRPr>
          </a:p>
          <a:p>
            <a:endParaRPr lang="tr-TR" sz="2000" b="1" dirty="0">
              <a:solidFill>
                <a:schemeClr val="tx2">
                  <a:alpha val="70000"/>
                </a:schemeClr>
              </a:solidFill>
            </a:endParaRPr>
          </a:p>
          <a:p>
            <a:endParaRPr lang="tr-TR" dirty="0"/>
          </a:p>
        </p:txBody>
      </p:sp>
    </p:spTree>
    <p:extLst>
      <p:ext uri="{BB962C8B-B14F-4D97-AF65-F5344CB8AC3E}">
        <p14:creationId xmlns:p14="http://schemas.microsoft.com/office/powerpoint/2010/main" val="3480652435"/>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71DE3A-2D6B-6435-9D60-FE72C2B3FF1F}"/>
              </a:ext>
            </a:extLst>
          </p:cNvPr>
          <p:cNvSpPr>
            <a:spLocks noGrp="1"/>
          </p:cNvSpPr>
          <p:nvPr>
            <p:ph type="title"/>
          </p:nvPr>
        </p:nvSpPr>
        <p:spPr>
          <a:xfrm>
            <a:off x="929598" y="817875"/>
            <a:ext cx="10026650" cy="655637"/>
          </a:xfrm>
        </p:spPr>
        <p:txBody>
          <a:bodyPr>
            <a:normAutofit fontScale="90000"/>
          </a:bodyPr>
          <a:lstStyle/>
          <a:p>
            <a:pPr algn="ctr"/>
            <a:r>
              <a:rPr lang="tr-TR" dirty="0"/>
              <a:t>Anksiyete Bozukluklarının Seyrini Olumsuz Etkileyen Etmenler</a:t>
            </a:r>
          </a:p>
        </p:txBody>
      </p:sp>
      <p:sp>
        <p:nvSpPr>
          <p:cNvPr id="3" name="İçerik Yer Tutucusu 2">
            <a:extLst>
              <a:ext uri="{FF2B5EF4-FFF2-40B4-BE49-F238E27FC236}">
                <a16:creationId xmlns:a16="http://schemas.microsoft.com/office/drawing/2014/main" id="{DBCD29C6-1A39-DD87-543E-137756BE7809}"/>
              </a:ext>
            </a:extLst>
          </p:cNvPr>
          <p:cNvSpPr>
            <a:spLocks noGrp="1"/>
          </p:cNvSpPr>
          <p:nvPr>
            <p:ph idx="1"/>
          </p:nvPr>
        </p:nvSpPr>
        <p:spPr>
          <a:xfrm>
            <a:off x="929598" y="1904557"/>
            <a:ext cx="10026650" cy="3978275"/>
          </a:xfrm>
        </p:spPr>
        <p:txBody>
          <a:bodyPr>
            <a:noAutofit/>
          </a:bodyPr>
          <a:lstStyle/>
          <a:p>
            <a:r>
              <a:rPr lang="tr-TR" sz="1800" b="1" dirty="0">
                <a:solidFill>
                  <a:schemeClr val="tx2">
                    <a:alpha val="70000"/>
                  </a:schemeClr>
                </a:solidFill>
              </a:rPr>
              <a:t>Depresyon ve kişilik bozukluğu ek tanısı olması</a:t>
            </a:r>
          </a:p>
          <a:p>
            <a:r>
              <a:rPr lang="tr-TR" sz="1800" b="1" dirty="0">
                <a:solidFill>
                  <a:schemeClr val="tx2">
                    <a:alpha val="70000"/>
                  </a:schemeClr>
                </a:solidFill>
              </a:rPr>
              <a:t>Belirtilerin şiddetli olması </a:t>
            </a:r>
          </a:p>
          <a:p>
            <a:r>
              <a:rPr lang="tr-TR" sz="1800" b="1" dirty="0">
                <a:solidFill>
                  <a:schemeClr val="tx2">
                    <a:alpha val="70000"/>
                  </a:schemeClr>
                </a:solidFill>
              </a:rPr>
              <a:t>Nevrotiklik düzeyinin yüksek olması</a:t>
            </a:r>
          </a:p>
          <a:p>
            <a:r>
              <a:rPr lang="tr-TR" sz="1800" b="1" dirty="0">
                <a:solidFill>
                  <a:schemeClr val="tx2">
                    <a:alpha val="70000"/>
                  </a:schemeClr>
                </a:solidFill>
              </a:rPr>
              <a:t>Sosyal uyumun zayıf olması</a:t>
            </a:r>
          </a:p>
          <a:p>
            <a:r>
              <a:rPr lang="tr-TR" sz="1800" b="1" dirty="0">
                <a:solidFill>
                  <a:schemeClr val="tx2">
                    <a:alpha val="70000"/>
                  </a:schemeClr>
                </a:solidFill>
              </a:rPr>
              <a:t>Alkol ve madde kullanım bozukluğunun eşlik etmesi </a:t>
            </a:r>
          </a:p>
          <a:p>
            <a:r>
              <a:rPr lang="tr-TR" sz="1800" b="1" dirty="0">
                <a:solidFill>
                  <a:schemeClr val="tx2">
                    <a:alpha val="70000"/>
                  </a:schemeClr>
                </a:solidFill>
              </a:rPr>
              <a:t>Tedavinin gecikmesi</a:t>
            </a:r>
          </a:p>
          <a:p>
            <a:r>
              <a:rPr lang="tr-TR" sz="1800" b="1" dirty="0">
                <a:solidFill>
                  <a:schemeClr val="tx2">
                    <a:alpha val="70000"/>
                  </a:schemeClr>
                </a:solidFill>
              </a:rPr>
              <a:t>Kadın cinsiyet </a:t>
            </a:r>
          </a:p>
        </p:txBody>
      </p:sp>
    </p:spTree>
    <p:extLst>
      <p:ext uri="{BB962C8B-B14F-4D97-AF65-F5344CB8AC3E}">
        <p14:creationId xmlns:p14="http://schemas.microsoft.com/office/powerpoint/2010/main" val="58281696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E34D49-1B3A-6481-1541-0DA8F499BB36}"/>
              </a:ext>
            </a:extLst>
          </p:cNvPr>
          <p:cNvSpPr>
            <a:spLocks noGrp="1"/>
          </p:cNvSpPr>
          <p:nvPr>
            <p:ph type="title"/>
          </p:nvPr>
        </p:nvSpPr>
        <p:spPr>
          <a:xfrm>
            <a:off x="4984750" y="1011237"/>
            <a:ext cx="6120000" cy="860400"/>
          </a:xfrm>
        </p:spPr>
        <p:txBody>
          <a:bodyPr anchor="b">
            <a:normAutofit/>
          </a:bodyPr>
          <a:lstStyle/>
          <a:p>
            <a:pPr algn="ctr"/>
            <a:r>
              <a:rPr lang="tr-TR" b="1" i="0" dirty="0">
                <a:effectLst/>
                <a:latin typeface="tahoma" panose="020B0604030504040204" pitchFamily="34" charset="0"/>
              </a:rPr>
              <a:t>Anksiyetenin belirtileri</a:t>
            </a:r>
            <a:endParaRPr lang="tr-TR" dirty="0"/>
          </a:p>
        </p:txBody>
      </p:sp>
      <p:sp>
        <p:nvSpPr>
          <p:cNvPr id="3" name="İçerik Yer Tutucusu 2">
            <a:extLst>
              <a:ext uri="{FF2B5EF4-FFF2-40B4-BE49-F238E27FC236}">
                <a16:creationId xmlns:a16="http://schemas.microsoft.com/office/drawing/2014/main" id="{90D9A80F-6CBB-AA44-9CEE-E51FC6EB3FCB}"/>
              </a:ext>
            </a:extLst>
          </p:cNvPr>
          <p:cNvSpPr>
            <a:spLocks noGrp="1"/>
          </p:cNvSpPr>
          <p:nvPr>
            <p:ph idx="1"/>
          </p:nvPr>
        </p:nvSpPr>
        <p:spPr>
          <a:xfrm>
            <a:off x="4364181" y="2438401"/>
            <a:ext cx="7038109" cy="3948533"/>
          </a:xfrm>
        </p:spPr>
        <p:txBody>
          <a:bodyPr>
            <a:normAutofit/>
          </a:bodyPr>
          <a:lstStyle/>
          <a:p>
            <a:pPr>
              <a:lnSpc>
                <a:spcPct val="115000"/>
              </a:lnSpc>
            </a:pPr>
            <a:r>
              <a:rPr lang="tr-TR" b="0" i="0" dirty="0">
                <a:effectLst/>
                <a:latin typeface="tahoma" panose="020B0604030504040204" pitchFamily="34" charset="0"/>
              </a:rPr>
              <a:t>Anksiyetenin klinik belirtileri 4 grupta toplanır.</a:t>
            </a:r>
          </a:p>
          <a:p>
            <a:pPr>
              <a:lnSpc>
                <a:spcPct val="115000"/>
              </a:lnSpc>
            </a:pPr>
            <a:r>
              <a:rPr lang="tr-TR" b="1" i="0" dirty="0">
                <a:solidFill>
                  <a:schemeClr val="bg1">
                    <a:alpha val="70000"/>
                  </a:schemeClr>
                </a:solidFill>
                <a:effectLst/>
                <a:latin typeface="tahoma" panose="020B0604030504040204" pitchFamily="34" charset="0"/>
              </a:rPr>
              <a:t>1)</a:t>
            </a:r>
            <a:r>
              <a:rPr lang="tr-TR" b="0" i="0" dirty="0">
                <a:solidFill>
                  <a:schemeClr val="bg1">
                    <a:alpha val="70000"/>
                  </a:schemeClr>
                </a:solidFill>
                <a:effectLst/>
                <a:latin typeface="tahoma" panose="020B0604030504040204" pitchFamily="34" charset="0"/>
              </a:rPr>
              <a:t> </a:t>
            </a:r>
            <a:r>
              <a:rPr lang="tr-TR" b="1" i="0" dirty="0">
                <a:solidFill>
                  <a:schemeClr val="bg1">
                    <a:alpha val="70000"/>
                  </a:schemeClr>
                </a:solidFill>
                <a:effectLst/>
                <a:latin typeface="tahoma" panose="020B0604030504040204" pitchFamily="34" charset="0"/>
              </a:rPr>
              <a:t>Psişik Belirtiler: </a:t>
            </a:r>
            <a:r>
              <a:rPr lang="tr-TR" b="1" i="0" dirty="0">
                <a:effectLst/>
                <a:latin typeface="tahoma" panose="020B0604030504040204" pitchFamily="34" charset="0"/>
              </a:rPr>
              <a:t>Hafif bir sıkıntı ya da sinirli olma halinden, şiddetli bir kontrol kaybı, kötü bir şey olacakmış hissi, sinirlilik, huzursuzluk, gelecekle ilgili endişeli beklentiler, olayların hep kötü yönlerini görme, karamsarlık</a:t>
            </a:r>
            <a:r>
              <a:rPr lang="tr-TR" b="1" dirty="0">
                <a:latin typeface="tahoma" panose="020B0604030504040204" pitchFamily="34" charset="0"/>
              </a:rPr>
              <a:t> ve ölüm korkusu </a:t>
            </a:r>
            <a:r>
              <a:rPr lang="tr-TR" b="1" i="0" dirty="0">
                <a:effectLst/>
                <a:latin typeface="tahoma" panose="020B0604030504040204" pitchFamily="34" charset="0"/>
              </a:rPr>
              <a:t>anksiyetede sık rastlanan belirtilerdir.</a:t>
            </a:r>
          </a:p>
          <a:p>
            <a:pPr>
              <a:lnSpc>
                <a:spcPct val="115000"/>
              </a:lnSpc>
            </a:pPr>
            <a:endParaRPr lang="tr-TR" sz="1400" dirty="0"/>
          </a:p>
        </p:txBody>
      </p:sp>
      <p:pic>
        <p:nvPicPr>
          <p:cNvPr id="5" name="Picture 4" descr="Eller tutan kişiler">
            <a:extLst>
              <a:ext uri="{FF2B5EF4-FFF2-40B4-BE49-F238E27FC236}">
                <a16:creationId xmlns:a16="http://schemas.microsoft.com/office/drawing/2014/main" id="{F0B7FB55-40F6-DC02-F0F3-364504AC1163}"/>
              </a:ext>
            </a:extLst>
          </p:cNvPr>
          <p:cNvPicPr>
            <a:picLocks noChangeAspect="1"/>
          </p:cNvPicPr>
          <p:nvPr/>
        </p:nvPicPr>
        <p:blipFill rotWithShape="1">
          <a:blip r:embed="rId2"/>
          <a:srcRect l="37243" r="25080" b="-1"/>
          <a:stretch/>
        </p:blipFill>
        <p:spPr>
          <a:xfrm>
            <a:off x="20" y="10"/>
            <a:ext cx="3870969" cy="6857990"/>
          </a:xfrm>
          <a:prstGeom prst="rect">
            <a:avLst/>
          </a:prstGeom>
        </p:spPr>
      </p:pic>
    </p:spTree>
    <p:extLst>
      <p:ext uri="{BB962C8B-B14F-4D97-AF65-F5344CB8AC3E}">
        <p14:creationId xmlns:p14="http://schemas.microsoft.com/office/powerpoint/2010/main" val="1139281387"/>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169119-2348-FEDB-C187-557E62B0D9A8}"/>
              </a:ext>
            </a:extLst>
          </p:cNvPr>
          <p:cNvSpPr>
            <a:spLocks noGrp="1"/>
          </p:cNvSpPr>
          <p:nvPr>
            <p:ph type="title"/>
          </p:nvPr>
        </p:nvSpPr>
        <p:spPr>
          <a:xfrm>
            <a:off x="4984750" y="1011237"/>
            <a:ext cx="6120000" cy="860400"/>
          </a:xfrm>
        </p:spPr>
        <p:txBody>
          <a:bodyPr anchor="b">
            <a:normAutofit/>
          </a:bodyPr>
          <a:lstStyle/>
          <a:p>
            <a:pPr algn="ctr"/>
            <a:r>
              <a:rPr lang="tr-TR" b="1" i="0" dirty="0">
                <a:effectLst/>
                <a:latin typeface="tahoma" panose="020B0604030504040204" pitchFamily="34" charset="0"/>
              </a:rPr>
              <a:t>Anksiyetenin belirtileri</a:t>
            </a:r>
            <a:endParaRPr lang="tr-TR" dirty="0"/>
          </a:p>
        </p:txBody>
      </p:sp>
      <p:sp>
        <p:nvSpPr>
          <p:cNvPr id="8" name="Content Placeholder 7">
            <a:extLst>
              <a:ext uri="{FF2B5EF4-FFF2-40B4-BE49-F238E27FC236}">
                <a16:creationId xmlns:a16="http://schemas.microsoft.com/office/drawing/2014/main" id="{B8CA1D5C-1341-7F06-20DA-3D9333B6E53C}"/>
              </a:ext>
            </a:extLst>
          </p:cNvPr>
          <p:cNvSpPr>
            <a:spLocks noGrp="1"/>
          </p:cNvSpPr>
          <p:nvPr>
            <p:ph idx="1"/>
          </p:nvPr>
        </p:nvSpPr>
        <p:spPr>
          <a:xfrm>
            <a:off x="4984750" y="2759076"/>
            <a:ext cx="6121400" cy="3009899"/>
          </a:xfrm>
        </p:spPr>
        <p:txBody>
          <a:bodyPr>
            <a:normAutofit/>
          </a:bodyPr>
          <a:lstStyle/>
          <a:p>
            <a:r>
              <a:rPr lang="tr-TR" sz="2000" b="1" dirty="0">
                <a:solidFill>
                  <a:schemeClr val="bg1">
                    <a:alpha val="70000"/>
                  </a:schemeClr>
                </a:solidFill>
                <a:latin typeface="tahoma" panose="020B0604030504040204" pitchFamily="34" charset="0"/>
              </a:rPr>
              <a:t>2</a:t>
            </a:r>
            <a:r>
              <a:rPr lang="tr-TR" sz="2000" b="1" i="0" dirty="0">
                <a:solidFill>
                  <a:schemeClr val="bg1">
                    <a:alpha val="70000"/>
                  </a:schemeClr>
                </a:solidFill>
                <a:effectLst/>
                <a:latin typeface="tahoma" panose="020B0604030504040204" pitchFamily="34" charset="0"/>
              </a:rPr>
              <a:t>)</a:t>
            </a:r>
            <a:r>
              <a:rPr lang="tr-TR" sz="2000" b="0" i="0" dirty="0">
                <a:solidFill>
                  <a:schemeClr val="bg1">
                    <a:alpha val="70000"/>
                  </a:schemeClr>
                </a:solidFill>
                <a:effectLst/>
                <a:latin typeface="tahoma" panose="020B0604030504040204" pitchFamily="34" charset="0"/>
              </a:rPr>
              <a:t> </a:t>
            </a:r>
            <a:r>
              <a:rPr lang="tr-TR" sz="2000" b="1" i="0" dirty="0">
                <a:solidFill>
                  <a:schemeClr val="bg1">
                    <a:alpha val="70000"/>
                  </a:schemeClr>
                </a:solidFill>
                <a:effectLst/>
                <a:latin typeface="tahoma" panose="020B0604030504040204" pitchFamily="34" charset="0"/>
              </a:rPr>
              <a:t>Bilişsel Belirtiler</a:t>
            </a:r>
            <a:r>
              <a:rPr lang="tr-TR" sz="2000" b="0" i="0" dirty="0">
                <a:solidFill>
                  <a:schemeClr val="bg1">
                    <a:alpha val="70000"/>
                  </a:schemeClr>
                </a:solidFill>
                <a:effectLst/>
                <a:latin typeface="tahoma" panose="020B0604030504040204" pitchFamily="34" charset="0"/>
              </a:rPr>
              <a:t>: </a:t>
            </a:r>
            <a:r>
              <a:rPr lang="tr-TR" sz="2000" b="1" i="0" dirty="0">
                <a:effectLst/>
                <a:latin typeface="tahoma" panose="020B0604030504040204" pitchFamily="34" charset="0"/>
              </a:rPr>
              <a:t>Kişinin kendisini ya da dış dünyayı acayip olarak algılaması, yer, zaman, kişilerle ilgili yanılsamalar, olaylarla ilgili yanlış yorumlar, konsantrasyon bozukluğu ve hatırlama güçlüğü ortaya çıkan bilişsel belirtilerdir.</a:t>
            </a:r>
          </a:p>
          <a:p>
            <a:endParaRPr lang="en-US" dirty="0"/>
          </a:p>
        </p:txBody>
      </p:sp>
      <p:pic>
        <p:nvPicPr>
          <p:cNvPr id="4" name="İçerik Yer Tutucusu 3">
            <a:extLst>
              <a:ext uri="{FF2B5EF4-FFF2-40B4-BE49-F238E27FC236}">
                <a16:creationId xmlns:a16="http://schemas.microsoft.com/office/drawing/2014/main" id="{9946B2CE-733A-05DE-9612-9E7B563D33ED}"/>
              </a:ext>
            </a:extLst>
          </p:cNvPr>
          <p:cNvPicPr>
            <a:picLocks noChangeAspect="1"/>
          </p:cNvPicPr>
          <p:nvPr/>
        </p:nvPicPr>
        <p:blipFill rotWithShape="1">
          <a:blip r:embed="rId2"/>
          <a:srcRect l="98"/>
          <a:stretch/>
        </p:blipFill>
        <p:spPr>
          <a:xfrm>
            <a:off x="20" y="10"/>
            <a:ext cx="3870969" cy="6857990"/>
          </a:xfrm>
          <a:prstGeom prst="rect">
            <a:avLst/>
          </a:prstGeom>
        </p:spPr>
      </p:pic>
    </p:spTree>
    <p:extLst>
      <p:ext uri="{BB962C8B-B14F-4D97-AF65-F5344CB8AC3E}">
        <p14:creationId xmlns:p14="http://schemas.microsoft.com/office/powerpoint/2010/main" val="2814199378"/>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A50F3C-AAF4-17DA-656A-10D08A8AFCA3}"/>
              </a:ext>
            </a:extLst>
          </p:cNvPr>
          <p:cNvSpPr>
            <a:spLocks noGrp="1"/>
          </p:cNvSpPr>
          <p:nvPr>
            <p:ph type="title"/>
          </p:nvPr>
        </p:nvSpPr>
        <p:spPr>
          <a:xfrm>
            <a:off x="4984750" y="1011237"/>
            <a:ext cx="6120000" cy="860400"/>
          </a:xfrm>
        </p:spPr>
        <p:txBody>
          <a:bodyPr anchor="b">
            <a:normAutofit/>
          </a:bodyPr>
          <a:lstStyle/>
          <a:p>
            <a:pPr algn="ctr"/>
            <a:r>
              <a:rPr lang="tr-TR" b="1" i="0" dirty="0">
                <a:effectLst/>
                <a:latin typeface="tahoma" panose="020B0604030504040204" pitchFamily="34" charset="0"/>
              </a:rPr>
              <a:t>Anksiyetenin belirtileri</a:t>
            </a:r>
            <a:endParaRPr lang="tr-TR" dirty="0"/>
          </a:p>
        </p:txBody>
      </p:sp>
      <p:sp>
        <p:nvSpPr>
          <p:cNvPr id="3" name="İçerik Yer Tutucusu 2">
            <a:extLst>
              <a:ext uri="{FF2B5EF4-FFF2-40B4-BE49-F238E27FC236}">
                <a16:creationId xmlns:a16="http://schemas.microsoft.com/office/drawing/2014/main" id="{44D5EA82-32C5-F45A-7261-AC01A3FCEB5B}"/>
              </a:ext>
            </a:extLst>
          </p:cNvPr>
          <p:cNvSpPr>
            <a:spLocks noGrp="1"/>
          </p:cNvSpPr>
          <p:nvPr>
            <p:ph idx="1"/>
          </p:nvPr>
        </p:nvSpPr>
        <p:spPr>
          <a:xfrm>
            <a:off x="4984750" y="2759076"/>
            <a:ext cx="6121400" cy="3009899"/>
          </a:xfrm>
        </p:spPr>
        <p:txBody>
          <a:bodyPr>
            <a:normAutofit/>
          </a:bodyPr>
          <a:lstStyle/>
          <a:p>
            <a:pPr>
              <a:lnSpc>
                <a:spcPct val="115000"/>
              </a:lnSpc>
            </a:pPr>
            <a:r>
              <a:rPr lang="tr-TR" b="1" i="0" dirty="0">
                <a:solidFill>
                  <a:schemeClr val="bg1">
                    <a:alpha val="70000"/>
                  </a:schemeClr>
                </a:solidFill>
                <a:effectLst/>
                <a:latin typeface="tahoma" panose="020B0604030504040204" pitchFamily="34" charset="0"/>
              </a:rPr>
              <a:t>2)</a:t>
            </a:r>
            <a:r>
              <a:rPr lang="tr-TR" b="0" i="0" dirty="0">
                <a:solidFill>
                  <a:schemeClr val="bg1">
                    <a:alpha val="70000"/>
                  </a:schemeClr>
                </a:solidFill>
                <a:effectLst/>
                <a:latin typeface="tahoma" panose="020B0604030504040204" pitchFamily="34" charset="0"/>
              </a:rPr>
              <a:t> </a:t>
            </a:r>
            <a:r>
              <a:rPr lang="tr-TR" b="1" i="0" dirty="0">
                <a:solidFill>
                  <a:schemeClr val="bg1">
                    <a:alpha val="70000"/>
                  </a:schemeClr>
                </a:solidFill>
                <a:effectLst/>
                <a:latin typeface="tahoma" panose="020B0604030504040204" pitchFamily="34" charset="0"/>
              </a:rPr>
              <a:t>Fiziksel Belirtiler:</a:t>
            </a:r>
          </a:p>
          <a:p>
            <a:pPr>
              <a:lnSpc>
                <a:spcPct val="115000"/>
              </a:lnSpc>
            </a:pPr>
            <a:r>
              <a:rPr lang="tr-TR" b="1" dirty="0">
                <a:solidFill>
                  <a:schemeClr val="bg1">
                    <a:alpha val="70000"/>
                  </a:schemeClr>
                </a:solidFill>
                <a:latin typeface="tahoma" panose="020B0604030504040204" pitchFamily="34" charset="0"/>
              </a:rPr>
              <a:t>Kalp-damar Sistemi: </a:t>
            </a:r>
            <a:r>
              <a:rPr lang="tr-TR" b="1" i="0" dirty="0">
                <a:effectLst/>
                <a:latin typeface="tahoma" panose="020B0604030504040204" pitchFamily="34" charset="0"/>
              </a:rPr>
              <a:t>Nabız artışı, çarpıntı hissi, göğüs ağrısı, baygınlık hissi </a:t>
            </a:r>
          </a:p>
          <a:p>
            <a:pPr>
              <a:lnSpc>
                <a:spcPct val="115000"/>
              </a:lnSpc>
            </a:pPr>
            <a:r>
              <a:rPr lang="tr-TR" b="1" dirty="0">
                <a:solidFill>
                  <a:schemeClr val="bg1">
                    <a:alpha val="70000"/>
                  </a:schemeClr>
                </a:solidFill>
                <a:latin typeface="tahoma" panose="020B0604030504040204" pitchFamily="34" charset="0"/>
              </a:rPr>
              <a:t>Kas-İskelet Sistemi : </a:t>
            </a:r>
            <a:r>
              <a:rPr lang="tr-TR" b="1" dirty="0">
                <a:latin typeface="tahoma" panose="020B0604030504040204" pitchFamily="34" charset="0"/>
              </a:rPr>
              <a:t>B</a:t>
            </a:r>
            <a:r>
              <a:rPr lang="tr-TR" b="1" i="0" dirty="0">
                <a:effectLst/>
                <a:latin typeface="tahoma" panose="020B0604030504040204" pitchFamily="34" charset="0"/>
              </a:rPr>
              <a:t>aş, bel, sırt, karın ağrıları, seğirme, sertlik, yorgunluk</a:t>
            </a:r>
          </a:p>
          <a:p>
            <a:pPr>
              <a:lnSpc>
                <a:spcPct val="115000"/>
              </a:lnSpc>
            </a:pPr>
            <a:r>
              <a:rPr lang="tr-TR" b="1" i="0" dirty="0">
                <a:solidFill>
                  <a:schemeClr val="bg1">
                    <a:alpha val="70000"/>
                  </a:schemeClr>
                </a:solidFill>
                <a:effectLst/>
                <a:latin typeface="tahoma" panose="020B0604030504040204" pitchFamily="34" charset="0"/>
              </a:rPr>
              <a:t>Nörolojik Sistem: </a:t>
            </a:r>
            <a:r>
              <a:rPr lang="tr-TR" b="1" i="0" dirty="0">
                <a:effectLst/>
                <a:latin typeface="tahoma" panose="020B0604030504040204" pitchFamily="34" charset="0"/>
              </a:rPr>
              <a:t>Baş dönmesi, uyuşmalar, görme bulanıklığı, titreme</a:t>
            </a:r>
            <a:endParaRPr lang="tr-TR" b="1" dirty="0"/>
          </a:p>
        </p:txBody>
      </p:sp>
      <p:pic>
        <p:nvPicPr>
          <p:cNvPr id="4" name="Resim 3">
            <a:extLst>
              <a:ext uri="{FF2B5EF4-FFF2-40B4-BE49-F238E27FC236}">
                <a16:creationId xmlns:a16="http://schemas.microsoft.com/office/drawing/2014/main" id="{1CCC3366-9BE2-A8E2-A965-3D6E57F89EA1}"/>
              </a:ext>
            </a:extLst>
          </p:cNvPr>
          <p:cNvPicPr>
            <a:picLocks noChangeAspect="1"/>
          </p:cNvPicPr>
          <p:nvPr/>
        </p:nvPicPr>
        <p:blipFill rotWithShape="1">
          <a:blip r:embed="rId2"/>
          <a:srcRect l="98"/>
          <a:stretch/>
        </p:blipFill>
        <p:spPr>
          <a:xfrm>
            <a:off x="20" y="10"/>
            <a:ext cx="3870969" cy="6857990"/>
          </a:xfrm>
          <a:prstGeom prst="rect">
            <a:avLst/>
          </a:prstGeom>
        </p:spPr>
      </p:pic>
    </p:spTree>
    <p:extLst>
      <p:ext uri="{BB962C8B-B14F-4D97-AF65-F5344CB8AC3E}">
        <p14:creationId xmlns:p14="http://schemas.microsoft.com/office/powerpoint/2010/main" val="2291322967"/>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187CBE-6F41-5D79-9D53-1768DD6CE978}"/>
              </a:ext>
            </a:extLst>
          </p:cNvPr>
          <p:cNvSpPr>
            <a:spLocks noGrp="1"/>
          </p:cNvSpPr>
          <p:nvPr>
            <p:ph type="title"/>
          </p:nvPr>
        </p:nvSpPr>
        <p:spPr>
          <a:xfrm>
            <a:off x="4984750" y="1011237"/>
            <a:ext cx="6120000" cy="860400"/>
          </a:xfrm>
        </p:spPr>
        <p:txBody>
          <a:bodyPr anchor="b">
            <a:normAutofit/>
          </a:bodyPr>
          <a:lstStyle/>
          <a:p>
            <a:pPr algn="ctr"/>
            <a:r>
              <a:rPr lang="tr-TR" b="1" i="0" dirty="0">
                <a:effectLst/>
                <a:latin typeface="tahoma" panose="020B0604030504040204" pitchFamily="34" charset="0"/>
              </a:rPr>
              <a:t>Anksiyetenin belirtileri</a:t>
            </a:r>
            <a:endParaRPr lang="tr-TR" dirty="0"/>
          </a:p>
        </p:txBody>
      </p:sp>
      <p:sp>
        <p:nvSpPr>
          <p:cNvPr id="8" name="Content Placeholder 7">
            <a:extLst>
              <a:ext uri="{FF2B5EF4-FFF2-40B4-BE49-F238E27FC236}">
                <a16:creationId xmlns:a16="http://schemas.microsoft.com/office/drawing/2014/main" id="{887AEA9B-2176-914B-7E5E-5079968854E4}"/>
              </a:ext>
            </a:extLst>
          </p:cNvPr>
          <p:cNvSpPr>
            <a:spLocks noGrp="1"/>
          </p:cNvSpPr>
          <p:nvPr>
            <p:ph idx="1"/>
          </p:nvPr>
        </p:nvSpPr>
        <p:spPr>
          <a:xfrm>
            <a:off x="4556166" y="2484785"/>
            <a:ext cx="6437168" cy="3760066"/>
          </a:xfrm>
        </p:spPr>
        <p:txBody>
          <a:bodyPr>
            <a:normAutofit/>
          </a:bodyPr>
          <a:lstStyle/>
          <a:p>
            <a:r>
              <a:rPr lang="tr-TR" b="1" i="0" dirty="0" err="1">
                <a:solidFill>
                  <a:schemeClr val="bg1">
                    <a:alpha val="70000"/>
                  </a:schemeClr>
                </a:solidFill>
                <a:effectLst/>
                <a:latin typeface="tahoma" panose="020B0604030504040204" pitchFamily="34" charset="0"/>
              </a:rPr>
              <a:t>Gastrointestinal</a:t>
            </a:r>
            <a:r>
              <a:rPr lang="tr-TR" b="1" i="0" dirty="0">
                <a:solidFill>
                  <a:schemeClr val="bg1">
                    <a:alpha val="70000"/>
                  </a:schemeClr>
                </a:solidFill>
                <a:effectLst/>
                <a:latin typeface="tahoma" panose="020B0604030504040204" pitchFamily="34" charset="0"/>
              </a:rPr>
              <a:t> Sistem: </a:t>
            </a:r>
            <a:r>
              <a:rPr lang="tr-TR" b="0" i="0" dirty="0">
                <a:solidFill>
                  <a:schemeClr val="tx1"/>
                </a:solidFill>
                <a:effectLst/>
                <a:latin typeface="tahoma" panose="020B0604030504040204" pitchFamily="34" charset="0"/>
              </a:rPr>
              <a:t>Yutma güçlüğü, karın ağrısı, bulantı, barsak huzursuzluğu, ishal, kabızlık</a:t>
            </a:r>
          </a:p>
          <a:p>
            <a:r>
              <a:rPr lang="tr-TR" b="1" dirty="0" err="1">
                <a:solidFill>
                  <a:schemeClr val="bg1"/>
                </a:solidFill>
                <a:latin typeface="tahoma" panose="020B0604030504040204" pitchFamily="34" charset="0"/>
              </a:rPr>
              <a:t>Genito</a:t>
            </a:r>
            <a:r>
              <a:rPr lang="tr-TR" b="1" dirty="0">
                <a:solidFill>
                  <a:schemeClr val="bg1"/>
                </a:solidFill>
                <a:latin typeface="tahoma" panose="020B0604030504040204" pitchFamily="34" charset="0"/>
              </a:rPr>
              <a:t>-üriner Sistem</a:t>
            </a:r>
            <a:r>
              <a:rPr lang="tr-TR" dirty="0">
                <a:solidFill>
                  <a:srgbClr val="000000"/>
                </a:solidFill>
                <a:latin typeface="tahoma" panose="020B0604030504040204" pitchFamily="34" charset="0"/>
              </a:rPr>
              <a:t>: </a:t>
            </a:r>
            <a:r>
              <a:rPr lang="tr-TR" b="0" i="0" dirty="0">
                <a:solidFill>
                  <a:schemeClr val="tx1"/>
                </a:solidFill>
                <a:effectLst/>
                <a:latin typeface="tahoma" panose="020B0604030504040204" pitchFamily="34" charset="0"/>
              </a:rPr>
              <a:t>Sık idrar, sıkışma hissi, cinsel bozukluk</a:t>
            </a:r>
            <a:endParaRPr lang="tr-TR" dirty="0">
              <a:solidFill>
                <a:schemeClr val="tx1"/>
              </a:solidFill>
              <a:latin typeface="tahoma" panose="020B0604030504040204" pitchFamily="34" charset="0"/>
            </a:endParaRPr>
          </a:p>
          <a:p>
            <a:r>
              <a:rPr lang="tr-TR" b="1" dirty="0">
                <a:solidFill>
                  <a:srgbClr val="000000"/>
                </a:solidFill>
                <a:latin typeface="tahoma" panose="020B0604030504040204" pitchFamily="34" charset="0"/>
              </a:rPr>
              <a:t>Otonom Sinir Sistemi: </a:t>
            </a:r>
            <a:r>
              <a:rPr lang="tr-TR" b="0" i="0" dirty="0">
                <a:solidFill>
                  <a:schemeClr val="tx1"/>
                </a:solidFill>
                <a:effectLst/>
                <a:latin typeface="tahoma" panose="020B0604030504040204" pitchFamily="34" charset="0"/>
              </a:rPr>
              <a:t>Ağız kuruması, terleme, baş ağrısı, ateş basması</a:t>
            </a:r>
          </a:p>
          <a:p>
            <a:r>
              <a:rPr lang="tr-TR" b="1" dirty="0">
                <a:solidFill>
                  <a:srgbClr val="000000"/>
                </a:solidFill>
                <a:latin typeface="tahoma" panose="020B0604030504040204" pitchFamily="34" charset="0"/>
              </a:rPr>
              <a:t>Solunum Sistemi: </a:t>
            </a:r>
            <a:r>
              <a:rPr lang="tr-TR" b="0" i="0" dirty="0">
                <a:solidFill>
                  <a:schemeClr val="tx1"/>
                </a:solidFill>
                <a:effectLst/>
                <a:latin typeface="tahoma" panose="020B0604030504040204" pitchFamily="34" charset="0"/>
              </a:rPr>
              <a:t>Göğüste basınç hissi, iç çekme, nefes darlığı</a:t>
            </a:r>
            <a:r>
              <a:rPr lang="tr-TR" dirty="0">
                <a:solidFill>
                  <a:schemeClr val="tx1"/>
                </a:solidFill>
              </a:rPr>
              <a:t> </a:t>
            </a:r>
            <a:endParaRPr lang="en-US" dirty="0">
              <a:solidFill>
                <a:schemeClr val="tx1"/>
              </a:solidFill>
            </a:endParaRPr>
          </a:p>
        </p:txBody>
      </p:sp>
      <p:pic>
        <p:nvPicPr>
          <p:cNvPr id="4" name="İçerik Yer Tutucusu 3">
            <a:extLst>
              <a:ext uri="{FF2B5EF4-FFF2-40B4-BE49-F238E27FC236}">
                <a16:creationId xmlns:a16="http://schemas.microsoft.com/office/drawing/2014/main" id="{2365E2A6-4064-F84E-A34D-8376050D47E7}"/>
              </a:ext>
            </a:extLst>
          </p:cNvPr>
          <p:cNvPicPr>
            <a:picLocks noChangeAspect="1"/>
          </p:cNvPicPr>
          <p:nvPr/>
        </p:nvPicPr>
        <p:blipFill rotWithShape="1">
          <a:blip r:embed="rId2"/>
          <a:srcRect l="98"/>
          <a:stretch/>
        </p:blipFill>
        <p:spPr>
          <a:xfrm>
            <a:off x="20" y="10"/>
            <a:ext cx="3870969" cy="6857990"/>
          </a:xfrm>
          <a:prstGeom prst="rect">
            <a:avLst/>
          </a:prstGeom>
        </p:spPr>
      </p:pic>
    </p:spTree>
    <p:extLst>
      <p:ext uri="{BB962C8B-B14F-4D97-AF65-F5344CB8AC3E}">
        <p14:creationId xmlns:p14="http://schemas.microsoft.com/office/powerpoint/2010/main" val="274336992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28CA889-0382-8AAA-BCE3-5FFF2D832B98}"/>
              </a:ext>
            </a:extLst>
          </p:cNvPr>
          <p:cNvSpPr>
            <a:spLocks noGrp="1"/>
          </p:cNvSpPr>
          <p:nvPr>
            <p:ph type="title"/>
          </p:nvPr>
        </p:nvSpPr>
        <p:spPr/>
        <p:txBody>
          <a:bodyPr/>
          <a:lstStyle/>
          <a:p>
            <a:r>
              <a:rPr lang="tr-TR" dirty="0"/>
              <a:t>SUNUM PLANI</a:t>
            </a:r>
          </a:p>
        </p:txBody>
      </p:sp>
      <p:sp>
        <p:nvSpPr>
          <p:cNvPr id="3" name="İçerik Yer Tutucusu 2">
            <a:extLst>
              <a:ext uri="{FF2B5EF4-FFF2-40B4-BE49-F238E27FC236}">
                <a16:creationId xmlns:a16="http://schemas.microsoft.com/office/drawing/2014/main" id="{0EB853EA-28C0-DA09-C682-E5882B27D6D2}"/>
              </a:ext>
            </a:extLst>
          </p:cNvPr>
          <p:cNvSpPr>
            <a:spLocks noGrp="1"/>
          </p:cNvSpPr>
          <p:nvPr>
            <p:ph idx="1"/>
          </p:nvPr>
        </p:nvSpPr>
        <p:spPr>
          <a:xfrm>
            <a:off x="779489" y="1558978"/>
            <a:ext cx="10326661" cy="4209998"/>
          </a:xfrm>
        </p:spPr>
        <p:txBody>
          <a:bodyPr>
            <a:normAutofit/>
          </a:bodyPr>
          <a:lstStyle/>
          <a:p>
            <a:r>
              <a:rPr lang="tr-TR" b="1" dirty="0">
                <a:solidFill>
                  <a:schemeClr val="tx1"/>
                </a:solidFill>
              </a:rPr>
              <a:t>Tanımlar </a:t>
            </a:r>
          </a:p>
          <a:p>
            <a:r>
              <a:rPr lang="tr-TR" dirty="0">
                <a:solidFill>
                  <a:schemeClr val="tx1"/>
                </a:solidFill>
                <a:latin typeface="tahoma" panose="020B0604030504040204" pitchFamily="34" charset="0"/>
              </a:rPr>
              <a:t>Epidemiyoloji </a:t>
            </a:r>
          </a:p>
          <a:p>
            <a:r>
              <a:rPr lang="tr-TR" dirty="0">
                <a:solidFill>
                  <a:schemeClr val="tx1"/>
                </a:solidFill>
                <a:latin typeface="Roboto" panose="02000000000000000000" pitchFamily="2" charset="0"/>
              </a:rPr>
              <a:t>Risk faktörleri </a:t>
            </a:r>
            <a:endParaRPr lang="tr-TR" i="0" dirty="0">
              <a:solidFill>
                <a:schemeClr val="tx1"/>
              </a:solidFill>
              <a:effectLst/>
              <a:latin typeface="tahoma" panose="020B0604030504040204" pitchFamily="34" charset="0"/>
            </a:endParaRPr>
          </a:p>
          <a:p>
            <a:r>
              <a:rPr lang="tr-TR" i="0" dirty="0">
                <a:solidFill>
                  <a:schemeClr val="tx1"/>
                </a:solidFill>
                <a:effectLst/>
                <a:latin typeface="tahoma" panose="020B0604030504040204" pitchFamily="34" charset="0"/>
              </a:rPr>
              <a:t>Belirtiler ve tanı kriterleri </a:t>
            </a:r>
            <a:endParaRPr lang="tr-TR" dirty="0">
              <a:solidFill>
                <a:schemeClr val="tx1"/>
              </a:solidFill>
            </a:endParaRPr>
          </a:p>
          <a:p>
            <a:r>
              <a:rPr lang="tr-TR" dirty="0">
                <a:solidFill>
                  <a:schemeClr val="tx1"/>
                </a:solidFill>
                <a:latin typeface="Roboto" panose="02000000000000000000" pitchFamily="2" charset="0"/>
              </a:rPr>
              <a:t>Ayırıcı tanılar</a:t>
            </a:r>
          </a:p>
          <a:p>
            <a:r>
              <a:rPr lang="tr-TR" dirty="0">
                <a:solidFill>
                  <a:schemeClr val="tx1"/>
                </a:solidFill>
                <a:latin typeface="Roboto" panose="02000000000000000000" pitchFamily="2" charset="0"/>
              </a:rPr>
              <a:t>Sevk kriterleri </a:t>
            </a:r>
          </a:p>
          <a:p>
            <a:r>
              <a:rPr lang="tr-TR" dirty="0">
                <a:solidFill>
                  <a:schemeClr val="tx1"/>
                </a:solidFill>
                <a:latin typeface="Roboto" panose="02000000000000000000" pitchFamily="2" charset="0"/>
              </a:rPr>
              <a:t>Olgu Sunumları </a:t>
            </a:r>
          </a:p>
          <a:p>
            <a:endParaRPr lang="tr-TR" b="0" i="0" dirty="0">
              <a:solidFill>
                <a:schemeClr val="tx1"/>
              </a:solidFill>
              <a:effectLst/>
              <a:latin typeface="Roboto" panose="02000000000000000000" pitchFamily="2" charset="0"/>
            </a:endParaRPr>
          </a:p>
          <a:p>
            <a:endParaRPr lang="tr-TR" b="0" i="0" dirty="0">
              <a:solidFill>
                <a:schemeClr val="tx1"/>
              </a:solidFill>
              <a:effectLst/>
              <a:latin typeface="Roboto" panose="02000000000000000000" pitchFamily="2" charset="0"/>
            </a:endParaRPr>
          </a:p>
          <a:p>
            <a:endParaRPr lang="tr-TR" i="0" dirty="0">
              <a:solidFill>
                <a:schemeClr val="tx1"/>
              </a:solidFill>
              <a:effectLst/>
              <a:latin typeface="Roboto" panose="02000000000000000000" pitchFamily="2" charset="0"/>
            </a:endParaRPr>
          </a:p>
          <a:p>
            <a:endParaRPr lang="tr-TR" i="0" dirty="0">
              <a:solidFill>
                <a:schemeClr val="tx1"/>
              </a:solidFill>
              <a:effectLst/>
              <a:latin typeface="Roboto" panose="02000000000000000000" pitchFamily="2" charset="0"/>
            </a:endParaRPr>
          </a:p>
          <a:p>
            <a:endParaRPr lang="tr-TR" dirty="0"/>
          </a:p>
          <a:p>
            <a:endParaRPr lang="tr-TR" dirty="0"/>
          </a:p>
        </p:txBody>
      </p:sp>
    </p:spTree>
    <p:extLst>
      <p:ext uri="{BB962C8B-B14F-4D97-AF65-F5344CB8AC3E}">
        <p14:creationId xmlns:p14="http://schemas.microsoft.com/office/powerpoint/2010/main" val="3142934403"/>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BFA7E0-02A6-BC26-3F8D-3FEC5CDEB77B}"/>
              </a:ext>
            </a:extLst>
          </p:cNvPr>
          <p:cNvSpPr>
            <a:spLocks noGrp="1"/>
          </p:cNvSpPr>
          <p:nvPr>
            <p:ph type="title"/>
          </p:nvPr>
        </p:nvSpPr>
        <p:spPr>
          <a:xfrm>
            <a:off x="4984750" y="1011237"/>
            <a:ext cx="6120000" cy="860400"/>
          </a:xfrm>
        </p:spPr>
        <p:txBody>
          <a:bodyPr anchor="b">
            <a:normAutofit/>
          </a:bodyPr>
          <a:lstStyle/>
          <a:p>
            <a:pPr algn="ctr"/>
            <a:r>
              <a:rPr lang="tr-TR" b="1" i="0" dirty="0">
                <a:effectLst/>
                <a:latin typeface="tahoma" panose="020B0604030504040204" pitchFamily="34" charset="0"/>
              </a:rPr>
              <a:t>Anksiyetenin belirtileri</a:t>
            </a:r>
            <a:endParaRPr lang="tr-TR" dirty="0"/>
          </a:p>
        </p:txBody>
      </p:sp>
      <p:sp>
        <p:nvSpPr>
          <p:cNvPr id="8" name="Content Placeholder 7">
            <a:extLst>
              <a:ext uri="{FF2B5EF4-FFF2-40B4-BE49-F238E27FC236}">
                <a16:creationId xmlns:a16="http://schemas.microsoft.com/office/drawing/2014/main" id="{61AEE5AA-AF54-F7F6-0C83-F7331079D4E1}"/>
              </a:ext>
            </a:extLst>
          </p:cNvPr>
          <p:cNvSpPr>
            <a:spLocks noGrp="1"/>
          </p:cNvSpPr>
          <p:nvPr>
            <p:ph idx="1"/>
          </p:nvPr>
        </p:nvSpPr>
        <p:spPr>
          <a:xfrm>
            <a:off x="4200712" y="2748778"/>
            <a:ext cx="7661564" cy="4090589"/>
          </a:xfrm>
        </p:spPr>
        <p:txBody>
          <a:bodyPr>
            <a:normAutofit/>
          </a:bodyPr>
          <a:lstStyle/>
          <a:p>
            <a:pPr algn="l"/>
            <a:r>
              <a:rPr lang="tr-TR" b="1" dirty="0">
                <a:solidFill>
                  <a:srgbClr val="000000"/>
                </a:solidFill>
                <a:latin typeface="tahoma" panose="020B0604030504040204" pitchFamily="34" charset="0"/>
              </a:rPr>
              <a:t>4)</a:t>
            </a:r>
            <a:r>
              <a:rPr lang="tr-TR" b="1" i="0" dirty="0">
                <a:solidFill>
                  <a:srgbClr val="000000"/>
                </a:solidFill>
                <a:effectLst/>
                <a:latin typeface="tahoma" panose="020B0604030504040204" pitchFamily="34" charset="0"/>
              </a:rPr>
              <a:t> Davranışa Ait Belirtiler: </a:t>
            </a:r>
            <a:r>
              <a:rPr lang="tr-TR" b="1" i="0" dirty="0">
                <a:solidFill>
                  <a:schemeClr val="tx1"/>
                </a:solidFill>
                <a:effectLst/>
                <a:latin typeface="tahoma" panose="020B0604030504040204" pitchFamily="34" charset="0"/>
              </a:rPr>
              <a:t>Sıkıntı veren ortamlardan kaçınma, yaşanan sıkıntıyı ileri sürerek işi bırakma, ortam değiştirme gibi yaşam tarzında radikal değişiklikler ya da öfke atakları en sık karşımıza çıkan davranış bozukluklarıdır.</a:t>
            </a:r>
          </a:p>
          <a:p>
            <a:endParaRPr lang="en-US" dirty="0"/>
          </a:p>
        </p:txBody>
      </p:sp>
      <p:pic>
        <p:nvPicPr>
          <p:cNvPr id="4" name="İçerik Yer Tutucusu 3">
            <a:extLst>
              <a:ext uri="{FF2B5EF4-FFF2-40B4-BE49-F238E27FC236}">
                <a16:creationId xmlns:a16="http://schemas.microsoft.com/office/drawing/2014/main" id="{7D2EA82E-252A-2CAE-FEBC-BDD0CF94FD77}"/>
              </a:ext>
            </a:extLst>
          </p:cNvPr>
          <p:cNvPicPr>
            <a:picLocks noChangeAspect="1"/>
          </p:cNvPicPr>
          <p:nvPr/>
        </p:nvPicPr>
        <p:blipFill rotWithShape="1">
          <a:blip r:embed="rId2"/>
          <a:srcRect l="98"/>
          <a:stretch/>
        </p:blipFill>
        <p:spPr>
          <a:xfrm>
            <a:off x="20" y="10"/>
            <a:ext cx="3870969" cy="6857990"/>
          </a:xfrm>
          <a:prstGeom prst="rect">
            <a:avLst/>
          </a:prstGeom>
        </p:spPr>
      </p:pic>
    </p:spTree>
    <p:extLst>
      <p:ext uri="{BB962C8B-B14F-4D97-AF65-F5344CB8AC3E}">
        <p14:creationId xmlns:p14="http://schemas.microsoft.com/office/powerpoint/2010/main" val="3995342410"/>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013EC4-A5D0-396C-1909-F71CB2066A57}"/>
              </a:ext>
            </a:extLst>
          </p:cNvPr>
          <p:cNvSpPr>
            <a:spLocks noGrp="1"/>
          </p:cNvSpPr>
          <p:nvPr>
            <p:ph type="title"/>
          </p:nvPr>
        </p:nvSpPr>
        <p:spPr>
          <a:xfrm>
            <a:off x="1409284" y="1341022"/>
            <a:ext cx="10026650" cy="655637"/>
          </a:xfrm>
        </p:spPr>
        <p:txBody>
          <a:bodyPr/>
          <a:lstStyle/>
          <a:p>
            <a:r>
              <a:rPr lang="tr-TR" dirty="0"/>
              <a:t>Anksiyetenin belirtileri</a:t>
            </a:r>
          </a:p>
        </p:txBody>
      </p:sp>
      <p:sp>
        <p:nvSpPr>
          <p:cNvPr id="3" name="İçerik Yer Tutucusu 2">
            <a:extLst>
              <a:ext uri="{FF2B5EF4-FFF2-40B4-BE49-F238E27FC236}">
                <a16:creationId xmlns:a16="http://schemas.microsoft.com/office/drawing/2014/main" id="{05CB6EEC-E131-45B9-B969-3C9CBD9B3EEC}"/>
              </a:ext>
            </a:extLst>
          </p:cNvPr>
          <p:cNvSpPr>
            <a:spLocks noGrp="1"/>
          </p:cNvSpPr>
          <p:nvPr>
            <p:ph idx="1"/>
          </p:nvPr>
        </p:nvSpPr>
        <p:spPr>
          <a:xfrm>
            <a:off x="1082675" y="2330346"/>
            <a:ext cx="10026650" cy="3978275"/>
          </a:xfrm>
        </p:spPr>
        <p:txBody>
          <a:bodyPr/>
          <a:lstStyle/>
          <a:p>
            <a:pPr algn="l"/>
            <a:r>
              <a:rPr lang="tr-TR" b="0" i="0" dirty="0">
                <a:solidFill>
                  <a:schemeClr val="tx1"/>
                </a:solidFill>
                <a:effectLst/>
                <a:latin typeface="tahoma" panose="020B0604030504040204" pitchFamily="34" charset="0"/>
              </a:rPr>
              <a:t>Bu belirtiler birçok bedensel hastalıkta da ortaya çıkabildiği için, görüldükleri her durumun psikiyatrik bir sorun olduğunu söylemek doğru değildir. </a:t>
            </a:r>
            <a:r>
              <a:rPr lang="tr-TR" b="1" i="0" dirty="0">
                <a:solidFill>
                  <a:schemeClr val="tx1"/>
                </a:solidFill>
                <a:effectLst/>
                <a:latin typeface="tahoma" panose="020B0604030504040204" pitchFamily="34" charset="0"/>
              </a:rPr>
              <a:t>Önemli olan bu belirtilerin psikiyatrik bozukluklarda da ortaya çıkabileceğini akılda tutmaktır</a:t>
            </a:r>
            <a:r>
              <a:rPr lang="tr-TR" b="0" i="0" dirty="0">
                <a:solidFill>
                  <a:schemeClr val="tx1"/>
                </a:solidFill>
                <a:effectLst/>
                <a:latin typeface="tahoma" panose="020B0604030504040204" pitchFamily="34" charset="0"/>
              </a:rPr>
              <a:t>.</a:t>
            </a:r>
          </a:p>
          <a:p>
            <a:endParaRPr lang="tr-TR" dirty="0"/>
          </a:p>
        </p:txBody>
      </p:sp>
    </p:spTree>
    <p:extLst>
      <p:ext uri="{BB962C8B-B14F-4D97-AF65-F5344CB8AC3E}">
        <p14:creationId xmlns:p14="http://schemas.microsoft.com/office/powerpoint/2010/main" val="1507609074"/>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B5A12B-047A-4C42-E172-DBA053CA9B00}"/>
              </a:ext>
            </a:extLst>
          </p:cNvPr>
          <p:cNvSpPr>
            <a:spLocks noGrp="1"/>
          </p:cNvSpPr>
          <p:nvPr>
            <p:ph type="title"/>
          </p:nvPr>
        </p:nvSpPr>
        <p:spPr/>
        <p:txBody>
          <a:bodyPr>
            <a:normAutofit fontScale="90000"/>
          </a:bodyPr>
          <a:lstStyle/>
          <a:p>
            <a:r>
              <a:rPr lang="tr-TR" b="1" dirty="0">
                <a:solidFill>
                  <a:schemeClr val="tx1">
                    <a:lumMod val="95000"/>
                  </a:schemeClr>
                </a:solidFill>
                <a:latin typeface="Noto Sans" panose="020B0502040504020204" pitchFamily="34" charset="0"/>
              </a:rPr>
              <a:t>Belirtilerin</a:t>
            </a:r>
            <a:r>
              <a:rPr lang="tr-TR" b="1" i="0" dirty="0">
                <a:solidFill>
                  <a:schemeClr val="tx1">
                    <a:lumMod val="95000"/>
                  </a:schemeClr>
                </a:solidFill>
                <a:effectLst/>
                <a:latin typeface="Noto Sans" panose="020B0502040504020204" pitchFamily="34" charset="0"/>
              </a:rPr>
              <a:t> hastalar üzerindeki etk</a:t>
            </a:r>
            <a:r>
              <a:rPr lang="tr-TR" b="1" dirty="0">
                <a:solidFill>
                  <a:schemeClr val="tx1">
                    <a:lumMod val="95000"/>
                  </a:schemeClr>
                </a:solidFill>
                <a:latin typeface="Noto Sans" panose="020B0502040504020204" pitchFamily="34" charset="0"/>
              </a:rPr>
              <a:t>ileri</a:t>
            </a:r>
            <a:br>
              <a:rPr lang="tr-TR" b="0" i="0" dirty="0">
                <a:solidFill>
                  <a:srgbClr val="232323"/>
                </a:solidFill>
                <a:effectLst/>
                <a:latin typeface="Noto Sans" panose="020B0502040504020204" pitchFamily="34" charset="0"/>
              </a:rPr>
            </a:br>
            <a:endParaRPr lang="tr-TR" dirty="0"/>
          </a:p>
        </p:txBody>
      </p:sp>
      <p:sp>
        <p:nvSpPr>
          <p:cNvPr id="3" name="İçerik Yer Tutucusu 2">
            <a:extLst>
              <a:ext uri="{FF2B5EF4-FFF2-40B4-BE49-F238E27FC236}">
                <a16:creationId xmlns:a16="http://schemas.microsoft.com/office/drawing/2014/main" id="{9A904FD2-CC14-85C7-02E2-D03E96FDFD12}"/>
              </a:ext>
            </a:extLst>
          </p:cNvPr>
          <p:cNvSpPr>
            <a:spLocks noGrp="1"/>
          </p:cNvSpPr>
          <p:nvPr>
            <p:ph idx="1"/>
          </p:nvPr>
        </p:nvSpPr>
        <p:spPr/>
        <p:txBody>
          <a:bodyPr>
            <a:normAutofit fontScale="77500" lnSpcReduction="20000"/>
          </a:bodyPr>
          <a:lstStyle/>
          <a:p>
            <a:pPr algn="l"/>
            <a:r>
              <a:rPr lang="tr-TR" sz="2900" b="1" i="0" u="sng" dirty="0">
                <a:solidFill>
                  <a:schemeClr val="tx1">
                    <a:lumMod val="95000"/>
                  </a:schemeClr>
                </a:solidFill>
                <a:effectLst/>
                <a:latin typeface="Noto Sans" panose="020B0502040504020204" pitchFamily="34" charset="0"/>
              </a:rPr>
              <a:t>Psikososyal etkiler </a:t>
            </a:r>
            <a:r>
              <a:rPr lang="tr-TR" sz="2900" b="1" i="0" dirty="0">
                <a:solidFill>
                  <a:schemeClr val="tx1">
                    <a:lumMod val="95000"/>
                  </a:schemeClr>
                </a:solidFill>
                <a:effectLst/>
                <a:latin typeface="Noto Sans" panose="020B0502040504020204" pitchFamily="34" charset="0"/>
              </a:rPr>
              <a:t>:</a:t>
            </a:r>
            <a:r>
              <a:rPr lang="tr-TR" sz="2900" b="0" i="0" dirty="0">
                <a:solidFill>
                  <a:schemeClr val="tx1">
                    <a:lumMod val="95000"/>
                  </a:schemeClr>
                </a:solidFill>
                <a:effectLst/>
                <a:latin typeface="Noto Sans" panose="020B0502040504020204" pitchFamily="34" charset="0"/>
              </a:rPr>
              <a:t> YAB, mesleki, sosyal ve aile içi işlevsellik de dahil olmak üzere çeşitli yaşam alanlarında önemli psikososyal bozulma ile ilişkilidir. Bazı durumlarda, bozulma düzeyi majör depresyonu olan bireylerde görülenden daha fazladır.</a:t>
            </a:r>
          </a:p>
          <a:p>
            <a:pPr algn="l"/>
            <a:r>
              <a:rPr lang="tr-TR" sz="2900" b="0" i="0" dirty="0">
                <a:solidFill>
                  <a:schemeClr val="tx1">
                    <a:lumMod val="95000"/>
                  </a:schemeClr>
                </a:solidFill>
                <a:effectLst/>
                <a:latin typeface="Noto Sans" panose="020B0502040504020204" pitchFamily="34" charset="0"/>
              </a:rPr>
              <a:t>Örneğin, Almanya'da yetişkin ruh sağlığına ilişkin ulusal bir epidemiyolojik araştırmada (n = 4181), psikiyatrik semptomların günlük işlevsellik ve algılanan yaşam kalitesi üzerindeki etkisi değerlendirildi. YAB </a:t>
            </a:r>
            <a:r>
              <a:rPr lang="tr-TR" sz="2900" dirty="0">
                <a:solidFill>
                  <a:schemeClr val="tx1">
                    <a:lumMod val="95000"/>
                  </a:schemeClr>
                </a:solidFill>
                <a:latin typeface="Noto Sans" panose="020B0502040504020204" pitchFamily="34" charset="0"/>
              </a:rPr>
              <a:t>olan</a:t>
            </a:r>
            <a:r>
              <a:rPr lang="tr-TR" sz="2900" b="0" i="0" dirty="0">
                <a:solidFill>
                  <a:schemeClr val="tx1">
                    <a:lumMod val="95000"/>
                  </a:schemeClr>
                </a:solidFill>
                <a:effectLst/>
                <a:latin typeface="Noto Sans" panose="020B0502040504020204" pitchFamily="34" charset="0"/>
              </a:rPr>
              <a:t> katılımcıların majör depresyonu olan katılımcılara kıyasla, daha fazla işlev bozukluğu olduğu bildirilmiştir</a:t>
            </a:r>
            <a:r>
              <a:rPr lang="tr-TR" sz="2900" dirty="0">
                <a:solidFill>
                  <a:schemeClr val="tx1">
                    <a:lumMod val="95000"/>
                  </a:schemeClr>
                </a:solidFill>
                <a:latin typeface="Noto Sans" panose="020B0502040504020204" pitchFamily="34" charset="0"/>
              </a:rPr>
              <a:t>.</a:t>
            </a:r>
            <a:endParaRPr lang="tr-TR" dirty="0"/>
          </a:p>
        </p:txBody>
      </p:sp>
    </p:spTree>
    <p:extLst>
      <p:ext uri="{BB962C8B-B14F-4D97-AF65-F5344CB8AC3E}">
        <p14:creationId xmlns:p14="http://schemas.microsoft.com/office/powerpoint/2010/main" val="3619063640"/>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E4D74E-9948-51C5-CA28-0B78082D014B}"/>
              </a:ext>
            </a:extLst>
          </p:cNvPr>
          <p:cNvSpPr>
            <a:spLocks noGrp="1"/>
          </p:cNvSpPr>
          <p:nvPr>
            <p:ph type="title"/>
          </p:nvPr>
        </p:nvSpPr>
        <p:spPr/>
        <p:txBody>
          <a:bodyPr>
            <a:normAutofit fontScale="90000"/>
          </a:bodyPr>
          <a:lstStyle/>
          <a:p>
            <a:r>
              <a:rPr lang="tr-TR" b="1" dirty="0">
                <a:solidFill>
                  <a:schemeClr val="tx1">
                    <a:lumMod val="95000"/>
                  </a:schemeClr>
                </a:solidFill>
                <a:latin typeface="Noto Sans" panose="020B0502040504020204" pitchFamily="34" charset="0"/>
              </a:rPr>
              <a:t>Belirtilerin</a:t>
            </a:r>
            <a:r>
              <a:rPr lang="tr-TR" b="1" i="0" dirty="0">
                <a:solidFill>
                  <a:schemeClr val="tx1">
                    <a:lumMod val="95000"/>
                  </a:schemeClr>
                </a:solidFill>
                <a:effectLst/>
                <a:latin typeface="Noto Sans" panose="020B0502040504020204" pitchFamily="34" charset="0"/>
              </a:rPr>
              <a:t> hastalar üzerindeki etk</a:t>
            </a:r>
            <a:r>
              <a:rPr lang="tr-TR" b="1" dirty="0">
                <a:solidFill>
                  <a:schemeClr val="tx1">
                    <a:lumMod val="95000"/>
                  </a:schemeClr>
                </a:solidFill>
                <a:latin typeface="Noto Sans" panose="020B0502040504020204" pitchFamily="34" charset="0"/>
              </a:rPr>
              <a:t>ileri</a:t>
            </a:r>
            <a:endParaRPr lang="tr-TR" dirty="0"/>
          </a:p>
        </p:txBody>
      </p:sp>
      <p:sp>
        <p:nvSpPr>
          <p:cNvPr id="3" name="İçerik Yer Tutucusu 2">
            <a:extLst>
              <a:ext uri="{FF2B5EF4-FFF2-40B4-BE49-F238E27FC236}">
                <a16:creationId xmlns:a16="http://schemas.microsoft.com/office/drawing/2014/main" id="{9530CFBC-A3F2-C1D6-5670-10F8F547BF60}"/>
              </a:ext>
            </a:extLst>
          </p:cNvPr>
          <p:cNvSpPr>
            <a:spLocks noGrp="1"/>
          </p:cNvSpPr>
          <p:nvPr>
            <p:ph idx="1"/>
          </p:nvPr>
        </p:nvSpPr>
        <p:spPr/>
        <p:txBody>
          <a:bodyPr>
            <a:normAutofit/>
          </a:bodyPr>
          <a:lstStyle/>
          <a:p>
            <a:pPr algn="l"/>
            <a:r>
              <a:rPr lang="tr-TR" b="1" i="0" u="sng" dirty="0">
                <a:solidFill>
                  <a:schemeClr val="tx1">
                    <a:lumMod val="95000"/>
                  </a:schemeClr>
                </a:solidFill>
                <a:effectLst/>
                <a:latin typeface="Noto Sans" panose="020B0502040504020204" pitchFamily="34" charset="0"/>
              </a:rPr>
              <a:t>Sistemik etkiler </a:t>
            </a:r>
            <a:r>
              <a:rPr lang="tr-TR" dirty="0">
                <a:solidFill>
                  <a:schemeClr val="tx1">
                    <a:lumMod val="95000"/>
                  </a:schemeClr>
                </a:solidFill>
                <a:latin typeface="Noto Sans" panose="020B0502040504020204" pitchFamily="34" charset="0"/>
              </a:rPr>
              <a:t>: </a:t>
            </a:r>
            <a:r>
              <a:rPr lang="tr-TR" b="0" i="0" dirty="0">
                <a:solidFill>
                  <a:schemeClr val="tx1">
                    <a:lumMod val="95000"/>
                  </a:schemeClr>
                </a:solidFill>
                <a:effectLst/>
                <a:latin typeface="Noto Sans" panose="020B0502040504020204" pitchFamily="34" charset="0"/>
              </a:rPr>
              <a:t>Aşırı endişelenmenin kalp hızı değişkenliğinin azalmasına, kalp hızının artmasına, hipertansiyona ve antihipertansif kullanımın artmasına yol açtığı gözlemlenmiştir. </a:t>
            </a:r>
          </a:p>
          <a:p>
            <a:pPr algn="l"/>
            <a:r>
              <a:rPr lang="tr-TR" b="0" i="0" dirty="0">
                <a:solidFill>
                  <a:schemeClr val="tx1">
                    <a:lumMod val="95000"/>
                  </a:schemeClr>
                </a:solidFill>
                <a:effectLst/>
                <a:latin typeface="Noto Sans" panose="020B0502040504020204" pitchFamily="34" charset="0"/>
              </a:rPr>
              <a:t>Ek olarak, endişenin şiddetinin artması, ölümcül ve ölümcül olmayan koroner kalp hastalığı oranlarının artmasıyla da ilişkilendirilmiştir. </a:t>
            </a:r>
          </a:p>
          <a:p>
            <a:pPr algn="l"/>
            <a:r>
              <a:rPr lang="tr-TR" b="0" i="0" dirty="0">
                <a:solidFill>
                  <a:schemeClr val="tx1">
                    <a:lumMod val="95000"/>
                  </a:schemeClr>
                </a:solidFill>
                <a:effectLst/>
                <a:latin typeface="Noto Sans" panose="020B0502040504020204" pitchFamily="34" charset="0"/>
              </a:rPr>
              <a:t>2018 yılında yapılan prospektif bir çalışmada orta yaştaki klinik olarak anlamlı anksiyetenin en az 10 yıllık bir süre boyunca artan demans riski ile ilişkili olduğu görülmüş.</a:t>
            </a:r>
            <a:endParaRPr lang="tr-TR" dirty="0">
              <a:solidFill>
                <a:schemeClr val="tx1">
                  <a:lumMod val="95000"/>
                </a:schemeClr>
              </a:solidFill>
            </a:endParaRPr>
          </a:p>
        </p:txBody>
      </p:sp>
    </p:spTree>
    <p:extLst>
      <p:ext uri="{BB962C8B-B14F-4D97-AF65-F5344CB8AC3E}">
        <p14:creationId xmlns:p14="http://schemas.microsoft.com/office/powerpoint/2010/main" val="180389621"/>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09B004-AF1D-4FC2-6E8D-16FE64CD5ABF}"/>
              </a:ext>
            </a:extLst>
          </p:cNvPr>
          <p:cNvSpPr>
            <a:spLocks noGrp="1"/>
          </p:cNvSpPr>
          <p:nvPr>
            <p:ph type="title"/>
          </p:nvPr>
        </p:nvSpPr>
        <p:spPr>
          <a:xfrm>
            <a:off x="1334333" y="1445953"/>
            <a:ext cx="10026650" cy="655637"/>
          </a:xfrm>
        </p:spPr>
        <p:txBody>
          <a:bodyPr/>
          <a:lstStyle/>
          <a:p>
            <a:r>
              <a:rPr lang="tr-TR" dirty="0"/>
              <a:t>Tarama </a:t>
            </a:r>
          </a:p>
        </p:txBody>
      </p:sp>
      <p:sp>
        <p:nvSpPr>
          <p:cNvPr id="3" name="İçerik Yer Tutucusu 2">
            <a:extLst>
              <a:ext uri="{FF2B5EF4-FFF2-40B4-BE49-F238E27FC236}">
                <a16:creationId xmlns:a16="http://schemas.microsoft.com/office/drawing/2014/main" id="{95FF3F28-2608-58AF-4663-25AE823586FE}"/>
              </a:ext>
            </a:extLst>
          </p:cNvPr>
          <p:cNvSpPr>
            <a:spLocks noGrp="1"/>
          </p:cNvSpPr>
          <p:nvPr>
            <p:ph idx="1"/>
          </p:nvPr>
        </p:nvSpPr>
        <p:spPr>
          <a:xfrm>
            <a:off x="974569" y="2225415"/>
            <a:ext cx="10026650" cy="3978275"/>
          </a:xfrm>
        </p:spPr>
        <p:txBody>
          <a:bodyPr/>
          <a:lstStyle/>
          <a:p>
            <a:r>
              <a:rPr lang="tr-TR" b="1" i="0" dirty="0">
                <a:solidFill>
                  <a:schemeClr val="tx2"/>
                </a:solidFill>
                <a:effectLst/>
                <a:latin typeface="Noto Sans" panose="020B0502040204020203" pitchFamily="34" charset="0"/>
              </a:rPr>
              <a:t>YAB  şüphesi ve semptomları olan tüm bireylerde, kaygı düzeyini ölçmek için GAD-7 ölçeği kullanılır. </a:t>
            </a:r>
          </a:p>
          <a:p>
            <a:r>
              <a:rPr lang="tr-TR" b="1" i="0" dirty="0">
                <a:solidFill>
                  <a:schemeClr val="tx2"/>
                </a:solidFill>
                <a:effectLst/>
                <a:latin typeface="Noto Sans" panose="020B0502040204020203" pitchFamily="34" charset="0"/>
              </a:rPr>
              <a:t>Ek olarak, </a:t>
            </a:r>
            <a:r>
              <a:rPr lang="tr-TR" b="1" i="0" dirty="0" err="1">
                <a:solidFill>
                  <a:schemeClr val="tx2"/>
                </a:solidFill>
                <a:effectLst/>
                <a:latin typeface="Noto Sans" panose="020B0502040204020203" pitchFamily="34" charset="0"/>
              </a:rPr>
              <a:t>YAB'si</a:t>
            </a:r>
            <a:r>
              <a:rPr lang="tr-TR" b="1" i="0" dirty="0">
                <a:solidFill>
                  <a:schemeClr val="tx2"/>
                </a:solidFill>
                <a:effectLst/>
                <a:latin typeface="Noto Sans" panose="020B0502040204020203" pitchFamily="34" charset="0"/>
              </a:rPr>
              <a:t> doğrulanmış bireylerde semptomları izlemek ve tedaviye verilen yanıtı değerlendirmek için  de GAD-7'yi periyodik olarak kullanırız. </a:t>
            </a:r>
            <a:endParaRPr lang="tr-TR" b="1" dirty="0">
              <a:solidFill>
                <a:schemeClr val="tx2"/>
              </a:solidFill>
            </a:endParaRPr>
          </a:p>
        </p:txBody>
      </p:sp>
    </p:spTree>
    <p:extLst>
      <p:ext uri="{BB962C8B-B14F-4D97-AF65-F5344CB8AC3E}">
        <p14:creationId xmlns:p14="http://schemas.microsoft.com/office/powerpoint/2010/main" val="410366059"/>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7" name="İçerik Yer Tutucusu 3">
            <a:extLst>
              <a:ext uri="{FF2B5EF4-FFF2-40B4-BE49-F238E27FC236}">
                <a16:creationId xmlns:a16="http://schemas.microsoft.com/office/drawing/2014/main" id="{2343F37E-9530-F08D-420B-E143F2911921}"/>
              </a:ext>
            </a:extLst>
          </p:cNvPr>
          <p:cNvGraphicFramePr>
            <a:graphicFrameLocks/>
          </p:cNvGraphicFramePr>
          <p:nvPr>
            <p:extLst>
              <p:ext uri="{D42A27DB-BD31-4B8C-83A1-F6EECF244321}">
                <p14:modId xmlns:p14="http://schemas.microsoft.com/office/powerpoint/2010/main" val="850945196"/>
              </p:ext>
            </p:extLst>
          </p:nvPr>
        </p:nvGraphicFramePr>
        <p:xfrm>
          <a:off x="5732072" y="620447"/>
          <a:ext cx="6113812" cy="5617106"/>
        </p:xfrm>
        <a:graphic>
          <a:graphicData uri="http://schemas.openxmlformats.org/drawingml/2006/table">
            <a:tbl>
              <a:tblPr firstRow="1" bandRow="1"/>
              <a:tblGrid>
                <a:gridCol w="2803603">
                  <a:extLst>
                    <a:ext uri="{9D8B030D-6E8A-4147-A177-3AD203B41FA5}">
                      <a16:colId xmlns:a16="http://schemas.microsoft.com/office/drawing/2014/main" val="2478324890"/>
                    </a:ext>
                  </a:extLst>
                </a:gridCol>
                <a:gridCol w="3310209">
                  <a:extLst>
                    <a:ext uri="{9D8B030D-6E8A-4147-A177-3AD203B41FA5}">
                      <a16:colId xmlns:a16="http://schemas.microsoft.com/office/drawing/2014/main" val="2048751505"/>
                    </a:ext>
                  </a:extLst>
                </a:gridCol>
              </a:tblGrid>
              <a:tr h="683309">
                <a:tc gridSpan="2">
                  <a:txBody>
                    <a:bodyPr/>
                    <a:lstStyle/>
                    <a:p>
                      <a:pPr algn="l"/>
                      <a:r>
                        <a:rPr lang="tr-TR" sz="1300" b="1" i="0" u="none" strike="noStrike">
                          <a:solidFill>
                            <a:srgbClr val="1E4149"/>
                          </a:solidFill>
                          <a:effectLst/>
                          <a:latin typeface="Noto Sans" panose="020B0502040504020204" pitchFamily="34" charset="0"/>
                        </a:rPr>
                        <a:t>Son 2 hafta boyunca aşağıdaki sorunlardan ne sıklıkla rahatsız oldunuz?</a:t>
                      </a:r>
                      <a:br>
                        <a:rPr lang="tr-TR" sz="1300" b="1" i="0" u="none" strike="noStrike">
                          <a:solidFill>
                            <a:srgbClr val="1E4149"/>
                          </a:solidFill>
                          <a:effectLst/>
                          <a:latin typeface="Noto Sans" panose="020B0502040504020204" pitchFamily="34" charset="0"/>
                        </a:rPr>
                      </a:br>
                      <a:r>
                        <a:rPr lang="tr-TR" sz="1300" b="1" i="0" u="none" strike="noStrike">
                          <a:solidFill>
                            <a:srgbClr val="1E4149"/>
                          </a:solidFill>
                          <a:effectLst/>
                          <a:latin typeface="Noto Sans" panose="020B0502040504020204" pitchFamily="34" charset="0"/>
                        </a:rPr>
                        <a:t> </a:t>
                      </a:r>
                      <a:br>
                        <a:rPr lang="tr-TR" sz="1300" b="1" i="0" u="none" strike="noStrike">
                          <a:solidFill>
                            <a:srgbClr val="1E4149"/>
                          </a:solidFill>
                          <a:effectLst/>
                          <a:latin typeface="Noto Sans" panose="020B0502040504020204" pitchFamily="34" charset="0"/>
                        </a:rPr>
                      </a:br>
                      <a:endParaRPr lang="tr-TR" sz="1300">
                        <a:effectLst/>
                      </a:endParaRPr>
                    </a:p>
                  </a:txBody>
                  <a:tcPr marL="21767" marR="21767" marT="21767" marB="21767" anchor="ctr">
                    <a:lnL>
                      <a:noFill/>
                    </a:lnL>
                    <a:lnR>
                      <a:noFill/>
                    </a:lnR>
                    <a:lnT>
                      <a:noFill/>
                    </a:lnT>
                    <a:lnB>
                      <a:noFill/>
                    </a:lnB>
                    <a:solidFill>
                      <a:srgbClr val="FFFFFF"/>
                    </a:solidFill>
                  </a:tcPr>
                </a:tc>
                <a:tc hMerge="1">
                  <a:txBody>
                    <a:bodyPr/>
                    <a:lstStyle/>
                    <a:p>
                      <a:endParaRPr lang="tr-TR"/>
                    </a:p>
                  </a:txBody>
                  <a:tcPr/>
                </a:tc>
                <a:extLst>
                  <a:ext uri="{0D108BD9-81ED-4DB2-BD59-A6C34878D82A}">
                    <a16:rowId xmlns:a16="http://schemas.microsoft.com/office/drawing/2014/main" val="606083177"/>
                  </a:ext>
                </a:extLst>
              </a:tr>
              <a:tr h="288387">
                <a:tc gridSpan="2">
                  <a:txBody>
                    <a:bodyPr/>
                    <a:lstStyle/>
                    <a:p>
                      <a:r>
                        <a:rPr lang="sv-SE" sz="1300" b="1" i="0" u="none" strike="noStrike">
                          <a:solidFill>
                            <a:srgbClr val="1E4149"/>
                          </a:solidFill>
                          <a:effectLst/>
                          <a:latin typeface="Noto Sans" panose="020B0502040504020204" pitchFamily="34" charset="0"/>
                        </a:rPr>
                        <a:t>Gergin, endişeli veya gergin hissetmek</a:t>
                      </a:r>
                      <a:endParaRPr lang="sv-SE" sz="1300">
                        <a:effectLst/>
                      </a:endParaRPr>
                    </a:p>
                  </a:txBody>
                  <a:tcPr marL="21767" marR="21767" marT="21767" marB="21767" anchor="ctr">
                    <a:lnL>
                      <a:noFill/>
                    </a:lnL>
                    <a:lnR>
                      <a:noFill/>
                    </a:lnR>
                    <a:lnT>
                      <a:noFill/>
                    </a:lnT>
                    <a:lnB>
                      <a:noFill/>
                    </a:lnB>
                    <a:solidFill>
                      <a:srgbClr val="FFFFFF"/>
                    </a:solidFill>
                  </a:tcPr>
                </a:tc>
                <a:tc hMerge="1">
                  <a:txBody>
                    <a:bodyPr/>
                    <a:lstStyle/>
                    <a:p>
                      <a:endParaRPr lang="tr-TR"/>
                    </a:p>
                  </a:txBody>
                  <a:tcPr/>
                </a:tc>
                <a:extLst>
                  <a:ext uri="{0D108BD9-81ED-4DB2-BD59-A6C34878D82A}">
                    <a16:rowId xmlns:a16="http://schemas.microsoft.com/office/drawing/2014/main" val="2739792005"/>
                  </a:ext>
                </a:extLst>
              </a:tr>
              <a:tr h="485848">
                <a:tc>
                  <a:txBody>
                    <a:bodyPr/>
                    <a:lstStyle/>
                    <a:p>
                      <a:br>
                        <a:rPr lang="tr-TR" sz="1300">
                          <a:effectLst/>
                        </a:rPr>
                      </a:br>
                      <a:endParaRPr lang="tr-TR" sz="1300">
                        <a:effectLst/>
                      </a:endParaRPr>
                    </a:p>
                  </a:txBody>
                  <a:tcPr marL="21767" marR="21767" marT="21767" marB="21767" anchor="ctr">
                    <a:lnL>
                      <a:noFill/>
                    </a:lnL>
                    <a:lnR>
                      <a:noFill/>
                    </a:lnR>
                    <a:lnT>
                      <a:noFill/>
                    </a:lnT>
                    <a:lnB>
                      <a:noFill/>
                    </a:lnB>
                    <a:solidFill>
                      <a:srgbClr val="FFFFFF"/>
                    </a:solidFill>
                  </a:tcPr>
                </a:tc>
                <a:tc>
                  <a:txBody>
                    <a:bodyPr/>
                    <a:lstStyle/>
                    <a:p>
                      <a:r>
                        <a:rPr lang="tr-TR" sz="1300">
                          <a:effectLst/>
                        </a:rPr>
                        <a:t>      </a:t>
                      </a:r>
                    </a:p>
                  </a:txBody>
                  <a:tcPr marL="21767" marR="21767" marT="21767" marB="21767" anchor="ctr">
                    <a:lnL>
                      <a:noFill/>
                    </a:lnL>
                    <a:lnR>
                      <a:noFill/>
                    </a:lnR>
                    <a:lnT>
                      <a:noFill/>
                    </a:lnT>
                    <a:lnB>
                      <a:noFill/>
                    </a:lnB>
                    <a:solidFill>
                      <a:srgbClr val="FFFFFF"/>
                    </a:solidFill>
                  </a:tcPr>
                </a:tc>
                <a:extLst>
                  <a:ext uri="{0D108BD9-81ED-4DB2-BD59-A6C34878D82A}">
                    <a16:rowId xmlns:a16="http://schemas.microsoft.com/office/drawing/2014/main" val="2550985381"/>
                  </a:ext>
                </a:extLst>
              </a:tr>
              <a:tr h="288387">
                <a:tc gridSpan="2">
                  <a:txBody>
                    <a:bodyPr/>
                    <a:lstStyle/>
                    <a:p>
                      <a:r>
                        <a:rPr lang="tr-TR" sz="1300" b="1" i="0" u="none" strike="noStrike">
                          <a:solidFill>
                            <a:srgbClr val="1E4149"/>
                          </a:solidFill>
                          <a:effectLst/>
                          <a:latin typeface="Noto Sans" panose="020B0502040504020204" pitchFamily="34" charset="0"/>
                        </a:rPr>
                        <a:t>Endişeyi durduramamak veya kontrol edememek</a:t>
                      </a:r>
                      <a:endParaRPr lang="tr-TR" sz="1300">
                        <a:effectLst/>
                      </a:endParaRPr>
                    </a:p>
                  </a:txBody>
                  <a:tcPr marL="21767" marR="21767" marT="21767" marB="21767" anchor="ctr">
                    <a:lnL>
                      <a:noFill/>
                    </a:lnL>
                    <a:lnR>
                      <a:noFill/>
                    </a:lnR>
                    <a:lnT>
                      <a:noFill/>
                    </a:lnT>
                    <a:lnB>
                      <a:noFill/>
                    </a:lnB>
                    <a:solidFill>
                      <a:srgbClr val="FFFFFF"/>
                    </a:solidFill>
                  </a:tcPr>
                </a:tc>
                <a:tc hMerge="1">
                  <a:txBody>
                    <a:bodyPr/>
                    <a:lstStyle/>
                    <a:p>
                      <a:endParaRPr lang="tr-TR"/>
                    </a:p>
                  </a:txBody>
                  <a:tcPr/>
                </a:tc>
                <a:extLst>
                  <a:ext uri="{0D108BD9-81ED-4DB2-BD59-A6C34878D82A}">
                    <a16:rowId xmlns:a16="http://schemas.microsoft.com/office/drawing/2014/main" val="3396021429"/>
                  </a:ext>
                </a:extLst>
              </a:tr>
              <a:tr h="485848">
                <a:tc>
                  <a:txBody>
                    <a:bodyPr/>
                    <a:lstStyle/>
                    <a:p>
                      <a:br>
                        <a:rPr lang="tr-TR" sz="1300">
                          <a:effectLst/>
                        </a:rPr>
                      </a:br>
                      <a:endParaRPr lang="tr-TR" sz="1300">
                        <a:effectLst/>
                      </a:endParaRPr>
                    </a:p>
                  </a:txBody>
                  <a:tcPr marL="21767" marR="21767" marT="21767" marB="21767" anchor="ctr">
                    <a:lnL>
                      <a:noFill/>
                    </a:lnL>
                    <a:lnR>
                      <a:noFill/>
                    </a:lnR>
                    <a:lnT>
                      <a:noFill/>
                    </a:lnT>
                    <a:lnB>
                      <a:noFill/>
                    </a:lnB>
                    <a:solidFill>
                      <a:srgbClr val="FFFFFF"/>
                    </a:solidFill>
                  </a:tcPr>
                </a:tc>
                <a:tc>
                  <a:txBody>
                    <a:bodyPr/>
                    <a:lstStyle/>
                    <a:p>
                      <a:r>
                        <a:rPr lang="tr-TR" sz="1300">
                          <a:effectLst/>
                        </a:rPr>
                        <a:t>      </a:t>
                      </a:r>
                    </a:p>
                  </a:txBody>
                  <a:tcPr marL="21767" marR="21767" marT="21767" marB="21767" anchor="ctr">
                    <a:lnL>
                      <a:noFill/>
                    </a:lnL>
                    <a:lnR>
                      <a:noFill/>
                    </a:lnR>
                    <a:lnT>
                      <a:noFill/>
                    </a:lnT>
                    <a:lnB>
                      <a:noFill/>
                    </a:lnB>
                    <a:solidFill>
                      <a:srgbClr val="FFFFFF"/>
                    </a:solidFill>
                  </a:tcPr>
                </a:tc>
                <a:extLst>
                  <a:ext uri="{0D108BD9-81ED-4DB2-BD59-A6C34878D82A}">
                    <a16:rowId xmlns:a16="http://schemas.microsoft.com/office/drawing/2014/main" val="3982347943"/>
                  </a:ext>
                </a:extLst>
              </a:tr>
              <a:tr h="288387">
                <a:tc gridSpan="2">
                  <a:txBody>
                    <a:bodyPr/>
                    <a:lstStyle/>
                    <a:p>
                      <a:r>
                        <a:rPr lang="tr-TR" sz="1300" b="1" i="0" u="none" strike="noStrike" dirty="0">
                          <a:solidFill>
                            <a:srgbClr val="1E4149"/>
                          </a:solidFill>
                          <a:effectLst/>
                          <a:latin typeface="Noto Sans" panose="020B0502040504020204" pitchFamily="34" charset="0"/>
                        </a:rPr>
                        <a:t>Farklı şeyler hakkında çok fazla endişelenmek</a:t>
                      </a:r>
                      <a:endParaRPr lang="tr-TR" sz="1300" dirty="0">
                        <a:effectLst/>
                      </a:endParaRPr>
                    </a:p>
                  </a:txBody>
                  <a:tcPr marL="21767" marR="21767" marT="21767" marB="21767" anchor="ctr">
                    <a:lnL>
                      <a:noFill/>
                    </a:lnL>
                    <a:lnR>
                      <a:noFill/>
                    </a:lnR>
                    <a:lnT>
                      <a:noFill/>
                    </a:lnT>
                    <a:lnB>
                      <a:noFill/>
                    </a:lnB>
                    <a:solidFill>
                      <a:srgbClr val="FFFFFF"/>
                    </a:solidFill>
                  </a:tcPr>
                </a:tc>
                <a:tc hMerge="1">
                  <a:txBody>
                    <a:bodyPr/>
                    <a:lstStyle/>
                    <a:p>
                      <a:endParaRPr lang="tr-TR"/>
                    </a:p>
                  </a:txBody>
                  <a:tcPr/>
                </a:tc>
                <a:extLst>
                  <a:ext uri="{0D108BD9-81ED-4DB2-BD59-A6C34878D82A}">
                    <a16:rowId xmlns:a16="http://schemas.microsoft.com/office/drawing/2014/main" val="2537966989"/>
                  </a:ext>
                </a:extLst>
              </a:tr>
              <a:tr h="485848">
                <a:tc>
                  <a:txBody>
                    <a:bodyPr/>
                    <a:lstStyle/>
                    <a:p>
                      <a:br>
                        <a:rPr lang="tr-TR" sz="1300" dirty="0">
                          <a:effectLst/>
                        </a:rPr>
                      </a:br>
                      <a:endParaRPr lang="tr-TR" sz="1300" dirty="0">
                        <a:effectLst/>
                      </a:endParaRPr>
                    </a:p>
                  </a:txBody>
                  <a:tcPr marL="21767" marR="21767" marT="21767" marB="21767" anchor="ctr">
                    <a:lnL>
                      <a:noFill/>
                    </a:lnL>
                    <a:lnR>
                      <a:noFill/>
                    </a:lnR>
                    <a:lnT>
                      <a:noFill/>
                    </a:lnT>
                    <a:lnB>
                      <a:noFill/>
                    </a:lnB>
                    <a:solidFill>
                      <a:srgbClr val="FFFFFF"/>
                    </a:solidFill>
                  </a:tcPr>
                </a:tc>
                <a:tc>
                  <a:txBody>
                    <a:bodyPr/>
                    <a:lstStyle/>
                    <a:p>
                      <a:r>
                        <a:rPr lang="tr-TR" sz="1300">
                          <a:effectLst/>
                        </a:rPr>
                        <a:t>      </a:t>
                      </a:r>
                    </a:p>
                  </a:txBody>
                  <a:tcPr marL="21767" marR="21767" marT="21767" marB="21767" anchor="ctr">
                    <a:lnL>
                      <a:noFill/>
                    </a:lnL>
                    <a:lnR>
                      <a:noFill/>
                    </a:lnR>
                    <a:lnT>
                      <a:noFill/>
                    </a:lnT>
                    <a:lnB>
                      <a:noFill/>
                    </a:lnB>
                    <a:solidFill>
                      <a:srgbClr val="FFFFFF"/>
                    </a:solidFill>
                  </a:tcPr>
                </a:tc>
                <a:extLst>
                  <a:ext uri="{0D108BD9-81ED-4DB2-BD59-A6C34878D82A}">
                    <a16:rowId xmlns:a16="http://schemas.microsoft.com/office/drawing/2014/main" val="1607983622"/>
                  </a:ext>
                </a:extLst>
              </a:tr>
              <a:tr h="288387">
                <a:tc gridSpan="2">
                  <a:txBody>
                    <a:bodyPr/>
                    <a:lstStyle/>
                    <a:p>
                      <a:r>
                        <a:rPr lang="tr-TR" sz="1300" b="1" i="0" u="none" strike="noStrike">
                          <a:solidFill>
                            <a:srgbClr val="1E4149"/>
                          </a:solidFill>
                          <a:effectLst/>
                          <a:latin typeface="Noto Sans" panose="020B0502040504020204" pitchFamily="34" charset="0"/>
                        </a:rPr>
                        <a:t>Rahatlama sorunu</a:t>
                      </a:r>
                      <a:endParaRPr lang="tr-TR" sz="1300">
                        <a:effectLst/>
                      </a:endParaRPr>
                    </a:p>
                  </a:txBody>
                  <a:tcPr marL="21767" marR="21767" marT="21767" marB="21767" anchor="ctr">
                    <a:lnL>
                      <a:noFill/>
                    </a:lnL>
                    <a:lnR>
                      <a:noFill/>
                    </a:lnR>
                    <a:lnT>
                      <a:noFill/>
                    </a:lnT>
                    <a:lnB>
                      <a:noFill/>
                    </a:lnB>
                    <a:solidFill>
                      <a:srgbClr val="FFFFFF"/>
                    </a:solidFill>
                  </a:tcPr>
                </a:tc>
                <a:tc hMerge="1">
                  <a:txBody>
                    <a:bodyPr/>
                    <a:lstStyle/>
                    <a:p>
                      <a:endParaRPr lang="tr-TR"/>
                    </a:p>
                  </a:txBody>
                  <a:tcPr/>
                </a:tc>
                <a:extLst>
                  <a:ext uri="{0D108BD9-81ED-4DB2-BD59-A6C34878D82A}">
                    <a16:rowId xmlns:a16="http://schemas.microsoft.com/office/drawing/2014/main" val="2077795457"/>
                  </a:ext>
                </a:extLst>
              </a:tr>
              <a:tr h="485848">
                <a:tc>
                  <a:txBody>
                    <a:bodyPr/>
                    <a:lstStyle/>
                    <a:p>
                      <a:br>
                        <a:rPr lang="tr-TR" sz="1300">
                          <a:effectLst/>
                        </a:rPr>
                      </a:br>
                      <a:endParaRPr lang="tr-TR" sz="1300">
                        <a:effectLst/>
                      </a:endParaRPr>
                    </a:p>
                  </a:txBody>
                  <a:tcPr marL="21767" marR="21767" marT="21767" marB="21767" anchor="ctr">
                    <a:lnL>
                      <a:noFill/>
                    </a:lnL>
                    <a:lnR>
                      <a:noFill/>
                    </a:lnR>
                    <a:lnT>
                      <a:noFill/>
                    </a:lnT>
                    <a:lnB>
                      <a:noFill/>
                    </a:lnB>
                    <a:solidFill>
                      <a:srgbClr val="FFFFFF"/>
                    </a:solidFill>
                  </a:tcPr>
                </a:tc>
                <a:tc>
                  <a:txBody>
                    <a:bodyPr/>
                    <a:lstStyle/>
                    <a:p>
                      <a:r>
                        <a:rPr lang="tr-TR" sz="1300">
                          <a:effectLst/>
                        </a:rPr>
                        <a:t>      </a:t>
                      </a:r>
                    </a:p>
                  </a:txBody>
                  <a:tcPr marL="21767" marR="21767" marT="21767" marB="21767" anchor="ctr">
                    <a:lnL>
                      <a:noFill/>
                    </a:lnL>
                    <a:lnR>
                      <a:noFill/>
                    </a:lnR>
                    <a:lnT>
                      <a:noFill/>
                    </a:lnT>
                    <a:lnB>
                      <a:noFill/>
                    </a:lnB>
                    <a:solidFill>
                      <a:srgbClr val="FFFFFF"/>
                    </a:solidFill>
                  </a:tcPr>
                </a:tc>
                <a:extLst>
                  <a:ext uri="{0D108BD9-81ED-4DB2-BD59-A6C34878D82A}">
                    <a16:rowId xmlns:a16="http://schemas.microsoft.com/office/drawing/2014/main" val="1267958986"/>
                  </a:ext>
                </a:extLst>
              </a:tr>
              <a:tr h="288387">
                <a:tc gridSpan="2">
                  <a:txBody>
                    <a:bodyPr/>
                    <a:lstStyle/>
                    <a:p>
                      <a:r>
                        <a:rPr lang="tr-TR" sz="1300" b="1" i="0" u="none" strike="noStrike">
                          <a:solidFill>
                            <a:srgbClr val="1E4149"/>
                          </a:solidFill>
                          <a:effectLst/>
                          <a:latin typeface="Noto Sans" panose="020B0502040504020204" pitchFamily="34" charset="0"/>
                        </a:rPr>
                        <a:t>O kadar huzursuz olmak ki hareketsiz oturmak zor</a:t>
                      </a:r>
                      <a:endParaRPr lang="tr-TR" sz="1300">
                        <a:effectLst/>
                      </a:endParaRPr>
                    </a:p>
                  </a:txBody>
                  <a:tcPr marL="21767" marR="21767" marT="21767" marB="21767" anchor="ctr">
                    <a:lnL>
                      <a:noFill/>
                    </a:lnL>
                    <a:lnR>
                      <a:noFill/>
                    </a:lnR>
                    <a:lnT>
                      <a:noFill/>
                    </a:lnT>
                    <a:lnB>
                      <a:noFill/>
                    </a:lnB>
                    <a:solidFill>
                      <a:srgbClr val="FFFFFF"/>
                    </a:solidFill>
                  </a:tcPr>
                </a:tc>
                <a:tc hMerge="1">
                  <a:txBody>
                    <a:bodyPr/>
                    <a:lstStyle/>
                    <a:p>
                      <a:endParaRPr lang="tr-TR"/>
                    </a:p>
                  </a:txBody>
                  <a:tcPr/>
                </a:tc>
                <a:extLst>
                  <a:ext uri="{0D108BD9-81ED-4DB2-BD59-A6C34878D82A}">
                    <a16:rowId xmlns:a16="http://schemas.microsoft.com/office/drawing/2014/main" val="1583565153"/>
                  </a:ext>
                </a:extLst>
              </a:tr>
              <a:tr h="485848">
                <a:tc>
                  <a:txBody>
                    <a:bodyPr/>
                    <a:lstStyle/>
                    <a:p>
                      <a:br>
                        <a:rPr lang="tr-TR" sz="1300">
                          <a:effectLst/>
                        </a:rPr>
                      </a:br>
                      <a:endParaRPr lang="tr-TR" sz="1300">
                        <a:effectLst/>
                      </a:endParaRPr>
                    </a:p>
                  </a:txBody>
                  <a:tcPr marL="21767" marR="21767" marT="21767" marB="21767" anchor="ctr">
                    <a:lnL>
                      <a:noFill/>
                    </a:lnL>
                    <a:lnR>
                      <a:noFill/>
                    </a:lnR>
                    <a:lnT>
                      <a:noFill/>
                    </a:lnT>
                    <a:lnB>
                      <a:noFill/>
                    </a:lnB>
                    <a:solidFill>
                      <a:srgbClr val="FFFFFF"/>
                    </a:solidFill>
                  </a:tcPr>
                </a:tc>
                <a:tc>
                  <a:txBody>
                    <a:bodyPr/>
                    <a:lstStyle/>
                    <a:p>
                      <a:r>
                        <a:rPr lang="tr-TR" sz="1300">
                          <a:effectLst/>
                        </a:rPr>
                        <a:t>      </a:t>
                      </a:r>
                    </a:p>
                  </a:txBody>
                  <a:tcPr marL="21767" marR="21767" marT="21767" marB="21767" anchor="ctr">
                    <a:lnL>
                      <a:noFill/>
                    </a:lnL>
                    <a:lnR>
                      <a:noFill/>
                    </a:lnR>
                    <a:lnT>
                      <a:noFill/>
                    </a:lnT>
                    <a:lnB>
                      <a:noFill/>
                    </a:lnB>
                    <a:solidFill>
                      <a:srgbClr val="FFFFFF"/>
                    </a:solidFill>
                  </a:tcPr>
                </a:tc>
                <a:extLst>
                  <a:ext uri="{0D108BD9-81ED-4DB2-BD59-A6C34878D82A}">
                    <a16:rowId xmlns:a16="http://schemas.microsoft.com/office/drawing/2014/main" val="1873279929"/>
                  </a:ext>
                </a:extLst>
              </a:tr>
              <a:tr h="288387">
                <a:tc gridSpan="2">
                  <a:txBody>
                    <a:bodyPr/>
                    <a:lstStyle/>
                    <a:p>
                      <a:r>
                        <a:rPr lang="tr-TR" sz="1300" b="1" i="0" u="none" strike="noStrike">
                          <a:solidFill>
                            <a:srgbClr val="1E4149"/>
                          </a:solidFill>
                          <a:effectLst/>
                          <a:latin typeface="Noto Sans" panose="020B0502040504020204" pitchFamily="34" charset="0"/>
                        </a:rPr>
                        <a:t>Kolayca sinirlenmek veya sinirlenmek</a:t>
                      </a:r>
                      <a:endParaRPr lang="tr-TR" sz="1300">
                        <a:effectLst/>
                      </a:endParaRPr>
                    </a:p>
                  </a:txBody>
                  <a:tcPr marL="21767" marR="21767" marT="21767" marB="21767" anchor="ctr">
                    <a:lnL>
                      <a:noFill/>
                    </a:lnL>
                    <a:lnR>
                      <a:noFill/>
                    </a:lnR>
                    <a:lnT>
                      <a:noFill/>
                    </a:lnT>
                    <a:lnB>
                      <a:noFill/>
                    </a:lnB>
                    <a:solidFill>
                      <a:srgbClr val="FFFFFF"/>
                    </a:solidFill>
                  </a:tcPr>
                </a:tc>
                <a:tc hMerge="1">
                  <a:txBody>
                    <a:bodyPr/>
                    <a:lstStyle/>
                    <a:p>
                      <a:endParaRPr lang="tr-TR"/>
                    </a:p>
                  </a:txBody>
                  <a:tcPr/>
                </a:tc>
                <a:extLst>
                  <a:ext uri="{0D108BD9-81ED-4DB2-BD59-A6C34878D82A}">
                    <a16:rowId xmlns:a16="http://schemas.microsoft.com/office/drawing/2014/main" val="1857621655"/>
                  </a:ext>
                </a:extLst>
              </a:tr>
              <a:tr h="485848">
                <a:tc>
                  <a:txBody>
                    <a:bodyPr/>
                    <a:lstStyle/>
                    <a:p>
                      <a:br>
                        <a:rPr lang="tr-TR" sz="1300">
                          <a:effectLst/>
                        </a:rPr>
                      </a:br>
                      <a:endParaRPr lang="tr-TR" sz="1300">
                        <a:effectLst/>
                      </a:endParaRPr>
                    </a:p>
                  </a:txBody>
                  <a:tcPr marL="21767" marR="21767" marT="21767" marB="21767" anchor="ctr">
                    <a:lnL>
                      <a:noFill/>
                    </a:lnL>
                    <a:lnR>
                      <a:noFill/>
                    </a:lnR>
                    <a:lnT>
                      <a:noFill/>
                    </a:lnT>
                    <a:lnB>
                      <a:noFill/>
                    </a:lnB>
                    <a:solidFill>
                      <a:srgbClr val="FFFFFF"/>
                    </a:solidFill>
                  </a:tcPr>
                </a:tc>
                <a:tc>
                  <a:txBody>
                    <a:bodyPr/>
                    <a:lstStyle/>
                    <a:p>
                      <a:r>
                        <a:rPr lang="tr-TR" sz="1300">
                          <a:effectLst/>
                        </a:rPr>
                        <a:t>      </a:t>
                      </a:r>
                    </a:p>
                  </a:txBody>
                  <a:tcPr marL="21767" marR="21767" marT="21767" marB="21767" anchor="ctr">
                    <a:lnL>
                      <a:noFill/>
                    </a:lnL>
                    <a:lnR>
                      <a:noFill/>
                    </a:lnR>
                    <a:lnT>
                      <a:noFill/>
                    </a:lnT>
                    <a:lnB>
                      <a:noFill/>
                    </a:lnB>
                    <a:solidFill>
                      <a:srgbClr val="FFFFFF"/>
                    </a:solidFill>
                  </a:tcPr>
                </a:tc>
                <a:extLst>
                  <a:ext uri="{0D108BD9-81ED-4DB2-BD59-A6C34878D82A}">
                    <a16:rowId xmlns:a16="http://schemas.microsoft.com/office/drawing/2014/main" val="2374917118"/>
                  </a:ext>
                </a:extLst>
              </a:tr>
              <a:tr h="288387">
                <a:tc gridSpan="2">
                  <a:txBody>
                    <a:bodyPr/>
                    <a:lstStyle/>
                    <a:p>
                      <a:r>
                        <a:rPr lang="tr-TR" sz="1300" b="1" i="0" u="none" strike="noStrike" dirty="0">
                          <a:solidFill>
                            <a:srgbClr val="1E4149"/>
                          </a:solidFill>
                          <a:effectLst/>
                          <a:latin typeface="Noto Sans" panose="020B0502040504020204" pitchFamily="34" charset="0"/>
                        </a:rPr>
                        <a:t>Sanki kötü bir şey olacakmış gibi korkmak</a:t>
                      </a:r>
                      <a:endParaRPr lang="tr-TR" sz="1300" dirty="0">
                        <a:effectLst/>
                      </a:endParaRPr>
                    </a:p>
                  </a:txBody>
                  <a:tcPr marL="21767" marR="21767" marT="21767" marB="21767" anchor="ctr">
                    <a:lnL>
                      <a:noFill/>
                    </a:lnL>
                    <a:lnR>
                      <a:noFill/>
                    </a:lnR>
                    <a:lnT>
                      <a:noFill/>
                    </a:lnT>
                    <a:lnB>
                      <a:noFill/>
                    </a:lnB>
                    <a:solidFill>
                      <a:srgbClr val="FFFFFF"/>
                    </a:solidFill>
                  </a:tcPr>
                </a:tc>
                <a:tc hMerge="1">
                  <a:txBody>
                    <a:bodyPr/>
                    <a:lstStyle/>
                    <a:p>
                      <a:endParaRPr lang="tr-TR"/>
                    </a:p>
                  </a:txBody>
                  <a:tcPr/>
                </a:tc>
                <a:extLst>
                  <a:ext uri="{0D108BD9-81ED-4DB2-BD59-A6C34878D82A}">
                    <a16:rowId xmlns:a16="http://schemas.microsoft.com/office/drawing/2014/main" val="1791354581"/>
                  </a:ext>
                </a:extLst>
              </a:tr>
            </a:tbl>
          </a:graphicData>
        </a:graphic>
      </p:graphicFrame>
      <p:sp>
        <p:nvSpPr>
          <p:cNvPr id="10" name="Metin kutusu 9">
            <a:extLst>
              <a:ext uri="{FF2B5EF4-FFF2-40B4-BE49-F238E27FC236}">
                <a16:creationId xmlns:a16="http://schemas.microsoft.com/office/drawing/2014/main" id="{27A7CC76-F7DC-3A10-66BE-1F5338534E52}"/>
              </a:ext>
            </a:extLst>
          </p:cNvPr>
          <p:cNvSpPr txBox="1"/>
          <p:nvPr/>
        </p:nvSpPr>
        <p:spPr>
          <a:xfrm>
            <a:off x="346116" y="2816677"/>
            <a:ext cx="6098582" cy="1477328"/>
          </a:xfrm>
          <a:prstGeom prst="rect">
            <a:avLst/>
          </a:prstGeom>
          <a:noFill/>
        </p:spPr>
        <p:txBody>
          <a:bodyPr wrap="square">
            <a:spAutoFit/>
          </a:bodyPr>
          <a:lstStyle/>
          <a:p>
            <a:endParaRPr lang="tr-TR" dirty="0"/>
          </a:p>
          <a:p>
            <a:r>
              <a:rPr lang="tr-TR" b="1" dirty="0"/>
              <a:t>0 ila 4 puan:	Minimal veya hiç kaygı yok</a:t>
            </a:r>
          </a:p>
          <a:p>
            <a:r>
              <a:rPr lang="tr-TR" b="1" dirty="0"/>
              <a:t>5 ila 9 puan:	Hafif kaygı</a:t>
            </a:r>
          </a:p>
          <a:p>
            <a:r>
              <a:rPr lang="tr-TR" b="1" dirty="0"/>
              <a:t>10 ila 14 puan:	Orta düzeyde kaygı</a:t>
            </a:r>
          </a:p>
          <a:p>
            <a:r>
              <a:rPr lang="tr-TR" b="1" dirty="0"/>
              <a:t>15 ila 21 puan:	Ciddi endişe</a:t>
            </a:r>
          </a:p>
        </p:txBody>
      </p:sp>
      <p:sp>
        <p:nvSpPr>
          <p:cNvPr id="11" name="Başlık 10">
            <a:extLst>
              <a:ext uri="{FF2B5EF4-FFF2-40B4-BE49-F238E27FC236}">
                <a16:creationId xmlns:a16="http://schemas.microsoft.com/office/drawing/2014/main" id="{D8FFE8F2-48CF-0DA5-8A6A-C6A446E23B9F}"/>
              </a:ext>
            </a:extLst>
          </p:cNvPr>
          <p:cNvSpPr>
            <a:spLocks noGrp="1"/>
          </p:cNvSpPr>
          <p:nvPr>
            <p:ph type="title"/>
          </p:nvPr>
        </p:nvSpPr>
        <p:spPr>
          <a:xfrm>
            <a:off x="-409523" y="1797554"/>
            <a:ext cx="6505523" cy="1019123"/>
          </a:xfrm>
        </p:spPr>
        <p:txBody>
          <a:bodyPr/>
          <a:lstStyle/>
          <a:p>
            <a:r>
              <a:rPr lang="tr-TR" dirty="0"/>
              <a:t>GAD-7 ÖLÇEĞİ</a:t>
            </a:r>
          </a:p>
        </p:txBody>
      </p:sp>
    </p:spTree>
    <p:extLst>
      <p:ext uri="{BB962C8B-B14F-4D97-AF65-F5344CB8AC3E}">
        <p14:creationId xmlns:p14="http://schemas.microsoft.com/office/powerpoint/2010/main" val="3976366454"/>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B0920181-B709-1FDB-F618-D7248D521847}"/>
              </a:ext>
            </a:extLst>
          </p:cNvPr>
          <p:cNvPicPr>
            <a:picLocks noGrp="1" noChangeAspect="1"/>
          </p:cNvPicPr>
          <p:nvPr>
            <p:ph idx="1"/>
          </p:nvPr>
        </p:nvPicPr>
        <p:blipFill>
          <a:blip r:embed="rId2"/>
          <a:stretch>
            <a:fillRect/>
          </a:stretch>
        </p:blipFill>
        <p:spPr>
          <a:xfrm>
            <a:off x="3171539" y="118181"/>
            <a:ext cx="4833208" cy="6939137"/>
          </a:xfrm>
          <a:prstGeom prst="rect">
            <a:avLst/>
          </a:prstGeom>
        </p:spPr>
      </p:pic>
    </p:spTree>
    <p:extLst>
      <p:ext uri="{BB962C8B-B14F-4D97-AF65-F5344CB8AC3E}">
        <p14:creationId xmlns:p14="http://schemas.microsoft.com/office/powerpoint/2010/main" val="2818155996"/>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Nesne 5">
            <a:extLst>
              <a:ext uri="{FF2B5EF4-FFF2-40B4-BE49-F238E27FC236}">
                <a16:creationId xmlns:a16="http://schemas.microsoft.com/office/drawing/2014/main" id="{060BFA2C-25FC-DCFC-2189-2BDEB4884A78}"/>
              </a:ext>
            </a:extLst>
          </p:cNvPr>
          <p:cNvGraphicFramePr>
            <a:graphicFrameLocks noChangeAspect="1"/>
          </p:cNvGraphicFramePr>
          <p:nvPr>
            <p:extLst>
              <p:ext uri="{D42A27DB-BD31-4B8C-83A1-F6EECF244321}">
                <p14:modId xmlns:p14="http://schemas.microsoft.com/office/powerpoint/2010/main" val="209849670"/>
              </p:ext>
            </p:extLst>
          </p:nvPr>
        </p:nvGraphicFramePr>
        <p:xfrm>
          <a:off x="900364" y="33649"/>
          <a:ext cx="5597970" cy="6722685"/>
        </p:xfrm>
        <a:graphic>
          <a:graphicData uri="http://schemas.openxmlformats.org/presentationml/2006/ole">
            <mc:AlternateContent xmlns:mc="http://schemas.openxmlformats.org/markup-compatibility/2006">
              <mc:Choice xmlns:v="urn:schemas-microsoft-com:vml" Requires="v">
                <p:oleObj name="Document" r:id="rId2" imgW="7064968" imgH="8483305" progId="Word.Document.12">
                  <p:embed/>
                </p:oleObj>
              </mc:Choice>
              <mc:Fallback>
                <p:oleObj name="Document" r:id="rId2" imgW="7064968" imgH="8483305" progId="Word.Document.12">
                  <p:embed/>
                  <p:pic>
                    <p:nvPicPr>
                      <p:cNvPr id="6" name="Nesne 5">
                        <a:extLst>
                          <a:ext uri="{FF2B5EF4-FFF2-40B4-BE49-F238E27FC236}">
                            <a16:creationId xmlns:a16="http://schemas.microsoft.com/office/drawing/2014/main" id="{060BFA2C-25FC-DCFC-2189-2BDEB4884A78}"/>
                          </a:ext>
                        </a:extLst>
                      </p:cNvPr>
                      <p:cNvPicPr/>
                      <p:nvPr/>
                    </p:nvPicPr>
                    <p:blipFill>
                      <a:blip r:embed="rId3"/>
                      <a:stretch>
                        <a:fillRect/>
                      </a:stretch>
                    </p:blipFill>
                    <p:spPr>
                      <a:xfrm>
                        <a:off x="900364" y="33649"/>
                        <a:ext cx="5597970" cy="6722685"/>
                      </a:xfrm>
                      <a:prstGeom prst="rect">
                        <a:avLst/>
                      </a:prstGeom>
                    </p:spPr>
                  </p:pic>
                </p:oleObj>
              </mc:Fallback>
            </mc:AlternateContent>
          </a:graphicData>
        </a:graphic>
      </p:graphicFrame>
      <p:grpSp>
        <p:nvGrpSpPr>
          <p:cNvPr id="7" name="Group 6771">
            <a:extLst>
              <a:ext uri="{FF2B5EF4-FFF2-40B4-BE49-F238E27FC236}">
                <a16:creationId xmlns:a16="http://schemas.microsoft.com/office/drawing/2014/main" id="{DFE14118-05C5-DB61-9900-44DD0BEAFB7D}"/>
              </a:ext>
            </a:extLst>
          </p:cNvPr>
          <p:cNvGrpSpPr/>
          <p:nvPr/>
        </p:nvGrpSpPr>
        <p:grpSpPr>
          <a:xfrm>
            <a:off x="7607673" y="3119120"/>
            <a:ext cx="3669018" cy="619760"/>
            <a:chOff x="0" y="0"/>
            <a:chExt cx="3669155" cy="619849"/>
          </a:xfrm>
        </p:grpSpPr>
        <p:pic>
          <p:nvPicPr>
            <p:cNvPr id="8" name="Picture 572">
              <a:extLst>
                <a:ext uri="{FF2B5EF4-FFF2-40B4-BE49-F238E27FC236}">
                  <a16:creationId xmlns:a16="http://schemas.microsoft.com/office/drawing/2014/main" id="{8B571D99-C550-0A09-CD9C-E55964CA7B3D}"/>
                </a:ext>
              </a:extLst>
            </p:cNvPr>
            <p:cNvPicPr/>
            <p:nvPr/>
          </p:nvPicPr>
          <p:blipFill>
            <a:blip r:embed="rId4"/>
            <a:stretch>
              <a:fillRect/>
            </a:stretch>
          </p:blipFill>
          <p:spPr>
            <a:xfrm>
              <a:off x="2513076" y="41491"/>
              <a:ext cx="697992" cy="578358"/>
            </a:xfrm>
            <a:prstGeom prst="rect">
              <a:avLst/>
            </a:prstGeom>
          </p:spPr>
        </p:pic>
        <p:pic>
          <p:nvPicPr>
            <p:cNvPr id="9" name="Picture 574">
              <a:extLst>
                <a:ext uri="{FF2B5EF4-FFF2-40B4-BE49-F238E27FC236}">
                  <a16:creationId xmlns:a16="http://schemas.microsoft.com/office/drawing/2014/main" id="{B4D69FE8-47F1-7A36-A581-0C2422CD0F24}"/>
                </a:ext>
              </a:extLst>
            </p:cNvPr>
            <p:cNvPicPr/>
            <p:nvPr/>
          </p:nvPicPr>
          <p:blipFill>
            <a:blip r:embed="rId5"/>
            <a:stretch>
              <a:fillRect/>
            </a:stretch>
          </p:blipFill>
          <p:spPr>
            <a:xfrm>
              <a:off x="2605278" y="41490"/>
              <a:ext cx="505968" cy="361188"/>
            </a:xfrm>
            <a:prstGeom prst="rect">
              <a:avLst/>
            </a:prstGeom>
          </p:spPr>
        </p:pic>
        <p:sp>
          <p:nvSpPr>
            <p:cNvPr id="10" name="Rectangle 575">
              <a:extLst>
                <a:ext uri="{FF2B5EF4-FFF2-40B4-BE49-F238E27FC236}">
                  <a16:creationId xmlns:a16="http://schemas.microsoft.com/office/drawing/2014/main" id="{B8099DF4-9504-2F94-6C79-85DE447F8685}"/>
                </a:ext>
              </a:extLst>
            </p:cNvPr>
            <p:cNvSpPr/>
            <p:nvPr/>
          </p:nvSpPr>
          <p:spPr>
            <a:xfrm>
              <a:off x="3118866" y="298856"/>
              <a:ext cx="41915" cy="188905"/>
            </a:xfrm>
            <a:prstGeom prst="rect">
              <a:avLst/>
            </a:prstGeom>
            <a:ln>
              <a:noFill/>
            </a:ln>
          </p:spPr>
          <p:txBody>
            <a:bodyPr vert="horz" lIns="0" tIns="0" rIns="0" bIns="0" rtlCol="0">
              <a:noAutofit/>
            </a:bodyPr>
            <a:lstStyle/>
            <a:p>
              <a:pPr>
                <a:lnSpc>
                  <a:spcPct val="107000"/>
                </a:lnSpc>
                <a:spcAft>
                  <a:spcPts val="800"/>
                </a:spcAft>
              </a:pPr>
              <a:r>
                <a:rPr lang="tr-TR" sz="1100" kern="100">
                  <a:solidFill>
                    <a:srgbClr val="000000"/>
                  </a:solidFill>
                  <a:effectLst/>
                  <a:latin typeface="Calibri" panose="020F0502020204030204" pitchFamily="34" charset="0"/>
                  <a:ea typeface="Calibri" panose="020F0502020204030204" pitchFamily="34" charset="0"/>
                </a:rPr>
                <a:t> </a:t>
              </a:r>
            </a:p>
          </p:txBody>
        </p:sp>
        <p:pic>
          <p:nvPicPr>
            <p:cNvPr id="11" name="Picture 581">
              <a:extLst>
                <a:ext uri="{FF2B5EF4-FFF2-40B4-BE49-F238E27FC236}">
                  <a16:creationId xmlns:a16="http://schemas.microsoft.com/office/drawing/2014/main" id="{ECE75AD2-4FD3-7E16-E060-B8E9C1D03B56}"/>
                </a:ext>
              </a:extLst>
            </p:cNvPr>
            <p:cNvPicPr/>
            <p:nvPr/>
          </p:nvPicPr>
          <p:blipFill>
            <a:blip r:embed="rId6"/>
            <a:stretch>
              <a:fillRect/>
            </a:stretch>
          </p:blipFill>
          <p:spPr>
            <a:xfrm>
              <a:off x="2274570" y="427063"/>
              <a:ext cx="1178052" cy="133350"/>
            </a:xfrm>
            <a:prstGeom prst="rect">
              <a:avLst/>
            </a:prstGeom>
          </p:spPr>
        </p:pic>
        <p:sp>
          <p:nvSpPr>
            <p:cNvPr id="12" name="Rectangle 582">
              <a:extLst>
                <a:ext uri="{FF2B5EF4-FFF2-40B4-BE49-F238E27FC236}">
                  <a16:creationId xmlns:a16="http://schemas.microsoft.com/office/drawing/2014/main" id="{A4C8A740-FD8C-BC01-8122-F1E83F421CE6}"/>
                </a:ext>
              </a:extLst>
            </p:cNvPr>
            <p:cNvSpPr/>
            <p:nvPr/>
          </p:nvSpPr>
          <p:spPr>
            <a:xfrm>
              <a:off x="2378202" y="431165"/>
              <a:ext cx="1290953" cy="166197"/>
            </a:xfrm>
            <a:prstGeom prst="rect">
              <a:avLst/>
            </a:prstGeom>
            <a:ln>
              <a:noFill/>
            </a:ln>
          </p:spPr>
          <p:txBody>
            <a:bodyPr vert="horz" lIns="0" tIns="0" rIns="0" bIns="0" rtlCol="0">
              <a:noAutofit/>
            </a:bodyPr>
            <a:lstStyle/>
            <a:p>
              <a:pPr>
                <a:lnSpc>
                  <a:spcPct val="107000"/>
                </a:lnSpc>
                <a:spcAft>
                  <a:spcPts val="800"/>
                </a:spcAft>
              </a:pPr>
              <a:r>
                <a:rPr lang="tr-TR" sz="800" kern="100">
                  <a:solidFill>
                    <a:srgbClr val="7E7E7E"/>
                  </a:solidFill>
                  <a:effectLst/>
                  <a:latin typeface="Calibri" panose="020F0502020204030204" pitchFamily="34" charset="0"/>
                  <a:ea typeface="Calibri" panose="020F0502020204030204" pitchFamily="34" charset="0"/>
                </a:rPr>
                <a:t>www.ftronline.com</a:t>
              </a:r>
              <a:endParaRPr lang="tr-TR" sz="1100" kern="100">
                <a:solidFill>
                  <a:srgbClr val="000000"/>
                </a:solidFill>
                <a:effectLst/>
                <a:latin typeface="Calibri" panose="020F0502020204030204" pitchFamily="34" charset="0"/>
                <a:ea typeface="Calibri" panose="020F0502020204030204" pitchFamily="34" charset="0"/>
              </a:endParaRPr>
            </a:p>
          </p:txBody>
        </p:sp>
        <p:sp>
          <p:nvSpPr>
            <p:cNvPr id="13" name="Rectangle 583">
              <a:extLst>
                <a:ext uri="{FF2B5EF4-FFF2-40B4-BE49-F238E27FC236}">
                  <a16:creationId xmlns:a16="http://schemas.microsoft.com/office/drawing/2014/main" id="{813EA237-E160-8BAE-A3AA-1E43AEBB33D3}"/>
                </a:ext>
              </a:extLst>
            </p:cNvPr>
            <p:cNvSpPr/>
            <p:nvPr/>
          </p:nvSpPr>
          <p:spPr>
            <a:xfrm>
              <a:off x="3348990" y="431165"/>
              <a:ext cx="33697" cy="166197"/>
            </a:xfrm>
            <a:prstGeom prst="rect">
              <a:avLst/>
            </a:prstGeom>
            <a:ln>
              <a:noFill/>
            </a:ln>
          </p:spPr>
          <p:txBody>
            <a:bodyPr vert="horz" lIns="0" tIns="0" rIns="0" bIns="0" rtlCol="0">
              <a:noAutofit/>
            </a:bodyPr>
            <a:lstStyle/>
            <a:p>
              <a:pPr>
                <a:lnSpc>
                  <a:spcPct val="107000"/>
                </a:lnSpc>
                <a:spcAft>
                  <a:spcPts val="800"/>
                </a:spcAft>
              </a:pPr>
              <a:r>
                <a:rPr lang="tr-TR" sz="800" kern="100">
                  <a:solidFill>
                    <a:srgbClr val="7E7E7E"/>
                  </a:solidFill>
                  <a:effectLst/>
                  <a:latin typeface="Calibri" panose="020F0502020204030204" pitchFamily="34" charset="0"/>
                  <a:ea typeface="Calibri" panose="020F0502020204030204" pitchFamily="34" charset="0"/>
                </a:rPr>
                <a:t> </a:t>
              </a:r>
              <a:endParaRPr lang="tr-TR" sz="1100" kern="100">
                <a:solidFill>
                  <a:srgbClr val="000000"/>
                </a:solidFill>
                <a:effectLst/>
                <a:latin typeface="Calibri" panose="020F0502020204030204" pitchFamily="34" charset="0"/>
                <a:ea typeface="Calibri" panose="020F0502020204030204" pitchFamily="34" charset="0"/>
              </a:endParaRPr>
            </a:p>
          </p:txBody>
        </p:sp>
        <p:sp>
          <p:nvSpPr>
            <p:cNvPr id="14" name="Shape 592">
              <a:extLst>
                <a:ext uri="{FF2B5EF4-FFF2-40B4-BE49-F238E27FC236}">
                  <a16:creationId xmlns:a16="http://schemas.microsoft.com/office/drawing/2014/main" id="{1FCDA00E-F888-F4A5-BE56-84CB866078BD}"/>
                </a:ext>
              </a:extLst>
            </p:cNvPr>
            <p:cNvSpPr/>
            <p:nvPr/>
          </p:nvSpPr>
          <p:spPr>
            <a:xfrm>
              <a:off x="0" y="0"/>
              <a:ext cx="2336165" cy="355600"/>
            </a:xfrm>
            <a:custGeom>
              <a:avLst/>
              <a:gdLst/>
              <a:ahLst/>
              <a:cxnLst/>
              <a:rect l="0" t="0" r="0" b="0"/>
              <a:pathLst>
                <a:path w="2336165" h="355600">
                  <a:moveTo>
                    <a:pt x="0" y="0"/>
                  </a:moveTo>
                  <a:lnTo>
                    <a:pt x="2336165" y="0"/>
                  </a:lnTo>
                  <a:lnTo>
                    <a:pt x="2336165" y="355600"/>
                  </a:lnTo>
                  <a:lnTo>
                    <a:pt x="0" y="355600"/>
                  </a:lnTo>
                  <a:lnTo>
                    <a:pt x="0" y="0"/>
                  </a:lnTo>
                  <a:close/>
                </a:path>
              </a:pathLst>
            </a:custGeom>
            <a:ln w="15875" cap="flat">
              <a:miter lim="101600"/>
            </a:ln>
          </p:spPr>
          <p:style>
            <a:lnRef idx="1">
              <a:srgbClr val="FF822D"/>
            </a:lnRef>
            <a:fillRef idx="0">
              <a:srgbClr val="FFFFFF"/>
            </a:fillRef>
            <a:effectRef idx="0">
              <a:scrgbClr r="0" g="0" b="0"/>
            </a:effectRef>
            <a:fontRef idx="none"/>
          </p:style>
          <p:txBody>
            <a:bodyPr/>
            <a:lstStyle/>
            <a:p>
              <a:endParaRPr lang="tr-TR"/>
            </a:p>
          </p:txBody>
        </p:sp>
        <p:pic>
          <p:nvPicPr>
            <p:cNvPr id="15" name="Picture 594">
              <a:extLst>
                <a:ext uri="{FF2B5EF4-FFF2-40B4-BE49-F238E27FC236}">
                  <a16:creationId xmlns:a16="http://schemas.microsoft.com/office/drawing/2014/main" id="{F61AF216-0C58-0F5A-BDCE-947BD0740F8F}"/>
                </a:ext>
              </a:extLst>
            </p:cNvPr>
            <p:cNvPicPr/>
            <p:nvPr/>
          </p:nvPicPr>
          <p:blipFill>
            <a:blip r:embed="rId7"/>
            <a:stretch>
              <a:fillRect/>
            </a:stretch>
          </p:blipFill>
          <p:spPr>
            <a:xfrm>
              <a:off x="8382" y="43776"/>
              <a:ext cx="2320290" cy="304038"/>
            </a:xfrm>
            <a:prstGeom prst="rect">
              <a:avLst/>
            </a:prstGeom>
          </p:spPr>
        </p:pic>
        <p:sp>
          <p:nvSpPr>
            <p:cNvPr id="16" name="Rectangle 4698">
              <a:extLst>
                <a:ext uri="{FF2B5EF4-FFF2-40B4-BE49-F238E27FC236}">
                  <a16:creationId xmlns:a16="http://schemas.microsoft.com/office/drawing/2014/main" id="{A9C7DD2E-17D1-3B9B-5093-499517807221}"/>
                </a:ext>
              </a:extLst>
            </p:cNvPr>
            <p:cNvSpPr/>
            <p:nvPr/>
          </p:nvSpPr>
          <p:spPr>
            <a:xfrm>
              <a:off x="155448" y="113223"/>
              <a:ext cx="288006" cy="237949"/>
            </a:xfrm>
            <a:prstGeom prst="rect">
              <a:avLst/>
            </a:prstGeom>
            <a:ln>
              <a:noFill/>
            </a:ln>
          </p:spPr>
          <p:txBody>
            <a:bodyPr vert="horz" lIns="0" tIns="0" rIns="0" bIns="0" rtlCol="0">
              <a:noAutofit/>
            </a:bodyPr>
            <a:lstStyle/>
            <a:p>
              <a:pPr>
                <a:lnSpc>
                  <a:spcPct val="107000"/>
                </a:lnSpc>
                <a:spcAft>
                  <a:spcPts val="800"/>
                </a:spcAft>
              </a:pPr>
              <a:r>
                <a:rPr lang="tr-TR" sz="1100" kern="100">
                  <a:solidFill>
                    <a:srgbClr val="000000"/>
                  </a:solidFill>
                  <a:effectLst/>
                  <a:latin typeface="Calibri" panose="020F0502020204030204" pitchFamily="34" charset="0"/>
                  <a:ea typeface="Calibri" panose="020F0502020204030204" pitchFamily="34" charset="0"/>
                </a:rPr>
                <a:t>&lt;21:</a:t>
              </a:r>
            </a:p>
          </p:txBody>
        </p:sp>
        <p:sp>
          <p:nvSpPr>
            <p:cNvPr id="17" name="Rectangle 4699">
              <a:extLst>
                <a:ext uri="{FF2B5EF4-FFF2-40B4-BE49-F238E27FC236}">
                  <a16:creationId xmlns:a16="http://schemas.microsoft.com/office/drawing/2014/main" id="{F68D62ED-A6AE-5B9D-AD76-E9218BEBF1E8}"/>
                </a:ext>
              </a:extLst>
            </p:cNvPr>
            <p:cNvSpPr/>
            <p:nvPr/>
          </p:nvSpPr>
          <p:spPr>
            <a:xfrm>
              <a:off x="371938" y="113223"/>
              <a:ext cx="2538898" cy="237949"/>
            </a:xfrm>
            <a:prstGeom prst="rect">
              <a:avLst/>
            </a:prstGeom>
            <a:ln>
              <a:noFill/>
            </a:ln>
          </p:spPr>
          <p:txBody>
            <a:bodyPr vert="horz" lIns="0" tIns="0" rIns="0" bIns="0" rtlCol="0">
              <a:noAutofit/>
            </a:bodyPr>
            <a:lstStyle/>
            <a:p>
              <a:pPr>
                <a:lnSpc>
                  <a:spcPct val="107000"/>
                </a:lnSpc>
                <a:spcAft>
                  <a:spcPts val="800"/>
                </a:spcAft>
              </a:pPr>
              <a:r>
                <a:rPr lang="tr-TR" sz="1100" kern="100" spc="-30" dirty="0">
                  <a:solidFill>
                    <a:srgbClr val="000000"/>
                  </a:solidFill>
                  <a:effectLst/>
                  <a:latin typeface="Calibri" panose="020F0502020204030204" pitchFamily="34" charset="0"/>
                  <a:ea typeface="Calibri" panose="020F0502020204030204" pitchFamily="34" charset="0"/>
                </a:rPr>
                <a:t> </a:t>
              </a:r>
              <a:r>
                <a:rPr lang="tr-TR" sz="1100" kern="100" dirty="0">
                  <a:solidFill>
                    <a:srgbClr val="000000"/>
                  </a:solidFill>
                  <a:effectLst/>
                  <a:latin typeface="Calibri" panose="020F0502020204030204" pitchFamily="34" charset="0"/>
                  <a:ea typeface="Calibri" panose="020F0502020204030204" pitchFamily="34" charset="0"/>
                </a:rPr>
                <a:t>hafif</a:t>
              </a:r>
              <a:r>
                <a:rPr lang="tr-TR" sz="1100" kern="100" spc="-30" dirty="0">
                  <a:solidFill>
                    <a:srgbClr val="000000"/>
                  </a:solidFill>
                  <a:effectLst/>
                  <a:latin typeface="Calibri" panose="020F0502020204030204" pitchFamily="34" charset="0"/>
                  <a:ea typeface="Calibri" panose="020F0502020204030204" pitchFamily="34" charset="0"/>
                </a:rPr>
                <a:t>   </a:t>
              </a:r>
              <a:r>
                <a:rPr lang="tr-TR" sz="1100" kern="100" dirty="0">
                  <a:solidFill>
                    <a:srgbClr val="000000"/>
                  </a:solidFill>
                  <a:effectLst/>
                  <a:latin typeface="Calibri" panose="020F0502020204030204" pitchFamily="34" charset="0"/>
                  <a:ea typeface="Calibri" panose="020F0502020204030204" pitchFamily="34" charset="0"/>
                </a:rPr>
                <a:t>|</a:t>
              </a:r>
              <a:r>
                <a:rPr lang="tr-TR" sz="1100" kern="100" spc="-25" dirty="0">
                  <a:solidFill>
                    <a:srgbClr val="000000"/>
                  </a:solidFill>
                  <a:effectLst/>
                  <a:latin typeface="Calibri" panose="020F0502020204030204" pitchFamily="34" charset="0"/>
                  <a:ea typeface="Calibri" panose="020F0502020204030204" pitchFamily="34" charset="0"/>
                </a:rPr>
                <a:t> </a:t>
              </a:r>
              <a:r>
                <a:rPr lang="tr-TR" sz="1100" kern="100" spc="-30" dirty="0">
                  <a:solidFill>
                    <a:srgbClr val="000000"/>
                  </a:solidFill>
                  <a:effectLst/>
                  <a:latin typeface="Calibri" panose="020F0502020204030204" pitchFamily="34" charset="0"/>
                  <a:ea typeface="Calibri" panose="020F0502020204030204" pitchFamily="34" charset="0"/>
                </a:rPr>
                <a:t>  </a:t>
              </a:r>
              <a:r>
                <a:rPr lang="tr-TR" sz="1100" kern="100" dirty="0">
                  <a:solidFill>
                    <a:srgbClr val="000000"/>
                  </a:solidFill>
                  <a:effectLst/>
                  <a:latin typeface="Calibri" panose="020F0502020204030204" pitchFamily="34" charset="0"/>
                  <a:ea typeface="Calibri" panose="020F0502020204030204" pitchFamily="34" charset="0"/>
                </a:rPr>
                <a:t>22-35:</a:t>
              </a:r>
              <a:r>
                <a:rPr lang="tr-TR" sz="1100" kern="100" spc="-30" dirty="0">
                  <a:solidFill>
                    <a:srgbClr val="000000"/>
                  </a:solidFill>
                  <a:effectLst/>
                  <a:latin typeface="Calibri" panose="020F0502020204030204" pitchFamily="34" charset="0"/>
                  <a:ea typeface="Calibri" panose="020F0502020204030204" pitchFamily="34" charset="0"/>
                </a:rPr>
                <a:t> </a:t>
              </a:r>
              <a:r>
                <a:rPr lang="tr-TR" sz="1100" kern="100" dirty="0">
                  <a:solidFill>
                    <a:srgbClr val="000000"/>
                  </a:solidFill>
                  <a:effectLst/>
                  <a:latin typeface="Calibri" panose="020F0502020204030204" pitchFamily="34" charset="0"/>
                  <a:ea typeface="Calibri" panose="020F0502020204030204" pitchFamily="34" charset="0"/>
                </a:rPr>
                <a:t>orta</a:t>
              </a:r>
              <a:r>
                <a:rPr lang="tr-TR" sz="1100" kern="100" spc="-30" dirty="0">
                  <a:solidFill>
                    <a:srgbClr val="000000"/>
                  </a:solidFill>
                  <a:effectLst/>
                  <a:latin typeface="Calibri" panose="020F0502020204030204" pitchFamily="34" charset="0"/>
                  <a:ea typeface="Calibri" panose="020F0502020204030204" pitchFamily="34" charset="0"/>
                </a:rPr>
                <a:t>   </a:t>
              </a:r>
              <a:r>
                <a:rPr lang="tr-TR" sz="1100" kern="100" dirty="0">
                  <a:solidFill>
                    <a:srgbClr val="000000"/>
                  </a:solidFill>
                  <a:effectLst/>
                  <a:latin typeface="Calibri" panose="020F0502020204030204" pitchFamily="34" charset="0"/>
                  <a:ea typeface="Calibri" panose="020F0502020204030204" pitchFamily="34" charset="0"/>
                </a:rPr>
                <a:t>|</a:t>
              </a:r>
              <a:r>
                <a:rPr lang="tr-TR" sz="1100" kern="100" spc="-30" dirty="0">
                  <a:solidFill>
                    <a:srgbClr val="000000"/>
                  </a:solidFill>
                  <a:effectLst/>
                  <a:latin typeface="Calibri" panose="020F0502020204030204" pitchFamily="34" charset="0"/>
                  <a:ea typeface="Calibri" panose="020F0502020204030204" pitchFamily="34" charset="0"/>
                </a:rPr>
                <a:t> </a:t>
              </a:r>
              <a:r>
                <a:rPr lang="tr-TR" sz="1100" kern="100" spc="-25" dirty="0">
                  <a:solidFill>
                    <a:srgbClr val="000000"/>
                  </a:solidFill>
                  <a:effectLst/>
                  <a:latin typeface="Calibri" panose="020F0502020204030204" pitchFamily="34" charset="0"/>
                  <a:ea typeface="Calibri" panose="020F0502020204030204" pitchFamily="34" charset="0"/>
                </a:rPr>
                <a:t> </a:t>
              </a:r>
              <a:r>
                <a:rPr lang="tr-TR" sz="1100" kern="100" dirty="0">
                  <a:solidFill>
                    <a:srgbClr val="000000"/>
                  </a:solidFill>
                  <a:effectLst/>
                  <a:latin typeface="Calibri" panose="020F0502020204030204" pitchFamily="34" charset="0"/>
                  <a:ea typeface="Calibri" panose="020F0502020204030204" pitchFamily="34" charset="0"/>
                </a:rPr>
                <a:t>&gt;36</a:t>
              </a:r>
              <a:r>
                <a:rPr lang="tr-TR" sz="1100" kern="100" spc="-35" dirty="0">
                  <a:solidFill>
                    <a:srgbClr val="000000"/>
                  </a:solidFill>
                  <a:effectLst/>
                  <a:latin typeface="Calibri" panose="020F0502020204030204" pitchFamily="34" charset="0"/>
                  <a:ea typeface="Calibri" panose="020F0502020204030204" pitchFamily="34" charset="0"/>
                </a:rPr>
                <a:t> </a:t>
              </a:r>
              <a:r>
                <a:rPr lang="tr-TR" sz="1100" kern="100" dirty="0">
                  <a:solidFill>
                    <a:srgbClr val="000000"/>
                  </a:solidFill>
                  <a:effectLst/>
                  <a:latin typeface="Calibri" panose="020F0502020204030204" pitchFamily="34" charset="0"/>
                  <a:ea typeface="Calibri" panose="020F0502020204030204" pitchFamily="34" charset="0"/>
                </a:rPr>
                <a:t>şiddetli</a:t>
              </a:r>
              <a:r>
                <a:rPr lang="tr-TR" sz="1100" kern="100" spc="-25" dirty="0">
                  <a:solidFill>
                    <a:srgbClr val="000000"/>
                  </a:solidFill>
                  <a:effectLst/>
                  <a:latin typeface="Calibri" panose="020F0502020204030204" pitchFamily="34" charset="0"/>
                  <a:ea typeface="Calibri" panose="020F0502020204030204" pitchFamily="34" charset="0"/>
                </a:rPr>
                <a:t> </a:t>
              </a:r>
              <a:endParaRPr lang="tr-TR" sz="1100" kern="100" dirty="0">
                <a:solidFill>
                  <a:srgbClr val="000000"/>
                </a:solidFill>
                <a:effectLst/>
                <a:latin typeface="Calibri" panose="020F0502020204030204" pitchFamily="34" charset="0"/>
                <a:ea typeface="Calibri" panose="020F0502020204030204" pitchFamily="34" charset="0"/>
              </a:endParaRPr>
            </a:p>
          </p:txBody>
        </p:sp>
      </p:grpSp>
      <p:sp>
        <p:nvSpPr>
          <p:cNvPr id="18" name="Başlık 17">
            <a:extLst>
              <a:ext uri="{FF2B5EF4-FFF2-40B4-BE49-F238E27FC236}">
                <a16:creationId xmlns:a16="http://schemas.microsoft.com/office/drawing/2014/main" id="{132AA761-F710-0523-3AC2-FD1C70D87333}"/>
              </a:ext>
            </a:extLst>
          </p:cNvPr>
          <p:cNvSpPr>
            <a:spLocks noGrp="1"/>
          </p:cNvSpPr>
          <p:nvPr>
            <p:ph type="title"/>
          </p:nvPr>
        </p:nvSpPr>
        <p:spPr>
          <a:xfrm>
            <a:off x="7253432" y="1859258"/>
            <a:ext cx="9578087" cy="1321571"/>
          </a:xfrm>
        </p:spPr>
        <p:txBody>
          <a:bodyPr>
            <a:normAutofit/>
          </a:bodyPr>
          <a:lstStyle/>
          <a:p>
            <a:r>
              <a:rPr lang="tr-TR" sz="2400" dirty="0"/>
              <a:t>BECK ANKSİYETE ÖLÇEĞİ</a:t>
            </a:r>
          </a:p>
        </p:txBody>
      </p:sp>
    </p:spTree>
    <p:extLst>
      <p:ext uri="{BB962C8B-B14F-4D97-AF65-F5344CB8AC3E}">
        <p14:creationId xmlns:p14="http://schemas.microsoft.com/office/powerpoint/2010/main" val="2036383669"/>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425F54-7722-75DE-A2BD-AF810D4D42A0}"/>
              </a:ext>
            </a:extLst>
          </p:cNvPr>
          <p:cNvSpPr>
            <a:spLocks noGrp="1"/>
          </p:cNvSpPr>
          <p:nvPr>
            <p:ph type="title"/>
          </p:nvPr>
        </p:nvSpPr>
        <p:spPr>
          <a:xfrm>
            <a:off x="857823" y="1305364"/>
            <a:ext cx="10026650" cy="655637"/>
          </a:xfrm>
        </p:spPr>
        <p:txBody>
          <a:bodyPr>
            <a:normAutofit/>
          </a:bodyPr>
          <a:lstStyle/>
          <a:p>
            <a:r>
              <a:rPr lang="tr-TR" sz="2400" dirty="0"/>
              <a:t> tanı kriterleri</a:t>
            </a:r>
          </a:p>
        </p:txBody>
      </p:sp>
      <p:sp>
        <p:nvSpPr>
          <p:cNvPr id="3" name="İçerik Yer Tutucusu 2">
            <a:extLst>
              <a:ext uri="{FF2B5EF4-FFF2-40B4-BE49-F238E27FC236}">
                <a16:creationId xmlns:a16="http://schemas.microsoft.com/office/drawing/2014/main" id="{37B135C3-5DA6-DD5C-EA45-B25A99C36804}"/>
              </a:ext>
            </a:extLst>
          </p:cNvPr>
          <p:cNvSpPr>
            <a:spLocks noGrp="1"/>
          </p:cNvSpPr>
          <p:nvPr>
            <p:ph idx="1"/>
          </p:nvPr>
        </p:nvSpPr>
        <p:spPr>
          <a:xfrm>
            <a:off x="318654" y="2081850"/>
            <a:ext cx="11554691" cy="5870141"/>
          </a:xfrm>
        </p:spPr>
        <p:txBody>
          <a:bodyPr>
            <a:normAutofit/>
          </a:bodyPr>
          <a:lstStyle/>
          <a:p>
            <a:pPr algn="l" fontAlgn="base"/>
            <a:r>
              <a:rPr lang="tr-TR" b="0" i="0" dirty="0">
                <a:solidFill>
                  <a:schemeClr val="tx1"/>
                </a:solidFill>
                <a:effectLst/>
                <a:latin typeface="Open Sans" panose="020B0606030504020204" pitchFamily="34" charset="0"/>
              </a:rPr>
              <a:t>DSM-5’e göre;</a:t>
            </a:r>
          </a:p>
          <a:p>
            <a:pPr algn="l" fontAlgn="base"/>
            <a:r>
              <a:rPr lang="tr-TR" b="0" i="0" dirty="0">
                <a:solidFill>
                  <a:schemeClr val="tx1"/>
                </a:solidFill>
                <a:effectLst/>
                <a:latin typeface="Open Sans" panose="020B0606030504020204" pitchFamily="34" charset="0"/>
              </a:rPr>
              <a:t>A. En az 6 aydan beri neredeyse her gün görülen, birden çok olay ve aktivite esnasında (okul ya da iş performansı gibi) oluşan aşırı kaygı ve tedirginlik durumu </a:t>
            </a:r>
          </a:p>
          <a:p>
            <a:pPr algn="l" fontAlgn="base"/>
            <a:endParaRPr lang="tr-TR" b="0" i="0" dirty="0">
              <a:solidFill>
                <a:schemeClr val="tx1"/>
              </a:solidFill>
              <a:effectLst/>
              <a:latin typeface="Open Sans" panose="020B0606030504020204" pitchFamily="34" charset="0"/>
            </a:endParaRPr>
          </a:p>
          <a:p>
            <a:pPr algn="l" fontAlgn="base"/>
            <a:r>
              <a:rPr lang="tr-TR" b="0" i="0" dirty="0">
                <a:solidFill>
                  <a:schemeClr val="tx1"/>
                </a:solidFill>
                <a:effectLst/>
                <a:latin typeface="Open Sans" panose="020B0606030504020204" pitchFamily="34" charset="0"/>
              </a:rPr>
              <a:t>B. Kişinin bu endişeyi kontrol etmekte zorlanıyor olması.</a:t>
            </a:r>
          </a:p>
          <a:p>
            <a:endParaRPr lang="tr-TR" dirty="0"/>
          </a:p>
        </p:txBody>
      </p:sp>
    </p:spTree>
    <p:extLst>
      <p:ext uri="{BB962C8B-B14F-4D97-AF65-F5344CB8AC3E}">
        <p14:creationId xmlns:p14="http://schemas.microsoft.com/office/powerpoint/2010/main" val="3105817825"/>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544BA0-C8B9-DD93-2EDF-07A978755886}"/>
              </a:ext>
            </a:extLst>
          </p:cNvPr>
          <p:cNvSpPr>
            <a:spLocks noGrp="1"/>
          </p:cNvSpPr>
          <p:nvPr>
            <p:ph type="title"/>
          </p:nvPr>
        </p:nvSpPr>
        <p:spPr/>
        <p:txBody>
          <a:bodyPr/>
          <a:lstStyle/>
          <a:p>
            <a:r>
              <a:rPr lang="tr-TR" sz="2800" dirty="0"/>
              <a:t>tanı kriterleri</a:t>
            </a:r>
            <a:endParaRPr lang="tr-TR" dirty="0"/>
          </a:p>
        </p:txBody>
      </p:sp>
      <p:sp>
        <p:nvSpPr>
          <p:cNvPr id="3" name="İçerik Yer Tutucusu 2">
            <a:extLst>
              <a:ext uri="{FF2B5EF4-FFF2-40B4-BE49-F238E27FC236}">
                <a16:creationId xmlns:a16="http://schemas.microsoft.com/office/drawing/2014/main" id="{3C03D72A-4587-0A05-2E6D-4A82CAE666F9}"/>
              </a:ext>
            </a:extLst>
          </p:cNvPr>
          <p:cNvSpPr>
            <a:spLocks noGrp="1"/>
          </p:cNvSpPr>
          <p:nvPr>
            <p:ph idx="1"/>
          </p:nvPr>
        </p:nvSpPr>
        <p:spPr/>
        <p:txBody>
          <a:bodyPr>
            <a:normAutofit lnSpcReduction="10000"/>
          </a:bodyPr>
          <a:lstStyle/>
          <a:p>
            <a:pPr algn="l" fontAlgn="base"/>
            <a:r>
              <a:rPr lang="tr-TR" b="0" i="0" dirty="0">
                <a:solidFill>
                  <a:schemeClr val="tx1"/>
                </a:solidFill>
                <a:effectLst/>
                <a:latin typeface="Open Sans" panose="020B0606030504020204" pitchFamily="34" charset="0"/>
              </a:rPr>
              <a:t>C. Aşağıda sunulan belirtilerden en az 3’ünün (en az birkaç tanesinin son 6 ay boyunca görüldüğü günlerin sayısının görülmeyenden fazla olması) kaygı ve endişe ile bağlantılı olması:</a:t>
            </a:r>
          </a:p>
          <a:p>
            <a:pPr algn="l" fontAlgn="base"/>
            <a:r>
              <a:rPr lang="tr-TR" b="0" i="0" dirty="0">
                <a:solidFill>
                  <a:schemeClr val="tx1"/>
                </a:solidFill>
                <a:effectLst/>
                <a:latin typeface="Open Sans" panose="020B0606030504020204" pitchFamily="34" charset="0"/>
              </a:rPr>
              <a:t>1. Huzursuzluk ya da heyecan duygusu</a:t>
            </a:r>
          </a:p>
          <a:p>
            <a:pPr algn="l" fontAlgn="base"/>
            <a:r>
              <a:rPr lang="tr-TR" b="0" i="0" dirty="0">
                <a:solidFill>
                  <a:schemeClr val="tx1"/>
                </a:solidFill>
                <a:effectLst/>
                <a:latin typeface="Open Sans" panose="020B0606030504020204" pitchFamily="34" charset="0"/>
              </a:rPr>
              <a:t>2. Kolayca yorulma</a:t>
            </a:r>
          </a:p>
          <a:p>
            <a:pPr algn="l" fontAlgn="base"/>
            <a:r>
              <a:rPr lang="tr-TR" b="0" i="0" dirty="0">
                <a:solidFill>
                  <a:schemeClr val="tx1"/>
                </a:solidFill>
                <a:effectLst/>
                <a:latin typeface="Open Sans" panose="020B0606030504020204" pitchFamily="34" charset="0"/>
              </a:rPr>
              <a:t>3. Düşüncelerini yoğunlaştırmada zorluk çekme ya da zihnin durmuş gibi olması</a:t>
            </a:r>
          </a:p>
          <a:p>
            <a:pPr algn="l" fontAlgn="base"/>
            <a:r>
              <a:rPr lang="tr-TR" b="0" i="0" dirty="0">
                <a:solidFill>
                  <a:schemeClr val="tx1"/>
                </a:solidFill>
                <a:effectLst/>
                <a:latin typeface="Open Sans" panose="020B0606030504020204" pitchFamily="34" charset="0"/>
              </a:rPr>
              <a:t>4. İrritabilite (sinirlilik)</a:t>
            </a:r>
          </a:p>
          <a:p>
            <a:pPr algn="l" fontAlgn="base"/>
            <a:r>
              <a:rPr lang="tr-TR" b="0" i="0" dirty="0">
                <a:solidFill>
                  <a:schemeClr val="tx1"/>
                </a:solidFill>
                <a:effectLst/>
                <a:latin typeface="Open Sans" panose="020B0606030504020204" pitchFamily="34" charset="0"/>
              </a:rPr>
              <a:t>5. Kas gerginliği</a:t>
            </a:r>
          </a:p>
          <a:p>
            <a:pPr algn="l" fontAlgn="base"/>
            <a:r>
              <a:rPr lang="tr-TR" b="0" i="0" dirty="0">
                <a:solidFill>
                  <a:schemeClr val="tx1"/>
                </a:solidFill>
                <a:effectLst/>
                <a:latin typeface="Open Sans" panose="020B0606030504020204" pitchFamily="34" charset="0"/>
              </a:rPr>
              <a:t>6. Uyku sorunları</a:t>
            </a:r>
          </a:p>
          <a:p>
            <a:endParaRPr lang="tr-TR" dirty="0"/>
          </a:p>
        </p:txBody>
      </p:sp>
    </p:spTree>
    <p:extLst>
      <p:ext uri="{BB962C8B-B14F-4D97-AF65-F5344CB8AC3E}">
        <p14:creationId xmlns:p14="http://schemas.microsoft.com/office/powerpoint/2010/main" val="49618681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2B60BE-32A2-FF0E-EF5F-A1F3C9F0A15B}"/>
              </a:ext>
            </a:extLst>
          </p:cNvPr>
          <p:cNvSpPr>
            <a:spLocks noGrp="1"/>
          </p:cNvSpPr>
          <p:nvPr>
            <p:ph type="title"/>
          </p:nvPr>
        </p:nvSpPr>
        <p:spPr/>
        <p:txBody>
          <a:bodyPr/>
          <a:lstStyle/>
          <a:p>
            <a:r>
              <a:rPr lang="tr-TR" dirty="0"/>
              <a:t>ÖĞRENİM HEDEFLERİ</a:t>
            </a:r>
          </a:p>
        </p:txBody>
      </p:sp>
      <p:sp>
        <p:nvSpPr>
          <p:cNvPr id="3" name="İçerik Yer Tutucusu 2">
            <a:extLst>
              <a:ext uri="{FF2B5EF4-FFF2-40B4-BE49-F238E27FC236}">
                <a16:creationId xmlns:a16="http://schemas.microsoft.com/office/drawing/2014/main" id="{78C4ECAB-EC25-BE08-E90D-23B4D67E6D30}"/>
              </a:ext>
            </a:extLst>
          </p:cNvPr>
          <p:cNvSpPr>
            <a:spLocks noGrp="1"/>
          </p:cNvSpPr>
          <p:nvPr>
            <p:ph idx="1"/>
          </p:nvPr>
        </p:nvSpPr>
        <p:spPr/>
        <p:txBody>
          <a:bodyPr/>
          <a:lstStyle/>
          <a:p>
            <a:r>
              <a:rPr lang="tr-TR" b="1" dirty="0">
                <a:solidFill>
                  <a:schemeClr val="tx2">
                    <a:alpha val="70000"/>
                  </a:schemeClr>
                </a:solidFill>
              </a:rPr>
              <a:t>Anksiyeteyi tanımlayabilmek</a:t>
            </a:r>
          </a:p>
          <a:p>
            <a:r>
              <a:rPr lang="tr-TR" b="1" dirty="0">
                <a:solidFill>
                  <a:schemeClr val="tx2">
                    <a:alpha val="70000"/>
                  </a:schemeClr>
                </a:solidFill>
              </a:rPr>
              <a:t>Risk faktörleri, belirtilerini ve tanı kriterlerini sayabilmek</a:t>
            </a:r>
          </a:p>
          <a:p>
            <a:r>
              <a:rPr lang="tr-TR" b="1" dirty="0">
                <a:solidFill>
                  <a:schemeClr val="tx2">
                    <a:alpha val="70000"/>
                  </a:schemeClr>
                </a:solidFill>
              </a:rPr>
              <a:t>Anksiyetenin ayırıcı tanısını yapabilmek</a:t>
            </a:r>
          </a:p>
          <a:p>
            <a:r>
              <a:rPr lang="tr-TR" b="1" dirty="0">
                <a:solidFill>
                  <a:schemeClr val="tx2">
                    <a:alpha val="70000"/>
                  </a:schemeClr>
                </a:solidFill>
              </a:rPr>
              <a:t>Anksiyetenin tedavisini öğrenebilmek</a:t>
            </a:r>
          </a:p>
          <a:p>
            <a:r>
              <a:rPr lang="tr-TR" b="1" dirty="0">
                <a:solidFill>
                  <a:schemeClr val="tx2">
                    <a:alpha val="70000"/>
                  </a:schemeClr>
                </a:solidFill>
              </a:rPr>
              <a:t>Sevk kriterlerini öğrenebilmek</a:t>
            </a:r>
          </a:p>
          <a:p>
            <a:endParaRPr lang="tr-TR" b="1" dirty="0"/>
          </a:p>
          <a:p>
            <a:endParaRPr lang="tr-TR" dirty="0"/>
          </a:p>
        </p:txBody>
      </p:sp>
    </p:spTree>
    <p:extLst>
      <p:ext uri="{BB962C8B-B14F-4D97-AF65-F5344CB8AC3E}">
        <p14:creationId xmlns:p14="http://schemas.microsoft.com/office/powerpoint/2010/main" val="284997397"/>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107CDD-9A36-F2C4-FCA0-B18F3920F6B9}"/>
              </a:ext>
            </a:extLst>
          </p:cNvPr>
          <p:cNvSpPr>
            <a:spLocks noGrp="1"/>
          </p:cNvSpPr>
          <p:nvPr>
            <p:ph type="title"/>
          </p:nvPr>
        </p:nvSpPr>
        <p:spPr>
          <a:xfrm>
            <a:off x="1229401" y="1371002"/>
            <a:ext cx="10026650" cy="655637"/>
          </a:xfrm>
        </p:spPr>
        <p:txBody>
          <a:bodyPr/>
          <a:lstStyle/>
          <a:p>
            <a:r>
              <a:rPr lang="tr-TR" sz="2800" dirty="0"/>
              <a:t>tanı kriterleri</a:t>
            </a:r>
            <a:endParaRPr lang="tr-TR" dirty="0"/>
          </a:p>
        </p:txBody>
      </p:sp>
      <p:sp>
        <p:nvSpPr>
          <p:cNvPr id="3" name="İçerik Yer Tutucusu 2">
            <a:extLst>
              <a:ext uri="{FF2B5EF4-FFF2-40B4-BE49-F238E27FC236}">
                <a16:creationId xmlns:a16="http://schemas.microsoft.com/office/drawing/2014/main" id="{A9022BA8-C74F-9469-5B68-5A4137691E44}"/>
              </a:ext>
            </a:extLst>
          </p:cNvPr>
          <p:cNvSpPr>
            <a:spLocks noGrp="1"/>
          </p:cNvSpPr>
          <p:nvPr>
            <p:ph idx="1"/>
          </p:nvPr>
        </p:nvSpPr>
        <p:spPr>
          <a:xfrm>
            <a:off x="884628" y="2285376"/>
            <a:ext cx="10026650" cy="3978275"/>
          </a:xfrm>
        </p:spPr>
        <p:txBody>
          <a:bodyPr/>
          <a:lstStyle/>
          <a:p>
            <a:r>
              <a:rPr lang="tr-TR" b="0" i="0" dirty="0">
                <a:solidFill>
                  <a:schemeClr val="tx1"/>
                </a:solidFill>
                <a:effectLst/>
                <a:latin typeface="Open Sans" panose="020B0606030504020204" pitchFamily="34" charset="0"/>
              </a:rPr>
              <a:t>D. Kaygı, endişe veya fiziksel belirtilerin klinik olarak belirgin strese sebep olması ya da sosyal, iş hayatı ya da diğer alanlardaki işlevsellikte bozukluklara yol açması.</a:t>
            </a:r>
          </a:p>
          <a:p>
            <a:endParaRPr lang="tr-TR" dirty="0"/>
          </a:p>
        </p:txBody>
      </p:sp>
    </p:spTree>
    <p:extLst>
      <p:ext uri="{BB962C8B-B14F-4D97-AF65-F5344CB8AC3E}">
        <p14:creationId xmlns:p14="http://schemas.microsoft.com/office/powerpoint/2010/main" val="1227359920"/>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6EB84D-85D7-6625-3DEC-01D1E7E65F1D}"/>
              </a:ext>
            </a:extLst>
          </p:cNvPr>
          <p:cNvSpPr>
            <a:spLocks noGrp="1"/>
          </p:cNvSpPr>
          <p:nvPr>
            <p:ph type="title"/>
          </p:nvPr>
        </p:nvSpPr>
        <p:spPr>
          <a:xfrm>
            <a:off x="1289363" y="1595854"/>
            <a:ext cx="10026650" cy="655637"/>
          </a:xfrm>
        </p:spPr>
        <p:txBody>
          <a:bodyPr/>
          <a:lstStyle/>
          <a:p>
            <a:r>
              <a:rPr lang="tr-TR" sz="2800" dirty="0"/>
              <a:t>tanı kriterleri</a:t>
            </a:r>
            <a:endParaRPr lang="tr-TR" dirty="0"/>
          </a:p>
        </p:txBody>
      </p:sp>
      <p:sp>
        <p:nvSpPr>
          <p:cNvPr id="3" name="İçerik Yer Tutucusu 2">
            <a:extLst>
              <a:ext uri="{FF2B5EF4-FFF2-40B4-BE49-F238E27FC236}">
                <a16:creationId xmlns:a16="http://schemas.microsoft.com/office/drawing/2014/main" id="{AC40FA7F-D0F3-7BD0-9E31-8F33CD449EF3}"/>
              </a:ext>
            </a:extLst>
          </p:cNvPr>
          <p:cNvSpPr>
            <a:spLocks noGrp="1"/>
          </p:cNvSpPr>
          <p:nvPr>
            <p:ph idx="1"/>
          </p:nvPr>
        </p:nvSpPr>
        <p:spPr>
          <a:xfrm>
            <a:off x="974569" y="2405297"/>
            <a:ext cx="10026650" cy="3978275"/>
          </a:xfrm>
        </p:spPr>
        <p:txBody>
          <a:bodyPr/>
          <a:lstStyle/>
          <a:p>
            <a:r>
              <a:rPr lang="tr-TR" b="0" i="0" dirty="0">
                <a:solidFill>
                  <a:schemeClr val="tx1"/>
                </a:solidFill>
                <a:effectLst/>
                <a:latin typeface="Open Sans" panose="020B0606030504020204" pitchFamily="34" charset="0"/>
              </a:rPr>
              <a:t>E. Rahatsızlığın herhangi bir maddenin ya da tıbbi durumun etkisiyle açıklanamıyor olması.</a:t>
            </a:r>
          </a:p>
          <a:p>
            <a:r>
              <a:rPr lang="tr-TR" b="0" i="0" dirty="0">
                <a:solidFill>
                  <a:schemeClr val="tx1"/>
                </a:solidFill>
                <a:effectLst/>
                <a:latin typeface="Open Sans" panose="020B0606030504020204" pitchFamily="34" charset="0"/>
              </a:rPr>
              <a:t>F. Rahatsızlığın başka bir ruhsal bozuklukla daha iyi açıklanamıyor olması.</a:t>
            </a:r>
          </a:p>
          <a:p>
            <a:endParaRPr lang="tr-TR" dirty="0"/>
          </a:p>
        </p:txBody>
      </p:sp>
    </p:spTree>
    <p:extLst>
      <p:ext uri="{BB962C8B-B14F-4D97-AF65-F5344CB8AC3E}">
        <p14:creationId xmlns:p14="http://schemas.microsoft.com/office/powerpoint/2010/main" val="3115014447"/>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875BA6-A519-0D1C-9A99-8AA652942379}"/>
              </a:ext>
            </a:extLst>
          </p:cNvPr>
          <p:cNvSpPr>
            <a:spLocks noGrp="1"/>
          </p:cNvSpPr>
          <p:nvPr>
            <p:ph type="title"/>
          </p:nvPr>
        </p:nvSpPr>
        <p:spPr/>
        <p:txBody>
          <a:bodyPr/>
          <a:lstStyle/>
          <a:p>
            <a:r>
              <a:rPr lang="tr-TR" dirty="0"/>
              <a:t>Ayırıcı tanı</a:t>
            </a:r>
          </a:p>
        </p:txBody>
      </p:sp>
      <p:sp>
        <p:nvSpPr>
          <p:cNvPr id="3" name="İçerik Yer Tutucusu 2">
            <a:extLst>
              <a:ext uri="{FF2B5EF4-FFF2-40B4-BE49-F238E27FC236}">
                <a16:creationId xmlns:a16="http://schemas.microsoft.com/office/drawing/2014/main" id="{247A00E0-852A-5699-02A3-98B8A7211B2F}"/>
              </a:ext>
            </a:extLst>
          </p:cNvPr>
          <p:cNvSpPr>
            <a:spLocks noGrp="1"/>
          </p:cNvSpPr>
          <p:nvPr>
            <p:ph idx="1"/>
          </p:nvPr>
        </p:nvSpPr>
        <p:spPr/>
        <p:txBody>
          <a:bodyPr/>
          <a:lstStyle/>
          <a:p>
            <a:pPr algn="l"/>
            <a:r>
              <a:rPr lang="tr-TR" i="0" dirty="0">
                <a:solidFill>
                  <a:schemeClr val="tx1"/>
                </a:solidFill>
                <a:effectLst/>
                <a:latin typeface="tahoma" panose="020B0604030504040204" pitchFamily="34" charset="0"/>
              </a:rPr>
              <a:t>Yaygın anksiyete bozukluğu tek başına bir hastalık olarak kendini gösterebilirse de, sıklıkla panik bozukluğu, </a:t>
            </a:r>
            <a:r>
              <a:rPr lang="tr-TR" i="0" dirty="0">
                <a:solidFill>
                  <a:schemeClr val="tx2"/>
                </a:solidFill>
                <a:effectLst/>
                <a:latin typeface="Noto Sans" panose="020B0502040504020204" pitchFamily="34" charset="0"/>
              </a:rPr>
              <a:t>depresyon,</a:t>
            </a:r>
            <a:r>
              <a:rPr lang="tr-TR" i="0" dirty="0">
                <a:solidFill>
                  <a:schemeClr val="tx1"/>
                </a:solidFill>
                <a:effectLst/>
                <a:latin typeface="tahoma" panose="020B0604030504040204" pitchFamily="34" charset="0"/>
              </a:rPr>
              <a:t> sosyal fobi, obsesif kompulsif bozukluk, </a:t>
            </a:r>
            <a:r>
              <a:rPr lang="tr-TR" i="0" dirty="0" err="1">
                <a:solidFill>
                  <a:schemeClr val="tx1"/>
                </a:solidFill>
                <a:effectLst/>
                <a:latin typeface="tahoma" panose="020B0604030504040204" pitchFamily="34" charset="0"/>
              </a:rPr>
              <a:t>hipokondriazis</a:t>
            </a:r>
            <a:r>
              <a:rPr lang="tr-TR" i="0" dirty="0">
                <a:solidFill>
                  <a:schemeClr val="tx1"/>
                </a:solidFill>
                <a:effectLst/>
                <a:latin typeface="tahoma" panose="020B0604030504040204" pitchFamily="34" charset="0"/>
              </a:rPr>
              <a:t>, anoreksiya </a:t>
            </a:r>
            <a:r>
              <a:rPr lang="tr-TR" i="0" dirty="0" err="1">
                <a:solidFill>
                  <a:schemeClr val="tx1"/>
                </a:solidFill>
                <a:effectLst/>
                <a:latin typeface="tahoma" panose="020B0604030504040204" pitchFamily="34" charset="0"/>
              </a:rPr>
              <a:t>nervoza</a:t>
            </a:r>
            <a:r>
              <a:rPr lang="tr-TR" i="0" dirty="0">
                <a:solidFill>
                  <a:schemeClr val="tx1"/>
                </a:solidFill>
                <a:effectLst/>
                <a:latin typeface="tahoma" panose="020B0604030504040204" pitchFamily="34" charset="0"/>
              </a:rPr>
              <a:t> gibi diğer bozukluklara ek olarak bulunur. </a:t>
            </a:r>
          </a:p>
          <a:p>
            <a:pPr algn="l"/>
            <a:r>
              <a:rPr lang="tr-TR" i="0" dirty="0">
                <a:solidFill>
                  <a:schemeClr val="tx1"/>
                </a:solidFill>
                <a:effectLst/>
                <a:latin typeface="tahoma" panose="020B0604030504040204" pitchFamily="34" charset="0"/>
              </a:rPr>
              <a:t>Günlük olaylar karşısında yaşanan normal anksiyeteden ayırt etmek güç olabilir. Normal anksiyete kontrol altında tutulup, ertelenebilirken, yaygın anksiyete bozukluğunda kişi endişelerini kontrol edemediğinden yakınır ve işlevselliği bozulmuştur.</a:t>
            </a:r>
          </a:p>
          <a:p>
            <a:endParaRPr lang="tr-TR" dirty="0"/>
          </a:p>
        </p:txBody>
      </p:sp>
    </p:spTree>
    <p:extLst>
      <p:ext uri="{BB962C8B-B14F-4D97-AF65-F5344CB8AC3E}">
        <p14:creationId xmlns:p14="http://schemas.microsoft.com/office/powerpoint/2010/main" val="4190396830"/>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2DF86F-FA9B-6A63-7ABD-B1B440BAAFE7}"/>
              </a:ext>
            </a:extLst>
          </p:cNvPr>
          <p:cNvSpPr>
            <a:spLocks noGrp="1"/>
          </p:cNvSpPr>
          <p:nvPr>
            <p:ph type="title"/>
          </p:nvPr>
        </p:nvSpPr>
        <p:spPr/>
        <p:txBody>
          <a:bodyPr>
            <a:normAutofit fontScale="90000"/>
          </a:bodyPr>
          <a:lstStyle/>
          <a:p>
            <a:r>
              <a:rPr lang="tr-TR" b="0" i="0" dirty="0">
                <a:effectLst/>
                <a:latin typeface="Roboto" panose="02000000000000000000" pitchFamily="2" charset="0"/>
              </a:rPr>
              <a:t>Anksiyete Bozukluklarının Türleri</a:t>
            </a:r>
            <a:br>
              <a:rPr lang="tr-TR" b="0" i="0" dirty="0">
                <a:solidFill>
                  <a:srgbClr val="343434"/>
                </a:solidFill>
                <a:effectLst/>
                <a:latin typeface="Roboto" panose="02000000000000000000" pitchFamily="2" charset="0"/>
              </a:rPr>
            </a:br>
            <a:endParaRPr lang="tr-TR" dirty="0"/>
          </a:p>
        </p:txBody>
      </p:sp>
      <p:sp>
        <p:nvSpPr>
          <p:cNvPr id="3" name="İçerik Yer Tutucusu 2">
            <a:extLst>
              <a:ext uri="{FF2B5EF4-FFF2-40B4-BE49-F238E27FC236}">
                <a16:creationId xmlns:a16="http://schemas.microsoft.com/office/drawing/2014/main" id="{CA5B3F45-BFFE-FD33-6927-406BC52D439B}"/>
              </a:ext>
            </a:extLst>
          </p:cNvPr>
          <p:cNvSpPr>
            <a:spLocks noGrp="1"/>
          </p:cNvSpPr>
          <p:nvPr>
            <p:ph idx="1"/>
          </p:nvPr>
        </p:nvSpPr>
        <p:spPr/>
        <p:txBody>
          <a:bodyPr>
            <a:normAutofit/>
          </a:bodyPr>
          <a:lstStyle/>
          <a:p>
            <a:pPr algn="l"/>
            <a:r>
              <a:rPr lang="tr-TR" b="1" i="0" u="sng" dirty="0">
                <a:solidFill>
                  <a:schemeClr val="tx1"/>
                </a:solidFill>
                <a:effectLst/>
                <a:latin typeface="Roboto" panose="02000000000000000000" pitchFamily="2" charset="0"/>
              </a:rPr>
              <a:t>1)Yaygın Anksiyete Bozukluğu</a:t>
            </a:r>
          </a:p>
          <a:p>
            <a:pPr algn="l"/>
            <a:r>
              <a:rPr lang="tr-TR" b="0" i="0" dirty="0">
                <a:solidFill>
                  <a:schemeClr val="tx1"/>
                </a:solidFill>
                <a:effectLst/>
                <a:latin typeface="Roboto" panose="02000000000000000000" pitchFamily="2" charset="0"/>
              </a:rPr>
              <a:t>Yaygın anksiyete bozukluğu, günlük aktiviteleri engelleyen sürekli ve aşırı endişeyi içerir. Devam eden bu endişe ve gerginliğe, huzursuzluk, gergin hissetme veya kolayca yorulma, konsantrasyon güçlüğü, kas gerginliği veya uyku sorunları gibi fiziksel belirtiler eşlik edebilir. Çoğu zaman endişeler iş sorumlulukları, aile sağlığı gibi günlük şeylere veya ev işleri, araba tamirleri veya randevular gibi küçük konulara odaklanır.</a:t>
            </a:r>
          </a:p>
          <a:p>
            <a:endParaRPr lang="tr-TR" dirty="0"/>
          </a:p>
        </p:txBody>
      </p:sp>
    </p:spTree>
    <p:extLst>
      <p:ext uri="{BB962C8B-B14F-4D97-AF65-F5344CB8AC3E}">
        <p14:creationId xmlns:p14="http://schemas.microsoft.com/office/powerpoint/2010/main" val="402935781"/>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2FDEE2-C40F-129F-B5D8-E7ECE81584BD}"/>
              </a:ext>
            </a:extLst>
          </p:cNvPr>
          <p:cNvSpPr>
            <a:spLocks noGrp="1"/>
          </p:cNvSpPr>
          <p:nvPr>
            <p:ph type="title"/>
          </p:nvPr>
        </p:nvSpPr>
        <p:spPr/>
        <p:txBody>
          <a:bodyPr/>
          <a:lstStyle/>
          <a:p>
            <a:r>
              <a:rPr lang="tr-TR" b="0" i="0" dirty="0">
                <a:effectLst/>
                <a:latin typeface="Roboto" panose="02000000000000000000" pitchFamily="2" charset="0"/>
              </a:rPr>
              <a:t>Anksiyete Bozukluklarının Türleri</a:t>
            </a:r>
            <a:endParaRPr lang="tr-TR" dirty="0"/>
          </a:p>
        </p:txBody>
      </p:sp>
      <p:sp>
        <p:nvSpPr>
          <p:cNvPr id="3" name="İçerik Yer Tutucusu 2">
            <a:extLst>
              <a:ext uri="{FF2B5EF4-FFF2-40B4-BE49-F238E27FC236}">
                <a16:creationId xmlns:a16="http://schemas.microsoft.com/office/drawing/2014/main" id="{8E997B43-8CC5-A926-576D-3788FD420E2A}"/>
              </a:ext>
            </a:extLst>
          </p:cNvPr>
          <p:cNvSpPr>
            <a:spLocks noGrp="1"/>
          </p:cNvSpPr>
          <p:nvPr>
            <p:ph idx="1"/>
          </p:nvPr>
        </p:nvSpPr>
        <p:spPr/>
        <p:txBody>
          <a:bodyPr/>
          <a:lstStyle/>
          <a:p>
            <a:pPr algn="l"/>
            <a:r>
              <a:rPr lang="tr-TR" b="1" i="0" u="sng" dirty="0">
                <a:solidFill>
                  <a:schemeClr val="tx1"/>
                </a:solidFill>
                <a:effectLst/>
                <a:latin typeface="Roboto" panose="02000000000000000000" pitchFamily="2" charset="0"/>
              </a:rPr>
              <a:t>2)Spesifik Fobi</a:t>
            </a:r>
          </a:p>
          <a:p>
            <a:pPr algn="l"/>
            <a:r>
              <a:rPr lang="tr-TR" b="0" i="0" dirty="0">
                <a:solidFill>
                  <a:schemeClr val="tx1"/>
                </a:solidFill>
                <a:effectLst/>
                <a:latin typeface="Roboto" panose="02000000000000000000" pitchFamily="2" charset="0"/>
              </a:rPr>
              <a:t>Spesifik </a:t>
            </a:r>
            <a:r>
              <a:rPr lang="tr-TR" dirty="0">
                <a:solidFill>
                  <a:schemeClr val="tx1"/>
                </a:solidFill>
                <a:latin typeface="Roboto" panose="02000000000000000000" pitchFamily="2" charset="0"/>
              </a:rPr>
              <a:t>(özgül) </a:t>
            </a:r>
            <a:r>
              <a:rPr lang="tr-TR" b="0" i="0" dirty="0">
                <a:solidFill>
                  <a:schemeClr val="tx1"/>
                </a:solidFill>
                <a:effectLst/>
                <a:latin typeface="Roboto" panose="02000000000000000000" pitchFamily="2" charset="0"/>
              </a:rPr>
              <a:t>fobi, genellikle zararlı olmayan belirli bir nesne, durum veya aktiviteye karşı aşırı ve ısrarcı bir korkudur. Hastalar korkularının aşırı olduğunu bilirler ancak üstesinden gelemezler. Bu korkular o kadar sıkıntı yaratır ki, bazı insanlar korktukları şeyden kaçınmak için aşırıya kaçarlar. Örnekler topluluk önünde konuşma, uçma korkusu veya örümcek korkusu</a:t>
            </a:r>
          </a:p>
          <a:p>
            <a:pPr marL="0" indent="0" algn="l">
              <a:buNone/>
            </a:pPr>
            <a:endParaRPr lang="tr-TR" b="0" i="0" dirty="0">
              <a:solidFill>
                <a:schemeClr val="tx1"/>
              </a:solidFill>
              <a:effectLst/>
              <a:latin typeface="Roboto" panose="02000000000000000000" pitchFamily="2" charset="0"/>
            </a:endParaRPr>
          </a:p>
          <a:p>
            <a:endParaRPr lang="tr-TR" dirty="0"/>
          </a:p>
        </p:txBody>
      </p:sp>
    </p:spTree>
    <p:extLst>
      <p:ext uri="{BB962C8B-B14F-4D97-AF65-F5344CB8AC3E}">
        <p14:creationId xmlns:p14="http://schemas.microsoft.com/office/powerpoint/2010/main" val="3216004093"/>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15CD4F-00FD-CD5A-C282-728366552548}"/>
              </a:ext>
            </a:extLst>
          </p:cNvPr>
          <p:cNvSpPr>
            <a:spLocks noGrp="1"/>
          </p:cNvSpPr>
          <p:nvPr>
            <p:ph type="title"/>
          </p:nvPr>
        </p:nvSpPr>
        <p:spPr>
          <a:xfrm>
            <a:off x="1082675" y="644165"/>
            <a:ext cx="10026650" cy="655637"/>
          </a:xfrm>
        </p:spPr>
        <p:txBody>
          <a:bodyPr/>
          <a:lstStyle/>
          <a:p>
            <a:r>
              <a:rPr lang="tr-TR" b="0" i="0" dirty="0">
                <a:effectLst/>
                <a:latin typeface="Roboto" panose="02000000000000000000" pitchFamily="2" charset="0"/>
              </a:rPr>
              <a:t>Anksiyete Bozukluklarının Türleri</a:t>
            </a:r>
            <a:endParaRPr lang="tr-TR" dirty="0"/>
          </a:p>
        </p:txBody>
      </p:sp>
      <p:sp>
        <p:nvSpPr>
          <p:cNvPr id="3" name="İçerik Yer Tutucusu 2">
            <a:extLst>
              <a:ext uri="{FF2B5EF4-FFF2-40B4-BE49-F238E27FC236}">
                <a16:creationId xmlns:a16="http://schemas.microsoft.com/office/drawing/2014/main" id="{2DF8262C-51CB-224E-93DE-E0B53BDA3516}"/>
              </a:ext>
            </a:extLst>
          </p:cNvPr>
          <p:cNvSpPr>
            <a:spLocks noGrp="1"/>
          </p:cNvSpPr>
          <p:nvPr>
            <p:ph idx="1"/>
          </p:nvPr>
        </p:nvSpPr>
        <p:spPr>
          <a:xfrm>
            <a:off x="705428" y="1579923"/>
            <a:ext cx="10026650" cy="3978275"/>
          </a:xfrm>
        </p:spPr>
        <p:txBody>
          <a:bodyPr>
            <a:normAutofit fontScale="25000" lnSpcReduction="20000"/>
          </a:bodyPr>
          <a:lstStyle/>
          <a:p>
            <a:pPr algn="l"/>
            <a:r>
              <a:rPr lang="tr-TR" sz="7200" b="1" i="0" u="sng" dirty="0">
                <a:solidFill>
                  <a:schemeClr val="tx1"/>
                </a:solidFill>
                <a:effectLst/>
                <a:latin typeface="Roboto" panose="02000000000000000000" pitchFamily="2" charset="0"/>
              </a:rPr>
              <a:t>3)Panik Bozukluğu</a:t>
            </a:r>
          </a:p>
          <a:p>
            <a:pPr algn="l"/>
            <a:r>
              <a:rPr lang="tr-TR" sz="6400" b="0" i="0" dirty="0">
                <a:solidFill>
                  <a:schemeClr val="tx1"/>
                </a:solidFill>
                <a:effectLst/>
                <a:latin typeface="Roboto" panose="02000000000000000000" pitchFamily="2" charset="0"/>
              </a:rPr>
              <a:t>Panik bozukluğunun temel belirtisi, fiziksel ve psikolojik sıkıntının ezici bir birleşimi olan tekrarlayan panik ataklarıdır. Bir atak sırasında bu semptomların birkaçı bir arada ortaya çıkar:</a:t>
            </a:r>
          </a:p>
          <a:p>
            <a:pPr algn="l">
              <a:buFont typeface="Arial" panose="020B0604020202020204" pitchFamily="34" charset="0"/>
              <a:buChar char="•"/>
            </a:pPr>
            <a:r>
              <a:rPr lang="tr-TR" sz="6400" b="0" i="0" dirty="0">
                <a:solidFill>
                  <a:schemeClr val="tx1"/>
                </a:solidFill>
                <a:effectLst/>
                <a:latin typeface="Roboto" panose="02000000000000000000" pitchFamily="2" charset="0"/>
              </a:rPr>
              <a:t>Çarpıntı</a:t>
            </a:r>
            <a:r>
              <a:rPr lang="tr-TR" sz="6400" dirty="0">
                <a:solidFill>
                  <a:schemeClr val="tx1"/>
                </a:solidFill>
                <a:latin typeface="Roboto" panose="02000000000000000000" pitchFamily="2" charset="0"/>
              </a:rPr>
              <a:t> t</a:t>
            </a:r>
            <a:r>
              <a:rPr lang="tr-TR" sz="6400" b="0" i="0" dirty="0">
                <a:solidFill>
                  <a:schemeClr val="tx1"/>
                </a:solidFill>
                <a:effectLst/>
                <a:latin typeface="Roboto" panose="02000000000000000000" pitchFamily="2" charset="0"/>
              </a:rPr>
              <a:t>erleme</a:t>
            </a:r>
            <a:r>
              <a:rPr lang="tr-TR" sz="6400" dirty="0">
                <a:solidFill>
                  <a:schemeClr val="tx1"/>
                </a:solidFill>
                <a:latin typeface="Roboto" panose="02000000000000000000" pitchFamily="2" charset="0"/>
              </a:rPr>
              <a:t> t</a:t>
            </a:r>
            <a:r>
              <a:rPr lang="tr-TR" sz="6400" b="0" i="0" dirty="0">
                <a:solidFill>
                  <a:schemeClr val="tx1"/>
                </a:solidFill>
                <a:effectLst/>
                <a:latin typeface="Roboto" panose="02000000000000000000" pitchFamily="2" charset="0"/>
              </a:rPr>
              <a:t>itreme</a:t>
            </a:r>
          </a:p>
          <a:p>
            <a:pPr algn="l">
              <a:buFont typeface="Arial" panose="020B0604020202020204" pitchFamily="34" charset="0"/>
              <a:buChar char="•"/>
            </a:pPr>
            <a:r>
              <a:rPr lang="tr-TR" sz="6400" b="0" i="0" dirty="0">
                <a:solidFill>
                  <a:schemeClr val="tx1"/>
                </a:solidFill>
                <a:effectLst/>
                <a:latin typeface="Roboto" panose="02000000000000000000" pitchFamily="2" charset="0"/>
              </a:rPr>
              <a:t>Nefes darlığı hissi veya boğulma hissi</a:t>
            </a:r>
          </a:p>
          <a:p>
            <a:pPr algn="l">
              <a:buFont typeface="Arial" panose="020B0604020202020204" pitchFamily="34" charset="0"/>
              <a:buChar char="•"/>
            </a:pPr>
            <a:r>
              <a:rPr lang="tr-TR" sz="6400" b="0" i="0" dirty="0">
                <a:solidFill>
                  <a:schemeClr val="tx1"/>
                </a:solidFill>
                <a:effectLst/>
                <a:latin typeface="Roboto" panose="02000000000000000000" pitchFamily="2" charset="0"/>
              </a:rPr>
              <a:t>Göğüs ağrısı</a:t>
            </a:r>
          </a:p>
          <a:p>
            <a:pPr algn="l">
              <a:buFont typeface="Arial" panose="020B0604020202020204" pitchFamily="34" charset="0"/>
              <a:buChar char="•"/>
            </a:pPr>
            <a:r>
              <a:rPr lang="tr-TR" sz="6400" b="0" i="0" dirty="0">
                <a:solidFill>
                  <a:schemeClr val="tx1"/>
                </a:solidFill>
                <a:effectLst/>
                <a:latin typeface="Roboto" panose="02000000000000000000" pitchFamily="2" charset="0"/>
              </a:rPr>
              <a:t>Baş dönmesi, bayılma hissi</a:t>
            </a:r>
          </a:p>
          <a:p>
            <a:pPr algn="l">
              <a:buFont typeface="Arial" panose="020B0604020202020204" pitchFamily="34" charset="0"/>
              <a:buChar char="•"/>
            </a:pPr>
            <a:r>
              <a:rPr lang="tr-TR" sz="6400" b="0" i="0" dirty="0">
                <a:solidFill>
                  <a:schemeClr val="tx1"/>
                </a:solidFill>
                <a:effectLst/>
                <a:latin typeface="Roboto" panose="02000000000000000000" pitchFamily="2" charset="0"/>
              </a:rPr>
              <a:t>Uyuşma veya karıncalanma</a:t>
            </a:r>
          </a:p>
          <a:p>
            <a:pPr algn="l">
              <a:buFont typeface="Arial" panose="020B0604020202020204" pitchFamily="34" charset="0"/>
              <a:buChar char="•"/>
            </a:pPr>
            <a:r>
              <a:rPr lang="tr-TR" sz="6400" b="0" i="0" dirty="0">
                <a:solidFill>
                  <a:schemeClr val="tx1"/>
                </a:solidFill>
                <a:effectLst/>
                <a:latin typeface="Roboto" panose="02000000000000000000" pitchFamily="2" charset="0"/>
              </a:rPr>
              <a:t>Üşüme veya sıcak basması</a:t>
            </a:r>
          </a:p>
          <a:p>
            <a:pPr algn="l">
              <a:buFont typeface="Arial" panose="020B0604020202020204" pitchFamily="34" charset="0"/>
              <a:buChar char="•"/>
            </a:pPr>
            <a:r>
              <a:rPr lang="tr-TR" sz="6400" b="0" i="0" dirty="0">
                <a:solidFill>
                  <a:schemeClr val="tx1"/>
                </a:solidFill>
                <a:effectLst/>
                <a:latin typeface="Roboto" panose="02000000000000000000" pitchFamily="2" charset="0"/>
              </a:rPr>
              <a:t>Bulantı veya karın ağrıları</a:t>
            </a:r>
          </a:p>
          <a:p>
            <a:pPr algn="l">
              <a:buFont typeface="Arial" panose="020B0604020202020204" pitchFamily="34" charset="0"/>
              <a:buChar char="•"/>
            </a:pPr>
            <a:r>
              <a:rPr lang="tr-TR" sz="6400" b="0" i="0" dirty="0">
                <a:solidFill>
                  <a:schemeClr val="tx1"/>
                </a:solidFill>
                <a:effectLst/>
                <a:latin typeface="Roboto" panose="02000000000000000000" pitchFamily="2" charset="0"/>
              </a:rPr>
              <a:t>Kontrolü kaybetme korkusu</a:t>
            </a:r>
          </a:p>
          <a:p>
            <a:pPr algn="l">
              <a:buFont typeface="Arial" panose="020B0604020202020204" pitchFamily="34" charset="0"/>
              <a:buChar char="•"/>
            </a:pPr>
            <a:r>
              <a:rPr lang="tr-TR" sz="6400" b="0" i="0" dirty="0">
                <a:solidFill>
                  <a:schemeClr val="tx1"/>
                </a:solidFill>
                <a:effectLst/>
                <a:latin typeface="Roboto" panose="02000000000000000000" pitchFamily="2" charset="0"/>
              </a:rPr>
              <a:t>Ölme korkusu</a:t>
            </a:r>
          </a:p>
          <a:p>
            <a:endParaRPr lang="tr-TR" dirty="0"/>
          </a:p>
        </p:txBody>
      </p:sp>
      <p:sp>
        <p:nvSpPr>
          <p:cNvPr id="5" name="Metin kutusu 4">
            <a:extLst>
              <a:ext uri="{FF2B5EF4-FFF2-40B4-BE49-F238E27FC236}">
                <a16:creationId xmlns:a16="http://schemas.microsoft.com/office/drawing/2014/main" id="{80241A4D-2993-5E44-76C0-E0A1C316C04A}"/>
              </a:ext>
            </a:extLst>
          </p:cNvPr>
          <p:cNvSpPr txBox="1"/>
          <p:nvPr/>
        </p:nvSpPr>
        <p:spPr>
          <a:xfrm>
            <a:off x="6096000" y="3118975"/>
            <a:ext cx="5907314" cy="2862322"/>
          </a:xfrm>
          <a:prstGeom prst="rect">
            <a:avLst/>
          </a:prstGeom>
          <a:noFill/>
        </p:spPr>
        <p:txBody>
          <a:bodyPr wrap="square">
            <a:spAutoFit/>
          </a:bodyPr>
          <a:lstStyle/>
          <a:p>
            <a:pPr marL="0" indent="0">
              <a:buNone/>
            </a:pPr>
            <a:r>
              <a:rPr lang="tr-TR" sz="1800" b="0" i="0" dirty="0">
                <a:solidFill>
                  <a:schemeClr val="tx1"/>
                </a:solidFill>
                <a:effectLst/>
                <a:latin typeface="Roboto" panose="02000000000000000000" pitchFamily="2" charset="0"/>
              </a:rPr>
              <a:t>Semptomlar oldukça şiddetli olabileceğinden panik atak yaşayan bazı kişiler kalp krizi geçirdiklerini veya yaşamı tehdit eden başka bir hastalık geçirdiklerini düşünebilirler. Hastanenin acil servisine gidebilirler. Korkulan bir nesneye tepki verilmesi gibi panik atakları beklenebilir veya beklenmedik, görünüşe göre hiçbir sebep olmadan ortaya çıkabilir. Panik bozukluğunun ortalama başlangıç ​​yaşı 20-24'tür. Panik ataklar, depresyon veya TSSB gibi diğer zihinsel bozukluklarla birlikte ortaya çıkabilir.</a:t>
            </a:r>
          </a:p>
        </p:txBody>
      </p:sp>
    </p:spTree>
    <p:extLst>
      <p:ext uri="{BB962C8B-B14F-4D97-AF65-F5344CB8AC3E}">
        <p14:creationId xmlns:p14="http://schemas.microsoft.com/office/powerpoint/2010/main" val="2643241787"/>
      </p:ext>
    </p:extLst>
  </p:cSld>
  <p:clrMapOvr>
    <a:masterClrMapping/>
  </p:clrMapOvr>
  <p:transition spd="slow">
    <p:wipe/>
  </p:transition>
  <p:extLst>
    <p:ext uri="{6950BFC3-D8DA-4A85-94F7-54DA5524770B}">
      <p188:commentRel xmlns:p188="http://schemas.microsoft.com/office/powerpoint/2018/8/main" r:id="rId2"/>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A3A2F8-7882-F8FE-2F2F-53E61C96DFF9}"/>
              </a:ext>
            </a:extLst>
          </p:cNvPr>
          <p:cNvSpPr>
            <a:spLocks noGrp="1"/>
          </p:cNvSpPr>
          <p:nvPr>
            <p:ph type="title"/>
          </p:nvPr>
        </p:nvSpPr>
        <p:spPr/>
        <p:txBody>
          <a:bodyPr/>
          <a:lstStyle/>
          <a:p>
            <a:r>
              <a:rPr lang="tr-TR" b="0" i="0" dirty="0">
                <a:effectLst/>
                <a:latin typeface="Roboto" panose="02000000000000000000" pitchFamily="2" charset="0"/>
              </a:rPr>
              <a:t>Anksiyete Bozukluklarının Türleri</a:t>
            </a:r>
            <a:endParaRPr lang="tr-TR" dirty="0"/>
          </a:p>
        </p:txBody>
      </p:sp>
      <p:sp>
        <p:nvSpPr>
          <p:cNvPr id="3" name="İçerik Yer Tutucusu 2">
            <a:extLst>
              <a:ext uri="{FF2B5EF4-FFF2-40B4-BE49-F238E27FC236}">
                <a16:creationId xmlns:a16="http://schemas.microsoft.com/office/drawing/2014/main" id="{EAFF4C0A-49FE-0722-2BF3-62397F1515BD}"/>
              </a:ext>
            </a:extLst>
          </p:cNvPr>
          <p:cNvSpPr>
            <a:spLocks noGrp="1"/>
          </p:cNvSpPr>
          <p:nvPr>
            <p:ph idx="1"/>
          </p:nvPr>
        </p:nvSpPr>
        <p:spPr>
          <a:xfrm>
            <a:off x="1079500" y="1790700"/>
            <a:ext cx="10308936" cy="4360718"/>
          </a:xfrm>
        </p:spPr>
        <p:txBody>
          <a:bodyPr>
            <a:normAutofit fontScale="85000" lnSpcReduction="20000"/>
          </a:bodyPr>
          <a:lstStyle/>
          <a:p>
            <a:pPr algn="l"/>
            <a:r>
              <a:rPr lang="tr-TR" sz="2600" b="1" u="sng" dirty="0">
                <a:solidFill>
                  <a:schemeClr val="tx1"/>
                </a:solidFill>
                <a:latin typeface="Roboto" panose="02000000000000000000" pitchFamily="2" charset="0"/>
              </a:rPr>
              <a:t>4</a:t>
            </a:r>
            <a:r>
              <a:rPr lang="tr-TR" sz="2600" b="1" i="0" u="sng" dirty="0">
                <a:solidFill>
                  <a:schemeClr val="tx1"/>
                </a:solidFill>
                <a:effectLst/>
                <a:latin typeface="Roboto" panose="02000000000000000000" pitchFamily="2" charset="0"/>
              </a:rPr>
              <a:t>)Agorafobi</a:t>
            </a:r>
          </a:p>
          <a:p>
            <a:pPr algn="l"/>
            <a:r>
              <a:rPr lang="tr-TR" sz="2300" b="0" i="0" dirty="0">
                <a:solidFill>
                  <a:schemeClr val="tx1"/>
                </a:solidFill>
                <a:effectLst/>
                <a:latin typeface="Roboto" panose="02000000000000000000" pitchFamily="2" charset="0"/>
              </a:rPr>
              <a:t>Agorafobi, kaçmanın zor ve utanç verici olabileceği veya panik belirtileri durumunda yardımın bulunamayacağı durumlarda bulunma korkusudur. Korku, gerçek durumla orantısızdır, genellikle altı ay veya daha uzun sürer. Agorafobisi olan bir kişi bu korkuyu;</a:t>
            </a:r>
          </a:p>
          <a:p>
            <a:pPr algn="l"/>
            <a:r>
              <a:rPr lang="tr-TR" sz="2300" b="0" i="0" dirty="0">
                <a:solidFill>
                  <a:schemeClr val="tx1"/>
                </a:solidFill>
                <a:effectLst/>
                <a:latin typeface="Roboto" panose="02000000000000000000" pitchFamily="2" charset="0"/>
              </a:rPr>
              <a:t>Toplu taşımayı kullanma</a:t>
            </a:r>
          </a:p>
          <a:p>
            <a:pPr algn="l">
              <a:buFont typeface="Arial" panose="020B0604020202020204" pitchFamily="34" charset="0"/>
              <a:buChar char="•"/>
            </a:pPr>
            <a:r>
              <a:rPr lang="tr-TR" sz="2300" b="0" i="0" dirty="0">
                <a:solidFill>
                  <a:schemeClr val="tx1"/>
                </a:solidFill>
                <a:effectLst/>
                <a:latin typeface="Roboto" panose="02000000000000000000" pitchFamily="2" charset="0"/>
              </a:rPr>
              <a:t>Açık veya kapalı alanlarda bulunmak</a:t>
            </a:r>
          </a:p>
          <a:p>
            <a:pPr algn="l">
              <a:buFont typeface="Arial" panose="020B0604020202020204" pitchFamily="34" charset="0"/>
              <a:buChar char="•"/>
            </a:pPr>
            <a:r>
              <a:rPr lang="tr-TR" sz="2300" b="0" i="0" dirty="0">
                <a:solidFill>
                  <a:schemeClr val="tx1"/>
                </a:solidFill>
                <a:effectLst/>
                <a:latin typeface="Roboto" panose="02000000000000000000" pitchFamily="2" charset="0"/>
              </a:rPr>
              <a:t>Sırada durmak veya kalabalığın içinde olmak</a:t>
            </a:r>
          </a:p>
          <a:p>
            <a:pPr algn="l">
              <a:buFont typeface="Arial" panose="020B0604020202020204" pitchFamily="34" charset="0"/>
              <a:buChar char="•"/>
            </a:pPr>
            <a:r>
              <a:rPr lang="tr-TR" sz="2300" b="0" i="0" dirty="0">
                <a:solidFill>
                  <a:schemeClr val="tx1"/>
                </a:solidFill>
                <a:effectLst/>
                <a:latin typeface="Roboto" panose="02000000000000000000" pitchFamily="2" charset="0"/>
              </a:rPr>
              <a:t>Evin dışında yalnız olmak  </a:t>
            </a:r>
          </a:p>
          <a:p>
            <a:pPr algn="l"/>
            <a:r>
              <a:rPr lang="tr-TR" sz="2300" b="0" i="0" dirty="0">
                <a:solidFill>
                  <a:schemeClr val="tx1"/>
                </a:solidFill>
                <a:effectLst/>
                <a:latin typeface="Roboto" panose="02000000000000000000" pitchFamily="2" charset="0"/>
              </a:rPr>
              <a:t>Birey aktif olarak durumdan kaçınır, bir refakatçiye ihtiyaç duyar veya yoğun korku veya kaygıya katlanır. Tedavi edilmeyen agorafobi o kadar ciddi hale gelebilir ki, kişi evden çıkamayabilir. </a:t>
            </a:r>
          </a:p>
          <a:p>
            <a:endParaRPr lang="tr-TR" dirty="0"/>
          </a:p>
        </p:txBody>
      </p:sp>
    </p:spTree>
    <p:extLst>
      <p:ext uri="{BB962C8B-B14F-4D97-AF65-F5344CB8AC3E}">
        <p14:creationId xmlns:p14="http://schemas.microsoft.com/office/powerpoint/2010/main" val="3293181358"/>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42EFBF-5C5B-0BB2-4AAD-B46E4A7964DB}"/>
              </a:ext>
            </a:extLst>
          </p:cNvPr>
          <p:cNvSpPr>
            <a:spLocks noGrp="1"/>
          </p:cNvSpPr>
          <p:nvPr>
            <p:ph type="title"/>
          </p:nvPr>
        </p:nvSpPr>
        <p:spPr/>
        <p:txBody>
          <a:bodyPr/>
          <a:lstStyle/>
          <a:p>
            <a:r>
              <a:rPr lang="tr-TR" b="0" i="0" dirty="0">
                <a:effectLst/>
                <a:latin typeface="Roboto" panose="02000000000000000000" pitchFamily="2" charset="0"/>
              </a:rPr>
              <a:t>Anksiyete Bozukluklarının Türleri</a:t>
            </a:r>
            <a:endParaRPr lang="tr-TR" dirty="0"/>
          </a:p>
        </p:txBody>
      </p:sp>
      <p:sp>
        <p:nvSpPr>
          <p:cNvPr id="3" name="İçerik Yer Tutucusu 2">
            <a:extLst>
              <a:ext uri="{FF2B5EF4-FFF2-40B4-BE49-F238E27FC236}">
                <a16:creationId xmlns:a16="http://schemas.microsoft.com/office/drawing/2014/main" id="{3198D9F4-3AFC-F5C0-338A-309DCF82DAE9}"/>
              </a:ext>
            </a:extLst>
          </p:cNvPr>
          <p:cNvSpPr>
            <a:spLocks noGrp="1"/>
          </p:cNvSpPr>
          <p:nvPr>
            <p:ph idx="1"/>
          </p:nvPr>
        </p:nvSpPr>
        <p:spPr/>
        <p:txBody>
          <a:bodyPr/>
          <a:lstStyle/>
          <a:p>
            <a:r>
              <a:rPr lang="tr-TR" b="1" i="0" u="sng" dirty="0">
                <a:solidFill>
                  <a:schemeClr val="tx1"/>
                </a:solidFill>
                <a:effectLst/>
                <a:latin typeface="Roboto" panose="02000000000000000000" pitchFamily="2" charset="0"/>
              </a:rPr>
              <a:t>5)Sosyal Anksiyete Bozukluğu </a:t>
            </a:r>
          </a:p>
          <a:p>
            <a:r>
              <a:rPr lang="tr-TR" b="0" i="0" dirty="0">
                <a:solidFill>
                  <a:schemeClr val="tx1"/>
                </a:solidFill>
                <a:effectLst/>
                <a:latin typeface="Roboto" panose="02000000000000000000" pitchFamily="2" charset="0"/>
              </a:rPr>
              <a:t>Sosyal anksiyete bozukluğu olan bir kişi, sosyal etkileşimlerde utanma, aşağılanma, reddedilme veya küçümsenme konusunda ciddi kaygı ve rahatsızlık duyar. Bu bozukluğa sahip kişiler bu durumdan kaçınmaya ya da büyük bir kaygıyla bu duruma katlanmaya çalışacaktır.</a:t>
            </a:r>
          </a:p>
          <a:p>
            <a:r>
              <a:rPr lang="tr-TR" dirty="0">
                <a:solidFill>
                  <a:schemeClr val="tx1"/>
                </a:solidFill>
                <a:latin typeface="Roboto" panose="02000000000000000000" pitchFamily="2" charset="0"/>
              </a:rPr>
              <a:t>T</a:t>
            </a:r>
            <a:r>
              <a:rPr lang="tr-TR" b="0" i="0" dirty="0">
                <a:solidFill>
                  <a:schemeClr val="tx1"/>
                </a:solidFill>
                <a:effectLst/>
                <a:latin typeface="Roboto" panose="02000000000000000000" pitchFamily="2" charset="0"/>
              </a:rPr>
              <a:t>opluluk önünde konuşma, yeni insanlarla tanışma veya topluluk içinde yeme/içme.</a:t>
            </a:r>
            <a:endParaRPr lang="tr-TR" dirty="0"/>
          </a:p>
        </p:txBody>
      </p:sp>
    </p:spTree>
    <p:extLst>
      <p:ext uri="{BB962C8B-B14F-4D97-AF65-F5344CB8AC3E}">
        <p14:creationId xmlns:p14="http://schemas.microsoft.com/office/powerpoint/2010/main" val="3710848175"/>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8D21A9-82EF-B59E-710C-EF95EF024CC2}"/>
              </a:ext>
            </a:extLst>
          </p:cNvPr>
          <p:cNvSpPr>
            <a:spLocks noGrp="1"/>
          </p:cNvSpPr>
          <p:nvPr>
            <p:ph type="title"/>
          </p:nvPr>
        </p:nvSpPr>
        <p:spPr/>
        <p:txBody>
          <a:bodyPr/>
          <a:lstStyle/>
          <a:p>
            <a:r>
              <a:rPr lang="tr-TR" b="0" i="0" dirty="0">
                <a:effectLst/>
                <a:latin typeface="Roboto" panose="02000000000000000000" pitchFamily="2" charset="0"/>
              </a:rPr>
              <a:t>Anksiyete Bozukluklarının Türleri</a:t>
            </a:r>
            <a:endParaRPr lang="tr-TR" dirty="0"/>
          </a:p>
        </p:txBody>
      </p:sp>
      <p:sp>
        <p:nvSpPr>
          <p:cNvPr id="3" name="İçerik Yer Tutucusu 2">
            <a:extLst>
              <a:ext uri="{FF2B5EF4-FFF2-40B4-BE49-F238E27FC236}">
                <a16:creationId xmlns:a16="http://schemas.microsoft.com/office/drawing/2014/main" id="{412D7E14-4C4E-9586-5CE6-18B6D1C86580}"/>
              </a:ext>
            </a:extLst>
          </p:cNvPr>
          <p:cNvSpPr>
            <a:spLocks noGrp="1"/>
          </p:cNvSpPr>
          <p:nvPr>
            <p:ph idx="1"/>
          </p:nvPr>
        </p:nvSpPr>
        <p:spPr>
          <a:xfrm>
            <a:off x="1079500" y="2000562"/>
            <a:ext cx="10026650" cy="3978275"/>
          </a:xfrm>
        </p:spPr>
        <p:txBody>
          <a:bodyPr>
            <a:normAutofit/>
          </a:bodyPr>
          <a:lstStyle/>
          <a:p>
            <a:pPr algn="l"/>
            <a:r>
              <a:rPr lang="tr-TR" b="1" i="0" u="sng" dirty="0">
                <a:solidFill>
                  <a:schemeClr val="tx1"/>
                </a:solidFill>
                <a:effectLst/>
                <a:latin typeface="Roboto" panose="02000000000000000000" pitchFamily="2" charset="0"/>
              </a:rPr>
              <a:t>6)Ayrılma Kaygısı Bozukluğu</a:t>
            </a:r>
          </a:p>
          <a:p>
            <a:r>
              <a:rPr lang="tr-TR" b="0" i="0" dirty="0">
                <a:solidFill>
                  <a:schemeClr val="tx1"/>
                </a:solidFill>
                <a:effectLst/>
                <a:latin typeface="Roboto" panose="02000000000000000000" pitchFamily="2" charset="0"/>
              </a:rPr>
              <a:t>Ayrılma kaygısı bozukluğu olan kişi, bağlandığı kişilerden ayrılma konusunda aşırı korku veya kaygı duyar.  </a:t>
            </a:r>
            <a:r>
              <a:rPr lang="tr-TR" dirty="0">
                <a:solidFill>
                  <a:schemeClr val="tx1"/>
                </a:solidFill>
                <a:latin typeface="Roboto" panose="02000000000000000000" pitchFamily="2" charset="0"/>
              </a:rPr>
              <a:t>E</a:t>
            </a:r>
            <a:r>
              <a:rPr lang="tr-TR" b="0" i="0" dirty="0">
                <a:solidFill>
                  <a:schemeClr val="tx1"/>
                </a:solidFill>
                <a:effectLst/>
                <a:latin typeface="Roboto" panose="02000000000000000000" pitchFamily="2" charset="0"/>
              </a:rPr>
              <a:t>vden uzakta veya o kişi olmadan uyumayı reddedebilir veya ayrılıkla ilgili kabuslar yaşayabilir. </a:t>
            </a:r>
          </a:p>
          <a:p>
            <a:r>
              <a:rPr lang="tr-TR" b="0" i="0" dirty="0">
                <a:solidFill>
                  <a:schemeClr val="tx1"/>
                </a:solidFill>
                <a:effectLst/>
                <a:latin typeface="Roboto" panose="02000000000000000000" pitchFamily="2" charset="0"/>
              </a:rPr>
              <a:t>Sıkıntının fiziksel belirtileri sıklıkla çocuklukta gelişir, ancak belirtiler yetişkinliğe kadar da devam edebilir.</a:t>
            </a:r>
          </a:p>
          <a:p>
            <a:endParaRPr lang="tr-TR" dirty="0"/>
          </a:p>
        </p:txBody>
      </p:sp>
    </p:spTree>
    <p:extLst>
      <p:ext uri="{BB962C8B-B14F-4D97-AF65-F5344CB8AC3E}">
        <p14:creationId xmlns:p14="http://schemas.microsoft.com/office/powerpoint/2010/main" val="2553141657"/>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D162541-7684-EE5A-123A-ACC515C23841}"/>
              </a:ext>
            </a:extLst>
          </p:cNvPr>
          <p:cNvSpPr>
            <a:spLocks noGrp="1"/>
          </p:cNvSpPr>
          <p:nvPr>
            <p:ph type="title"/>
          </p:nvPr>
        </p:nvSpPr>
        <p:spPr/>
        <p:txBody>
          <a:bodyPr/>
          <a:lstStyle/>
          <a:p>
            <a:r>
              <a:rPr lang="tr-TR" b="0" i="0" dirty="0">
                <a:effectLst/>
                <a:latin typeface="Roboto" panose="02000000000000000000" pitchFamily="2" charset="0"/>
              </a:rPr>
              <a:t>Anksiyete Bozukluklarının Türleri</a:t>
            </a:r>
            <a:endParaRPr lang="tr-TR" dirty="0"/>
          </a:p>
        </p:txBody>
      </p:sp>
      <p:sp>
        <p:nvSpPr>
          <p:cNvPr id="3" name="İçerik Yer Tutucusu 2">
            <a:extLst>
              <a:ext uri="{FF2B5EF4-FFF2-40B4-BE49-F238E27FC236}">
                <a16:creationId xmlns:a16="http://schemas.microsoft.com/office/drawing/2014/main" id="{F9CCBF50-BCF8-5402-B1C9-3FBA97A49E67}"/>
              </a:ext>
            </a:extLst>
          </p:cNvPr>
          <p:cNvSpPr>
            <a:spLocks noGrp="1"/>
          </p:cNvSpPr>
          <p:nvPr>
            <p:ph idx="1"/>
          </p:nvPr>
        </p:nvSpPr>
        <p:spPr/>
        <p:txBody>
          <a:bodyPr>
            <a:normAutofit/>
          </a:bodyPr>
          <a:lstStyle/>
          <a:p>
            <a:pPr algn="l"/>
            <a:r>
              <a:rPr lang="tr-TR" sz="2300" b="1" i="0" u="sng" dirty="0">
                <a:solidFill>
                  <a:schemeClr val="tx1"/>
                </a:solidFill>
                <a:effectLst/>
                <a:latin typeface="Roboto" panose="02000000000000000000" pitchFamily="2" charset="0"/>
              </a:rPr>
              <a:t>7)Seçici dilsizlik (</a:t>
            </a:r>
            <a:r>
              <a:rPr lang="tr-TR" sz="2300" b="1" i="0" u="sng" dirty="0" err="1">
                <a:solidFill>
                  <a:schemeClr val="tx1"/>
                </a:solidFill>
                <a:effectLst/>
                <a:latin typeface="Roboto" panose="02000000000000000000" pitchFamily="2" charset="0"/>
              </a:rPr>
              <a:t>mutizm</a:t>
            </a:r>
            <a:r>
              <a:rPr lang="tr-TR" sz="2300" b="1" i="0" u="sng" dirty="0">
                <a:solidFill>
                  <a:schemeClr val="tx1"/>
                </a:solidFill>
                <a:effectLst/>
                <a:latin typeface="Roboto" panose="02000000000000000000" pitchFamily="2" charset="0"/>
              </a:rPr>
              <a:t>)</a:t>
            </a:r>
          </a:p>
          <a:p>
            <a:r>
              <a:rPr lang="tr-TR" b="0" i="0" dirty="0">
                <a:solidFill>
                  <a:schemeClr val="tx1"/>
                </a:solidFill>
                <a:effectLst/>
                <a:latin typeface="Roboto" panose="02000000000000000000" pitchFamily="2" charset="0"/>
              </a:rPr>
              <a:t>Seçici </a:t>
            </a:r>
            <a:r>
              <a:rPr lang="tr-TR" b="0" i="0" dirty="0" err="1">
                <a:solidFill>
                  <a:schemeClr val="tx1"/>
                </a:solidFill>
                <a:effectLst/>
                <a:latin typeface="Roboto" panose="02000000000000000000" pitchFamily="2" charset="0"/>
              </a:rPr>
              <a:t>mutizm</a:t>
            </a:r>
            <a:r>
              <a:rPr lang="tr-TR" b="0" i="0" dirty="0">
                <a:solidFill>
                  <a:schemeClr val="tx1"/>
                </a:solidFill>
                <a:effectLst/>
                <a:latin typeface="Roboto" panose="02000000000000000000" pitchFamily="2" charset="0"/>
              </a:rPr>
              <a:t> hastası çocuklar, okul gibi kendilerinden konuşmaları beklenen bazı sosyal durumlarda, diğer durumlarda konuşsalar bile, konuşmazlar. </a:t>
            </a:r>
          </a:p>
          <a:p>
            <a:r>
              <a:rPr lang="tr-TR" b="0" i="0" dirty="0">
                <a:solidFill>
                  <a:schemeClr val="tx1"/>
                </a:solidFill>
                <a:effectLst/>
                <a:latin typeface="Roboto" panose="02000000000000000000" pitchFamily="2" charset="0"/>
              </a:rPr>
              <a:t>Evlerinde yakın aile üyelerinin yanında konuşurlar, ancak çoğu zaman arkadaşları veya büyükanne ve büyükbabalar gibi başkalarının önünde konuşmazlar.</a:t>
            </a:r>
          </a:p>
          <a:p>
            <a:r>
              <a:rPr lang="tr-TR" b="0" i="0" dirty="0">
                <a:solidFill>
                  <a:schemeClr val="tx1"/>
                </a:solidFill>
                <a:effectLst/>
                <a:latin typeface="Roboto" panose="02000000000000000000" pitchFamily="2" charset="0"/>
              </a:rPr>
              <a:t>Ancak genellikle normal dil becerilerine sahiptirler.</a:t>
            </a:r>
          </a:p>
          <a:p>
            <a:pPr algn="l"/>
            <a:r>
              <a:rPr lang="tr-TR" b="0" i="0" dirty="0">
                <a:solidFill>
                  <a:schemeClr val="tx1"/>
                </a:solidFill>
                <a:effectLst/>
                <a:latin typeface="Roboto" panose="02000000000000000000" pitchFamily="2" charset="0"/>
              </a:rPr>
              <a:t>Genellikle 5 yaşından önce başlar ancak çocuk okula başlayana kadar resmi olarak tanımlanamayabilir. </a:t>
            </a:r>
          </a:p>
          <a:p>
            <a:endParaRPr lang="tr-TR" dirty="0"/>
          </a:p>
        </p:txBody>
      </p:sp>
    </p:spTree>
    <p:extLst>
      <p:ext uri="{BB962C8B-B14F-4D97-AF65-F5344CB8AC3E}">
        <p14:creationId xmlns:p14="http://schemas.microsoft.com/office/powerpoint/2010/main" val="351714231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D8F422D-85E8-44C4-11F7-8A774301B0D3}"/>
              </a:ext>
            </a:extLst>
          </p:cNvPr>
          <p:cNvSpPr>
            <a:spLocks noGrp="1"/>
          </p:cNvSpPr>
          <p:nvPr>
            <p:ph type="title"/>
          </p:nvPr>
        </p:nvSpPr>
        <p:spPr>
          <a:xfrm>
            <a:off x="1078100" y="542671"/>
            <a:ext cx="10026650" cy="1124202"/>
          </a:xfrm>
        </p:spPr>
        <p:txBody>
          <a:bodyPr wrap="square" anchor="ctr">
            <a:normAutofit/>
          </a:bodyPr>
          <a:lstStyle/>
          <a:p>
            <a:pPr algn="ctr"/>
            <a:r>
              <a:rPr lang="tr-TR" dirty="0"/>
              <a:t>TANIM</a:t>
            </a:r>
            <a:endParaRPr lang="tr-TR"/>
          </a:p>
        </p:txBody>
      </p:sp>
      <p:graphicFrame>
        <p:nvGraphicFramePr>
          <p:cNvPr id="5" name="İçerik Yer Tutucusu 2">
            <a:extLst>
              <a:ext uri="{FF2B5EF4-FFF2-40B4-BE49-F238E27FC236}">
                <a16:creationId xmlns:a16="http://schemas.microsoft.com/office/drawing/2014/main" id="{8D338DB4-3F6C-83C4-7CC5-A7DD229B2CC7}"/>
              </a:ext>
            </a:extLst>
          </p:cNvPr>
          <p:cNvGraphicFramePr>
            <a:graphicFrameLocks noGrp="1"/>
          </p:cNvGraphicFramePr>
          <p:nvPr>
            <p:ph idx="1"/>
            <p:extLst>
              <p:ext uri="{D42A27DB-BD31-4B8C-83A1-F6EECF244321}">
                <p14:modId xmlns:p14="http://schemas.microsoft.com/office/powerpoint/2010/main" val="3630361072"/>
              </p:ext>
            </p:extLst>
          </p:nvPr>
        </p:nvGraphicFramePr>
        <p:xfrm>
          <a:off x="295652" y="898462"/>
          <a:ext cx="11600695" cy="4622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etin kutusu 5">
            <a:extLst>
              <a:ext uri="{FF2B5EF4-FFF2-40B4-BE49-F238E27FC236}">
                <a16:creationId xmlns:a16="http://schemas.microsoft.com/office/drawing/2014/main" id="{21F92A29-935E-D14F-CA1C-A624EBA56912}"/>
              </a:ext>
            </a:extLst>
          </p:cNvPr>
          <p:cNvSpPr txBox="1"/>
          <p:nvPr/>
        </p:nvSpPr>
        <p:spPr>
          <a:xfrm>
            <a:off x="0" y="6451439"/>
            <a:ext cx="12052091" cy="261610"/>
          </a:xfrm>
          <a:prstGeom prst="rect">
            <a:avLst/>
          </a:prstGeom>
          <a:noFill/>
        </p:spPr>
        <p:txBody>
          <a:bodyPr wrap="square">
            <a:spAutoFit/>
          </a:bodyPr>
          <a:lstStyle/>
          <a:p>
            <a:r>
              <a:rPr lang="tr-TR" sz="1100" dirty="0"/>
              <a:t>Amerikan Psikiyatri Birliği. Anksiyete bozuklukları. İçinde: Ruhsal Bozuklukların Tanısal ve İstatistiksel El Kitabı</a:t>
            </a:r>
          </a:p>
        </p:txBody>
      </p:sp>
    </p:spTree>
    <p:extLst>
      <p:ext uri="{BB962C8B-B14F-4D97-AF65-F5344CB8AC3E}">
        <p14:creationId xmlns:p14="http://schemas.microsoft.com/office/powerpoint/2010/main" val="218757614"/>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EA3EDA-B25B-9E9D-C3E2-A141C37AEC34}"/>
              </a:ext>
            </a:extLst>
          </p:cNvPr>
          <p:cNvSpPr>
            <a:spLocks noGrp="1"/>
          </p:cNvSpPr>
          <p:nvPr>
            <p:ph type="title"/>
          </p:nvPr>
        </p:nvSpPr>
        <p:spPr>
          <a:xfrm>
            <a:off x="758594" y="898083"/>
            <a:ext cx="10026650" cy="655637"/>
          </a:xfrm>
        </p:spPr>
        <p:txBody>
          <a:bodyPr/>
          <a:lstStyle/>
          <a:p>
            <a:r>
              <a:rPr lang="tr-TR" b="0" i="0" dirty="0">
                <a:effectLst/>
                <a:latin typeface="Roboto" panose="02000000000000000000" pitchFamily="2" charset="0"/>
              </a:rPr>
              <a:t>Anksiyete Bozukluklarının Türleri</a:t>
            </a:r>
            <a:endParaRPr lang="tr-TR" dirty="0"/>
          </a:p>
        </p:txBody>
      </p:sp>
      <p:sp>
        <p:nvSpPr>
          <p:cNvPr id="3" name="İçerik Yer Tutucusu 2">
            <a:extLst>
              <a:ext uri="{FF2B5EF4-FFF2-40B4-BE49-F238E27FC236}">
                <a16:creationId xmlns:a16="http://schemas.microsoft.com/office/drawing/2014/main" id="{EAA7EE49-1938-A8F6-2CD5-5ED16B6CD317}"/>
              </a:ext>
            </a:extLst>
          </p:cNvPr>
          <p:cNvSpPr>
            <a:spLocks noGrp="1"/>
          </p:cNvSpPr>
          <p:nvPr>
            <p:ph idx="1"/>
          </p:nvPr>
        </p:nvSpPr>
        <p:spPr>
          <a:xfrm>
            <a:off x="450272" y="1913485"/>
            <a:ext cx="11291455" cy="5436465"/>
          </a:xfrm>
        </p:spPr>
        <p:txBody>
          <a:bodyPr>
            <a:normAutofit/>
          </a:bodyPr>
          <a:lstStyle/>
          <a:p>
            <a:r>
              <a:rPr lang="tr-TR" b="1" i="0" u="sng" dirty="0">
                <a:solidFill>
                  <a:schemeClr val="tx1"/>
                </a:solidFill>
                <a:effectLst/>
                <a:latin typeface="Open Sans" panose="020B0606030504020204" pitchFamily="34" charset="0"/>
              </a:rPr>
              <a:t>8)Madde Kullanımına Bağlı Anksiyete Bozukluğu</a:t>
            </a:r>
          </a:p>
          <a:p>
            <a:pPr algn="l"/>
            <a:r>
              <a:rPr lang="tr-TR" b="0" i="0" dirty="0">
                <a:solidFill>
                  <a:schemeClr val="tx1"/>
                </a:solidFill>
                <a:effectLst/>
                <a:latin typeface="Open Sans" panose="020B0606030504020204" pitchFamily="34" charset="0"/>
              </a:rPr>
              <a:t>Bir maddenin doğrudan kullanımının oluşturduğu fizyolojik etkilerden kaynaklanan anksiyete durumudur.</a:t>
            </a:r>
          </a:p>
          <a:p>
            <a:pPr algn="l"/>
            <a:r>
              <a:rPr lang="tr-TR" b="0" i="0" dirty="0">
                <a:solidFill>
                  <a:schemeClr val="tx1"/>
                </a:solidFill>
                <a:effectLst/>
                <a:latin typeface="Open Sans" panose="020B0606030504020204" pitchFamily="34" charset="0"/>
              </a:rPr>
              <a:t>Maddelerin </a:t>
            </a:r>
            <a:r>
              <a:rPr lang="tr-TR" dirty="0">
                <a:solidFill>
                  <a:schemeClr val="tx1"/>
                </a:solidFill>
                <a:latin typeface="Open Sans" panose="020B0606030504020204" pitchFamily="34" charset="0"/>
              </a:rPr>
              <a:t>i</a:t>
            </a:r>
            <a:r>
              <a:rPr lang="tr-TR" b="0" i="0" dirty="0">
                <a:solidFill>
                  <a:schemeClr val="tx1"/>
                </a:solidFill>
                <a:effectLst/>
                <a:latin typeface="Open Sans" panose="020B0606030504020204" pitchFamily="34" charset="0"/>
              </a:rPr>
              <a:t>ntoksikasyon ya da yoksunluğunda görülen anksiyeteyi bu tanıdan ayırmak gereklidir. </a:t>
            </a:r>
          </a:p>
          <a:p>
            <a:pPr algn="l"/>
            <a:r>
              <a:rPr lang="tr-TR" b="0" i="0" dirty="0">
                <a:solidFill>
                  <a:schemeClr val="tx1"/>
                </a:solidFill>
                <a:effectLst/>
                <a:latin typeface="Open Sans" panose="020B0606030504020204" pitchFamily="34" charset="0"/>
              </a:rPr>
              <a:t>Belirtilerin beklenenden şiddetli olması ve ayrı bir klinik tablonun oluşması bu konuda bize uyarıcıdır.</a:t>
            </a:r>
          </a:p>
        </p:txBody>
      </p:sp>
    </p:spTree>
    <p:extLst>
      <p:ext uri="{BB962C8B-B14F-4D97-AF65-F5344CB8AC3E}">
        <p14:creationId xmlns:p14="http://schemas.microsoft.com/office/powerpoint/2010/main" val="3379316694"/>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4039F3-EBC2-EB65-38A8-E7A5AB043188}"/>
              </a:ext>
            </a:extLst>
          </p:cNvPr>
          <p:cNvSpPr>
            <a:spLocks noGrp="1"/>
          </p:cNvSpPr>
          <p:nvPr>
            <p:ph type="title"/>
          </p:nvPr>
        </p:nvSpPr>
        <p:spPr/>
        <p:txBody>
          <a:bodyPr/>
          <a:lstStyle/>
          <a:p>
            <a:r>
              <a:rPr lang="tr-TR" b="0" i="0" dirty="0">
                <a:effectLst/>
                <a:latin typeface="Roboto" panose="02000000000000000000" pitchFamily="2" charset="0"/>
              </a:rPr>
              <a:t>Anksiyete Bozukluklarının Türleri</a:t>
            </a:r>
            <a:endParaRPr lang="tr-TR" dirty="0"/>
          </a:p>
        </p:txBody>
      </p:sp>
      <p:sp>
        <p:nvSpPr>
          <p:cNvPr id="3" name="İçerik Yer Tutucusu 2">
            <a:extLst>
              <a:ext uri="{FF2B5EF4-FFF2-40B4-BE49-F238E27FC236}">
                <a16:creationId xmlns:a16="http://schemas.microsoft.com/office/drawing/2014/main" id="{7B50B22C-A0B4-B429-DE19-3D63B15E7A85}"/>
              </a:ext>
            </a:extLst>
          </p:cNvPr>
          <p:cNvSpPr>
            <a:spLocks noGrp="1"/>
          </p:cNvSpPr>
          <p:nvPr>
            <p:ph idx="1"/>
          </p:nvPr>
        </p:nvSpPr>
        <p:spPr>
          <a:xfrm>
            <a:off x="599815" y="1811493"/>
            <a:ext cx="10026650" cy="3978275"/>
          </a:xfrm>
        </p:spPr>
        <p:txBody>
          <a:bodyPr>
            <a:normAutofit lnSpcReduction="10000"/>
          </a:bodyPr>
          <a:lstStyle/>
          <a:p>
            <a:r>
              <a:rPr lang="tr-TR" sz="2000" b="1" i="0" u="sng" dirty="0">
                <a:solidFill>
                  <a:schemeClr val="tx1"/>
                </a:solidFill>
                <a:effectLst/>
                <a:latin typeface="Open Sans" panose="020B0606030504020204" pitchFamily="34" charset="0"/>
              </a:rPr>
              <a:t>8)Madde Kullanımına Bağlı Anksiyete Bozukluğu</a:t>
            </a:r>
            <a:endParaRPr lang="tr-TR" sz="2000" b="0" i="0" dirty="0">
              <a:solidFill>
                <a:schemeClr val="tx1"/>
              </a:solidFill>
              <a:effectLst/>
              <a:latin typeface="Open Sans" panose="020B0606030504020204" pitchFamily="34" charset="0"/>
            </a:endParaRPr>
          </a:p>
          <a:p>
            <a:pPr algn="l"/>
            <a:r>
              <a:rPr lang="tr-TR" sz="2000" b="0" i="0" dirty="0">
                <a:solidFill>
                  <a:schemeClr val="tx1"/>
                </a:solidFill>
                <a:effectLst/>
                <a:latin typeface="Open Sans" panose="020B0606030504020204" pitchFamily="34" charset="0"/>
              </a:rPr>
              <a:t>Alkol, amfetamin, kafein, kokain, </a:t>
            </a:r>
            <a:r>
              <a:rPr lang="tr-TR" sz="2000" b="0" i="0" dirty="0" err="1">
                <a:solidFill>
                  <a:schemeClr val="tx1"/>
                </a:solidFill>
                <a:effectLst/>
                <a:latin typeface="Open Sans" panose="020B0606030504020204" pitchFamily="34" charset="0"/>
              </a:rPr>
              <a:t>halüsinojenler</a:t>
            </a:r>
            <a:r>
              <a:rPr lang="tr-TR" sz="2000" b="0" i="0" dirty="0">
                <a:solidFill>
                  <a:schemeClr val="tx1"/>
                </a:solidFill>
                <a:effectLst/>
                <a:latin typeface="Open Sans" panose="020B0606030504020204" pitchFamily="34" charset="0"/>
              </a:rPr>
              <a:t>, tiner benzeri </a:t>
            </a:r>
            <a:r>
              <a:rPr lang="tr-TR" sz="2000" b="0" i="0" dirty="0" err="1">
                <a:solidFill>
                  <a:schemeClr val="tx1"/>
                </a:solidFill>
                <a:effectLst/>
                <a:latin typeface="Open Sans" panose="020B0606030504020204" pitchFamily="34" charset="0"/>
              </a:rPr>
              <a:t>inhalanlar</a:t>
            </a:r>
            <a:endParaRPr lang="tr-TR" sz="2000" b="0" i="0" dirty="0">
              <a:solidFill>
                <a:schemeClr val="tx1"/>
              </a:solidFill>
              <a:effectLst/>
              <a:latin typeface="Open Sans" panose="020B0606030504020204" pitchFamily="34" charset="0"/>
            </a:endParaRPr>
          </a:p>
          <a:p>
            <a:pPr algn="l"/>
            <a:r>
              <a:rPr lang="tr-TR" sz="2000" b="0" i="0" dirty="0">
                <a:solidFill>
                  <a:schemeClr val="tx1"/>
                </a:solidFill>
                <a:effectLst/>
                <a:latin typeface="Open Sans" panose="020B0606030504020204" pitchFamily="34" charset="0"/>
              </a:rPr>
              <a:t>Tıbbi amaçla kullanılan anestezikler, analjezikler, sempatomimetikler, </a:t>
            </a:r>
            <a:r>
              <a:rPr lang="tr-TR" sz="2000" b="0" i="0" dirty="0" err="1">
                <a:solidFill>
                  <a:schemeClr val="tx1"/>
                </a:solidFill>
                <a:effectLst/>
                <a:latin typeface="Open Sans" panose="020B0606030504020204" pitchFamily="34" charset="0"/>
              </a:rPr>
              <a:t>bronkodilatatörler</a:t>
            </a:r>
            <a:r>
              <a:rPr lang="tr-TR" sz="2000" b="0" i="0" dirty="0">
                <a:solidFill>
                  <a:schemeClr val="tx1"/>
                </a:solidFill>
                <a:effectLst/>
                <a:latin typeface="Open Sans" panose="020B0606030504020204" pitchFamily="34" charset="0"/>
              </a:rPr>
              <a:t>, antikolinerjikler, insülin, </a:t>
            </a:r>
            <a:r>
              <a:rPr lang="tr-TR" sz="2000" b="0" i="0" dirty="0" err="1">
                <a:solidFill>
                  <a:schemeClr val="tx1"/>
                </a:solidFill>
                <a:effectLst/>
                <a:latin typeface="Open Sans" panose="020B0606030504020204" pitchFamily="34" charset="0"/>
              </a:rPr>
              <a:t>tiroid</a:t>
            </a:r>
            <a:r>
              <a:rPr lang="tr-TR" sz="2000" b="0" i="0" dirty="0">
                <a:solidFill>
                  <a:schemeClr val="tx1"/>
                </a:solidFill>
                <a:effectLst/>
                <a:latin typeface="Open Sans" panose="020B0606030504020204" pitchFamily="34" charset="0"/>
              </a:rPr>
              <a:t> hormonları, doğum kontrol hapları, kortikosteroidler, antihistaminikler, </a:t>
            </a:r>
            <a:r>
              <a:rPr lang="tr-TR" sz="2000" b="0" i="0" dirty="0" err="1">
                <a:solidFill>
                  <a:schemeClr val="tx1"/>
                </a:solidFill>
                <a:effectLst/>
                <a:latin typeface="Open Sans" panose="020B0606030504020204" pitchFamily="34" charset="0"/>
              </a:rPr>
              <a:t>parkinson</a:t>
            </a:r>
            <a:r>
              <a:rPr lang="tr-TR" sz="2000" b="0" i="0" dirty="0">
                <a:solidFill>
                  <a:schemeClr val="tx1"/>
                </a:solidFill>
                <a:effectLst/>
                <a:latin typeface="Open Sans" panose="020B0606030504020204" pitchFamily="34" charset="0"/>
              </a:rPr>
              <a:t> ilaçları, lityum, epilepsi ilaçları, bazı kalp ve tansiyon ilaçlarına bağlı da anksiyete bulguları gelişebilmektedir.</a:t>
            </a:r>
          </a:p>
          <a:p>
            <a:pPr algn="l"/>
            <a:r>
              <a:rPr lang="tr-TR" sz="2000" b="1" i="0" dirty="0">
                <a:solidFill>
                  <a:schemeClr val="tx1"/>
                </a:solidFill>
                <a:effectLst/>
                <a:latin typeface="Open Sans" panose="020B0606030504020204" pitchFamily="34" charset="0"/>
              </a:rPr>
              <a:t>İlaç ya da maddeye bağlı anksiyete bozukluğu</a:t>
            </a:r>
            <a:r>
              <a:rPr lang="tr-TR" sz="2000" b="0" i="0" dirty="0">
                <a:solidFill>
                  <a:schemeClr val="tx1"/>
                </a:solidFill>
                <a:effectLst/>
                <a:latin typeface="Open Sans" panose="020B0606030504020204" pitchFamily="34" charset="0"/>
              </a:rPr>
              <a:t>nda belirtiler genellikle doza bağlı olup, doz azaltıldığında ya da ilaç veya madde bırakıldığında anksiyete belirtileri kaybolur</a:t>
            </a:r>
            <a:endParaRPr lang="tr-TR" dirty="0"/>
          </a:p>
          <a:p>
            <a:endParaRPr lang="tr-TR" dirty="0"/>
          </a:p>
        </p:txBody>
      </p:sp>
    </p:spTree>
    <p:extLst>
      <p:ext uri="{BB962C8B-B14F-4D97-AF65-F5344CB8AC3E}">
        <p14:creationId xmlns:p14="http://schemas.microsoft.com/office/powerpoint/2010/main" val="1172448907"/>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8F41500-1756-D291-3EC7-A61E00D188D2}"/>
              </a:ext>
            </a:extLst>
          </p:cNvPr>
          <p:cNvSpPr>
            <a:spLocks noGrp="1"/>
          </p:cNvSpPr>
          <p:nvPr>
            <p:ph type="title"/>
          </p:nvPr>
        </p:nvSpPr>
        <p:spPr>
          <a:xfrm>
            <a:off x="1079500" y="1251080"/>
            <a:ext cx="10026650" cy="655637"/>
          </a:xfrm>
        </p:spPr>
        <p:txBody>
          <a:bodyPr/>
          <a:lstStyle/>
          <a:p>
            <a:r>
              <a:rPr lang="tr-TR" dirty="0"/>
              <a:t>tedavi</a:t>
            </a:r>
          </a:p>
        </p:txBody>
      </p:sp>
      <p:sp>
        <p:nvSpPr>
          <p:cNvPr id="3" name="İçerik Yer Tutucusu 2">
            <a:extLst>
              <a:ext uri="{FF2B5EF4-FFF2-40B4-BE49-F238E27FC236}">
                <a16:creationId xmlns:a16="http://schemas.microsoft.com/office/drawing/2014/main" id="{753B0593-76A9-A985-B2E2-A672ADC5F52F}"/>
              </a:ext>
            </a:extLst>
          </p:cNvPr>
          <p:cNvSpPr>
            <a:spLocks noGrp="1"/>
          </p:cNvSpPr>
          <p:nvPr>
            <p:ph idx="1"/>
          </p:nvPr>
        </p:nvSpPr>
        <p:spPr>
          <a:xfrm>
            <a:off x="1079500" y="2240405"/>
            <a:ext cx="10026650" cy="3978275"/>
          </a:xfrm>
        </p:spPr>
        <p:txBody>
          <a:bodyPr>
            <a:normAutofit/>
          </a:bodyPr>
          <a:lstStyle/>
          <a:p>
            <a:pPr algn="l"/>
            <a:r>
              <a:rPr lang="tr-TR" i="0" u="sng" dirty="0">
                <a:solidFill>
                  <a:schemeClr val="tx1">
                    <a:lumMod val="95000"/>
                  </a:schemeClr>
                </a:solidFill>
                <a:effectLst/>
                <a:latin typeface="Noto Sans" panose="020B0502040504020204" pitchFamily="34" charset="0"/>
              </a:rPr>
              <a:t>Tedavi ihtiyacının belirlenmesi  </a:t>
            </a:r>
            <a:r>
              <a:rPr lang="tr-TR" i="0" dirty="0">
                <a:solidFill>
                  <a:schemeClr val="tx1">
                    <a:lumMod val="95000"/>
                  </a:schemeClr>
                </a:solidFill>
                <a:effectLst/>
                <a:latin typeface="Noto Sans" panose="020B0502040504020204" pitchFamily="34" charset="0"/>
              </a:rPr>
              <a:t>:  Bir hastaya yaygın anksiyete bozukluğu (YAB) tanısı konulduktan sonraki adım, şiddetin klinik değerlendirmesine, sıkıntının veya bozukluğun boyutuna ve hasta tercihine dayanarak bozukluğun tedavisinin gerekli olup olmadığını belirlemektir. </a:t>
            </a:r>
          </a:p>
          <a:p>
            <a:pPr algn="l"/>
            <a:r>
              <a:rPr lang="tr-TR" i="0" dirty="0">
                <a:solidFill>
                  <a:schemeClr val="tx1">
                    <a:lumMod val="95000"/>
                  </a:schemeClr>
                </a:solidFill>
                <a:effectLst/>
                <a:latin typeface="Noto Sans" panose="020B0502040504020204" pitchFamily="34" charset="0"/>
              </a:rPr>
              <a:t> Tedavinin temel amacı anksiyete semptomlarını azaltmak ve böylece işlevselliği iyileştirmektir.</a:t>
            </a:r>
          </a:p>
          <a:p>
            <a:endParaRPr lang="tr-TR" dirty="0"/>
          </a:p>
        </p:txBody>
      </p:sp>
    </p:spTree>
    <p:extLst>
      <p:ext uri="{BB962C8B-B14F-4D97-AF65-F5344CB8AC3E}">
        <p14:creationId xmlns:p14="http://schemas.microsoft.com/office/powerpoint/2010/main" val="149427719"/>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DA9C57-0DFE-56DB-0161-89ABDA78D0EC}"/>
              </a:ext>
            </a:extLst>
          </p:cNvPr>
          <p:cNvSpPr>
            <a:spLocks noGrp="1"/>
          </p:cNvSpPr>
          <p:nvPr>
            <p:ph type="title"/>
          </p:nvPr>
        </p:nvSpPr>
        <p:spPr>
          <a:xfrm>
            <a:off x="1082675" y="1281061"/>
            <a:ext cx="10026650" cy="655637"/>
          </a:xfrm>
        </p:spPr>
        <p:txBody>
          <a:bodyPr/>
          <a:lstStyle/>
          <a:p>
            <a:r>
              <a:rPr lang="tr-TR" dirty="0"/>
              <a:t>tedavi</a:t>
            </a:r>
          </a:p>
        </p:txBody>
      </p:sp>
      <p:sp>
        <p:nvSpPr>
          <p:cNvPr id="3" name="İçerik Yer Tutucusu 2">
            <a:extLst>
              <a:ext uri="{FF2B5EF4-FFF2-40B4-BE49-F238E27FC236}">
                <a16:creationId xmlns:a16="http://schemas.microsoft.com/office/drawing/2014/main" id="{4DE5762F-479F-7830-E118-2B516C528FB4}"/>
              </a:ext>
            </a:extLst>
          </p:cNvPr>
          <p:cNvSpPr>
            <a:spLocks noGrp="1"/>
          </p:cNvSpPr>
          <p:nvPr>
            <p:ph idx="1"/>
          </p:nvPr>
        </p:nvSpPr>
        <p:spPr>
          <a:xfrm>
            <a:off x="1079500" y="2165454"/>
            <a:ext cx="10026650" cy="3978275"/>
          </a:xfrm>
        </p:spPr>
        <p:txBody>
          <a:bodyPr/>
          <a:lstStyle/>
          <a:p>
            <a:r>
              <a:rPr lang="tr-TR" dirty="0">
                <a:solidFill>
                  <a:schemeClr val="tx1">
                    <a:lumMod val="95000"/>
                  </a:schemeClr>
                </a:solidFill>
                <a:latin typeface="Noto Sans" panose="020B0502040504020204" pitchFamily="34" charset="0"/>
              </a:rPr>
              <a:t>H</a:t>
            </a:r>
            <a:r>
              <a:rPr lang="tr-TR" i="0" dirty="0">
                <a:solidFill>
                  <a:schemeClr val="tx1">
                    <a:lumMod val="95000"/>
                  </a:schemeClr>
                </a:solidFill>
                <a:effectLst/>
                <a:latin typeface="Noto Sans" panose="020B0502040504020204" pitchFamily="34" charset="0"/>
              </a:rPr>
              <a:t>afif YAB alt tipine sahip hastalar,  başlangıçta tedaviden vazgeçmeyi seçebilirler. </a:t>
            </a:r>
          </a:p>
          <a:p>
            <a:r>
              <a:rPr lang="tr-TR" i="0" dirty="0">
                <a:solidFill>
                  <a:schemeClr val="tx1">
                    <a:lumMod val="95000"/>
                  </a:schemeClr>
                </a:solidFill>
                <a:effectLst/>
                <a:latin typeface="Noto Sans" panose="020B0502040504020204" pitchFamily="34" charset="0"/>
              </a:rPr>
              <a:t>Hastanın en az üç ayda bir klinik takibi hastalığın seyri açısından önemlidir. Semptomlar kötüleşiyorsa veya günlük işlevsellik etkileniyorsa tedavi öneriyoruz.</a:t>
            </a:r>
          </a:p>
          <a:p>
            <a:endParaRPr lang="tr-TR" dirty="0"/>
          </a:p>
        </p:txBody>
      </p:sp>
    </p:spTree>
    <p:extLst>
      <p:ext uri="{BB962C8B-B14F-4D97-AF65-F5344CB8AC3E}">
        <p14:creationId xmlns:p14="http://schemas.microsoft.com/office/powerpoint/2010/main" val="3609709686"/>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71340A-3695-96A6-F660-2348B3DE52AC}"/>
              </a:ext>
            </a:extLst>
          </p:cNvPr>
          <p:cNvSpPr>
            <a:spLocks noGrp="1"/>
          </p:cNvSpPr>
          <p:nvPr>
            <p:ph type="title"/>
          </p:nvPr>
        </p:nvSpPr>
        <p:spPr/>
        <p:txBody>
          <a:bodyPr/>
          <a:lstStyle/>
          <a:p>
            <a:r>
              <a:rPr lang="tr-TR" dirty="0"/>
              <a:t>tedavi</a:t>
            </a:r>
          </a:p>
        </p:txBody>
      </p:sp>
      <p:sp>
        <p:nvSpPr>
          <p:cNvPr id="3" name="İçerik Yer Tutucusu 2">
            <a:extLst>
              <a:ext uri="{FF2B5EF4-FFF2-40B4-BE49-F238E27FC236}">
                <a16:creationId xmlns:a16="http://schemas.microsoft.com/office/drawing/2014/main" id="{2E8E1A09-7483-DD00-F18B-FB744F37D5C7}"/>
              </a:ext>
            </a:extLst>
          </p:cNvPr>
          <p:cNvSpPr>
            <a:spLocks noGrp="1"/>
          </p:cNvSpPr>
          <p:nvPr>
            <p:ph idx="1"/>
          </p:nvPr>
        </p:nvSpPr>
        <p:spPr/>
        <p:txBody>
          <a:bodyPr/>
          <a:lstStyle/>
          <a:p>
            <a:r>
              <a:rPr lang="tr-TR" b="0" i="0" dirty="0">
                <a:solidFill>
                  <a:schemeClr val="tx1">
                    <a:lumMod val="95000"/>
                  </a:schemeClr>
                </a:solidFill>
                <a:effectLst/>
                <a:latin typeface="Noto Sans" panose="020B0502040504020204" pitchFamily="34" charset="0"/>
              </a:rPr>
              <a:t>Anksiyeteyi yönetmek için ana seçenekler, anksiyolitik etkileri olan ilaçlar ve bilişsel-davranışçı terapidir (CBT). Tedaviyi gerektiren </a:t>
            </a:r>
            <a:r>
              <a:rPr lang="tr-TR" b="0" i="0" dirty="0" err="1">
                <a:solidFill>
                  <a:schemeClr val="tx1">
                    <a:lumMod val="95000"/>
                  </a:schemeClr>
                </a:solidFill>
                <a:effectLst/>
                <a:latin typeface="Noto Sans" panose="020B0502040504020204" pitchFamily="34" charset="0"/>
              </a:rPr>
              <a:t>YAB'li</a:t>
            </a:r>
            <a:r>
              <a:rPr lang="tr-TR" b="0" i="0" dirty="0">
                <a:solidFill>
                  <a:schemeClr val="tx1">
                    <a:lumMod val="95000"/>
                  </a:schemeClr>
                </a:solidFill>
                <a:effectLst/>
                <a:latin typeface="Noto Sans" panose="020B0502040504020204" pitchFamily="34" charset="0"/>
              </a:rPr>
              <a:t> bireyler için tedavi seçimi bireyseldir ve ortak karar verme gerektirir. </a:t>
            </a:r>
          </a:p>
          <a:p>
            <a:r>
              <a:rPr lang="tr-TR" b="0" i="0" dirty="0">
                <a:solidFill>
                  <a:schemeClr val="tx1">
                    <a:lumMod val="95000"/>
                  </a:schemeClr>
                </a:solidFill>
                <a:effectLst/>
                <a:latin typeface="Noto Sans" panose="020B0502040504020204" pitchFamily="34" charset="0"/>
              </a:rPr>
              <a:t>Özellikle bazı hastalar ilaçların yan etkilerinden endişe duyabilir ve önce BDT'yi denemeyi tercih edebilir; diğer hastalar tedavi için gerekli olan ulaşılabilirlik veya zaman taahhüdü konusunda endişe duyabilir ve bu nedenle ilaçları tercih edebilir </a:t>
            </a:r>
            <a:endParaRPr lang="tr-TR" dirty="0">
              <a:solidFill>
                <a:schemeClr val="tx1">
                  <a:lumMod val="95000"/>
                </a:schemeClr>
              </a:solidFill>
            </a:endParaRPr>
          </a:p>
        </p:txBody>
      </p:sp>
    </p:spTree>
    <p:extLst>
      <p:ext uri="{BB962C8B-B14F-4D97-AF65-F5344CB8AC3E}">
        <p14:creationId xmlns:p14="http://schemas.microsoft.com/office/powerpoint/2010/main" val="552429616"/>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8">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B6ACF34-2525-05F7-8961-AA17EE9DC2E9}"/>
              </a:ext>
            </a:extLst>
          </p:cNvPr>
          <p:cNvSpPr>
            <a:spLocks noGrp="1"/>
          </p:cNvSpPr>
          <p:nvPr>
            <p:ph type="title"/>
          </p:nvPr>
        </p:nvSpPr>
        <p:spPr>
          <a:xfrm>
            <a:off x="1080000" y="862151"/>
            <a:ext cx="6120000" cy="1009486"/>
          </a:xfrm>
        </p:spPr>
        <p:txBody>
          <a:bodyPr anchor="b">
            <a:normAutofit/>
          </a:bodyPr>
          <a:lstStyle/>
          <a:p>
            <a:pPr algn="ctr"/>
            <a:r>
              <a:rPr lang="tr-TR" b="1" i="0">
                <a:effectLst/>
                <a:latin typeface="Noto Sans" panose="020B0502040504020204" pitchFamily="34" charset="0"/>
              </a:rPr>
              <a:t>FARMAKOTERAPİ</a:t>
            </a:r>
            <a:endParaRPr lang="tr-TR"/>
          </a:p>
        </p:txBody>
      </p:sp>
      <p:cxnSp>
        <p:nvCxnSpPr>
          <p:cNvPr id="12" name="Straight Connector 10">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70000" y="2310207"/>
            <a:ext cx="540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50F7A684-0F97-A651-39A6-92328189F759}"/>
              </a:ext>
            </a:extLst>
          </p:cNvPr>
          <p:cNvSpPr>
            <a:spLocks noGrp="1"/>
          </p:cNvSpPr>
          <p:nvPr>
            <p:ph idx="1"/>
          </p:nvPr>
        </p:nvSpPr>
        <p:spPr>
          <a:xfrm>
            <a:off x="862924" y="2492822"/>
            <a:ext cx="6897582" cy="3458768"/>
          </a:xfrm>
        </p:spPr>
        <p:txBody>
          <a:bodyPr>
            <a:normAutofit/>
          </a:bodyPr>
          <a:lstStyle/>
          <a:p>
            <a:pPr>
              <a:lnSpc>
                <a:spcPct val="115000"/>
              </a:lnSpc>
            </a:pPr>
            <a:r>
              <a:rPr lang="tr-TR" sz="1700" b="0" i="0" dirty="0">
                <a:effectLst/>
                <a:latin typeface="Noto Sans" panose="020B0502040504020204" pitchFamily="34" charset="0"/>
              </a:rPr>
              <a:t>Seçici serotonin geri alım inhibitörleri (</a:t>
            </a:r>
            <a:r>
              <a:rPr lang="tr-TR" sz="1700" b="0" i="0" dirty="0" err="1">
                <a:effectLst/>
                <a:latin typeface="Noto Sans" panose="020B0502040504020204" pitchFamily="34" charset="0"/>
              </a:rPr>
              <a:t>SSRI'lar</a:t>
            </a:r>
            <a:r>
              <a:rPr lang="tr-TR" sz="1700" b="0" i="0" dirty="0">
                <a:effectLst/>
                <a:latin typeface="Noto Sans" panose="020B0502040504020204" pitchFamily="34" charset="0"/>
              </a:rPr>
              <a:t>) ve serotonin-norepinefrin geri alım inhibitörleri (</a:t>
            </a:r>
            <a:r>
              <a:rPr lang="tr-TR" sz="1700" b="0" i="0" dirty="0" err="1">
                <a:effectLst/>
                <a:latin typeface="Noto Sans" panose="020B0502040504020204" pitchFamily="34" charset="0"/>
              </a:rPr>
              <a:t>SNRI'ler</a:t>
            </a:r>
            <a:r>
              <a:rPr lang="tr-TR" sz="1700" b="0" i="0" dirty="0">
                <a:effectLst/>
                <a:latin typeface="Noto Sans" panose="020B0502040504020204" pitchFamily="34" charset="0"/>
              </a:rPr>
              <a:t>), yaygın anksiyete bozukluğunun tedavisinde tercih edilen başlangıç ​​farmakoterapisidir. Bunun yanında benzodiazepinler, TCA, beta blokörler de kullanılabilir.</a:t>
            </a:r>
          </a:p>
          <a:p>
            <a:pPr>
              <a:lnSpc>
                <a:spcPct val="115000"/>
              </a:lnSpc>
            </a:pPr>
            <a:r>
              <a:rPr lang="tr-TR" sz="1700" b="0" i="0" dirty="0" err="1">
                <a:effectLst/>
                <a:latin typeface="Noto Sans" panose="020B0502040504020204" pitchFamily="34" charset="0"/>
              </a:rPr>
              <a:t>SRI'ların</a:t>
            </a:r>
            <a:r>
              <a:rPr lang="tr-TR" sz="1700" b="0" i="0" dirty="0">
                <a:effectLst/>
                <a:latin typeface="Noto Sans" panose="020B0502040504020204" pitchFamily="34" charset="0"/>
              </a:rPr>
              <a:t>, diğer antidepresan seçeneklerine (örneğin, </a:t>
            </a:r>
            <a:r>
              <a:rPr lang="tr-TR" sz="1700" b="0" i="0" dirty="0" err="1">
                <a:effectLst/>
                <a:latin typeface="Noto Sans" panose="020B0502040504020204" pitchFamily="34" charset="0"/>
              </a:rPr>
              <a:t>trisiklik</a:t>
            </a:r>
            <a:r>
              <a:rPr lang="tr-TR" sz="1700" b="0" i="0" dirty="0">
                <a:effectLst/>
                <a:latin typeface="Noto Sans" panose="020B0502040504020204" pitchFamily="34" charset="0"/>
              </a:rPr>
              <a:t> antidepresanlar [</a:t>
            </a:r>
            <a:r>
              <a:rPr lang="tr-TR" sz="1700" b="0" i="0" dirty="0" err="1">
                <a:effectLst/>
                <a:latin typeface="Noto Sans" panose="020B0502040504020204" pitchFamily="34" charset="0"/>
              </a:rPr>
              <a:t>TCA'lar</a:t>
            </a:r>
            <a:r>
              <a:rPr lang="tr-TR" sz="1700" b="0" i="0" dirty="0">
                <a:effectLst/>
                <a:latin typeface="Noto Sans" panose="020B0502040504020204" pitchFamily="34" charset="0"/>
              </a:rPr>
              <a:t>]) göre sedasyona veya bilişsel yan etkilere neden olma eğilimi daha azdır ve benzodiazepinlere göre daha az bağımlılık riski vardır. </a:t>
            </a:r>
          </a:p>
          <a:p>
            <a:pPr>
              <a:lnSpc>
                <a:spcPct val="115000"/>
              </a:lnSpc>
            </a:pPr>
            <a:endParaRPr lang="tr-TR" sz="1700" dirty="0"/>
          </a:p>
        </p:txBody>
      </p:sp>
      <p:pic>
        <p:nvPicPr>
          <p:cNvPr id="13" name="Picture 4" descr="Açılmamış hap paketlerinin yakından görünümü">
            <a:extLst>
              <a:ext uri="{FF2B5EF4-FFF2-40B4-BE49-F238E27FC236}">
                <a16:creationId xmlns:a16="http://schemas.microsoft.com/office/drawing/2014/main" id="{50CE1505-0114-6DF3-BAC1-6ECB97C72022}"/>
              </a:ext>
            </a:extLst>
          </p:cNvPr>
          <p:cNvPicPr>
            <a:picLocks noChangeAspect="1"/>
          </p:cNvPicPr>
          <p:nvPr/>
        </p:nvPicPr>
        <p:blipFill rotWithShape="1">
          <a:blip r:embed="rId2"/>
          <a:srcRect l="34470" r="28418"/>
          <a:stretch/>
        </p:blipFill>
        <p:spPr>
          <a:xfrm>
            <a:off x="8321011" y="10"/>
            <a:ext cx="3870989" cy="6857990"/>
          </a:xfrm>
          <a:prstGeom prst="rect">
            <a:avLst/>
          </a:prstGeom>
        </p:spPr>
      </p:pic>
    </p:spTree>
    <p:extLst>
      <p:ext uri="{BB962C8B-B14F-4D97-AF65-F5344CB8AC3E}">
        <p14:creationId xmlns:p14="http://schemas.microsoft.com/office/powerpoint/2010/main" val="3488056957"/>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068AF9-E379-877C-8F7E-947DA648F14E}"/>
              </a:ext>
            </a:extLst>
          </p:cNvPr>
          <p:cNvSpPr>
            <a:spLocks noGrp="1"/>
          </p:cNvSpPr>
          <p:nvPr>
            <p:ph type="title"/>
          </p:nvPr>
        </p:nvSpPr>
        <p:spPr>
          <a:xfrm>
            <a:off x="840157" y="652289"/>
            <a:ext cx="6120000" cy="1009486"/>
          </a:xfrm>
        </p:spPr>
        <p:txBody>
          <a:bodyPr anchor="b">
            <a:normAutofit/>
          </a:bodyPr>
          <a:lstStyle/>
          <a:p>
            <a:pPr algn="ctr"/>
            <a:r>
              <a:rPr lang="tr-TR" b="1" i="0" dirty="0">
                <a:effectLst/>
                <a:latin typeface="Noto Sans" panose="020B0502040504020204" pitchFamily="34" charset="0"/>
              </a:rPr>
              <a:t>FARMAKOTERAPİ</a:t>
            </a:r>
            <a:endParaRPr lang="tr-TR" dirty="0"/>
          </a:p>
        </p:txBody>
      </p:sp>
      <p:sp>
        <p:nvSpPr>
          <p:cNvPr id="3" name="İçerik Yer Tutucusu 2">
            <a:extLst>
              <a:ext uri="{FF2B5EF4-FFF2-40B4-BE49-F238E27FC236}">
                <a16:creationId xmlns:a16="http://schemas.microsoft.com/office/drawing/2014/main" id="{8244D92D-CD7C-3687-9A49-01172D979B17}"/>
              </a:ext>
            </a:extLst>
          </p:cNvPr>
          <p:cNvSpPr>
            <a:spLocks noGrp="1"/>
          </p:cNvSpPr>
          <p:nvPr>
            <p:ph idx="1"/>
          </p:nvPr>
        </p:nvSpPr>
        <p:spPr>
          <a:xfrm>
            <a:off x="1079999" y="2203554"/>
            <a:ext cx="10027712" cy="3792295"/>
          </a:xfrm>
        </p:spPr>
        <p:txBody>
          <a:bodyPr>
            <a:normAutofit/>
          </a:bodyPr>
          <a:lstStyle/>
          <a:p>
            <a:pPr>
              <a:lnSpc>
                <a:spcPct val="115000"/>
              </a:lnSpc>
            </a:pPr>
            <a:r>
              <a:rPr lang="tr-TR" sz="1800" b="1" i="0" u="sng" dirty="0">
                <a:effectLst/>
                <a:latin typeface="Noto Sans" panose="020B0502040504020204" pitchFamily="34" charset="0"/>
              </a:rPr>
              <a:t>SSRI : </a:t>
            </a:r>
            <a:r>
              <a:rPr lang="tr-TR" sz="1800" b="0" i="0" dirty="0">
                <a:effectLst/>
                <a:latin typeface="Noto Sans" panose="020B0502040504020204" pitchFamily="34" charset="0"/>
              </a:rPr>
              <a:t> </a:t>
            </a:r>
            <a:r>
              <a:rPr lang="tr-TR" sz="1800" b="1" dirty="0"/>
              <a:t>5-HT geri alımının blokajı yoluyla, seçici olarak serotonin iletimini artırır ve post sinaptik reseptörlerin sayı ve duyarlığında azalmaya yol açarlar</a:t>
            </a:r>
            <a:r>
              <a:rPr lang="tr-TR" sz="1800" dirty="0"/>
              <a:t>.</a:t>
            </a:r>
          </a:p>
          <a:p>
            <a:pPr>
              <a:lnSpc>
                <a:spcPct val="115000"/>
              </a:lnSpc>
            </a:pPr>
            <a:r>
              <a:rPr lang="tr-TR" sz="1800" i="1" dirty="0"/>
              <a:t> </a:t>
            </a:r>
            <a:r>
              <a:rPr lang="tr-TR" sz="1800" b="0" i="1" u="none" strike="noStrike" dirty="0" err="1">
                <a:effectLst/>
                <a:latin typeface="Noto Sans" panose="020B0502040504020204" pitchFamily="34" charset="0"/>
                <a:hlinkClick r:id="rId2">
                  <a:extLst>
                    <a:ext uri="{A12FA001-AC4F-418D-AE19-62706E023703}">
                      <ahyp:hlinkClr xmlns:ahyp="http://schemas.microsoft.com/office/drawing/2018/hyperlinkcolor" val="tx"/>
                    </a:ext>
                  </a:extLst>
                </a:hlinkClick>
              </a:rPr>
              <a:t>paroksetin</a:t>
            </a:r>
            <a:r>
              <a:rPr lang="tr-TR" sz="1800" b="0" i="1" dirty="0">
                <a:effectLst/>
                <a:latin typeface="Noto Sans" panose="020B0502040504020204" pitchFamily="34" charset="0"/>
              </a:rPr>
              <a:t> , </a:t>
            </a:r>
            <a:r>
              <a:rPr lang="tr-TR" sz="1800" b="0" i="1" u="none" strike="noStrike" dirty="0" err="1">
                <a:effectLst/>
                <a:latin typeface="Noto Sans" panose="020B0502040504020204" pitchFamily="34" charset="0"/>
                <a:hlinkClick r:id="rId3">
                  <a:extLst>
                    <a:ext uri="{A12FA001-AC4F-418D-AE19-62706E023703}">
                      <ahyp:hlinkClr xmlns:ahyp="http://schemas.microsoft.com/office/drawing/2018/hyperlinkcolor" val="tx"/>
                    </a:ext>
                  </a:extLst>
                </a:hlinkClick>
              </a:rPr>
              <a:t>sertralin</a:t>
            </a:r>
            <a:r>
              <a:rPr lang="tr-TR" sz="1800" b="0" i="1" dirty="0">
                <a:effectLst/>
                <a:latin typeface="Noto Sans" panose="020B0502040504020204" pitchFamily="34" charset="0"/>
              </a:rPr>
              <a:t>, </a:t>
            </a:r>
            <a:r>
              <a:rPr lang="tr-TR" sz="1800" b="0" i="1" u="none" strike="noStrike" dirty="0" err="1">
                <a:effectLst/>
                <a:latin typeface="Noto Sans" panose="020B0502040504020204" pitchFamily="34" charset="0"/>
                <a:hlinkClick r:id="rId4">
                  <a:extLst>
                    <a:ext uri="{A12FA001-AC4F-418D-AE19-62706E023703}">
                      <ahyp:hlinkClr xmlns:ahyp="http://schemas.microsoft.com/office/drawing/2018/hyperlinkcolor" val="tx"/>
                    </a:ext>
                  </a:extLst>
                </a:hlinkClick>
              </a:rPr>
              <a:t>sitalopram</a:t>
            </a:r>
            <a:r>
              <a:rPr lang="tr-TR" sz="1800" b="0" i="1" dirty="0">
                <a:effectLst/>
                <a:latin typeface="Noto Sans" panose="020B0502040504020204" pitchFamily="34" charset="0"/>
              </a:rPr>
              <a:t> </a:t>
            </a:r>
            <a:r>
              <a:rPr lang="tr-TR" sz="1800" i="1" dirty="0" err="1">
                <a:latin typeface="Noto Sans" panose="020B0502040504020204" pitchFamily="34" charset="0"/>
              </a:rPr>
              <a:t>essitalopram</a:t>
            </a:r>
            <a:r>
              <a:rPr lang="tr-TR" sz="1800" b="0" i="1" dirty="0">
                <a:effectLst/>
                <a:latin typeface="Noto Sans" panose="020B0502040504020204" pitchFamily="34" charset="0"/>
              </a:rPr>
              <a:t>  </a:t>
            </a:r>
            <a:r>
              <a:rPr lang="tr-TR" sz="1800" dirty="0">
                <a:latin typeface="Noto Sans" panose="020B0502040504020204" pitchFamily="34" charset="0"/>
              </a:rPr>
              <a:t>örnek verilebilir.</a:t>
            </a:r>
            <a:endParaRPr lang="tr-TR" sz="1800" dirty="0"/>
          </a:p>
          <a:p>
            <a:pPr>
              <a:lnSpc>
                <a:spcPct val="115000"/>
              </a:lnSpc>
            </a:pPr>
            <a:r>
              <a:rPr lang="tr-TR" sz="1800" b="1" dirty="0"/>
              <a:t>Adrenerjik, </a:t>
            </a:r>
            <a:r>
              <a:rPr lang="tr-TR" sz="1800" b="1" dirty="0" err="1"/>
              <a:t>histaminerjik</a:t>
            </a:r>
            <a:r>
              <a:rPr lang="tr-TR" sz="1800" b="1" dirty="0"/>
              <a:t>, </a:t>
            </a:r>
            <a:r>
              <a:rPr lang="tr-TR" sz="1800" b="1" dirty="0" err="1"/>
              <a:t>muskarinik</a:t>
            </a:r>
            <a:r>
              <a:rPr lang="tr-TR" sz="1800" b="1" dirty="0"/>
              <a:t>, reseptörlerle etkileşime girmemeleri nedeniyle </a:t>
            </a:r>
            <a:r>
              <a:rPr lang="tr-TR" sz="1800" b="1" dirty="0" err="1"/>
              <a:t>trisiklik</a:t>
            </a:r>
            <a:r>
              <a:rPr lang="tr-TR" sz="1800" b="1" dirty="0"/>
              <a:t> ve </a:t>
            </a:r>
            <a:r>
              <a:rPr lang="tr-TR" sz="1800" b="1" dirty="0" err="1"/>
              <a:t>tetrasiklik</a:t>
            </a:r>
            <a:r>
              <a:rPr lang="tr-TR" sz="1800" b="1" dirty="0"/>
              <a:t> ilaçların antikolinerjik etkileri, kardiyak yan etkileri, kilo alımı, sedasyon gibi yan etkilerine kıyasla oldukça az yan etkiye neden olurlar</a:t>
            </a:r>
            <a:r>
              <a:rPr lang="tr-TR" sz="1800" dirty="0"/>
              <a:t>. </a:t>
            </a:r>
          </a:p>
          <a:p>
            <a:pPr>
              <a:lnSpc>
                <a:spcPct val="115000"/>
              </a:lnSpc>
            </a:pPr>
            <a:r>
              <a:rPr lang="tr-TR" sz="1800" b="1" dirty="0"/>
              <a:t>Gebelik kategorisi: </a:t>
            </a:r>
            <a:r>
              <a:rPr lang="tr-TR" sz="1800" b="1" dirty="0" err="1"/>
              <a:t>Paroksetin</a:t>
            </a:r>
            <a:r>
              <a:rPr lang="tr-TR" sz="1800" b="1" dirty="0"/>
              <a:t> grubu: D    </a:t>
            </a:r>
            <a:r>
              <a:rPr lang="tr-TR" sz="1800" b="1" dirty="0" err="1"/>
              <a:t>Diğerleri:C</a:t>
            </a:r>
            <a:endParaRPr lang="tr-TR" sz="1800" b="1" dirty="0"/>
          </a:p>
          <a:p>
            <a:pPr>
              <a:lnSpc>
                <a:spcPct val="115000"/>
              </a:lnSpc>
            </a:pPr>
            <a:endParaRPr lang="tr-TR" sz="1400" b="1" u="sng" dirty="0"/>
          </a:p>
        </p:txBody>
      </p:sp>
    </p:spTree>
    <p:extLst>
      <p:ext uri="{BB962C8B-B14F-4D97-AF65-F5344CB8AC3E}">
        <p14:creationId xmlns:p14="http://schemas.microsoft.com/office/powerpoint/2010/main" val="4094411770"/>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A73EB1-5D60-21E5-830C-EED291F0E8D9}"/>
              </a:ext>
            </a:extLst>
          </p:cNvPr>
          <p:cNvSpPr>
            <a:spLocks noGrp="1"/>
          </p:cNvSpPr>
          <p:nvPr>
            <p:ph type="title"/>
          </p:nvPr>
        </p:nvSpPr>
        <p:spPr/>
        <p:txBody>
          <a:bodyPr/>
          <a:lstStyle/>
          <a:p>
            <a:r>
              <a:rPr lang="tr-TR" b="1" i="0" dirty="0">
                <a:effectLst/>
                <a:latin typeface="Noto Sans" panose="020B0502040504020204" pitchFamily="34" charset="0"/>
              </a:rPr>
              <a:t>FARMAKOTERAPİ</a:t>
            </a:r>
            <a:endParaRPr lang="tr-TR" dirty="0"/>
          </a:p>
        </p:txBody>
      </p:sp>
      <p:sp>
        <p:nvSpPr>
          <p:cNvPr id="3" name="İçerik Yer Tutucusu 2">
            <a:extLst>
              <a:ext uri="{FF2B5EF4-FFF2-40B4-BE49-F238E27FC236}">
                <a16:creationId xmlns:a16="http://schemas.microsoft.com/office/drawing/2014/main" id="{DD38B8CB-2109-87DF-E474-3CDC6AE9C749}"/>
              </a:ext>
            </a:extLst>
          </p:cNvPr>
          <p:cNvSpPr>
            <a:spLocks noGrp="1"/>
          </p:cNvSpPr>
          <p:nvPr>
            <p:ph idx="1"/>
          </p:nvPr>
        </p:nvSpPr>
        <p:spPr/>
        <p:txBody>
          <a:bodyPr>
            <a:normAutofit fontScale="92500" lnSpcReduction="10000"/>
          </a:bodyPr>
          <a:lstStyle/>
          <a:p>
            <a:pPr algn="l" rtl="0" fontAlgn="base"/>
            <a:r>
              <a:rPr lang="tr-TR" sz="2600" b="1" i="0" u="sng" dirty="0">
                <a:solidFill>
                  <a:schemeClr val="tx1">
                    <a:lumMod val="95000"/>
                  </a:schemeClr>
                </a:solidFill>
                <a:effectLst/>
                <a:latin typeface="inherit"/>
              </a:rPr>
              <a:t>SSRI grubu ilaçların sık görülen yan etkileri</a:t>
            </a:r>
            <a:endParaRPr lang="tr-TR" sz="2600" b="0" i="0" u="sng" dirty="0">
              <a:solidFill>
                <a:schemeClr val="tx1">
                  <a:lumMod val="95000"/>
                </a:schemeClr>
              </a:solidFill>
              <a:effectLst/>
              <a:latin typeface="var(--ricos-custom-p-font-family,unset)"/>
            </a:endParaRPr>
          </a:p>
          <a:p>
            <a:pPr algn="l" rtl="0" fontAlgn="base"/>
            <a:r>
              <a:rPr lang="tr-TR" b="0" i="0" dirty="0">
                <a:solidFill>
                  <a:schemeClr val="tx1">
                    <a:lumMod val="95000"/>
                  </a:schemeClr>
                </a:solidFill>
                <a:effectLst/>
                <a:latin typeface="var(--ricos-custom-p-font-family,unset)"/>
              </a:rPr>
              <a:t>Çeşitli yan etkileri olsa da genellikle rahatsız edici düzeyde görülmezler. İlaç başlandıktan sonraki 1-2 haftalık dönemde mide bulantısı, iç sıkıntısı, huzursuzluk yapabilir. Bu yan etkiler genellikle geçici özelliktedir. Bunun yanında;</a:t>
            </a:r>
          </a:p>
          <a:p>
            <a:pPr algn="l" rtl="0" fontAlgn="base">
              <a:buFont typeface="Arial" panose="020B0604020202020204" pitchFamily="34" charset="0"/>
              <a:buChar char="•"/>
            </a:pPr>
            <a:r>
              <a:rPr lang="tr-TR" b="0" i="0" dirty="0">
                <a:solidFill>
                  <a:schemeClr val="tx1">
                    <a:lumMod val="95000"/>
                  </a:schemeClr>
                </a:solidFill>
                <a:effectLst/>
                <a:latin typeface="var(--ricos-custom-p-font-family,unset)"/>
              </a:rPr>
              <a:t>Baş ağrısı, baş dönmesi</a:t>
            </a:r>
          </a:p>
          <a:p>
            <a:pPr algn="l" rtl="0" fontAlgn="base">
              <a:buFont typeface="Arial" panose="020B0604020202020204" pitchFamily="34" charset="0"/>
              <a:buChar char="•"/>
            </a:pPr>
            <a:r>
              <a:rPr lang="tr-TR" b="0" i="0" dirty="0">
                <a:solidFill>
                  <a:schemeClr val="tx1">
                    <a:lumMod val="95000"/>
                  </a:schemeClr>
                </a:solidFill>
                <a:effectLst/>
                <a:latin typeface="var(--ricos-custom-p-font-family,unset)"/>
              </a:rPr>
              <a:t>Terleme</a:t>
            </a:r>
          </a:p>
          <a:p>
            <a:pPr algn="l" rtl="0" fontAlgn="base">
              <a:buFont typeface="Arial" panose="020B0604020202020204" pitchFamily="34" charset="0"/>
              <a:buChar char="•"/>
            </a:pPr>
            <a:r>
              <a:rPr lang="tr-TR" b="0" i="0" dirty="0">
                <a:solidFill>
                  <a:schemeClr val="tx1">
                    <a:lumMod val="95000"/>
                  </a:schemeClr>
                </a:solidFill>
                <a:effectLst/>
                <a:latin typeface="var(--ricos-custom-p-font-family,unset)"/>
              </a:rPr>
              <a:t>Uyku miktarında azalma veya artış </a:t>
            </a:r>
          </a:p>
          <a:p>
            <a:pPr algn="l" rtl="0" fontAlgn="base">
              <a:buFont typeface="Arial" panose="020B0604020202020204" pitchFamily="34" charset="0"/>
              <a:buChar char="•"/>
            </a:pPr>
            <a:r>
              <a:rPr lang="tr-TR" b="0" i="0" dirty="0">
                <a:solidFill>
                  <a:schemeClr val="tx1">
                    <a:lumMod val="95000"/>
                  </a:schemeClr>
                </a:solidFill>
                <a:effectLst/>
                <a:latin typeface="var(--ricos-custom-p-font-family,unset)"/>
              </a:rPr>
              <a:t>Mide bulantısı, ishal</a:t>
            </a:r>
          </a:p>
          <a:p>
            <a:pPr algn="l" rtl="0" fontAlgn="base">
              <a:buFont typeface="Arial" panose="020B0604020202020204" pitchFamily="34" charset="0"/>
              <a:buChar char="•"/>
            </a:pPr>
            <a:r>
              <a:rPr lang="tr-TR" b="0" i="0" dirty="0">
                <a:solidFill>
                  <a:schemeClr val="tx1">
                    <a:lumMod val="95000"/>
                  </a:schemeClr>
                </a:solidFill>
                <a:effectLst/>
                <a:latin typeface="var(--ricos-custom-p-font-family,unset)"/>
              </a:rPr>
              <a:t>Cinsel isteksizlik en sık görülen yan etkilerdendir.</a:t>
            </a:r>
          </a:p>
          <a:p>
            <a:endParaRPr lang="tr-TR" dirty="0"/>
          </a:p>
        </p:txBody>
      </p:sp>
    </p:spTree>
    <p:extLst>
      <p:ext uri="{BB962C8B-B14F-4D97-AF65-F5344CB8AC3E}">
        <p14:creationId xmlns:p14="http://schemas.microsoft.com/office/powerpoint/2010/main" val="4073064647"/>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EA4455-DC4E-5F75-122C-68E9C08A4A22}"/>
              </a:ext>
            </a:extLst>
          </p:cNvPr>
          <p:cNvSpPr>
            <a:spLocks noGrp="1"/>
          </p:cNvSpPr>
          <p:nvPr>
            <p:ph type="title"/>
          </p:nvPr>
        </p:nvSpPr>
        <p:spPr/>
        <p:txBody>
          <a:bodyPr/>
          <a:lstStyle/>
          <a:p>
            <a:r>
              <a:rPr lang="tr-TR" dirty="0">
                <a:latin typeface="Aharoni" pitchFamily="2" charset="-79"/>
                <a:cs typeface="Aharoni" pitchFamily="2" charset="-79"/>
              </a:rPr>
              <a:t>SEROTONİN SENDROMU</a:t>
            </a:r>
            <a:endParaRPr lang="tr-TR" dirty="0"/>
          </a:p>
        </p:txBody>
      </p:sp>
      <p:sp>
        <p:nvSpPr>
          <p:cNvPr id="3" name="İçerik Yer Tutucusu 2">
            <a:extLst>
              <a:ext uri="{FF2B5EF4-FFF2-40B4-BE49-F238E27FC236}">
                <a16:creationId xmlns:a16="http://schemas.microsoft.com/office/drawing/2014/main" id="{CA3ABC02-106F-26FA-5A17-C1B87390E4CC}"/>
              </a:ext>
            </a:extLst>
          </p:cNvPr>
          <p:cNvSpPr>
            <a:spLocks noGrp="1"/>
          </p:cNvSpPr>
          <p:nvPr>
            <p:ph idx="1"/>
          </p:nvPr>
        </p:nvSpPr>
        <p:spPr/>
        <p:txBody>
          <a:bodyPr/>
          <a:lstStyle/>
          <a:p>
            <a:r>
              <a:rPr lang="tr-TR" b="1" dirty="0"/>
              <a:t>Serotonin geri alım inhibitörleri, seratonin-</a:t>
            </a:r>
            <a:r>
              <a:rPr lang="tr-TR" b="1" dirty="0" err="1"/>
              <a:t>nöradrenalin</a:t>
            </a:r>
            <a:r>
              <a:rPr lang="tr-TR" b="1" dirty="0"/>
              <a:t> </a:t>
            </a:r>
            <a:r>
              <a:rPr lang="tr-TR" b="1" dirty="0" err="1"/>
              <a:t>gei</a:t>
            </a:r>
            <a:r>
              <a:rPr lang="tr-TR" b="1" dirty="0"/>
              <a:t> alım </a:t>
            </a:r>
            <a:r>
              <a:rPr lang="tr-TR" b="1" dirty="0" err="1"/>
              <a:t>inhibitörleri,monoamin</a:t>
            </a:r>
            <a:r>
              <a:rPr lang="tr-TR" b="1" dirty="0"/>
              <a:t> oksidaz inhibitörleri, </a:t>
            </a:r>
            <a:r>
              <a:rPr lang="tr-TR" b="1" dirty="0" err="1"/>
              <a:t>trisiklik</a:t>
            </a:r>
            <a:r>
              <a:rPr lang="tr-TR" b="1" dirty="0"/>
              <a:t> antidepresanlar, 5-HT1 reseptör agonistleri, lityum, bazı </a:t>
            </a:r>
            <a:r>
              <a:rPr lang="tr-TR" b="1" dirty="0" err="1"/>
              <a:t>opioidler</a:t>
            </a:r>
            <a:r>
              <a:rPr lang="tr-TR" b="1" dirty="0"/>
              <a:t>, </a:t>
            </a:r>
            <a:r>
              <a:rPr lang="tr-TR" b="1" dirty="0" err="1"/>
              <a:t>dekstrometorfan</a:t>
            </a:r>
            <a:r>
              <a:rPr lang="tr-TR" b="1" dirty="0"/>
              <a:t> ve triptofan gibi serotonerjik aktiviteye sahip ajanların birlikte kullanımı  sonucu sinapslarda seratoninin fazla miktarda bulunması  aşırı sinir aktivitesine sebep olarak ölümcül bir duruma kadar varabilen serotonin sendromuna yol açar.</a:t>
            </a:r>
          </a:p>
        </p:txBody>
      </p:sp>
    </p:spTree>
    <p:extLst>
      <p:ext uri="{BB962C8B-B14F-4D97-AF65-F5344CB8AC3E}">
        <p14:creationId xmlns:p14="http://schemas.microsoft.com/office/powerpoint/2010/main" val="2655779502"/>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D89708-8722-9202-5BAE-2457F4289040}"/>
              </a:ext>
            </a:extLst>
          </p:cNvPr>
          <p:cNvSpPr>
            <a:spLocks noGrp="1"/>
          </p:cNvSpPr>
          <p:nvPr>
            <p:ph type="title"/>
          </p:nvPr>
        </p:nvSpPr>
        <p:spPr/>
        <p:txBody>
          <a:bodyPr/>
          <a:lstStyle/>
          <a:p>
            <a:r>
              <a:rPr lang="tr-TR" dirty="0">
                <a:latin typeface="Aharoni" pitchFamily="2" charset="-79"/>
                <a:cs typeface="Aharoni" pitchFamily="2" charset="-79"/>
              </a:rPr>
              <a:t>SEROTONİN SENDROMU</a:t>
            </a:r>
            <a:endParaRPr lang="tr-TR" dirty="0"/>
          </a:p>
        </p:txBody>
      </p:sp>
      <p:sp>
        <p:nvSpPr>
          <p:cNvPr id="3" name="İçerik Yer Tutucusu 2">
            <a:extLst>
              <a:ext uri="{FF2B5EF4-FFF2-40B4-BE49-F238E27FC236}">
                <a16:creationId xmlns:a16="http://schemas.microsoft.com/office/drawing/2014/main" id="{BB7EC20C-A958-6597-838F-B05BC436923D}"/>
              </a:ext>
            </a:extLst>
          </p:cNvPr>
          <p:cNvSpPr>
            <a:spLocks noGrp="1"/>
          </p:cNvSpPr>
          <p:nvPr>
            <p:ph idx="1"/>
          </p:nvPr>
        </p:nvSpPr>
        <p:spPr/>
        <p:txBody>
          <a:bodyPr/>
          <a:lstStyle/>
          <a:p>
            <a:pPr>
              <a:buNone/>
            </a:pPr>
            <a:r>
              <a:rPr lang="tr-TR" sz="2000" b="1" u="sng" dirty="0">
                <a:solidFill>
                  <a:schemeClr val="tx2">
                    <a:lumMod val="75000"/>
                  </a:schemeClr>
                </a:solidFill>
              </a:rPr>
              <a:t>Serotonin sendromunun semptomları</a:t>
            </a:r>
          </a:p>
          <a:p>
            <a:pPr>
              <a:buNone/>
            </a:pPr>
            <a:r>
              <a:rPr lang="tr-TR" sz="2000" b="1" dirty="0">
                <a:solidFill>
                  <a:schemeClr val="tx2">
                    <a:lumMod val="75000"/>
                  </a:schemeClr>
                </a:solidFill>
              </a:rPr>
              <a:t>•</a:t>
            </a:r>
            <a:r>
              <a:rPr lang="tr-TR" b="1" dirty="0">
                <a:solidFill>
                  <a:schemeClr val="tx2">
                    <a:lumMod val="75000"/>
                  </a:schemeClr>
                </a:solidFill>
              </a:rPr>
              <a:t>S</a:t>
            </a:r>
            <a:r>
              <a:rPr lang="tr-TR" sz="2000" b="1" dirty="0"/>
              <a:t>inirlilik, bilinç değişikliği, konfüzyon, halüsinasyon ve komaya girme gibi zihinsel durum değişiklikleri</a:t>
            </a:r>
          </a:p>
          <a:p>
            <a:pPr>
              <a:buNone/>
            </a:pPr>
            <a:r>
              <a:rPr lang="tr-TR" sz="2000" b="1" dirty="0"/>
              <a:t>•Taşikardi, hipertermi, </a:t>
            </a:r>
            <a:r>
              <a:rPr lang="tr-TR" sz="2000" b="1" dirty="0" err="1"/>
              <a:t>diyaforez</a:t>
            </a:r>
            <a:r>
              <a:rPr lang="tr-TR" sz="2000" b="1" dirty="0"/>
              <a:t>, titreme, kan basıncında bozulma ve </a:t>
            </a:r>
            <a:r>
              <a:rPr lang="tr-TR" sz="2000" b="1" dirty="0" err="1"/>
              <a:t>midriyazis</a:t>
            </a:r>
            <a:r>
              <a:rPr lang="tr-TR" sz="2000" b="1" dirty="0"/>
              <a:t> gibi otonomik işlev bozukluğu; </a:t>
            </a:r>
            <a:r>
              <a:rPr lang="tr-TR" sz="2000" b="1" dirty="0" err="1"/>
              <a:t>hiperrefleksi</a:t>
            </a:r>
            <a:r>
              <a:rPr lang="tr-TR" sz="2000" b="1" dirty="0"/>
              <a:t>, </a:t>
            </a:r>
            <a:r>
              <a:rPr lang="tr-TR" sz="2000" b="1" dirty="0" err="1"/>
              <a:t>miyokloni</a:t>
            </a:r>
            <a:r>
              <a:rPr lang="tr-TR" sz="2000" b="1" dirty="0"/>
              <a:t>, tremor, rijidite, nöromüsküler anomaliler, ataksi</a:t>
            </a:r>
          </a:p>
          <a:p>
            <a:pPr>
              <a:buNone/>
            </a:pPr>
            <a:r>
              <a:rPr lang="tr-TR" sz="2000" b="1" dirty="0"/>
              <a:t>•Karın krampları, mide bulantısı, kusma ve diyare gibi </a:t>
            </a:r>
            <a:r>
              <a:rPr lang="tr-TR" sz="2000" b="1" dirty="0" err="1"/>
              <a:t>gastrointestinal</a:t>
            </a:r>
            <a:r>
              <a:rPr lang="tr-TR" sz="2000" b="1" dirty="0"/>
              <a:t> semptomlar</a:t>
            </a:r>
            <a:r>
              <a:rPr lang="tr-TR" sz="2000" dirty="0"/>
              <a:t>.</a:t>
            </a:r>
            <a:endParaRPr lang="tr-TR" sz="2000" dirty="0">
              <a:solidFill>
                <a:schemeClr val="tx2">
                  <a:lumMod val="75000"/>
                </a:schemeClr>
              </a:solidFill>
            </a:endParaRPr>
          </a:p>
          <a:p>
            <a:endParaRPr lang="tr-TR" dirty="0"/>
          </a:p>
        </p:txBody>
      </p:sp>
    </p:spTree>
    <p:extLst>
      <p:ext uri="{BB962C8B-B14F-4D97-AF65-F5344CB8AC3E}">
        <p14:creationId xmlns:p14="http://schemas.microsoft.com/office/powerpoint/2010/main" val="93187125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0D457B0B-F85A-CFE9-38F0-9D99BC0D87D7}"/>
              </a:ext>
            </a:extLst>
          </p:cNvPr>
          <p:cNvSpPr>
            <a:spLocks noGrp="1"/>
          </p:cNvSpPr>
          <p:nvPr>
            <p:ph type="title"/>
          </p:nvPr>
        </p:nvSpPr>
        <p:spPr>
          <a:xfrm>
            <a:off x="957809" y="659776"/>
            <a:ext cx="8184421" cy="779176"/>
          </a:xfrm>
        </p:spPr>
        <p:txBody>
          <a:bodyPr/>
          <a:lstStyle/>
          <a:p>
            <a:pPr algn="l"/>
            <a:r>
              <a:rPr lang="tr-TR" dirty="0"/>
              <a:t>tanım</a:t>
            </a:r>
          </a:p>
        </p:txBody>
      </p:sp>
      <p:sp>
        <p:nvSpPr>
          <p:cNvPr id="3" name="İçerik Yer Tutucusu 2">
            <a:extLst>
              <a:ext uri="{FF2B5EF4-FFF2-40B4-BE49-F238E27FC236}">
                <a16:creationId xmlns:a16="http://schemas.microsoft.com/office/drawing/2014/main" id="{26B1826C-D6A3-57F0-8E27-105322752672}"/>
              </a:ext>
            </a:extLst>
          </p:cNvPr>
          <p:cNvSpPr>
            <a:spLocks noGrp="1"/>
          </p:cNvSpPr>
          <p:nvPr>
            <p:ph idx="4294967295"/>
          </p:nvPr>
        </p:nvSpPr>
        <p:spPr>
          <a:xfrm>
            <a:off x="957809" y="1718299"/>
            <a:ext cx="10206038" cy="4479925"/>
          </a:xfrm>
        </p:spPr>
        <p:txBody>
          <a:bodyPr/>
          <a:lstStyle/>
          <a:p>
            <a:pPr marL="0" indent="0">
              <a:lnSpc>
                <a:spcPct val="80000"/>
              </a:lnSpc>
              <a:buNone/>
            </a:pPr>
            <a:r>
              <a:rPr lang="tr-TR" altLang="tr-TR" sz="2000" dirty="0">
                <a:latin typeface="Verdana" panose="020B0604030504040204" pitchFamily="34" charset="0"/>
              </a:rPr>
              <a:t>Anksiyetede;</a:t>
            </a:r>
          </a:p>
          <a:p>
            <a:pPr>
              <a:lnSpc>
                <a:spcPct val="80000"/>
              </a:lnSpc>
              <a:buFontTx/>
              <a:buChar char="•"/>
            </a:pPr>
            <a:r>
              <a:rPr lang="tr-TR" altLang="tr-TR" sz="2000" b="1" dirty="0">
                <a:latin typeface="Verdana" panose="020B0604030504040204" pitchFamily="34" charset="0"/>
              </a:rPr>
              <a:t>kaygı,</a:t>
            </a:r>
          </a:p>
          <a:p>
            <a:pPr>
              <a:lnSpc>
                <a:spcPct val="80000"/>
              </a:lnSpc>
              <a:buFontTx/>
              <a:buChar char="•"/>
            </a:pPr>
            <a:r>
              <a:rPr lang="tr-TR" altLang="tr-TR" sz="2000" b="1" dirty="0">
                <a:latin typeface="Verdana" panose="020B0604030504040204" pitchFamily="34" charset="0"/>
              </a:rPr>
              <a:t>sıkıntı, </a:t>
            </a:r>
          </a:p>
          <a:p>
            <a:pPr>
              <a:lnSpc>
                <a:spcPct val="80000"/>
              </a:lnSpc>
              <a:buFontTx/>
              <a:buChar char="•"/>
            </a:pPr>
            <a:r>
              <a:rPr lang="tr-TR" altLang="tr-TR" sz="2000" b="1" dirty="0">
                <a:latin typeface="Verdana" panose="020B0604030504040204" pitchFamily="34" charset="0"/>
              </a:rPr>
              <a:t>bunaltı, </a:t>
            </a:r>
          </a:p>
          <a:p>
            <a:pPr>
              <a:lnSpc>
                <a:spcPct val="80000"/>
              </a:lnSpc>
              <a:buFontTx/>
              <a:buChar char="•"/>
            </a:pPr>
            <a:r>
              <a:rPr lang="tr-TR" altLang="tr-TR" sz="2000" b="1" dirty="0">
                <a:latin typeface="Verdana" panose="020B0604030504040204" pitchFamily="34" charset="0"/>
              </a:rPr>
              <a:t>endişe,</a:t>
            </a:r>
          </a:p>
          <a:p>
            <a:pPr>
              <a:lnSpc>
                <a:spcPct val="80000"/>
              </a:lnSpc>
              <a:buFontTx/>
              <a:buChar char="•"/>
            </a:pPr>
            <a:r>
              <a:rPr lang="tr-TR" altLang="tr-TR" sz="2000" b="1" dirty="0">
                <a:latin typeface="Verdana" panose="020B0604030504040204" pitchFamily="34" charset="0"/>
              </a:rPr>
              <a:t>korkuya benzer bir duygu vardır. </a:t>
            </a:r>
          </a:p>
          <a:p>
            <a:pPr>
              <a:lnSpc>
                <a:spcPct val="80000"/>
              </a:lnSpc>
              <a:buFontTx/>
              <a:buChar char="•"/>
            </a:pPr>
            <a:endParaRPr lang="tr-TR" altLang="tr-TR" sz="2000" b="1" dirty="0">
              <a:latin typeface="Verdana" panose="020B0604030504040204" pitchFamily="34" charset="0"/>
            </a:endParaRPr>
          </a:p>
          <a:p>
            <a:pPr>
              <a:lnSpc>
                <a:spcPct val="80000"/>
              </a:lnSpc>
              <a:buFontTx/>
              <a:buNone/>
            </a:pPr>
            <a:r>
              <a:rPr lang="tr-TR" altLang="tr-TR" sz="2000" b="1" dirty="0">
                <a:latin typeface="Verdana" panose="020B0604030504040204" pitchFamily="34" charset="0"/>
              </a:rPr>
              <a:t>	Anksiyete yaşayan kişi bu durumu "kötü bir şey olacakmış hissi",  “rahatsız edici bir endişe hali" ya da  "nedensiz bir korku" şeklinde ifade eder.</a:t>
            </a:r>
          </a:p>
          <a:p>
            <a:endParaRPr lang="tr-TR" dirty="0"/>
          </a:p>
        </p:txBody>
      </p:sp>
      <p:sp>
        <p:nvSpPr>
          <p:cNvPr id="5" name="Metin kutusu 4">
            <a:extLst>
              <a:ext uri="{FF2B5EF4-FFF2-40B4-BE49-F238E27FC236}">
                <a16:creationId xmlns:a16="http://schemas.microsoft.com/office/drawing/2014/main" id="{99AFBC4D-9710-833B-8D67-5AEE396E2B68}"/>
              </a:ext>
            </a:extLst>
          </p:cNvPr>
          <p:cNvSpPr txBox="1"/>
          <p:nvPr/>
        </p:nvSpPr>
        <p:spPr>
          <a:xfrm>
            <a:off x="1" y="6481326"/>
            <a:ext cx="12191999" cy="261610"/>
          </a:xfrm>
          <a:prstGeom prst="rect">
            <a:avLst/>
          </a:prstGeom>
          <a:noFill/>
        </p:spPr>
        <p:txBody>
          <a:bodyPr wrap="square">
            <a:spAutoFit/>
          </a:bodyPr>
          <a:lstStyle/>
          <a:p>
            <a:r>
              <a:rPr lang="tr-TR" sz="1100" b="0" i="0" dirty="0">
                <a:solidFill>
                  <a:schemeClr val="tx1">
                    <a:lumMod val="95000"/>
                  </a:schemeClr>
                </a:solidFill>
                <a:effectLst/>
                <a:latin typeface="Roboto" panose="02000000000000000000" pitchFamily="2" charset="0"/>
              </a:rPr>
              <a:t>Amerikan Psikiyatri Birliği. Anksiyete bozuklukları. İçinde: </a:t>
            </a:r>
            <a:r>
              <a:rPr lang="tr-TR" sz="1100" b="0" i="1" dirty="0">
                <a:solidFill>
                  <a:schemeClr val="tx1">
                    <a:lumMod val="95000"/>
                  </a:schemeClr>
                </a:solidFill>
                <a:effectLst/>
                <a:latin typeface="Roboto" panose="02000000000000000000" pitchFamily="2" charset="0"/>
              </a:rPr>
              <a:t>Ruhsal Bozuklukların Tanısal ve İstatistiksel El Kitabı</a:t>
            </a:r>
            <a:endParaRPr lang="tr-TR" sz="1100" dirty="0">
              <a:solidFill>
                <a:schemeClr val="tx1">
                  <a:lumMod val="95000"/>
                </a:schemeClr>
              </a:solidFill>
            </a:endParaRPr>
          </a:p>
        </p:txBody>
      </p:sp>
    </p:spTree>
    <p:extLst>
      <p:ext uri="{BB962C8B-B14F-4D97-AF65-F5344CB8AC3E}">
        <p14:creationId xmlns:p14="http://schemas.microsoft.com/office/powerpoint/2010/main" val="2221648728"/>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FB1F031C-17C3-8C31-9845-43057DCA2E42}"/>
              </a:ext>
            </a:extLst>
          </p:cNvPr>
          <p:cNvPicPr>
            <a:picLocks noGrp="1" noChangeAspect="1"/>
          </p:cNvPicPr>
          <p:nvPr>
            <p:ph idx="1"/>
          </p:nvPr>
        </p:nvPicPr>
        <p:blipFill>
          <a:blip r:embed="rId2"/>
          <a:stretch>
            <a:fillRect/>
          </a:stretch>
        </p:blipFill>
        <p:spPr>
          <a:xfrm>
            <a:off x="1948720" y="151775"/>
            <a:ext cx="8739266" cy="6554450"/>
          </a:xfrm>
          <a:prstGeom prst="rect">
            <a:avLst/>
          </a:prstGeom>
        </p:spPr>
      </p:pic>
    </p:spTree>
    <p:extLst>
      <p:ext uri="{BB962C8B-B14F-4D97-AF65-F5344CB8AC3E}">
        <p14:creationId xmlns:p14="http://schemas.microsoft.com/office/powerpoint/2010/main" val="575796466"/>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FBC3F2-2713-E167-C070-B96E88DEDDF8}"/>
              </a:ext>
            </a:extLst>
          </p:cNvPr>
          <p:cNvSpPr>
            <a:spLocks noGrp="1"/>
          </p:cNvSpPr>
          <p:nvPr>
            <p:ph type="title"/>
          </p:nvPr>
        </p:nvSpPr>
        <p:spPr/>
        <p:txBody>
          <a:bodyPr/>
          <a:lstStyle/>
          <a:p>
            <a:r>
              <a:rPr lang="tr-TR" b="1" i="0" dirty="0">
                <a:solidFill>
                  <a:schemeClr val="tx1">
                    <a:lumMod val="95000"/>
                  </a:schemeClr>
                </a:solidFill>
                <a:effectLst/>
                <a:latin typeface="Noto Sans" panose="020B0502040504020204" pitchFamily="34" charset="0"/>
              </a:rPr>
              <a:t>FARMAKOTERAPİ</a:t>
            </a:r>
            <a:endParaRPr lang="tr-TR" dirty="0"/>
          </a:p>
        </p:txBody>
      </p:sp>
      <p:sp>
        <p:nvSpPr>
          <p:cNvPr id="3" name="İçerik Yer Tutucusu 2">
            <a:extLst>
              <a:ext uri="{FF2B5EF4-FFF2-40B4-BE49-F238E27FC236}">
                <a16:creationId xmlns:a16="http://schemas.microsoft.com/office/drawing/2014/main" id="{268B362C-1731-C9C2-554E-1B07EBD5CE7A}"/>
              </a:ext>
            </a:extLst>
          </p:cNvPr>
          <p:cNvSpPr>
            <a:spLocks noGrp="1"/>
          </p:cNvSpPr>
          <p:nvPr>
            <p:ph idx="1"/>
          </p:nvPr>
        </p:nvSpPr>
        <p:spPr>
          <a:xfrm>
            <a:off x="929598" y="2180444"/>
            <a:ext cx="10026650" cy="3978275"/>
          </a:xfrm>
        </p:spPr>
        <p:txBody>
          <a:bodyPr/>
          <a:lstStyle/>
          <a:p>
            <a:r>
              <a:rPr lang="tr-TR" b="1" i="0" u="sng" dirty="0">
                <a:solidFill>
                  <a:schemeClr val="tx1">
                    <a:lumMod val="95000"/>
                  </a:schemeClr>
                </a:solidFill>
                <a:effectLst/>
                <a:latin typeface="Noto Sans" panose="020B0502040504020204" pitchFamily="34" charset="0"/>
              </a:rPr>
              <a:t>SNRI : </a:t>
            </a:r>
            <a:r>
              <a:rPr lang="tr-TR" b="0" i="0" dirty="0">
                <a:solidFill>
                  <a:srgbClr val="232323"/>
                </a:solidFill>
                <a:effectLst/>
                <a:latin typeface="Noto Sans" panose="020B0502040504020204" pitchFamily="34" charset="0"/>
              </a:rPr>
              <a:t> </a:t>
            </a:r>
            <a:r>
              <a:rPr lang="tr-TR" b="0" i="0" dirty="0">
                <a:solidFill>
                  <a:srgbClr val="202122"/>
                </a:solidFill>
                <a:effectLst/>
                <a:latin typeface="Arial" panose="020B0604020202020204" pitchFamily="34" charset="0"/>
              </a:rPr>
              <a:t> </a:t>
            </a:r>
            <a:r>
              <a:rPr lang="tr-TR" dirty="0">
                <a:solidFill>
                  <a:schemeClr val="tx1">
                    <a:lumMod val="95000"/>
                  </a:schemeClr>
                </a:solidFill>
                <a:latin typeface="Arial" panose="020B0604020202020204" pitchFamily="34" charset="0"/>
              </a:rPr>
              <a:t>S</a:t>
            </a:r>
            <a:r>
              <a:rPr lang="tr-TR" b="0" i="0" strike="noStrike" dirty="0">
                <a:solidFill>
                  <a:schemeClr val="tx1">
                    <a:lumMod val="95000"/>
                  </a:schemeClr>
                </a:solidFill>
                <a:effectLst/>
                <a:latin typeface="Arial" panose="020B0604020202020204" pitchFamily="34" charset="0"/>
                <a:hlinkClick r:id="rId2" tooltip="Serotonin">
                  <a:extLst>
                    <a:ext uri="{A12FA001-AC4F-418D-AE19-62706E023703}">
                      <ahyp:hlinkClr xmlns:ahyp="http://schemas.microsoft.com/office/drawing/2018/hyperlinkcolor" val="tx"/>
                    </a:ext>
                  </a:extLst>
                </a:hlinkClick>
              </a:rPr>
              <a:t>erotonin</a:t>
            </a:r>
            <a:r>
              <a:rPr lang="tr-TR" b="0" i="0" dirty="0">
                <a:solidFill>
                  <a:schemeClr val="tx1">
                    <a:lumMod val="95000"/>
                  </a:schemeClr>
                </a:solidFill>
                <a:effectLst/>
                <a:latin typeface="Arial" panose="020B0604020202020204" pitchFamily="34" charset="0"/>
              </a:rPr>
              <a:t> ve </a:t>
            </a:r>
            <a:r>
              <a:rPr lang="tr-TR" b="0" i="0" strike="noStrike" dirty="0">
                <a:solidFill>
                  <a:schemeClr val="tx1">
                    <a:lumMod val="95000"/>
                  </a:schemeClr>
                </a:solidFill>
                <a:effectLst/>
                <a:latin typeface="Arial" panose="020B0604020202020204" pitchFamily="34" charset="0"/>
                <a:hlinkClick r:id="rId3" tooltip="Noradrenalin">
                  <a:extLst>
                    <a:ext uri="{A12FA001-AC4F-418D-AE19-62706E023703}">
                      <ahyp:hlinkClr xmlns:ahyp="http://schemas.microsoft.com/office/drawing/2018/hyperlinkcolor" val="tx"/>
                    </a:ext>
                  </a:extLst>
                </a:hlinkClick>
              </a:rPr>
              <a:t>norepinefrin</a:t>
            </a:r>
            <a:r>
              <a:rPr lang="tr-TR" b="0" i="0" dirty="0">
                <a:solidFill>
                  <a:schemeClr val="tx1">
                    <a:lumMod val="95000"/>
                  </a:schemeClr>
                </a:solidFill>
                <a:effectLst/>
                <a:latin typeface="Arial" panose="020B0604020202020204" pitchFamily="34" charset="0"/>
              </a:rPr>
              <a:t> geri alımını inhibe ederek </a:t>
            </a:r>
            <a:r>
              <a:rPr lang="tr-TR" b="0" i="0" dirty="0">
                <a:solidFill>
                  <a:schemeClr val="tx1">
                    <a:lumMod val="95000"/>
                  </a:schemeClr>
                </a:solidFill>
                <a:effectLst/>
                <a:latin typeface="georgia" panose="02040502050405020303" pitchFamily="18" charset="0"/>
              </a:rPr>
              <a:t>sinir hücreleri arasındaki noradrenalin ve serotoninin miktarını </a:t>
            </a:r>
            <a:r>
              <a:rPr lang="tr-TR" b="0" i="0" dirty="0" err="1">
                <a:solidFill>
                  <a:schemeClr val="tx1">
                    <a:lumMod val="95000"/>
                  </a:schemeClr>
                </a:solidFill>
                <a:effectLst/>
                <a:latin typeface="georgia" panose="02040502050405020303" pitchFamily="18" charset="0"/>
              </a:rPr>
              <a:t>arttırarırılar</a:t>
            </a:r>
            <a:r>
              <a:rPr lang="tr-TR" b="0" i="0" dirty="0">
                <a:solidFill>
                  <a:schemeClr val="tx1">
                    <a:lumMod val="95000"/>
                  </a:schemeClr>
                </a:solidFill>
                <a:effectLst/>
                <a:latin typeface="georgia" panose="02040502050405020303" pitchFamily="18" charset="0"/>
              </a:rPr>
              <a:t>.</a:t>
            </a:r>
            <a:endParaRPr lang="tr-TR" b="0" i="0" dirty="0">
              <a:solidFill>
                <a:schemeClr val="tx1">
                  <a:lumMod val="95000"/>
                </a:schemeClr>
              </a:solidFill>
              <a:effectLst/>
              <a:latin typeface="Noto Sans" panose="020B0502040504020204" pitchFamily="34" charset="0"/>
            </a:endParaRPr>
          </a:p>
          <a:p>
            <a:r>
              <a:rPr lang="tr-TR" b="0" i="0" u="none" strike="noStrike" dirty="0" err="1">
                <a:solidFill>
                  <a:schemeClr val="tx1">
                    <a:lumMod val="95000"/>
                  </a:schemeClr>
                </a:solidFill>
                <a:effectLst/>
                <a:latin typeface="Noto Sans" panose="020B0502040504020204" pitchFamily="34" charset="0"/>
                <a:hlinkClick r:id="rId4">
                  <a:extLst>
                    <a:ext uri="{A12FA001-AC4F-418D-AE19-62706E023703}">
                      <ahyp:hlinkClr xmlns:ahyp="http://schemas.microsoft.com/office/drawing/2018/hyperlinkcolor" val="tx"/>
                    </a:ext>
                  </a:extLst>
                </a:hlinkClick>
              </a:rPr>
              <a:t>venlafaksin</a:t>
            </a:r>
            <a:r>
              <a:rPr lang="tr-TR" b="0" i="0" u="none" strike="noStrike" dirty="0">
                <a:solidFill>
                  <a:schemeClr val="tx1">
                    <a:lumMod val="95000"/>
                  </a:schemeClr>
                </a:solidFill>
                <a:effectLst/>
                <a:latin typeface="Noto Sans" panose="020B0502040504020204" pitchFamily="34" charset="0"/>
              </a:rPr>
              <a:t> </a:t>
            </a:r>
            <a:r>
              <a:rPr lang="tr-TR" b="0" i="0" u="none" strike="noStrike" dirty="0" err="1">
                <a:solidFill>
                  <a:schemeClr val="tx1">
                    <a:lumMod val="95000"/>
                  </a:schemeClr>
                </a:solidFill>
                <a:effectLst/>
                <a:latin typeface="Noto Sans" panose="020B0502040504020204" pitchFamily="34" charset="0"/>
                <a:hlinkClick r:id="rId5">
                  <a:extLst>
                    <a:ext uri="{A12FA001-AC4F-418D-AE19-62706E023703}">
                      <ahyp:hlinkClr xmlns:ahyp="http://schemas.microsoft.com/office/drawing/2018/hyperlinkcolor" val="tx"/>
                    </a:ext>
                  </a:extLst>
                </a:hlinkClick>
              </a:rPr>
              <a:t>duloksetinin</a:t>
            </a:r>
            <a:r>
              <a:rPr lang="tr-TR" b="0" i="0" dirty="0">
                <a:solidFill>
                  <a:schemeClr val="tx1">
                    <a:lumMod val="95000"/>
                  </a:schemeClr>
                </a:solidFill>
                <a:effectLst/>
                <a:latin typeface="Noto Sans" panose="020B0502040504020204" pitchFamily="34" charset="0"/>
              </a:rPr>
              <a:t> </a:t>
            </a:r>
          </a:p>
          <a:p>
            <a:endParaRPr lang="tr-TR" b="1" i="0" u="sng" dirty="0">
              <a:solidFill>
                <a:schemeClr val="tx1">
                  <a:lumMod val="95000"/>
                </a:schemeClr>
              </a:solidFill>
              <a:effectLst/>
              <a:latin typeface="Noto Sans" panose="020B0502040504020204" pitchFamily="34" charset="0"/>
            </a:endParaRPr>
          </a:p>
          <a:p>
            <a:endParaRPr lang="tr-TR" dirty="0"/>
          </a:p>
        </p:txBody>
      </p:sp>
    </p:spTree>
    <p:extLst>
      <p:ext uri="{BB962C8B-B14F-4D97-AF65-F5344CB8AC3E}">
        <p14:creationId xmlns:p14="http://schemas.microsoft.com/office/powerpoint/2010/main" val="4117691686"/>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2C0BE4-2807-ECFF-C79C-EE4482F7B43E}"/>
              </a:ext>
            </a:extLst>
          </p:cNvPr>
          <p:cNvSpPr>
            <a:spLocks noGrp="1"/>
          </p:cNvSpPr>
          <p:nvPr>
            <p:ph type="title"/>
          </p:nvPr>
        </p:nvSpPr>
        <p:spPr/>
        <p:txBody>
          <a:bodyPr/>
          <a:lstStyle/>
          <a:p>
            <a:r>
              <a:rPr lang="tr-TR" b="1" i="0" dirty="0">
                <a:solidFill>
                  <a:schemeClr val="tx1">
                    <a:lumMod val="95000"/>
                  </a:schemeClr>
                </a:solidFill>
                <a:effectLst/>
                <a:latin typeface="Noto Sans" panose="020B0502040504020204" pitchFamily="34" charset="0"/>
              </a:rPr>
              <a:t>FARMAKOTERAPİ</a:t>
            </a:r>
            <a:endParaRPr lang="tr-TR" dirty="0"/>
          </a:p>
        </p:txBody>
      </p:sp>
      <p:sp>
        <p:nvSpPr>
          <p:cNvPr id="3" name="İçerik Yer Tutucusu 2">
            <a:extLst>
              <a:ext uri="{FF2B5EF4-FFF2-40B4-BE49-F238E27FC236}">
                <a16:creationId xmlns:a16="http://schemas.microsoft.com/office/drawing/2014/main" id="{88C409BC-5B8E-2049-1CF3-3B469C62707E}"/>
              </a:ext>
            </a:extLst>
          </p:cNvPr>
          <p:cNvSpPr>
            <a:spLocks noGrp="1"/>
          </p:cNvSpPr>
          <p:nvPr>
            <p:ph idx="1"/>
          </p:nvPr>
        </p:nvSpPr>
        <p:spPr>
          <a:xfrm>
            <a:off x="1079500" y="1639861"/>
            <a:ext cx="10882859" cy="4539052"/>
          </a:xfrm>
        </p:spPr>
        <p:txBody>
          <a:bodyPr>
            <a:normAutofit fontScale="85000" lnSpcReduction="20000"/>
          </a:bodyPr>
          <a:lstStyle/>
          <a:p>
            <a:pPr algn="l" rtl="0" fontAlgn="base"/>
            <a:r>
              <a:rPr lang="tr-TR" sz="2900" i="0" u="sng" dirty="0">
                <a:solidFill>
                  <a:schemeClr val="tx1">
                    <a:lumMod val="95000"/>
                  </a:schemeClr>
                </a:solidFill>
                <a:effectLst/>
                <a:latin typeface="inherit"/>
              </a:rPr>
              <a:t>SNRI grubu ilaçların sık görülen yan etkileri </a:t>
            </a:r>
            <a:endParaRPr lang="tr-TR" sz="2900" i="0" u="sng" dirty="0">
              <a:solidFill>
                <a:schemeClr val="tx1">
                  <a:lumMod val="95000"/>
                </a:schemeClr>
              </a:solidFill>
              <a:effectLst/>
              <a:latin typeface="var(--ricos-custom-p-font-family,unset)"/>
            </a:endParaRPr>
          </a:p>
          <a:p>
            <a:pPr algn="l" rtl="0" fontAlgn="base">
              <a:buFont typeface="Arial" panose="020B0604020202020204" pitchFamily="34" charset="0"/>
              <a:buChar char="•"/>
            </a:pPr>
            <a:r>
              <a:rPr lang="tr-TR" sz="2400" i="0" dirty="0">
                <a:solidFill>
                  <a:schemeClr val="tx1">
                    <a:lumMod val="95000"/>
                  </a:schemeClr>
                </a:solidFill>
                <a:effectLst/>
                <a:latin typeface="var(--ricos-custom-p-font-family,unset)"/>
              </a:rPr>
              <a:t>Bulantı </a:t>
            </a:r>
          </a:p>
          <a:p>
            <a:pPr algn="l" rtl="0" fontAlgn="base">
              <a:buFont typeface="Arial" panose="020B0604020202020204" pitchFamily="34" charset="0"/>
              <a:buChar char="•"/>
            </a:pPr>
            <a:r>
              <a:rPr lang="tr-TR" sz="2400" i="0" dirty="0">
                <a:solidFill>
                  <a:schemeClr val="tx1">
                    <a:lumMod val="95000"/>
                  </a:schemeClr>
                </a:solidFill>
                <a:effectLst/>
                <a:latin typeface="var(--ricos-custom-p-font-family,unset)"/>
              </a:rPr>
              <a:t>Ağız kuruluğu </a:t>
            </a:r>
          </a:p>
          <a:p>
            <a:pPr algn="l" rtl="0" fontAlgn="base">
              <a:buFont typeface="Arial" panose="020B0604020202020204" pitchFamily="34" charset="0"/>
              <a:buChar char="•"/>
            </a:pPr>
            <a:r>
              <a:rPr lang="tr-TR" sz="2400" i="0" dirty="0">
                <a:solidFill>
                  <a:schemeClr val="tx1">
                    <a:lumMod val="95000"/>
                  </a:schemeClr>
                </a:solidFill>
                <a:effectLst/>
                <a:latin typeface="var(--ricos-custom-p-font-family,unset)"/>
              </a:rPr>
              <a:t>Baş ağrısı </a:t>
            </a:r>
          </a:p>
          <a:p>
            <a:pPr algn="l" rtl="0" fontAlgn="base">
              <a:buFont typeface="Arial" panose="020B0604020202020204" pitchFamily="34" charset="0"/>
              <a:buChar char="•"/>
            </a:pPr>
            <a:r>
              <a:rPr lang="tr-TR" sz="2400" i="0" dirty="0">
                <a:solidFill>
                  <a:schemeClr val="tx1">
                    <a:lumMod val="95000"/>
                  </a:schemeClr>
                </a:solidFill>
                <a:effectLst/>
                <a:latin typeface="var(--ricos-custom-p-font-family,unset)"/>
              </a:rPr>
              <a:t>Terleme</a:t>
            </a:r>
          </a:p>
          <a:p>
            <a:pPr algn="l" rtl="0" fontAlgn="base">
              <a:buFont typeface="Arial" panose="020B0604020202020204" pitchFamily="34" charset="0"/>
              <a:buChar char="•"/>
            </a:pPr>
            <a:r>
              <a:rPr lang="tr-TR" sz="2400" i="0" dirty="0">
                <a:solidFill>
                  <a:schemeClr val="tx1">
                    <a:lumMod val="95000"/>
                  </a:schemeClr>
                </a:solidFill>
                <a:effectLst/>
                <a:latin typeface="var(--ricos-custom-p-font-family,unset)"/>
              </a:rPr>
              <a:t>Cinsel isteksizlik </a:t>
            </a:r>
          </a:p>
          <a:p>
            <a:pPr algn="l" rtl="0" fontAlgn="base">
              <a:buFont typeface="Arial" panose="020B0604020202020204" pitchFamily="34" charset="0"/>
              <a:buChar char="•"/>
            </a:pPr>
            <a:r>
              <a:rPr lang="tr-TR" sz="2400" i="0" dirty="0">
                <a:solidFill>
                  <a:schemeClr val="tx1">
                    <a:lumMod val="95000"/>
                  </a:schemeClr>
                </a:solidFill>
                <a:effectLst/>
                <a:latin typeface="var(--ricos-custom-p-font-family,unset)"/>
              </a:rPr>
              <a:t>İştahta azalma veya artış</a:t>
            </a:r>
          </a:p>
          <a:p>
            <a:pPr algn="l" rtl="0" fontAlgn="base">
              <a:buFont typeface="Arial" panose="020B0604020202020204" pitchFamily="34" charset="0"/>
              <a:buChar char="•"/>
            </a:pPr>
            <a:r>
              <a:rPr lang="tr-TR" sz="2400" i="0" dirty="0">
                <a:solidFill>
                  <a:schemeClr val="tx1">
                    <a:lumMod val="95000"/>
                  </a:schemeClr>
                </a:solidFill>
                <a:effectLst/>
                <a:latin typeface="var(--ricos-custom-p-font-family,unset)"/>
              </a:rPr>
              <a:t>Kabızlık</a:t>
            </a:r>
          </a:p>
          <a:p>
            <a:pPr algn="l" rtl="0" fontAlgn="base">
              <a:buFont typeface="Arial" panose="020B0604020202020204" pitchFamily="34" charset="0"/>
              <a:buChar char="•"/>
            </a:pPr>
            <a:r>
              <a:rPr lang="tr-TR" sz="2400" i="0" dirty="0">
                <a:solidFill>
                  <a:schemeClr val="tx1">
                    <a:lumMod val="95000"/>
                  </a:schemeClr>
                </a:solidFill>
                <a:effectLst/>
                <a:latin typeface="var(--ricos-custom-p-font-family,unset)"/>
              </a:rPr>
              <a:t>Tansiyon artışı </a:t>
            </a:r>
          </a:p>
          <a:p>
            <a:pPr algn="l" rtl="0" fontAlgn="base">
              <a:buFont typeface="Arial" panose="020B0604020202020204" pitchFamily="34" charset="0"/>
              <a:buChar char="•"/>
            </a:pPr>
            <a:r>
              <a:rPr lang="tr-TR" sz="2400" i="0" dirty="0">
                <a:solidFill>
                  <a:schemeClr val="tx1">
                    <a:lumMod val="95000"/>
                  </a:schemeClr>
                </a:solidFill>
                <a:effectLst/>
                <a:latin typeface="var(--ricos-custom-p-font-family,unset)"/>
              </a:rPr>
              <a:t>Uyku miktarında azalma veya artıştır. </a:t>
            </a:r>
          </a:p>
          <a:p>
            <a:endParaRPr lang="tr-TR" dirty="0"/>
          </a:p>
        </p:txBody>
      </p:sp>
    </p:spTree>
    <p:extLst>
      <p:ext uri="{BB962C8B-B14F-4D97-AF65-F5344CB8AC3E}">
        <p14:creationId xmlns:p14="http://schemas.microsoft.com/office/powerpoint/2010/main" val="231919135"/>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E175F5-CE6B-46AC-34DE-87D71DEBD232}"/>
              </a:ext>
            </a:extLst>
          </p:cNvPr>
          <p:cNvSpPr>
            <a:spLocks noGrp="1"/>
          </p:cNvSpPr>
          <p:nvPr>
            <p:ph type="title"/>
          </p:nvPr>
        </p:nvSpPr>
        <p:spPr/>
        <p:txBody>
          <a:bodyPr/>
          <a:lstStyle/>
          <a:p>
            <a:r>
              <a:rPr lang="tr-TR" b="1" i="0">
                <a:solidFill>
                  <a:schemeClr val="tx1">
                    <a:lumMod val="95000"/>
                  </a:schemeClr>
                </a:solidFill>
                <a:effectLst/>
                <a:latin typeface="Noto Sans" panose="020B0502040504020204" pitchFamily="34" charset="0"/>
              </a:rPr>
              <a:t>FARMAKOTERAPİ</a:t>
            </a:r>
            <a:endParaRPr lang="tr-TR" dirty="0"/>
          </a:p>
        </p:txBody>
      </p:sp>
      <p:sp>
        <p:nvSpPr>
          <p:cNvPr id="3" name="İçerik Yer Tutucusu 2">
            <a:extLst>
              <a:ext uri="{FF2B5EF4-FFF2-40B4-BE49-F238E27FC236}">
                <a16:creationId xmlns:a16="http://schemas.microsoft.com/office/drawing/2014/main" id="{9D878A6F-A95F-09CD-A192-04353E67195B}"/>
              </a:ext>
            </a:extLst>
          </p:cNvPr>
          <p:cNvSpPr>
            <a:spLocks noGrp="1"/>
          </p:cNvSpPr>
          <p:nvPr>
            <p:ph idx="1"/>
          </p:nvPr>
        </p:nvSpPr>
        <p:spPr/>
        <p:txBody>
          <a:bodyPr>
            <a:normAutofit/>
          </a:bodyPr>
          <a:lstStyle/>
          <a:p>
            <a:pPr algn="l" rtl="0" fontAlgn="base"/>
            <a:r>
              <a:rPr lang="tr-TR" sz="2400" b="1" u="sng" dirty="0" err="1">
                <a:effectLst/>
                <a:latin typeface="var(--ricos-custom-h3-font-family,unset)"/>
              </a:rPr>
              <a:t>Trisiklik</a:t>
            </a:r>
            <a:r>
              <a:rPr lang="tr-TR" sz="2400" b="1" u="sng" dirty="0">
                <a:effectLst/>
                <a:latin typeface="var(--ricos-custom-h3-font-family,unset)"/>
              </a:rPr>
              <a:t> Antidepresanlar</a:t>
            </a:r>
            <a:r>
              <a:rPr lang="tr-TR" sz="2400" b="1" u="sng" dirty="0">
                <a:latin typeface="var(--ricos-custom-p-font-family,unset)"/>
              </a:rPr>
              <a:t>: </a:t>
            </a:r>
            <a:r>
              <a:rPr lang="tr-TR" b="1" dirty="0">
                <a:effectLst/>
                <a:latin typeface="var(--ricos-custom-p-font-family,unset)"/>
              </a:rPr>
              <a:t>Yan etkilerinin biraz daha fazla olması nedeniyle anksiyete bozukluklarının tedavisinde SSRI ve SNRI grubu ilaçlara göre daha az sıklıkta kullanılırlar. Ancak en az diğer antidepresanlar kadar tedavide etkinlik gösterirler. </a:t>
            </a:r>
          </a:p>
          <a:p>
            <a:pPr algn="l" rtl="0" fontAlgn="base">
              <a:buFont typeface="Arial" panose="020B0604020202020204" pitchFamily="34" charset="0"/>
              <a:buChar char="•"/>
            </a:pPr>
            <a:r>
              <a:rPr lang="tr-TR" b="1" dirty="0" err="1">
                <a:effectLst/>
                <a:latin typeface="var(--ricos-custom-p-font-family,unset)"/>
              </a:rPr>
              <a:t>Amitriptitlin</a:t>
            </a:r>
            <a:r>
              <a:rPr lang="tr-TR" b="1" dirty="0">
                <a:effectLst/>
                <a:latin typeface="var(--ricos-custom-p-font-family,unset)"/>
              </a:rPr>
              <a:t> (</a:t>
            </a:r>
            <a:r>
              <a:rPr lang="tr-TR" b="1" dirty="0" err="1">
                <a:effectLst/>
                <a:latin typeface="var(--ricos-custom-p-font-family,unset)"/>
              </a:rPr>
              <a:t>laroxyl</a:t>
            </a:r>
            <a:r>
              <a:rPr lang="tr-TR" b="1" dirty="0">
                <a:effectLst/>
                <a:latin typeface="var(--ricos-custom-p-font-family,unset)"/>
              </a:rPr>
              <a:t>) </a:t>
            </a:r>
            <a:r>
              <a:rPr lang="tr-TR" b="1" dirty="0" err="1">
                <a:effectLst/>
                <a:latin typeface="var(--ricos-custom-p-font-family,unset)"/>
              </a:rPr>
              <a:t>Klomipramin</a:t>
            </a:r>
            <a:r>
              <a:rPr lang="tr-TR" b="1" dirty="0">
                <a:effectLst/>
                <a:latin typeface="var(--ricos-custom-p-font-family,unset)"/>
              </a:rPr>
              <a:t> (</a:t>
            </a:r>
            <a:r>
              <a:rPr lang="tr-TR" b="1" dirty="0" err="1">
                <a:effectLst/>
                <a:latin typeface="var(--ricos-custom-p-font-family,unset)"/>
              </a:rPr>
              <a:t>anafranil</a:t>
            </a:r>
            <a:r>
              <a:rPr lang="tr-TR" b="1" dirty="0">
                <a:effectLst/>
                <a:latin typeface="var(--ricos-custom-p-font-family,unset)"/>
              </a:rPr>
              <a:t>) ülkemizde en sık kullanılan </a:t>
            </a:r>
            <a:r>
              <a:rPr lang="tr-TR" b="1" dirty="0" err="1">
                <a:effectLst/>
                <a:latin typeface="var(--ricos-custom-p-font-family,unset)"/>
              </a:rPr>
              <a:t>trisiklik</a:t>
            </a:r>
            <a:r>
              <a:rPr lang="tr-TR" b="1" dirty="0">
                <a:effectLst/>
                <a:latin typeface="var(--ricos-custom-p-font-family,unset)"/>
              </a:rPr>
              <a:t> antidepresanlardır. </a:t>
            </a:r>
          </a:p>
          <a:p>
            <a:pPr marL="0" indent="0">
              <a:buNone/>
            </a:pPr>
            <a:br>
              <a:rPr lang="tr-TR" b="1" dirty="0">
                <a:effectLst/>
                <a:latin typeface="var(--ricos-custom-p-font-family,unset)"/>
              </a:rPr>
            </a:br>
            <a:endParaRPr lang="tr-TR" b="1" dirty="0"/>
          </a:p>
        </p:txBody>
      </p:sp>
    </p:spTree>
    <p:extLst>
      <p:ext uri="{BB962C8B-B14F-4D97-AF65-F5344CB8AC3E}">
        <p14:creationId xmlns:p14="http://schemas.microsoft.com/office/powerpoint/2010/main" val="3032357211"/>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07504F-125D-3886-4556-7B10E6C0D82F}"/>
              </a:ext>
            </a:extLst>
          </p:cNvPr>
          <p:cNvSpPr>
            <a:spLocks noGrp="1"/>
          </p:cNvSpPr>
          <p:nvPr>
            <p:ph type="title"/>
          </p:nvPr>
        </p:nvSpPr>
        <p:spPr/>
        <p:txBody>
          <a:bodyPr/>
          <a:lstStyle/>
          <a:p>
            <a:r>
              <a:rPr lang="tr-TR" b="1" i="0" dirty="0">
                <a:solidFill>
                  <a:schemeClr val="tx1">
                    <a:lumMod val="95000"/>
                  </a:schemeClr>
                </a:solidFill>
                <a:effectLst/>
                <a:latin typeface="Noto Sans" panose="020B0502040504020204" pitchFamily="34" charset="0"/>
              </a:rPr>
              <a:t>FARMAKOTERAPİ</a:t>
            </a:r>
            <a:endParaRPr lang="tr-TR" dirty="0"/>
          </a:p>
        </p:txBody>
      </p:sp>
      <p:sp>
        <p:nvSpPr>
          <p:cNvPr id="3" name="İçerik Yer Tutucusu 2">
            <a:extLst>
              <a:ext uri="{FF2B5EF4-FFF2-40B4-BE49-F238E27FC236}">
                <a16:creationId xmlns:a16="http://schemas.microsoft.com/office/drawing/2014/main" id="{27850CE5-CE09-E47A-E5F6-D193C91C9051}"/>
              </a:ext>
            </a:extLst>
          </p:cNvPr>
          <p:cNvSpPr>
            <a:spLocks noGrp="1"/>
          </p:cNvSpPr>
          <p:nvPr>
            <p:ph idx="1"/>
          </p:nvPr>
        </p:nvSpPr>
        <p:spPr/>
        <p:txBody>
          <a:bodyPr>
            <a:normAutofit/>
          </a:bodyPr>
          <a:lstStyle/>
          <a:p>
            <a:pPr algn="l" rtl="0" fontAlgn="base"/>
            <a:r>
              <a:rPr lang="tr-TR" sz="2600" u="sng" dirty="0" err="1">
                <a:effectLst/>
                <a:latin typeface="inherit"/>
              </a:rPr>
              <a:t>Trisiklik</a:t>
            </a:r>
            <a:r>
              <a:rPr lang="tr-TR" sz="2600" u="sng" dirty="0">
                <a:effectLst/>
                <a:latin typeface="inherit"/>
              </a:rPr>
              <a:t> antidepresanların yan etkileri</a:t>
            </a:r>
            <a:endParaRPr lang="tr-TR" sz="2600" u="sng" dirty="0">
              <a:effectLst/>
              <a:latin typeface="var(--ricos-custom-p-font-family,unset)"/>
            </a:endParaRPr>
          </a:p>
          <a:p>
            <a:pPr algn="l" rtl="0" fontAlgn="base">
              <a:buFont typeface="Arial" panose="020B0604020202020204" pitchFamily="34" charset="0"/>
              <a:buChar char="•"/>
            </a:pPr>
            <a:r>
              <a:rPr lang="tr-TR" dirty="0">
                <a:effectLst/>
                <a:latin typeface="var(--ricos-custom-p-font-family,unset)"/>
              </a:rPr>
              <a:t>Uyku hali, sersemlik hissi </a:t>
            </a:r>
          </a:p>
          <a:p>
            <a:pPr algn="l" rtl="0" fontAlgn="base">
              <a:buFont typeface="Arial" panose="020B0604020202020204" pitchFamily="34" charset="0"/>
              <a:buChar char="•"/>
            </a:pPr>
            <a:r>
              <a:rPr lang="tr-TR" dirty="0">
                <a:effectLst/>
                <a:latin typeface="var(--ricos-custom-p-font-family,unset)"/>
              </a:rPr>
              <a:t>İştah artışı </a:t>
            </a:r>
          </a:p>
          <a:p>
            <a:pPr algn="l" rtl="0" fontAlgn="base">
              <a:buFont typeface="Arial" panose="020B0604020202020204" pitchFamily="34" charset="0"/>
              <a:buChar char="•"/>
            </a:pPr>
            <a:r>
              <a:rPr lang="tr-TR" dirty="0">
                <a:effectLst/>
                <a:latin typeface="var(--ricos-custom-p-font-family,unset)"/>
              </a:rPr>
              <a:t>Göz içi basınçta artış (glokom hastalarında genellikle tercih edilmez)</a:t>
            </a:r>
          </a:p>
          <a:p>
            <a:pPr algn="l" rtl="0" fontAlgn="base">
              <a:buFont typeface="Arial" panose="020B0604020202020204" pitchFamily="34" charset="0"/>
              <a:buChar char="•"/>
            </a:pPr>
            <a:r>
              <a:rPr lang="tr-TR" dirty="0">
                <a:effectLst/>
                <a:latin typeface="var(--ricos-custom-p-font-family,unset)"/>
              </a:rPr>
              <a:t>Mesanede idrar birikimini arttırabilir (bu nedenle prostat büyümesi olanlarda ve mesane hastalıkları olanlarda dikkatli kullanılmalı)</a:t>
            </a:r>
          </a:p>
          <a:p>
            <a:pPr algn="l" rtl="0" fontAlgn="base">
              <a:buFont typeface="Arial" panose="020B0604020202020204" pitchFamily="34" charset="0"/>
              <a:buChar char="•"/>
            </a:pPr>
            <a:r>
              <a:rPr lang="tr-TR" dirty="0">
                <a:effectLst/>
                <a:latin typeface="var(--ricos-custom-p-font-family,unset)"/>
              </a:rPr>
              <a:t>Bulantı kusma kabızlık gibi sindirim sistemi yan etkileri en sık görülen yan etkilerdir. </a:t>
            </a:r>
            <a:br>
              <a:rPr lang="tr-TR" dirty="0">
                <a:effectLst/>
                <a:latin typeface="var(--ricos-custom-p-font-family,unset)"/>
              </a:rPr>
            </a:br>
            <a:endParaRPr lang="tr-TR" dirty="0"/>
          </a:p>
        </p:txBody>
      </p:sp>
    </p:spTree>
    <p:extLst>
      <p:ext uri="{BB962C8B-B14F-4D97-AF65-F5344CB8AC3E}">
        <p14:creationId xmlns:p14="http://schemas.microsoft.com/office/powerpoint/2010/main" val="2220028138"/>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4A59A17-F17A-BB22-4736-6831C94673F5}"/>
              </a:ext>
            </a:extLst>
          </p:cNvPr>
          <p:cNvSpPr>
            <a:spLocks noGrp="1"/>
          </p:cNvSpPr>
          <p:nvPr>
            <p:ph type="title"/>
          </p:nvPr>
        </p:nvSpPr>
        <p:spPr/>
        <p:txBody>
          <a:bodyPr/>
          <a:lstStyle/>
          <a:p>
            <a:r>
              <a:rPr lang="tr-TR" b="1" i="0" dirty="0">
                <a:solidFill>
                  <a:schemeClr val="tx1">
                    <a:lumMod val="95000"/>
                  </a:schemeClr>
                </a:solidFill>
                <a:effectLst/>
                <a:latin typeface="Noto Sans" panose="020B0502040504020204" pitchFamily="34" charset="0"/>
              </a:rPr>
              <a:t>FARMAKOTERAPİ</a:t>
            </a:r>
            <a:endParaRPr lang="tr-TR" dirty="0"/>
          </a:p>
        </p:txBody>
      </p:sp>
      <p:sp>
        <p:nvSpPr>
          <p:cNvPr id="3" name="İçerik Yer Tutucusu 2">
            <a:extLst>
              <a:ext uri="{FF2B5EF4-FFF2-40B4-BE49-F238E27FC236}">
                <a16:creationId xmlns:a16="http://schemas.microsoft.com/office/drawing/2014/main" id="{5F832B38-7637-CDF1-0288-03DE8F37B7D2}"/>
              </a:ext>
            </a:extLst>
          </p:cNvPr>
          <p:cNvSpPr>
            <a:spLocks noGrp="1"/>
          </p:cNvSpPr>
          <p:nvPr>
            <p:ph idx="1"/>
          </p:nvPr>
        </p:nvSpPr>
        <p:spPr>
          <a:xfrm>
            <a:off x="1079500" y="1790700"/>
            <a:ext cx="10462926" cy="4655070"/>
          </a:xfrm>
        </p:spPr>
        <p:txBody>
          <a:bodyPr>
            <a:normAutofit fontScale="92500" lnSpcReduction="10000"/>
          </a:bodyPr>
          <a:lstStyle/>
          <a:p>
            <a:pPr fontAlgn="base"/>
            <a:r>
              <a:rPr lang="tr-TR" sz="2600" b="1" u="sng" dirty="0">
                <a:effectLst/>
                <a:latin typeface="var(--ricos-custom-h4-font-family,unset)"/>
              </a:rPr>
              <a:t>Beta Blokörler :</a:t>
            </a:r>
            <a:r>
              <a:rPr lang="tr-TR" sz="2600" b="1" u="sng" dirty="0">
                <a:latin typeface="var(--ricos-custom-p-font-family,unset)"/>
              </a:rPr>
              <a:t> G</a:t>
            </a:r>
            <a:r>
              <a:rPr lang="tr-TR" sz="2600" b="1" dirty="0">
                <a:effectLst/>
                <a:latin typeface="var(--ricos-custom-p-font-family,unset)"/>
              </a:rPr>
              <a:t>enellikle kalp hastalıklarında kullanılsa da anksiyete bozukluklarında da tedaviye eklenebilir. Özellikle sosyal anksiyete bozukluğu ve performans anksiyetesinde sık kullanılır. (</a:t>
            </a:r>
            <a:r>
              <a:rPr lang="tr-TR" sz="2600" b="1" dirty="0" err="1">
                <a:effectLst/>
                <a:latin typeface="var(--ricos-custom-p-font-family,unset)"/>
              </a:rPr>
              <a:t>Propranolo</a:t>
            </a:r>
            <a:r>
              <a:rPr lang="tr-TR" sz="2600" b="1" dirty="0" err="1">
                <a:latin typeface="var(--ricos-custom-p-font-family,unset)"/>
              </a:rPr>
              <a:t>l</a:t>
            </a:r>
            <a:r>
              <a:rPr lang="tr-TR" sz="2600" b="1" dirty="0">
                <a:latin typeface="var(--ricos-custom-p-font-family,unset)"/>
              </a:rPr>
              <a:t>)</a:t>
            </a:r>
            <a:endParaRPr lang="tr-TR" sz="2600" b="1" dirty="0">
              <a:effectLst/>
              <a:latin typeface="var(--ricos-custom-p-font-family,unset)"/>
            </a:endParaRPr>
          </a:p>
          <a:p>
            <a:pPr algn="l" rtl="0" fontAlgn="base"/>
            <a:r>
              <a:rPr lang="tr-TR" sz="2600" b="1" i="0" u="sng" dirty="0">
                <a:solidFill>
                  <a:schemeClr val="tx1">
                    <a:lumMod val="95000"/>
                  </a:schemeClr>
                </a:solidFill>
                <a:effectLst/>
                <a:latin typeface="inherit"/>
              </a:rPr>
              <a:t>Yan etkileri</a:t>
            </a:r>
            <a:endParaRPr lang="tr-TR" sz="2600" b="1" i="0" u="sng" dirty="0">
              <a:solidFill>
                <a:schemeClr val="tx1">
                  <a:lumMod val="95000"/>
                </a:schemeClr>
              </a:solidFill>
              <a:effectLst/>
              <a:latin typeface="var(--ricos-custom-p-font-family,unset)"/>
            </a:endParaRPr>
          </a:p>
          <a:p>
            <a:pPr algn="l" fontAlgn="base"/>
            <a:r>
              <a:rPr lang="tr-TR" sz="2600" b="1" i="0" dirty="0">
                <a:solidFill>
                  <a:schemeClr val="tx1">
                    <a:lumMod val="95000"/>
                  </a:schemeClr>
                </a:solidFill>
                <a:effectLst/>
                <a:latin typeface="var(--ricos-custom-p-font-family,unset)"/>
              </a:rPr>
              <a:t>Genellikle hafif şiddette yan etkilerdir. Kalp hastalığı ve astımı olanlarda dikkatli kullanılmalıdır. </a:t>
            </a:r>
          </a:p>
          <a:p>
            <a:pPr algn="l" fontAlgn="base"/>
            <a:r>
              <a:rPr lang="tr-TR" sz="2600" b="1" i="0" dirty="0">
                <a:solidFill>
                  <a:schemeClr val="tx1">
                    <a:lumMod val="95000"/>
                  </a:schemeClr>
                </a:solidFill>
                <a:effectLst/>
                <a:latin typeface="var(--ricos-custom-p-font-family,unset)"/>
              </a:rPr>
              <a:t>En sık yan etkileri;  Baş </a:t>
            </a:r>
            <a:r>
              <a:rPr lang="tr-TR" sz="2600" b="1" i="0" dirty="0" err="1">
                <a:solidFill>
                  <a:schemeClr val="tx1">
                    <a:lumMod val="95000"/>
                  </a:schemeClr>
                </a:solidFill>
                <a:effectLst/>
                <a:latin typeface="var(--ricos-custom-p-font-family,unset)"/>
              </a:rPr>
              <a:t>dönmesi,hipotansiyon</a:t>
            </a:r>
            <a:r>
              <a:rPr lang="tr-TR" sz="2600" b="1" i="0" dirty="0">
                <a:solidFill>
                  <a:schemeClr val="tx1">
                    <a:lumMod val="95000"/>
                  </a:schemeClr>
                </a:solidFill>
                <a:effectLst/>
                <a:latin typeface="var(--ricos-custom-p-font-family,unset)"/>
              </a:rPr>
              <a:t> ve bradikardi</a:t>
            </a:r>
          </a:p>
          <a:p>
            <a:pPr marL="0" indent="0">
              <a:buNone/>
            </a:pPr>
            <a:endParaRPr lang="tr-TR" sz="2400" b="1" u="sng" dirty="0">
              <a:effectLst/>
              <a:latin typeface="var(--ricos-custom-h4-font-family,unset)"/>
            </a:endParaRPr>
          </a:p>
          <a:p>
            <a:br>
              <a:rPr lang="tr-TR" b="1" u="sng" dirty="0">
                <a:effectLst/>
                <a:latin typeface="var(--ricos-custom-h4-font-family,unset)"/>
              </a:rPr>
            </a:br>
            <a:endParaRPr lang="tr-TR" u="sng" dirty="0"/>
          </a:p>
        </p:txBody>
      </p:sp>
    </p:spTree>
    <p:extLst>
      <p:ext uri="{BB962C8B-B14F-4D97-AF65-F5344CB8AC3E}">
        <p14:creationId xmlns:p14="http://schemas.microsoft.com/office/powerpoint/2010/main" val="1939812866"/>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A19752-CE49-00A8-FEA2-30A28B1EC9C9}"/>
              </a:ext>
            </a:extLst>
          </p:cNvPr>
          <p:cNvSpPr>
            <a:spLocks noGrp="1"/>
          </p:cNvSpPr>
          <p:nvPr>
            <p:ph type="title"/>
          </p:nvPr>
        </p:nvSpPr>
        <p:spPr/>
        <p:txBody>
          <a:bodyPr/>
          <a:lstStyle/>
          <a:p>
            <a:r>
              <a:rPr lang="tr-TR" b="1" i="0" dirty="0">
                <a:solidFill>
                  <a:schemeClr val="tx1">
                    <a:lumMod val="95000"/>
                  </a:schemeClr>
                </a:solidFill>
                <a:effectLst/>
                <a:latin typeface="Noto Sans" panose="020B0502040504020204" pitchFamily="34" charset="0"/>
              </a:rPr>
              <a:t>FARMAKOTERAPİ</a:t>
            </a:r>
            <a:endParaRPr lang="tr-TR" dirty="0"/>
          </a:p>
        </p:txBody>
      </p:sp>
      <p:sp>
        <p:nvSpPr>
          <p:cNvPr id="3" name="İçerik Yer Tutucusu 2">
            <a:extLst>
              <a:ext uri="{FF2B5EF4-FFF2-40B4-BE49-F238E27FC236}">
                <a16:creationId xmlns:a16="http://schemas.microsoft.com/office/drawing/2014/main" id="{66E88086-E799-35A8-BBD8-8BEE17E97CD2}"/>
              </a:ext>
            </a:extLst>
          </p:cNvPr>
          <p:cNvSpPr>
            <a:spLocks noGrp="1"/>
          </p:cNvSpPr>
          <p:nvPr>
            <p:ph idx="1"/>
          </p:nvPr>
        </p:nvSpPr>
        <p:spPr>
          <a:xfrm>
            <a:off x="1082675" y="1971129"/>
            <a:ext cx="10324840" cy="4339730"/>
          </a:xfrm>
        </p:spPr>
        <p:txBody>
          <a:bodyPr>
            <a:normAutofit fontScale="85000" lnSpcReduction="10000"/>
          </a:bodyPr>
          <a:lstStyle/>
          <a:p>
            <a:pPr algn="l" rtl="0" fontAlgn="base"/>
            <a:r>
              <a:rPr lang="tr-TR" sz="2600" b="0" i="0" u="sng" dirty="0">
                <a:solidFill>
                  <a:schemeClr val="tx1">
                    <a:lumMod val="95000"/>
                  </a:schemeClr>
                </a:solidFill>
                <a:effectLst/>
                <a:latin typeface="libre baskerville" panose="020F0502020204030204" pitchFamily="2" charset="0"/>
              </a:rPr>
              <a:t>Benzodiazepinler :</a:t>
            </a:r>
            <a:r>
              <a:rPr lang="tr-TR" sz="2600" b="0" i="0" dirty="0">
                <a:solidFill>
                  <a:schemeClr val="tx1">
                    <a:lumMod val="95000"/>
                  </a:schemeClr>
                </a:solidFill>
                <a:effectLst/>
                <a:latin typeface="libre baskerville" panose="020F0502020204030204" pitchFamily="2" charset="0"/>
              </a:rPr>
              <a:t> </a:t>
            </a:r>
            <a:r>
              <a:rPr lang="tr-TR" sz="2600" b="1" dirty="0">
                <a:effectLst/>
                <a:latin typeface="var(--ricos-custom-p-font-family,unset)"/>
              </a:rPr>
              <a:t>Benzodiazepinlerin kaygı bozukluklarının tedavisinde kullanımındaki etkinliğine yönelik kanıtlar giderek azalmaktadır. </a:t>
            </a:r>
          </a:p>
          <a:p>
            <a:pPr algn="l" rtl="0" fontAlgn="base"/>
            <a:r>
              <a:rPr lang="tr-TR" sz="2600" b="1" dirty="0">
                <a:effectLst/>
                <a:latin typeface="var(--ricos-custom-p-font-family,unset)"/>
              </a:rPr>
              <a:t>Geçmişte sıklıkla kullanılan bu ilaçlar son yıllarda bağımlık riskinin yüksek olması ve uzun vadede hastalığın gidişatını iyileştirmediği gerekçesiyle daha az kullanılmaya başlanmıştır. Benzodiazepinler kısa süreli kullanımları dışında önerilmez. </a:t>
            </a:r>
          </a:p>
          <a:p>
            <a:pPr algn="l" rtl="0" fontAlgn="base"/>
            <a:endParaRPr lang="tr-TR" b="1" dirty="0">
              <a:effectLst/>
              <a:latin typeface="var(--ricos-custom-p-font-family,unset)"/>
            </a:endParaRPr>
          </a:p>
          <a:p>
            <a:pPr algn="l" rtl="0" fontAlgn="base"/>
            <a:r>
              <a:rPr lang="tr-TR" sz="2300" b="0" i="0" dirty="0" err="1">
                <a:solidFill>
                  <a:schemeClr val="tx1">
                    <a:lumMod val="95000"/>
                  </a:schemeClr>
                </a:solidFill>
                <a:effectLst/>
                <a:latin typeface="var(--ricos-custom-p-font-family,unset)"/>
              </a:rPr>
              <a:t>Alprazolam</a:t>
            </a:r>
            <a:r>
              <a:rPr lang="tr-TR" sz="2300" b="0" i="0" dirty="0">
                <a:solidFill>
                  <a:schemeClr val="tx1">
                    <a:lumMod val="95000"/>
                  </a:schemeClr>
                </a:solidFill>
                <a:effectLst/>
                <a:latin typeface="var(--ricos-custom-p-font-family,unset)"/>
              </a:rPr>
              <a:t>  </a:t>
            </a:r>
            <a:r>
              <a:rPr lang="tr-TR" sz="2300" b="0" i="0" dirty="0" err="1">
                <a:solidFill>
                  <a:schemeClr val="tx1">
                    <a:lumMod val="95000"/>
                  </a:schemeClr>
                </a:solidFill>
                <a:effectLst/>
                <a:latin typeface="var(--ricos-custom-p-font-family,unset)"/>
              </a:rPr>
              <a:t>Lorazepam</a:t>
            </a:r>
            <a:r>
              <a:rPr lang="tr-TR" sz="2300" b="0" i="0" dirty="0">
                <a:solidFill>
                  <a:schemeClr val="tx1">
                    <a:lumMod val="95000"/>
                  </a:schemeClr>
                </a:solidFill>
                <a:effectLst/>
                <a:latin typeface="var(--ricos-custom-p-font-family,unset)"/>
              </a:rPr>
              <a:t> Klonazepam </a:t>
            </a:r>
            <a:r>
              <a:rPr lang="tr-TR" sz="2300" b="0" i="0" dirty="0" err="1">
                <a:solidFill>
                  <a:schemeClr val="tx1">
                    <a:lumMod val="95000"/>
                  </a:schemeClr>
                </a:solidFill>
                <a:effectLst/>
                <a:latin typeface="var(--ricos-custom-p-font-family,unset)"/>
              </a:rPr>
              <a:t>Diazepam</a:t>
            </a:r>
            <a:r>
              <a:rPr lang="tr-TR" sz="2300" b="0" i="0" dirty="0">
                <a:solidFill>
                  <a:schemeClr val="tx1">
                    <a:lumMod val="95000"/>
                  </a:schemeClr>
                </a:solidFill>
                <a:effectLst/>
                <a:latin typeface="var(--ricos-custom-p-font-family,unset)"/>
              </a:rPr>
              <a:t> </a:t>
            </a:r>
          </a:p>
          <a:p>
            <a:pPr algn="l" rtl="0" fontAlgn="base"/>
            <a:endParaRPr lang="tr-TR" b="0" i="0" dirty="0">
              <a:solidFill>
                <a:schemeClr val="tx1">
                  <a:lumMod val="95000"/>
                </a:schemeClr>
              </a:solidFill>
              <a:effectLst/>
              <a:latin typeface="var(--ricos-custom-p-font-family,unset)"/>
            </a:endParaRPr>
          </a:p>
          <a:p>
            <a:pPr marL="0" indent="0">
              <a:buNone/>
            </a:pPr>
            <a:br>
              <a:rPr lang="tr-TR" b="1" dirty="0">
                <a:effectLst/>
                <a:latin typeface="var(--ricos-custom-p-font-family,unset)"/>
              </a:rPr>
            </a:br>
            <a:endParaRPr lang="tr-TR" b="1" dirty="0">
              <a:solidFill>
                <a:schemeClr val="tx1">
                  <a:lumMod val="95000"/>
                </a:schemeClr>
              </a:solidFill>
            </a:endParaRPr>
          </a:p>
        </p:txBody>
      </p:sp>
    </p:spTree>
    <p:extLst>
      <p:ext uri="{BB962C8B-B14F-4D97-AF65-F5344CB8AC3E}">
        <p14:creationId xmlns:p14="http://schemas.microsoft.com/office/powerpoint/2010/main" val="3872878449"/>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CFC8EA-9402-AE3E-E0B4-6580E6E99918}"/>
              </a:ext>
            </a:extLst>
          </p:cNvPr>
          <p:cNvSpPr>
            <a:spLocks noGrp="1"/>
          </p:cNvSpPr>
          <p:nvPr>
            <p:ph type="title"/>
          </p:nvPr>
        </p:nvSpPr>
        <p:spPr>
          <a:xfrm>
            <a:off x="1199421" y="761206"/>
            <a:ext cx="10026650" cy="655637"/>
          </a:xfrm>
        </p:spPr>
        <p:txBody>
          <a:bodyPr/>
          <a:lstStyle/>
          <a:p>
            <a:r>
              <a:rPr lang="tr-TR" b="1" i="0" dirty="0">
                <a:solidFill>
                  <a:schemeClr val="tx1">
                    <a:lumMod val="95000"/>
                  </a:schemeClr>
                </a:solidFill>
                <a:effectLst/>
                <a:latin typeface="Noto Sans" panose="020B0502040504020204" pitchFamily="34" charset="0"/>
              </a:rPr>
              <a:t>FARMAKOTERAPİ</a:t>
            </a:r>
            <a:endParaRPr lang="tr-TR" dirty="0"/>
          </a:p>
        </p:txBody>
      </p:sp>
      <p:sp>
        <p:nvSpPr>
          <p:cNvPr id="3" name="İçerik Yer Tutucusu 2">
            <a:extLst>
              <a:ext uri="{FF2B5EF4-FFF2-40B4-BE49-F238E27FC236}">
                <a16:creationId xmlns:a16="http://schemas.microsoft.com/office/drawing/2014/main" id="{95B6491B-3BE8-4036-1F33-CCB63A16C62A}"/>
              </a:ext>
            </a:extLst>
          </p:cNvPr>
          <p:cNvSpPr>
            <a:spLocks noGrp="1"/>
          </p:cNvSpPr>
          <p:nvPr>
            <p:ph idx="1"/>
          </p:nvPr>
        </p:nvSpPr>
        <p:spPr>
          <a:xfrm>
            <a:off x="809469" y="1416844"/>
            <a:ext cx="10416602" cy="4604544"/>
          </a:xfrm>
        </p:spPr>
        <p:txBody>
          <a:bodyPr>
            <a:noAutofit/>
          </a:bodyPr>
          <a:lstStyle/>
          <a:p>
            <a:pPr algn="l" rtl="0" fontAlgn="base"/>
            <a:r>
              <a:rPr lang="tr-TR" b="1" u="sng" dirty="0">
                <a:latin typeface="inherit"/>
              </a:rPr>
              <a:t>Benzodiazepinleri</a:t>
            </a:r>
            <a:r>
              <a:rPr lang="tr-TR" b="1" u="sng" dirty="0">
                <a:effectLst/>
                <a:latin typeface="inherit"/>
              </a:rPr>
              <a:t>n sık görülen yan etkileri</a:t>
            </a:r>
            <a:endParaRPr lang="tr-TR" b="1" u="sng" dirty="0">
              <a:effectLst/>
              <a:latin typeface="var(--ricos-custom-p-font-family,unset)"/>
            </a:endParaRPr>
          </a:p>
          <a:p>
            <a:pPr algn="l" rtl="0" fontAlgn="base"/>
            <a:r>
              <a:rPr lang="tr-TR" sz="1600" b="1" dirty="0">
                <a:effectLst/>
                <a:latin typeface="var(--ricos-custom-p-font-family,unset)"/>
              </a:rPr>
              <a:t>Sık görülen yan etkileri;</a:t>
            </a:r>
          </a:p>
          <a:p>
            <a:pPr algn="l" rtl="0" fontAlgn="base">
              <a:buFont typeface="Arial" panose="020B0604020202020204" pitchFamily="34" charset="0"/>
              <a:buChar char="•"/>
            </a:pPr>
            <a:r>
              <a:rPr lang="tr-TR" sz="1600" b="1" dirty="0">
                <a:effectLst/>
                <a:latin typeface="var(--ricos-custom-p-font-family,unset)"/>
              </a:rPr>
              <a:t>Denge kaybı</a:t>
            </a:r>
          </a:p>
          <a:p>
            <a:pPr algn="l" rtl="0" fontAlgn="base">
              <a:buFont typeface="Arial" panose="020B0604020202020204" pitchFamily="34" charset="0"/>
              <a:buChar char="•"/>
            </a:pPr>
            <a:r>
              <a:rPr lang="tr-TR" sz="1600" b="1" dirty="0">
                <a:effectLst/>
                <a:latin typeface="var(--ricos-custom-p-font-family,unset)"/>
              </a:rPr>
              <a:t>Baş dönmesi ve unutkanlık gibi hafıza problemleri</a:t>
            </a:r>
          </a:p>
          <a:p>
            <a:pPr algn="l" rtl="0" fontAlgn="base">
              <a:buFont typeface="Arial" panose="020B0604020202020204" pitchFamily="34" charset="0"/>
              <a:buChar char="•"/>
            </a:pPr>
            <a:r>
              <a:rPr lang="tr-TR" sz="1600" b="1" dirty="0">
                <a:effectLst/>
                <a:latin typeface="var(--ricos-custom-p-font-family,unset)"/>
              </a:rPr>
              <a:t>Bulanık görme</a:t>
            </a:r>
          </a:p>
          <a:p>
            <a:pPr algn="l" rtl="0" fontAlgn="base">
              <a:buFont typeface="Arial" panose="020B0604020202020204" pitchFamily="34" charset="0"/>
              <a:buChar char="•"/>
            </a:pPr>
            <a:r>
              <a:rPr lang="tr-TR" sz="1600" b="1" dirty="0">
                <a:effectLst/>
                <a:latin typeface="var(--ricos-custom-p-font-family,unset)"/>
              </a:rPr>
              <a:t>Uyku hali </a:t>
            </a:r>
          </a:p>
          <a:p>
            <a:pPr algn="l" rtl="0" fontAlgn="base">
              <a:buFont typeface="Arial" panose="020B0604020202020204" pitchFamily="34" charset="0"/>
              <a:buChar char="•"/>
            </a:pPr>
            <a:r>
              <a:rPr lang="tr-TR" sz="1600" b="1" dirty="0">
                <a:effectLst/>
                <a:latin typeface="var(--ricos-custom-p-font-family,unset)"/>
              </a:rPr>
              <a:t>Bilinç bulanıklığı, sersemlik hissi</a:t>
            </a:r>
          </a:p>
          <a:p>
            <a:pPr algn="l" rtl="0" fontAlgn="base">
              <a:buFont typeface="Arial" panose="020B0604020202020204" pitchFamily="34" charset="0"/>
              <a:buChar char="•"/>
            </a:pPr>
            <a:r>
              <a:rPr lang="tr-TR" sz="1600" b="1" dirty="0">
                <a:effectLst/>
                <a:latin typeface="var(--ricos-custom-p-font-family,unset)"/>
              </a:rPr>
              <a:t>Fiziksel ve psikolojik bağımlılık</a:t>
            </a:r>
          </a:p>
          <a:p>
            <a:pPr algn="l" rtl="0" fontAlgn="base"/>
            <a:r>
              <a:rPr lang="tr-TR" sz="1600" b="1" dirty="0">
                <a:effectLst/>
                <a:latin typeface="var(--ricos-custom-p-font-family,unset)"/>
              </a:rPr>
              <a:t>Bu yan etkiler dışında bazı ilaçlarla kullanımı uygun değildir özellikle alkolle kullanımı ölümcül yan etkilere (solunum durması gibi) sebep olabilir. Ayrıca doz </a:t>
            </a:r>
            <a:r>
              <a:rPr lang="tr-TR" sz="1600" b="1" dirty="0" err="1">
                <a:effectLst/>
                <a:latin typeface="var(--ricos-custom-p-font-family,unset)"/>
              </a:rPr>
              <a:t>azalatarak</a:t>
            </a:r>
            <a:r>
              <a:rPr lang="tr-TR" sz="1600" b="1" dirty="0">
                <a:effectLst/>
                <a:latin typeface="var(--ricos-custom-p-font-family,unset)"/>
              </a:rPr>
              <a:t> kesilmesi gereken ilaçlardır. Kesilme sırasında yoksunluk belirtilerine sebep olabilirler. </a:t>
            </a:r>
            <a:br>
              <a:rPr lang="tr-TR" sz="1600" dirty="0">
                <a:effectLst/>
                <a:latin typeface="var(--ricos-custom-p-font-family,unset)"/>
              </a:rPr>
            </a:br>
            <a:endParaRPr lang="tr-TR" sz="1600" dirty="0"/>
          </a:p>
        </p:txBody>
      </p:sp>
    </p:spTree>
    <p:extLst>
      <p:ext uri="{BB962C8B-B14F-4D97-AF65-F5344CB8AC3E}">
        <p14:creationId xmlns:p14="http://schemas.microsoft.com/office/powerpoint/2010/main" val="2011013208"/>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D45466-8B61-52AD-9B70-5A40A2494FCF}"/>
              </a:ext>
            </a:extLst>
          </p:cNvPr>
          <p:cNvSpPr>
            <a:spLocks noGrp="1"/>
          </p:cNvSpPr>
          <p:nvPr>
            <p:ph type="title"/>
          </p:nvPr>
        </p:nvSpPr>
        <p:spPr/>
        <p:txBody>
          <a:bodyPr/>
          <a:lstStyle/>
          <a:p>
            <a:r>
              <a:rPr lang="tr-TR" b="0" i="0" dirty="0">
                <a:effectLst/>
                <a:latin typeface="Roboto" panose="02000000000000000000" pitchFamily="2" charset="0"/>
              </a:rPr>
              <a:t>Bilişsel Davranışçı Terapi</a:t>
            </a:r>
            <a:endParaRPr lang="tr-TR" dirty="0"/>
          </a:p>
        </p:txBody>
      </p:sp>
      <p:sp>
        <p:nvSpPr>
          <p:cNvPr id="3" name="İçerik Yer Tutucusu 2">
            <a:extLst>
              <a:ext uri="{FF2B5EF4-FFF2-40B4-BE49-F238E27FC236}">
                <a16:creationId xmlns:a16="http://schemas.microsoft.com/office/drawing/2014/main" id="{55FD5853-FA66-7879-F8DE-8F46C1598856}"/>
              </a:ext>
            </a:extLst>
          </p:cNvPr>
          <p:cNvSpPr>
            <a:spLocks noGrp="1"/>
          </p:cNvSpPr>
          <p:nvPr>
            <p:ph idx="1"/>
          </p:nvPr>
        </p:nvSpPr>
        <p:spPr/>
        <p:txBody>
          <a:bodyPr/>
          <a:lstStyle/>
          <a:p>
            <a:r>
              <a:rPr lang="tr-TR" b="0" i="0" dirty="0">
                <a:solidFill>
                  <a:schemeClr val="tx1">
                    <a:lumMod val="95000"/>
                  </a:schemeClr>
                </a:solidFill>
                <a:effectLst/>
                <a:latin typeface="georgia" panose="02040502050405020303" pitchFamily="18" charset="0"/>
              </a:rPr>
              <a:t>Bilişsel Davranışçı Terapi (BDT) insanların </a:t>
            </a:r>
            <a:r>
              <a:rPr lang="tr-TR" b="1" i="0" dirty="0">
                <a:solidFill>
                  <a:schemeClr val="tx1">
                    <a:lumMod val="95000"/>
                  </a:schemeClr>
                </a:solidFill>
                <a:effectLst/>
                <a:latin typeface="georgia" panose="02040502050405020303" pitchFamily="18" charset="0"/>
              </a:rPr>
              <a:t>duygular</a:t>
            </a:r>
            <a:r>
              <a:rPr lang="tr-TR" b="0" i="0" dirty="0">
                <a:solidFill>
                  <a:schemeClr val="tx1">
                    <a:lumMod val="95000"/>
                  </a:schemeClr>
                </a:solidFill>
                <a:effectLst/>
                <a:latin typeface="georgia" panose="02040502050405020303" pitchFamily="18" charset="0"/>
              </a:rPr>
              <a:t>ının iyileşmesi için kişilerin olaylar ve durumlar karşısında gösterdikleri </a:t>
            </a:r>
            <a:r>
              <a:rPr lang="tr-TR" b="1" i="0" dirty="0">
                <a:solidFill>
                  <a:schemeClr val="tx1">
                    <a:lumMod val="95000"/>
                  </a:schemeClr>
                </a:solidFill>
                <a:effectLst/>
                <a:latin typeface="georgia" panose="02040502050405020303" pitchFamily="18" charset="0"/>
              </a:rPr>
              <a:t>davranış ve düşünceleri</a:t>
            </a:r>
            <a:r>
              <a:rPr lang="tr-TR" b="0" i="0" dirty="0">
                <a:solidFill>
                  <a:schemeClr val="tx1">
                    <a:lumMod val="95000"/>
                  </a:schemeClr>
                </a:solidFill>
                <a:effectLst/>
                <a:latin typeface="georgia" panose="02040502050405020303" pitchFamily="18" charset="0"/>
              </a:rPr>
              <a:t> ele alarak, bunların değişmesini sağlayarak işlerlik gösteren bir psikoterapi çeşididir. </a:t>
            </a:r>
          </a:p>
          <a:p>
            <a:r>
              <a:rPr lang="tr-TR" b="0" i="0" dirty="0">
                <a:solidFill>
                  <a:schemeClr val="tx1">
                    <a:lumMod val="95000"/>
                  </a:schemeClr>
                </a:solidFill>
                <a:effectLst/>
                <a:latin typeface="var(--ricos-custom-p-font-family,unset)"/>
              </a:rPr>
              <a:t>BDT tedavisi ile hedef; bir durum veya olay karşısında faydası dokunmayan düşünce ve davranışların farkındalığına varılması bunların değişmesi bu sayede de duyguların iyileştirmesini sağlamaktır.</a:t>
            </a:r>
          </a:p>
          <a:p>
            <a:endParaRPr lang="tr-TR" b="0" i="0" dirty="0">
              <a:solidFill>
                <a:schemeClr val="tx1">
                  <a:lumMod val="95000"/>
                </a:schemeClr>
              </a:solidFill>
              <a:effectLst/>
              <a:latin typeface="georgia" panose="02040502050405020303" pitchFamily="18" charset="0"/>
            </a:endParaRPr>
          </a:p>
          <a:p>
            <a:endParaRPr lang="tr-TR" b="0" i="0" dirty="0">
              <a:solidFill>
                <a:schemeClr val="tx1">
                  <a:lumMod val="95000"/>
                </a:schemeClr>
              </a:solidFill>
              <a:effectLst/>
              <a:latin typeface="georgia" panose="02040502050405020303" pitchFamily="18" charset="0"/>
            </a:endParaRPr>
          </a:p>
          <a:p>
            <a:endParaRPr lang="tr-TR" dirty="0">
              <a:solidFill>
                <a:schemeClr val="tx1">
                  <a:lumMod val="95000"/>
                </a:schemeClr>
              </a:solidFill>
            </a:endParaRPr>
          </a:p>
        </p:txBody>
      </p:sp>
    </p:spTree>
    <p:extLst>
      <p:ext uri="{BB962C8B-B14F-4D97-AF65-F5344CB8AC3E}">
        <p14:creationId xmlns:p14="http://schemas.microsoft.com/office/powerpoint/2010/main" val="4093353842"/>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6B51DA-1013-1E23-035F-A9F2F2B406D8}"/>
              </a:ext>
            </a:extLst>
          </p:cNvPr>
          <p:cNvSpPr>
            <a:spLocks noGrp="1"/>
          </p:cNvSpPr>
          <p:nvPr>
            <p:ph type="title"/>
          </p:nvPr>
        </p:nvSpPr>
        <p:spPr/>
        <p:txBody>
          <a:bodyPr>
            <a:normAutofit fontScale="90000"/>
          </a:bodyPr>
          <a:lstStyle/>
          <a:p>
            <a:r>
              <a:rPr lang="tr-TR" sz="2200" b="1" i="0" dirty="0">
                <a:solidFill>
                  <a:schemeClr val="tx1">
                    <a:lumMod val="95000"/>
                  </a:schemeClr>
                </a:solidFill>
                <a:effectLst/>
                <a:latin typeface="libre baskerville" panose="02000000000000000000" pitchFamily="2" charset="0"/>
              </a:rPr>
              <a:t>Bilişsel Davranışçı Terapi Nasıl İşler? </a:t>
            </a:r>
            <a:br>
              <a:rPr lang="tr-TR" b="1" i="0" dirty="0">
                <a:solidFill>
                  <a:schemeClr val="tx1">
                    <a:lumMod val="95000"/>
                  </a:schemeClr>
                </a:solidFill>
                <a:effectLst/>
                <a:latin typeface="libre baskerville" panose="02000000000000000000" pitchFamily="2" charset="0"/>
              </a:rPr>
            </a:br>
            <a:endParaRPr lang="tr-TR" dirty="0"/>
          </a:p>
        </p:txBody>
      </p:sp>
      <p:sp>
        <p:nvSpPr>
          <p:cNvPr id="3" name="İçerik Yer Tutucusu 2">
            <a:extLst>
              <a:ext uri="{FF2B5EF4-FFF2-40B4-BE49-F238E27FC236}">
                <a16:creationId xmlns:a16="http://schemas.microsoft.com/office/drawing/2014/main" id="{878CDA46-348D-5C41-9DBD-572115DDF534}"/>
              </a:ext>
            </a:extLst>
          </p:cNvPr>
          <p:cNvSpPr>
            <a:spLocks noGrp="1"/>
          </p:cNvSpPr>
          <p:nvPr>
            <p:ph idx="1"/>
          </p:nvPr>
        </p:nvSpPr>
        <p:spPr/>
        <p:txBody>
          <a:bodyPr>
            <a:normAutofit/>
          </a:bodyPr>
          <a:lstStyle/>
          <a:p>
            <a:pPr algn="l" fontAlgn="base"/>
            <a:r>
              <a:rPr lang="tr-TR" b="0" i="0" dirty="0">
                <a:solidFill>
                  <a:schemeClr val="tx1">
                    <a:lumMod val="95000"/>
                  </a:schemeClr>
                </a:solidFill>
                <a:effectLst/>
                <a:latin typeface="var(--ricos-custom-p-font-family,unset)"/>
              </a:rPr>
              <a:t>İnsanların olaylar karşısında farklı tepki vermeleri; kişilerin geçmiş deneyimleri, genetik yapısı, yetiştirilme şekli, mevcut ruh hali ile ilgilidir. BDT ise bir olay karşısında kişinin yaşamında sıkıntı yaratan duygu ve düşüncelerini saptayıp bu düşüncelerin ne kadar gerçekçi olduğunu incelemelerini sağlar. Düşüncelerin incelenmesi ve bazı davranışsal deneylerle test edilmesi ile de sıkıntı yaratan duygu ve düşüncelerin giderek azalması sağlanır. </a:t>
            </a:r>
          </a:p>
          <a:p>
            <a:endParaRPr lang="tr-TR" dirty="0">
              <a:solidFill>
                <a:schemeClr val="tx1">
                  <a:lumMod val="95000"/>
                </a:schemeClr>
              </a:solidFill>
            </a:endParaRPr>
          </a:p>
        </p:txBody>
      </p:sp>
    </p:spTree>
    <p:extLst>
      <p:ext uri="{BB962C8B-B14F-4D97-AF65-F5344CB8AC3E}">
        <p14:creationId xmlns:p14="http://schemas.microsoft.com/office/powerpoint/2010/main" val="409972604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3A00C3C-1022-8C08-017B-780746AC6F73}"/>
              </a:ext>
            </a:extLst>
          </p:cNvPr>
          <p:cNvSpPr>
            <a:spLocks noGrp="1"/>
          </p:cNvSpPr>
          <p:nvPr>
            <p:ph type="title"/>
          </p:nvPr>
        </p:nvSpPr>
        <p:spPr>
          <a:xfrm>
            <a:off x="1079500" y="1079501"/>
            <a:ext cx="8274362" cy="944172"/>
          </a:xfrm>
        </p:spPr>
        <p:txBody>
          <a:bodyPr/>
          <a:lstStyle/>
          <a:p>
            <a:pPr algn="l"/>
            <a:r>
              <a:rPr lang="tr-TR" dirty="0"/>
              <a:t>tanım</a:t>
            </a:r>
          </a:p>
        </p:txBody>
      </p:sp>
      <p:sp>
        <p:nvSpPr>
          <p:cNvPr id="3" name="İçerik Yer Tutucusu 2">
            <a:extLst>
              <a:ext uri="{FF2B5EF4-FFF2-40B4-BE49-F238E27FC236}">
                <a16:creationId xmlns:a16="http://schemas.microsoft.com/office/drawing/2014/main" id="{4D8B9178-57AC-619E-A3DD-BF413A11E9BB}"/>
              </a:ext>
            </a:extLst>
          </p:cNvPr>
          <p:cNvSpPr>
            <a:spLocks noGrp="1"/>
          </p:cNvSpPr>
          <p:nvPr>
            <p:ph idx="4294967295"/>
          </p:nvPr>
        </p:nvSpPr>
        <p:spPr>
          <a:xfrm>
            <a:off x="794479" y="2023673"/>
            <a:ext cx="10109200" cy="4591050"/>
          </a:xfrm>
        </p:spPr>
        <p:txBody>
          <a:bodyPr>
            <a:normAutofit/>
          </a:bodyPr>
          <a:lstStyle/>
          <a:p>
            <a:pPr algn="l"/>
            <a:r>
              <a:rPr lang="nb-NO" b="1" dirty="0">
                <a:solidFill>
                  <a:schemeClr val="tx2"/>
                </a:solidFill>
              </a:rPr>
              <a:t>Anksiyete her zaman patolojik olmayabilir</a:t>
            </a:r>
            <a:r>
              <a:rPr lang="tr-TR" b="1" dirty="0">
                <a:solidFill>
                  <a:schemeClr val="tx1"/>
                </a:solidFill>
              </a:rPr>
              <a:t>.</a:t>
            </a:r>
            <a:r>
              <a:rPr lang="tr-TR" b="1" i="0" dirty="0">
                <a:solidFill>
                  <a:schemeClr val="tx1"/>
                </a:solidFill>
                <a:effectLst/>
                <a:latin typeface="tahoma" panose="020B0604030504040204" pitchFamily="34" charset="0"/>
              </a:rPr>
              <a:t> </a:t>
            </a:r>
            <a:r>
              <a:rPr lang="tr-TR" i="0" dirty="0">
                <a:solidFill>
                  <a:schemeClr val="tx1"/>
                </a:solidFill>
                <a:effectLst/>
                <a:latin typeface="tahoma" panose="020B0604030504040204" pitchFamily="34" charset="0"/>
              </a:rPr>
              <a:t>Okulun ilk gününde, özel biri ile yaşanan ilk görüşmede ya da yeni ve değişik bir etkinliğin başlangıcında anksiyete duyulması normaldir.</a:t>
            </a:r>
          </a:p>
          <a:p>
            <a:pPr algn="l"/>
            <a:r>
              <a:rPr lang="tr-TR" i="0" u="sng" dirty="0">
                <a:solidFill>
                  <a:schemeClr val="tx1"/>
                </a:solidFill>
                <a:effectLst/>
                <a:latin typeface="tahoma" panose="020B0604030504040204" pitchFamily="34" charset="0"/>
              </a:rPr>
              <a:t>Normal anksiyetenin </a:t>
            </a:r>
            <a:r>
              <a:rPr lang="tr-TR" i="0" dirty="0">
                <a:solidFill>
                  <a:schemeClr val="tx1"/>
                </a:solidFill>
                <a:effectLst/>
                <a:latin typeface="tahoma" panose="020B0604030504040204" pitchFamily="34" charset="0"/>
              </a:rPr>
              <a:t>organizmayı uyarıcı, koruyucu ve motive edici özellikleri vardır.</a:t>
            </a:r>
          </a:p>
          <a:p>
            <a:endParaRPr lang="tr-TR" dirty="0"/>
          </a:p>
        </p:txBody>
      </p:sp>
      <p:sp>
        <p:nvSpPr>
          <p:cNvPr id="7" name="Metin kutusu 6">
            <a:extLst>
              <a:ext uri="{FF2B5EF4-FFF2-40B4-BE49-F238E27FC236}">
                <a16:creationId xmlns:a16="http://schemas.microsoft.com/office/drawing/2014/main" id="{AB71BAE0-3626-97DB-201E-C563780A645A}"/>
              </a:ext>
            </a:extLst>
          </p:cNvPr>
          <p:cNvSpPr txBox="1"/>
          <p:nvPr/>
        </p:nvSpPr>
        <p:spPr>
          <a:xfrm>
            <a:off x="213610" y="6476223"/>
            <a:ext cx="6093500" cy="276999"/>
          </a:xfrm>
          <a:prstGeom prst="rect">
            <a:avLst/>
          </a:prstGeom>
          <a:noFill/>
        </p:spPr>
        <p:txBody>
          <a:bodyPr wrap="square">
            <a:spAutoFit/>
          </a:bodyPr>
          <a:lstStyle/>
          <a:p>
            <a:r>
              <a:rPr lang="tr-TR" sz="1200" dirty="0"/>
              <a:t>Doç. Dr. Adnan Cansever Psikiyatri Notları 2014 </a:t>
            </a:r>
          </a:p>
        </p:txBody>
      </p:sp>
    </p:spTree>
    <p:extLst>
      <p:ext uri="{BB962C8B-B14F-4D97-AF65-F5344CB8AC3E}">
        <p14:creationId xmlns:p14="http://schemas.microsoft.com/office/powerpoint/2010/main" val="2257092246"/>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92692A3-1645-0D8F-BE9A-86CFEDF03418}"/>
              </a:ext>
            </a:extLst>
          </p:cNvPr>
          <p:cNvSpPr>
            <a:spLocks noGrp="1"/>
          </p:cNvSpPr>
          <p:nvPr>
            <p:ph type="title"/>
          </p:nvPr>
        </p:nvSpPr>
        <p:spPr/>
        <p:txBody>
          <a:bodyPr>
            <a:normAutofit/>
          </a:bodyPr>
          <a:lstStyle/>
          <a:p>
            <a:r>
              <a:rPr lang="tr-TR" sz="2000" b="1" i="0" dirty="0">
                <a:solidFill>
                  <a:schemeClr val="tx1">
                    <a:lumMod val="95000"/>
                  </a:schemeClr>
                </a:solidFill>
                <a:effectLst/>
                <a:latin typeface="libre baskerville" panose="02000000000000000000" pitchFamily="2" charset="0"/>
              </a:rPr>
              <a:t>Bilişsel Davranışçı Terapi Nasıl İşler?</a:t>
            </a:r>
            <a:endParaRPr lang="tr-TR" sz="2000" dirty="0"/>
          </a:p>
        </p:txBody>
      </p:sp>
      <p:sp>
        <p:nvSpPr>
          <p:cNvPr id="3" name="İçerik Yer Tutucusu 2">
            <a:extLst>
              <a:ext uri="{FF2B5EF4-FFF2-40B4-BE49-F238E27FC236}">
                <a16:creationId xmlns:a16="http://schemas.microsoft.com/office/drawing/2014/main" id="{0911CE22-80E6-BAE2-DB74-E6201FCEF14D}"/>
              </a:ext>
            </a:extLst>
          </p:cNvPr>
          <p:cNvSpPr>
            <a:spLocks noGrp="1"/>
          </p:cNvSpPr>
          <p:nvPr>
            <p:ph idx="1"/>
          </p:nvPr>
        </p:nvSpPr>
        <p:spPr/>
        <p:txBody>
          <a:bodyPr/>
          <a:lstStyle/>
          <a:p>
            <a:r>
              <a:rPr lang="tr-TR" b="0" i="0" dirty="0">
                <a:solidFill>
                  <a:schemeClr val="tx1">
                    <a:lumMod val="95000"/>
                  </a:schemeClr>
                </a:solidFill>
                <a:effectLst/>
                <a:latin typeface="georgia" panose="02040502050405020303" pitchFamily="18" charset="0"/>
              </a:rPr>
              <a:t>Terapide olay-duygu-düşünce-davranış etkileşiminin farkındalığı, kişinin tedavi tamamlandıktan sonra da olaylar karşısında benzer olumsuz duyguları yaşamasına engel olur veya şiddetini azaltır. </a:t>
            </a:r>
          </a:p>
          <a:p>
            <a:r>
              <a:rPr lang="tr-TR" b="0" i="0" dirty="0">
                <a:solidFill>
                  <a:schemeClr val="tx1">
                    <a:lumMod val="95000"/>
                  </a:schemeClr>
                </a:solidFill>
                <a:effectLst/>
                <a:latin typeface="georgia" panose="02040502050405020303" pitchFamily="18" charset="0"/>
              </a:rPr>
              <a:t>BDT sınırları olan, belli bir düzende ilerlemesi gereken, seans dışında davranış düşünce kaydının tutulduğu, zaman zaman davranışsal deneylerin yapıldığı bir terapi yöntemidir. </a:t>
            </a:r>
          </a:p>
        </p:txBody>
      </p:sp>
    </p:spTree>
    <p:extLst>
      <p:ext uri="{BB962C8B-B14F-4D97-AF65-F5344CB8AC3E}">
        <p14:creationId xmlns:p14="http://schemas.microsoft.com/office/powerpoint/2010/main" val="256849574"/>
      </p:ext>
    </p:extLst>
  </p:cSld>
  <p:clrMapOvr>
    <a:masterClrMapping/>
  </p:clrMapOvr>
  <p:transition spd="slow">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B8C969-BF62-349E-7D48-76E2C6D2A59F}"/>
              </a:ext>
            </a:extLst>
          </p:cNvPr>
          <p:cNvSpPr>
            <a:spLocks noGrp="1"/>
          </p:cNvSpPr>
          <p:nvPr>
            <p:ph type="title"/>
          </p:nvPr>
        </p:nvSpPr>
        <p:spPr/>
        <p:txBody>
          <a:bodyPr>
            <a:normAutofit/>
          </a:bodyPr>
          <a:lstStyle/>
          <a:p>
            <a:r>
              <a:rPr lang="tr-TR" sz="2000" b="1" i="0" dirty="0">
                <a:solidFill>
                  <a:schemeClr val="tx1">
                    <a:lumMod val="95000"/>
                  </a:schemeClr>
                </a:solidFill>
                <a:effectLst/>
                <a:latin typeface="libre baskerville" panose="02000000000000000000" pitchFamily="2" charset="0"/>
              </a:rPr>
              <a:t>Bilişsel Davranışçı Terapi Nasıl İşler?</a:t>
            </a:r>
            <a:endParaRPr lang="tr-TR" sz="2000" dirty="0"/>
          </a:p>
        </p:txBody>
      </p:sp>
      <p:sp>
        <p:nvSpPr>
          <p:cNvPr id="3" name="İçerik Yer Tutucusu 2">
            <a:extLst>
              <a:ext uri="{FF2B5EF4-FFF2-40B4-BE49-F238E27FC236}">
                <a16:creationId xmlns:a16="http://schemas.microsoft.com/office/drawing/2014/main" id="{146EA188-6AD7-1110-FEB0-5C6EE30B3368}"/>
              </a:ext>
            </a:extLst>
          </p:cNvPr>
          <p:cNvSpPr>
            <a:spLocks noGrp="1"/>
          </p:cNvSpPr>
          <p:nvPr>
            <p:ph idx="1"/>
          </p:nvPr>
        </p:nvSpPr>
        <p:spPr/>
        <p:txBody>
          <a:bodyPr/>
          <a:lstStyle/>
          <a:p>
            <a:r>
              <a:rPr lang="tr-TR" b="0" i="0" dirty="0">
                <a:solidFill>
                  <a:schemeClr val="tx1">
                    <a:lumMod val="95000"/>
                  </a:schemeClr>
                </a:solidFill>
                <a:effectLst/>
                <a:latin typeface="georgia" panose="02040502050405020303" pitchFamily="18" charset="0"/>
              </a:rPr>
              <a:t>Seansın belirli bir düzeni vardır. Örneğin ilk 10 dakikada duygudurum kontrolü, önceki seansla bağlantı kurma, seansların arasında kararlaştırılan ve tutulmuş kayıtların incelenmesi ve mevcut seansta hangi gündemin ele alınacağı kararlaştırılır.</a:t>
            </a:r>
          </a:p>
          <a:p>
            <a:r>
              <a:rPr lang="tr-TR" b="0" i="0" dirty="0">
                <a:solidFill>
                  <a:schemeClr val="tx1">
                    <a:lumMod val="95000"/>
                  </a:schemeClr>
                </a:solidFill>
                <a:effectLst/>
                <a:latin typeface="georgia" panose="02040502050405020303" pitchFamily="18" charset="0"/>
              </a:rPr>
              <a:t> Seansın bundan sonraki kısmında; gündemin bilişsel tekniklerle ele alınır. Gerekirse buna duygusal ve davranışsal müdahalelerin eklenmesi de planlanabilir. </a:t>
            </a:r>
          </a:p>
          <a:p>
            <a:r>
              <a:rPr lang="tr-TR" b="0" i="0" dirty="0">
                <a:solidFill>
                  <a:schemeClr val="tx1">
                    <a:lumMod val="95000"/>
                  </a:schemeClr>
                </a:solidFill>
                <a:effectLst/>
                <a:latin typeface="georgia" panose="02040502050405020303" pitchFamily="18" charset="0"/>
              </a:rPr>
              <a:t>Seansın son kısmında ise hastayla birlikte seans özetlenir, sonraki seansa kadar geçecek olan süre için duygu düşünce kaydı tutma, yapılması gereken davranışsal deneyler belirlenir. </a:t>
            </a:r>
            <a:endParaRPr lang="tr-TR" dirty="0">
              <a:solidFill>
                <a:schemeClr val="tx1">
                  <a:lumMod val="95000"/>
                </a:schemeClr>
              </a:solidFill>
            </a:endParaRPr>
          </a:p>
        </p:txBody>
      </p:sp>
    </p:spTree>
    <p:extLst>
      <p:ext uri="{BB962C8B-B14F-4D97-AF65-F5344CB8AC3E}">
        <p14:creationId xmlns:p14="http://schemas.microsoft.com/office/powerpoint/2010/main" val="1336254848"/>
      </p:ext>
    </p:extLst>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860895-DD77-B668-B68A-0F416CCDAB5C}"/>
              </a:ext>
            </a:extLst>
          </p:cNvPr>
          <p:cNvSpPr>
            <a:spLocks noGrp="1"/>
          </p:cNvSpPr>
          <p:nvPr>
            <p:ph type="title"/>
          </p:nvPr>
        </p:nvSpPr>
        <p:spPr/>
        <p:txBody>
          <a:bodyPr>
            <a:normAutofit/>
          </a:bodyPr>
          <a:lstStyle/>
          <a:p>
            <a:r>
              <a:rPr lang="tr-TR" sz="2000" b="1" i="0" dirty="0">
                <a:solidFill>
                  <a:schemeClr val="tx1">
                    <a:lumMod val="95000"/>
                  </a:schemeClr>
                </a:solidFill>
                <a:effectLst/>
                <a:latin typeface="libre baskerville" panose="02000000000000000000" pitchFamily="2" charset="0"/>
              </a:rPr>
              <a:t>Bilişsel Davranışçı Terapi Nasıl İşler?</a:t>
            </a:r>
            <a:endParaRPr lang="tr-TR" sz="2000" dirty="0"/>
          </a:p>
        </p:txBody>
      </p:sp>
      <p:sp>
        <p:nvSpPr>
          <p:cNvPr id="3" name="İçerik Yer Tutucusu 2">
            <a:extLst>
              <a:ext uri="{FF2B5EF4-FFF2-40B4-BE49-F238E27FC236}">
                <a16:creationId xmlns:a16="http://schemas.microsoft.com/office/drawing/2014/main" id="{CB6D7A09-CB06-D7FC-4CF2-7D0CE345E94D}"/>
              </a:ext>
            </a:extLst>
          </p:cNvPr>
          <p:cNvSpPr>
            <a:spLocks noGrp="1"/>
          </p:cNvSpPr>
          <p:nvPr>
            <p:ph idx="1"/>
          </p:nvPr>
        </p:nvSpPr>
        <p:spPr/>
        <p:txBody>
          <a:bodyPr>
            <a:normAutofit/>
          </a:bodyPr>
          <a:lstStyle/>
          <a:p>
            <a:pPr algn="l" rtl="0" fontAlgn="base"/>
            <a:r>
              <a:rPr lang="tr-TR" sz="2400" dirty="0">
                <a:solidFill>
                  <a:schemeClr val="tx1">
                    <a:lumMod val="95000"/>
                    <a:alpha val="70000"/>
                  </a:schemeClr>
                </a:solidFill>
                <a:effectLst/>
                <a:latin typeface="var(--ricos-custom-p-font-family,unset)"/>
              </a:rPr>
              <a:t>BDT bazı diğer terapi yöntemleri gibi geçmişe doğrudan odaklanmaz günümüzde yaşanan belirtiler ve duygularla çalışır. Tabi ki geçmiş olayların bunlar üzerine olan etkisi ele alınır ancak temel odak noktası değildir. </a:t>
            </a:r>
          </a:p>
        </p:txBody>
      </p:sp>
    </p:spTree>
    <p:extLst>
      <p:ext uri="{BB962C8B-B14F-4D97-AF65-F5344CB8AC3E}">
        <p14:creationId xmlns:p14="http://schemas.microsoft.com/office/powerpoint/2010/main" val="2406311255"/>
      </p:ext>
    </p:extLst>
  </p:cSld>
  <p:clrMapOvr>
    <a:masterClrMapping/>
  </p:clrMapOvr>
  <p:transition spd="slow">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86D8ABB-7021-2A93-C2B1-C78A5599540A}"/>
              </a:ext>
            </a:extLst>
          </p:cNvPr>
          <p:cNvSpPr>
            <a:spLocks noGrp="1"/>
          </p:cNvSpPr>
          <p:nvPr>
            <p:ph type="title"/>
          </p:nvPr>
        </p:nvSpPr>
        <p:spPr/>
        <p:txBody>
          <a:bodyPr>
            <a:normAutofit fontScale="90000"/>
          </a:bodyPr>
          <a:lstStyle/>
          <a:p>
            <a:pPr algn="l" rtl="0" fontAlgn="base"/>
            <a:r>
              <a:rPr lang="tr-TR" b="1" i="0" dirty="0">
                <a:solidFill>
                  <a:schemeClr val="tx1">
                    <a:lumMod val="95000"/>
                  </a:schemeClr>
                </a:solidFill>
                <a:effectLst/>
                <a:latin typeface="inherit"/>
              </a:rPr>
              <a:t>Bilişsel Davranışçı Terapi Ne Kadar Devam Eder? </a:t>
            </a:r>
            <a:endParaRPr lang="tr-TR" b="1" i="0" dirty="0">
              <a:solidFill>
                <a:schemeClr val="tx1">
                  <a:lumMod val="95000"/>
                </a:schemeClr>
              </a:solidFill>
              <a:effectLst/>
              <a:latin typeface="var(--ricos-custom-h5-font-family,unset)"/>
            </a:endParaRPr>
          </a:p>
        </p:txBody>
      </p:sp>
      <p:sp>
        <p:nvSpPr>
          <p:cNvPr id="3" name="İçerik Yer Tutucusu 2">
            <a:extLst>
              <a:ext uri="{FF2B5EF4-FFF2-40B4-BE49-F238E27FC236}">
                <a16:creationId xmlns:a16="http://schemas.microsoft.com/office/drawing/2014/main" id="{8F8515D1-A8B2-C3C9-9555-2A3F474B5DB8}"/>
              </a:ext>
            </a:extLst>
          </p:cNvPr>
          <p:cNvSpPr>
            <a:spLocks noGrp="1"/>
          </p:cNvSpPr>
          <p:nvPr>
            <p:ph idx="1"/>
          </p:nvPr>
        </p:nvSpPr>
        <p:spPr/>
        <p:txBody>
          <a:bodyPr>
            <a:normAutofit/>
          </a:bodyPr>
          <a:lstStyle/>
          <a:p>
            <a:pPr algn="l" fontAlgn="base"/>
            <a:r>
              <a:rPr lang="tr-TR" sz="2400" b="0" i="0" dirty="0">
                <a:solidFill>
                  <a:schemeClr val="tx1">
                    <a:lumMod val="95000"/>
                  </a:schemeClr>
                </a:solidFill>
                <a:effectLst/>
                <a:latin typeface="var(--ricos-custom-p-font-family,unset)"/>
              </a:rPr>
              <a:t>BDT tedavisi genellikle; başlangıçta haftalık devamında azalan sıklıklarla devam ederek 8-16 seans arası sürer. Ancak hastanın içinde bulunduğu durumun (çevresel stres faktörleri gibi), hastalığın şiddetine, hasta terapist uyumuna göre aylar ve bir yıla kadar sürebilir. </a:t>
            </a:r>
            <a:endParaRPr lang="tr-TR" sz="2400" dirty="0">
              <a:solidFill>
                <a:schemeClr val="tx1">
                  <a:lumMod val="95000"/>
                  <a:alpha val="70000"/>
                </a:schemeClr>
              </a:solidFill>
              <a:effectLst/>
              <a:latin typeface="var(--ricos-custom-p-font-family,unset)"/>
            </a:endParaRPr>
          </a:p>
          <a:p>
            <a:br>
              <a:rPr lang="tr-TR" dirty="0">
                <a:solidFill>
                  <a:schemeClr val="tx1">
                    <a:lumMod val="95000"/>
                    <a:alpha val="70000"/>
                  </a:schemeClr>
                </a:solidFill>
                <a:effectLst/>
                <a:latin typeface="var(--ricos-custom-p-font-family,unset)"/>
              </a:rPr>
            </a:br>
            <a:endParaRPr lang="tr-TR" dirty="0">
              <a:solidFill>
                <a:schemeClr val="tx1">
                  <a:lumMod val="95000"/>
                  <a:alpha val="70000"/>
                </a:schemeClr>
              </a:solidFill>
            </a:endParaRPr>
          </a:p>
          <a:p>
            <a:endParaRPr lang="tr-TR" dirty="0"/>
          </a:p>
        </p:txBody>
      </p:sp>
    </p:spTree>
    <p:extLst>
      <p:ext uri="{BB962C8B-B14F-4D97-AF65-F5344CB8AC3E}">
        <p14:creationId xmlns:p14="http://schemas.microsoft.com/office/powerpoint/2010/main" val="4103456409"/>
      </p:ext>
    </p:extLst>
  </p:cSld>
  <p:clrMapOvr>
    <a:masterClrMapping/>
  </p:clrMapOvr>
  <p:transition spd="slow">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D0DE24C-E2D5-8EF9-A4AF-9A4221427ADD}"/>
              </a:ext>
            </a:extLst>
          </p:cNvPr>
          <p:cNvSpPr>
            <a:spLocks noGrp="1"/>
          </p:cNvSpPr>
          <p:nvPr>
            <p:ph type="title"/>
          </p:nvPr>
        </p:nvSpPr>
        <p:spPr/>
        <p:txBody>
          <a:bodyPr>
            <a:noAutofit/>
          </a:bodyPr>
          <a:lstStyle/>
          <a:p>
            <a:pPr algn="l" rtl="0" fontAlgn="base"/>
            <a:r>
              <a:rPr lang="tr-TR" sz="2100" b="1" u="sng" dirty="0">
                <a:effectLst/>
                <a:latin typeface="inherit"/>
              </a:rPr>
              <a:t>Bilişsel Davranışçı Terapi Hangi Durumlarda Kullanılır? </a:t>
            </a:r>
          </a:p>
        </p:txBody>
      </p:sp>
      <p:sp>
        <p:nvSpPr>
          <p:cNvPr id="3" name="İçerik Yer Tutucusu 2">
            <a:extLst>
              <a:ext uri="{FF2B5EF4-FFF2-40B4-BE49-F238E27FC236}">
                <a16:creationId xmlns:a16="http://schemas.microsoft.com/office/drawing/2014/main" id="{8BC35569-8B43-EA89-AD07-57DDF4D94E85}"/>
              </a:ext>
            </a:extLst>
          </p:cNvPr>
          <p:cNvSpPr>
            <a:spLocks noGrp="1"/>
          </p:cNvSpPr>
          <p:nvPr>
            <p:ph idx="1"/>
          </p:nvPr>
        </p:nvSpPr>
        <p:spPr/>
        <p:txBody>
          <a:bodyPr>
            <a:normAutofit/>
          </a:bodyPr>
          <a:lstStyle/>
          <a:p>
            <a:pPr algn="l" rtl="0" fontAlgn="base"/>
            <a:r>
              <a:rPr lang="tr-TR" b="0" i="0" dirty="0">
                <a:solidFill>
                  <a:schemeClr val="tx1">
                    <a:lumMod val="95000"/>
                  </a:schemeClr>
                </a:solidFill>
                <a:effectLst/>
                <a:latin typeface="georgia" panose="02040502050405020303" pitchFamily="18" charset="0"/>
              </a:rPr>
              <a:t>BDT bir çok psikiyatrik rahatsızlıkta kullanılır. Özellikle anksiyete bozuklukları ve depresyon temel kullanım alanlarıdır. İlaçla birlikte veya ilaçsız tek başına uygulanabilir. </a:t>
            </a:r>
          </a:p>
          <a:p>
            <a:pPr algn="l" rtl="0" fontAlgn="base"/>
            <a:r>
              <a:rPr lang="tr-TR" b="0" i="0" dirty="0">
                <a:solidFill>
                  <a:schemeClr val="tx1">
                    <a:lumMod val="95000"/>
                  </a:schemeClr>
                </a:solidFill>
                <a:effectLst/>
                <a:latin typeface="georgia" panose="02040502050405020303" pitchFamily="18" charset="0"/>
              </a:rPr>
              <a:t>Psikotik bozukluklar, bipolar bozukluk gibi bazı hastalıklarda ise temel tedavi yöntemi olmasa bile ana tedavi yöntemleri ile birlikte uygulanabilir. </a:t>
            </a:r>
            <a:endParaRPr lang="tr-TR" b="1" dirty="0">
              <a:solidFill>
                <a:schemeClr val="tx1">
                  <a:lumMod val="95000"/>
                </a:schemeClr>
              </a:solidFill>
              <a:effectLst/>
              <a:latin typeface="var(--ricos-custom-h5-font-family,unset)"/>
            </a:endParaRPr>
          </a:p>
        </p:txBody>
      </p:sp>
    </p:spTree>
    <p:extLst>
      <p:ext uri="{BB962C8B-B14F-4D97-AF65-F5344CB8AC3E}">
        <p14:creationId xmlns:p14="http://schemas.microsoft.com/office/powerpoint/2010/main" val="815043774"/>
      </p:ext>
    </p:extLst>
  </p:cSld>
  <p:clrMapOvr>
    <a:masterClrMapping/>
  </p:clrMapOvr>
  <p:transition spd="slow">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519E1A-0FE3-1C65-A293-215E4B5417A9}"/>
              </a:ext>
            </a:extLst>
          </p:cNvPr>
          <p:cNvSpPr>
            <a:spLocks noGrp="1"/>
          </p:cNvSpPr>
          <p:nvPr>
            <p:ph type="title"/>
          </p:nvPr>
        </p:nvSpPr>
        <p:spPr/>
        <p:txBody>
          <a:bodyPr>
            <a:normAutofit fontScale="90000"/>
          </a:bodyPr>
          <a:lstStyle/>
          <a:p>
            <a:r>
              <a:rPr lang="tr-TR" b="1" i="0" dirty="0">
                <a:solidFill>
                  <a:schemeClr val="tx1">
                    <a:lumMod val="95000"/>
                  </a:schemeClr>
                </a:solidFill>
                <a:effectLst/>
                <a:latin typeface="inherit"/>
              </a:rPr>
              <a:t>Bilişsel Davranışçı Terapi mi İlaçla Tedavi mi ?</a:t>
            </a:r>
            <a:br>
              <a:rPr lang="tr-TR" b="1" i="0" dirty="0">
                <a:solidFill>
                  <a:srgbClr val="000000"/>
                </a:solidFill>
                <a:effectLst/>
                <a:latin typeface="var(--ricos-custom-h5-font-family,unset)"/>
              </a:rPr>
            </a:br>
            <a:endParaRPr lang="tr-TR" dirty="0"/>
          </a:p>
        </p:txBody>
      </p:sp>
      <p:sp>
        <p:nvSpPr>
          <p:cNvPr id="3" name="İçerik Yer Tutucusu 2">
            <a:extLst>
              <a:ext uri="{FF2B5EF4-FFF2-40B4-BE49-F238E27FC236}">
                <a16:creationId xmlns:a16="http://schemas.microsoft.com/office/drawing/2014/main" id="{D0905A4F-D117-2F4F-B8D0-31C332071E82}"/>
              </a:ext>
            </a:extLst>
          </p:cNvPr>
          <p:cNvSpPr>
            <a:spLocks noGrp="1"/>
          </p:cNvSpPr>
          <p:nvPr>
            <p:ph idx="1"/>
          </p:nvPr>
        </p:nvSpPr>
        <p:spPr>
          <a:xfrm>
            <a:off x="1079500" y="1439862"/>
            <a:ext cx="10026650" cy="3978275"/>
          </a:xfrm>
        </p:spPr>
        <p:txBody>
          <a:bodyPr>
            <a:normAutofit/>
          </a:bodyPr>
          <a:lstStyle/>
          <a:p>
            <a:pPr marL="0" indent="0" algn="l" fontAlgn="base">
              <a:buNone/>
            </a:pPr>
            <a:endParaRPr lang="tr-TR" b="1" i="0" dirty="0">
              <a:solidFill>
                <a:srgbClr val="000000"/>
              </a:solidFill>
              <a:effectLst/>
              <a:latin typeface="var(--ricos-custom-h5-font-family,unset)"/>
            </a:endParaRPr>
          </a:p>
          <a:p>
            <a:pPr algn="l" rtl="0" fontAlgn="base"/>
            <a:r>
              <a:rPr lang="tr-TR" b="0" i="0" dirty="0">
                <a:solidFill>
                  <a:schemeClr val="tx1">
                    <a:lumMod val="95000"/>
                  </a:schemeClr>
                </a:solidFill>
                <a:effectLst/>
                <a:latin typeface="var(--ricos-custom-p-font-family,unset)"/>
              </a:rPr>
              <a:t>Hafif şiddetteki depresyon ve anksiyete bozukluklarında ise ilaç kullanımında önce BDT uygulanması önerilir. Orta şiddetteki anksiyete bozuklukları ve depresyonda, hasta ve hekimin birlikte karar vermesi uygun olacaktır. Ağır şiddetteki vakalarda ilaç tedavisi uygulanması gerekir, uygun durumlarda tedaviye BDT eklenir. </a:t>
            </a:r>
          </a:p>
          <a:p>
            <a:pPr algn="l" rtl="0" fontAlgn="base"/>
            <a:r>
              <a:rPr lang="tr-TR" b="0" i="0" dirty="0">
                <a:solidFill>
                  <a:schemeClr val="tx1">
                    <a:lumMod val="95000"/>
                  </a:schemeClr>
                </a:solidFill>
                <a:effectLst/>
                <a:latin typeface="var(--ricos-custom-p-font-family,unset)"/>
              </a:rPr>
              <a:t>BDT'nin ilaç tedavisine olan temel üstünlüğü ise nüks/yineleme oranlarının daha düşük olmasıdır. </a:t>
            </a:r>
          </a:p>
          <a:p>
            <a:pPr algn="l" rtl="0" fontAlgn="base"/>
            <a:endParaRPr lang="tr-TR" b="0" i="0" dirty="0">
              <a:solidFill>
                <a:schemeClr val="tx1">
                  <a:lumMod val="95000"/>
                </a:schemeClr>
              </a:solidFill>
              <a:effectLst/>
              <a:latin typeface="var(--ricos-custom-p-font-family,unset)"/>
            </a:endParaRPr>
          </a:p>
          <a:p>
            <a:endParaRPr lang="tr-TR" dirty="0"/>
          </a:p>
        </p:txBody>
      </p:sp>
    </p:spTree>
    <p:extLst>
      <p:ext uri="{BB962C8B-B14F-4D97-AF65-F5344CB8AC3E}">
        <p14:creationId xmlns:p14="http://schemas.microsoft.com/office/powerpoint/2010/main" val="618708709"/>
      </p:ext>
    </p:extLst>
  </p:cSld>
  <p:clrMapOvr>
    <a:masterClrMapping/>
  </p:clrMapOvr>
  <p:transition spd="slow">
    <p:wipe/>
  </p:transition>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F07A90-C258-8349-281B-AFB0BA598959}"/>
              </a:ext>
            </a:extLst>
          </p:cNvPr>
          <p:cNvSpPr>
            <a:spLocks noGrp="1"/>
          </p:cNvSpPr>
          <p:nvPr>
            <p:ph type="title"/>
          </p:nvPr>
        </p:nvSpPr>
        <p:spPr>
          <a:xfrm>
            <a:off x="4984750" y="1011237"/>
            <a:ext cx="6120000" cy="860400"/>
          </a:xfrm>
        </p:spPr>
        <p:txBody>
          <a:bodyPr anchor="b">
            <a:normAutofit/>
          </a:bodyPr>
          <a:lstStyle/>
          <a:p>
            <a:pPr algn="ctr"/>
            <a:r>
              <a:rPr lang="tr-TR" dirty="0"/>
              <a:t>KİMLERİ SEVK ETMELİYİZ!!!</a:t>
            </a:r>
            <a:endParaRPr lang="tr-TR"/>
          </a:p>
        </p:txBody>
      </p:sp>
      <p:sp>
        <p:nvSpPr>
          <p:cNvPr id="3" name="İçerik Yer Tutucusu 2">
            <a:extLst>
              <a:ext uri="{FF2B5EF4-FFF2-40B4-BE49-F238E27FC236}">
                <a16:creationId xmlns:a16="http://schemas.microsoft.com/office/drawing/2014/main" id="{44F9D9E3-1C7C-E470-FC6D-E4B3344E5410}"/>
              </a:ext>
            </a:extLst>
          </p:cNvPr>
          <p:cNvSpPr>
            <a:spLocks noGrp="1"/>
          </p:cNvSpPr>
          <p:nvPr>
            <p:ph idx="1"/>
          </p:nvPr>
        </p:nvSpPr>
        <p:spPr>
          <a:xfrm>
            <a:off x="4467069" y="2293495"/>
            <a:ext cx="7465101" cy="3867461"/>
          </a:xfrm>
        </p:spPr>
        <p:txBody>
          <a:bodyPr>
            <a:noAutofit/>
          </a:bodyPr>
          <a:lstStyle/>
          <a:p>
            <a:pPr>
              <a:lnSpc>
                <a:spcPct val="115000"/>
              </a:lnSpc>
            </a:pPr>
            <a:r>
              <a:rPr lang="tr-TR" altLang="tr-TR" b="1" dirty="0"/>
              <a:t>Hastanın intihar düşünceleri olduğunda,</a:t>
            </a:r>
          </a:p>
          <a:p>
            <a:pPr>
              <a:lnSpc>
                <a:spcPct val="115000"/>
              </a:lnSpc>
            </a:pPr>
            <a:r>
              <a:rPr lang="tr-TR" altLang="tr-TR" b="1" dirty="0"/>
              <a:t>Alkol ve madde kullanımında,</a:t>
            </a:r>
          </a:p>
          <a:p>
            <a:pPr>
              <a:lnSpc>
                <a:spcPct val="115000"/>
              </a:lnSpc>
            </a:pPr>
            <a:r>
              <a:rPr lang="tr-TR" altLang="tr-TR" b="1" dirty="0"/>
              <a:t>Ciddi tıbbi ya da psikiyatrik komorbidite bulunduğunda,</a:t>
            </a:r>
          </a:p>
          <a:p>
            <a:pPr>
              <a:lnSpc>
                <a:spcPct val="115000"/>
              </a:lnSpc>
            </a:pPr>
            <a:r>
              <a:rPr lang="tr-TR" altLang="tr-TR" b="1" dirty="0"/>
              <a:t>İleri derecede kaçınma davranışları ve ileri derecede işlevsellik kaybında,</a:t>
            </a:r>
          </a:p>
          <a:p>
            <a:pPr>
              <a:lnSpc>
                <a:spcPct val="115000"/>
              </a:lnSpc>
            </a:pPr>
            <a:r>
              <a:rPr lang="tr-TR" altLang="tr-TR" b="1" dirty="0"/>
              <a:t>Gebelikte,</a:t>
            </a:r>
          </a:p>
          <a:p>
            <a:pPr>
              <a:lnSpc>
                <a:spcPct val="115000"/>
              </a:lnSpc>
            </a:pPr>
            <a:r>
              <a:rPr lang="tr-TR" altLang="tr-TR" b="1" dirty="0"/>
              <a:t>Daha önce kullanılan SSRI/SNRI grubu ilaçlara zayıf cevap bulunduğunda,</a:t>
            </a:r>
          </a:p>
          <a:p>
            <a:pPr>
              <a:lnSpc>
                <a:spcPct val="115000"/>
              </a:lnSpc>
            </a:pPr>
            <a:r>
              <a:rPr lang="tr-TR" altLang="tr-TR" b="1" dirty="0"/>
              <a:t>Kişilik bozukluğu varlığında</a:t>
            </a:r>
            <a:endParaRPr lang="tr-TR" dirty="0"/>
          </a:p>
        </p:txBody>
      </p:sp>
      <p:pic>
        <p:nvPicPr>
          <p:cNvPr id="7" name="Resim 6">
            <a:extLst>
              <a:ext uri="{FF2B5EF4-FFF2-40B4-BE49-F238E27FC236}">
                <a16:creationId xmlns:a16="http://schemas.microsoft.com/office/drawing/2014/main" id="{D2A4FC3B-8C7B-92E4-5140-A4B46F4AB0D9}"/>
              </a:ext>
            </a:extLst>
          </p:cNvPr>
          <p:cNvPicPr>
            <a:picLocks noChangeAspect="1"/>
          </p:cNvPicPr>
          <p:nvPr/>
        </p:nvPicPr>
        <p:blipFill rotWithShape="1">
          <a:blip r:embed="rId2">
            <a:extLst>
              <a:ext uri="{28A0092B-C50C-407E-A947-70E740481C1C}">
                <a14:useLocalDpi xmlns:a14="http://schemas.microsoft.com/office/drawing/2010/main" val="0"/>
              </a:ext>
            </a:extLst>
          </a:blip>
          <a:srcRect r="21057"/>
          <a:stretch/>
        </p:blipFill>
        <p:spPr>
          <a:xfrm>
            <a:off x="20" y="10"/>
            <a:ext cx="3870969" cy="6857990"/>
          </a:xfrm>
          <a:prstGeom prst="rect">
            <a:avLst/>
          </a:prstGeom>
        </p:spPr>
      </p:pic>
    </p:spTree>
    <p:extLst>
      <p:ext uri="{BB962C8B-B14F-4D97-AF65-F5344CB8AC3E}">
        <p14:creationId xmlns:p14="http://schemas.microsoft.com/office/powerpoint/2010/main" val="1145184193"/>
      </p:ext>
    </p:extLst>
  </p:cSld>
  <p:clrMapOvr>
    <a:masterClrMapping/>
  </p:clrMapOvr>
  <p:transition spd="slow">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2733EF-E6D8-86E8-63EF-2A4F16907CBF}"/>
              </a:ext>
            </a:extLst>
          </p:cNvPr>
          <p:cNvSpPr>
            <a:spLocks noGrp="1"/>
          </p:cNvSpPr>
          <p:nvPr>
            <p:ph type="title"/>
          </p:nvPr>
        </p:nvSpPr>
        <p:spPr/>
        <p:txBody>
          <a:bodyPr/>
          <a:lstStyle/>
          <a:p>
            <a:r>
              <a:rPr lang="tr-TR" dirty="0"/>
              <a:t>OLGU SUNUMU 1</a:t>
            </a:r>
          </a:p>
        </p:txBody>
      </p:sp>
      <p:sp>
        <p:nvSpPr>
          <p:cNvPr id="3" name="İçerik Yer Tutucusu 2">
            <a:extLst>
              <a:ext uri="{FF2B5EF4-FFF2-40B4-BE49-F238E27FC236}">
                <a16:creationId xmlns:a16="http://schemas.microsoft.com/office/drawing/2014/main" id="{C9981A40-932E-50A5-1735-0797DC073687}"/>
              </a:ext>
            </a:extLst>
          </p:cNvPr>
          <p:cNvSpPr>
            <a:spLocks noGrp="1"/>
          </p:cNvSpPr>
          <p:nvPr>
            <p:ph idx="1"/>
          </p:nvPr>
        </p:nvSpPr>
        <p:spPr/>
        <p:txBody>
          <a:bodyPr>
            <a:normAutofit/>
          </a:bodyPr>
          <a:lstStyle/>
          <a:p>
            <a:r>
              <a:rPr lang="tr-TR" b="1" dirty="0"/>
              <a:t>38 yaşında kadın hasta, ilkokul mezunu, ev hanımı, eşi, iki çocuğu ve kayınpederi ile yaşıyor. Kliniğimize özellikle akşam saatlerinde kendisine ve çocuklarına kötü bir şey olacağına ilişkin endişesi olması nedeniyle başvurdu. Yanında bir yakını olmadığında evde yalnız kalamadığını, başka birinin eve gireceğinden korktuğunu belirten hasta, yakınmalarının ergenlik döneminde başladığı ve son yıllarda özellikle kayınpederinin kendileri ile yaşamaya başlaması ile arttığı öğrenildi.</a:t>
            </a:r>
          </a:p>
        </p:txBody>
      </p:sp>
    </p:spTree>
    <p:extLst>
      <p:ext uri="{BB962C8B-B14F-4D97-AF65-F5344CB8AC3E}">
        <p14:creationId xmlns:p14="http://schemas.microsoft.com/office/powerpoint/2010/main" val="373073556"/>
      </p:ext>
    </p:extLst>
  </p:cSld>
  <p:clrMapOvr>
    <a:masterClrMapping/>
  </p:clrMapOvr>
  <p:transition spd="slow">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3A0260-8488-D57A-D511-CC8E214A57A3}"/>
              </a:ext>
            </a:extLst>
          </p:cNvPr>
          <p:cNvSpPr>
            <a:spLocks noGrp="1"/>
          </p:cNvSpPr>
          <p:nvPr>
            <p:ph type="title"/>
          </p:nvPr>
        </p:nvSpPr>
        <p:spPr/>
        <p:txBody>
          <a:bodyPr/>
          <a:lstStyle/>
          <a:p>
            <a:r>
              <a:rPr lang="tr-TR" dirty="0"/>
              <a:t>OLGU SUNUMU 1</a:t>
            </a:r>
          </a:p>
        </p:txBody>
      </p:sp>
      <p:sp>
        <p:nvSpPr>
          <p:cNvPr id="3" name="İçerik Yer Tutucusu 2">
            <a:extLst>
              <a:ext uri="{FF2B5EF4-FFF2-40B4-BE49-F238E27FC236}">
                <a16:creationId xmlns:a16="http://schemas.microsoft.com/office/drawing/2014/main" id="{913EF1F4-27A6-7FBE-F757-B0865BCDA0ED}"/>
              </a:ext>
            </a:extLst>
          </p:cNvPr>
          <p:cNvSpPr>
            <a:spLocks noGrp="1"/>
          </p:cNvSpPr>
          <p:nvPr>
            <p:ph idx="1"/>
          </p:nvPr>
        </p:nvSpPr>
        <p:spPr>
          <a:xfrm>
            <a:off x="809678" y="2075513"/>
            <a:ext cx="10026650" cy="3978275"/>
          </a:xfrm>
        </p:spPr>
        <p:txBody>
          <a:bodyPr/>
          <a:lstStyle/>
          <a:p>
            <a:r>
              <a:rPr lang="tr-TR" b="1" dirty="0"/>
              <a:t>Evde kayınpederinin dokunduğu her şeyden iğrendiğini, onun dokunduğu şeylere dokunamadığını ifade eden hasta, görüşme sırasında başka korkuları olup olmadığını sorulduğunda “Kendimi bildim bileli yılan korkum var” dedi. Daha önce hiç yılan görmediğini belirten hasta, çocukken yılanlar ile ilgili bir film izlediğini ve çok korktuğunu söyledi. </a:t>
            </a:r>
          </a:p>
          <a:p>
            <a:endParaRPr lang="tr-TR" dirty="0"/>
          </a:p>
        </p:txBody>
      </p:sp>
    </p:spTree>
    <p:extLst>
      <p:ext uri="{BB962C8B-B14F-4D97-AF65-F5344CB8AC3E}">
        <p14:creationId xmlns:p14="http://schemas.microsoft.com/office/powerpoint/2010/main" val="2817446460"/>
      </p:ext>
    </p:extLst>
  </p:cSld>
  <p:clrMapOvr>
    <a:masterClrMapping/>
  </p:clrMapOvr>
  <p:transition spd="slow">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979C94-8B85-EDDB-1979-20E7B07B77BA}"/>
              </a:ext>
            </a:extLst>
          </p:cNvPr>
          <p:cNvSpPr>
            <a:spLocks noGrp="1"/>
          </p:cNvSpPr>
          <p:nvPr>
            <p:ph type="title"/>
          </p:nvPr>
        </p:nvSpPr>
        <p:spPr/>
        <p:txBody>
          <a:bodyPr/>
          <a:lstStyle/>
          <a:p>
            <a:r>
              <a:rPr lang="tr-TR" dirty="0"/>
              <a:t>OLGU SUNUMU 1</a:t>
            </a:r>
          </a:p>
        </p:txBody>
      </p:sp>
      <p:sp>
        <p:nvSpPr>
          <p:cNvPr id="3" name="İçerik Yer Tutucusu 2">
            <a:extLst>
              <a:ext uri="{FF2B5EF4-FFF2-40B4-BE49-F238E27FC236}">
                <a16:creationId xmlns:a16="http://schemas.microsoft.com/office/drawing/2014/main" id="{FC603401-8B0B-211F-DE16-75D1B0623D93}"/>
              </a:ext>
            </a:extLst>
          </p:cNvPr>
          <p:cNvSpPr>
            <a:spLocks noGrp="1"/>
          </p:cNvSpPr>
          <p:nvPr>
            <p:ph idx="1"/>
          </p:nvPr>
        </p:nvSpPr>
        <p:spPr/>
        <p:txBody>
          <a:bodyPr/>
          <a:lstStyle/>
          <a:p>
            <a:r>
              <a:rPr lang="tr-TR" b="1" dirty="0"/>
              <a:t>Ayrıca birçok hayvandan da tiksindiğini ifade etti. ‘‘Yılan kelimesini duysam ya da televizyonda yılan görecek olsam bayılacak gibi oluyorum, kalbim çarpıyor, nefesim duruyor” dedi. Yılan göreceği endişesi ile açık alanda dolaşmaktan kaygı duyduğunu, özellikle çay kesim zamanı çok zorlandığı ve bu korkusu nedeni ile çay toplayamadığını belirtti.</a:t>
            </a:r>
          </a:p>
        </p:txBody>
      </p:sp>
    </p:spTree>
    <p:extLst>
      <p:ext uri="{BB962C8B-B14F-4D97-AF65-F5344CB8AC3E}">
        <p14:creationId xmlns:p14="http://schemas.microsoft.com/office/powerpoint/2010/main" val="193092003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id="{729B89CA-E807-09A6-EB48-2E1D3F43AA83}"/>
              </a:ext>
            </a:extLst>
          </p:cNvPr>
          <p:cNvSpPr>
            <a:spLocks noGrp="1"/>
          </p:cNvSpPr>
          <p:nvPr>
            <p:ph type="title"/>
          </p:nvPr>
        </p:nvSpPr>
        <p:spPr/>
        <p:txBody>
          <a:bodyPr/>
          <a:lstStyle/>
          <a:p>
            <a:r>
              <a:rPr lang="tr-TR" dirty="0"/>
              <a:t>tanım</a:t>
            </a:r>
          </a:p>
        </p:txBody>
      </p:sp>
      <p:sp>
        <p:nvSpPr>
          <p:cNvPr id="4" name="İçerik Yer Tutucusu 3">
            <a:extLst>
              <a:ext uri="{FF2B5EF4-FFF2-40B4-BE49-F238E27FC236}">
                <a16:creationId xmlns:a16="http://schemas.microsoft.com/office/drawing/2014/main" id="{3BC486FC-2561-99DC-3450-3903F22FB41A}"/>
              </a:ext>
            </a:extLst>
          </p:cNvPr>
          <p:cNvSpPr>
            <a:spLocks noGrp="1"/>
          </p:cNvSpPr>
          <p:nvPr>
            <p:ph idx="1"/>
          </p:nvPr>
        </p:nvSpPr>
        <p:spPr/>
        <p:txBody>
          <a:bodyPr/>
          <a:lstStyle/>
          <a:p>
            <a:pPr algn="l"/>
            <a:r>
              <a:rPr lang="tr-TR" i="0" u="sng" dirty="0">
                <a:solidFill>
                  <a:schemeClr val="tx1"/>
                </a:solidFill>
                <a:effectLst/>
                <a:latin typeface="tahoma" panose="020B0604030504040204" pitchFamily="34" charset="0"/>
              </a:rPr>
              <a:t>Anksiyetenin uyarıcı rolü</a:t>
            </a:r>
            <a:r>
              <a:rPr lang="tr-TR" i="0" dirty="0">
                <a:solidFill>
                  <a:schemeClr val="tx1"/>
                </a:solidFill>
                <a:effectLst/>
                <a:latin typeface="tahoma" panose="020B0604030504040204" pitchFamily="34" charset="0"/>
              </a:rPr>
              <a:t>: Kişinin yaralanma, acı, cezalandırılma, ayrılık, düş kırıklığı gibi durumlara karşı kendisini hazırlamasını sağlar.</a:t>
            </a:r>
          </a:p>
          <a:p>
            <a:pPr algn="l"/>
            <a:r>
              <a:rPr lang="tr-TR" i="0" u="sng" dirty="0">
                <a:solidFill>
                  <a:schemeClr val="tx1"/>
                </a:solidFill>
                <a:effectLst/>
                <a:latin typeface="tahoma" panose="020B0604030504040204" pitchFamily="34" charset="0"/>
              </a:rPr>
              <a:t>Anksiyetenin koruyucu rolü</a:t>
            </a:r>
            <a:r>
              <a:rPr lang="tr-TR" i="0" dirty="0">
                <a:solidFill>
                  <a:schemeClr val="tx1"/>
                </a:solidFill>
                <a:effectLst/>
                <a:latin typeface="tahoma" panose="020B0604030504040204" pitchFamily="34" charset="0"/>
              </a:rPr>
              <a:t>: Tedbir almayı ve eğer olumsuzluklar yaşanırsa daha kolay atlatmayı sağlar.</a:t>
            </a:r>
          </a:p>
          <a:p>
            <a:pPr algn="l"/>
            <a:r>
              <a:rPr lang="tr-TR" i="0" u="sng" dirty="0">
                <a:solidFill>
                  <a:schemeClr val="tx1"/>
                </a:solidFill>
                <a:effectLst/>
                <a:latin typeface="tahoma" panose="020B0604030504040204" pitchFamily="34" charset="0"/>
              </a:rPr>
              <a:t>Anksiyetenin motive edici rolü</a:t>
            </a:r>
            <a:r>
              <a:rPr lang="tr-TR" i="0" dirty="0">
                <a:solidFill>
                  <a:schemeClr val="tx1"/>
                </a:solidFill>
                <a:effectLst/>
                <a:latin typeface="tahoma" panose="020B0604030504040204" pitchFamily="34" charset="0"/>
              </a:rPr>
              <a:t>: Başarısız olma endişesi nedeniyle daha çok çalışmaya sevk eder.</a:t>
            </a:r>
          </a:p>
          <a:p>
            <a:endParaRPr lang="tr-TR" dirty="0"/>
          </a:p>
        </p:txBody>
      </p:sp>
      <p:sp>
        <p:nvSpPr>
          <p:cNvPr id="7" name="Metin kutusu 6">
            <a:extLst>
              <a:ext uri="{FF2B5EF4-FFF2-40B4-BE49-F238E27FC236}">
                <a16:creationId xmlns:a16="http://schemas.microsoft.com/office/drawing/2014/main" id="{AB2FE16C-85CB-C8DF-3033-C04D01F46B69}"/>
              </a:ext>
            </a:extLst>
          </p:cNvPr>
          <p:cNvSpPr txBox="1"/>
          <p:nvPr/>
        </p:nvSpPr>
        <p:spPr>
          <a:xfrm>
            <a:off x="108679" y="6488668"/>
            <a:ext cx="6093500" cy="276999"/>
          </a:xfrm>
          <a:prstGeom prst="rect">
            <a:avLst/>
          </a:prstGeom>
          <a:noFill/>
        </p:spPr>
        <p:txBody>
          <a:bodyPr wrap="square">
            <a:spAutoFit/>
          </a:bodyPr>
          <a:lstStyle/>
          <a:p>
            <a:r>
              <a:rPr lang="tr-TR" sz="1200" dirty="0"/>
              <a:t>Doç. Dr. Adnan Cansever Psikiyatri Notları 2014 </a:t>
            </a:r>
          </a:p>
        </p:txBody>
      </p:sp>
    </p:spTree>
    <p:extLst>
      <p:ext uri="{BB962C8B-B14F-4D97-AF65-F5344CB8AC3E}">
        <p14:creationId xmlns:p14="http://schemas.microsoft.com/office/powerpoint/2010/main" val="3950758136"/>
      </p:ext>
    </p:extLst>
  </p:cSld>
  <p:clrMapOvr>
    <a:masterClrMapping/>
  </p:clrMapOvr>
  <p:transition spd="slow">
    <p:wip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1C53BA8-C2EB-B3EA-5233-42656D5CBC87}"/>
              </a:ext>
            </a:extLst>
          </p:cNvPr>
          <p:cNvSpPr>
            <a:spLocks noGrp="1"/>
          </p:cNvSpPr>
          <p:nvPr>
            <p:ph type="title"/>
          </p:nvPr>
        </p:nvSpPr>
        <p:spPr/>
        <p:txBody>
          <a:bodyPr/>
          <a:lstStyle/>
          <a:p>
            <a:r>
              <a:rPr lang="tr-TR" dirty="0"/>
              <a:t>OLGU SUNUMU 1</a:t>
            </a:r>
          </a:p>
        </p:txBody>
      </p:sp>
      <p:sp>
        <p:nvSpPr>
          <p:cNvPr id="3" name="İçerik Yer Tutucusu 2">
            <a:extLst>
              <a:ext uri="{FF2B5EF4-FFF2-40B4-BE49-F238E27FC236}">
                <a16:creationId xmlns:a16="http://schemas.microsoft.com/office/drawing/2014/main" id="{F15600B1-EE31-F8D7-E254-4BA02C3F16CC}"/>
              </a:ext>
            </a:extLst>
          </p:cNvPr>
          <p:cNvSpPr>
            <a:spLocks noGrp="1"/>
          </p:cNvSpPr>
          <p:nvPr>
            <p:ph idx="1"/>
          </p:nvPr>
        </p:nvSpPr>
        <p:spPr/>
        <p:txBody>
          <a:bodyPr/>
          <a:lstStyle/>
          <a:p>
            <a:r>
              <a:rPr lang="tr-TR" b="1" dirty="0"/>
              <a:t>Aile içi çatışmaların sık yaşandığı bir evde çocukluğunun geçtiğini ifade eden hastanın üç yıl önce halsizlik, iş yapamama, çok uyuma yakınmaları nedeni ile psikiyatri kliniğine başvurduğu, ilaç tedavisi başlandığı ancak gebelik nedeni ile tedavisini yarıda bıraktığı öğrenildi. Bir ablasının konversiyon bozukluğu tanısı ile tedavi gördüğü ifade etti.</a:t>
            </a:r>
          </a:p>
          <a:p>
            <a:endParaRPr lang="tr-TR" dirty="0"/>
          </a:p>
        </p:txBody>
      </p:sp>
    </p:spTree>
    <p:extLst>
      <p:ext uri="{BB962C8B-B14F-4D97-AF65-F5344CB8AC3E}">
        <p14:creationId xmlns:p14="http://schemas.microsoft.com/office/powerpoint/2010/main" val="2414260347"/>
      </p:ext>
    </p:extLst>
  </p:cSld>
  <p:clrMapOvr>
    <a:masterClrMapping/>
  </p:clrMapOvr>
  <p:transition spd="slow">
    <p:wip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2FA47-4DB5-760A-8426-99A49E0FFC9B}"/>
              </a:ext>
            </a:extLst>
          </p:cNvPr>
          <p:cNvSpPr>
            <a:spLocks noGrp="1"/>
          </p:cNvSpPr>
          <p:nvPr>
            <p:ph type="title"/>
          </p:nvPr>
        </p:nvSpPr>
        <p:spPr/>
        <p:txBody>
          <a:bodyPr/>
          <a:lstStyle/>
          <a:p>
            <a:r>
              <a:rPr lang="tr-TR" dirty="0"/>
              <a:t>OLGU SUNUMU 1</a:t>
            </a:r>
          </a:p>
        </p:txBody>
      </p:sp>
      <p:sp>
        <p:nvSpPr>
          <p:cNvPr id="3" name="İçerik Yer Tutucusu 2">
            <a:extLst>
              <a:ext uri="{FF2B5EF4-FFF2-40B4-BE49-F238E27FC236}">
                <a16:creationId xmlns:a16="http://schemas.microsoft.com/office/drawing/2014/main" id="{AF37F672-2CEE-FBC9-8AFB-3BED11D65002}"/>
              </a:ext>
            </a:extLst>
          </p:cNvPr>
          <p:cNvSpPr>
            <a:spLocks noGrp="1"/>
          </p:cNvSpPr>
          <p:nvPr>
            <p:ph idx="1"/>
          </p:nvPr>
        </p:nvSpPr>
        <p:spPr/>
        <p:txBody>
          <a:bodyPr>
            <a:normAutofit/>
          </a:bodyPr>
          <a:lstStyle/>
          <a:p>
            <a:r>
              <a:rPr lang="tr-TR" b="1" dirty="0"/>
              <a:t>Fizik muayene ve laboratuvar tahlillerinde patolojik bir bulgu saptanmadı. Ruhsal durum muayenesinde ise, kendine bakımının iyi olduğu, saygılı tutumda olduğu, sorulan sorulara verdiği cevapların probleme dönük ve amaca yönelik olduğu gözlendi. </a:t>
            </a:r>
          </a:p>
          <a:p>
            <a:r>
              <a:rPr lang="tr-TR" b="1" dirty="0"/>
              <a:t>Duygu durum </a:t>
            </a:r>
            <a:r>
              <a:rPr lang="tr-TR" b="1" dirty="0" err="1"/>
              <a:t>ötimik</a:t>
            </a:r>
            <a:r>
              <a:rPr lang="tr-TR" b="1" dirty="0"/>
              <a:t> </a:t>
            </a:r>
            <a:r>
              <a:rPr lang="tr-TR" dirty="0">
                <a:solidFill>
                  <a:schemeClr val="tx2"/>
                </a:solidFill>
              </a:rPr>
              <a:t>(</a:t>
            </a:r>
            <a:r>
              <a:rPr lang="tr-TR" i="0" dirty="0">
                <a:solidFill>
                  <a:schemeClr val="tx2"/>
                </a:solidFill>
                <a:effectLst/>
                <a:latin typeface="Google Sans"/>
              </a:rPr>
              <a:t>normal duygudurum)</a:t>
            </a:r>
            <a:r>
              <a:rPr lang="tr-TR" dirty="0">
                <a:solidFill>
                  <a:schemeClr val="tx2"/>
                </a:solidFill>
              </a:rPr>
              <a:t> </a:t>
            </a:r>
            <a:r>
              <a:rPr lang="tr-TR" b="1" dirty="0"/>
              <a:t>bilinç, yönelim ve bellek normal olarak değerlendirildi. </a:t>
            </a:r>
          </a:p>
          <a:p>
            <a:r>
              <a:rPr lang="tr-TR" b="1" dirty="0"/>
              <a:t>Algılamada, zeka düzeyinde, gerçeği değerlendirme yetisinde, yargılamada patolojik bulgu gözlenmedi. </a:t>
            </a:r>
          </a:p>
          <a:p>
            <a:r>
              <a:rPr lang="tr-TR" b="1" dirty="0"/>
              <a:t>Düşünce içeriğinde ailevi sorunlar ve yılan ile ilgili korkular hakimdi.</a:t>
            </a:r>
          </a:p>
        </p:txBody>
      </p:sp>
    </p:spTree>
    <p:extLst>
      <p:ext uri="{BB962C8B-B14F-4D97-AF65-F5344CB8AC3E}">
        <p14:creationId xmlns:p14="http://schemas.microsoft.com/office/powerpoint/2010/main" val="1946572117"/>
      </p:ext>
    </p:extLst>
  </p:cSld>
  <p:clrMapOvr>
    <a:masterClrMapping/>
  </p:clrMapOvr>
  <p:transition spd="slow">
    <p:wip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602A3A-A5CC-637D-B736-CC153CA19BF5}"/>
              </a:ext>
            </a:extLst>
          </p:cNvPr>
          <p:cNvSpPr>
            <a:spLocks noGrp="1"/>
          </p:cNvSpPr>
          <p:nvPr>
            <p:ph type="title"/>
          </p:nvPr>
        </p:nvSpPr>
        <p:spPr>
          <a:xfrm>
            <a:off x="1079499" y="771395"/>
            <a:ext cx="10026650" cy="655637"/>
          </a:xfrm>
        </p:spPr>
        <p:txBody>
          <a:bodyPr/>
          <a:lstStyle/>
          <a:p>
            <a:r>
              <a:rPr lang="tr-TR" b="1" u="sng" dirty="0">
                <a:solidFill>
                  <a:schemeClr val="tx2"/>
                </a:solidFill>
              </a:rPr>
              <a:t>TANI: </a:t>
            </a:r>
            <a:r>
              <a:rPr lang="tr-TR" b="1" dirty="0"/>
              <a:t>Özgül </a:t>
            </a:r>
            <a:r>
              <a:rPr lang="tr-TR" b="1" dirty="0" err="1"/>
              <a:t>fobi+yab</a:t>
            </a:r>
            <a:endParaRPr lang="tr-TR" dirty="0"/>
          </a:p>
        </p:txBody>
      </p:sp>
      <p:sp>
        <p:nvSpPr>
          <p:cNvPr id="3" name="İçerik Yer Tutucusu 2">
            <a:extLst>
              <a:ext uri="{FF2B5EF4-FFF2-40B4-BE49-F238E27FC236}">
                <a16:creationId xmlns:a16="http://schemas.microsoft.com/office/drawing/2014/main" id="{A486AD35-C0B4-6234-5B42-451F3BC61C1F}"/>
              </a:ext>
            </a:extLst>
          </p:cNvPr>
          <p:cNvSpPr>
            <a:spLocks noGrp="1"/>
          </p:cNvSpPr>
          <p:nvPr>
            <p:ph idx="1"/>
          </p:nvPr>
        </p:nvSpPr>
        <p:spPr>
          <a:xfrm>
            <a:off x="996272" y="1595828"/>
            <a:ext cx="10193103" cy="4849943"/>
          </a:xfrm>
        </p:spPr>
        <p:txBody>
          <a:bodyPr>
            <a:normAutofit fontScale="85000" lnSpcReduction="20000"/>
          </a:bodyPr>
          <a:lstStyle/>
          <a:p>
            <a:r>
              <a:rPr lang="tr-TR" sz="2100" b="1" u="sng" dirty="0"/>
              <a:t>Özgül Fobi - DSM 5 Kriterleri</a:t>
            </a:r>
          </a:p>
          <a:p>
            <a:r>
              <a:rPr lang="tr-TR" dirty="0">
                <a:highlight>
                  <a:srgbClr val="000080"/>
                </a:highlight>
              </a:rPr>
              <a:t>Belirli bir nesne veya durum hakkında korku veya endişe (Çocuklarda korku/endişe ağlama, öfke nöbetleri, donma veya yapışmayla ifade edilebilir)</a:t>
            </a:r>
          </a:p>
          <a:p>
            <a:r>
              <a:rPr lang="tr-TR" dirty="0">
                <a:highlight>
                  <a:srgbClr val="000080"/>
                </a:highlight>
              </a:rPr>
              <a:t>Fobik nesne veya durum neredeyse her zaman anlık korkuyu veya endişeyi tetikler</a:t>
            </a:r>
          </a:p>
          <a:p>
            <a:r>
              <a:rPr lang="tr-TR" dirty="0">
                <a:highlight>
                  <a:srgbClr val="000080"/>
                </a:highlight>
              </a:rPr>
              <a:t>Fobik nesneden veya durumdan yoğun korku veya endişe ile kaçınılır veya katlanır</a:t>
            </a:r>
          </a:p>
          <a:p>
            <a:r>
              <a:rPr lang="tr-TR" dirty="0"/>
              <a:t>Korku veya kaygı, belirli bir nesnenin veya durumun ortaya çıkardığı gerçek tehlike ve sosyokültürel bağlam ile orantılı değildir.</a:t>
            </a:r>
          </a:p>
          <a:p>
            <a:r>
              <a:rPr lang="tr-TR" dirty="0">
                <a:highlight>
                  <a:srgbClr val="000080"/>
                </a:highlight>
              </a:rPr>
              <a:t>Korku, kaygı veya kaçınma kalıcıdır, genellikle 6 ay veya daha fazla sürer</a:t>
            </a:r>
          </a:p>
          <a:p>
            <a:r>
              <a:rPr lang="tr-TR" dirty="0">
                <a:highlight>
                  <a:srgbClr val="000080"/>
                </a:highlight>
              </a:rPr>
              <a:t>Korku, kaygı veya kaçınma, sosyal, mesleki veya diğer önemli işlev alanlarında klinik olarak önemli sıkıntılara veya bozulmalara neden olur.</a:t>
            </a:r>
          </a:p>
          <a:p>
            <a:r>
              <a:rPr lang="tr-TR" dirty="0"/>
              <a:t>Rahatsızlık, korku, kaygı ve panik benzeri semptomlarla veya diğer güçsüzleştirici semptomlarla ilişkili durumlardan kaçınma da dahil olmak üzere başka bir zihinsel bozukluğun belirtileri ile daha iyi açıklanamaz; obsesyonlarla ilgili nesneler veya durumlar; travmatik olayların hatırlatıcıları; ev veya ebeveyn figürlerinden ayrılma; veya sosyal durumlar</a:t>
            </a:r>
          </a:p>
        </p:txBody>
      </p:sp>
    </p:spTree>
    <p:extLst>
      <p:ext uri="{BB962C8B-B14F-4D97-AF65-F5344CB8AC3E}">
        <p14:creationId xmlns:p14="http://schemas.microsoft.com/office/powerpoint/2010/main" val="3775951540"/>
      </p:ext>
    </p:extLst>
  </p:cSld>
  <p:clrMapOvr>
    <a:masterClrMapping/>
  </p:clrMapOvr>
  <p:transition spd="slow">
    <p:wip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F8E360-626E-C459-9B45-8715E0723B2C}"/>
              </a:ext>
            </a:extLst>
          </p:cNvPr>
          <p:cNvSpPr>
            <a:spLocks noGrp="1"/>
          </p:cNvSpPr>
          <p:nvPr>
            <p:ph type="title"/>
          </p:nvPr>
        </p:nvSpPr>
        <p:spPr/>
        <p:txBody>
          <a:bodyPr/>
          <a:lstStyle/>
          <a:p>
            <a:r>
              <a:rPr lang="tr-TR" dirty="0"/>
              <a:t>OLGU SUNUMU 1</a:t>
            </a:r>
          </a:p>
        </p:txBody>
      </p:sp>
      <p:sp>
        <p:nvSpPr>
          <p:cNvPr id="3" name="İçerik Yer Tutucusu 2">
            <a:extLst>
              <a:ext uri="{FF2B5EF4-FFF2-40B4-BE49-F238E27FC236}">
                <a16:creationId xmlns:a16="http://schemas.microsoft.com/office/drawing/2014/main" id="{130FB875-3A04-14A8-C7C5-1DC0891E1810}"/>
              </a:ext>
            </a:extLst>
          </p:cNvPr>
          <p:cNvSpPr>
            <a:spLocks noGrp="1"/>
          </p:cNvSpPr>
          <p:nvPr>
            <p:ph idx="1"/>
          </p:nvPr>
        </p:nvSpPr>
        <p:spPr/>
        <p:txBody>
          <a:bodyPr>
            <a:normAutofit/>
          </a:bodyPr>
          <a:lstStyle/>
          <a:p>
            <a:r>
              <a:rPr lang="tr-TR" b="1" dirty="0"/>
              <a:t>DSM-5’e göre özgül fobi ve yaygın anksiyete bozukluğu tanıları konan hastaya  </a:t>
            </a:r>
            <a:r>
              <a:rPr lang="tr-TR" b="1" dirty="0" err="1"/>
              <a:t>paroksetin</a:t>
            </a:r>
            <a:r>
              <a:rPr lang="tr-TR" b="1" dirty="0"/>
              <a:t> 20 mg/gün tedavisi başlandı ve ilaç dozu kademeli olarak 40 mg/gün olarak arttırıldı. Eş zamanlı olarak bilişsel davranışçı terapi uygulanan hasta, tedavisi konusunda bilgilendirildi. </a:t>
            </a:r>
          </a:p>
          <a:p>
            <a:r>
              <a:rPr lang="tr-TR" b="1" dirty="0"/>
              <a:t>Poliklinik kontrolünde değerlendirilen hastanın tedavisini düzenli şekilde kullandığı, yakınmalarının belirgin ölçüde azaldığı izlendi. Kaçınma davranışın azaldığı, rahatlıkla tek başına bahçede çay toplayabildiği öğrenildi.</a:t>
            </a:r>
          </a:p>
        </p:txBody>
      </p:sp>
    </p:spTree>
    <p:extLst>
      <p:ext uri="{BB962C8B-B14F-4D97-AF65-F5344CB8AC3E}">
        <p14:creationId xmlns:p14="http://schemas.microsoft.com/office/powerpoint/2010/main" val="1836206636"/>
      </p:ext>
    </p:extLst>
  </p:cSld>
  <p:clrMapOvr>
    <a:masterClrMapping/>
  </p:clrMapOvr>
  <p:transition spd="slow">
    <p:wip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AD0D57-E091-9EA3-1E92-CB34B98A81C3}"/>
              </a:ext>
            </a:extLst>
          </p:cNvPr>
          <p:cNvSpPr>
            <a:spLocks noGrp="1"/>
          </p:cNvSpPr>
          <p:nvPr>
            <p:ph type="title"/>
          </p:nvPr>
        </p:nvSpPr>
        <p:spPr/>
        <p:txBody>
          <a:bodyPr/>
          <a:lstStyle/>
          <a:p>
            <a:r>
              <a:rPr lang="tr-TR" dirty="0"/>
              <a:t>OLGU SUNUMU 2 </a:t>
            </a:r>
          </a:p>
        </p:txBody>
      </p:sp>
      <p:sp>
        <p:nvSpPr>
          <p:cNvPr id="3" name="İçerik Yer Tutucusu 2">
            <a:extLst>
              <a:ext uri="{FF2B5EF4-FFF2-40B4-BE49-F238E27FC236}">
                <a16:creationId xmlns:a16="http://schemas.microsoft.com/office/drawing/2014/main" id="{661B4E19-E8E5-0FD0-BB38-4B717B927554}"/>
              </a:ext>
            </a:extLst>
          </p:cNvPr>
          <p:cNvSpPr>
            <a:spLocks noGrp="1"/>
          </p:cNvSpPr>
          <p:nvPr>
            <p:ph idx="1"/>
          </p:nvPr>
        </p:nvSpPr>
        <p:spPr/>
        <p:txBody>
          <a:bodyPr>
            <a:normAutofit/>
          </a:bodyPr>
          <a:lstStyle/>
          <a:p>
            <a:r>
              <a:rPr lang="tr-TR" b="1" dirty="0"/>
              <a:t>24 yaş erkek hasta, bekar, üniversite mezunu, bilgisayar mühendisi</a:t>
            </a:r>
          </a:p>
          <a:p>
            <a:r>
              <a:rPr lang="tr-TR" b="1" dirty="0"/>
              <a:t>Sağlık kaygıları ve çeşitli durumlarda başına kötü olaylar geleceğine dair yaygın korkular nedeni ile başvurdu. Hastanın ilk yakınmaları 12 yaşında Marmara depreminin ardından deprem olacak korkusu şeklinde başlamıştı. Evde yalnız kalamıyor, geceleri uyuyamıyordu. Zaman içinde bu korkusu azalarak kayboldu. On yedi yaşında ailesinin yanından ayrılarak üniversiteye başladığı sene amcasının </a:t>
            </a:r>
            <a:r>
              <a:rPr lang="tr-TR" b="1" dirty="0" err="1"/>
              <a:t>inguinal</a:t>
            </a:r>
            <a:r>
              <a:rPr lang="tr-TR" b="1" dirty="0"/>
              <a:t> </a:t>
            </a:r>
            <a:r>
              <a:rPr lang="tr-TR" b="1" dirty="0" err="1"/>
              <a:t>herni</a:t>
            </a:r>
            <a:r>
              <a:rPr lang="tr-TR" b="1" dirty="0"/>
              <a:t> operasyonu geçirmesinin ardından kendisinde bazı fiziksel belirtiler fark etmeye (kasık ağrısı, mide bulantısı) başlamıştı; bu belirtiler nedeniyle kendisinin de hasta olacağını, ameliyat geçireceğini ve öleceğini düşünüyordu.</a:t>
            </a:r>
          </a:p>
        </p:txBody>
      </p:sp>
    </p:spTree>
    <p:extLst>
      <p:ext uri="{BB962C8B-B14F-4D97-AF65-F5344CB8AC3E}">
        <p14:creationId xmlns:p14="http://schemas.microsoft.com/office/powerpoint/2010/main" val="3110153806"/>
      </p:ext>
    </p:extLst>
  </p:cSld>
  <p:clrMapOvr>
    <a:masterClrMapping/>
  </p:clrMapOvr>
  <p:transition spd="slow">
    <p:wip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DBF34B-1D62-9D14-9B56-389CE81F5060}"/>
              </a:ext>
            </a:extLst>
          </p:cNvPr>
          <p:cNvSpPr>
            <a:spLocks noGrp="1"/>
          </p:cNvSpPr>
          <p:nvPr>
            <p:ph type="title"/>
          </p:nvPr>
        </p:nvSpPr>
        <p:spPr/>
        <p:txBody>
          <a:bodyPr/>
          <a:lstStyle/>
          <a:p>
            <a:r>
              <a:rPr lang="tr-TR" dirty="0"/>
              <a:t>Olgu sunumu 2</a:t>
            </a:r>
          </a:p>
        </p:txBody>
      </p:sp>
      <p:sp>
        <p:nvSpPr>
          <p:cNvPr id="3" name="İçerik Yer Tutucusu 2">
            <a:extLst>
              <a:ext uri="{FF2B5EF4-FFF2-40B4-BE49-F238E27FC236}">
                <a16:creationId xmlns:a16="http://schemas.microsoft.com/office/drawing/2014/main" id="{3CA01222-0CAB-17C4-7D79-D67779B61A4E}"/>
              </a:ext>
            </a:extLst>
          </p:cNvPr>
          <p:cNvSpPr>
            <a:spLocks noGrp="1"/>
          </p:cNvSpPr>
          <p:nvPr>
            <p:ph idx="1"/>
          </p:nvPr>
        </p:nvSpPr>
        <p:spPr/>
        <p:txBody>
          <a:bodyPr/>
          <a:lstStyle/>
          <a:p>
            <a:r>
              <a:rPr lang="tr-TR" b="1" dirty="0"/>
              <a:t>Sonrasında zaman zaman çeşitli fiziksel belirtiler yaşamaya ve bu belirtilerin ciddi bir hastalığa işaret ettiğini düşünerek korku hissetmeye devam etmişti. Örneğin kalp çarpıntısını kalp hastalığının ya da karın ağrısı ve bağırsak alışkanlıklarındaki değişikliği kolon kanserinin belirtisi olarak görüyordu. Bu yüzden birçok kez hastane başvurusu olmuştu. </a:t>
            </a:r>
          </a:p>
          <a:p>
            <a:r>
              <a:rPr lang="tr-TR" b="1" dirty="0"/>
              <a:t>Gittiği hastanelerde doktorların sağlık durumu ile ilgili belirsiz konuşmalarının kaygılarını daha çok arttırması ve kendisini muayene eden genç doktorları yetersiz görmesi nedeniyle bir süre sonra doktor başvurularından kaçınmaya başlamıştı. Üniversiteyi 21 yaşında bitirinceye kadar da hastanelerden uzak durdu. </a:t>
            </a:r>
          </a:p>
        </p:txBody>
      </p:sp>
    </p:spTree>
    <p:extLst>
      <p:ext uri="{BB962C8B-B14F-4D97-AF65-F5344CB8AC3E}">
        <p14:creationId xmlns:p14="http://schemas.microsoft.com/office/powerpoint/2010/main" val="4042508194"/>
      </p:ext>
    </p:extLst>
  </p:cSld>
  <p:clrMapOvr>
    <a:masterClrMapping/>
  </p:clrMapOvr>
  <p:transition spd="slow">
    <p:wip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2D19D2-4C56-1671-B7DF-C09E5A0D3C54}"/>
              </a:ext>
            </a:extLst>
          </p:cNvPr>
          <p:cNvSpPr>
            <a:spLocks noGrp="1"/>
          </p:cNvSpPr>
          <p:nvPr>
            <p:ph type="title"/>
          </p:nvPr>
        </p:nvSpPr>
        <p:spPr>
          <a:xfrm>
            <a:off x="929599" y="1092955"/>
            <a:ext cx="10026650" cy="655637"/>
          </a:xfrm>
        </p:spPr>
        <p:txBody>
          <a:bodyPr/>
          <a:lstStyle/>
          <a:p>
            <a:r>
              <a:rPr lang="tr-TR" dirty="0"/>
              <a:t>OLGU SUNUMU 2</a:t>
            </a:r>
          </a:p>
        </p:txBody>
      </p:sp>
      <p:sp>
        <p:nvSpPr>
          <p:cNvPr id="3" name="İçerik Yer Tutucusu 2">
            <a:extLst>
              <a:ext uri="{FF2B5EF4-FFF2-40B4-BE49-F238E27FC236}">
                <a16:creationId xmlns:a16="http://schemas.microsoft.com/office/drawing/2014/main" id="{D6AC6457-DF5D-EDF0-902C-9F79ECF9C500}"/>
              </a:ext>
            </a:extLst>
          </p:cNvPr>
          <p:cNvSpPr>
            <a:spLocks noGrp="1"/>
          </p:cNvSpPr>
          <p:nvPr>
            <p:ph idx="1"/>
          </p:nvPr>
        </p:nvSpPr>
        <p:spPr>
          <a:xfrm>
            <a:off x="554636" y="2018416"/>
            <a:ext cx="10551514" cy="4679950"/>
          </a:xfrm>
        </p:spPr>
        <p:txBody>
          <a:bodyPr>
            <a:normAutofit/>
          </a:bodyPr>
          <a:lstStyle/>
          <a:p>
            <a:r>
              <a:rPr lang="tr-TR" b="1" dirty="0"/>
              <a:t>İlk psikiyatri başvurusu üniversiteyi bitirdiği yıl annesinin önerisi ile oldu. Anksiyete bozukluğu tanısı ile kendisine </a:t>
            </a:r>
            <a:r>
              <a:rPr lang="tr-TR" b="1" dirty="0" err="1"/>
              <a:t>paroksetin</a:t>
            </a:r>
            <a:r>
              <a:rPr lang="tr-TR" b="1" dirty="0"/>
              <a:t> 20 mg/gün başlandı. Bu ilacı yaklaşık 2,5 yıl kullandı ve bu süre zarfından belirgin bir sıkıntı yaşamadı. Ancak başvurusundan 5 ay önce iyi olduğunu düşünerek ilacı bırakmasının ardından kaygıları tekrarladı. </a:t>
            </a:r>
          </a:p>
        </p:txBody>
      </p:sp>
    </p:spTree>
    <p:extLst>
      <p:ext uri="{BB962C8B-B14F-4D97-AF65-F5344CB8AC3E}">
        <p14:creationId xmlns:p14="http://schemas.microsoft.com/office/powerpoint/2010/main" val="723791619"/>
      </p:ext>
    </p:extLst>
  </p:cSld>
  <p:clrMapOvr>
    <a:masterClrMapping/>
  </p:clrMapOvr>
  <p:transition spd="slow">
    <p:wip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134564-F2C8-8A26-4A23-F6D3C4950095}"/>
              </a:ext>
            </a:extLst>
          </p:cNvPr>
          <p:cNvSpPr>
            <a:spLocks noGrp="1"/>
          </p:cNvSpPr>
          <p:nvPr>
            <p:ph type="title"/>
          </p:nvPr>
        </p:nvSpPr>
        <p:spPr/>
        <p:txBody>
          <a:bodyPr/>
          <a:lstStyle/>
          <a:p>
            <a:r>
              <a:rPr lang="tr-TR" dirty="0"/>
              <a:t>OLGU SUNUMU 2</a:t>
            </a:r>
          </a:p>
        </p:txBody>
      </p:sp>
      <p:sp>
        <p:nvSpPr>
          <p:cNvPr id="3" name="İçerik Yer Tutucusu 2">
            <a:extLst>
              <a:ext uri="{FF2B5EF4-FFF2-40B4-BE49-F238E27FC236}">
                <a16:creationId xmlns:a16="http://schemas.microsoft.com/office/drawing/2014/main" id="{FB530776-EB1D-211C-B26C-406E77F07E97}"/>
              </a:ext>
            </a:extLst>
          </p:cNvPr>
          <p:cNvSpPr>
            <a:spLocks noGrp="1"/>
          </p:cNvSpPr>
          <p:nvPr>
            <p:ph idx="1"/>
          </p:nvPr>
        </p:nvSpPr>
        <p:spPr/>
        <p:txBody>
          <a:bodyPr>
            <a:normAutofit fontScale="92500" lnSpcReduction="10000"/>
          </a:bodyPr>
          <a:lstStyle/>
          <a:p>
            <a:r>
              <a:rPr lang="tr-TR" b="1" dirty="0"/>
              <a:t>14.11.2011 tarihindeki başvurusu sırasında zaman zaman göğüs ağrısı, kalp çarpıntısı, karın ağrısı gibi fiziksel belirtiler yaşıyor, bu belirtiler nedeniyle kendisinde kalp hastalığı ya da kanser gibi ciddi bir fiziksel hastalığın olabileceğini düşünüyordu. Ne zaman bu belirtileri yaşasa hemen hastaneye başvuruyor, doktorun önerdiği </a:t>
            </a:r>
            <a:r>
              <a:rPr lang="tr-TR" b="1" dirty="0" err="1"/>
              <a:t>laboratuar</a:t>
            </a:r>
            <a:r>
              <a:rPr lang="tr-TR" b="1" dirty="0"/>
              <a:t> incelemelerinin sonuçları çıkıncaya kadar yoğun korku yaşıyordu. </a:t>
            </a:r>
          </a:p>
          <a:p>
            <a:r>
              <a:rPr lang="tr-TR" b="1" dirty="0"/>
              <a:t>Sonuçlar çıkınca ve anormal bir bulgu olmadığını görünce rahatlıyor, ancak bu rahatlık sadece bir diğer fiziksel belirtinin ortaya çıkmasına kadar devam ediyordu. Sağlık kaygılarının yanında çeşitli durumlarda başına kötü olayların gelebileceğine ilişkin korkular yaşıyordu. Örneğin uçağa binse uçağın düşeceği ile ilgili korku yaşıyor, bu korku uçakta bulunduğu süreyi sıkıntı ile geçirmesine yol açıyordu. Kendini gergin, mutsuz ve karamsar hissediyor ve eskisinden çok daha kolay sinirleniyordu.</a:t>
            </a:r>
          </a:p>
          <a:p>
            <a:endParaRPr lang="tr-TR" dirty="0"/>
          </a:p>
        </p:txBody>
      </p:sp>
    </p:spTree>
    <p:extLst>
      <p:ext uri="{BB962C8B-B14F-4D97-AF65-F5344CB8AC3E}">
        <p14:creationId xmlns:p14="http://schemas.microsoft.com/office/powerpoint/2010/main" val="3105948663"/>
      </p:ext>
    </p:extLst>
  </p:cSld>
  <p:clrMapOvr>
    <a:masterClrMapping/>
  </p:clrMapOvr>
  <p:transition spd="slow">
    <p:wip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AEEC81-8E9C-DA3A-DD52-AA2322E6EA5B}"/>
              </a:ext>
            </a:extLst>
          </p:cNvPr>
          <p:cNvSpPr>
            <a:spLocks noGrp="1"/>
          </p:cNvSpPr>
          <p:nvPr>
            <p:ph type="title"/>
          </p:nvPr>
        </p:nvSpPr>
        <p:spPr/>
        <p:txBody>
          <a:bodyPr/>
          <a:lstStyle/>
          <a:p>
            <a:r>
              <a:rPr lang="tr-TR" dirty="0"/>
              <a:t>Olgu sunumu 2</a:t>
            </a:r>
          </a:p>
        </p:txBody>
      </p:sp>
      <p:sp>
        <p:nvSpPr>
          <p:cNvPr id="3" name="İçerik Yer Tutucusu 2">
            <a:extLst>
              <a:ext uri="{FF2B5EF4-FFF2-40B4-BE49-F238E27FC236}">
                <a16:creationId xmlns:a16="http://schemas.microsoft.com/office/drawing/2014/main" id="{B5806E9D-921B-46D5-CF73-A46C70264824}"/>
              </a:ext>
            </a:extLst>
          </p:cNvPr>
          <p:cNvSpPr>
            <a:spLocks noGrp="1"/>
          </p:cNvSpPr>
          <p:nvPr>
            <p:ph idx="1"/>
          </p:nvPr>
        </p:nvSpPr>
        <p:spPr/>
        <p:txBody>
          <a:bodyPr/>
          <a:lstStyle/>
          <a:p>
            <a:r>
              <a:rPr lang="tr-TR" b="1" dirty="0"/>
              <a:t>Hastanın bilinen bir fiziksel hastalık, kaza ya da operasyon öyküsü yoktu.</a:t>
            </a:r>
          </a:p>
          <a:p>
            <a:r>
              <a:rPr lang="tr-TR" b="1" dirty="0"/>
              <a:t>Ruhsal durum muayenesinde; bilinç ve yönelim bozukluğu yoktu. Kooperasyon tamdı. Dikkatini görüşme boyunca sürdürebiliyordu. Duygudurumu kaygılı, gergin ve hafif çökkündü. Düşünce içeriğinde sağlık ve diğer konularla ilgili endişeler vardı. Algı ve bellek sorunu yoktu.</a:t>
            </a:r>
          </a:p>
          <a:p>
            <a:r>
              <a:rPr lang="tr-TR" b="1" dirty="0" err="1"/>
              <a:t>Laboratuar</a:t>
            </a:r>
            <a:r>
              <a:rPr lang="tr-TR" b="1" dirty="0"/>
              <a:t> incelemelerinde; kan sayımı, kan biyokimyası, idrar </a:t>
            </a:r>
            <a:r>
              <a:rPr lang="tr-TR" b="1" dirty="0" err="1"/>
              <a:t>mikroskobisi</a:t>
            </a:r>
            <a:r>
              <a:rPr lang="tr-TR" b="1" dirty="0"/>
              <a:t>, tüm abdomen ultrasonografisi ve elektrokardiyografisinde anormal bulgu yoktu.</a:t>
            </a:r>
          </a:p>
        </p:txBody>
      </p:sp>
    </p:spTree>
    <p:extLst>
      <p:ext uri="{BB962C8B-B14F-4D97-AF65-F5344CB8AC3E}">
        <p14:creationId xmlns:p14="http://schemas.microsoft.com/office/powerpoint/2010/main" val="964366640"/>
      </p:ext>
    </p:extLst>
  </p:cSld>
  <p:clrMapOvr>
    <a:masterClrMapping/>
  </p:clrMapOvr>
  <p:transition spd="slow">
    <p:wip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E8E624A-5161-3DA0-C090-23C780F554EB}"/>
              </a:ext>
            </a:extLst>
          </p:cNvPr>
          <p:cNvSpPr>
            <a:spLocks noGrp="1"/>
          </p:cNvSpPr>
          <p:nvPr>
            <p:ph type="title"/>
          </p:nvPr>
        </p:nvSpPr>
        <p:spPr>
          <a:xfrm>
            <a:off x="1079500" y="761206"/>
            <a:ext cx="10026650" cy="655637"/>
          </a:xfrm>
        </p:spPr>
        <p:txBody>
          <a:bodyPr/>
          <a:lstStyle/>
          <a:p>
            <a:r>
              <a:rPr lang="tr-TR" dirty="0" err="1"/>
              <a:t>Tanı:Hipokondriazis+yab</a:t>
            </a:r>
            <a:endParaRPr lang="tr-TR" dirty="0"/>
          </a:p>
        </p:txBody>
      </p:sp>
      <p:sp>
        <p:nvSpPr>
          <p:cNvPr id="3" name="İçerik Yer Tutucusu 2">
            <a:extLst>
              <a:ext uri="{FF2B5EF4-FFF2-40B4-BE49-F238E27FC236}">
                <a16:creationId xmlns:a16="http://schemas.microsoft.com/office/drawing/2014/main" id="{B0BDF8CF-4D5E-3EFE-32CB-7A1D657EC024}"/>
              </a:ext>
            </a:extLst>
          </p:cNvPr>
          <p:cNvSpPr>
            <a:spLocks noGrp="1"/>
          </p:cNvSpPr>
          <p:nvPr>
            <p:ph idx="1"/>
          </p:nvPr>
        </p:nvSpPr>
        <p:spPr>
          <a:xfrm>
            <a:off x="944380" y="1588958"/>
            <a:ext cx="10161770" cy="4180018"/>
          </a:xfrm>
        </p:spPr>
        <p:txBody>
          <a:bodyPr>
            <a:normAutofit fontScale="85000" lnSpcReduction="10000"/>
          </a:bodyPr>
          <a:lstStyle/>
          <a:p>
            <a:r>
              <a:rPr lang="tr-TR" b="1" dirty="0"/>
              <a:t>Psikolojik testlerinde; Beck Anksiyete Ölçeği (BAÖ): 28, Beck Depresyon Ölçeği (BDÖ): 18 puan idi.</a:t>
            </a:r>
          </a:p>
          <a:p>
            <a:r>
              <a:rPr lang="tr-TR" b="1" dirty="0"/>
              <a:t> </a:t>
            </a:r>
            <a:r>
              <a:rPr lang="tr-TR" b="0" i="0" dirty="0">
                <a:solidFill>
                  <a:schemeClr val="tx1">
                    <a:lumMod val="95000"/>
                  </a:schemeClr>
                </a:solidFill>
                <a:effectLst/>
                <a:latin typeface="raleway" panose="020F0502020204030204" pitchFamily="2" charset="-94"/>
              </a:rPr>
              <a:t>DSM-5’te </a:t>
            </a:r>
            <a:r>
              <a:rPr lang="tr-TR" dirty="0">
                <a:solidFill>
                  <a:schemeClr val="tx1">
                    <a:lumMod val="95000"/>
                  </a:schemeClr>
                </a:solidFill>
                <a:latin typeface="raleway" panose="020F0502020204030204" pitchFamily="2" charset="-94"/>
              </a:rPr>
              <a:t>tanı kriterleri</a:t>
            </a:r>
          </a:p>
          <a:p>
            <a:r>
              <a:rPr lang="tr-TR" b="0" i="0" dirty="0">
                <a:solidFill>
                  <a:schemeClr val="tx1">
                    <a:lumMod val="95000"/>
                  </a:schemeClr>
                </a:solidFill>
                <a:effectLst/>
                <a:highlight>
                  <a:srgbClr val="000080"/>
                </a:highlight>
                <a:latin typeface="raleway" panose="020F0502020204030204" pitchFamily="2" charset="-94"/>
              </a:rPr>
              <a:t>Bedensel bir belirti olmamasına ya da varsa bile ağır olmamasına karşın, ciddi bir hastalığı olduğunu ya da olacağına dair yanlış inanışla ilgili hastalarda zihinsel meşguliyetin olması</a:t>
            </a:r>
          </a:p>
          <a:p>
            <a:r>
              <a:rPr lang="tr-TR" b="0" i="0" dirty="0">
                <a:solidFill>
                  <a:schemeClr val="tx1">
                    <a:lumMod val="95000"/>
                  </a:schemeClr>
                </a:solidFill>
                <a:effectLst/>
                <a:highlight>
                  <a:srgbClr val="000080"/>
                </a:highlight>
                <a:latin typeface="raleway" panose="020F0502020204030204" pitchFamily="2" charset="-94"/>
              </a:rPr>
              <a:t>Bu endişesi  en az 6 ay sürmeli ve tıbbi ve nörolojik muayenelerde herhangi patolojik bir belirti olmamalı</a:t>
            </a:r>
          </a:p>
          <a:p>
            <a:r>
              <a:rPr lang="tr-TR" b="0" i="0" dirty="0">
                <a:solidFill>
                  <a:schemeClr val="tx1">
                    <a:lumMod val="95000"/>
                  </a:schemeClr>
                </a:solidFill>
                <a:effectLst/>
                <a:latin typeface="raleway" panose="020F0502020204030204" pitchFamily="2" charset="-94"/>
              </a:rPr>
              <a:t>Bu inanış bir sanrı yoğunluğunda olmamalıdır. </a:t>
            </a:r>
          </a:p>
          <a:p>
            <a:r>
              <a:rPr lang="tr-TR" b="0" i="0" dirty="0">
                <a:solidFill>
                  <a:schemeClr val="tx1">
                    <a:lumMod val="95000"/>
                  </a:schemeClr>
                </a:solidFill>
                <a:effectLst/>
                <a:latin typeface="raleway" panose="020F0502020204030204" pitchFamily="2" charset="-94"/>
              </a:rPr>
              <a:t>Sadece dış görünüşle ilgili rahatsızlık hissi ile sınırlı olmamalı</a:t>
            </a:r>
          </a:p>
          <a:p>
            <a:r>
              <a:rPr lang="tr-TR" b="0" i="0" dirty="0">
                <a:solidFill>
                  <a:schemeClr val="tx1">
                    <a:lumMod val="95000"/>
                  </a:schemeClr>
                </a:solidFill>
                <a:effectLst/>
                <a:highlight>
                  <a:srgbClr val="000080"/>
                </a:highlight>
                <a:latin typeface="raleway" panose="020F0502020204030204" pitchFamily="2" charset="-94"/>
              </a:rPr>
              <a:t> Hastalıkla ilgili kaygı, hastanın hayatında yoğun sıkıntı yaratıp, yaşamın önemli alanlarında işlevsellikte bozulmaya neden olmalı</a:t>
            </a:r>
            <a:endParaRPr lang="tr-TR" b="1" dirty="0">
              <a:solidFill>
                <a:schemeClr val="tx1">
                  <a:lumMod val="95000"/>
                </a:schemeClr>
              </a:solidFill>
              <a:highlight>
                <a:srgbClr val="000080"/>
              </a:highlight>
            </a:endParaRPr>
          </a:p>
          <a:p>
            <a:endParaRPr lang="tr-TR" b="1" dirty="0"/>
          </a:p>
        </p:txBody>
      </p:sp>
    </p:spTree>
    <p:extLst>
      <p:ext uri="{BB962C8B-B14F-4D97-AF65-F5344CB8AC3E}">
        <p14:creationId xmlns:p14="http://schemas.microsoft.com/office/powerpoint/2010/main" val="231620574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1BFEDC5-C426-F1AD-C92B-37521BFFA292}"/>
              </a:ext>
            </a:extLst>
          </p:cNvPr>
          <p:cNvSpPr>
            <a:spLocks noGrp="1"/>
          </p:cNvSpPr>
          <p:nvPr>
            <p:ph type="title"/>
          </p:nvPr>
        </p:nvSpPr>
        <p:spPr>
          <a:xfrm>
            <a:off x="1463675" y="764707"/>
            <a:ext cx="9264650" cy="734310"/>
          </a:xfrm>
        </p:spPr>
        <p:txBody>
          <a:bodyPr/>
          <a:lstStyle/>
          <a:p>
            <a:pPr algn="l"/>
            <a:r>
              <a:rPr lang="tr-TR" dirty="0"/>
              <a:t>tanım</a:t>
            </a:r>
          </a:p>
        </p:txBody>
      </p:sp>
      <p:sp>
        <p:nvSpPr>
          <p:cNvPr id="3" name="İçerik Yer Tutucusu 2">
            <a:extLst>
              <a:ext uri="{FF2B5EF4-FFF2-40B4-BE49-F238E27FC236}">
                <a16:creationId xmlns:a16="http://schemas.microsoft.com/office/drawing/2014/main" id="{20169C87-BAAB-0168-05CB-D174F3BC10FE}"/>
              </a:ext>
            </a:extLst>
          </p:cNvPr>
          <p:cNvSpPr>
            <a:spLocks noGrp="1"/>
          </p:cNvSpPr>
          <p:nvPr>
            <p:ph idx="4294967295"/>
          </p:nvPr>
        </p:nvSpPr>
        <p:spPr>
          <a:xfrm>
            <a:off x="923925" y="1690301"/>
            <a:ext cx="10344150" cy="4772025"/>
          </a:xfrm>
        </p:spPr>
        <p:txBody>
          <a:bodyPr>
            <a:normAutofit/>
          </a:bodyPr>
          <a:lstStyle/>
          <a:p>
            <a:pPr algn="l"/>
            <a:r>
              <a:rPr lang="tr-TR" b="1" i="0" u="sng" dirty="0">
                <a:solidFill>
                  <a:schemeClr val="tx1"/>
                </a:solidFill>
                <a:effectLst/>
                <a:latin typeface="tahoma" panose="020B0604030504040204" pitchFamily="34" charset="0"/>
              </a:rPr>
              <a:t>Anormal Anksiyete</a:t>
            </a:r>
            <a:endParaRPr lang="tr-TR" b="0" i="0" u="sng" dirty="0">
              <a:solidFill>
                <a:schemeClr val="tx1"/>
              </a:solidFill>
              <a:effectLst/>
              <a:latin typeface="tahoma" panose="020B0604030504040204" pitchFamily="34" charset="0"/>
            </a:endParaRPr>
          </a:p>
          <a:p>
            <a:pPr algn="l">
              <a:buFont typeface="Arial" panose="020B0604020202020204" pitchFamily="34" charset="0"/>
              <a:buChar char="•"/>
            </a:pPr>
            <a:r>
              <a:rPr lang="tr-TR" b="0" i="0" dirty="0">
                <a:solidFill>
                  <a:schemeClr val="tx1"/>
                </a:solidFill>
                <a:effectLst/>
                <a:latin typeface="tahoma" panose="020B0604030504040204" pitchFamily="34" charset="0"/>
              </a:rPr>
              <a:t>Uyaranın şiddeti ile ortaya çıkan anksiyete uyumlu değilse, örneğin; basit bir günlük olay aşırı heyecan yaratıyorsa,</a:t>
            </a:r>
          </a:p>
          <a:p>
            <a:pPr algn="l">
              <a:buFont typeface="Arial" panose="020B0604020202020204" pitchFamily="34" charset="0"/>
              <a:buChar char="•"/>
            </a:pPr>
            <a:r>
              <a:rPr lang="tr-TR" b="0" i="0" dirty="0">
                <a:solidFill>
                  <a:schemeClr val="tx1"/>
                </a:solidFill>
                <a:effectLst/>
                <a:latin typeface="tahoma" panose="020B0604030504040204" pitchFamily="34" charset="0"/>
              </a:rPr>
              <a:t>Anksiyete zamanla azalmak yerine değişmiyor ya da şiddetleniyorsa, örneğin; ilk sınavlarda yaşanan heyecan, defalarca sınav deneyimine rağmen zamanla azalmıyor ya da giderek şiddetleniyorsa,</a:t>
            </a:r>
          </a:p>
          <a:p>
            <a:pPr algn="l">
              <a:buFont typeface="Arial" panose="020B0604020202020204" pitchFamily="34" charset="0"/>
              <a:buChar char="•"/>
            </a:pPr>
            <a:r>
              <a:rPr lang="tr-TR" dirty="0">
                <a:solidFill>
                  <a:schemeClr val="tx1"/>
                </a:solidFill>
                <a:latin typeface="tahoma" panose="020B0604030504040204" pitchFamily="34" charset="0"/>
              </a:rPr>
              <a:t>A</a:t>
            </a:r>
            <a:r>
              <a:rPr lang="tr-TR" b="0" i="0" dirty="0">
                <a:solidFill>
                  <a:schemeClr val="tx1"/>
                </a:solidFill>
                <a:effectLst/>
                <a:latin typeface="tahoma" panose="020B0604030504040204" pitchFamily="34" charset="0"/>
              </a:rPr>
              <a:t>ğırlıklı olarak fiziksel belirtilerle kendini gösteriyorsa, örneğin; çarpıntı, yorgunluk, baş ağrısı gibi belirtiler gözleniyorsa,</a:t>
            </a:r>
          </a:p>
          <a:p>
            <a:endParaRPr lang="tr-TR" dirty="0"/>
          </a:p>
        </p:txBody>
      </p:sp>
      <p:sp>
        <p:nvSpPr>
          <p:cNvPr id="5" name="Metin kutusu 4">
            <a:extLst>
              <a:ext uri="{FF2B5EF4-FFF2-40B4-BE49-F238E27FC236}">
                <a16:creationId xmlns:a16="http://schemas.microsoft.com/office/drawing/2014/main" id="{F1664645-B7C1-BB86-3FCB-3F826CD53D2E}"/>
              </a:ext>
            </a:extLst>
          </p:cNvPr>
          <p:cNvSpPr txBox="1"/>
          <p:nvPr/>
        </p:nvSpPr>
        <p:spPr>
          <a:xfrm>
            <a:off x="258580" y="6462326"/>
            <a:ext cx="6093500" cy="276999"/>
          </a:xfrm>
          <a:prstGeom prst="rect">
            <a:avLst/>
          </a:prstGeom>
          <a:noFill/>
        </p:spPr>
        <p:txBody>
          <a:bodyPr wrap="square">
            <a:spAutoFit/>
          </a:bodyPr>
          <a:lstStyle/>
          <a:p>
            <a:r>
              <a:rPr lang="tr-TR" sz="1200" dirty="0"/>
              <a:t>Doç. Dr. Adnan Cansever Psikiyatri Notları 2014 </a:t>
            </a:r>
          </a:p>
        </p:txBody>
      </p:sp>
    </p:spTree>
    <p:extLst>
      <p:ext uri="{BB962C8B-B14F-4D97-AF65-F5344CB8AC3E}">
        <p14:creationId xmlns:p14="http://schemas.microsoft.com/office/powerpoint/2010/main" val="3964099988"/>
      </p:ext>
    </p:extLst>
  </p:cSld>
  <p:clrMapOvr>
    <a:masterClrMapping/>
  </p:clrMapOvr>
  <p:transition spd="slow">
    <p:wip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8ACBA4-B6B3-1AE9-14DB-9E458D70FF06}"/>
              </a:ext>
            </a:extLst>
          </p:cNvPr>
          <p:cNvSpPr>
            <a:spLocks noGrp="1"/>
          </p:cNvSpPr>
          <p:nvPr>
            <p:ph type="title"/>
          </p:nvPr>
        </p:nvSpPr>
        <p:spPr/>
        <p:txBody>
          <a:bodyPr/>
          <a:lstStyle/>
          <a:p>
            <a:r>
              <a:rPr lang="tr-TR" dirty="0"/>
              <a:t>OLGU SUNUMU 2</a:t>
            </a:r>
          </a:p>
        </p:txBody>
      </p:sp>
      <p:sp>
        <p:nvSpPr>
          <p:cNvPr id="3" name="İçerik Yer Tutucusu 2">
            <a:extLst>
              <a:ext uri="{FF2B5EF4-FFF2-40B4-BE49-F238E27FC236}">
                <a16:creationId xmlns:a16="http://schemas.microsoft.com/office/drawing/2014/main" id="{5F417D3D-7E17-ADB7-1F4A-FE28A6505B47}"/>
              </a:ext>
            </a:extLst>
          </p:cNvPr>
          <p:cNvSpPr>
            <a:spLocks noGrp="1"/>
          </p:cNvSpPr>
          <p:nvPr>
            <p:ph idx="1"/>
          </p:nvPr>
        </p:nvSpPr>
        <p:spPr/>
        <p:txBody>
          <a:bodyPr/>
          <a:lstStyle/>
          <a:p>
            <a:r>
              <a:rPr lang="tr-TR" b="1" dirty="0"/>
              <a:t>Hasta ayaktan tedavi sürecine alındı. Daha önce kullanıp yarar gördüğü </a:t>
            </a:r>
            <a:r>
              <a:rPr lang="tr-TR" b="1" dirty="0" err="1"/>
              <a:t>paroksetin</a:t>
            </a:r>
            <a:r>
              <a:rPr lang="tr-TR" b="1" dirty="0"/>
              <a:t> 10 mg/gün dozunda başlanarak bir hafta sonra dozu 20 mg/</a:t>
            </a:r>
            <a:r>
              <a:rPr lang="tr-TR" b="1" dirty="0" err="1"/>
              <a:t>gün’e</a:t>
            </a:r>
            <a:r>
              <a:rPr lang="tr-TR" b="1" dirty="0"/>
              <a:t> yükseltildi. Hastanın </a:t>
            </a:r>
            <a:r>
              <a:rPr lang="tr-TR" b="1" dirty="0" err="1"/>
              <a:t>entellektüel</a:t>
            </a:r>
            <a:r>
              <a:rPr lang="tr-TR" b="1" dirty="0"/>
              <a:t> düzeyinin yüksekliği, bilişlerini kendiliğinden dile getiriyor olması açılarından bilişsel davranışçı terapiye (BDT) uygun olduğu düşünüldü. Hastanın da onayı alınarak psikoterapi görüşmelerine başlandı.</a:t>
            </a:r>
          </a:p>
          <a:p>
            <a:endParaRPr lang="tr-TR" dirty="0"/>
          </a:p>
        </p:txBody>
      </p:sp>
    </p:spTree>
    <p:extLst>
      <p:ext uri="{BB962C8B-B14F-4D97-AF65-F5344CB8AC3E}">
        <p14:creationId xmlns:p14="http://schemas.microsoft.com/office/powerpoint/2010/main" val="1761767316"/>
      </p:ext>
    </p:extLst>
  </p:cSld>
  <p:clrMapOvr>
    <a:masterClrMapping/>
  </p:clrMapOvr>
  <p:transition spd="slow">
    <p:wip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C3B407-7D31-23FA-9E0D-D19AD2F42A82}"/>
              </a:ext>
            </a:extLst>
          </p:cNvPr>
          <p:cNvSpPr>
            <a:spLocks noGrp="1"/>
          </p:cNvSpPr>
          <p:nvPr>
            <p:ph type="title"/>
          </p:nvPr>
        </p:nvSpPr>
        <p:spPr/>
        <p:txBody>
          <a:bodyPr/>
          <a:lstStyle/>
          <a:p>
            <a:r>
              <a:rPr lang="tr-TR" dirty="0"/>
              <a:t>Olgu sunumu 2</a:t>
            </a:r>
          </a:p>
        </p:txBody>
      </p:sp>
      <p:sp>
        <p:nvSpPr>
          <p:cNvPr id="3" name="İçerik Yer Tutucusu 2">
            <a:extLst>
              <a:ext uri="{FF2B5EF4-FFF2-40B4-BE49-F238E27FC236}">
                <a16:creationId xmlns:a16="http://schemas.microsoft.com/office/drawing/2014/main" id="{A7210F63-DCFD-6183-B292-B96226A05922}"/>
              </a:ext>
            </a:extLst>
          </p:cNvPr>
          <p:cNvSpPr>
            <a:spLocks noGrp="1"/>
          </p:cNvSpPr>
          <p:nvPr>
            <p:ph idx="1"/>
          </p:nvPr>
        </p:nvSpPr>
        <p:spPr/>
        <p:txBody>
          <a:bodyPr/>
          <a:lstStyle/>
          <a:p>
            <a:r>
              <a:rPr lang="tr-TR" b="1" dirty="0"/>
              <a:t>Hasta takiplerinde kaygı yaşadığı durumlarda otomatik düşüncelerini fark edip yerlerine gerçekçi düşünceler getirmeyi öğrendi. Kaygı oluşturan düşüncelerden kaçınması yerine kendisine günlük endişe zamanı ayırması önerildi (maruz bırakma).</a:t>
            </a:r>
          </a:p>
          <a:p>
            <a:r>
              <a:rPr lang="tr-TR" b="1" dirty="0"/>
              <a:t>Hasta ile toplam 16 seans yapıldı, takibinin 22. ayında (27.08.2013) kendisinin de hazır olması göz önünde bulundurularak ilacı kesildi. 09.12.2013 tarihinde yapılan son görüşmede BAÖ:6 ve BDÖ:3 olarak değerlendirildi ve BDT süreci sonlandırıldı.</a:t>
            </a:r>
          </a:p>
        </p:txBody>
      </p:sp>
    </p:spTree>
    <p:extLst>
      <p:ext uri="{BB962C8B-B14F-4D97-AF65-F5344CB8AC3E}">
        <p14:creationId xmlns:p14="http://schemas.microsoft.com/office/powerpoint/2010/main" val="2589703613"/>
      </p:ext>
    </p:extLst>
  </p:cSld>
  <p:clrMapOvr>
    <a:masterClrMapping/>
  </p:clrMapOvr>
  <p:transition spd="slow">
    <p:wip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3F9702-229A-3654-098B-1964B84891B2}"/>
              </a:ext>
            </a:extLst>
          </p:cNvPr>
          <p:cNvSpPr>
            <a:spLocks noGrp="1"/>
          </p:cNvSpPr>
          <p:nvPr>
            <p:ph type="title"/>
          </p:nvPr>
        </p:nvSpPr>
        <p:spPr/>
        <p:txBody>
          <a:bodyPr/>
          <a:lstStyle/>
          <a:p>
            <a:r>
              <a:rPr lang="tr-TR" dirty="0"/>
              <a:t>OLGU SUNUMU 3</a:t>
            </a:r>
          </a:p>
        </p:txBody>
      </p:sp>
      <p:sp>
        <p:nvSpPr>
          <p:cNvPr id="3" name="İçerik Yer Tutucusu 2">
            <a:extLst>
              <a:ext uri="{FF2B5EF4-FFF2-40B4-BE49-F238E27FC236}">
                <a16:creationId xmlns:a16="http://schemas.microsoft.com/office/drawing/2014/main" id="{BE01E4E2-05AA-442E-1BBE-97A2177BC638}"/>
              </a:ext>
            </a:extLst>
          </p:cNvPr>
          <p:cNvSpPr>
            <a:spLocks noGrp="1"/>
          </p:cNvSpPr>
          <p:nvPr>
            <p:ph idx="1"/>
          </p:nvPr>
        </p:nvSpPr>
        <p:spPr/>
        <p:txBody>
          <a:bodyPr/>
          <a:lstStyle/>
          <a:p>
            <a:r>
              <a:rPr lang="tr-TR" b="1" dirty="0"/>
              <a:t>10 yaş  ilköğretim üçüncü sınıf öğrencisi kız hasta, babasının acil muayene istemi üzerine poliklinikte görüldü. Acil başvurunun sebebi, kızının son zamanlardaki sürekli olarak kötü bir şey olacağına, anne-babasının ve kendisinin sağlığına zarar geleceğine dair yoğun endişe duyması ve bu nedenle uykuya dalmada ve günlük işlevlerini sürdürmekte güçlük yaşaması ve gün içinde sık sık ağlamasıydı. Şikayetlerinin başvuru tarihinden yaklaşık iki ay önce komşularından birinin ölümüne ve sonrasındaki sürece yakından tanık olduğu dönemde başladığı öğrenildi.</a:t>
            </a:r>
          </a:p>
        </p:txBody>
      </p:sp>
    </p:spTree>
    <p:extLst>
      <p:ext uri="{BB962C8B-B14F-4D97-AF65-F5344CB8AC3E}">
        <p14:creationId xmlns:p14="http://schemas.microsoft.com/office/powerpoint/2010/main" val="315606146"/>
      </p:ext>
    </p:extLst>
  </p:cSld>
  <p:clrMapOvr>
    <a:masterClrMapping/>
  </p:clrMapOvr>
  <p:transition spd="slow">
    <p:wip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8DC57D-36DC-EB44-EB4C-3AB5C05F7EE6}"/>
              </a:ext>
            </a:extLst>
          </p:cNvPr>
          <p:cNvSpPr>
            <a:spLocks noGrp="1"/>
          </p:cNvSpPr>
          <p:nvPr>
            <p:ph type="title"/>
          </p:nvPr>
        </p:nvSpPr>
        <p:spPr/>
        <p:txBody>
          <a:bodyPr/>
          <a:lstStyle/>
          <a:p>
            <a:r>
              <a:rPr lang="tr-TR" dirty="0"/>
              <a:t>Olgu sunumu 3</a:t>
            </a:r>
          </a:p>
        </p:txBody>
      </p:sp>
      <p:sp>
        <p:nvSpPr>
          <p:cNvPr id="3" name="İçerik Yer Tutucusu 2">
            <a:extLst>
              <a:ext uri="{FF2B5EF4-FFF2-40B4-BE49-F238E27FC236}">
                <a16:creationId xmlns:a16="http://schemas.microsoft.com/office/drawing/2014/main" id="{03F8BD51-3AC6-F615-BEDC-0EE8275A2B4A}"/>
              </a:ext>
            </a:extLst>
          </p:cNvPr>
          <p:cNvSpPr>
            <a:spLocks noGrp="1"/>
          </p:cNvSpPr>
          <p:nvPr>
            <p:ph idx="1"/>
          </p:nvPr>
        </p:nvSpPr>
        <p:spPr/>
        <p:txBody>
          <a:bodyPr/>
          <a:lstStyle/>
          <a:p>
            <a:r>
              <a:rPr lang="tr-TR" b="1" dirty="0"/>
              <a:t>Ölüm her aklına geldiğinde ağlayan, özellikle elleri başta olmak üzere sağlığına ve anne-babasının başına kötü bir şeyler geleceğine dair yoğun korku ve kaygı duymaya başlayan hastanın, bu endişeleriyle uyumlu olarak aklına zorla giren, zihninden kovmakta güçlük çektiği düşüncelerinin olduğu, bu durum nedeniyle gün içindeki işlevselliğinin bozulduğu öğrenildi. </a:t>
            </a:r>
          </a:p>
          <a:p>
            <a:r>
              <a:rPr lang="tr-TR" b="1" dirty="0"/>
              <a:t>Özellikle ellerinin küçüleceği ya da büyüyeceği, kullanılamaz hale geleceğinden korktuğunu çok kez ifade ettiği görüldü. Geceleri evin içinde tek başına odadan odaya geçememeye başlayan hastanın uykuya dalmakta ve uykuyu sürdürmekte güçlük çektiği, gün içinde yaşadığı kaygıya benzer içerikli rüyalar gördüğü edinilen bilgiler arasındaydı. </a:t>
            </a:r>
          </a:p>
          <a:p>
            <a:endParaRPr lang="tr-TR" dirty="0"/>
          </a:p>
        </p:txBody>
      </p:sp>
    </p:spTree>
    <p:extLst>
      <p:ext uri="{BB962C8B-B14F-4D97-AF65-F5344CB8AC3E}">
        <p14:creationId xmlns:p14="http://schemas.microsoft.com/office/powerpoint/2010/main" val="1410289938"/>
      </p:ext>
    </p:extLst>
  </p:cSld>
  <p:clrMapOvr>
    <a:masterClrMapping/>
  </p:clrMapOvr>
  <p:transition spd="slow">
    <p:wip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624B58-5D0E-53E8-29DB-F74E03F29375}"/>
              </a:ext>
            </a:extLst>
          </p:cNvPr>
          <p:cNvSpPr>
            <a:spLocks noGrp="1"/>
          </p:cNvSpPr>
          <p:nvPr>
            <p:ph type="title"/>
          </p:nvPr>
        </p:nvSpPr>
        <p:spPr/>
        <p:txBody>
          <a:bodyPr/>
          <a:lstStyle/>
          <a:p>
            <a:r>
              <a:rPr lang="tr-TR" dirty="0"/>
              <a:t>Olgu sunumu 3</a:t>
            </a:r>
          </a:p>
        </p:txBody>
      </p:sp>
      <p:sp>
        <p:nvSpPr>
          <p:cNvPr id="3" name="İçerik Yer Tutucusu 2">
            <a:extLst>
              <a:ext uri="{FF2B5EF4-FFF2-40B4-BE49-F238E27FC236}">
                <a16:creationId xmlns:a16="http://schemas.microsoft.com/office/drawing/2014/main" id="{B2DE364E-4701-512C-BC9E-032F15A17684}"/>
              </a:ext>
            </a:extLst>
          </p:cNvPr>
          <p:cNvSpPr>
            <a:spLocks noGrp="1"/>
          </p:cNvSpPr>
          <p:nvPr>
            <p:ph idx="1"/>
          </p:nvPr>
        </p:nvSpPr>
        <p:spPr/>
        <p:txBody>
          <a:bodyPr>
            <a:normAutofit/>
          </a:bodyPr>
          <a:lstStyle/>
          <a:p>
            <a:r>
              <a:rPr lang="tr-TR" b="1" dirty="0"/>
              <a:t>İlk değerlendirmedeki ruhsal durum muayenesinde yaşına uygun fiziksel görünüme sahip olan hastanın oldukça endişeli ve rahatsız bir görünüme sahip olduğu görüldü. Duygudurumu anksiyöz, duygulanımı duygudurumuyla uyumlu idi.</a:t>
            </a:r>
          </a:p>
          <a:p>
            <a:r>
              <a:rPr lang="tr-TR" b="1" dirty="0"/>
              <a:t> Gerçeği değerlendirme ve yargılamasının tam olduğu, düşünce içeriğinde girici düşüncelerin, okul başarısı ile ilgili yoğun kaygılarının bulunduğu; düşünce yapısının normal olduğu belirlendi.</a:t>
            </a:r>
          </a:p>
          <a:p>
            <a:r>
              <a:rPr lang="tr-TR" b="1" dirty="0"/>
              <a:t>Zeka ve bilişsel yetilerde herhangi bir patoloji saptanmadı. </a:t>
            </a:r>
          </a:p>
          <a:p>
            <a:r>
              <a:rPr lang="tr-TR" b="1" dirty="0"/>
              <a:t>Hastanın prenatal-</a:t>
            </a:r>
            <a:r>
              <a:rPr lang="tr-TR" b="1" dirty="0" err="1"/>
              <a:t>natal</a:t>
            </a:r>
            <a:r>
              <a:rPr lang="tr-TR" b="1" dirty="0"/>
              <a:t>-postnatal dönemlerinde tıbbi ve aile öyküsünde önemli bir özellik yoktu. </a:t>
            </a:r>
          </a:p>
        </p:txBody>
      </p:sp>
    </p:spTree>
    <p:extLst>
      <p:ext uri="{BB962C8B-B14F-4D97-AF65-F5344CB8AC3E}">
        <p14:creationId xmlns:p14="http://schemas.microsoft.com/office/powerpoint/2010/main" val="3610137717"/>
      </p:ext>
    </p:extLst>
  </p:cSld>
  <p:clrMapOvr>
    <a:masterClrMapping/>
  </p:clrMapOvr>
  <p:transition spd="slow">
    <p:wip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157D5D-5819-311D-FD76-682B51887F1C}"/>
              </a:ext>
            </a:extLst>
          </p:cNvPr>
          <p:cNvSpPr>
            <a:spLocks noGrp="1"/>
          </p:cNvSpPr>
          <p:nvPr>
            <p:ph type="title"/>
          </p:nvPr>
        </p:nvSpPr>
        <p:spPr/>
        <p:txBody>
          <a:bodyPr/>
          <a:lstStyle/>
          <a:p>
            <a:r>
              <a:rPr lang="tr-TR" dirty="0"/>
              <a:t>Olgu sunumu 3</a:t>
            </a:r>
          </a:p>
        </p:txBody>
      </p:sp>
      <p:sp>
        <p:nvSpPr>
          <p:cNvPr id="3" name="İçerik Yer Tutucusu 2">
            <a:extLst>
              <a:ext uri="{FF2B5EF4-FFF2-40B4-BE49-F238E27FC236}">
                <a16:creationId xmlns:a16="http://schemas.microsoft.com/office/drawing/2014/main" id="{8543FE0A-5801-4900-B299-4E6037B68675}"/>
              </a:ext>
            </a:extLst>
          </p:cNvPr>
          <p:cNvSpPr>
            <a:spLocks noGrp="1"/>
          </p:cNvSpPr>
          <p:nvPr>
            <p:ph idx="1"/>
          </p:nvPr>
        </p:nvSpPr>
        <p:spPr>
          <a:xfrm>
            <a:off x="1079499" y="1790700"/>
            <a:ext cx="10387975" cy="4385248"/>
          </a:xfrm>
        </p:spPr>
        <p:txBody>
          <a:bodyPr>
            <a:normAutofit/>
          </a:bodyPr>
          <a:lstStyle/>
          <a:p>
            <a:r>
              <a:rPr lang="tr-TR" b="1" dirty="0"/>
              <a:t>Oldukça iyi bir okul başarısına sahip, mükemmeliyetçi, fazlaca uyumlu ve düzenli bir yapısı olduğu öğrenildi. Boş zamanlarını “ara sıra oyun oynayarak”, ancak çoğunlukla ders çalışarak geçiren hastanın en büyük korkusunun öğretmeninin gözünden düşmek, onun takdirini kaybetmek olması dikkat çekici bulundu. </a:t>
            </a:r>
          </a:p>
        </p:txBody>
      </p:sp>
    </p:spTree>
    <p:extLst>
      <p:ext uri="{BB962C8B-B14F-4D97-AF65-F5344CB8AC3E}">
        <p14:creationId xmlns:p14="http://schemas.microsoft.com/office/powerpoint/2010/main" val="2669894305"/>
      </p:ext>
    </p:extLst>
  </p:cSld>
  <p:clrMapOvr>
    <a:masterClrMapping/>
  </p:clrMapOvr>
  <p:transition spd="slow">
    <p:wip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3CB705-E26A-CEEA-F520-1C2CD6C19793}"/>
              </a:ext>
            </a:extLst>
          </p:cNvPr>
          <p:cNvSpPr>
            <a:spLocks noGrp="1"/>
          </p:cNvSpPr>
          <p:nvPr>
            <p:ph type="title"/>
          </p:nvPr>
        </p:nvSpPr>
        <p:spPr/>
        <p:txBody>
          <a:bodyPr/>
          <a:lstStyle/>
          <a:p>
            <a:r>
              <a:rPr lang="tr-TR" dirty="0"/>
              <a:t>Olgu sunumu 3</a:t>
            </a:r>
          </a:p>
        </p:txBody>
      </p:sp>
      <p:sp>
        <p:nvSpPr>
          <p:cNvPr id="3" name="İçerik Yer Tutucusu 2">
            <a:extLst>
              <a:ext uri="{FF2B5EF4-FFF2-40B4-BE49-F238E27FC236}">
                <a16:creationId xmlns:a16="http://schemas.microsoft.com/office/drawing/2014/main" id="{7109D528-8A1A-C8CC-E910-4B0BB398D062}"/>
              </a:ext>
            </a:extLst>
          </p:cNvPr>
          <p:cNvSpPr>
            <a:spLocks noGrp="1"/>
          </p:cNvSpPr>
          <p:nvPr>
            <p:ph idx="1"/>
          </p:nvPr>
        </p:nvSpPr>
        <p:spPr/>
        <p:txBody>
          <a:bodyPr>
            <a:normAutofit fontScale="92500"/>
          </a:bodyPr>
          <a:lstStyle/>
          <a:p>
            <a:r>
              <a:rPr lang="tr-TR" b="1" dirty="0"/>
              <a:t>Görüşme sırasında alınan bilgiler ışığında anne-babasının tutumunun da hastanın mükemmeliyetçiliği ve başarı konusundaki kaygıları üzerinde artırıcı bir rolü olduğu gözlemlendi. </a:t>
            </a:r>
          </a:p>
          <a:p>
            <a:r>
              <a:rPr lang="tr-TR" b="1" dirty="0"/>
              <a:t>Hastanın önceden de var olan düzen ve simetri obsesyon ve kompulsiyonlarının son zamanlarda sıklık ve yarattığı sıkıntı açısından arttığı öğrenildi. Hastanın düzen ve simetri dışında başka obsesyon ve kompulsiyonları bulunmamaktaydı. </a:t>
            </a:r>
          </a:p>
          <a:p>
            <a:r>
              <a:rPr lang="tr-TR" b="1" dirty="0"/>
              <a:t>Ailesine göre hastanın derslere olan ilgisinde son zamanlarda azalma olmakla birlikte başarısında düşme olmamıştı. Hastanın son haftalarda içinde bulunduğu duygusal zorluk nedeniyle birkaç kez ödevlerini yapmayı unuttuğu, bu durumun hastanın olası başarısızlığı ile ilgili anne-babasının kaygısını artırdığı edinilen bilgiler arasındaydı. </a:t>
            </a:r>
          </a:p>
          <a:p>
            <a:endParaRPr lang="tr-TR" dirty="0"/>
          </a:p>
        </p:txBody>
      </p:sp>
    </p:spTree>
    <p:extLst>
      <p:ext uri="{BB962C8B-B14F-4D97-AF65-F5344CB8AC3E}">
        <p14:creationId xmlns:p14="http://schemas.microsoft.com/office/powerpoint/2010/main" val="1394169374"/>
      </p:ext>
    </p:extLst>
  </p:cSld>
  <p:clrMapOvr>
    <a:masterClrMapping/>
  </p:clrMapOvr>
  <p:transition spd="slow">
    <p:wip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0AA1A8-F032-3528-320F-797CC3F3A961}"/>
              </a:ext>
            </a:extLst>
          </p:cNvPr>
          <p:cNvSpPr>
            <a:spLocks noGrp="1"/>
          </p:cNvSpPr>
          <p:nvPr>
            <p:ph type="title"/>
          </p:nvPr>
        </p:nvSpPr>
        <p:spPr>
          <a:xfrm>
            <a:off x="1079500" y="576523"/>
            <a:ext cx="10026650" cy="655637"/>
          </a:xfrm>
        </p:spPr>
        <p:txBody>
          <a:bodyPr/>
          <a:lstStyle/>
          <a:p>
            <a:r>
              <a:rPr lang="tr-TR" dirty="0"/>
              <a:t>Tanı: yaygın anksiyete bozukluğu</a:t>
            </a:r>
          </a:p>
        </p:txBody>
      </p:sp>
      <p:sp>
        <p:nvSpPr>
          <p:cNvPr id="3" name="İçerik Yer Tutucusu 2">
            <a:extLst>
              <a:ext uri="{FF2B5EF4-FFF2-40B4-BE49-F238E27FC236}">
                <a16:creationId xmlns:a16="http://schemas.microsoft.com/office/drawing/2014/main" id="{AFDD86AE-68D8-E21B-9817-2BAD4EFFD85D}"/>
              </a:ext>
            </a:extLst>
          </p:cNvPr>
          <p:cNvSpPr>
            <a:spLocks noGrp="1"/>
          </p:cNvSpPr>
          <p:nvPr>
            <p:ph idx="1"/>
          </p:nvPr>
        </p:nvSpPr>
        <p:spPr>
          <a:xfrm>
            <a:off x="1079500" y="1424066"/>
            <a:ext cx="10026650" cy="5141626"/>
          </a:xfrm>
        </p:spPr>
        <p:txBody>
          <a:bodyPr>
            <a:normAutofit fontScale="85000" lnSpcReduction="20000"/>
          </a:bodyPr>
          <a:lstStyle/>
          <a:p>
            <a:pPr algn="l" rtl="0" fontAlgn="base">
              <a:buFont typeface="Arial" panose="020B0604020202020204" pitchFamily="34" charset="0"/>
              <a:buChar char="•"/>
            </a:pPr>
            <a:r>
              <a:rPr lang="tr-TR" b="1" i="0" dirty="0">
                <a:solidFill>
                  <a:schemeClr val="tx1">
                    <a:lumMod val="95000"/>
                  </a:schemeClr>
                </a:solidFill>
                <a:effectLst/>
                <a:latin typeface="var(--ricos-custom-p-font-family,unset)"/>
              </a:rPr>
              <a:t>YAB DSM-5 Tanı Kriterleri</a:t>
            </a:r>
          </a:p>
          <a:p>
            <a:pPr algn="l" rtl="0" fontAlgn="base">
              <a:buFont typeface="Arial" panose="020B0604020202020204" pitchFamily="34" charset="0"/>
              <a:buChar char="•"/>
            </a:pPr>
            <a:r>
              <a:rPr lang="tr-TR" b="1" i="0" dirty="0">
                <a:solidFill>
                  <a:schemeClr val="tx1">
                    <a:lumMod val="95000"/>
                  </a:schemeClr>
                </a:solidFill>
                <a:effectLst/>
                <a:highlight>
                  <a:srgbClr val="000080"/>
                </a:highlight>
                <a:latin typeface="var(--ricos-custom-p-font-family,unset)"/>
              </a:rPr>
              <a:t>En az altı aylık bir sürenin çoğu gününde</a:t>
            </a:r>
            <a:r>
              <a:rPr lang="tr-TR" b="0" i="0" dirty="0">
                <a:solidFill>
                  <a:schemeClr val="tx1">
                    <a:lumMod val="95000"/>
                  </a:schemeClr>
                </a:solidFill>
                <a:effectLst/>
                <a:highlight>
                  <a:srgbClr val="000080"/>
                </a:highlight>
                <a:latin typeface="var(--ricos-custom-p-font-family,unset)"/>
              </a:rPr>
              <a:t> </a:t>
            </a:r>
            <a:r>
              <a:rPr lang="tr-TR" b="1" i="0" dirty="0">
                <a:solidFill>
                  <a:schemeClr val="tx1">
                    <a:lumMod val="95000"/>
                  </a:schemeClr>
                </a:solidFill>
                <a:effectLst/>
                <a:highlight>
                  <a:srgbClr val="000080"/>
                </a:highlight>
                <a:latin typeface="var(--ricos-custom-p-font-family,unset)"/>
              </a:rPr>
              <a:t>bir takım olaylar ya da etkinliklerle </a:t>
            </a:r>
            <a:r>
              <a:rPr lang="tr-TR" b="0" i="0" dirty="0">
                <a:solidFill>
                  <a:schemeClr val="tx1">
                    <a:lumMod val="95000"/>
                  </a:schemeClr>
                </a:solidFill>
                <a:effectLst/>
                <a:highlight>
                  <a:srgbClr val="000080"/>
                </a:highlight>
                <a:latin typeface="var(--ricos-custom-p-font-family,unset)"/>
              </a:rPr>
              <a:t>(işte ya da okulda başarı gösterebilme gibi)</a:t>
            </a:r>
            <a:r>
              <a:rPr lang="tr-TR" b="1" i="0" dirty="0">
                <a:solidFill>
                  <a:schemeClr val="tx1">
                    <a:lumMod val="95000"/>
                  </a:schemeClr>
                </a:solidFill>
                <a:effectLst/>
                <a:highlight>
                  <a:srgbClr val="000080"/>
                </a:highlight>
                <a:latin typeface="var(--ricos-custom-p-font-family,unset)"/>
              </a:rPr>
              <a:t> ilgili olarak, aşırı bir kaygı vardır.</a:t>
            </a:r>
            <a:endParaRPr lang="tr-TR" b="0" i="0" dirty="0">
              <a:solidFill>
                <a:schemeClr val="tx1">
                  <a:lumMod val="95000"/>
                </a:schemeClr>
              </a:solidFill>
              <a:effectLst/>
              <a:highlight>
                <a:srgbClr val="000080"/>
              </a:highlight>
              <a:latin typeface="var(--ricos-custom-p-font-family,unset)"/>
            </a:endParaRPr>
          </a:p>
          <a:p>
            <a:pPr algn="l" rtl="0" fontAlgn="base">
              <a:buFont typeface="Arial" panose="020B0604020202020204" pitchFamily="34" charset="0"/>
              <a:buChar char="•"/>
            </a:pPr>
            <a:r>
              <a:rPr lang="tr-TR" b="0" i="0" dirty="0">
                <a:solidFill>
                  <a:schemeClr val="tx1">
                    <a:lumMod val="95000"/>
                  </a:schemeClr>
                </a:solidFill>
                <a:effectLst/>
                <a:highlight>
                  <a:srgbClr val="000080"/>
                </a:highlight>
                <a:latin typeface="var(--ricos-custom-p-font-family,unset)"/>
              </a:rPr>
              <a:t>Kişi, </a:t>
            </a:r>
            <a:r>
              <a:rPr lang="tr-TR" b="1" i="0" dirty="0">
                <a:solidFill>
                  <a:schemeClr val="tx1">
                    <a:lumMod val="95000"/>
                  </a:schemeClr>
                </a:solidFill>
                <a:effectLst/>
                <a:highlight>
                  <a:srgbClr val="000080"/>
                </a:highlight>
                <a:latin typeface="var(--ricos-custom-p-font-family,unset)"/>
              </a:rPr>
              <a:t>endişeli düşüncelerini denetim altına almakta güçlük çeker.</a:t>
            </a:r>
            <a:endParaRPr lang="tr-TR" b="0" i="0" dirty="0">
              <a:solidFill>
                <a:schemeClr val="tx1">
                  <a:lumMod val="95000"/>
                </a:schemeClr>
              </a:solidFill>
              <a:effectLst/>
              <a:highlight>
                <a:srgbClr val="000080"/>
              </a:highlight>
              <a:latin typeface="var(--ricos-custom-p-font-family,unset)"/>
            </a:endParaRPr>
          </a:p>
          <a:p>
            <a:pPr algn="l" rtl="0" fontAlgn="base">
              <a:buFont typeface="Arial" panose="020B0604020202020204" pitchFamily="34" charset="0"/>
              <a:buChar char="•"/>
            </a:pPr>
            <a:r>
              <a:rPr lang="tr-TR" b="0" i="0" dirty="0">
                <a:solidFill>
                  <a:schemeClr val="tx1">
                    <a:lumMod val="95000"/>
                  </a:schemeClr>
                </a:solidFill>
                <a:effectLst/>
                <a:latin typeface="var(--ricos-custom-p-font-family,unset)"/>
              </a:rPr>
              <a:t>Bu kaygıya ve endişeli düşüncelere aşağıdaki altı belirtiden en az üçü eşlik eder;</a:t>
            </a:r>
          </a:p>
          <a:p>
            <a:pPr algn="l" rtl="0" fontAlgn="base">
              <a:buFont typeface="+mj-lt"/>
              <a:buAutoNum type="arabicPeriod"/>
            </a:pPr>
            <a:r>
              <a:rPr lang="tr-TR" b="0" i="0" dirty="0">
                <a:solidFill>
                  <a:schemeClr val="tx1">
                    <a:lumMod val="95000"/>
                  </a:schemeClr>
                </a:solidFill>
                <a:effectLst/>
                <a:highlight>
                  <a:srgbClr val="000080"/>
                </a:highlight>
                <a:latin typeface="var(--ricos-custom-p-font-family,unset)"/>
              </a:rPr>
              <a:t> Gergin ya da sürekli diken üzerinde olma.  </a:t>
            </a:r>
            <a:r>
              <a:rPr lang="tr-TR" b="0" i="0" dirty="0">
                <a:solidFill>
                  <a:schemeClr val="tx1">
                    <a:lumMod val="95000"/>
                  </a:schemeClr>
                </a:solidFill>
                <a:effectLst/>
                <a:latin typeface="var(--ricos-custom-p-font-family,unset)"/>
              </a:rPr>
              <a:t>               </a:t>
            </a:r>
          </a:p>
          <a:p>
            <a:pPr algn="l" rtl="0" fontAlgn="base">
              <a:buFont typeface="+mj-lt"/>
              <a:buAutoNum type="arabicPeriod"/>
            </a:pPr>
            <a:r>
              <a:rPr lang="tr-TR" b="0" i="0" dirty="0">
                <a:solidFill>
                  <a:schemeClr val="tx1">
                    <a:lumMod val="95000"/>
                  </a:schemeClr>
                </a:solidFill>
                <a:effectLst/>
                <a:latin typeface="var(--ricos-custom-p-font-family,unset)"/>
              </a:rPr>
              <a:t>Kolay yorulma                 </a:t>
            </a:r>
          </a:p>
          <a:p>
            <a:pPr algn="l" rtl="0" fontAlgn="base">
              <a:buFont typeface="+mj-lt"/>
              <a:buAutoNum type="arabicPeriod"/>
            </a:pPr>
            <a:r>
              <a:rPr lang="tr-TR" b="0" i="0" dirty="0">
                <a:solidFill>
                  <a:schemeClr val="tx1">
                    <a:lumMod val="95000"/>
                  </a:schemeClr>
                </a:solidFill>
                <a:effectLst/>
                <a:highlight>
                  <a:srgbClr val="000080"/>
                </a:highlight>
                <a:latin typeface="var(--ricos-custom-p-font-family,unset)"/>
              </a:rPr>
              <a:t>Odaklanmada güçlük çekme                </a:t>
            </a:r>
          </a:p>
          <a:p>
            <a:pPr algn="l" rtl="0" fontAlgn="base">
              <a:buFont typeface="+mj-lt"/>
              <a:buAutoNum type="arabicPeriod"/>
            </a:pPr>
            <a:r>
              <a:rPr lang="tr-TR" b="0" i="0" dirty="0">
                <a:solidFill>
                  <a:schemeClr val="tx1">
                    <a:lumMod val="95000"/>
                  </a:schemeClr>
                </a:solidFill>
                <a:effectLst/>
                <a:latin typeface="var(--ricos-custom-p-font-family,unset)"/>
              </a:rPr>
              <a:t>Kolay kızma                </a:t>
            </a:r>
          </a:p>
          <a:p>
            <a:pPr algn="l" rtl="0" fontAlgn="base">
              <a:buFont typeface="+mj-lt"/>
              <a:buAutoNum type="arabicPeriod"/>
            </a:pPr>
            <a:r>
              <a:rPr lang="tr-TR" b="0" i="0" dirty="0">
                <a:solidFill>
                  <a:schemeClr val="tx1">
                    <a:lumMod val="95000"/>
                  </a:schemeClr>
                </a:solidFill>
                <a:effectLst/>
                <a:latin typeface="var(--ricos-custom-p-font-family,unset)"/>
              </a:rPr>
              <a:t>Kas gerginliği                  </a:t>
            </a:r>
          </a:p>
          <a:p>
            <a:pPr algn="l" rtl="0" fontAlgn="base">
              <a:buFont typeface="+mj-lt"/>
              <a:buAutoNum type="arabicPeriod"/>
            </a:pPr>
            <a:r>
              <a:rPr lang="tr-TR" b="0" i="0" dirty="0">
                <a:solidFill>
                  <a:schemeClr val="tx1">
                    <a:lumMod val="95000"/>
                  </a:schemeClr>
                </a:solidFill>
                <a:effectLst/>
                <a:highlight>
                  <a:srgbClr val="000080"/>
                </a:highlight>
                <a:latin typeface="var(--ricos-custom-p-font-family,unset)"/>
              </a:rPr>
              <a:t>Uyku bozukluğu (uykuya dalmakta veya uykuyu sürdürmekte güçlük çekme)</a:t>
            </a:r>
          </a:p>
          <a:p>
            <a:pPr algn="l" rtl="0" fontAlgn="base">
              <a:buFont typeface="Arial" panose="020B0604020202020204" pitchFamily="34" charset="0"/>
              <a:buChar char="•"/>
            </a:pPr>
            <a:r>
              <a:rPr lang="tr-TR" b="0" i="0" dirty="0">
                <a:solidFill>
                  <a:schemeClr val="tx1">
                    <a:lumMod val="95000"/>
                  </a:schemeClr>
                </a:solidFill>
                <a:effectLst/>
                <a:highlight>
                  <a:srgbClr val="000080"/>
                </a:highlight>
                <a:latin typeface="var(--ricos-custom-p-font-family,unset)"/>
              </a:rPr>
              <a:t>Bu belirtiler toplumsal, işle ilgili alanlarda ya da önemli diğer işlevsellik alanlarında</a:t>
            </a:r>
            <a:r>
              <a:rPr lang="tr-TR" b="1" i="0" dirty="0">
                <a:solidFill>
                  <a:schemeClr val="tx1">
                    <a:lumMod val="95000"/>
                  </a:schemeClr>
                </a:solidFill>
                <a:effectLst/>
                <a:highlight>
                  <a:srgbClr val="000080"/>
                </a:highlight>
                <a:latin typeface="var(--ricos-custom-p-font-family,unset)"/>
              </a:rPr>
              <a:t> işlevsellikte düşmeye neden olur</a:t>
            </a:r>
            <a:endParaRPr lang="tr-TR" b="0" i="0" dirty="0">
              <a:solidFill>
                <a:schemeClr val="tx1">
                  <a:lumMod val="95000"/>
                </a:schemeClr>
              </a:solidFill>
              <a:effectLst/>
              <a:highlight>
                <a:srgbClr val="000080"/>
              </a:highlight>
              <a:latin typeface="var(--ricos-custom-p-font-family,unset)"/>
            </a:endParaRPr>
          </a:p>
          <a:p>
            <a:endParaRPr lang="tr-TR" dirty="0"/>
          </a:p>
        </p:txBody>
      </p:sp>
    </p:spTree>
    <p:extLst>
      <p:ext uri="{BB962C8B-B14F-4D97-AF65-F5344CB8AC3E}">
        <p14:creationId xmlns:p14="http://schemas.microsoft.com/office/powerpoint/2010/main" val="3029767621"/>
      </p:ext>
    </p:extLst>
  </p:cSld>
  <p:clrMapOvr>
    <a:masterClrMapping/>
  </p:clrMapOvr>
  <p:transition spd="slow">
    <p:wip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740C3B-2488-48AC-6675-BDCFDFD19FDA}"/>
              </a:ext>
            </a:extLst>
          </p:cNvPr>
          <p:cNvSpPr>
            <a:spLocks noGrp="1"/>
          </p:cNvSpPr>
          <p:nvPr>
            <p:ph type="title"/>
          </p:nvPr>
        </p:nvSpPr>
        <p:spPr/>
        <p:txBody>
          <a:bodyPr/>
          <a:lstStyle/>
          <a:p>
            <a:r>
              <a:rPr lang="tr-TR" dirty="0"/>
              <a:t>Olgu sunumu 3</a:t>
            </a:r>
          </a:p>
        </p:txBody>
      </p:sp>
      <p:sp>
        <p:nvSpPr>
          <p:cNvPr id="3" name="İçerik Yer Tutucusu 2">
            <a:extLst>
              <a:ext uri="{FF2B5EF4-FFF2-40B4-BE49-F238E27FC236}">
                <a16:creationId xmlns:a16="http://schemas.microsoft.com/office/drawing/2014/main" id="{FA53AF5F-6028-761C-A75F-3261F319CAC1}"/>
              </a:ext>
            </a:extLst>
          </p:cNvPr>
          <p:cNvSpPr>
            <a:spLocks noGrp="1"/>
          </p:cNvSpPr>
          <p:nvPr>
            <p:ph idx="1"/>
          </p:nvPr>
        </p:nvSpPr>
        <p:spPr/>
        <p:txBody>
          <a:bodyPr>
            <a:normAutofit/>
          </a:bodyPr>
          <a:lstStyle/>
          <a:p>
            <a:r>
              <a:rPr lang="tr-TR" b="1" dirty="0"/>
              <a:t>Hastaya YAB tanısı ile kademeli olarak fluoksetin 20 mg/gün başlandı. Hasta sık aralıklarla takibe alındı. </a:t>
            </a:r>
          </a:p>
          <a:p>
            <a:r>
              <a:rPr lang="tr-TR" b="1" dirty="0"/>
              <a:t>Hastayla olan bireysel terapötik görüşmelere ek olarak aile görüşmeleri yapıldı. Aile görüşmelerinde anne babanın hastanın anksiyetesini artırmada etkili olan tutumları üzerinde çalışıldı. </a:t>
            </a:r>
          </a:p>
          <a:p>
            <a:r>
              <a:rPr lang="tr-TR" b="1" dirty="0"/>
              <a:t>Tedavinin üçüncü haftasında yapılan görüşmede şikayetlerinin kısmen azaldığı ve artık uykuya daha kolay geçtiği öğrenildi. Hastada ilaçlara bağlı herhangi bir yan etki gelişmedi. </a:t>
            </a:r>
          </a:p>
        </p:txBody>
      </p:sp>
    </p:spTree>
    <p:extLst>
      <p:ext uri="{BB962C8B-B14F-4D97-AF65-F5344CB8AC3E}">
        <p14:creationId xmlns:p14="http://schemas.microsoft.com/office/powerpoint/2010/main" val="4007636907"/>
      </p:ext>
    </p:extLst>
  </p:cSld>
  <p:clrMapOvr>
    <a:masterClrMapping/>
  </p:clrMapOvr>
  <p:transition spd="slow">
    <p:wip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937B94-F71C-A730-11FB-C885BFFE9DC4}"/>
              </a:ext>
            </a:extLst>
          </p:cNvPr>
          <p:cNvSpPr>
            <a:spLocks noGrp="1"/>
          </p:cNvSpPr>
          <p:nvPr>
            <p:ph type="title"/>
          </p:nvPr>
        </p:nvSpPr>
        <p:spPr>
          <a:xfrm>
            <a:off x="1259382" y="1266070"/>
            <a:ext cx="10026650" cy="655637"/>
          </a:xfrm>
        </p:spPr>
        <p:txBody>
          <a:bodyPr/>
          <a:lstStyle/>
          <a:p>
            <a:r>
              <a:rPr lang="tr-TR" dirty="0"/>
              <a:t>Olgu sunumu 3</a:t>
            </a:r>
          </a:p>
        </p:txBody>
      </p:sp>
      <p:sp>
        <p:nvSpPr>
          <p:cNvPr id="3" name="İçerik Yer Tutucusu 2">
            <a:extLst>
              <a:ext uri="{FF2B5EF4-FFF2-40B4-BE49-F238E27FC236}">
                <a16:creationId xmlns:a16="http://schemas.microsoft.com/office/drawing/2014/main" id="{BCF73443-3421-EF55-8AA3-EC63D5819B0E}"/>
              </a:ext>
            </a:extLst>
          </p:cNvPr>
          <p:cNvSpPr>
            <a:spLocks noGrp="1"/>
          </p:cNvSpPr>
          <p:nvPr>
            <p:ph idx="1"/>
          </p:nvPr>
        </p:nvSpPr>
        <p:spPr/>
        <p:txBody>
          <a:bodyPr>
            <a:normAutofit/>
          </a:bodyPr>
          <a:lstStyle/>
          <a:p>
            <a:endParaRPr lang="tr-TR" b="1" dirty="0"/>
          </a:p>
          <a:p>
            <a:r>
              <a:rPr lang="tr-TR" b="1" dirty="0"/>
              <a:t>Hastanın yaşı, muhakeme yeteneği, klinik psikolog ve psikiyatristle olan ilişkisi, tedaviye uyumu göz önüne alınarak BDT’ye uygun olduğu kanaatine varıldı. </a:t>
            </a:r>
          </a:p>
          <a:p>
            <a:r>
              <a:rPr lang="tr-TR" b="1" dirty="0"/>
              <a:t>Yaklaşık 16 haftalık BDT sonrasında hastanın çocuklar için olan Sürekli Kaygı </a:t>
            </a:r>
            <a:r>
              <a:rPr lang="tr-TR" b="1" dirty="0" err="1"/>
              <a:t>Ölçeği’nden</a:t>
            </a:r>
            <a:r>
              <a:rPr lang="tr-TR" b="1" dirty="0"/>
              <a:t>  alınan puanında dramatik bir düşüş olduğu gözlendikten sonra tedavinin sonlandırılmasına karar verildi.</a:t>
            </a:r>
          </a:p>
        </p:txBody>
      </p:sp>
    </p:spTree>
    <p:extLst>
      <p:ext uri="{BB962C8B-B14F-4D97-AF65-F5344CB8AC3E}">
        <p14:creationId xmlns:p14="http://schemas.microsoft.com/office/powerpoint/2010/main" val="70811785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03BA5E-C364-3874-46D7-C9DF76C847C0}"/>
              </a:ext>
            </a:extLst>
          </p:cNvPr>
          <p:cNvSpPr>
            <a:spLocks noGrp="1"/>
          </p:cNvSpPr>
          <p:nvPr>
            <p:ph type="title"/>
          </p:nvPr>
        </p:nvSpPr>
        <p:spPr/>
        <p:txBody>
          <a:bodyPr/>
          <a:lstStyle/>
          <a:p>
            <a:r>
              <a:rPr lang="tr-TR" dirty="0"/>
              <a:t>tanım</a:t>
            </a:r>
          </a:p>
        </p:txBody>
      </p:sp>
      <p:sp>
        <p:nvSpPr>
          <p:cNvPr id="3" name="İçerik Yer Tutucusu 2">
            <a:extLst>
              <a:ext uri="{FF2B5EF4-FFF2-40B4-BE49-F238E27FC236}">
                <a16:creationId xmlns:a16="http://schemas.microsoft.com/office/drawing/2014/main" id="{71B29E1C-43B8-3E61-5ECF-52EA8F349D4F}"/>
              </a:ext>
            </a:extLst>
          </p:cNvPr>
          <p:cNvSpPr>
            <a:spLocks noGrp="1"/>
          </p:cNvSpPr>
          <p:nvPr>
            <p:ph idx="1"/>
          </p:nvPr>
        </p:nvSpPr>
        <p:spPr>
          <a:xfrm>
            <a:off x="734726" y="2045533"/>
            <a:ext cx="10026650" cy="3978275"/>
          </a:xfrm>
        </p:spPr>
        <p:txBody>
          <a:bodyPr/>
          <a:lstStyle/>
          <a:p>
            <a:pPr algn="l">
              <a:buFont typeface="Arial" panose="020B0604020202020204" pitchFamily="34" charset="0"/>
              <a:buChar char="•"/>
            </a:pPr>
            <a:r>
              <a:rPr lang="tr-TR" sz="2400" b="0" i="0" dirty="0">
                <a:solidFill>
                  <a:schemeClr val="tx1"/>
                </a:solidFill>
                <a:effectLst/>
                <a:latin typeface="tahoma" panose="020B0604030504040204" pitchFamily="34" charset="0"/>
              </a:rPr>
              <a:t>Anksiyeteye katlanılamıyor, işlevsellik bozuluyorsa ve kişinin verimi düşüyorsa,</a:t>
            </a:r>
          </a:p>
          <a:p>
            <a:pPr algn="l">
              <a:buFont typeface="Arial" panose="020B0604020202020204" pitchFamily="34" charset="0"/>
              <a:buChar char="•"/>
            </a:pPr>
            <a:r>
              <a:rPr lang="tr-TR" sz="2400" b="0" i="0" dirty="0">
                <a:solidFill>
                  <a:schemeClr val="tx1"/>
                </a:solidFill>
                <a:effectLst/>
                <a:latin typeface="tahoma" panose="020B0604030504040204" pitchFamily="34" charset="0"/>
              </a:rPr>
              <a:t>Kişi kendi, kendini tedaviye çalışıyorsa, örneğin; sıkıntı gidermek için alkole başvuruyor ya da kendi başına ilaç kullanıyorsa </a:t>
            </a:r>
            <a:r>
              <a:rPr lang="tr-TR" sz="2400" b="1" i="0" u="sng" dirty="0">
                <a:solidFill>
                  <a:schemeClr val="tx1"/>
                </a:solidFill>
                <a:effectLst/>
                <a:latin typeface="tahoma" panose="020B0604030504040204" pitchFamily="34" charset="0"/>
              </a:rPr>
              <a:t>anksiyete anormal hale gelmiş demektir</a:t>
            </a:r>
            <a:r>
              <a:rPr lang="tr-TR" sz="2400" b="0" i="0" u="sng" dirty="0">
                <a:solidFill>
                  <a:schemeClr val="tx1"/>
                </a:solidFill>
                <a:effectLst/>
                <a:latin typeface="tahoma" panose="020B0604030504040204" pitchFamily="34" charset="0"/>
              </a:rPr>
              <a:t>.</a:t>
            </a:r>
            <a:r>
              <a:rPr lang="tr-TR" sz="2400" b="0" i="0" dirty="0">
                <a:solidFill>
                  <a:schemeClr val="tx1"/>
                </a:solidFill>
                <a:effectLst/>
                <a:latin typeface="tahoma" panose="020B0604030504040204" pitchFamily="34" charset="0"/>
              </a:rPr>
              <a:t> </a:t>
            </a:r>
          </a:p>
          <a:p>
            <a:pPr marL="0" indent="0" algn="l">
              <a:buNone/>
            </a:pPr>
            <a:endParaRPr lang="tr-TR" b="0" i="0" dirty="0">
              <a:solidFill>
                <a:srgbClr val="636363"/>
              </a:solidFill>
              <a:effectLst/>
              <a:latin typeface="tahoma" panose="020B0604030504040204" pitchFamily="34" charset="0"/>
            </a:endParaRPr>
          </a:p>
          <a:p>
            <a:endParaRPr lang="tr-TR" dirty="0"/>
          </a:p>
        </p:txBody>
      </p:sp>
    </p:spTree>
    <p:extLst>
      <p:ext uri="{BB962C8B-B14F-4D97-AF65-F5344CB8AC3E}">
        <p14:creationId xmlns:p14="http://schemas.microsoft.com/office/powerpoint/2010/main" val="2229438112"/>
      </p:ext>
    </p:extLst>
  </p:cSld>
  <p:clrMapOvr>
    <a:masterClrMapping/>
  </p:clrMapOvr>
  <p:transition spd="slow">
    <p:wip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7AFDDA-6775-614A-F1DF-1D3DA5CA264B}"/>
              </a:ext>
            </a:extLst>
          </p:cNvPr>
          <p:cNvSpPr>
            <a:spLocks noGrp="1"/>
          </p:cNvSpPr>
          <p:nvPr>
            <p:ph type="title"/>
          </p:nvPr>
        </p:nvSpPr>
        <p:spPr/>
        <p:txBody>
          <a:bodyPr/>
          <a:lstStyle/>
          <a:p>
            <a:r>
              <a:rPr lang="tr-TR" dirty="0"/>
              <a:t>OLGU SUNUMU 4</a:t>
            </a:r>
          </a:p>
        </p:txBody>
      </p:sp>
      <p:sp>
        <p:nvSpPr>
          <p:cNvPr id="3" name="İçerik Yer Tutucusu 2">
            <a:extLst>
              <a:ext uri="{FF2B5EF4-FFF2-40B4-BE49-F238E27FC236}">
                <a16:creationId xmlns:a16="http://schemas.microsoft.com/office/drawing/2014/main" id="{71BF0194-3B07-D927-4A13-08AB5CEDC352}"/>
              </a:ext>
            </a:extLst>
          </p:cNvPr>
          <p:cNvSpPr>
            <a:spLocks noGrp="1"/>
          </p:cNvSpPr>
          <p:nvPr>
            <p:ph idx="1"/>
          </p:nvPr>
        </p:nvSpPr>
        <p:spPr/>
        <p:txBody>
          <a:bodyPr>
            <a:normAutofit/>
          </a:bodyPr>
          <a:lstStyle/>
          <a:p>
            <a:r>
              <a:rPr lang="tr-TR" dirty="0"/>
              <a:t>19 yaşında, meslek lisesi mezunu olan erkek danışan, 1,85 boylarında, uygun kilodadır ve öz bakımı yerindedir. Bir önceki yıl istediği bölüme yerleşemediği için, üniversite giriş sınavına hazırlanmakta, kursa gitmektedir. Babasını 1 buçuk yıl önce kalp krizi nedeni ile kaybetmiştir. Annesi ve ağabeyi ile yaşamaktadır. </a:t>
            </a:r>
          </a:p>
        </p:txBody>
      </p:sp>
    </p:spTree>
    <p:extLst>
      <p:ext uri="{BB962C8B-B14F-4D97-AF65-F5344CB8AC3E}">
        <p14:creationId xmlns:p14="http://schemas.microsoft.com/office/powerpoint/2010/main" val="2787559533"/>
      </p:ext>
    </p:extLst>
  </p:cSld>
  <p:clrMapOvr>
    <a:masterClrMapping/>
  </p:clrMapOvr>
  <p:transition spd="slow">
    <p:wip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86B57C7-3EEE-6FBE-CD3A-4AE905FFB8C0}"/>
              </a:ext>
            </a:extLst>
          </p:cNvPr>
          <p:cNvSpPr>
            <a:spLocks noGrp="1"/>
          </p:cNvSpPr>
          <p:nvPr>
            <p:ph type="title"/>
          </p:nvPr>
        </p:nvSpPr>
        <p:spPr/>
        <p:txBody>
          <a:bodyPr/>
          <a:lstStyle/>
          <a:p>
            <a:r>
              <a:rPr lang="tr-TR" dirty="0"/>
              <a:t>OLGU SUNUMU 4</a:t>
            </a:r>
          </a:p>
        </p:txBody>
      </p:sp>
      <p:sp>
        <p:nvSpPr>
          <p:cNvPr id="3" name="İçerik Yer Tutucusu 2">
            <a:extLst>
              <a:ext uri="{FF2B5EF4-FFF2-40B4-BE49-F238E27FC236}">
                <a16:creationId xmlns:a16="http://schemas.microsoft.com/office/drawing/2014/main" id="{28724EB8-2A4D-4F31-A697-CED1D8EA9D77}"/>
              </a:ext>
            </a:extLst>
          </p:cNvPr>
          <p:cNvSpPr>
            <a:spLocks noGrp="1"/>
          </p:cNvSpPr>
          <p:nvPr>
            <p:ph idx="1"/>
          </p:nvPr>
        </p:nvSpPr>
        <p:spPr/>
        <p:txBody>
          <a:bodyPr/>
          <a:lstStyle/>
          <a:p>
            <a:r>
              <a:rPr lang="tr-TR" dirty="0"/>
              <a:t>Danışanın arkadaşları, annesi ve ağabeyi ile ilişkilerinin “iyi” olduğu bilgisi alınmıştır. Annesi ve ağabeyinin duyguları ifade etme, derin duyguları konuşma anlamında çekingen ve kaçınmacı olduğunu söylemiş; kendisini ise “sosyal ancak biraz çekingen biri” olarak tanımlamıştır. Klinik gözlem, danışanın kendisi ile ilgili bu anlatımını desteklemiştir. Eğitim hayatında uyumlu olduğu, öğretmenleriyle arasının iyi olduğu, ancak “çok çalışkan” olmadığı bilgileri alınmıştır. Arkadaş çevresinde “sevilen birisi” olduğunu ifade etmiştir</a:t>
            </a:r>
          </a:p>
          <a:p>
            <a:endParaRPr lang="tr-TR" dirty="0"/>
          </a:p>
        </p:txBody>
      </p:sp>
    </p:spTree>
    <p:extLst>
      <p:ext uri="{BB962C8B-B14F-4D97-AF65-F5344CB8AC3E}">
        <p14:creationId xmlns:p14="http://schemas.microsoft.com/office/powerpoint/2010/main" val="2453091960"/>
      </p:ext>
    </p:extLst>
  </p:cSld>
  <p:clrMapOvr>
    <a:masterClrMapping/>
  </p:clrMapOvr>
  <p:transition spd="slow">
    <p:wip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FC58B2-BA62-78D2-3BBC-D7590E5E5686}"/>
              </a:ext>
            </a:extLst>
          </p:cNvPr>
          <p:cNvSpPr>
            <a:spLocks noGrp="1"/>
          </p:cNvSpPr>
          <p:nvPr>
            <p:ph type="title"/>
          </p:nvPr>
        </p:nvSpPr>
        <p:spPr/>
        <p:txBody>
          <a:bodyPr/>
          <a:lstStyle/>
          <a:p>
            <a:r>
              <a:rPr lang="tr-TR" dirty="0"/>
              <a:t>OLGU SUNUMU 4</a:t>
            </a:r>
          </a:p>
        </p:txBody>
      </p:sp>
      <p:sp>
        <p:nvSpPr>
          <p:cNvPr id="3" name="İçerik Yer Tutucusu 2">
            <a:extLst>
              <a:ext uri="{FF2B5EF4-FFF2-40B4-BE49-F238E27FC236}">
                <a16:creationId xmlns:a16="http://schemas.microsoft.com/office/drawing/2014/main" id="{E8A523C5-414C-1FE4-DD4D-2EEA4CE41DC0}"/>
              </a:ext>
            </a:extLst>
          </p:cNvPr>
          <p:cNvSpPr>
            <a:spLocks noGrp="1"/>
          </p:cNvSpPr>
          <p:nvPr>
            <p:ph idx="1"/>
          </p:nvPr>
        </p:nvSpPr>
        <p:spPr/>
        <p:txBody>
          <a:bodyPr/>
          <a:lstStyle/>
          <a:p>
            <a:r>
              <a:rPr lang="tr-TR" dirty="0"/>
              <a:t>Geliş nedeni bir yıl bir aydır devam eden çarpıntıları, daralma, boğulma hissi, babasının ölümü sırasında babasıyla yalnız olması ve bu sırada yaşadığı çaresizlik, yoğun korku ve endişe duyguları, evde yalnız kalmaktan korkma ve kaçınma olarak tarif etmiştir. </a:t>
            </a:r>
          </a:p>
          <a:p>
            <a:r>
              <a:rPr lang="tr-TR" dirty="0"/>
              <a:t>Hasta kalp krizi geçirebileceğini ve kalbinde bir sorun olabileceğini ifade ederek 5 kez kardiyoloğa gittiğini, gittiği tüm doktorlardan kalbinde bir sorun olmadığı bilgisini aldığını, bunun üzerine şiddeti ve sıklığı azalsa çarpıntılarının hala devam ettiğini ifade etmiştir.</a:t>
            </a:r>
          </a:p>
        </p:txBody>
      </p:sp>
    </p:spTree>
    <p:extLst>
      <p:ext uri="{BB962C8B-B14F-4D97-AF65-F5344CB8AC3E}">
        <p14:creationId xmlns:p14="http://schemas.microsoft.com/office/powerpoint/2010/main" val="2499332055"/>
      </p:ext>
    </p:extLst>
  </p:cSld>
  <p:clrMapOvr>
    <a:masterClrMapping/>
  </p:clrMapOvr>
  <p:transition spd="slow">
    <p:wip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9184834-60B2-A690-587B-4C7EDC008B2A}"/>
              </a:ext>
            </a:extLst>
          </p:cNvPr>
          <p:cNvSpPr>
            <a:spLocks noGrp="1"/>
          </p:cNvSpPr>
          <p:nvPr>
            <p:ph type="title"/>
          </p:nvPr>
        </p:nvSpPr>
        <p:spPr>
          <a:xfrm>
            <a:off x="1319343" y="1089025"/>
            <a:ext cx="10026650" cy="655637"/>
          </a:xfrm>
        </p:spPr>
        <p:txBody>
          <a:bodyPr/>
          <a:lstStyle/>
          <a:p>
            <a:r>
              <a:rPr lang="tr-TR" dirty="0"/>
              <a:t>OLGU SUNUMU 4</a:t>
            </a:r>
          </a:p>
        </p:txBody>
      </p:sp>
      <p:sp>
        <p:nvSpPr>
          <p:cNvPr id="3" name="İçerik Yer Tutucusu 2">
            <a:extLst>
              <a:ext uri="{FF2B5EF4-FFF2-40B4-BE49-F238E27FC236}">
                <a16:creationId xmlns:a16="http://schemas.microsoft.com/office/drawing/2014/main" id="{F65F52A5-8C86-1CB1-8C10-B1B0FA3DB459}"/>
              </a:ext>
            </a:extLst>
          </p:cNvPr>
          <p:cNvSpPr>
            <a:spLocks noGrp="1"/>
          </p:cNvSpPr>
          <p:nvPr>
            <p:ph idx="1"/>
          </p:nvPr>
        </p:nvSpPr>
        <p:spPr/>
        <p:txBody>
          <a:bodyPr/>
          <a:lstStyle/>
          <a:p>
            <a:r>
              <a:rPr lang="tr-TR" dirty="0"/>
              <a:t>İlk çarpıntı atağını, babasının ölümünden 2 ay sonra geçirdiğini, midesinin bulanarak başının döndüğünü, uyuşmalarının olduğunu ve ailesine ambulansı aramalarını söylediğini aktarmıştır.</a:t>
            </a:r>
          </a:p>
          <a:p>
            <a:r>
              <a:rPr lang="tr-TR" dirty="0"/>
              <a:t>Bu atakları, günde ortalama 3 kez yaşadığını ifade etmiştir. Şikayetleri ilk başladığında “Şuan kalp krizi geçiriyorum” düşüncesinin aklından geçtiğini söylemiştir.</a:t>
            </a:r>
          </a:p>
          <a:p>
            <a:endParaRPr lang="tr-TR" dirty="0"/>
          </a:p>
        </p:txBody>
      </p:sp>
    </p:spTree>
    <p:extLst>
      <p:ext uri="{BB962C8B-B14F-4D97-AF65-F5344CB8AC3E}">
        <p14:creationId xmlns:p14="http://schemas.microsoft.com/office/powerpoint/2010/main" val="203191565"/>
      </p:ext>
    </p:extLst>
  </p:cSld>
  <p:clrMapOvr>
    <a:masterClrMapping/>
  </p:clrMapOvr>
  <p:transition spd="slow">
    <p:wip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429043-BD9E-EDF9-A6A6-FFD29B6BD9F9}"/>
              </a:ext>
            </a:extLst>
          </p:cNvPr>
          <p:cNvSpPr>
            <a:spLocks noGrp="1"/>
          </p:cNvSpPr>
          <p:nvPr>
            <p:ph type="title"/>
          </p:nvPr>
        </p:nvSpPr>
        <p:spPr>
          <a:xfrm>
            <a:off x="1082675" y="268627"/>
            <a:ext cx="10026650" cy="655637"/>
          </a:xfrm>
        </p:spPr>
        <p:txBody>
          <a:bodyPr/>
          <a:lstStyle/>
          <a:p>
            <a:r>
              <a:rPr lang="tr-TR" dirty="0"/>
              <a:t>Tanı: panik bozukluğu</a:t>
            </a:r>
          </a:p>
        </p:txBody>
      </p:sp>
      <p:sp>
        <p:nvSpPr>
          <p:cNvPr id="3" name="İçerik Yer Tutucusu 2">
            <a:extLst>
              <a:ext uri="{FF2B5EF4-FFF2-40B4-BE49-F238E27FC236}">
                <a16:creationId xmlns:a16="http://schemas.microsoft.com/office/drawing/2014/main" id="{1882A5EF-D5BB-03EA-95F5-D6F6BB61032A}"/>
              </a:ext>
            </a:extLst>
          </p:cNvPr>
          <p:cNvSpPr>
            <a:spLocks noGrp="1"/>
          </p:cNvSpPr>
          <p:nvPr>
            <p:ph idx="1"/>
          </p:nvPr>
        </p:nvSpPr>
        <p:spPr>
          <a:xfrm>
            <a:off x="659566" y="749508"/>
            <a:ext cx="11317573" cy="5846762"/>
          </a:xfrm>
        </p:spPr>
        <p:txBody>
          <a:bodyPr>
            <a:normAutofit fontScale="47500" lnSpcReduction="20000"/>
          </a:bodyPr>
          <a:lstStyle/>
          <a:p>
            <a:pPr algn="l"/>
            <a:r>
              <a:rPr lang="tr-TR" sz="3500" b="0" i="0" dirty="0">
                <a:solidFill>
                  <a:schemeClr val="tx1">
                    <a:lumMod val="95000"/>
                  </a:schemeClr>
                </a:solidFill>
                <a:effectLst/>
                <a:latin typeface="Roboto" panose="02000000000000000000" pitchFamily="2" charset="0"/>
              </a:rPr>
              <a:t>A. Dakikalar içinde doruğa ulaşan ve o sırada aşağıdaki belirtilerden dördünün (ya da çoğunun) ortaya çıktığı, birden yoğun bir korku yaşanan bir durumdur:</a:t>
            </a:r>
          </a:p>
          <a:p>
            <a:pPr algn="l">
              <a:buFont typeface="+mj-lt"/>
              <a:buAutoNum type="arabicPeriod"/>
            </a:pPr>
            <a:r>
              <a:rPr lang="tr-TR" sz="3500" b="0" i="0" dirty="0">
                <a:solidFill>
                  <a:schemeClr val="tx1">
                    <a:lumMod val="95000"/>
                  </a:schemeClr>
                </a:solidFill>
                <a:effectLst/>
                <a:highlight>
                  <a:srgbClr val="000080"/>
                </a:highlight>
                <a:latin typeface="Roboto" panose="02000000000000000000" pitchFamily="2" charset="0"/>
              </a:rPr>
              <a:t>Çarpıntı, kalbin küt küt atması ya da kalp hızının artması</a:t>
            </a:r>
          </a:p>
          <a:p>
            <a:pPr algn="l">
              <a:buFont typeface="+mj-lt"/>
              <a:buAutoNum type="arabicPeriod"/>
            </a:pPr>
            <a:r>
              <a:rPr lang="tr-TR" sz="3500" b="0" i="0" dirty="0">
                <a:solidFill>
                  <a:schemeClr val="tx1">
                    <a:lumMod val="95000"/>
                  </a:schemeClr>
                </a:solidFill>
                <a:effectLst/>
                <a:latin typeface="Roboto" panose="02000000000000000000" pitchFamily="2" charset="0"/>
              </a:rPr>
              <a:t>Terleme</a:t>
            </a:r>
          </a:p>
          <a:p>
            <a:pPr algn="l">
              <a:buFont typeface="+mj-lt"/>
              <a:buAutoNum type="arabicPeriod"/>
            </a:pPr>
            <a:r>
              <a:rPr lang="tr-TR" sz="3500" b="0" i="0" dirty="0">
                <a:solidFill>
                  <a:schemeClr val="tx1">
                    <a:lumMod val="95000"/>
                  </a:schemeClr>
                </a:solidFill>
                <a:effectLst/>
                <a:latin typeface="Roboto" panose="02000000000000000000" pitchFamily="2" charset="0"/>
              </a:rPr>
              <a:t>Titreme ya da sarsılma</a:t>
            </a:r>
          </a:p>
          <a:p>
            <a:pPr algn="l">
              <a:buFont typeface="+mj-lt"/>
              <a:buAutoNum type="arabicPeriod"/>
            </a:pPr>
            <a:r>
              <a:rPr lang="tr-TR" sz="3500" b="0" i="0" dirty="0">
                <a:solidFill>
                  <a:schemeClr val="tx1">
                    <a:lumMod val="95000"/>
                  </a:schemeClr>
                </a:solidFill>
                <a:effectLst/>
                <a:highlight>
                  <a:srgbClr val="000080"/>
                </a:highlight>
                <a:latin typeface="Roboto" panose="02000000000000000000" pitchFamily="2" charset="0"/>
              </a:rPr>
              <a:t>Soluğun daraldığı ya da boğuluyor gibi olma durumu</a:t>
            </a:r>
          </a:p>
          <a:p>
            <a:pPr algn="l">
              <a:buFont typeface="+mj-lt"/>
              <a:buAutoNum type="arabicPeriod"/>
            </a:pPr>
            <a:r>
              <a:rPr lang="tr-TR" sz="3500" b="0" i="0" dirty="0">
                <a:solidFill>
                  <a:schemeClr val="tx1">
                    <a:lumMod val="95000"/>
                  </a:schemeClr>
                </a:solidFill>
                <a:effectLst/>
                <a:highlight>
                  <a:srgbClr val="000080"/>
                </a:highlight>
                <a:latin typeface="Roboto" panose="02000000000000000000" pitchFamily="2" charset="0"/>
              </a:rPr>
              <a:t>Soluğun tıkanması durumu</a:t>
            </a:r>
          </a:p>
          <a:p>
            <a:pPr algn="l">
              <a:buFont typeface="+mj-lt"/>
              <a:buAutoNum type="arabicPeriod"/>
            </a:pPr>
            <a:r>
              <a:rPr lang="tr-TR" sz="3500" b="0" i="0" dirty="0">
                <a:solidFill>
                  <a:schemeClr val="tx1">
                    <a:lumMod val="95000"/>
                  </a:schemeClr>
                </a:solidFill>
                <a:effectLst/>
                <a:highlight>
                  <a:srgbClr val="000080"/>
                </a:highlight>
                <a:latin typeface="Roboto" panose="02000000000000000000" pitchFamily="2" charset="0"/>
              </a:rPr>
              <a:t>Göğüs ağrısı ya da göğüste sıkışma</a:t>
            </a:r>
          </a:p>
          <a:p>
            <a:pPr algn="l">
              <a:buFont typeface="+mj-lt"/>
              <a:buAutoNum type="arabicPeriod"/>
            </a:pPr>
            <a:r>
              <a:rPr lang="tr-TR" sz="3500" b="0" i="0" dirty="0">
                <a:solidFill>
                  <a:schemeClr val="tx1">
                    <a:lumMod val="95000"/>
                  </a:schemeClr>
                </a:solidFill>
                <a:effectLst/>
                <a:highlight>
                  <a:srgbClr val="000080"/>
                </a:highlight>
                <a:latin typeface="Roboto" panose="02000000000000000000" pitchFamily="2" charset="0"/>
              </a:rPr>
              <a:t>Bulantı ya da karın ağrısı</a:t>
            </a:r>
          </a:p>
          <a:p>
            <a:pPr algn="l">
              <a:buFont typeface="+mj-lt"/>
              <a:buAutoNum type="arabicPeriod"/>
            </a:pPr>
            <a:r>
              <a:rPr lang="tr-TR" sz="3500" b="0" i="0" dirty="0">
                <a:solidFill>
                  <a:schemeClr val="tx1">
                    <a:lumMod val="95000"/>
                  </a:schemeClr>
                </a:solidFill>
                <a:effectLst/>
                <a:highlight>
                  <a:srgbClr val="000080"/>
                </a:highlight>
                <a:latin typeface="Roboto" panose="02000000000000000000" pitchFamily="2" charset="0"/>
              </a:rPr>
              <a:t>Baş dönmesi, ayakta duramama, sersemlik ya da bayılacak gibi olma durumu</a:t>
            </a:r>
          </a:p>
          <a:p>
            <a:pPr algn="l">
              <a:buFont typeface="+mj-lt"/>
              <a:buAutoNum type="arabicPeriod"/>
            </a:pPr>
            <a:r>
              <a:rPr lang="tr-TR" sz="3500" b="0" i="0" dirty="0">
                <a:solidFill>
                  <a:schemeClr val="tx1">
                    <a:lumMod val="95000"/>
                  </a:schemeClr>
                </a:solidFill>
                <a:effectLst/>
                <a:latin typeface="Roboto" panose="02000000000000000000" pitchFamily="2" charset="0"/>
              </a:rPr>
              <a:t>Terleme, titreme, ürperme ya da ateş basması durumu</a:t>
            </a:r>
          </a:p>
          <a:p>
            <a:pPr algn="l">
              <a:buFont typeface="+mj-lt"/>
              <a:buAutoNum type="arabicPeriod"/>
            </a:pPr>
            <a:r>
              <a:rPr lang="tr-TR" sz="3500" b="0" i="0" dirty="0">
                <a:solidFill>
                  <a:schemeClr val="tx1">
                    <a:lumMod val="95000"/>
                  </a:schemeClr>
                </a:solidFill>
                <a:effectLst/>
                <a:latin typeface="Roboto" panose="02000000000000000000" pitchFamily="2" charset="0"/>
              </a:rPr>
              <a:t>Uyuşmalar</a:t>
            </a:r>
          </a:p>
          <a:p>
            <a:pPr algn="l">
              <a:buFont typeface="+mj-lt"/>
              <a:buAutoNum type="arabicPeriod"/>
            </a:pPr>
            <a:r>
              <a:rPr lang="tr-TR" sz="3500" b="0" i="0" dirty="0" err="1">
                <a:solidFill>
                  <a:schemeClr val="tx1">
                    <a:lumMod val="95000"/>
                  </a:schemeClr>
                </a:solidFill>
                <a:effectLst/>
                <a:latin typeface="Roboto" panose="02000000000000000000" pitchFamily="2" charset="0"/>
              </a:rPr>
              <a:t>Gerçekdışılık</a:t>
            </a:r>
            <a:r>
              <a:rPr lang="tr-TR" sz="3500" b="0" i="0" dirty="0">
                <a:solidFill>
                  <a:schemeClr val="tx1">
                    <a:lumMod val="95000"/>
                  </a:schemeClr>
                </a:solidFill>
                <a:effectLst/>
                <a:latin typeface="Roboto" panose="02000000000000000000" pitchFamily="2" charset="0"/>
              </a:rPr>
              <a:t> (kendinden kopma ya da yabancılaşma durumu)</a:t>
            </a:r>
          </a:p>
          <a:p>
            <a:pPr algn="l">
              <a:buFont typeface="+mj-lt"/>
              <a:buAutoNum type="arabicPeriod"/>
            </a:pPr>
            <a:r>
              <a:rPr lang="tr-TR" sz="3500" b="0" i="0" dirty="0">
                <a:solidFill>
                  <a:schemeClr val="tx1">
                    <a:lumMod val="95000"/>
                  </a:schemeClr>
                </a:solidFill>
                <a:effectLst/>
                <a:latin typeface="Roboto" panose="02000000000000000000" pitchFamily="2" charset="0"/>
              </a:rPr>
              <a:t>Denetimi yitirme ya da çıldırma korkusu</a:t>
            </a:r>
          </a:p>
          <a:p>
            <a:pPr algn="l">
              <a:buFont typeface="+mj-lt"/>
              <a:buAutoNum type="arabicPeriod"/>
            </a:pPr>
            <a:r>
              <a:rPr lang="tr-TR" sz="3500" b="0" i="0" dirty="0">
                <a:solidFill>
                  <a:schemeClr val="tx1">
                    <a:lumMod val="95000"/>
                  </a:schemeClr>
                </a:solidFill>
                <a:effectLst/>
                <a:highlight>
                  <a:srgbClr val="000080"/>
                </a:highlight>
                <a:latin typeface="Roboto" panose="02000000000000000000" pitchFamily="2" charset="0"/>
              </a:rPr>
              <a:t>Ölüm korkusu</a:t>
            </a:r>
          </a:p>
          <a:p>
            <a:endParaRPr lang="tr-TR" dirty="0"/>
          </a:p>
        </p:txBody>
      </p:sp>
    </p:spTree>
    <p:extLst>
      <p:ext uri="{BB962C8B-B14F-4D97-AF65-F5344CB8AC3E}">
        <p14:creationId xmlns:p14="http://schemas.microsoft.com/office/powerpoint/2010/main" val="4152798269"/>
      </p:ext>
    </p:extLst>
  </p:cSld>
  <p:clrMapOvr>
    <a:masterClrMapping/>
  </p:clrMapOvr>
  <p:transition spd="slow">
    <p:wip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916F0F-A32D-CD76-1BBF-95F73B8F0F77}"/>
              </a:ext>
            </a:extLst>
          </p:cNvPr>
          <p:cNvSpPr>
            <a:spLocks noGrp="1"/>
          </p:cNvSpPr>
          <p:nvPr>
            <p:ph type="title"/>
          </p:nvPr>
        </p:nvSpPr>
        <p:spPr/>
        <p:txBody>
          <a:bodyPr/>
          <a:lstStyle/>
          <a:p>
            <a:r>
              <a:rPr lang="tr-TR" dirty="0"/>
              <a:t>Tanı: panik bozukluğu</a:t>
            </a:r>
          </a:p>
        </p:txBody>
      </p:sp>
      <p:sp>
        <p:nvSpPr>
          <p:cNvPr id="3" name="İçerik Yer Tutucusu 2">
            <a:extLst>
              <a:ext uri="{FF2B5EF4-FFF2-40B4-BE49-F238E27FC236}">
                <a16:creationId xmlns:a16="http://schemas.microsoft.com/office/drawing/2014/main" id="{DAF856BA-65C9-5067-5383-F6526B59BA29}"/>
              </a:ext>
            </a:extLst>
          </p:cNvPr>
          <p:cNvSpPr>
            <a:spLocks noGrp="1"/>
          </p:cNvSpPr>
          <p:nvPr>
            <p:ph idx="1"/>
          </p:nvPr>
        </p:nvSpPr>
        <p:spPr/>
        <p:txBody>
          <a:bodyPr>
            <a:normAutofit fontScale="92500" lnSpcReduction="10000"/>
          </a:bodyPr>
          <a:lstStyle/>
          <a:p>
            <a:pPr algn="l"/>
            <a:r>
              <a:rPr lang="tr-TR" b="0" i="0" dirty="0">
                <a:solidFill>
                  <a:schemeClr val="tx1">
                    <a:lumMod val="95000"/>
                  </a:schemeClr>
                </a:solidFill>
                <a:effectLst/>
                <a:latin typeface="Roboto" panose="02000000000000000000" pitchFamily="2" charset="0"/>
              </a:rPr>
              <a:t>B. </a:t>
            </a:r>
            <a:r>
              <a:rPr lang="tr-TR" b="0" i="0" dirty="0">
                <a:solidFill>
                  <a:schemeClr val="tx1">
                    <a:lumMod val="95000"/>
                  </a:schemeClr>
                </a:solidFill>
                <a:effectLst/>
                <a:highlight>
                  <a:srgbClr val="000080"/>
                </a:highlight>
                <a:latin typeface="Roboto" panose="02000000000000000000" pitchFamily="2" charset="0"/>
              </a:rPr>
              <a:t>Ataklardan en az birinden sonra, diğerlerinden biri ya da her ikisi de bir ay( ya da daha uzun bir süreyle) olur:</a:t>
            </a:r>
          </a:p>
          <a:p>
            <a:pPr algn="l"/>
            <a:r>
              <a:rPr lang="tr-TR" b="0" i="0" dirty="0">
                <a:solidFill>
                  <a:schemeClr val="tx1">
                    <a:lumMod val="95000"/>
                  </a:schemeClr>
                </a:solidFill>
                <a:effectLst/>
                <a:latin typeface="Roboto" panose="02000000000000000000" pitchFamily="2" charset="0"/>
              </a:rPr>
              <a:t>1. </a:t>
            </a:r>
            <a:r>
              <a:rPr lang="tr-TR" b="0" i="0" dirty="0">
                <a:solidFill>
                  <a:schemeClr val="tx1">
                    <a:lumMod val="95000"/>
                  </a:schemeClr>
                </a:solidFill>
                <a:effectLst/>
                <a:highlight>
                  <a:srgbClr val="000080"/>
                </a:highlight>
                <a:latin typeface="Roboto" panose="02000000000000000000" pitchFamily="2" charset="0"/>
              </a:rPr>
              <a:t>Başka panik atakların olacağı ya da bunların olası sonuçlarıyla (</a:t>
            </a:r>
            <a:r>
              <a:rPr lang="tr-TR" b="0" i="0" dirty="0" err="1">
                <a:solidFill>
                  <a:schemeClr val="tx1">
                    <a:lumMod val="95000"/>
                  </a:schemeClr>
                </a:solidFill>
                <a:effectLst/>
                <a:highlight>
                  <a:srgbClr val="000080"/>
                </a:highlight>
                <a:latin typeface="Roboto" panose="02000000000000000000" pitchFamily="2" charset="0"/>
              </a:rPr>
              <a:t>örn</a:t>
            </a:r>
            <a:r>
              <a:rPr lang="tr-TR" b="0" i="0" dirty="0">
                <a:solidFill>
                  <a:schemeClr val="tx1">
                    <a:lumMod val="95000"/>
                  </a:schemeClr>
                </a:solidFill>
                <a:effectLst/>
                <a:highlight>
                  <a:srgbClr val="000080"/>
                </a:highlight>
                <a:latin typeface="Roboto" panose="02000000000000000000" pitchFamily="2" charset="0"/>
              </a:rPr>
              <a:t>. denetimi yitirme, kalp krizi geçirme, çıldırma) ile ilgili sürekli bir kaygı duyma, tasalanma</a:t>
            </a:r>
            <a:r>
              <a:rPr lang="tr-TR" b="0" i="0" dirty="0">
                <a:solidFill>
                  <a:schemeClr val="tx1">
                    <a:lumMod val="95000"/>
                  </a:schemeClr>
                </a:solidFill>
                <a:effectLst/>
                <a:latin typeface="Roboto" panose="02000000000000000000" pitchFamily="2" charset="0"/>
              </a:rPr>
              <a:t>.</a:t>
            </a:r>
          </a:p>
          <a:p>
            <a:pPr algn="l"/>
            <a:r>
              <a:rPr lang="tr-TR" b="0" i="0" dirty="0">
                <a:solidFill>
                  <a:schemeClr val="tx1">
                    <a:lumMod val="95000"/>
                  </a:schemeClr>
                </a:solidFill>
                <a:effectLst/>
                <a:latin typeface="Roboto" panose="02000000000000000000" pitchFamily="2" charset="0"/>
              </a:rPr>
              <a:t>2. Ataklarla ilgili olarak, uyum bozukluğu ile giden davranış değişiklikleri (</a:t>
            </a:r>
            <a:r>
              <a:rPr lang="tr-TR" b="0" i="0" dirty="0" err="1">
                <a:solidFill>
                  <a:schemeClr val="tx1">
                    <a:lumMod val="95000"/>
                  </a:schemeClr>
                </a:solidFill>
                <a:effectLst/>
                <a:latin typeface="Roboto" panose="02000000000000000000" pitchFamily="2" charset="0"/>
              </a:rPr>
              <a:t>örn</a:t>
            </a:r>
            <a:r>
              <a:rPr lang="tr-TR" b="0" i="0" dirty="0">
                <a:solidFill>
                  <a:schemeClr val="tx1">
                    <a:lumMod val="95000"/>
                  </a:schemeClr>
                </a:solidFill>
                <a:effectLst/>
                <a:latin typeface="Roboto" panose="02000000000000000000" pitchFamily="2" charset="0"/>
              </a:rPr>
              <a:t>. spor yapmaktan ya da tanıdık, bildik olmayan durumlardan kaçınma gibi panik atağı geçirmekten kaçınmak için tasarlanmış davranışlar) gösterme.</a:t>
            </a:r>
          </a:p>
          <a:p>
            <a:pPr algn="l"/>
            <a:r>
              <a:rPr lang="tr-TR" b="0" i="0" dirty="0">
                <a:solidFill>
                  <a:schemeClr val="tx1">
                    <a:lumMod val="95000"/>
                  </a:schemeClr>
                </a:solidFill>
                <a:effectLst/>
                <a:latin typeface="Roboto" panose="02000000000000000000" pitchFamily="2" charset="0"/>
              </a:rPr>
              <a:t>C. </a:t>
            </a:r>
            <a:r>
              <a:rPr lang="tr-TR" b="0" i="0" dirty="0">
                <a:solidFill>
                  <a:schemeClr val="tx1">
                    <a:lumMod val="95000"/>
                  </a:schemeClr>
                </a:solidFill>
                <a:effectLst/>
                <a:highlight>
                  <a:srgbClr val="000080"/>
                </a:highlight>
                <a:latin typeface="Roboto" panose="02000000000000000000" pitchFamily="2" charset="0"/>
              </a:rPr>
              <a:t>Bu bozukluk, bir maddenin (</a:t>
            </a:r>
            <a:r>
              <a:rPr lang="tr-TR" b="0" i="0" dirty="0" err="1">
                <a:solidFill>
                  <a:schemeClr val="tx1">
                    <a:lumMod val="95000"/>
                  </a:schemeClr>
                </a:solidFill>
                <a:effectLst/>
                <a:highlight>
                  <a:srgbClr val="000080"/>
                </a:highlight>
                <a:latin typeface="Roboto" panose="02000000000000000000" pitchFamily="2" charset="0"/>
              </a:rPr>
              <a:t>örn</a:t>
            </a:r>
            <a:r>
              <a:rPr lang="tr-TR" b="0" i="0" dirty="0">
                <a:solidFill>
                  <a:schemeClr val="tx1">
                    <a:lumMod val="95000"/>
                  </a:schemeClr>
                </a:solidFill>
                <a:effectLst/>
                <a:highlight>
                  <a:srgbClr val="000080"/>
                </a:highlight>
                <a:latin typeface="Roboto" panose="02000000000000000000" pitchFamily="2" charset="0"/>
              </a:rPr>
              <a:t>. kötüye kullanılan bir madde, bir ilaç) ya da  başka sağlık durumunun (</a:t>
            </a:r>
            <a:r>
              <a:rPr lang="tr-TR" b="0" i="0" dirty="0" err="1">
                <a:solidFill>
                  <a:schemeClr val="tx1">
                    <a:lumMod val="95000"/>
                  </a:schemeClr>
                </a:solidFill>
                <a:effectLst/>
                <a:highlight>
                  <a:srgbClr val="000080"/>
                </a:highlight>
                <a:latin typeface="Roboto" panose="02000000000000000000" pitchFamily="2" charset="0"/>
              </a:rPr>
              <a:t>örn</a:t>
            </a:r>
            <a:r>
              <a:rPr lang="tr-TR" b="0" i="0" dirty="0">
                <a:solidFill>
                  <a:schemeClr val="tx1">
                    <a:lumMod val="95000"/>
                  </a:schemeClr>
                </a:solidFill>
                <a:effectLst/>
                <a:highlight>
                  <a:srgbClr val="000080"/>
                </a:highlight>
                <a:latin typeface="Roboto" panose="02000000000000000000" pitchFamily="2" charset="0"/>
              </a:rPr>
              <a:t>. </a:t>
            </a:r>
            <a:r>
              <a:rPr lang="tr-TR" b="0" i="0" dirty="0" err="1">
                <a:solidFill>
                  <a:schemeClr val="tx1">
                    <a:lumMod val="95000"/>
                  </a:schemeClr>
                </a:solidFill>
                <a:effectLst/>
                <a:highlight>
                  <a:srgbClr val="000080"/>
                </a:highlight>
                <a:latin typeface="Roboto" panose="02000000000000000000" pitchFamily="2" charset="0"/>
              </a:rPr>
              <a:t>hipertiroit</a:t>
            </a:r>
            <a:r>
              <a:rPr lang="tr-TR" b="0" i="0" dirty="0">
                <a:solidFill>
                  <a:schemeClr val="tx1">
                    <a:lumMod val="95000"/>
                  </a:schemeClr>
                </a:solidFill>
                <a:effectLst/>
                <a:highlight>
                  <a:srgbClr val="000080"/>
                </a:highlight>
                <a:latin typeface="Roboto" panose="02000000000000000000" pitchFamily="2" charset="0"/>
              </a:rPr>
              <a:t>, kalp-akciğer hastalıkları) belirtilerine bağlanamaz.</a:t>
            </a:r>
          </a:p>
          <a:p>
            <a:pPr algn="l"/>
            <a:r>
              <a:rPr lang="tr-TR" b="0" i="0" dirty="0">
                <a:solidFill>
                  <a:schemeClr val="tx1">
                    <a:lumMod val="95000"/>
                  </a:schemeClr>
                </a:solidFill>
                <a:effectLst/>
                <a:latin typeface="Roboto" panose="02000000000000000000" pitchFamily="2" charset="0"/>
              </a:rPr>
              <a:t>D. </a:t>
            </a:r>
            <a:r>
              <a:rPr lang="tr-TR" b="0" i="0" dirty="0">
                <a:solidFill>
                  <a:schemeClr val="tx1">
                    <a:lumMod val="95000"/>
                  </a:schemeClr>
                </a:solidFill>
                <a:effectLst/>
                <a:highlight>
                  <a:srgbClr val="000080"/>
                </a:highlight>
                <a:latin typeface="Roboto" panose="02000000000000000000" pitchFamily="2" charset="0"/>
              </a:rPr>
              <a:t>Bu bozukluk başka bir bozuklukla açıklanamaz.</a:t>
            </a:r>
          </a:p>
          <a:p>
            <a:endParaRPr lang="tr-TR" dirty="0"/>
          </a:p>
        </p:txBody>
      </p:sp>
    </p:spTree>
    <p:extLst>
      <p:ext uri="{BB962C8B-B14F-4D97-AF65-F5344CB8AC3E}">
        <p14:creationId xmlns:p14="http://schemas.microsoft.com/office/powerpoint/2010/main" val="2372703237"/>
      </p:ext>
    </p:extLst>
  </p:cSld>
  <p:clrMapOvr>
    <a:masterClrMapping/>
  </p:clrMapOvr>
  <p:transition spd="slow">
    <p:wip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A0C207-9C24-92E6-41A9-114832448F80}"/>
              </a:ext>
            </a:extLst>
          </p:cNvPr>
          <p:cNvSpPr>
            <a:spLocks noGrp="1"/>
          </p:cNvSpPr>
          <p:nvPr>
            <p:ph type="title"/>
          </p:nvPr>
        </p:nvSpPr>
        <p:spPr/>
        <p:txBody>
          <a:bodyPr/>
          <a:lstStyle/>
          <a:p>
            <a:r>
              <a:rPr lang="tr-TR" dirty="0"/>
              <a:t>OLGU SUNUMU 4</a:t>
            </a:r>
          </a:p>
        </p:txBody>
      </p:sp>
      <p:sp>
        <p:nvSpPr>
          <p:cNvPr id="3" name="İçerik Yer Tutucusu 2">
            <a:extLst>
              <a:ext uri="{FF2B5EF4-FFF2-40B4-BE49-F238E27FC236}">
                <a16:creationId xmlns:a16="http://schemas.microsoft.com/office/drawing/2014/main" id="{8C9A0550-B3F0-3FF5-FECE-D4AACCED0525}"/>
              </a:ext>
            </a:extLst>
          </p:cNvPr>
          <p:cNvSpPr>
            <a:spLocks noGrp="1"/>
          </p:cNvSpPr>
          <p:nvPr>
            <p:ph idx="1"/>
          </p:nvPr>
        </p:nvSpPr>
        <p:spPr/>
        <p:txBody>
          <a:bodyPr/>
          <a:lstStyle/>
          <a:p>
            <a:r>
              <a:rPr lang="tr-TR" dirty="0"/>
              <a:t>Danışanın psikoterapi süreci, 17 Mart 2017 ile 1 Haziran 2017 tarihleri arasında haftada bir ve toplamda 11 seans olarak gerçekleştirilmiştir.</a:t>
            </a:r>
          </a:p>
          <a:p>
            <a:r>
              <a:rPr lang="tr-TR" dirty="0"/>
              <a:t>Danışandan ikinci seanstan itibaren panik günlüğü tutması istenmiştir. Psikoterapi sürecinde hasta bir kez daha panik atak geçirmiştir. Hastaya panik atak sırasında yapabileceği bazı güvenlik sağlayıcı davranışlar önerilmiştir. Örneğin; kız arkadaşını düşünmek, içinden şarkı söylemek, su içmek gibi.</a:t>
            </a:r>
          </a:p>
        </p:txBody>
      </p:sp>
    </p:spTree>
    <p:extLst>
      <p:ext uri="{BB962C8B-B14F-4D97-AF65-F5344CB8AC3E}">
        <p14:creationId xmlns:p14="http://schemas.microsoft.com/office/powerpoint/2010/main" val="2422331197"/>
      </p:ext>
    </p:extLst>
  </p:cSld>
  <p:clrMapOvr>
    <a:masterClrMapping/>
  </p:clrMapOvr>
  <p:transition spd="slow">
    <p:wip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7FE5D3-2B20-099B-0F76-4E674111B1D6}"/>
              </a:ext>
            </a:extLst>
          </p:cNvPr>
          <p:cNvSpPr>
            <a:spLocks noGrp="1"/>
          </p:cNvSpPr>
          <p:nvPr>
            <p:ph type="title"/>
          </p:nvPr>
        </p:nvSpPr>
        <p:spPr>
          <a:xfrm>
            <a:off x="1079500" y="761206"/>
            <a:ext cx="10026650" cy="655637"/>
          </a:xfrm>
        </p:spPr>
        <p:txBody>
          <a:bodyPr/>
          <a:lstStyle/>
          <a:p>
            <a:r>
              <a:rPr lang="tr-TR" dirty="0"/>
              <a:t>OLGU SUNUMU 4</a:t>
            </a:r>
          </a:p>
        </p:txBody>
      </p:sp>
      <p:sp>
        <p:nvSpPr>
          <p:cNvPr id="3" name="İçerik Yer Tutucusu 2">
            <a:extLst>
              <a:ext uri="{FF2B5EF4-FFF2-40B4-BE49-F238E27FC236}">
                <a16:creationId xmlns:a16="http://schemas.microsoft.com/office/drawing/2014/main" id="{547B3EB5-69AC-043C-716B-A0FBC663EB66}"/>
              </a:ext>
            </a:extLst>
          </p:cNvPr>
          <p:cNvSpPr>
            <a:spLocks noGrp="1"/>
          </p:cNvSpPr>
          <p:nvPr>
            <p:ph idx="1"/>
          </p:nvPr>
        </p:nvSpPr>
        <p:spPr/>
        <p:txBody>
          <a:bodyPr>
            <a:normAutofit fontScale="92500" lnSpcReduction="20000"/>
          </a:bodyPr>
          <a:lstStyle/>
          <a:p>
            <a:r>
              <a:rPr lang="tr-TR" dirty="0"/>
              <a:t>Gündüz ve gece evde yalnız kalma ile alakalı korkuları için ise evi kontrol etmek (tüm odaları korkunç bir şey var mı diye kontrol etmek) duşta gözünü açık tutmak (babası ölmeden önce duş aldığı için, duşta korkunç bir şey görmekten korktuğu için) televizyon açmak (evin salonunda korkmamak için) odasında sürekli aydınlık tarafa bakmak gibi önerilerde bulunulmuş. </a:t>
            </a:r>
          </a:p>
          <a:p>
            <a:r>
              <a:rPr lang="tr-TR" dirty="0"/>
              <a:t>Gündüz 30 dakika evde yalnız kalma ile başlayan ev ödevinin, haftada 1 gün ve her hafta olacak şekilde yapması planlanmıştır. Gece yalnız kalma korkusu için de karanlık tarafa bakıp bekleme ev ödevi 1 dakikadan başlayarak ve her gece 2 dakika arttırılarak haftalık olarak planlanmıştır. Hasta en son gece bekleme süresini 2 saate kadar çıkararak başarılı olmuştur.</a:t>
            </a:r>
          </a:p>
          <a:p>
            <a:r>
              <a:rPr lang="tr-TR" dirty="0"/>
              <a:t>Son seansta danışan, artık gündüz ve gece evde yalnız kalmaktan korkmadığını ifade etmiştir. </a:t>
            </a:r>
          </a:p>
        </p:txBody>
      </p:sp>
    </p:spTree>
    <p:extLst>
      <p:ext uri="{BB962C8B-B14F-4D97-AF65-F5344CB8AC3E}">
        <p14:creationId xmlns:p14="http://schemas.microsoft.com/office/powerpoint/2010/main" val="2291202249"/>
      </p:ext>
    </p:extLst>
  </p:cSld>
  <p:clrMapOvr>
    <a:masterClrMapping/>
  </p:clrMapOvr>
  <p:transition spd="slow">
    <p:wip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58578A-3108-2ADF-F334-07550678DA52}"/>
              </a:ext>
            </a:extLst>
          </p:cNvPr>
          <p:cNvSpPr>
            <a:spLocks noGrp="1"/>
          </p:cNvSpPr>
          <p:nvPr>
            <p:ph type="title"/>
          </p:nvPr>
        </p:nvSpPr>
        <p:spPr/>
        <p:txBody>
          <a:bodyPr/>
          <a:lstStyle/>
          <a:p>
            <a:r>
              <a:rPr lang="tr-TR" dirty="0"/>
              <a:t>Olgu sunumu 5</a:t>
            </a:r>
          </a:p>
        </p:txBody>
      </p:sp>
      <p:sp>
        <p:nvSpPr>
          <p:cNvPr id="3" name="İçerik Yer Tutucusu 2">
            <a:extLst>
              <a:ext uri="{FF2B5EF4-FFF2-40B4-BE49-F238E27FC236}">
                <a16:creationId xmlns:a16="http://schemas.microsoft.com/office/drawing/2014/main" id="{617A62C5-BEB0-C782-A1E6-CB7DB65C270C}"/>
              </a:ext>
            </a:extLst>
          </p:cNvPr>
          <p:cNvSpPr>
            <a:spLocks noGrp="1"/>
          </p:cNvSpPr>
          <p:nvPr>
            <p:ph idx="1"/>
          </p:nvPr>
        </p:nvSpPr>
        <p:spPr/>
        <p:txBody>
          <a:bodyPr/>
          <a:lstStyle/>
          <a:p>
            <a:r>
              <a:rPr lang="tr-TR" dirty="0"/>
              <a:t>A, 14 yaşında erkek çocuğu, iki kardeşin en büyüğü, anne, baba ve kardeşi ile birlikte yaşıyordu. Kliniğimize sınavlarında başarılı olduğu yatılı eğitim okuluna gitmek istememe ve okula gitmeyi reddetme şikayeti ile ebeveynleri tarafından </a:t>
            </a:r>
            <a:r>
              <a:rPr lang="tr-TR"/>
              <a:t>getirildi.</a:t>
            </a:r>
          </a:p>
          <a:p>
            <a:r>
              <a:rPr lang="tr-TR"/>
              <a:t> </a:t>
            </a:r>
            <a:r>
              <a:rPr lang="tr-TR" dirty="0"/>
              <a:t>A’nın ruhsal durum muayenesinde görüşmeye istekli olduğu, soruları amacına uygun cevapladığı ve görüşmeci ile iletişime açık olduğu gözlendi. </a:t>
            </a:r>
          </a:p>
        </p:txBody>
      </p:sp>
    </p:spTree>
    <p:extLst>
      <p:ext uri="{BB962C8B-B14F-4D97-AF65-F5344CB8AC3E}">
        <p14:creationId xmlns:p14="http://schemas.microsoft.com/office/powerpoint/2010/main" val="1471271541"/>
      </p:ext>
    </p:extLst>
  </p:cSld>
  <p:clrMapOvr>
    <a:masterClrMapping/>
  </p:clrMapOvr>
  <p:transition spd="slow">
    <p:wip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F4052C-3051-D64B-BAA3-4712C9F61D3D}"/>
              </a:ext>
            </a:extLst>
          </p:cNvPr>
          <p:cNvSpPr>
            <a:spLocks noGrp="1"/>
          </p:cNvSpPr>
          <p:nvPr>
            <p:ph type="title"/>
          </p:nvPr>
        </p:nvSpPr>
        <p:spPr/>
        <p:txBody>
          <a:bodyPr/>
          <a:lstStyle/>
          <a:p>
            <a:r>
              <a:rPr lang="tr-TR" dirty="0"/>
              <a:t>Olgu sunumu 5</a:t>
            </a:r>
          </a:p>
        </p:txBody>
      </p:sp>
      <p:sp>
        <p:nvSpPr>
          <p:cNvPr id="3" name="İçerik Yer Tutucusu 2">
            <a:extLst>
              <a:ext uri="{FF2B5EF4-FFF2-40B4-BE49-F238E27FC236}">
                <a16:creationId xmlns:a16="http://schemas.microsoft.com/office/drawing/2014/main" id="{26E6C699-67C5-F482-AEC1-77CF2D6E3902}"/>
              </a:ext>
            </a:extLst>
          </p:cNvPr>
          <p:cNvSpPr>
            <a:spLocks noGrp="1"/>
          </p:cNvSpPr>
          <p:nvPr>
            <p:ph idx="1"/>
          </p:nvPr>
        </p:nvSpPr>
        <p:spPr/>
        <p:txBody>
          <a:bodyPr/>
          <a:lstStyle/>
          <a:p>
            <a:r>
              <a:rPr lang="tr-TR" dirty="0"/>
              <a:t>Duygudurumu kaygılı olup duygulanımı duygudurumu ile uyumluydu. Düşünce içeriğinde evden ayrı kalma ile ilgili yoğun kaygılı düşünceler mevcuttu. </a:t>
            </a:r>
          </a:p>
          <a:p>
            <a:r>
              <a:rPr lang="tr-TR" dirty="0"/>
              <a:t>Hastanın daha önce psikiyatrik başvurusu ve kronik bir hastalığının olmadığı öğrenildi. </a:t>
            </a:r>
          </a:p>
          <a:p>
            <a:r>
              <a:rPr lang="tr-TR" dirty="0"/>
              <a:t>Ebeveynlerinin özgeçmişinde herhangi bir psikiyatrik hastalık, kronik hastalık, geçirilmiş ciddi bir hastalık ve kaza öyküsü yoktu. </a:t>
            </a:r>
          </a:p>
          <a:p>
            <a:r>
              <a:rPr lang="tr-TR" dirty="0"/>
              <a:t>Hastanın daha önce örgün eğitim aldığı okula gitmek hususunda herhangi bir isteksizlik göstermediği, kazandığı yatılı eğitim okuluna gitmediği, ebeveynlerinin gitmesi için ısrar etmeleri üzerine sık sık ağladığı ve hırçınlaştığı öğrenildi. </a:t>
            </a:r>
          </a:p>
        </p:txBody>
      </p:sp>
    </p:spTree>
    <p:extLst>
      <p:ext uri="{BB962C8B-B14F-4D97-AF65-F5344CB8AC3E}">
        <p14:creationId xmlns:p14="http://schemas.microsoft.com/office/powerpoint/2010/main" val="3397819378"/>
      </p:ext>
    </p:extLst>
  </p:cSld>
  <p:clrMapOvr>
    <a:masterClrMapping/>
  </p:clrMapOvr>
  <p:transition spd="slow">
    <p:wipe/>
  </p:transition>
</p:sld>
</file>

<file path=ppt/theme/theme1.xml><?xml version="1.0" encoding="utf-8"?>
<a:theme xmlns:a="http://schemas.openxmlformats.org/drawingml/2006/main" name="LeafVTI">
  <a:themeElements>
    <a:clrScheme name="AnalogousFromDarkSeedLeftStep">
      <a:dk1>
        <a:srgbClr val="000000"/>
      </a:dk1>
      <a:lt1>
        <a:srgbClr val="FFFFFF"/>
      </a:lt1>
      <a:dk2>
        <a:srgbClr val="3D3122"/>
      </a:dk2>
      <a:lt2>
        <a:srgbClr val="E7E2E8"/>
      </a:lt2>
      <a:accent1>
        <a:srgbClr val="5CB346"/>
      </a:accent1>
      <a:accent2>
        <a:srgbClr val="83B03A"/>
      </a:accent2>
      <a:accent3>
        <a:srgbClr val="A8A442"/>
      </a:accent3>
      <a:accent4>
        <a:srgbClr val="B17B3B"/>
      </a:accent4>
      <a:accent5>
        <a:srgbClr val="C35C4D"/>
      </a:accent5>
      <a:accent6>
        <a:srgbClr val="B13B5D"/>
      </a:accent6>
      <a:hlink>
        <a:srgbClr val="BF653F"/>
      </a:hlink>
      <a:folHlink>
        <a:srgbClr val="7F7F7F"/>
      </a:folHlink>
    </a:clrScheme>
    <a:fontScheme name="Leaf">
      <a:majorFont>
        <a:latin typeface="Rockwell Nova Light"/>
        <a:ea typeface=""/>
        <a:cs typeface=""/>
      </a:majorFont>
      <a:minorFont>
        <a:latin typeface="Avenir Next LT Pro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afVTI" id="{AD13D32C-3873-4EF1-A28C-5D0E64FF0913}" vid="{0D2E0FD0-9C17-4337-BD21-33917FC300A9}"/>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2946</TotalTime>
  <Words>7590</Words>
  <Application>Microsoft Office PowerPoint</Application>
  <PresentationFormat>Geniş ekran</PresentationFormat>
  <Paragraphs>543</Paragraphs>
  <Slides>111</Slides>
  <Notes>0</Notes>
  <HiddenSlides>0</HiddenSlides>
  <MMClips>0</MMClips>
  <ScaleCrop>false</ScaleCrop>
  <HeadingPairs>
    <vt:vector size="8" baseType="variant">
      <vt:variant>
        <vt:lpstr>Kullanılan Yazı Tipleri</vt:lpstr>
      </vt:variant>
      <vt:variant>
        <vt:i4>23</vt:i4>
      </vt:variant>
      <vt:variant>
        <vt:lpstr>Tema</vt:lpstr>
      </vt:variant>
      <vt:variant>
        <vt:i4>2</vt:i4>
      </vt:variant>
      <vt:variant>
        <vt:lpstr>Eklenmiş OLE Hizmet Programları</vt:lpstr>
      </vt:variant>
      <vt:variant>
        <vt:i4>1</vt:i4>
      </vt:variant>
      <vt:variant>
        <vt:lpstr>Slayt Başlıkları</vt:lpstr>
      </vt:variant>
      <vt:variant>
        <vt:i4>111</vt:i4>
      </vt:variant>
    </vt:vector>
  </HeadingPairs>
  <TitlesOfParts>
    <vt:vector size="137" baseType="lpstr">
      <vt:lpstr>Aharoni</vt:lpstr>
      <vt:lpstr>Arial</vt:lpstr>
      <vt:lpstr>Avenir Next LT Pro Light</vt:lpstr>
      <vt:lpstr>Calibri</vt:lpstr>
      <vt:lpstr>Calibri Light</vt:lpstr>
      <vt:lpstr>georgia</vt:lpstr>
      <vt:lpstr>Google Sans</vt:lpstr>
      <vt:lpstr>inherit</vt:lpstr>
      <vt:lpstr>libre baskerville</vt:lpstr>
      <vt:lpstr>Noto Sans</vt:lpstr>
      <vt:lpstr>Open Sans</vt:lpstr>
      <vt:lpstr>questrial</vt:lpstr>
      <vt:lpstr>raleway</vt:lpstr>
      <vt:lpstr>Roboto</vt:lpstr>
      <vt:lpstr>Rockwell Nova Light</vt:lpstr>
      <vt:lpstr>tahoma</vt:lpstr>
      <vt:lpstr>Ubuntu</vt:lpstr>
      <vt:lpstr>var(--ricos-custom-h3-font-family,unset)</vt:lpstr>
      <vt:lpstr>var(--ricos-custom-h4-font-family,unset)</vt:lpstr>
      <vt:lpstr>var(--ricos-custom-h5-font-family,unset)</vt:lpstr>
      <vt:lpstr>var(--ricos-custom-p-font-family,unset)</vt:lpstr>
      <vt:lpstr>Verdana</vt:lpstr>
      <vt:lpstr>Wingdings</vt:lpstr>
      <vt:lpstr>LeafVTI</vt:lpstr>
      <vt:lpstr>Office Teması</vt:lpstr>
      <vt:lpstr>Document</vt:lpstr>
      <vt:lpstr>VAKALARLA ANKSİYETE BOZUKLUğu</vt:lpstr>
      <vt:lpstr>SUNUM PLANI</vt:lpstr>
      <vt:lpstr>ÖĞRENİM HEDEFLERİ</vt:lpstr>
      <vt:lpstr>TANIM</vt:lpstr>
      <vt:lpstr>tanım</vt:lpstr>
      <vt:lpstr>tanım</vt:lpstr>
      <vt:lpstr>tanım</vt:lpstr>
      <vt:lpstr>tanım</vt:lpstr>
      <vt:lpstr>tanım</vt:lpstr>
      <vt:lpstr>epidemiyoloji</vt:lpstr>
      <vt:lpstr>epidemiyoloji</vt:lpstr>
      <vt:lpstr>RİSK FAKTÖRLERİ</vt:lpstr>
      <vt:lpstr>RİSK FAKTÖRLERİ</vt:lpstr>
      <vt:lpstr>RİSK FAKTÖRLERİ</vt:lpstr>
      <vt:lpstr>Anksiyete Bozukluklarının Seyrini Olumsuz Etkileyen Etmenler</vt:lpstr>
      <vt:lpstr>Anksiyetenin belirtileri</vt:lpstr>
      <vt:lpstr>Anksiyetenin belirtileri</vt:lpstr>
      <vt:lpstr>Anksiyetenin belirtileri</vt:lpstr>
      <vt:lpstr>Anksiyetenin belirtileri</vt:lpstr>
      <vt:lpstr>Anksiyetenin belirtileri</vt:lpstr>
      <vt:lpstr>Anksiyetenin belirtileri</vt:lpstr>
      <vt:lpstr>Belirtilerin hastalar üzerindeki etkileri </vt:lpstr>
      <vt:lpstr>Belirtilerin hastalar üzerindeki etkileri</vt:lpstr>
      <vt:lpstr>Tarama </vt:lpstr>
      <vt:lpstr>GAD-7 ÖLÇEĞİ</vt:lpstr>
      <vt:lpstr>PowerPoint Sunusu</vt:lpstr>
      <vt:lpstr>BECK ANKSİYETE ÖLÇEĞİ</vt:lpstr>
      <vt:lpstr> tanı kriterleri</vt:lpstr>
      <vt:lpstr>tanı kriterleri</vt:lpstr>
      <vt:lpstr>tanı kriterleri</vt:lpstr>
      <vt:lpstr>tanı kriterleri</vt:lpstr>
      <vt:lpstr>Ayırıcı tanı</vt:lpstr>
      <vt:lpstr>Anksiyete Bozukluklarının Türleri </vt:lpstr>
      <vt:lpstr>Anksiyete Bozukluklarının Türleri</vt:lpstr>
      <vt:lpstr>Anksiyete Bozukluklarının Türleri</vt:lpstr>
      <vt:lpstr>Anksiyete Bozukluklarının Türleri</vt:lpstr>
      <vt:lpstr>Anksiyete Bozukluklarının Türleri</vt:lpstr>
      <vt:lpstr>Anksiyete Bozukluklarının Türleri</vt:lpstr>
      <vt:lpstr>Anksiyete Bozukluklarının Türleri</vt:lpstr>
      <vt:lpstr>Anksiyete Bozukluklarının Türleri</vt:lpstr>
      <vt:lpstr>Anksiyete Bozukluklarının Türleri</vt:lpstr>
      <vt:lpstr>tedavi</vt:lpstr>
      <vt:lpstr>tedavi</vt:lpstr>
      <vt:lpstr>tedavi</vt:lpstr>
      <vt:lpstr>FARMAKOTERAPİ</vt:lpstr>
      <vt:lpstr>FARMAKOTERAPİ</vt:lpstr>
      <vt:lpstr>FARMAKOTERAPİ</vt:lpstr>
      <vt:lpstr>SEROTONİN SENDROMU</vt:lpstr>
      <vt:lpstr>SEROTONİN SENDROMU</vt:lpstr>
      <vt:lpstr>PowerPoint Sunusu</vt:lpstr>
      <vt:lpstr>FARMAKOTERAPİ</vt:lpstr>
      <vt:lpstr>FARMAKOTERAPİ</vt:lpstr>
      <vt:lpstr>FARMAKOTERAPİ</vt:lpstr>
      <vt:lpstr>FARMAKOTERAPİ</vt:lpstr>
      <vt:lpstr>FARMAKOTERAPİ</vt:lpstr>
      <vt:lpstr>FARMAKOTERAPİ</vt:lpstr>
      <vt:lpstr>FARMAKOTERAPİ</vt:lpstr>
      <vt:lpstr>Bilişsel Davranışçı Terapi</vt:lpstr>
      <vt:lpstr>Bilişsel Davranışçı Terapi Nasıl İşler?  </vt:lpstr>
      <vt:lpstr>Bilişsel Davranışçı Terapi Nasıl İşler?</vt:lpstr>
      <vt:lpstr>Bilişsel Davranışçı Terapi Nasıl İşler?</vt:lpstr>
      <vt:lpstr>Bilişsel Davranışçı Terapi Nasıl İşler?</vt:lpstr>
      <vt:lpstr>Bilişsel Davranışçı Terapi Ne Kadar Devam Eder? </vt:lpstr>
      <vt:lpstr>Bilişsel Davranışçı Terapi Hangi Durumlarda Kullanılır? </vt:lpstr>
      <vt:lpstr>Bilişsel Davranışçı Terapi mi İlaçla Tedavi mi ? </vt:lpstr>
      <vt:lpstr>KİMLERİ SEVK ETMELİYİZ!!!</vt:lpstr>
      <vt:lpstr>OLGU SUNUMU 1</vt:lpstr>
      <vt:lpstr>OLGU SUNUMU 1</vt:lpstr>
      <vt:lpstr>OLGU SUNUMU 1</vt:lpstr>
      <vt:lpstr>OLGU SUNUMU 1</vt:lpstr>
      <vt:lpstr>OLGU SUNUMU 1</vt:lpstr>
      <vt:lpstr>TANI: Özgül fobi+yab</vt:lpstr>
      <vt:lpstr>OLGU SUNUMU 1</vt:lpstr>
      <vt:lpstr>OLGU SUNUMU 2 </vt:lpstr>
      <vt:lpstr>Olgu sunumu 2</vt:lpstr>
      <vt:lpstr>OLGU SUNUMU 2</vt:lpstr>
      <vt:lpstr>OLGU SUNUMU 2</vt:lpstr>
      <vt:lpstr>Olgu sunumu 2</vt:lpstr>
      <vt:lpstr>Tanı:Hipokondriazis+yab</vt:lpstr>
      <vt:lpstr>OLGU SUNUMU 2</vt:lpstr>
      <vt:lpstr>Olgu sunumu 2</vt:lpstr>
      <vt:lpstr>OLGU SUNUMU 3</vt:lpstr>
      <vt:lpstr>Olgu sunumu 3</vt:lpstr>
      <vt:lpstr>Olgu sunumu 3</vt:lpstr>
      <vt:lpstr>Olgu sunumu 3</vt:lpstr>
      <vt:lpstr>Olgu sunumu 3</vt:lpstr>
      <vt:lpstr>Tanı: yaygın anksiyete bozukluğu</vt:lpstr>
      <vt:lpstr>Olgu sunumu 3</vt:lpstr>
      <vt:lpstr>Olgu sunumu 3</vt:lpstr>
      <vt:lpstr>OLGU SUNUMU 4</vt:lpstr>
      <vt:lpstr>OLGU SUNUMU 4</vt:lpstr>
      <vt:lpstr>OLGU SUNUMU 4</vt:lpstr>
      <vt:lpstr>OLGU SUNUMU 4</vt:lpstr>
      <vt:lpstr>Tanı: panik bozukluğu</vt:lpstr>
      <vt:lpstr>Tanı: panik bozukluğu</vt:lpstr>
      <vt:lpstr>OLGU SUNUMU 4</vt:lpstr>
      <vt:lpstr>OLGU SUNUMU 4</vt:lpstr>
      <vt:lpstr>Olgu sunumu 5</vt:lpstr>
      <vt:lpstr>Olgu sunumu 5</vt:lpstr>
      <vt:lpstr>Olgu sunumu 5</vt:lpstr>
      <vt:lpstr>Tanı: ayrılma anksiyete bozukluğu</vt:lpstr>
      <vt:lpstr>Tanı: ayrılma anksiyete bozukluğu</vt:lpstr>
      <vt:lpstr>Olgu sunumu 6</vt:lpstr>
      <vt:lpstr>Olgu sunumu 6</vt:lpstr>
      <vt:lpstr>Olgu sunumu 6</vt:lpstr>
      <vt:lpstr>Tanı: alkol bağımlılığı, agorafobili panik bozukluk, sosyal anksiyete bozukluğu,</vt:lpstr>
      <vt:lpstr>Tanı: alkol bağımlılığı, agorafobili panik bozukluk, sosyal anksiyete bozukluğu</vt:lpstr>
      <vt:lpstr>Tanı: alkol bağımlılığı, agorafobili panik bozukluk, sosyal anksiyete bozukluğu</vt:lpstr>
      <vt:lpstr>Aile Hekimlerinin Birinci Basamakta Bilişsel Davranışçı Terapi Becerilerinden Yararlanabilir </vt:lpstr>
      <vt:lpstr>kaynaklar</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VAKALARLA ANKSİYETE BOZUKLUKLARI</dc:title>
  <dc:creator>kübra öztürkoğlu</dc:creator>
  <cp:lastModifiedBy>kübra öztürkoğlu</cp:lastModifiedBy>
  <cp:revision>1</cp:revision>
  <dcterms:created xsi:type="dcterms:W3CDTF">2024-01-14T17:06:07Z</dcterms:created>
  <dcterms:modified xsi:type="dcterms:W3CDTF">2024-01-23T23:00:47Z</dcterms:modified>
</cp:coreProperties>
</file>