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10DB8C-ADC0-4F28-9BB5-F4662EF34922}" v="65" dt="2024-10-13T18:11:38.7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4" d="100"/>
          <a:sy n="64" d="100"/>
        </p:scale>
        <p:origin x="9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übra öztürkoğlu" userId="dabc1b17dc7d2020" providerId="LiveId" clId="{7010DB8C-ADC0-4F28-9BB5-F4662EF34922}"/>
    <pc:docChg chg="undo redo custSel addSld delSld modSld modMainMaster">
      <pc:chgData name="kübra öztürkoğlu" userId="dabc1b17dc7d2020" providerId="LiveId" clId="{7010DB8C-ADC0-4F28-9BB5-F4662EF34922}" dt="2024-10-15T06:02:32.767" v="3234" actId="20577"/>
      <pc:docMkLst>
        <pc:docMk/>
      </pc:docMkLst>
      <pc:sldChg chg="addSp delSp modSp new mod modTransition">
        <pc:chgData name="kübra öztürkoğlu" userId="dabc1b17dc7d2020" providerId="LiveId" clId="{7010DB8C-ADC0-4F28-9BB5-F4662EF34922}" dt="2024-10-15T05:55:42.344" v="3111" actId="20577"/>
        <pc:sldMkLst>
          <pc:docMk/>
          <pc:sldMk cId="2781679" sldId="256"/>
        </pc:sldMkLst>
        <pc:spChg chg="del mod">
          <ac:chgData name="kübra öztürkoğlu" userId="dabc1b17dc7d2020" providerId="LiveId" clId="{7010DB8C-ADC0-4F28-9BB5-F4662EF34922}" dt="2024-10-04T07:08:53.941" v="2862" actId="478"/>
          <ac:spMkLst>
            <pc:docMk/>
            <pc:sldMk cId="2781679" sldId="256"/>
            <ac:spMk id="2" creationId="{8B67A60A-530B-CC26-E14E-1C4DC658A628}"/>
          </ac:spMkLst>
        </pc:spChg>
        <pc:spChg chg="mod">
          <ac:chgData name="kübra öztürkoğlu" userId="dabc1b17dc7d2020" providerId="LiveId" clId="{7010DB8C-ADC0-4F28-9BB5-F4662EF34922}" dt="2024-10-15T05:55:42.344" v="3111" actId="20577"/>
          <ac:spMkLst>
            <pc:docMk/>
            <pc:sldMk cId="2781679" sldId="256"/>
            <ac:spMk id="3" creationId="{A465A7EA-2D0E-22B2-50DF-4F7F1226410D}"/>
          </ac:spMkLst>
        </pc:spChg>
        <pc:spChg chg="add del mod">
          <ac:chgData name="kübra öztürkoğlu" userId="dabc1b17dc7d2020" providerId="LiveId" clId="{7010DB8C-ADC0-4F28-9BB5-F4662EF34922}" dt="2024-10-04T07:08:58.341" v="2863" actId="478"/>
          <ac:spMkLst>
            <pc:docMk/>
            <pc:sldMk cId="2781679" sldId="256"/>
            <ac:spMk id="5" creationId="{16506919-84F3-804B-BA63-A435BF28913E}"/>
          </ac:spMkLst>
        </pc:spChg>
        <pc:picChg chg="add mod">
          <ac:chgData name="kübra öztürkoğlu" userId="dabc1b17dc7d2020" providerId="LiveId" clId="{7010DB8C-ADC0-4F28-9BB5-F4662EF34922}" dt="2024-10-04T07:09:28.256" v="2870" actId="1076"/>
          <ac:picMkLst>
            <pc:docMk/>
            <pc:sldMk cId="2781679" sldId="256"/>
            <ac:picMk id="7" creationId="{8943EA6A-087C-728B-BE9D-962D21DF6873}"/>
          </ac:picMkLst>
        </pc:picChg>
      </pc:sldChg>
      <pc:sldChg chg="modSp new mod modTransition">
        <pc:chgData name="kübra öztürkoğlu" userId="dabc1b17dc7d2020" providerId="LiveId" clId="{7010DB8C-ADC0-4F28-9BB5-F4662EF34922}" dt="2024-10-15T05:57:07.289" v="3170" actId="20577"/>
        <pc:sldMkLst>
          <pc:docMk/>
          <pc:sldMk cId="582658985" sldId="257"/>
        </pc:sldMkLst>
        <pc:spChg chg="mod">
          <ac:chgData name="kübra öztürkoğlu" userId="dabc1b17dc7d2020" providerId="LiveId" clId="{7010DB8C-ADC0-4F28-9BB5-F4662EF34922}" dt="2024-10-01T18:46:18.019" v="327" actId="20577"/>
          <ac:spMkLst>
            <pc:docMk/>
            <pc:sldMk cId="582658985" sldId="257"/>
            <ac:spMk id="2" creationId="{F2E45088-7308-18F7-12E6-ACEEA9ECDCF3}"/>
          </ac:spMkLst>
        </pc:spChg>
        <pc:spChg chg="mod">
          <ac:chgData name="kübra öztürkoğlu" userId="dabc1b17dc7d2020" providerId="LiveId" clId="{7010DB8C-ADC0-4F28-9BB5-F4662EF34922}" dt="2024-10-15T05:57:07.289" v="3170" actId="20577"/>
          <ac:spMkLst>
            <pc:docMk/>
            <pc:sldMk cId="582658985" sldId="257"/>
            <ac:spMk id="3" creationId="{672B7146-7449-E3C2-D2BB-765D2B94692A}"/>
          </ac:spMkLst>
        </pc:spChg>
      </pc:sldChg>
      <pc:sldChg chg="new del">
        <pc:chgData name="kübra öztürkoğlu" userId="dabc1b17dc7d2020" providerId="LiveId" clId="{7010DB8C-ADC0-4F28-9BB5-F4662EF34922}" dt="2024-10-01T18:44:45.702" v="307" actId="680"/>
        <pc:sldMkLst>
          <pc:docMk/>
          <pc:sldMk cId="1736719200" sldId="258"/>
        </pc:sldMkLst>
      </pc:sldChg>
      <pc:sldChg chg="modSp new mod modTransition">
        <pc:chgData name="kübra öztürkoğlu" userId="dabc1b17dc7d2020" providerId="LiveId" clId="{7010DB8C-ADC0-4F28-9BB5-F4662EF34922}" dt="2024-10-15T05:58:24.068" v="3215" actId="20577"/>
        <pc:sldMkLst>
          <pc:docMk/>
          <pc:sldMk cId="2724156333" sldId="258"/>
        </pc:sldMkLst>
        <pc:spChg chg="mod">
          <ac:chgData name="kübra öztürkoğlu" userId="dabc1b17dc7d2020" providerId="LiveId" clId="{7010DB8C-ADC0-4F28-9BB5-F4662EF34922}" dt="2024-10-04T05:57:02.717" v="532" actId="20577"/>
          <ac:spMkLst>
            <pc:docMk/>
            <pc:sldMk cId="2724156333" sldId="258"/>
            <ac:spMk id="2" creationId="{578FB909-9AC4-2A61-0A21-402AAB88994C}"/>
          </ac:spMkLst>
        </pc:spChg>
        <pc:spChg chg="mod">
          <ac:chgData name="kübra öztürkoğlu" userId="dabc1b17dc7d2020" providerId="LiveId" clId="{7010DB8C-ADC0-4F28-9BB5-F4662EF34922}" dt="2024-10-15T05:58:24.068" v="3215" actId="20577"/>
          <ac:spMkLst>
            <pc:docMk/>
            <pc:sldMk cId="2724156333" sldId="258"/>
            <ac:spMk id="3" creationId="{3771FC28-DD72-11EC-2FE7-3DC820D6A158}"/>
          </ac:spMkLst>
        </pc:spChg>
      </pc:sldChg>
      <pc:sldChg chg="modSp new mod modTransition">
        <pc:chgData name="kübra öztürkoğlu" userId="dabc1b17dc7d2020" providerId="LiveId" clId="{7010DB8C-ADC0-4F28-9BB5-F4662EF34922}" dt="2024-10-07T12:17:58.510" v="2916" actId="20577"/>
        <pc:sldMkLst>
          <pc:docMk/>
          <pc:sldMk cId="3735953039" sldId="259"/>
        </pc:sldMkLst>
        <pc:spChg chg="mod">
          <ac:chgData name="kübra öztürkoğlu" userId="dabc1b17dc7d2020" providerId="LiveId" clId="{7010DB8C-ADC0-4F28-9BB5-F4662EF34922}" dt="2024-10-04T06:01:15.525" v="719" actId="20577"/>
          <ac:spMkLst>
            <pc:docMk/>
            <pc:sldMk cId="3735953039" sldId="259"/>
            <ac:spMk id="2" creationId="{EC6B979F-A9F8-3A12-7DDF-21D550544EAE}"/>
          </ac:spMkLst>
        </pc:spChg>
        <pc:spChg chg="mod">
          <ac:chgData name="kübra öztürkoğlu" userId="dabc1b17dc7d2020" providerId="LiveId" clId="{7010DB8C-ADC0-4F28-9BB5-F4662EF34922}" dt="2024-10-07T12:17:58.510" v="2916" actId="20577"/>
          <ac:spMkLst>
            <pc:docMk/>
            <pc:sldMk cId="3735953039" sldId="259"/>
            <ac:spMk id="3" creationId="{E23CF2A5-657F-6E54-0763-16FB5818C0A2}"/>
          </ac:spMkLst>
        </pc:spChg>
      </pc:sldChg>
      <pc:sldChg chg="new del">
        <pc:chgData name="kübra öztürkoğlu" userId="dabc1b17dc7d2020" providerId="LiveId" clId="{7010DB8C-ADC0-4F28-9BB5-F4662EF34922}" dt="2024-10-01T18:44:45.497" v="306" actId="680"/>
        <pc:sldMkLst>
          <pc:docMk/>
          <pc:sldMk cId="4088148703" sldId="259"/>
        </pc:sldMkLst>
      </pc:sldChg>
      <pc:sldChg chg="modSp new mod modTransition">
        <pc:chgData name="kübra öztürkoğlu" userId="dabc1b17dc7d2020" providerId="LiveId" clId="{7010DB8C-ADC0-4F28-9BB5-F4662EF34922}" dt="2024-10-15T05:59:00.510" v="3216" actId="113"/>
        <pc:sldMkLst>
          <pc:docMk/>
          <pc:sldMk cId="1090016363" sldId="260"/>
        </pc:sldMkLst>
        <pc:spChg chg="mod">
          <ac:chgData name="kübra öztürkoğlu" userId="dabc1b17dc7d2020" providerId="LiveId" clId="{7010DB8C-ADC0-4F28-9BB5-F4662EF34922}" dt="2024-10-04T06:01:37.217" v="733" actId="20577"/>
          <ac:spMkLst>
            <pc:docMk/>
            <pc:sldMk cId="1090016363" sldId="260"/>
            <ac:spMk id="2" creationId="{0F135B9D-4ABE-2760-7670-643176ACD730}"/>
          </ac:spMkLst>
        </pc:spChg>
        <pc:spChg chg="mod">
          <ac:chgData name="kübra öztürkoğlu" userId="dabc1b17dc7d2020" providerId="LiveId" clId="{7010DB8C-ADC0-4F28-9BB5-F4662EF34922}" dt="2024-10-15T05:59:00.510" v="3216" actId="113"/>
          <ac:spMkLst>
            <pc:docMk/>
            <pc:sldMk cId="1090016363" sldId="260"/>
            <ac:spMk id="3" creationId="{CEC4C530-BD9A-A48E-6073-8AF163231A9B}"/>
          </ac:spMkLst>
        </pc:spChg>
      </pc:sldChg>
      <pc:sldChg chg="modSp new mod modTransition">
        <pc:chgData name="kübra öztürkoğlu" userId="dabc1b17dc7d2020" providerId="LiveId" clId="{7010DB8C-ADC0-4F28-9BB5-F4662EF34922}" dt="2024-10-15T05:59:36.386" v="3218" actId="20577"/>
        <pc:sldMkLst>
          <pc:docMk/>
          <pc:sldMk cId="1309366278" sldId="261"/>
        </pc:sldMkLst>
        <pc:spChg chg="mod">
          <ac:chgData name="kübra öztürkoğlu" userId="dabc1b17dc7d2020" providerId="LiveId" clId="{7010DB8C-ADC0-4F28-9BB5-F4662EF34922}" dt="2024-10-04T06:07:34.933" v="1045" actId="20577"/>
          <ac:spMkLst>
            <pc:docMk/>
            <pc:sldMk cId="1309366278" sldId="261"/>
            <ac:spMk id="2" creationId="{53B73840-C206-AC83-7C08-B998DE74188B}"/>
          </ac:spMkLst>
        </pc:spChg>
        <pc:spChg chg="mod">
          <ac:chgData name="kübra öztürkoğlu" userId="dabc1b17dc7d2020" providerId="LiveId" clId="{7010DB8C-ADC0-4F28-9BB5-F4662EF34922}" dt="2024-10-15T05:59:36.386" v="3218" actId="20577"/>
          <ac:spMkLst>
            <pc:docMk/>
            <pc:sldMk cId="1309366278" sldId="261"/>
            <ac:spMk id="3" creationId="{6F383F93-6F88-31A6-243B-227E0F487157}"/>
          </ac:spMkLst>
        </pc:spChg>
      </pc:sldChg>
      <pc:sldChg chg="addSp delSp modSp new mod modTransition setBg">
        <pc:chgData name="kübra öztürkoğlu" userId="dabc1b17dc7d2020" providerId="LiveId" clId="{7010DB8C-ADC0-4F28-9BB5-F4662EF34922}" dt="2024-10-04T07:09:35.584" v="2872"/>
        <pc:sldMkLst>
          <pc:docMk/>
          <pc:sldMk cId="3098549962" sldId="262"/>
        </pc:sldMkLst>
        <pc:spChg chg="del mod">
          <ac:chgData name="kübra öztürkoğlu" userId="dabc1b17dc7d2020" providerId="LiveId" clId="{7010DB8C-ADC0-4F28-9BB5-F4662EF34922}" dt="2024-10-04T06:11:50.561" v="1251" actId="478"/>
          <ac:spMkLst>
            <pc:docMk/>
            <pc:sldMk cId="3098549962" sldId="262"/>
            <ac:spMk id="2" creationId="{7530B4DB-2086-38DF-8050-0ED0826A0982}"/>
          </ac:spMkLst>
        </pc:spChg>
        <pc:spChg chg="mod">
          <ac:chgData name="kübra öztürkoğlu" userId="dabc1b17dc7d2020" providerId="LiveId" clId="{7010DB8C-ADC0-4F28-9BB5-F4662EF34922}" dt="2024-10-04T06:12:33.895" v="1258" actId="255"/>
          <ac:spMkLst>
            <pc:docMk/>
            <pc:sldMk cId="3098549962" sldId="262"/>
            <ac:spMk id="3" creationId="{0C41009E-D0BC-A68F-2FD7-E01412B842C1}"/>
          </ac:spMkLst>
        </pc:spChg>
        <pc:spChg chg="add del">
          <ac:chgData name="kübra öztürkoğlu" userId="dabc1b17dc7d2020" providerId="LiveId" clId="{7010DB8C-ADC0-4F28-9BB5-F4662EF34922}" dt="2024-10-04T06:12:17.090" v="1254" actId="26606"/>
          <ac:spMkLst>
            <pc:docMk/>
            <pc:sldMk cId="3098549962" sldId="262"/>
            <ac:spMk id="9" creationId="{C0763A76-9F1C-4FC5-82B7-DD475DA461B2}"/>
          </ac:spMkLst>
        </pc:spChg>
        <pc:spChg chg="add del">
          <ac:chgData name="kübra öztürkoğlu" userId="dabc1b17dc7d2020" providerId="LiveId" clId="{7010DB8C-ADC0-4F28-9BB5-F4662EF34922}" dt="2024-10-04T06:12:17.090" v="1254" actId="26606"/>
          <ac:spMkLst>
            <pc:docMk/>
            <pc:sldMk cId="3098549962" sldId="262"/>
            <ac:spMk id="11" creationId="{E81BF4F6-F2CF-4984-9D14-D6966D92F99F}"/>
          </ac:spMkLst>
        </pc:spChg>
        <pc:spChg chg="add del">
          <ac:chgData name="kübra öztürkoğlu" userId="dabc1b17dc7d2020" providerId="LiveId" clId="{7010DB8C-ADC0-4F28-9BB5-F4662EF34922}" dt="2024-10-04T06:12:26.505" v="1257" actId="26606"/>
          <ac:spMkLst>
            <pc:docMk/>
            <pc:sldMk cId="3098549962" sldId="262"/>
            <ac:spMk id="12" creationId="{5D7F64A8-D625-4F61-A290-B499BB62ACFF}"/>
          </ac:spMkLst>
        </pc:spChg>
        <pc:spChg chg="add">
          <ac:chgData name="kübra öztürkoğlu" userId="dabc1b17dc7d2020" providerId="LiveId" clId="{7010DB8C-ADC0-4F28-9BB5-F4662EF34922}" dt="2024-10-04T06:12:26.505" v="1257" actId="26606"/>
          <ac:spMkLst>
            <pc:docMk/>
            <pc:sldMk cId="3098549962" sldId="262"/>
            <ac:spMk id="18" creationId="{B6FACB3C-9069-4791-BC5C-0DB7CD19B853}"/>
          </ac:spMkLst>
        </pc:spChg>
        <pc:spChg chg="add">
          <ac:chgData name="kübra öztürkoğlu" userId="dabc1b17dc7d2020" providerId="LiveId" clId="{7010DB8C-ADC0-4F28-9BB5-F4662EF34922}" dt="2024-10-04T06:12:26.505" v="1257" actId="26606"/>
          <ac:spMkLst>
            <pc:docMk/>
            <pc:sldMk cId="3098549962" sldId="262"/>
            <ac:spMk id="20" creationId="{71F2038E-D777-4B76-81DD-DD13EE91B9DD}"/>
          </ac:spMkLst>
        </pc:spChg>
        <pc:grpChg chg="add">
          <ac:chgData name="kübra öztürkoğlu" userId="dabc1b17dc7d2020" providerId="LiveId" clId="{7010DB8C-ADC0-4F28-9BB5-F4662EF34922}" dt="2024-10-04T06:12:26.505" v="1257" actId="26606"/>
          <ac:grpSpMkLst>
            <pc:docMk/>
            <pc:sldMk cId="3098549962" sldId="262"/>
            <ac:grpSpMk id="22" creationId="{DD354807-230F-4402-B1B9-F733A8F1F190}"/>
          </ac:grpSpMkLst>
        </pc:grpChg>
        <pc:picChg chg="add del">
          <ac:chgData name="kübra öztürkoğlu" userId="dabc1b17dc7d2020" providerId="LiveId" clId="{7010DB8C-ADC0-4F28-9BB5-F4662EF34922}" dt="2024-10-04T06:12:17.090" v="1254" actId="26606"/>
          <ac:picMkLst>
            <pc:docMk/>
            <pc:sldMk cId="3098549962" sldId="262"/>
            <ac:picMk id="5" creationId="{62702491-DBC2-0286-10B4-B14D6B6783B2}"/>
          </ac:picMkLst>
        </pc:picChg>
        <pc:picChg chg="add mod ord">
          <ac:chgData name="kübra öztürkoğlu" userId="dabc1b17dc7d2020" providerId="LiveId" clId="{7010DB8C-ADC0-4F28-9BB5-F4662EF34922}" dt="2024-10-04T06:12:26.505" v="1257" actId="26606"/>
          <ac:picMkLst>
            <pc:docMk/>
            <pc:sldMk cId="3098549962" sldId="262"/>
            <ac:picMk id="7" creationId="{B107D011-9B14-FEDE-35FC-34911E4DEEB8}"/>
          </ac:picMkLst>
        </pc:picChg>
        <pc:picChg chg="add del">
          <ac:chgData name="kübra öztürkoğlu" userId="dabc1b17dc7d2020" providerId="LiveId" clId="{7010DB8C-ADC0-4F28-9BB5-F4662EF34922}" dt="2024-10-04T06:12:26.505" v="1257" actId="26606"/>
          <ac:picMkLst>
            <pc:docMk/>
            <pc:sldMk cId="3098549962" sldId="262"/>
            <ac:picMk id="13" creationId="{C4FF4BFB-2459-4C94-B06D-66715ACABECA}"/>
          </ac:picMkLst>
        </pc:picChg>
      </pc:sldChg>
      <pc:sldChg chg="addSp delSp modSp new mod modTransition setBg">
        <pc:chgData name="kübra öztürkoğlu" userId="dabc1b17dc7d2020" providerId="LiveId" clId="{7010DB8C-ADC0-4F28-9BB5-F4662EF34922}" dt="2024-10-13T18:11:38.739" v="3026" actId="20577"/>
        <pc:sldMkLst>
          <pc:docMk/>
          <pc:sldMk cId="1290580659" sldId="263"/>
        </pc:sldMkLst>
        <pc:spChg chg="del">
          <ac:chgData name="kübra öztürkoğlu" userId="dabc1b17dc7d2020" providerId="LiveId" clId="{7010DB8C-ADC0-4F28-9BB5-F4662EF34922}" dt="2024-10-04T06:14:33.937" v="1356" actId="478"/>
          <ac:spMkLst>
            <pc:docMk/>
            <pc:sldMk cId="1290580659" sldId="263"/>
            <ac:spMk id="2" creationId="{1EC4AE09-C84E-4AF3-8BB9-5CE7C8CD3C0D}"/>
          </ac:spMkLst>
        </pc:spChg>
        <pc:spChg chg="del mod">
          <ac:chgData name="kübra öztürkoğlu" userId="dabc1b17dc7d2020" providerId="LiveId" clId="{7010DB8C-ADC0-4F28-9BB5-F4662EF34922}" dt="2024-10-04T06:15:17.799" v="1373" actId="26606"/>
          <ac:spMkLst>
            <pc:docMk/>
            <pc:sldMk cId="1290580659" sldId="263"/>
            <ac:spMk id="3" creationId="{4B8F8C41-2548-4976-DFD3-3442F5134B15}"/>
          </ac:spMkLst>
        </pc:spChg>
        <pc:spChg chg="add del">
          <ac:chgData name="kübra öztürkoğlu" userId="dabc1b17dc7d2020" providerId="LiveId" clId="{7010DB8C-ADC0-4F28-9BB5-F4662EF34922}" dt="2024-10-04T06:21:56.584" v="1612" actId="26606"/>
          <ac:spMkLst>
            <pc:docMk/>
            <pc:sldMk cId="1290580659" sldId="263"/>
            <ac:spMk id="9" creationId="{BACC6370-2D7E-4714-9D71-7542949D7D5D}"/>
          </ac:spMkLst>
        </pc:spChg>
        <pc:spChg chg="add del">
          <ac:chgData name="kübra öztürkoğlu" userId="dabc1b17dc7d2020" providerId="LiveId" clId="{7010DB8C-ADC0-4F28-9BB5-F4662EF34922}" dt="2024-10-04T06:21:56.584" v="1612" actId="26606"/>
          <ac:spMkLst>
            <pc:docMk/>
            <pc:sldMk cId="1290580659" sldId="263"/>
            <ac:spMk id="11" creationId="{F68B3F68-107C-434F-AA38-110D5EA91B85}"/>
          </ac:spMkLst>
        </pc:spChg>
        <pc:spChg chg="add del">
          <ac:chgData name="kübra öztürkoğlu" userId="dabc1b17dc7d2020" providerId="LiveId" clId="{7010DB8C-ADC0-4F28-9BB5-F4662EF34922}" dt="2024-10-04T06:21:56.584" v="1612" actId="26606"/>
          <ac:spMkLst>
            <pc:docMk/>
            <pc:sldMk cId="1290580659" sldId="263"/>
            <ac:spMk id="13" creationId="{AAD0DBB9-1A4B-4391-81D4-CB19F9AB918A}"/>
          </ac:spMkLst>
        </pc:spChg>
        <pc:spChg chg="add del">
          <ac:chgData name="kübra öztürkoğlu" userId="dabc1b17dc7d2020" providerId="LiveId" clId="{7010DB8C-ADC0-4F28-9BB5-F4662EF34922}" dt="2024-10-04T06:21:56.584" v="1612" actId="26606"/>
          <ac:spMkLst>
            <pc:docMk/>
            <pc:sldMk cId="1290580659" sldId="263"/>
            <ac:spMk id="15" creationId="{063BBA22-50EA-4C4D-BE05-F1CE4E63AA56}"/>
          </ac:spMkLst>
        </pc:spChg>
        <pc:spChg chg="add">
          <ac:chgData name="kübra öztürkoğlu" userId="dabc1b17dc7d2020" providerId="LiveId" clId="{7010DB8C-ADC0-4F28-9BB5-F4662EF34922}" dt="2024-10-04T06:21:56.584" v="1612" actId="26606"/>
          <ac:spMkLst>
            <pc:docMk/>
            <pc:sldMk cId="1290580659" sldId="263"/>
            <ac:spMk id="20" creationId="{2E442304-DDBD-4F7B-8017-36BCC863FB40}"/>
          </ac:spMkLst>
        </pc:spChg>
        <pc:spChg chg="add">
          <ac:chgData name="kübra öztürkoğlu" userId="dabc1b17dc7d2020" providerId="LiveId" clId="{7010DB8C-ADC0-4F28-9BB5-F4662EF34922}" dt="2024-10-04T06:21:56.584" v="1612" actId="26606"/>
          <ac:spMkLst>
            <pc:docMk/>
            <pc:sldMk cId="1290580659" sldId="263"/>
            <ac:spMk id="22" creationId="{5E107275-3853-46FD-A241-DE4355A42675}"/>
          </ac:spMkLst>
        </pc:spChg>
        <pc:graphicFrameChg chg="add mod modGraphic">
          <ac:chgData name="kübra öztürkoğlu" userId="dabc1b17dc7d2020" providerId="LiveId" clId="{7010DB8C-ADC0-4F28-9BB5-F4662EF34922}" dt="2024-10-13T18:11:38.739" v="3026" actId="20577"/>
          <ac:graphicFrameMkLst>
            <pc:docMk/>
            <pc:sldMk cId="1290580659" sldId="263"/>
            <ac:graphicFrameMk id="5" creationId="{F6101758-C7F5-F173-8BE4-4B21A1F62FE0}"/>
          </ac:graphicFrameMkLst>
        </pc:graphicFrameChg>
      </pc:sldChg>
      <pc:sldChg chg="modSp new mod modTransition">
        <pc:chgData name="kübra öztürkoğlu" userId="dabc1b17dc7d2020" providerId="LiveId" clId="{7010DB8C-ADC0-4F28-9BB5-F4662EF34922}" dt="2024-10-15T06:00:29.063" v="3219" actId="113"/>
        <pc:sldMkLst>
          <pc:docMk/>
          <pc:sldMk cId="3464090150" sldId="264"/>
        </pc:sldMkLst>
        <pc:spChg chg="mod">
          <ac:chgData name="kübra öztürkoğlu" userId="dabc1b17dc7d2020" providerId="LiveId" clId="{7010DB8C-ADC0-4F28-9BB5-F4662EF34922}" dt="2024-10-04T06:15:30.316" v="1388" actId="20577"/>
          <ac:spMkLst>
            <pc:docMk/>
            <pc:sldMk cId="3464090150" sldId="264"/>
            <ac:spMk id="2" creationId="{BC8D7510-ADE6-CC59-C3D8-042E96FA097F}"/>
          </ac:spMkLst>
        </pc:spChg>
        <pc:spChg chg="mod">
          <ac:chgData name="kübra öztürkoğlu" userId="dabc1b17dc7d2020" providerId="LiveId" clId="{7010DB8C-ADC0-4F28-9BB5-F4662EF34922}" dt="2024-10-15T06:00:29.063" v="3219" actId="113"/>
          <ac:spMkLst>
            <pc:docMk/>
            <pc:sldMk cId="3464090150" sldId="264"/>
            <ac:spMk id="3" creationId="{BFD0E7A3-3C70-1BE8-D758-A72F11DD68A1}"/>
          </ac:spMkLst>
        </pc:spChg>
      </pc:sldChg>
      <pc:sldChg chg="modSp new mod modTransition">
        <pc:chgData name="kübra öztürkoğlu" userId="dabc1b17dc7d2020" providerId="LiveId" clId="{7010DB8C-ADC0-4F28-9BB5-F4662EF34922}" dt="2024-10-07T12:20:19.993" v="2952" actId="20577"/>
        <pc:sldMkLst>
          <pc:docMk/>
          <pc:sldMk cId="3496339079" sldId="265"/>
        </pc:sldMkLst>
        <pc:spChg chg="mod">
          <ac:chgData name="kübra öztürkoğlu" userId="dabc1b17dc7d2020" providerId="LiveId" clId="{7010DB8C-ADC0-4F28-9BB5-F4662EF34922}" dt="2024-10-04T06:23:30.848" v="1653" actId="20577"/>
          <ac:spMkLst>
            <pc:docMk/>
            <pc:sldMk cId="3496339079" sldId="265"/>
            <ac:spMk id="2" creationId="{3D1E68DF-CC79-DD57-7C49-C33698EEAE80}"/>
          </ac:spMkLst>
        </pc:spChg>
        <pc:spChg chg="mod">
          <ac:chgData name="kübra öztürkoğlu" userId="dabc1b17dc7d2020" providerId="LiveId" clId="{7010DB8C-ADC0-4F28-9BB5-F4662EF34922}" dt="2024-10-07T12:20:19.993" v="2952" actId="20577"/>
          <ac:spMkLst>
            <pc:docMk/>
            <pc:sldMk cId="3496339079" sldId="265"/>
            <ac:spMk id="3" creationId="{728E6D12-FB1E-06B6-E842-452847705482}"/>
          </ac:spMkLst>
        </pc:spChg>
      </pc:sldChg>
      <pc:sldChg chg="modSp new mod modTransition">
        <pc:chgData name="kübra öztürkoğlu" userId="dabc1b17dc7d2020" providerId="LiveId" clId="{7010DB8C-ADC0-4F28-9BB5-F4662EF34922}" dt="2024-10-13T18:15:07.554" v="3081" actId="20577"/>
        <pc:sldMkLst>
          <pc:docMk/>
          <pc:sldMk cId="2717816510" sldId="266"/>
        </pc:sldMkLst>
        <pc:spChg chg="mod">
          <ac:chgData name="kübra öztürkoğlu" userId="dabc1b17dc7d2020" providerId="LiveId" clId="{7010DB8C-ADC0-4F28-9BB5-F4662EF34922}" dt="2024-10-04T06:59:05.014" v="2690" actId="20577"/>
          <ac:spMkLst>
            <pc:docMk/>
            <pc:sldMk cId="2717816510" sldId="266"/>
            <ac:spMk id="2" creationId="{DA0803BD-9790-281A-E36A-364BD690B171}"/>
          </ac:spMkLst>
        </pc:spChg>
        <pc:spChg chg="mod">
          <ac:chgData name="kübra öztürkoğlu" userId="dabc1b17dc7d2020" providerId="LiveId" clId="{7010DB8C-ADC0-4F28-9BB5-F4662EF34922}" dt="2024-10-13T18:15:07.554" v="3081" actId="20577"/>
          <ac:spMkLst>
            <pc:docMk/>
            <pc:sldMk cId="2717816510" sldId="266"/>
            <ac:spMk id="3" creationId="{44F20C96-2C52-2B75-4D3D-4C93E4CF6D29}"/>
          </ac:spMkLst>
        </pc:spChg>
      </pc:sldChg>
      <pc:sldChg chg="modSp new mod modTransition">
        <pc:chgData name="kübra öztürkoğlu" userId="dabc1b17dc7d2020" providerId="LiveId" clId="{7010DB8C-ADC0-4F28-9BB5-F4662EF34922}" dt="2024-10-15T06:02:32.767" v="3234" actId="20577"/>
        <pc:sldMkLst>
          <pc:docMk/>
          <pc:sldMk cId="3126425923" sldId="267"/>
        </pc:sldMkLst>
        <pc:spChg chg="mod">
          <ac:chgData name="kübra öztürkoğlu" userId="dabc1b17dc7d2020" providerId="LiveId" clId="{7010DB8C-ADC0-4F28-9BB5-F4662EF34922}" dt="2024-10-04T06:59:26.128" v="2721" actId="20577"/>
          <ac:spMkLst>
            <pc:docMk/>
            <pc:sldMk cId="3126425923" sldId="267"/>
            <ac:spMk id="2" creationId="{0CBF5623-CFA1-0673-B94C-2EE79290C837}"/>
          </ac:spMkLst>
        </pc:spChg>
        <pc:spChg chg="mod">
          <ac:chgData name="kübra öztürkoğlu" userId="dabc1b17dc7d2020" providerId="LiveId" clId="{7010DB8C-ADC0-4F28-9BB5-F4662EF34922}" dt="2024-10-15T06:02:32.767" v="3234" actId="20577"/>
          <ac:spMkLst>
            <pc:docMk/>
            <pc:sldMk cId="3126425923" sldId="267"/>
            <ac:spMk id="3" creationId="{86014E66-A455-D5AC-2610-5898A87C6FE4}"/>
          </ac:spMkLst>
        </pc:spChg>
      </pc:sldChg>
      <pc:sldChg chg="addSp delSp modSp new mod modTransition setBg">
        <pc:chgData name="kübra öztürkoğlu" userId="dabc1b17dc7d2020" providerId="LiveId" clId="{7010DB8C-ADC0-4F28-9BB5-F4662EF34922}" dt="2024-10-04T07:09:35.584" v="2872"/>
        <pc:sldMkLst>
          <pc:docMk/>
          <pc:sldMk cId="934156025" sldId="268"/>
        </pc:sldMkLst>
        <pc:spChg chg="del mod">
          <ac:chgData name="kübra öztürkoğlu" userId="dabc1b17dc7d2020" providerId="LiveId" clId="{7010DB8C-ADC0-4F28-9BB5-F4662EF34922}" dt="2024-10-04T07:04:59.158" v="2822" actId="478"/>
          <ac:spMkLst>
            <pc:docMk/>
            <pc:sldMk cId="934156025" sldId="268"/>
            <ac:spMk id="2" creationId="{F1D72C6C-7619-EF27-C802-97F117B2EE8B}"/>
          </ac:spMkLst>
        </pc:spChg>
        <pc:spChg chg="mod">
          <ac:chgData name="kübra öztürkoğlu" userId="dabc1b17dc7d2020" providerId="LiveId" clId="{7010DB8C-ADC0-4F28-9BB5-F4662EF34922}" dt="2024-10-04T07:05:23.545" v="2861" actId="26606"/>
          <ac:spMkLst>
            <pc:docMk/>
            <pc:sldMk cId="934156025" sldId="268"/>
            <ac:spMk id="3" creationId="{84B38629-0B6D-C3A8-A255-FDBCCEC0006D}"/>
          </ac:spMkLst>
        </pc:spChg>
        <pc:spChg chg="add del">
          <ac:chgData name="kübra öztürkoğlu" userId="dabc1b17dc7d2020" providerId="LiveId" clId="{7010DB8C-ADC0-4F28-9BB5-F4662EF34922}" dt="2024-10-04T07:04:52.796" v="2818" actId="26606"/>
          <ac:spMkLst>
            <pc:docMk/>
            <pc:sldMk cId="934156025" sldId="268"/>
            <ac:spMk id="8" creationId="{4BC99CB9-DDAD-44A2-8A1C-E3AF4E72DF5C}"/>
          </ac:spMkLst>
        </pc:spChg>
        <pc:spChg chg="add del">
          <ac:chgData name="kübra öztürkoğlu" userId="dabc1b17dc7d2020" providerId="LiveId" clId="{7010DB8C-ADC0-4F28-9BB5-F4662EF34922}" dt="2024-10-04T07:04:52.796" v="2818" actId="26606"/>
          <ac:spMkLst>
            <pc:docMk/>
            <pc:sldMk cId="934156025" sldId="268"/>
            <ac:spMk id="10" creationId="{64053CBF-3932-45FF-8285-EE5146085F3A}"/>
          </ac:spMkLst>
        </pc:spChg>
        <pc:spChg chg="add del">
          <ac:chgData name="kübra öztürkoğlu" userId="dabc1b17dc7d2020" providerId="LiveId" clId="{7010DB8C-ADC0-4F28-9BB5-F4662EF34922}" dt="2024-10-04T07:04:54.672" v="2820" actId="26606"/>
          <ac:spMkLst>
            <pc:docMk/>
            <pc:sldMk cId="934156025" sldId="268"/>
            <ac:spMk id="11" creationId="{E81BF4F6-F2CF-4984-9D14-D6966D92F99F}"/>
          </ac:spMkLst>
        </pc:spChg>
        <pc:spChg chg="add del">
          <ac:chgData name="kübra öztürkoğlu" userId="dabc1b17dc7d2020" providerId="LiveId" clId="{7010DB8C-ADC0-4F28-9BB5-F4662EF34922}" dt="2024-10-04T07:04:44.898" v="2816" actId="26606"/>
          <ac:spMkLst>
            <pc:docMk/>
            <pc:sldMk cId="934156025" sldId="268"/>
            <ac:spMk id="13" creationId="{C0763A76-9F1C-4FC5-82B7-DD475DA461B2}"/>
          </ac:spMkLst>
        </pc:spChg>
        <pc:spChg chg="add del">
          <ac:chgData name="kübra öztürkoğlu" userId="dabc1b17dc7d2020" providerId="LiveId" clId="{7010DB8C-ADC0-4F28-9BB5-F4662EF34922}" dt="2024-10-04T07:04:44.898" v="2816" actId="26606"/>
          <ac:spMkLst>
            <pc:docMk/>
            <pc:sldMk cId="934156025" sldId="268"/>
            <ac:spMk id="14" creationId="{E81BF4F6-F2CF-4984-9D14-D6966D92F99F}"/>
          </ac:spMkLst>
        </pc:spChg>
        <pc:spChg chg="add del">
          <ac:chgData name="kübra öztürkoğlu" userId="dabc1b17dc7d2020" providerId="LiveId" clId="{7010DB8C-ADC0-4F28-9BB5-F4662EF34922}" dt="2024-10-04T07:04:54.672" v="2820" actId="26606"/>
          <ac:spMkLst>
            <pc:docMk/>
            <pc:sldMk cId="934156025" sldId="268"/>
            <ac:spMk id="26" creationId="{C0763A76-9F1C-4FC5-82B7-DD475DA461B2}"/>
          </ac:spMkLst>
        </pc:spChg>
        <pc:spChg chg="add del">
          <ac:chgData name="kübra öztürkoğlu" userId="dabc1b17dc7d2020" providerId="LiveId" clId="{7010DB8C-ADC0-4F28-9BB5-F4662EF34922}" dt="2024-10-04T07:05:23.545" v="2861" actId="26606"/>
          <ac:spMkLst>
            <pc:docMk/>
            <pc:sldMk cId="934156025" sldId="268"/>
            <ac:spMk id="29" creationId="{4BC99CB9-DDAD-44A2-8A1C-E3AF4E72DF5C}"/>
          </ac:spMkLst>
        </pc:spChg>
        <pc:spChg chg="add del">
          <ac:chgData name="kübra öztürkoğlu" userId="dabc1b17dc7d2020" providerId="LiveId" clId="{7010DB8C-ADC0-4F28-9BB5-F4662EF34922}" dt="2024-10-04T07:05:23.545" v="2861" actId="26606"/>
          <ac:spMkLst>
            <pc:docMk/>
            <pc:sldMk cId="934156025" sldId="268"/>
            <ac:spMk id="30" creationId="{64053CBF-3932-45FF-8285-EE5146085F3A}"/>
          </ac:spMkLst>
        </pc:spChg>
        <pc:spChg chg="add">
          <ac:chgData name="kübra öztürkoğlu" userId="dabc1b17dc7d2020" providerId="LiveId" clId="{7010DB8C-ADC0-4F28-9BB5-F4662EF34922}" dt="2024-10-04T07:05:23.545" v="2861" actId="26606"/>
          <ac:spMkLst>
            <pc:docMk/>
            <pc:sldMk cId="934156025" sldId="268"/>
            <ac:spMk id="40" creationId="{081EA652-8C6A-4E69-BEB9-170809474553}"/>
          </ac:spMkLst>
        </pc:spChg>
        <pc:spChg chg="add">
          <ac:chgData name="kübra öztürkoğlu" userId="dabc1b17dc7d2020" providerId="LiveId" clId="{7010DB8C-ADC0-4F28-9BB5-F4662EF34922}" dt="2024-10-04T07:05:23.545" v="2861" actId="26606"/>
          <ac:spMkLst>
            <pc:docMk/>
            <pc:sldMk cId="934156025" sldId="268"/>
            <ac:spMk id="42" creationId="{5298780A-33B9-4EA2-8F67-DE68AD62841B}"/>
          </ac:spMkLst>
        </pc:spChg>
        <pc:spChg chg="add">
          <ac:chgData name="kübra öztürkoğlu" userId="dabc1b17dc7d2020" providerId="LiveId" clId="{7010DB8C-ADC0-4F28-9BB5-F4662EF34922}" dt="2024-10-04T07:05:23.545" v="2861" actId="26606"/>
          <ac:spMkLst>
            <pc:docMk/>
            <pc:sldMk cId="934156025" sldId="268"/>
            <ac:spMk id="44" creationId="{7F488E8B-4E1E-4402-8935-D4E6C02615C7}"/>
          </ac:spMkLst>
        </pc:spChg>
        <pc:grpChg chg="add del">
          <ac:chgData name="kübra öztürkoğlu" userId="dabc1b17dc7d2020" providerId="LiveId" clId="{7010DB8C-ADC0-4F28-9BB5-F4662EF34922}" dt="2024-10-04T07:04:43.006" v="2814" actId="26606"/>
          <ac:grpSpMkLst>
            <pc:docMk/>
            <pc:sldMk cId="934156025" sldId="268"/>
            <ac:grpSpMk id="9" creationId="{5EFBDE31-BB3E-6CFC-23CD-B5976DA38438}"/>
          </ac:grpSpMkLst>
        </pc:grpChg>
        <pc:grpChg chg="add del">
          <ac:chgData name="kübra öztürkoğlu" userId="dabc1b17dc7d2020" providerId="LiveId" clId="{7010DB8C-ADC0-4F28-9BB5-F4662EF34922}" dt="2024-10-04T07:04:52.796" v="2818" actId="26606"/>
          <ac:grpSpMkLst>
            <pc:docMk/>
            <pc:sldMk cId="934156025" sldId="268"/>
            <ac:grpSpMk id="12" creationId="{2E751C04-BEA6-446B-A678-9C74819EBD4C}"/>
          </ac:grpSpMkLst>
        </pc:grpChg>
        <pc:grpChg chg="add del">
          <ac:chgData name="kübra öztürkoğlu" userId="dabc1b17dc7d2020" providerId="LiveId" clId="{7010DB8C-ADC0-4F28-9BB5-F4662EF34922}" dt="2024-10-04T07:04:52.796" v="2818" actId="26606"/>
          <ac:grpSpMkLst>
            <pc:docMk/>
            <pc:sldMk cId="934156025" sldId="268"/>
            <ac:grpSpMk id="18" creationId="{B63ACBA3-DEFD-4C6D-BBA0-64468FA99C2D}"/>
          </ac:grpSpMkLst>
        </pc:grpChg>
        <pc:grpChg chg="add del">
          <ac:chgData name="kübra öztürkoğlu" userId="dabc1b17dc7d2020" providerId="LiveId" clId="{7010DB8C-ADC0-4F28-9BB5-F4662EF34922}" dt="2024-10-04T07:05:23.545" v="2861" actId="26606"/>
          <ac:grpSpMkLst>
            <pc:docMk/>
            <pc:sldMk cId="934156025" sldId="268"/>
            <ac:grpSpMk id="31" creationId="{2E751C04-BEA6-446B-A678-9C74819EBD4C}"/>
          </ac:grpSpMkLst>
        </pc:grpChg>
        <pc:grpChg chg="add del">
          <ac:chgData name="kübra öztürkoğlu" userId="dabc1b17dc7d2020" providerId="LiveId" clId="{7010DB8C-ADC0-4F28-9BB5-F4662EF34922}" dt="2024-10-04T07:05:23.545" v="2861" actId="26606"/>
          <ac:grpSpMkLst>
            <pc:docMk/>
            <pc:sldMk cId="934156025" sldId="268"/>
            <ac:grpSpMk id="35" creationId="{B63ACBA3-DEFD-4C6D-BBA0-64468FA99C2D}"/>
          </ac:grpSpMkLst>
        </pc:grpChg>
        <pc:picChg chg="add del">
          <ac:chgData name="kübra öztürkoğlu" userId="dabc1b17dc7d2020" providerId="LiveId" clId="{7010DB8C-ADC0-4F28-9BB5-F4662EF34922}" dt="2024-10-04T07:04:43.006" v="2814" actId="26606"/>
          <ac:picMkLst>
            <pc:docMk/>
            <pc:sldMk cId="934156025" sldId="268"/>
            <ac:picMk id="5" creationId="{89A8A7CD-56AC-957A-022C-3D68010F9298}"/>
          </ac:picMkLst>
        </pc:picChg>
        <pc:picChg chg="add del">
          <ac:chgData name="kübra öztürkoğlu" userId="dabc1b17dc7d2020" providerId="LiveId" clId="{7010DB8C-ADC0-4F28-9BB5-F4662EF34922}" dt="2024-10-04T07:04:44.898" v="2816" actId="26606"/>
          <ac:picMkLst>
            <pc:docMk/>
            <pc:sldMk cId="934156025" sldId="268"/>
            <ac:picMk id="15" creationId="{A9C7A82E-56BB-6B2B-F70D-29F7804463F1}"/>
          </ac:picMkLst>
        </pc:picChg>
        <pc:picChg chg="add del">
          <ac:chgData name="kübra öztürkoğlu" userId="dabc1b17dc7d2020" providerId="LiveId" clId="{7010DB8C-ADC0-4F28-9BB5-F4662EF34922}" dt="2024-10-04T07:04:54.672" v="2820" actId="26606"/>
          <ac:picMkLst>
            <pc:docMk/>
            <pc:sldMk cId="934156025" sldId="268"/>
            <ac:picMk id="27" creationId="{A9C7A82E-56BB-6B2B-F70D-29F7804463F1}"/>
          </ac:picMkLst>
        </pc:picChg>
      </pc:sldChg>
      <pc:sldMasterChg chg="modTransition modSldLayout">
        <pc:chgData name="kübra öztürkoğlu" userId="dabc1b17dc7d2020" providerId="LiveId" clId="{7010DB8C-ADC0-4F28-9BB5-F4662EF34922}" dt="2024-10-04T07:09:35.584" v="2872"/>
        <pc:sldMasterMkLst>
          <pc:docMk/>
          <pc:sldMasterMk cId="447754475" sldId="2147483648"/>
        </pc:sldMasterMkLst>
        <pc:sldLayoutChg chg="modTransition">
          <pc:chgData name="kübra öztürkoğlu" userId="dabc1b17dc7d2020" providerId="LiveId" clId="{7010DB8C-ADC0-4F28-9BB5-F4662EF34922}" dt="2024-10-04T07:09:35.584" v="2872"/>
          <pc:sldLayoutMkLst>
            <pc:docMk/>
            <pc:sldMasterMk cId="447754475" sldId="2147483648"/>
            <pc:sldLayoutMk cId="836897999" sldId="2147483649"/>
          </pc:sldLayoutMkLst>
        </pc:sldLayoutChg>
        <pc:sldLayoutChg chg="modTransition">
          <pc:chgData name="kübra öztürkoğlu" userId="dabc1b17dc7d2020" providerId="LiveId" clId="{7010DB8C-ADC0-4F28-9BB5-F4662EF34922}" dt="2024-10-04T07:09:35.584" v="2872"/>
          <pc:sldLayoutMkLst>
            <pc:docMk/>
            <pc:sldMasterMk cId="447754475" sldId="2147483648"/>
            <pc:sldLayoutMk cId="2263045803" sldId="2147483650"/>
          </pc:sldLayoutMkLst>
        </pc:sldLayoutChg>
        <pc:sldLayoutChg chg="modTransition">
          <pc:chgData name="kübra öztürkoğlu" userId="dabc1b17dc7d2020" providerId="LiveId" clId="{7010DB8C-ADC0-4F28-9BB5-F4662EF34922}" dt="2024-10-04T07:09:35.584" v="2872"/>
          <pc:sldLayoutMkLst>
            <pc:docMk/>
            <pc:sldMasterMk cId="447754475" sldId="2147483648"/>
            <pc:sldLayoutMk cId="651475227" sldId="2147483651"/>
          </pc:sldLayoutMkLst>
        </pc:sldLayoutChg>
        <pc:sldLayoutChg chg="modTransition">
          <pc:chgData name="kübra öztürkoğlu" userId="dabc1b17dc7d2020" providerId="LiveId" clId="{7010DB8C-ADC0-4F28-9BB5-F4662EF34922}" dt="2024-10-04T07:09:35.584" v="2872"/>
          <pc:sldLayoutMkLst>
            <pc:docMk/>
            <pc:sldMasterMk cId="447754475" sldId="2147483648"/>
            <pc:sldLayoutMk cId="573929975" sldId="2147483652"/>
          </pc:sldLayoutMkLst>
        </pc:sldLayoutChg>
        <pc:sldLayoutChg chg="modTransition">
          <pc:chgData name="kübra öztürkoğlu" userId="dabc1b17dc7d2020" providerId="LiveId" clId="{7010DB8C-ADC0-4F28-9BB5-F4662EF34922}" dt="2024-10-04T07:09:35.584" v="2872"/>
          <pc:sldLayoutMkLst>
            <pc:docMk/>
            <pc:sldMasterMk cId="447754475" sldId="2147483648"/>
            <pc:sldLayoutMk cId="3579145052" sldId="2147483653"/>
          </pc:sldLayoutMkLst>
        </pc:sldLayoutChg>
        <pc:sldLayoutChg chg="modTransition">
          <pc:chgData name="kübra öztürkoğlu" userId="dabc1b17dc7d2020" providerId="LiveId" clId="{7010DB8C-ADC0-4F28-9BB5-F4662EF34922}" dt="2024-10-04T07:09:35.584" v="2872"/>
          <pc:sldLayoutMkLst>
            <pc:docMk/>
            <pc:sldMasterMk cId="447754475" sldId="2147483648"/>
            <pc:sldLayoutMk cId="3307568282" sldId="2147483654"/>
          </pc:sldLayoutMkLst>
        </pc:sldLayoutChg>
        <pc:sldLayoutChg chg="modTransition">
          <pc:chgData name="kübra öztürkoğlu" userId="dabc1b17dc7d2020" providerId="LiveId" clId="{7010DB8C-ADC0-4F28-9BB5-F4662EF34922}" dt="2024-10-04T07:09:35.584" v="2872"/>
          <pc:sldLayoutMkLst>
            <pc:docMk/>
            <pc:sldMasterMk cId="447754475" sldId="2147483648"/>
            <pc:sldLayoutMk cId="3207462750" sldId="2147483655"/>
          </pc:sldLayoutMkLst>
        </pc:sldLayoutChg>
        <pc:sldLayoutChg chg="modTransition">
          <pc:chgData name="kübra öztürkoğlu" userId="dabc1b17dc7d2020" providerId="LiveId" clId="{7010DB8C-ADC0-4F28-9BB5-F4662EF34922}" dt="2024-10-04T07:09:35.584" v="2872"/>
          <pc:sldLayoutMkLst>
            <pc:docMk/>
            <pc:sldMasterMk cId="447754475" sldId="2147483648"/>
            <pc:sldLayoutMk cId="3805767553" sldId="2147483656"/>
          </pc:sldLayoutMkLst>
        </pc:sldLayoutChg>
        <pc:sldLayoutChg chg="modTransition">
          <pc:chgData name="kübra öztürkoğlu" userId="dabc1b17dc7d2020" providerId="LiveId" clId="{7010DB8C-ADC0-4F28-9BB5-F4662EF34922}" dt="2024-10-04T07:09:35.584" v="2872"/>
          <pc:sldLayoutMkLst>
            <pc:docMk/>
            <pc:sldMasterMk cId="447754475" sldId="2147483648"/>
            <pc:sldLayoutMk cId="2654738668" sldId="2147483657"/>
          </pc:sldLayoutMkLst>
        </pc:sldLayoutChg>
        <pc:sldLayoutChg chg="modTransition">
          <pc:chgData name="kübra öztürkoğlu" userId="dabc1b17dc7d2020" providerId="LiveId" clId="{7010DB8C-ADC0-4F28-9BB5-F4662EF34922}" dt="2024-10-04T07:09:35.584" v="2872"/>
          <pc:sldLayoutMkLst>
            <pc:docMk/>
            <pc:sldMasterMk cId="447754475" sldId="2147483648"/>
            <pc:sldLayoutMk cId="1180254582" sldId="2147483658"/>
          </pc:sldLayoutMkLst>
        </pc:sldLayoutChg>
        <pc:sldLayoutChg chg="modTransition">
          <pc:chgData name="kübra öztürkoğlu" userId="dabc1b17dc7d2020" providerId="LiveId" clId="{7010DB8C-ADC0-4F28-9BB5-F4662EF34922}" dt="2024-10-04T07:09:35.584" v="2872"/>
          <pc:sldLayoutMkLst>
            <pc:docMk/>
            <pc:sldMasterMk cId="447754475" sldId="2147483648"/>
            <pc:sldLayoutMk cId="45821028" sldId="214748365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2BDEE4-D0B2-4324-940C-7C32845A15C2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A5CFB85-3DCE-4A5F-B342-CFC8BF279F4C}">
      <dgm:prSet/>
      <dgm:spPr/>
      <dgm:t>
        <a:bodyPr/>
        <a:lstStyle/>
        <a:p>
          <a:r>
            <a:rPr lang="tr-TR" dirty="0"/>
            <a:t>Demir eksikliği anemisi?</a:t>
          </a:r>
          <a:endParaRPr lang="en-US" dirty="0"/>
        </a:p>
      </dgm:t>
    </dgm:pt>
    <dgm:pt modelId="{7274B50B-C9F7-4BDE-92A3-6C028AED4DD4}" type="parTrans" cxnId="{66618AF6-7646-4BAA-90C4-16CC0C79C495}">
      <dgm:prSet/>
      <dgm:spPr/>
      <dgm:t>
        <a:bodyPr/>
        <a:lstStyle/>
        <a:p>
          <a:endParaRPr lang="en-US"/>
        </a:p>
      </dgm:t>
    </dgm:pt>
    <dgm:pt modelId="{E2E2D466-35FA-47E7-A5DF-91744A030EE9}" type="sibTrans" cxnId="{66618AF6-7646-4BAA-90C4-16CC0C79C495}">
      <dgm:prSet/>
      <dgm:spPr/>
      <dgm:t>
        <a:bodyPr/>
        <a:lstStyle/>
        <a:p>
          <a:endParaRPr lang="en-US"/>
        </a:p>
      </dgm:t>
    </dgm:pt>
    <dgm:pt modelId="{3E54C20B-2F18-4AD1-AAFE-F383C88863B4}">
      <dgm:prSet/>
      <dgm:spPr/>
      <dgm:t>
        <a:bodyPr/>
        <a:lstStyle/>
        <a:p>
          <a:r>
            <a:rPr lang="tr-TR" dirty="0"/>
            <a:t>Üst </a:t>
          </a:r>
          <a:r>
            <a:rPr lang="tr-TR" dirty="0" err="1"/>
            <a:t>gis</a:t>
          </a:r>
          <a:r>
            <a:rPr lang="tr-TR" dirty="0"/>
            <a:t> kanama?</a:t>
          </a:r>
          <a:endParaRPr lang="en-US" dirty="0"/>
        </a:p>
      </dgm:t>
    </dgm:pt>
    <dgm:pt modelId="{945C69E0-5D4E-4337-A77F-3E2B04168B51}" type="parTrans" cxnId="{104BFFCB-5154-47C4-B6A7-0CBAFE3EE238}">
      <dgm:prSet/>
      <dgm:spPr/>
      <dgm:t>
        <a:bodyPr/>
        <a:lstStyle/>
        <a:p>
          <a:endParaRPr lang="en-US"/>
        </a:p>
      </dgm:t>
    </dgm:pt>
    <dgm:pt modelId="{33292F94-BB8D-4310-8CB4-B16DF6EA088B}" type="sibTrans" cxnId="{104BFFCB-5154-47C4-B6A7-0CBAFE3EE238}">
      <dgm:prSet/>
      <dgm:spPr/>
      <dgm:t>
        <a:bodyPr/>
        <a:lstStyle/>
        <a:p>
          <a:endParaRPr lang="en-US"/>
        </a:p>
      </dgm:t>
    </dgm:pt>
    <dgm:pt modelId="{1403D03C-8A97-43C2-A087-54B48E129B89}">
      <dgm:prSet/>
      <dgm:spPr/>
      <dgm:t>
        <a:bodyPr/>
        <a:lstStyle/>
        <a:p>
          <a:r>
            <a:rPr lang="tr-TR" dirty="0"/>
            <a:t>Kronik aktif gastrit?</a:t>
          </a:r>
          <a:endParaRPr lang="en-US" dirty="0"/>
        </a:p>
      </dgm:t>
    </dgm:pt>
    <dgm:pt modelId="{B52842E7-D70B-4966-97BC-C44E8FF4E335}" type="parTrans" cxnId="{A21C25FD-9750-4F1A-842F-007649142125}">
      <dgm:prSet/>
      <dgm:spPr/>
      <dgm:t>
        <a:bodyPr/>
        <a:lstStyle/>
        <a:p>
          <a:endParaRPr lang="en-US"/>
        </a:p>
      </dgm:t>
    </dgm:pt>
    <dgm:pt modelId="{EEBB2D2D-CD12-4A03-843A-2447C7F0572F}" type="sibTrans" cxnId="{A21C25FD-9750-4F1A-842F-007649142125}">
      <dgm:prSet/>
      <dgm:spPr/>
      <dgm:t>
        <a:bodyPr/>
        <a:lstStyle/>
        <a:p>
          <a:endParaRPr lang="en-US"/>
        </a:p>
      </dgm:t>
    </dgm:pt>
    <dgm:pt modelId="{584A2D0D-CF3C-46D5-9B46-525134F921AC}">
      <dgm:prSet/>
      <dgm:spPr/>
      <dgm:t>
        <a:bodyPr/>
        <a:lstStyle/>
        <a:p>
          <a:r>
            <a:rPr lang="tr-TR" dirty="0"/>
            <a:t>Peptik ülser? </a:t>
          </a:r>
          <a:r>
            <a:rPr lang="tr-TR" dirty="0" err="1"/>
            <a:t>Duedonal</a:t>
          </a:r>
          <a:r>
            <a:rPr lang="tr-TR" dirty="0"/>
            <a:t> ülser?</a:t>
          </a:r>
        </a:p>
        <a:p>
          <a:endParaRPr lang="tr-TR" dirty="0"/>
        </a:p>
      </dgm:t>
    </dgm:pt>
    <dgm:pt modelId="{EAE33F81-A428-42D6-9A25-02D7AB7A0188}" type="parTrans" cxnId="{9A77D91E-A54E-4107-8099-8D89D52CC146}">
      <dgm:prSet/>
      <dgm:spPr/>
      <dgm:t>
        <a:bodyPr/>
        <a:lstStyle/>
        <a:p>
          <a:endParaRPr lang="en-US"/>
        </a:p>
      </dgm:t>
    </dgm:pt>
    <dgm:pt modelId="{428846E4-FFBD-438B-919E-2193CF390265}" type="sibTrans" cxnId="{9A77D91E-A54E-4107-8099-8D89D52CC146}">
      <dgm:prSet/>
      <dgm:spPr/>
      <dgm:t>
        <a:bodyPr/>
        <a:lstStyle/>
        <a:p>
          <a:endParaRPr lang="en-US"/>
        </a:p>
      </dgm:t>
    </dgm:pt>
    <dgm:pt modelId="{B229D3AA-77C2-4D87-A3C5-8F40B4F5ED6C}" type="pres">
      <dgm:prSet presAssocID="{D62BDEE4-D0B2-4324-940C-7C32845A15C2}" presName="vert0" presStyleCnt="0">
        <dgm:presLayoutVars>
          <dgm:dir/>
          <dgm:animOne val="branch"/>
          <dgm:animLvl val="lvl"/>
        </dgm:presLayoutVars>
      </dgm:prSet>
      <dgm:spPr/>
    </dgm:pt>
    <dgm:pt modelId="{A99C5797-2BC3-48A1-9E09-B7F053C03983}" type="pres">
      <dgm:prSet presAssocID="{1A5CFB85-3DCE-4A5F-B342-CFC8BF279F4C}" presName="thickLine" presStyleLbl="alignNode1" presStyleIdx="0" presStyleCnt="4"/>
      <dgm:spPr/>
    </dgm:pt>
    <dgm:pt modelId="{DF6896A6-29CB-4EAF-9984-BDAD120D15E6}" type="pres">
      <dgm:prSet presAssocID="{1A5CFB85-3DCE-4A5F-B342-CFC8BF279F4C}" presName="horz1" presStyleCnt="0"/>
      <dgm:spPr/>
    </dgm:pt>
    <dgm:pt modelId="{FDAA9280-755B-4FC7-8F42-DB6AEED313FC}" type="pres">
      <dgm:prSet presAssocID="{1A5CFB85-3DCE-4A5F-B342-CFC8BF279F4C}" presName="tx1" presStyleLbl="revTx" presStyleIdx="0" presStyleCnt="4"/>
      <dgm:spPr/>
    </dgm:pt>
    <dgm:pt modelId="{4D06E176-C612-4A55-B6A6-0D6080A1E7E0}" type="pres">
      <dgm:prSet presAssocID="{1A5CFB85-3DCE-4A5F-B342-CFC8BF279F4C}" presName="vert1" presStyleCnt="0"/>
      <dgm:spPr/>
    </dgm:pt>
    <dgm:pt modelId="{59CC123C-7CCF-4D2C-B9F3-560874910BB3}" type="pres">
      <dgm:prSet presAssocID="{3E54C20B-2F18-4AD1-AAFE-F383C88863B4}" presName="thickLine" presStyleLbl="alignNode1" presStyleIdx="1" presStyleCnt="4"/>
      <dgm:spPr/>
    </dgm:pt>
    <dgm:pt modelId="{D4FF9EA4-1A82-418D-9DFD-9E43DADA09BD}" type="pres">
      <dgm:prSet presAssocID="{3E54C20B-2F18-4AD1-AAFE-F383C88863B4}" presName="horz1" presStyleCnt="0"/>
      <dgm:spPr/>
    </dgm:pt>
    <dgm:pt modelId="{D958576E-26F1-4ECD-B9C3-2CFB2ED2992C}" type="pres">
      <dgm:prSet presAssocID="{3E54C20B-2F18-4AD1-AAFE-F383C88863B4}" presName="tx1" presStyleLbl="revTx" presStyleIdx="1" presStyleCnt="4"/>
      <dgm:spPr/>
    </dgm:pt>
    <dgm:pt modelId="{BD3A8903-1D25-439C-9A84-66CA03A3D644}" type="pres">
      <dgm:prSet presAssocID="{3E54C20B-2F18-4AD1-AAFE-F383C88863B4}" presName="vert1" presStyleCnt="0"/>
      <dgm:spPr/>
    </dgm:pt>
    <dgm:pt modelId="{FCCD2FD3-B1F1-4352-8A16-5035B663FC58}" type="pres">
      <dgm:prSet presAssocID="{1403D03C-8A97-43C2-A087-54B48E129B89}" presName="thickLine" presStyleLbl="alignNode1" presStyleIdx="2" presStyleCnt="4"/>
      <dgm:spPr/>
    </dgm:pt>
    <dgm:pt modelId="{A6E7778C-A35F-4459-886C-FD0C7460A466}" type="pres">
      <dgm:prSet presAssocID="{1403D03C-8A97-43C2-A087-54B48E129B89}" presName="horz1" presStyleCnt="0"/>
      <dgm:spPr/>
    </dgm:pt>
    <dgm:pt modelId="{DCB8BB94-4D1E-456E-87D9-154683F2B72C}" type="pres">
      <dgm:prSet presAssocID="{1403D03C-8A97-43C2-A087-54B48E129B89}" presName="tx1" presStyleLbl="revTx" presStyleIdx="2" presStyleCnt="4"/>
      <dgm:spPr/>
    </dgm:pt>
    <dgm:pt modelId="{C318A19A-9BB2-4DCF-86AC-2436DC608D29}" type="pres">
      <dgm:prSet presAssocID="{1403D03C-8A97-43C2-A087-54B48E129B89}" presName="vert1" presStyleCnt="0"/>
      <dgm:spPr/>
    </dgm:pt>
    <dgm:pt modelId="{5014B495-AAB0-410D-A438-1F4B4DBC82F3}" type="pres">
      <dgm:prSet presAssocID="{584A2D0D-CF3C-46D5-9B46-525134F921AC}" presName="thickLine" presStyleLbl="alignNode1" presStyleIdx="3" presStyleCnt="4"/>
      <dgm:spPr/>
    </dgm:pt>
    <dgm:pt modelId="{30437808-D69E-4555-A63B-47289D3E9706}" type="pres">
      <dgm:prSet presAssocID="{584A2D0D-CF3C-46D5-9B46-525134F921AC}" presName="horz1" presStyleCnt="0"/>
      <dgm:spPr/>
    </dgm:pt>
    <dgm:pt modelId="{E62121CF-89FE-491A-AD66-EF2E88DDB722}" type="pres">
      <dgm:prSet presAssocID="{584A2D0D-CF3C-46D5-9B46-525134F921AC}" presName="tx1" presStyleLbl="revTx" presStyleIdx="3" presStyleCnt="4"/>
      <dgm:spPr/>
    </dgm:pt>
    <dgm:pt modelId="{721E918B-3F16-44C2-9E7D-2DF91956AB58}" type="pres">
      <dgm:prSet presAssocID="{584A2D0D-CF3C-46D5-9B46-525134F921AC}" presName="vert1" presStyleCnt="0"/>
      <dgm:spPr/>
    </dgm:pt>
  </dgm:ptLst>
  <dgm:cxnLst>
    <dgm:cxn modelId="{9FCA7B0C-96F7-4204-8DA6-AE618D60EB53}" type="presOf" srcId="{3E54C20B-2F18-4AD1-AAFE-F383C88863B4}" destId="{D958576E-26F1-4ECD-B9C3-2CFB2ED2992C}" srcOrd="0" destOrd="0" presId="urn:microsoft.com/office/officeart/2008/layout/LinedList"/>
    <dgm:cxn modelId="{5D4C1D19-307D-4CE7-AAD8-45FB47E57736}" type="presOf" srcId="{1403D03C-8A97-43C2-A087-54B48E129B89}" destId="{DCB8BB94-4D1E-456E-87D9-154683F2B72C}" srcOrd="0" destOrd="0" presId="urn:microsoft.com/office/officeart/2008/layout/LinedList"/>
    <dgm:cxn modelId="{9A77D91E-A54E-4107-8099-8D89D52CC146}" srcId="{D62BDEE4-D0B2-4324-940C-7C32845A15C2}" destId="{584A2D0D-CF3C-46D5-9B46-525134F921AC}" srcOrd="3" destOrd="0" parTransId="{EAE33F81-A428-42D6-9A25-02D7AB7A0188}" sibTransId="{428846E4-FFBD-438B-919E-2193CF390265}"/>
    <dgm:cxn modelId="{79A1BF25-A36C-4E26-8E05-DE1804BCB18A}" type="presOf" srcId="{584A2D0D-CF3C-46D5-9B46-525134F921AC}" destId="{E62121CF-89FE-491A-AD66-EF2E88DDB722}" srcOrd="0" destOrd="0" presId="urn:microsoft.com/office/officeart/2008/layout/LinedList"/>
    <dgm:cxn modelId="{C22B547B-AB25-4FA7-8AF0-62B7A14AABDE}" type="presOf" srcId="{1A5CFB85-3DCE-4A5F-B342-CFC8BF279F4C}" destId="{FDAA9280-755B-4FC7-8F42-DB6AEED313FC}" srcOrd="0" destOrd="0" presId="urn:microsoft.com/office/officeart/2008/layout/LinedList"/>
    <dgm:cxn modelId="{407216B2-2812-45B0-B544-7F3ABDA4F508}" type="presOf" srcId="{D62BDEE4-D0B2-4324-940C-7C32845A15C2}" destId="{B229D3AA-77C2-4D87-A3C5-8F40B4F5ED6C}" srcOrd="0" destOrd="0" presId="urn:microsoft.com/office/officeart/2008/layout/LinedList"/>
    <dgm:cxn modelId="{104BFFCB-5154-47C4-B6A7-0CBAFE3EE238}" srcId="{D62BDEE4-D0B2-4324-940C-7C32845A15C2}" destId="{3E54C20B-2F18-4AD1-AAFE-F383C88863B4}" srcOrd="1" destOrd="0" parTransId="{945C69E0-5D4E-4337-A77F-3E2B04168B51}" sibTransId="{33292F94-BB8D-4310-8CB4-B16DF6EA088B}"/>
    <dgm:cxn modelId="{66618AF6-7646-4BAA-90C4-16CC0C79C495}" srcId="{D62BDEE4-D0B2-4324-940C-7C32845A15C2}" destId="{1A5CFB85-3DCE-4A5F-B342-CFC8BF279F4C}" srcOrd="0" destOrd="0" parTransId="{7274B50B-C9F7-4BDE-92A3-6C028AED4DD4}" sibTransId="{E2E2D466-35FA-47E7-A5DF-91744A030EE9}"/>
    <dgm:cxn modelId="{A21C25FD-9750-4F1A-842F-007649142125}" srcId="{D62BDEE4-D0B2-4324-940C-7C32845A15C2}" destId="{1403D03C-8A97-43C2-A087-54B48E129B89}" srcOrd="2" destOrd="0" parTransId="{B52842E7-D70B-4966-97BC-C44E8FF4E335}" sibTransId="{EEBB2D2D-CD12-4A03-843A-2447C7F0572F}"/>
    <dgm:cxn modelId="{F43A863D-1AFF-4609-AB71-DC3D6A9F5F00}" type="presParOf" srcId="{B229D3AA-77C2-4D87-A3C5-8F40B4F5ED6C}" destId="{A99C5797-2BC3-48A1-9E09-B7F053C03983}" srcOrd="0" destOrd="0" presId="urn:microsoft.com/office/officeart/2008/layout/LinedList"/>
    <dgm:cxn modelId="{AD92BF2C-6944-4CCD-821B-EB310C43C8A4}" type="presParOf" srcId="{B229D3AA-77C2-4D87-A3C5-8F40B4F5ED6C}" destId="{DF6896A6-29CB-4EAF-9984-BDAD120D15E6}" srcOrd="1" destOrd="0" presId="urn:microsoft.com/office/officeart/2008/layout/LinedList"/>
    <dgm:cxn modelId="{424B8188-AEC1-4D21-988C-80C8C8C539FC}" type="presParOf" srcId="{DF6896A6-29CB-4EAF-9984-BDAD120D15E6}" destId="{FDAA9280-755B-4FC7-8F42-DB6AEED313FC}" srcOrd="0" destOrd="0" presId="urn:microsoft.com/office/officeart/2008/layout/LinedList"/>
    <dgm:cxn modelId="{79E7EE35-9572-46AB-B560-4568F3C72E78}" type="presParOf" srcId="{DF6896A6-29CB-4EAF-9984-BDAD120D15E6}" destId="{4D06E176-C612-4A55-B6A6-0D6080A1E7E0}" srcOrd="1" destOrd="0" presId="urn:microsoft.com/office/officeart/2008/layout/LinedList"/>
    <dgm:cxn modelId="{2D4115EA-9871-4528-8F8C-7F78AD20DD3B}" type="presParOf" srcId="{B229D3AA-77C2-4D87-A3C5-8F40B4F5ED6C}" destId="{59CC123C-7CCF-4D2C-B9F3-560874910BB3}" srcOrd="2" destOrd="0" presId="urn:microsoft.com/office/officeart/2008/layout/LinedList"/>
    <dgm:cxn modelId="{4AA9FD0B-F907-4E9E-8768-3EC3D8468EA9}" type="presParOf" srcId="{B229D3AA-77C2-4D87-A3C5-8F40B4F5ED6C}" destId="{D4FF9EA4-1A82-418D-9DFD-9E43DADA09BD}" srcOrd="3" destOrd="0" presId="urn:microsoft.com/office/officeart/2008/layout/LinedList"/>
    <dgm:cxn modelId="{FE185F50-48F9-4A10-8B6D-FDE48D427255}" type="presParOf" srcId="{D4FF9EA4-1A82-418D-9DFD-9E43DADA09BD}" destId="{D958576E-26F1-4ECD-B9C3-2CFB2ED2992C}" srcOrd="0" destOrd="0" presId="urn:microsoft.com/office/officeart/2008/layout/LinedList"/>
    <dgm:cxn modelId="{1A18C4C4-209D-479B-85B7-F2FB7E2C550B}" type="presParOf" srcId="{D4FF9EA4-1A82-418D-9DFD-9E43DADA09BD}" destId="{BD3A8903-1D25-439C-9A84-66CA03A3D644}" srcOrd="1" destOrd="0" presId="urn:microsoft.com/office/officeart/2008/layout/LinedList"/>
    <dgm:cxn modelId="{07CEB49F-8169-4383-A7AA-E36A1FCE798E}" type="presParOf" srcId="{B229D3AA-77C2-4D87-A3C5-8F40B4F5ED6C}" destId="{FCCD2FD3-B1F1-4352-8A16-5035B663FC58}" srcOrd="4" destOrd="0" presId="urn:microsoft.com/office/officeart/2008/layout/LinedList"/>
    <dgm:cxn modelId="{8BDE79A6-A54B-4866-94AC-57A8EFB72258}" type="presParOf" srcId="{B229D3AA-77C2-4D87-A3C5-8F40B4F5ED6C}" destId="{A6E7778C-A35F-4459-886C-FD0C7460A466}" srcOrd="5" destOrd="0" presId="urn:microsoft.com/office/officeart/2008/layout/LinedList"/>
    <dgm:cxn modelId="{502F7ACD-BF48-4601-981D-D88132E83C0A}" type="presParOf" srcId="{A6E7778C-A35F-4459-886C-FD0C7460A466}" destId="{DCB8BB94-4D1E-456E-87D9-154683F2B72C}" srcOrd="0" destOrd="0" presId="urn:microsoft.com/office/officeart/2008/layout/LinedList"/>
    <dgm:cxn modelId="{ED27CDA2-0ABE-4D18-9D7D-66FFE47ADE93}" type="presParOf" srcId="{A6E7778C-A35F-4459-886C-FD0C7460A466}" destId="{C318A19A-9BB2-4DCF-86AC-2436DC608D29}" srcOrd="1" destOrd="0" presId="urn:microsoft.com/office/officeart/2008/layout/LinedList"/>
    <dgm:cxn modelId="{9ABF7AB3-8D84-4FF0-8DCC-2DD1BB4CF0C0}" type="presParOf" srcId="{B229D3AA-77C2-4D87-A3C5-8F40B4F5ED6C}" destId="{5014B495-AAB0-410D-A438-1F4B4DBC82F3}" srcOrd="6" destOrd="0" presId="urn:microsoft.com/office/officeart/2008/layout/LinedList"/>
    <dgm:cxn modelId="{79959750-907F-41F6-AC10-55BF29BF639A}" type="presParOf" srcId="{B229D3AA-77C2-4D87-A3C5-8F40B4F5ED6C}" destId="{30437808-D69E-4555-A63B-47289D3E9706}" srcOrd="7" destOrd="0" presId="urn:microsoft.com/office/officeart/2008/layout/LinedList"/>
    <dgm:cxn modelId="{543E8BBA-1894-454A-A5FD-95D4B568E2F3}" type="presParOf" srcId="{30437808-D69E-4555-A63B-47289D3E9706}" destId="{E62121CF-89FE-491A-AD66-EF2E88DDB722}" srcOrd="0" destOrd="0" presId="urn:microsoft.com/office/officeart/2008/layout/LinedList"/>
    <dgm:cxn modelId="{DF7F015F-70E6-4C9F-9CD2-AE33A493C56F}" type="presParOf" srcId="{30437808-D69E-4555-A63B-47289D3E9706}" destId="{721E918B-3F16-44C2-9E7D-2DF91956AB5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9C5797-2BC3-48A1-9E09-B7F053C03983}">
      <dsp:nvSpPr>
        <dsp:cNvPr id="0" name=""/>
        <dsp:cNvSpPr/>
      </dsp:nvSpPr>
      <dsp:spPr>
        <a:xfrm>
          <a:off x="0" y="0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AA9280-755B-4FC7-8F42-DB6AEED313FC}">
      <dsp:nvSpPr>
        <dsp:cNvPr id="0" name=""/>
        <dsp:cNvSpPr/>
      </dsp:nvSpPr>
      <dsp:spPr>
        <a:xfrm>
          <a:off x="0" y="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300" kern="1200" dirty="0"/>
            <a:t>Demir eksikliği anemisi?</a:t>
          </a:r>
          <a:endParaRPr lang="en-US" sz="3300" kern="1200" dirty="0"/>
        </a:p>
      </dsp:txBody>
      <dsp:txXfrm>
        <a:off x="0" y="0"/>
        <a:ext cx="6900512" cy="1384035"/>
      </dsp:txXfrm>
    </dsp:sp>
    <dsp:sp modelId="{59CC123C-7CCF-4D2C-B9F3-560874910BB3}">
      <dsp:nvSpPr>
        <dsp:cNvPr id="0" name=""/>
        <dsp:cNvSpPr/>
      </dsp:nvSpPr>
      <dsp:spPr>
        <a:xfrm>
          <a:off x="0" y="1384035"/>
          <a:ext cx="6900512" cy="0"/>
        </a:xfrm>
        <a:prstGeom prst="line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accent2">
              <a:hueOff val="2147871"/>
              <a:satOff val="-6164"/>
              <a:lumOff val="-987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58576E-26F1-4ECD-B9C3-2CFB2ED2992C}">
      <dsp:nvSpPr>
        <dsp:cNvPr id="0" name=""/>
        <dsp:cNvSpPr/>
      </dsp:nvSpPr>
      <dsp:spPr>
        <a:xfrm>
          <a:off x="0" y="138403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300" kern="1200" dirty="0"/>
            <a:t>Üst </a:t>
          </a:r>
          <a:r>
            <a:rPr lang="tr-TR" sz="3300" kern="1200" dirty="0" err="1"/>
            <a:t>gis</a:t>
          </a:r>
          <a:r>
            <a:rPr lang="tr-TR" sz="3300" kern="1200" dirty="0"/>
            <a:t> kanama?</a:t>
          </a:r>
          <a:endParaRPr lang="en-US" sz="3300" kern="1200" dirty="0"/>
        </a:p>
      </dsp:txBody>
      <dsp:txXfrm>
        <a:off x="0" y="1384035"/>
        <a:ext cx="6900512" cy="1384035"/>
      </dsp:txXfrm>
    </dsp:sp>
    <dsp:sp modelId="{FCCD2FD3-B1F1-4352-8A16-5035B663FC58}">
      <dsp:nvSpPr>
        <dsp:cNvPr id="0" name=""/>
        <dsp:cNvSpPr/>
      </dsp:nvSpPr>
      <dsp:spPr>
        <a:xfrm>
          <a:off x="0" y="2768070"/>
          <a:ext cx="6900512" cy="0"/>
        </a:xfrm>
        <a:prstGeom prst="line">
          <a:avLst/>
        </a:prstGeom>
        <a:solidFill>
          <a:schemeClr val="accent2">
            <a:hueOff val="4295743"/>
            <a:satOff val="-12329"/>
            <a:lumOff val="-19739"/>
            <a:alphaOff val="0"/>
          </a:schemeClr>
        </a:solidFill>
        <a:ln w="19050" cap="flat" cmpd="sng" algn="ctr">
          <a:solidFill>
            <a:schemeClr val="accent2">
              <a:hueOff val="4295743"/>
              <a:satOff val="-12329"/>
              <a:lumOff val="-197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B8BB94-4D1E-456E-87D9-154683F2B72C}">
      <dsp:nvSpPr>
        <dsp:cNvPr id="0" name=""/>
        <dsp:cNvSpPr/>
      </dsp:nvSpPr>
      <dsp:spPr>
        <a:xfrm>
          <a:off x="0" y="2768070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300" kern="1200" dirty="0"/>
            <a:t>Kronik aktif gastrit?</a:t>
          </a:r>
          <a:endParaRPr lang="en-US" sz="3300" kern="1200" dirty="0"/>
        </a:p>
      </dsp:txBody>
      <dsp:txXfrm>
        <a:off x="0" y="2768070"/>
        <a:ext cx="6900512" cy="1384035"/>
      </dsp:txXfrm>
    </dsp:sp>
    <dsp:sp modelId="{5014B495-AAB0-410D-A438-1F4B4DBC82F3}">
      <dsp:nvSpPr>
        <dsp:cNvPr id="0" name=""/>
        <dsp:cNvSpPr/>
      </dsp:nvSpPr>
      <dsp:spPr>
        <a:xfrm>
          <a:off x="0" y="4152105"/>
          <a:ext cx="6900512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2121CF-89FE-491A-AD66-EF2E88DDB722}">
      <dsp:nvSpPr>
        <dsp:cNvPr id="0" name=""/>
        <dsp:cNvSpPr/>
      </dsp:nvSpPr>
      <dsp:spPr>
        <a:xfrm>
          <a:off x="0" y="4152105"/>
          <a:ext cx="6900512" cy="1384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3300" kern="1200" dirty="0"/>
            <a:t>Peptik ülser? </a:t>
          </a:r>
          <a:r>
            <a:rPr lang="tr-TR" sz="3300" kern="1200" dirty="0" err="1"/>
            <a:t>Duedonal</a:t>
          </a:r>
          <a:r>
            <a:rPr lang="tr-TR" sz="3300" kern="1200" dirty="0"/>
            <a:t> ülser?</a:t>
          </a:r>
        </a:p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3300" kern="1200" dirty="0"/>
        </a:p>
      </dsp:txBody>
      <dsp:txXfrm>
        <a:off x="0" y="4152105"/>
        <a:ext cx="6900512" cy="1384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7EEF7B-AE1C-F248-33CB-5E84C5B1A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BB5579D-AA4E-902A-6722-5DC8FCC960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FEE4C9-2F9F-E972-A5BD-0E745E2DE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DBAD-0EB1-49B3-9536-FCC49AD1AA6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DFD38C6-E53B-C5BE-73F8-6638A2F07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53CC535-FB39-43C9-35F9-E4C619970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8DF5-1765-44B5-8DD1-20D42DBCF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8979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DE2646-A82C-41B5-5995-4067E516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A986B3E-4242-769B-13D4-8A47B7B81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A03CEC8-B80F-4793-2BF3-C0EC12562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DBAD-0EB1-49B3-9536-FCC49AD1AA6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4A242C8-0E07-DBD0-D7B1-8A809F47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81EE76B-2901-AD4E-AEB5-1258A8E91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8DF5-1765-44B5-8DD1-20D42DBCF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02545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0601D9F-8C6A-A0A3-6681-850784EB41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6E2D5B4-073A-1B23-D4D4-347F47DE4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F96FD4F-FBC3-2CE0-C543-4787CFC39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DBAD-0EB1-49B3-9536-FCC49AD1AA6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51FF398-4120-41F7-7976-F46C41236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C2E56FB-FA15-7FD4-A433-2FF402E01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8DF5-1765-44B5-8DD1-20D42DBCF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210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792826F-1A7F-7C3C-8CE7-9D4CE296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548D20-3254-19FC-B4F5-C515C4172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8D53D29-C2EB-4AE2-B495-606B2226F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DBAD-0EB1-49B3-9536-FCC49AD1AA6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3625038-28D7-0163-83B4-FE92C4FF6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5AF4055-A4FF-F5C6-FE9D-3B7F7BEA0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8DF5-1765-44B5-8DD1-20D42DBCF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0458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991678-239A-02D9-C11C-04BE7BD9E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B800783-644E-394A-33FF-0C9562397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13FE8BF-D2AA-BBA8-DF12-3EAD74014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DBAD-0EB1-49B3-9536-FCC49AD1AA6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83E7F83-EFD4-ED9F-AF23-AB44C6A59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DC7DF20-AD6C-EF42-6364-9721C6A81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8DF5-1765-44B5-8DD1-20D42DBCF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4752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89DFC0-FF44-196A-370F-B33A9606E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870564-80F2-A83D-1E50-34D340EBF7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03D6ABB-B25C-53E0-8CCA-3D1D965F1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A72FCD6-A912-B4D4-84C5-C88E1F230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DBAD-0EB1-49B3-9536-FCC49AD1AA6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8F690AB-D5BF-87BE-985C-1110051E8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757F0CE-6FE9-EEEA-3D1A-B323DECFA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8DF5-1765-44B5-8DD1-20D42DBCF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9299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0A1614-437B-C798-6A1D-199E47C2A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410DB5D-A5A6-74C3-54EF-E546C4B00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65EAD9F-04A5-ABB3-9022-3D8A70BA9E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F79A998-4A54-F6C8-C417-52811E82AE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849B9D6-6712-6046-508C-46DAE1179C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6449240-2E8F-BC6E-0A5C-644C3028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DBAD-0EB1-49B3-9536-FCC49AD1AA6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88B5199-6610-BD27-06BC-1B603B1C3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CE41B0F-8D7C-76CE-D026-A4DE0D417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8DF5-1765-44B5-8DD1-20D42DBCF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91450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64282EB-3853-48FE-4AE5-B5D980E9C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00DF2EF-71C2-9665-F11D-1F89368FD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DBAD-0EB1-49B3-9536-FCC49AD1AA6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208824C-9EBB-276B-270C-04D182848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3AD377E-8281-A7CB-854F-42EB8CCE5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8DF5-1765-44B5-8DD1-20D42DBCF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56828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2B55F66B-CACB-D44D-8D0B-33968A502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DBAD-0EB1-49B3-9536-FCC49AD1AA6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5E6D3917-71AB-B930-BEFF-47C1711BD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AA18341-8554-9A65-A60D-21CF6EC89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8DF5-1765-44B5-8DD1-20D42DBCF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4627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A80EED-1D2F-6391-2FFA-5514A87C3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AF0DFCB-7AF8-5356-EA8C-FCD9CE0D3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1852250-097A-E870-93CB-EB01A6341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08965DE-4D8A-D53C-01D4-60C9D91B1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DBAD-0EB1-49B3-9536-FCC49AD1AA6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C2C3BFD-EC48-B439-D9C5-C23C8B34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B8E21A5-FDEB-CC4D-574C-09EB9DC35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8DF5-1765-44B5-8DD1-20D42DBCF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7675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522C932-EE94-34D6-32BF-F87520C75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FC877818-7DC5-DEF3-623F-34C058D422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4D4D378-3CE2-A631-2471-BF12455FA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A69F935-DF37-CAD4-81C5-44B80B6DD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DDBAD-0EB1-49B3-9536-FCC49AD1AA6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E253523-DDA3-7E72-264F-B000947F9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39EAE67-6F66-C6FB-903F-5423730AB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88DF5-1765-44B5-8DD1-20D42DBCF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47386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CC1BB9A4-AB62-950E-9206-25CCD76DD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BEE1215-C08C-B936-DE3B-F94C471EE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C75D722-16A9-0CBA-B9E3-48F3084D7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9DDBAD-0EB1-49B3-9536-FCC49AD1AA68}" type="datetimeFigureOut">
              <a:rPr lang="tr-TR" smtClean="0"/>
              <a:t>15.10.2024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9DB5C40-B40E-39AB-0605-3F8AEAA63A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91D9CE6-DCDB-CB4D-FD1E-A76640BAC1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C88DF5-1765-44B5-8DD1-20D42DBCFB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775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acr.amegroups.org/article/view/6674/html#B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A465A7EA-2D0E-22B2-50DF-4F7F12264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26300"/>
            <a:ext cx="9144000" cy="1655762"/>
          </a:xfrm>
        </p:spPr>
        <p:txBody>
          <a:bodyPr/>
          <a:lstStyle/>
          <a:p>
            <a:r>
              <a:rPr lang="tr-TR" dirty="0"/>
              <a:t>Arş. Gör. Dr. Kübra Öztürkoğlu</a:t>
            </a:r>
          </a:p>
          <a:p>
            <a:r>
              <a:rPr lang="tr-TR" dirty="0" err="1"/>
              <a:t>Ktü</a:t>
            </a:r>
            <a:r>
              <a:rPr lang="tr-TR" dirty="0"/>
              <a:t> Aile Hekimliği ABD </a:t>
            </a:r>
          </a:p>
        </p:txBody>
      </p:sp>
      <p:pic>
        <p:nvPicPr>
          <p:cNvPr id="7" name="Resim 6" descr="metin, ekran görüntüsü, yazı tipi içeren bir resim&#10;&#10;Açıklama otomatik olarak oluşturuldu">
            <a:extLst>
              <a:ext uri="{FF2B5EF4-FFF2-40B4-BE49-F238E27FC236}">
                <a16:creationId xmlns:a16="http://schemas.microsoft.com/office/drawing/2014/main" id="{8943EA6A-087C-728B-BE9D-962D21DF6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5" y="0"/>
            <a:ext cx="1110615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6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1E68DF-CC79-DD57-7C49-C33698EEA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Vaka Sunumu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8E6D12-FB1E-06B6-E842-452847705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H. </a:t>
            </a:r>
            <a:r>
              <a:rPr lang="tr-TR" b="0" i="1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pylori</a:t>
            </a:r>
            <a:r>
              <a:rPr lang="tr-TR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dünya nüfusunun yarısından fazlasının enfekte olduğu tahmin edilen, insanlarda görülen en yaygın kronik bakteriyel enfeksiyonlar arasındadır. 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İ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ran’da yakın zamanda yapılan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metaanalizde</a:t>
            </a:r>
            <a:r>
              <a:rPr lang="tr-TR" b="0" i="0" u="none" strike="noStrike" dirty="0">
                <a:solidFill>
                  <a:srgbClr val="467886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 </a:t>
            </a:r>
            <a:r>
              <a:rPr lang="tr-TR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H. </a:t>
            </a:r>
            <a:r>
              <a:rPr lang="tr-TR" b="0" i="1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pylori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enfeksiyonunun hem çocuklarda hem de yetişkinlerde yaygınlığının %54 olduğu ve enfeksiyonların çoğunun çocukluk çağında edinildiği bulunmuştur.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Evde aşırı kalabalıklık, çocuk bakımına gitme, kötü sosyoekonomik ve hijyen koşulları dahil olmak üzere birçok risk faktörü belirlenmiş ve enfeksiyon bir kez edinildikten sonra inflamasyonun devam ettiği </a:t>
            </a:r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ve 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histolojik düzeyde gastrit ve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duedonite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neden olabileceği öne sürülmüştür.</a:t>
            </a:r>
            <a:endParaRPr lang="tr-TR" dirty="0">
              <a:solidFill>
                <a:srgbClr val="7E691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3390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0803BD-9790-281A-E36A-364BD690B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Vaka Sunumu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F20C96-2C52-2B75-4D3D-4C93E4CF6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Çocuklar ve genç erişkinlerde enfeks</a:t>
            </a:r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iyonun klinik sonuçları hakkındaki sorular ise hala devam etmektedir. </a:t>
            </a:r>
            <a:r>
              <a:rPr lang="tr-TR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H. </a:t>
            </a:r>
            <a:r>
              <a:rPr lang="tr-TR" b="0" i="1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pylori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enfeksiyonunun duodenal ülsere neden olduğu yönündeki kanıtlar açık, ancak enfeksiyona bağlı peptik ülser hastalığı olmadan dispepsiye (yetişkinlerin aksine) ve tekrarlayan karın ağrısına sebep olabileceğine dair sağlam kanıt eksikliği vardır.</a:t>
            </a:r>
          </a:p>
          <a:p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 Bu nedenle asemptomatik kolonizasyonu olabilen </a:t>
            </a:r>
            <a:r>
              <a:rPr lang="tr-TR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H. </a:t>
            </a:r>
            <a:r>
              <a:rPr lang="tr-TR" b="0" i="1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pylori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enfeksiyonu için </a:t>
            </a:r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gereksiz antibiyotik tedavisinden kaçınmak amaçlı 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tanısal test endikasyonları dikkatlice değerlendirilmelidir.</a:t>
            </a:r>
            <a:endParaRPr lang="tr-TR" dirty="0"/>
          </a:p>
          <a:p>
            <a:endParaRPr lang="tr-TR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8165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BF5623-CFA1-0673-B94C-2EE79290C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6014E66-A455-D5AC-2610-5898A87C6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Bu vaka, ergenlik çağındaki bir erkekte bile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senkopun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ayırıcı tanısında aneminin önemli olduğunu vurgulamaktadır. </a:t>
            </a:r>
          </a:p>
          <a:p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G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enç hastalarda zayıf kilo alımı/beslenmeyi ve yaşlı hastalarda karın ağrısını değerlendirirken peptik </a:t>
            </a:r>
            <a:r>
              <a:rPr lang="tr-TR" b="0" i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ülser mutlaka düşünülmelidir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tr-TR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H. </a:t>
            </a:r>
            <a:r>
              <a:rPr lang="tr-TR" b="0" i="1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pylori</a:t>
            </a:r>
            <a:r>
              <a:rPr lang="tr-TR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 yaşla birlikte yaygınlığı artan, 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peptik ülserin</a:t>
            </a:r>
            <a:r>
              <a:rPr lang="tr-TR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en yaygın enfeksiyöz nedenidir. </a:t>
            </a:r>
          </a:p>
          <a:p>
            <a:r>
              <a:rPr lang="tr-TR" b="0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Endoskopi, H. </a:t>
            </a:r>
            <a:r>
              <a:rPr lang="tr-TR" b="0" i="1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pylori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enfeksiyonu için tanıda altın standarttır. Üre nefes testi ve dışkıda antijen testi gibi noninvaziv testler yalnızca tedavi sonrası testler için ayrılmıştır. 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Tedavi, 14 günlük bir PPI ve amoksisilin küründen oluşur. Üçüncü ajan olan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klaritromisin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veya metronidazol, bölgesel direnç modellerine bağlı olarak kullanılır. 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Tedaviden en az 4 hafta sonra eradikasyon testi yapılması önerilir. Erken tanı, perforasyon, kanama ve tıkanıklık gibi komplikasyonları önleyebilir.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6425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Triangle 4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4B38629-0B6D-C3A8-A255-FDBCCEC00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tr-TR" sz="2400" dirty="0"/>
              <a:t>Dinlediğiniz için teşekkür ederim. </a:t>
            </a:r>
          </a:p>
        </p:txBody>
      </p:sp>
    </p:spTree>
    <p:extLst>
      <p:ext uri="{BB962C8B-B14F-4D97-AF65-F5344CB8AC3E}">
        <p14:creationId xmlns:p14="http://schemas.microsoft.com/office/powerpoint/2010/main" val="9341560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E45088-7308-18F7-12E6-ACEEA9ECD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VAKA SUNUMU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2B7146-7449-E3C2-D2BB-765D2B9469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18 yaş bir erkek hasta </a:t>
            </a:r>
          </a:p>
          <a:p>
            <a:r>
              <a:rPr lang="tr-TR" dirty="0" err="1">
                <a:solidFill>
                  <a:srgbClr val="333333"/>
                </a:solidFill>
                <a:latin typeface="Arial" panose="020B0604020202020204" pitchFamily="34" charset="0"/>
              </a:rPr>
              <a:t>S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enkop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olayı sonrası acil servise başvurdu. Olay, hastanın üç kat merdiven çıkıp evine girmesi ve duvara yaslanarak yere düşmesi sonrasında meydana geldi.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Hastanın birkaç saniyeliğine bilincini kaybetti</a:t>
            </a:r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ği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ve bu süre zarfında anormal bir hareket görülmediği ifade edildi Uyandığında hasta yorgun hissettiğini</a:t>
            </a:r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, 1 kere de 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kanlı ve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safrasız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kusma atağı geçirdiğini bildirdi. 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Daha önceden göğüs ağrısı, çarpıntı, terleme veya nefes darlığı, baş dönmesi, halsizlik, bulanık görme, mide bulantısı veya aura semptomlarının olmadığını ifade etti.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Olaya kadar aşırı fiziksel efor, uzun süre ayakta durma veya ani pozisyon değişiklikleri olmamıştı.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2658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8FB909-9AC4-2A61-0A21-402AAB889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Vaka Sunumu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71FC28-DD72-11EC-2FE7-3DC820D6A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Ağrı kramp tarzı, epigastrik bölgede </a:t>
            </a:r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olan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ve yayılmayan bir ağrı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Ağrı başlangıçta aralıklıydı, 2-4 haftada bir oluyordu </a:t>
            </a:r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fakat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son bir ayda </a:t>
            </a:r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ağrı sıklığının arttığını söyledi.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Belirli bir diyet tetikleyicisi yok, fakat yemek tüketiminden birkaç saat sonra ağrının daha da kötüleştiğini söyledi. 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Ayrıca hasta iştahsızlık ve son bir ayda 10 kilo kaybı yaşadığını ifade etti.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41563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6B979F-A9F8-3A12-7DDF-21D550544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Vaka Sunumu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23CF2A5-657F-6E54-0763-16FB5818C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Alkol, tütün veya yasadışı uyuşturucu kullanımı öyküsü yoktu.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Ailede kardiyomiyopati, aritmi, ani ölüm veya nöbet öyküsü yoktu. 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Hasta, üniversite futbol ve basketbol takımlarında aktif olarak yer alan bir atlet idi. </a:t>
            </a:r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E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forunda veya toleransında herhangi bir azalma bildirmedi.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59530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135B9D-4ABE-2760-7670-643176ACD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Vaka Sunumu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C4C530-BD9A-A48E-6073-8AF163231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Fizik muayene;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Nb: 104 SS: 16 KB:102/61 Ateş:36.8 Sat:99  </a:t>
            </a:r>
          </a:p>
          <a:p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VKİ: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24 kg/m2</a:t>
            </a:r>
          </a:p>
          <a:p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Kardiyak ve solunum muayenesi normal</a:t>
            </a:r>
          </a:p>
          <a:p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Gks:15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Fundoskopi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dahil  </a:t>
            </a:r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Nm : normal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Rektal muayenede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hemoroid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veya kitle yok.</a:t>
            </a:r>
            <a:endParaRPr lang="tr-TR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endParaRPr lang="tr-TR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0163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B73840-C206-AC83-7C08-B998DE741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Vaka Sunumu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F383F93-6F88-31A6-243B-227E0F487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Tetkikler;</a:t>
            </a:r>
          </a:p>
          <a:p>
            <a:r>
              <a:rPr lang="tr-TR" dirty="0" err="1"/>
              <a:t>Ekg:sinüs</a:t>
            </a:r>
            <a:r>
              <a:rPr lang="tr-TR" dirty="0"/>
              <a:t> ritmi 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Hgb</a:t>
            </a:r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: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8,8 g/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dL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(referans aralığı, 13,5-17,5 g/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dL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Mcv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: 67,1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fL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(referans aralığı, 80-99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fL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)  Ferritin:2 ng/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mL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(referans aralığı, 30-400 ng/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mL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)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Tsat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:%2 (referans aralığı, %20-55) </a:t>
            </a:r>
            <a:endParaRPr lang="tr-TR" dirty="0">
              <a:solidFill>
                <a:srgbClr val="333333"/>
              </a:solidFill>
              <a:latin typeface="Arial" panose="020B0604020202020204" pitchFamily="34" charset="0"/>
            </a:endParaRPr>
          </a:p>
          <a:p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Ggk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:+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93662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41009E-D0BC-A68F-2FD7-E01412B84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3"/>
            <a:ext cx="4765949" cy="3353476"/>
          </a:xfrm>
        </p:spPr>
        <p:txBody>
          <a:bodyPr anchor="t">
            <a:normAutofit/>
          </a:bodyPr>
          <a:lstStyle/>
          <a:p>
            <a:r>
              <a:rPr lang="tr-TR" sz="3200" dirty="0">
                <a:solidFill>
                  <a:schemeClr val="tx2"/>
                </a:solidFill>
              </a:rPr>
              <a:t>Olası tanılar nelerdir?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" name="Graphic 6" descr="Question mark">
            <a:extLst>
              <a:ext uri="{FF2B5EF4-FFF2-40B4-BE49-F238E27FC236}">
                <a16:creationId xmlns:a16="http://schemas.microsoft.com/office/drawing/2014/main" id="{B107D011-9B14-FEDE-35FC-34911E4DEE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08392" y="1819656"/>
            <a:ext cx="4142232" cy="414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5499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F6101758-C7F5-F173-8BE4-4B21A1F62F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99805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05806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C8D7510-ADE6-CC59-C3D8-042E96FA0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Vaka Sunumu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FD0E7A3-3C70-1BE8-D758-A72F11DD6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Ggk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:+ olması sonucu daha detaylı sorgulamada hastanın babası, hastanın son bir ay içinde aralıklı koyu renkli dışkılardan bahsettiğini söyledi.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Bu, üst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gis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kanamasına bağlı DEA tanısını destekliyordu.</a:t>
            </a:r>
          </a:p>
          <a:p>
            <a:r>
              <a:rPr lang="tr-TR" dirty="0">
                <a:solidFill>
                  <a:srgbClr val="333333"/>
                </a:solidFill>
                <a:latin typeface="Arial" panose="020B0604020202020204" pitchFamily="34" charset="0"/>
              </a:rPr>
              <a:t>Yapılan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endoskopide midede </a:t>
            </a:r>
            <a:r>
              <a:rPr lang="tr-TR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yaygın mukozal konjesyon ve proksimal duodenumda yaklaşık 8 mm'lik küçük, temiz tabanlı, kanamayan bir ülser 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bulundu.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Alınan biyopsiler </a:t>
            </a:r>
            <a:r>
              <a:rPr lang="tr-TR" b="1" i="1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H. </a:t>
            </a:r>
            <a:r>
              <a:rPr lang="tr-TR" b="1" i="1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pylori</a:t>
            </a:r>
            <a:r>
              <a:rPr lang="tr-TR" b="1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++ kronik aktif gastrit ve inflamasyon++ 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olarak sonuçlandı.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Hastaya 14 gün boyunca proton pompası inhibitörü (PPI), amoksisilin ve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klaritromisin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ile üçlü tedaviye başlandı. 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Semptomları tedaviden birkaç gün sonra azaldı. Tekrarlanan 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Hgb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seviyeleri 2 haftalık takip ziyaretinde 10,6 g/</a:t>
            </a:r>
            <a:r>
              <a:rPr lang="tr-TR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dL</a:t>
            </a:r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 idi. </a:t>
            </a:r>
          </a:p>
          <a:p>
            <a:r>
              <a:rPr lang="tr-TR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Terapisinin sonunda semptomlarının çözüldüğünü ve kilo alımında iyileşme olduğunu bildirdi.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40901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776</Words>
  <Application>Microsoft Office PowerPoint</Application>
  <PresentationFormat>Geniş ekran</PresentationFormat>
  <Paragraphs>55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Teması</vt:lpstr>
      <vt:lpstr>PowerPoint Sunusu</vt:lpstr>
      <vt:lpstr>VAKA SUNUMU</vt:lpstr>
      <vt:lpstr>Vaka Sunumu </vt:lpstr>
      <vt:lpstr>Vaka Sunumu</vt:lpstr>
      <vt:lpstr>Vaka Sunumu</vt:lpstr>
      <vt:lpstr>Vaka Sunumu</vt:lpstr>
      <vt:lpstr>PowerPoint Sunusu</vt:lpstr>
      <vt:lpstr>PowerPoint Sunusu</vt:lpstr>
      <vt:lpstr>Vaka Sunumu </vt:lpstr>
      <vt:lpstr>Vaka Sunumu </vt:lpstr>
      <vt:lpstr>Vaka Sunumu </vt:lpstr>
      <vt:lpstr>Sonuç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kübra öztürkoğlu</dc:creator>
  <cp:lastModifiedBy>kübra öztürkoğlu</cp:lastModifiedBy>
  <cp:revision>1</cp:revision>
  <dcterms:created xsi:type="dcterms:W3CDTF">2024-10-01T18:41:13Z</dcterms:created>
  <dcterms:modified xsi:type="dcterms:W3CDTF">2024-10-15T06:02:33Z</dcterms:modified>
</cp:coreProperties>
</file>