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1" r:id="rId6"/>
    <p:sldId id="261" r:id="rId7"/>
    <p:sldId id="262" r:id="rId8"/>
    <p:sldId id="263" r:id="rId9"/>
    <p:sldId id="272" r:id="rId10"/>
    <p:sldId id="264" r:id="rId11"/>
    <p:sldId id="265" r:id="rId12"/>
    <p:sldId id="266" r:id="rId13"/>
    <p:sldId id="267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C11D3-E353-44C8-B221-EEFD955E052E}" v="3" dt="2026-06-16T08:34:17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04" autoAdjust="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ül tanrıver" userId="7e3d1b812162c452" providerId="LiveId" clId="{8A9D12E5-4E64-481F-8396-53E695D62280}"/>
    <pc:docChg chg="undo custSel addSld delSld modSld sldOrd">
      <pc:chgData name="betül tanrıver" userId="7e3d1b812162c452" providerId="LiveId" clId="{8A9D12E5-4E64-481F-8396-53E695D62280}" dt="2026-06-16T08:35:09.250" v="1693" actId="20577"/>
      <pc:docMkLst>
        <pc:docMk/>
      </pc:docMkLst>
      <pc:sldChg chg="addSp delSp modSp mod modNotesTx">
        <pc:chgData name="betül tanrıver" userId="7e3d1b812162c452" providerId="LiveId" clId="{8A9D12E5-4E64-481F-8396-53E695D62280}" dt="2026-06-15T14:33:25.751" v="1665" actId="948"/>
        <pc:sldMkLst>
          <pc:docMk/>
          <pc:sldMk cId="490371902" sldId="256"/>
        </pc:sldMkLst>
      </pc:sldChg>
      <pc:sldChg chg="modSp mod">
        <pc:chgData name="betül tanrıver" userId="7e3d1b812162c452" providerId="LiveId" clId="{8A9D12E5-4E64-481F-8396-53E695D62280}" dt="2026-06-16T07:21:10.663" v="1669" actId="20577"/>
        <pc:sldMkLst>
          <pc:docMk/>
          <pc:sldMk cId="4269282548" sldId="257"/>
        </pc:sldMkLst>
        <pc:spChg chg="mod">
          <ac:chgData name="betül tanrıver" userId="7e3d1b812162c452" providerId="LiveId" clId="{8A9D12E5-4E64-481F-8396-53E695D62280}" dt="2026-06-16T07:21:10.663" v="1669" actId="20577"/>
          <ac:spMkLst>
            <pc:docMk/>
            <pc:sldMk cId="4269282548" sldId="257"/>
            <ac:spMk id="48" creationId="{83C99912-F2A6-FFBE-6BE7-E8E9D85C231E}"/>
          </ac:spMkLst>
        </pc:spChg>
      </pc:sldChg>
      <pc:sldChg chg="addSp modSp new mod setBg">
        <pc:chgData name="betül tanrıver" userId="7e3d1b812162c452" providerId="LiveId" clId="{8A9D12E5-4E64-481F-8396-53E695D62280}" dt="2026-06-02T10:18:35.351" v="1455" actId="20577"/>
        <pc:sldMkLst>
          <pc:docMk/>
          <pc:sldMk cId="2723453087" sldId="258"/>
        </pc:sldMkLst>
        <pc:spChg chg="mod">
          <ac:chgData name="betül tanrıver" userId="7e3d1b812162c452" providerId="LiveId" clId="{8A9D12E5-4E64-481F-8396-53E695D62280}" dt="2026-06-02T10:18:35.351" v="1455" actId="20577"/>
          <ac:spMkLst>
            <pc:docMk/>
            <pc:sldMk cId="2723453087" sldId="258"/>
            <ac:spMk id="3" creationId="{72D89C99-D3BB-4FE3-C2FA-0C5FCAADD3CF}"/>
          </ac:spMkLst>
        </pc:spChg>
      </pc:sldChg>
      <pc:sldChg chg="addSp delSp modSp new mod setBg">
        <pc:chgData name="betül tanrıver" userId="7e3d1b812162c452" providerId="LiveId" clId="{8A9D12E5-4E64-481F-8396-53E695D62280}" dt="2026-06-06T19:20:36.796" v="1555" actId="26606"/>
        <pc:sldMkLst>
          <pc:docMk/>
          <pc:sldMk cId="938025391" sldId="259"/>
        </pc:sldMkLst>
        <pc:spChg chg="mod">
          <ac:chgData name="betül tanrıver" userId="7e3d1b812162c452" providerId="LiveId" clId="{8A9D12E5-4E64-481F-8396-53E695D62280}" dt="2026-06-06T19:20:36.796" v="1555" actId="26606"/>
          <ac:spMkLst>
            <pc:docMk/>
            <pc:sldMk cId="938025391" sldId="259"/>
            <ac:spMk id="2" creationId="{33FFB6C0-CDE8-F19E-9CBF-0A9444118111}"/>
          </ac:spMkLst>
        </pc:spChg>
        <pc:spChg chg="add">
          <ac:chgData name="betül tanrıver" userId="7e3d1b812162c452" providerId="LiveId" clId="{8A9D12E5-4E64-481F-8396-53E695D62280}" dt="2026-06-06T19:20:36.796" v="1555" actId="26606"/>
          <ac:spMkLst>
            <pc:docMk/>
            <pc:sldMk cId="938025391" sldId="259"/>
            <ac:spMk id="76" creationId="{F545E06B-29C0-4F08-9F61-140CD1A7A7F9}"/>
          </ac:spMkLst>
        </pc:spChg>
        <pc:spChg chg="add">
          <ac:chgData name="betül tanrıver" userId="7e3d1b812162c452" providerId="LiveId" clId="{8A9D12E5-4E64-481F-8396-53E695D62280}" dt="2026-06-06T19:20:36.796" v="1555" actId="26606"/>
          <ac:spMkLst>
            <pc:docMk/>
            <pc:sldMk cId="938025391" sldId="259"/>
            <ac:spMk id="78" creationId="{66E54A31-B091-4774-BDD5-9F726783EAB8}"/>
          </ac:spMkLst>
        </pc:spChg>
        <pc:spChg chg="add">
          <ac:chgData name="betül tanrıver" userId="7e3d1b812162c452" providerId="LiveId" clId="{8A9D12E5-4E64-481F-8396-53E695D62280}" dt="2026-06-06T19:20:36.796" v="1555" actId="26606"/>
          <ac:spMkLst>
            <pc:docMk/>
            <pc:sldMk cId="938025391" sldId="259"/>
            <ac:spMk id="82" creationId="{565909D0-D2D2-46A8-8332-49E6173A4B33}"/>
          </ac:spMkLst>
        </pc:spChg>
        <pc:graphicFrameChg chg="add mod modGraphic">
          <ac:chgData name="betül tanrıver" userId="7e3d1b812162c452" providerId="LiveId" clId="{8A9D12E5-4E64-481F-8396-53E695D62280}" dt="2026-06-06T19:20:36.796" v="1555" actId="26606"/>
          <ac:graphicFrameMkLst>
            <pc:docMk/>
            <pc:sldMk cId="938025391" sldId="259"/>
            <ac:graphicFrameMk id="31" creationId="{B0C3EE63-8058-4972-C1EF-9C694074FF71}"/>
          </ac:graphicFrameMkLst>
        </pc:graphicFrameChg>
        <pc:picChg chg="add">
          <ac:chgData name="betül tanrıver" userId="7e3d1b812162c452" providerId="LiveId" clId="{8A9D12E5-4E64-481F-8396-53E695D62280}" dt="2026-06-06T19:20:36.796" v="1555" actId="26606"/>
          <ac:picMkLst>
            <pc:docMk/>
            <pc:sldMk cId="938025391" sldId="259"/>
            <ac:picMk id="91" creationId="{AFEA4BCF-1CF9-4959-A2D8-A97926D25B81}"/>
          </ac:picMkLst>
        </pc:picChg>
        <pc:cxnChg chg="add">
          <ac:chgData name="betül tanrıver" userId="7e3d1b812162c452" providerId="LiveId" clId="{8A9D12E5-4E64-481F-8396-53E695D62280}" dt="2026-06-06T19:20:36.796" v="1555" actId="26606"/>
          <ac:cxnSpMkLst>
            <pc:docMk/>
            <pc:sldMk cId="938025391" sldId="259"/>
            <ac:cxnSpMk id="80" creationId="{424E0E46-9D8A-46BA-8EF9-FC43A7EE7AE7}"/>
          </ac:cxnSpMkLst>
        </pc:cxnChg>
      </pc:sldChg>
      <pc:sldChg chg="addSp delSp modSp new mod ord setBg">
        <pc:chgData name="betül tanrıver" userId="7e3d1b812162c452" providerId="LiveId" clId="{8A9D12E5-4E64-481F-8396-53E695D62280}" dt="2026-06-06T19:16:35.255" v="1514" actId="26606"/>
        <pc:sldMkLst>
          <pc:docMk/>
          <pc:sldMk cId="3260036061" sldId="261"/>
        </pc:sldMkLst>
        <pc:spChg chg="add">
          <ac:chgData name="betül tanrıver" userId="7e3d1b812162c452" providerId="LiveId" clId="{8A9D12E5-4E64-481F-8396-53E695D62280}" dt="2026-06-06T19:16:35.255" v="1514" actId="26606"/>
          <ac:spMkLst>
            <pc:docMk/>
            <pc:sldMk cId="3260036061" sldId="261"/>
            <ac:spMk id="50" creationId="{F545E06B-29C0-4F08-9F61-140CD1A7A7F9}"/>
          </ac:spMkLst>
        </pc:spChg>
        <pc:spChg chg="add">
          <ac:chgData name="betül tanrıver" userId="7e3d1b812162c452" providerId="LiveId" clId="{8A9D12E5-4E64-481F-8396-53E695D62280}" dt="2026-06-06T19:16:35.255" v="1514" actId="26606"/>
          <ac:spMkLst>
            <pc:docMk/>
            <pc:sldMk cId="3260036061" sldId="261"/>
            <ac:spMk id="52" creationId="{66E54A31-B091-4774-BDD5-9F726783EAB8}"/>
          </ac:spMkLst>
        </pc:spChg>
        <pc:spChg chg="add">
          <ac:chgData name="betül tanrıver" userId="7e3d1b812162c452" providerId="LiveId" clId="{8A9D12E5-4E64-481F-8396-53E695D62280}" dt="2026-06-06T19:16:35.255" v="1514" actId="26606"/>
          <ac:spMkLst>
            <pc:docMk/>
            <pc:sldMk cId="3260036061" sldId="261"/>
            <ac:spMk id="56" creationId="{565909D0-D2D2-46A8-8332-49E6173A4B33}"/>
          </ac:spMkLst>
        </pc:spChg>
        <pc:graphicFrameChg chg="add mod modGraphic">
          <ac:chgData name="betül tanrıver" userId="7e3d1b812162c452" providerId="LiveId" clId="{8A9D12E5-4E64-481F-8396-53E695D62280}" dt="2026-06-06T19:16:35.255" v="1514" actId="26606"/>
          <ac:graphicFrameMkLst>
            <pc:docMk/>
            <pc:sldMk cId="3260036061" sldId="261"/>
            <ac:graphicFrameMk id="5" creationId="{FFE1FB47-62F4-7B2F-92F8-CEA1B860844E}"/>
          </ac:graphicFrameMkLst>
        </pc:graphicFrameChg>
        <pc:picChg chg="add">
          <ac:chgData name="betül tanrıver" userId="7e3d1b812162c452" providerId="LiveId" clId="{8A9D12E5-4E64-481F-8396-53E695D62280}" dt="2026-06-06T19:16:35.255" v="1514" actId="26606"/>
          <ac:picMkLst>
            <pc:docMk/>
            <pc:sldMk cId="3260036061" sldId="261"/>
            <ac:picMk id="60" creationId="{AFEA4BCF-1CF9-4959-A2D8-A97926D25B81}"/>
          </ac:picMkLst>
        </pc:picChg>
        <pc:cxnChg chg="add">
          <ac:chgData name="betül tanrıver" userId="7e3d1b812162c452" providerId="LiveId" clId="{8A9D12E5-4E64-481F-8396-53E695D62280}" dt="2026-06-06T19:16:35.255" v="1514" actId="26606"/>
          <ac:cxnSpMkLst>
            <pc:docMk/>
            <pc:sldMk cId="3260036061" sldId="261"/>
            <ac:cxnSpMk id="58" creationId="{F3D2EAFB-E46A-4A8C-9E83-AF5286317C15}"/>
          </ac:cxnSpMkLst>
        </pc:cxnChg>
      </pc:sldChg>
      <pc:sldChg chg="addSp delSp modSp new mod setBg delDesignElem">
        <pc:chgData name="betül tanrıver" userId="7e3d1b812162c452" providerId="LiveId" clId="{8A9D12E5-4E64-481F-8396-53E695D62280}" dt="2026-06-06T19:16:29.624" v="1513" actId="26606"/>
        <pc:sldMkLst>
          <pc:docMk/>
          <pc:sldMk cId="3419954027" sldId="262"/>
        </pc:sldMkLst>
        <pc:spChg chg="add">
          <ac:chgData name="betül tanrıver" userId="7e3d1b812162c452" providerId="LiveId" clId="{8A9D12E5-4E64-481F-8396-53E695D62280}" dt="2026-06-06T19:16:29.624" v="1513" actId="26606"/>
          <ac:spMkLst>
            <pc:docMk/>
            <pc:sldMk cId="3419954027" sldId="262"/>
            <ac:spMk id="72" creationId="{F545E06B-29C0-4F08-9F61-140CD1A7A7F9}"/>
          </ac:spMkLst>
        </pc:spChg>
        <pc:spChg chg="add">
          <ac:chgData name="betül tanrıver" userId="7e3d1b812162c452" providerId="LiveId" clId="{8A9D12E5-4E64-481F-8396-53E695D62280}" dt="2026-06-06T19:16:29.624" v="1513" actId="26606"/>
          <ac:spMkLst>
            <pc:docMk/>
            <pc:sldMk cId="3419954027" sldId="262"/>
            <ac:spMk id="73" creationId="{66E54A31-B091-4774-BDD5-9F726783EAB8}"/>
          </ac:spMkLst>
        </pc:spChg>
        <pc:spChg chg="add">
          <ac:chgData name="betül tanrıver" userId="7e3d1b812162c452" providerId="LiveId" clId="{8A9D12E5-4E64-481F-8396-53E695D62280}" dt="2026-06-06T19:16:29.624" v="1513" actId="26606"/>
          <ac:spMkLst>
            <pc:docMk/>
            <pc:sldMk cId="3419954027" sldId="262"/>
            <ac:spMk id="75" creationId="{565909D0-D2D2-46A8-8332-49E6173A4B33}"/>
          </ac:spMkLst>
        </pc:spChg>
        <pc:graphicFrameChg chg="add mod modGraphic">
          <ac:chgData name="betül tanrıver" userId="7e3d1b812162c452" providerId="LiveId" clId="{8A9D12E5-4E64-481F-8396-53E695D62280}" dt="2026-06-06T19:16:29.624" v="1513" actId="26606"/>
          <ac:graphicFrameMkLst>
            <pc:docMk/>
            <pc:sldMk cId="3419954027" sldId="262"/>
            <ac:graphicFrameMk id="5" creationId="{7A018416-5005-9CAD-F8C5-1736BE9F6060}"/>
          </ac:graphicFrameMkLst>
        </pc:graphicFrameChg>
        <pc:picChg chg="add">
          <ac:chgData name="betül tanrıver" userId="7e3d1b812162c452" providerId="LiveId" clId="{8A9D12E5-4E64-481F-8396-53E695D62280}" dt="2026-06-06T19:16:29.624" v="1513" actId="26606"/>
          <ac:picMkLst>
            <pc:docMk/>
            <pc:sldMk cId="3419954027" sldId="262"/>
            <ac:picMk id="77" creationId="{AFEA4BCF-1CF9-4959-A2D8-A97926D25B81}"/>
          </ac:picMkLst>
        </pc:picChg>
        <pc:cxnChg chg="add">
          <ac:chgData name="betül tanrıver" userId="7e3d1b812162c452" providerId="LiveId" clId="{8A9D12E5-4E64-481F-8396-53E695D62280}" dt="2026-06-06T19:16:29.624" v="1513" actId="26606"/>
          <ac:cxnSpMkLst>
            <pc:docMk/>
            <pc:sldMk cId="3419954027" sldId="262"/>
            <ac:cxnSpMk id="74" creationId="{424E0E46-9D8A-46BA-8EF9-FC43A7EE7AE7}"/>
          </ac:cxnSpMkLst>
        </pc:cxnChg>
      </pc:sldChg>
      <pc:sldChg chg="addSp delSp modSp new mod setBg delDesignElem">
        <pc:chgData name="betül tanrıver" userId="7e3d1b812162c452" providerId="LiveId" clId="{8A9D12E5-4E64-481F-8396-53E695D62280}" dt="2026-06-06T19:24:27.201" v="1612"/>
        <pc:sldMkLst>
          <pc:docMk/>
          <pc:sldMk cId="1398097725" sldId="263"/>
        </pc:sldMkLst>
        <pc:spChg chg="add del">
          <ac:chgData name="betül tanrıver" userId="7e3d1b812162c452" providerId="LiveId" clId="{8A9D12E5-4E64-481F-8396-53E695D62280}" dt="2026-06-06T19:20:54.026" v="1557" actId="26606"/>
          <ac:spMkLst>
            <pc:docMk/>
            <pc:sldMk cId="1398097725" sldId="263"/>
            <ac:spMk id="10" creationId="{F545E06B-29C0-4F08-9F61-140CD1A7A7F9}"/>
          </ac:spMkLst>
        </pc:spChg>
        <pc:spChg chg="add del">
          <ac:chgData name="betül tanrıver" userId="7e3d1b812162c452" providerId="LiveId" clId="{8A9D12E5-4E64-481F-8396-53E695D62280}" dt="2026-06-06T19:20:54.026" v="1557" actId="26606"/>
          <ac:spMkLst>
            <pc:docMk/>
            <pc:sldMk cId="1398097725" sldId="263"/>
            <ac:spMk id="12" creationId="{66E54A31-B091-4774-BDD5-9F726783EAB8}"/>
          </ac:spMkLst>
        </pc:spChg>
        <pc:spChg chg="add del">
          <ac:chgData name="betül tanrıver" userId="7e3d1b812162c452" providerId="LiveId" clId="{8A9D12E5-4E64-481F-8396-53E695D62280}" dt="2026-06-06T19:20:54.026" v="1557" actId="26606"/>
          <ac:spMkLst>
            <pc:docMk/>
            <pc:sldMk cId="1398097725" sldId="263"/>
            <ac:spMk id="16" creationId="{565909D0-D2D2-46A8-8332-49E6173A4B33}"/>
          </ac:spMkLst>
        </pc:spChg>
        <pc:graphicFrameChg chg="add del mod modGraphic">
          <ac:chgData name="betül tanrıver" userId="7e3d1b812162c452" providerId="LiveId" clId="{8A9D12E5-4E64-481F-8396-53E695D62280}" dt="2026-06-06T19:24:27.201" v="1612"/>
          <ac:graphicFrameMkLst>
            <pc:docMk/>
            <pc:sldMk cId="1398097725" sldId="263"/>
            <ac:graphicFrameMk id="5" creationId="{0B6B28A0-B902-8640-FA06-546D19AF6F37}"/>
          </ac:graphicFrameMkLst>
        </pc:graphicFrameChg>
        <pc:picChg chg="add del">
          <ac:chgData name="betül tanrıver" userId="7e3d1b812162c452" providerId="LiveId" clId="{8A9D12E5-4E64-481F-8396-53E695D62280}" dt="2026-06-06T19:20:54.026" v="1557" actId="26606"/>
          <ac:picMkLst>
            <pc:docMk/>
            <pc:sldMk cId="1398097725" sldId="263"/>
            <ac:picMk id="20" creationId="{AFEA4BCF-1CF9-4959-A2D8-A97926D25B81}"/>
          </ac:picMkLst>
        </pc:picChg>
        <pc:cxnChg chg="add del">
          <ac:chgData name="betül tanrıver" userId="7e3d1b812162c452" providerId="LiveId" clId="{8A9D12E5-4E64-481F-8396-53E695D62280}" dt="2026-06-06T19:20:54.026" v="1557" actId="26606"/>
          <ac:cxnSpMkLst>
            <pc:docMk/>
            <pc:sldMk cId="1398097725" sldId="263"/>
            <ac:cxnSpMk id="14" creationId="{424E0E46-9D8A-46BA-8EF9-FC43A7EE7AE7}"/>
          </ac:cxnSpMkLst>
        </pc:cxnChg>
        <pc:cxnChg chg="add del">
          <ac:chgData name="betül tanrıver" userId="7e3d1b812162c452" providerId="LiveId" clId="{8A9D12E5-4E64-481F-8396-53E695D62280}" dt="2026-06-06T19:20:54.026" v="1557" actId="26606"/>
          <ac:cxnSpMkLst>
            <pc:docMk/>
            <pc:sldMk cId="1398097725" sldId="263"/>
            <ac:cxnSpMk id="18" creationId="{F3D2EAFB-E46A-4A8C-9E83-AF5286317C15}"/>
          </ac:cxnSpMkLst>
        </pc:cxnChg>
      </pc:sldChg>
      <pc:sldChg chg="modSp mod">
        <pc:chgData name="betül tanrıver" userId="7e3d1b812162c452" providerId="LiveId" clId="{8A9D12E5-4E64-481F-8396-53E695D62280}" dt="2026-06-16T08:34:36.693" v="1672" actId="14100"/>
        <pc:sldMkLst>
          <pc:docMk/>
          <pc:sldMk cId="2600195860" sldId="268"/>
        </pc:sldMkLst>
        <pc:spChg chg="mod">
          <ac:chgData name="betül tanrıver" userId="7e3d1b812162c452" providerId="LiveId" clId="{8A9D12E5-4E64-481F-8396-53E695D62280}" dt="2026-06-16T08:34:36.693" v="1672" actId="14100"/>
          <ac:spMkLst>
            <pc:docMk/>
            <pc:sldMk cId="2600195860" sldId="268"/>
            <ac:spMk id="3" creationId="{8FA7F8BB-1FE2-33A5-B6DF-935F9B8882A3}"/>
          </ac:spMkLst>
        </pc:spChg>
      </pc:sldChg>
      <pc:sldChg chg="addSp delSp modSp new del mod setBg delDesignElem">
        <pc:chgData name="betül tanrıver" userId="7e3d1b812162c452" providerId="LiveId" clId="{8A9D12E5-4E64-481F-8396-53E695D62280}" dt="2026-06-16T08:34:40.272" v="1673" actId="47"/>
        <pc:sldMkLst>
          <pc:docMk/>
          <pc:sldMk cId="1651795209" sldId="269"/>
        </pc:sldMkLst>
        <pc:spChg chg="add del mod">
          <ac:chgData name="betül tanrıver" userId="7e3d1b812162c452" providerId="LiveId" clId="{8A9D12E5-4E64-481F-8396-53E695D62280}" dt="2026-06-06T19:20:02.550" v="1551" actId="26606"/>
          <ac:spMkLst>
            <pc:docMk/>
            <pc:sldMk cId="1651795209" sldId="269"/>
            <ac:spMk id="3" creationId="{8EF84740-987D-7E8D-45A2-0E729F867314}"/>
          </ac:spMkLst>
        </pc:spChg>
        <pc:spChg chg="add del">
          <ac:chgData name="betül tanrıver" userId="7e3d1b812162c452" providerId="LiveId" clId="{8A9D12E5-4E64-481F-8396-53E695D62280}" dt="2026-06-06T19:20:02.550" v="1551" actId="26606"/>
          <ac:spMkLst>
            <pc:docMk/>
            <pc:sldMk cId="1651795209" sldId="269"/>
            <ac:spMk id="5" creationId="{29C51009-A09A-4689-8E6C-F8FC99E6A840}"/>
          </ac:spMkLst>
        </pc:spChg>
        <pc:spChg chg="add del">
          <ac:chgData name="betül tanrıver" userId="7e3d1b812162c452" providerId="LiveId" clId="{8A9D12E5-4E64-481F-8396-53E695D62280}" dt="2026-06-06T19:20:02.550" v="1551" actId="26606"/>
          <ac:spMkLst>
            <pc:docMk/>
            <pc:sldMk cId="1651795209" sldId="269"/>
            <ac:spMk id="6" creationId="{A9CC600D-86F3-4B9A-AD13-3908AD1EDAE9}"/>
          </ac:spMkLst>
        </pc:spChg>
        <pc:picChg chg="add del">
          <ac:chgData name="betül tanrıver" userId="7e3d1b812162c452" providerId="LiveId" clId="{8A9D12E5-4E64-481F-8396-53E695D62280}" dt="2026-06-06T19:20:02.550" v="1551" actId="26606"/>
          <ac:picMkLst>
            <pc:docMk/>
            <pc:sldMk cId="1651795209" sldId="269"/>
            <ac:picMk id="7" creationId="{3F661271-B15B-4043-B708-1BD7F1D2CB94}"/>
          </ac:picMkLst>
        </pc:picChg>
      </pc:sldChg>
      <pc:sldChg chg="modSp mod">
        <pc:chgData name="betül tanrıver" userId="7e3d1b812162c452" providerId="LiveId" clId="{8A9D12E5-4E64-481F-8396-53E695D62280}" dt="2026-06-16T08:35:09.250" v="1693" actId="20577"/>
        <pc:sldMkLst>
          <pc:docMk/>
          <pc:sldMk cId="867869655" sldId="270"/>
        </pc:sldMkLst>
        <pc:spChg chg="mod">
          <ac:chgData name="betül tanrıver" userId="7e3d1b812162c452" providerId="LiveId" clId="{8A9D12E5-4E64-481F-8396-53E695D62280}" dt="2026-06-16T08:35:09.250" v="1693" actId="20577"/>
          <ac:spMkLst>
            <pc:docMk/>
            <pc:sldMk cId="867869655" sldId="270"/>
            <ac:spMk id="3" creationId="{23D38FFB-5799-0003-DAC6-133592A3F8DF}"/>
          </ac:spMkLst>
        </pc:spChg>
      </pc:sldChg>
      <pc:sldChg chg="addSp mod">
        <pc:chgData name="betül tanrıver" userId="7e3d1b812162c452" providerId="LiveId" clId="{8A9D12E5-4E64-481F-8396-53E695D62280}" dt="2026-06-15T15:25:06.439" v="1666" actId="9405"/>
        <pc:sldMkLst>
          <pc:docMk/>
          <pc:sldMk cId="1981442219" sldId="271"/>
        </pc:sldMkLst>
        <pc:inkChg chg="add">
          <ac:chgData name="betül tanrıver" userId="7e3d1b812162c452" providerId="LiveId" clId="{8A9D12E5-4E64-481F-8396-53E695D62280}" dt="2026-06-15T15:25:06.439" v="1666" actId="9405"/>
          <ac:inkMkLst>
            <pc:docMk/>
            <pc:sldMk cId="1981442219" sldId="271"/>
            <ac:inkMk id="2" creationId="{EAF6E989-AA43-0DA1-30AB-DE9217382AC7}"/>
          </ac:inkMkLst>
        </pc:ink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64E51C-8B16-45DD-B479-425683CD5A17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F9FF848-6076-4B43-83E3-36926EE97E92}">
      <dgm:prSet custT="1"/>
      <dgm:spPr/>
      <dgm:t>
        <a:bodyPr/>
        <a:lstStyle/>
        <a:p>
          <a:r>
            <a:rPr lang="tr-TR" sz="1800" dirty="0"/>
            <a:t>Beş yaşındaki erkek çocuk, </a:t>
          </a:r>
          <a:r>
            <a:rPr lang="tr-TR" sz="1800" dirty="0" err="1"/>
            <a:t>klorpirifos</a:t>
          </a:r>
          <a:r>
            <a:rPr lang="tr-TR" sz="1800" dirty="0"/>
            <a:t> alımından yaklaşık 13 saat sonra pediatrik acil servise getirildi</a:t>
          </a:r>
          <a:r>
            <a:rPr lang="tr-TR" sz="1500" dirty="0"/>
            <a:t>.</a:t>
          </a:r>
          <a:endParaRPr lang="en-US" sz="1500" dirty="0"/>
        </a:p>
      </dgm:t>
    </dgm:pt>
    <dgm:pt modelId="{41F42D3A-3649-44B0-8F42-98126B4B7803}" type="parTrans" cxnId="{FFF958AB-31BD-4A51-BA09-D3DE7975A79F}">
      <dgm:prSet/>
      <dgm:spPr/>
      <dgm:t>
        <a:bodyPr/>
        <a:lstStyle/>
        <a:p>
          <a:endParaRPr lang="en-US"/>
        </a:p>
      </dgm:t>
    </dgm:pt>
    <dgm:pt modelId="{C4195245-DD54-47CA-A309-B5B6AA887A1B}" type="sibTrans" cxnId="{FFF958AB-31BD-4A51-BA09-D3DE7975A79F}">
      <dgm:prSet/>
      <dgm:spPr/>
      <dgm:t>
        <a:bodyPr/>
        <a:lstStyle/>
        <a:p>
          <a:endParaRPr lang="en-US"/>
        </a:p>
      </dgm:t>
    </dgm:pt>
    <dgm:pt modelId="{B6A38B3C-19BA-4927-B3A0-70BDC3DE2EAE}">
      <dgm:prSet custT="1"/>
      <dgm:spPr/>
      <dgm:t>
        <a:bodyPr/>
        <a:lstStyle/>
        <a:p>
          <a:r>
            <a:rPr lang="tr-TR" sz="1800" dirty="0"/>
            <a:t>Başvuru sırasında vücut sıcaklığı 38.3°C idi. </a:t>
          </a:r>
          <a:endParaRPr lang="en-US" sz="1800" dirty="0"/>
        </a:p>
      </dgm:t>
    </dgm:pt>
    <dgm:pt modelId="{D684E154-F8B1-4CBE-A1C8-859A586250C1}" type="parTrans" cxnId="{59A6B17C-668C-491E-A958-EBFBE411F44D}">
      <dgm:prSet/>
      <dgm:spPr/>
      <dgm:t>
        <a:bodyPr/>
        <a:lstStyle/>
        <a:p>
          <a:endParaRPr lang="en-US"/>
        </a:p>
      </dgm:t>
    </dgm:pt>
    <dgm:pt modelId="{F344D97C-2E70-431E-BEE5-8A429103FE3B}" type="sibTrans" cxnId="{59A6B17C-668C-491E-A958-EBFBE411F44D}">
      <dgm:prSet/>
      <dgm:spPr/>
      <dgm:t>
        <a:bodyPr/>
        <a:lstStyle/>
        <a:p>
          <a:endParaRPr lang="en-US"/>
        </a:p>
      </dgm:t>
    </dgm:pt>
    <dgm:pt modelId="{FA6B8BA9-D0E2-448B-B74E-517FA09A4886}">
      <dgm:prSet custT="1"/>
      <dgm:spPr/>
      <dgm:t>
        <a:bodyPr/>
        <a:lstStyle/>
        <a:p>
          <a:r>
            <a:rPr lang="tr-TR" sz="1800" dirty="0"/>
            <a:t>Glasgow Koma Skoru 3 olarak değerlendirildi. </a:t>
          </a:r>
          <a:endParaRPr lang="en-US" sz="1800" dirty="0"/>
        </a:p>
      </dgm:t>
    </dgm:pt>
    <dgm:pt modelId="{B58682F5-B8BA-4CBD-AF74-76387C985458}" type="parTrans" cxnId="{DA1A5854-BF2C-43D5-AF5D-5FB77866807F}">
      <dgm:prSet/>
      <dgm:spPr/>
      <dgm:t>
        <a:bodyPr/>
        <a:lstStyle/>
        <a:p>
          <a:endParaRPr lang="en-US"/>
        </a:p>
      </dgm:t>
    </dgm:pt>
    <dgm:pt modelId="{1D39A450-9CFD-4C17-86CB-3B361622CF1F}" type="sibTrans" cxnId="{DA1A5854-BF2C-43D5-AF5D-5FB77866807F}">
      <dgm:prSet/>
      <dgm:spPr/>
      <dgm:t>
        <a:bodyPr/>
        <a:lstStyle/>
        <a:p>
          <a:endParaRPr lang="en-US"/>
        </a:p>
      </dgm:t>
    </dgm:pt>
    <dgm:pt modelId="{C437039D-6D66-46AF-BAD1-EFF58FF3FA45}">
      <dgm:prSet custT="1"/>
      <dgm:spPr/>
      <dgm:t>
        <a:bodyPr/>
        <a:lstStyle/>
        <a:p>
          <a:r>
            <a:rPr lang="tr-TR" sz="1800" dirty="0" err="1"/>
            <a:t>Pupiller</a:t>
          </a:r>
          <a:r>
            <a:rPr lang="tr-TR" sz="1800" dirty="0"/>
            <a:t> </a:t>
          </a:r>
          <a:r>
            <a:rPr lang="tr-TR" sz="1800" dirty="0" err="1"/>
            <a:t>pinpoint</a:t>
          </a:r>
          <a:r>
            <a:rPr lang="tr-TR" sz="1800" dirty="0"/>
            <a:t> görünümdeydi ve tüm ekstremitelerde hipotoni mevcuttu.</a:t>
          </a:r>
          <a:endParaRPr lang="en-US" sz="1800" dirty="0"/>
        </a:p>
      </dgm:t>
    </dgm:pt>
    <dgm:pt modelId="{1B1F21D3-2ED2-4280-AACD-F46AF8810408}" type="parTrans" cxnId="{F7A9F49D-082C-4025-9CF5-612A9C0B7890}">
      <dgm:prSet/>
      <dgm:spPr/>
      <dgm:t>
        <a:bodyPr/>
        <a:lstStyle/>
        <a:p>
          <a:endParaRPr lang="en-US"/>
        </a:p>
      </dgm:t>
    </dgm:pt>
    <dgm:pt modelId="{1AA33281-381F-4B23-A87A-5F9B9D0DBF8C}" type="sibTrans" cxnId="{F7A9F49D-082C-4025-9CF5-612A9C0B7890}">
      <dgm:prSet/>
      <dgm:spPr/>
      <dgm:t>
        <a:bodyPr/>
        <a:lstStyle/>
        <a:p>
          <a:endParaRPr lang="en-US"/>
        </a:p>
      </dgm:t>
    </dgm:pt>
    <dgm:pt modelId="{5D437616-DEBE-4496-B839-C3D2AFC18B57}">
      <dgm:prSet custT="1"/>
      <dgm:spPr/>
      <dgm:t>
        <a:bodyPr/>
        <a:lstStyle/>
        <a:p>
          <a:r>
            <a:rPr lang="tr-TR" sz="1800" dirty="0"/>
            <a:t>Hasta </a:t>
          </a:r>
          <a:r>
            <a:rPr lang="tr-TR" sz="1800" dirty="0" err="1"/>
            <a:t>dispneik</a:t>
          </a:r>
          <a:r>
            <a:rPr lang="tr-TR" sz="1800" dirty="0"/>
            <a:t> ve </a:t>
          </a:r>
          <a:r>
            <a:rPr lang="tr-TR" sz="1800" dirty="0" err="1"/>
            <a:t>takipneikti</a:t>
          </a:r>
          <a:r>
            <a:rPr lang="tr-TR" sz="1800" dirty="0"/>
            <a:t>; solunum sayısı dakikada 48 ölçüldü ve iç çekme tarzı solunumlar gözlendi. </a:t>
          </a:r>
          <a:endParaRPr lang="en-US" sz="1800" dirty="0"/>
        </a:p>
      </dgm:t>
    </dgm:pt>
    <dgm:pt modelId="{DF3E3357-2CDA-4222-B17F-1B5810864E8F}" type="parTrans" cxnId="{7033CDA6-9374-4116-9ACD-6F4D130BEAB4}">
      <dgm:prSet/>
      <dgm:spPr/>
      <dgm:t>
        <a:bodyPr/>
        <a:lstStyle/>
        <a:p>
          <a:endParaRPr lang="en-US"/>
        </a:p>
      </dgm:t>
    </dgm:pt>
    <dgm:pt modelId="{C6BBDFF3-3574-4CF1-BDA3-66E979F492B6}" type="sibTrans" cxnId="{7033CDA6-9374-4116-9ACD-6F4D130BEAB4}">
      <dgm:prSet/>
      <dgm:spPr/>
      <dgm:t>
        <a:bodyPr/>
        <a:lstStyle/>
        <a:p>
          <a:endParaRPr lang="en-US"/>
        </a:p>
      </dgm:t>
    </dgm:pt>
    <dgm:pt modelId="{71641C12-E07F-44D2-B035-9EAA76270D94}">
      <dgm:prSet custT="1"/>
      <dgm:spPr/>
      <dgm:t>
        <a:bodyPr/>
        <a:lstStyle/>
        <a:p>
          <a:r>
            <a:rPr lang="tr-TR" sz="1800" dirty="0"/>
            <a:t>Oksijen satürasyonu %88 idi ve akciğer </a:t>
          </a:r>
          <a:r>
            <a:rPr lang="tr-TR" sz="1800" dirty="0" err="1"/>
            <a:t>oskültasyonunda</a:t>
          </a:r>
          <a:r>
            <a:rPr lang="tr-TR" sz="1800" dirty="0"/>
            <a:t> yaygın </a:t>
          </a:r>
          <a:r>
            <a:rPr lang="tr-TR" sz="1800" dirty="0" err="1"/>
            <a:t>ralleri</a:t>
          </a:r>
          <a:r>
            <a:rPr lang="tr-TR" sz="1800" dirty="0"/>
            <a:t> mevcuttu. </a:t>
          </a:r>
          <a:endParaRPr lang="en-US" sz="1800" dirty="0"/>
        </a:p>
      </dgm:t>
    </dgm:pt>
    <dgm:pt modelId="{700969ED-8B50-439A-A58D-F77A17FB7038}" type="parTrans" cxnId="{F437C955-D65C-4061-9613-1816A95FEA85}">
      <dgm:prSet/>
      <dgm:spPr/>
      <dgm:t>
        <a:bodyPr/>
        <a:lstStyle/>
        <a:p>
          <a:endParaRPr lang="en-US"/>
        </a:p>
      </dgm:t>
    </dgm:pt>
    <dgm:pt modelId="{6FB60A98-DE50-4E86-A9DD-568B65393469}" type="sibTrans" cxnId="{F437C955-D65C-4061-9613-1816A95FEA85}">
      <dgm:prSet/>
      <dgm:spPr/>
      <dgm:t>
        <a:bodyPr/>
        <a:lstStyle/>
        <a:p>
          <a:endParaRPr lang="en-US"/>
        </a:p>
      </dgm:t>
    </dgm:pt>
    <dgm:pt modelId="{1690C679-7863-4D3C-AED0-63CEFE9CF067}">
      <dgm:prSet custT="1"/>
      <dgm:spPr/>
      <dgm:t>
        <a:bodyPr/>
        <a:lstStyle/>
        <a:p>
          <a:r>
            <a:rPr lang="tr-TR" sz="1800" dirty="0"/>
            <a:t>Nabız dakikada 180, kan basıncı 120/80 mmHg ve rastgele kan şekeri 14 mg/</a:t>
          </a:r>
          <a:r>
            <a:rPr lang="tr-TR" sz="1800" dirty="0" err="1"/>
            <a:t>dL</a:t>
          </a:r>
          <a:r>
            <a:rPr lang="tr-TR" sz="1800" dirty="0"/>
            <a:t> olarak ölçüldü. </a:t>
          </a:r>
          <a:endParaRPr lang="en-US" sz="1800" dirty="0"/>
        </a:p>
      </dgm:t>
    </dgm:pt>
    <dgm:pt modelId="{E00CBD94-8356-4BD8-835E-91796DC8E061}" type="parTrans" cxnId="{2FD07075-02F1-40E3-AD53-BBF31A218C4B}">
      <dgm:prSet/>
      <dgm:spPr/>
      <dgm:t>
        <a:bodyPr/>
        <a:lstStyle/>
        <a:p>
          <a:endParaRPr lang="en-US"/>
        </a:p>
      </dgm:t>
    </dgm:pt>
    <dgm:pt modelId="{C3DDF749-7A1D-432A-96D7-463AF28EC55B}" type="sibTrans" cxnId="{2FD07075-02F1-40E3-AD53-BBF31A218C4B}">
      <dgm:prSet/>
      <dgm:spPr/>
      <dgm:t>
        <a:bodyPr/>
        <a:lstStyle/>
        <a:p>
          <a:endParaRPr lang="en-US"/>
        </a:p>
      </dgm:t>
    </dgm:pt>
    <dgm:pt modelId="{6B2EF6F5-E13E-4831-A42A-0ECEBD0C8D13}" type="pres">
      <dgm:prSet presAssocID="{E464E51C-8B16-45DD-B479-425683CD5A17}" presName="vert0" presStyleCnt="0">
        <dgm:presLayoutVars>
          <dgm:dir/>
          <dgm:animOne val="branch"/>
          <dgm:animLvl val="lvl"/>
        </dgm:presLayoutVars>
      </dgm:prSet>
      <dgm:spPr/>
    </dgm:pt>
    <dgm:pt modelId="{8127E129-35EF-4D6C-A5C9-0CE93822DE5F}" type="pres">
      <dgm:prSet presAssocID="{3F9FF848-6076-4B43-83E3-36926EE97E92}" presName="thickLine" presStyleLbl="alignNode1" presStyleIdx="0" presStyleCnt="7"/>
      <dgm:spPr/>
    </dgm:pt>
    <dgm:pt modelId="{818D57E0-5B45-4C3D-9E1D-47C551BC9380}" type="pres">
      <dgm:prSet presAssocID="{3F9FF848-6076-4B43-83E3-36926EE97E92}" presName="horz1" presStyleCnt="0"/>
      <dgm:spPr/>
    </dgm:pt>
    <dgm:pt modelId="{F4A787BC-89CB-4719-8136-F35D96AE578B}" type="pres">
      <dgm:prSet presAssocID="{3F9FF848-6076-4B43-83E3-36926EE97E92}" presName="tx1" presStyleLbl="revTx" presStyleIdx="0" presStyleCnt="7" custLinFactNeighborX="141" custLinFactNeighborY="14818"/>
      <dgm:spPr/>
    </dgm:pt>
    <dgm:pt modelId="{359275DC-AB1E-4449-9D2C-E147EF049EB0}" type="pres">
      <dgm:prSet presAssocID="{3F9FF848-6076-4B43-83E3-36926EE97E92}" presName="vert1" presStyleCnt="0"/>
      <dgm:spPr/>
    </dgm:pt>
    <dgm:pt modelId="{EABD7CAE-F42A-4AE1-A4A9-6420AD9BD8AF}" type="pres">
      <dgm:prSet presAssocID="{B6A38B3C-19BA-4927-B3A0-70BDC3DE2EAE}" presName="thickLine" presStyleLbl="alignNode1" presStyleIdx="1" presStyleCnt="7"/>
      <dgm:spPr/>
    </dgm:pt>
    <dgm:pt modelId="{22A2767B-55C7-4F37-BDF3-4EABA58F1CAC}" type="pres">
      <dgm:prSet presAssocID="{B6A38B3C-19BA-4927-B3A0-70BDC3DE2EAE}" presName="horz1" presStyleCnt="0"/>
      <dgm:spPr/>
    </dgm:pt>
    <dgm:pt modelId="{7F71D752-54A5-4FFA-A58C-48647B0A91DD}" type="pres">
      <dgm:prSet presAssocID="{B6A38B3C-19BA-4927-B3A0-70BDC3DE2EAE}" presName="tx1" presStyleLbl="revTx" presStyleIdx="1" presStyleCnt="7"/>
      <dgm:spPr/>
    </dgm:pt>
    <dgm:pt modelId="{C7BE58F2-DD12-4BDD-B376-D8A081651C02}" type="pres">
      <dgm:prSet presAssocID="{B6A38B3C-19BA-4927-B3A0-70BDC3DE2EAE}" presName="vert1" presStyleCnt="0"/>
      <dgm:spPr/>
    </dgm:pt>
    <dgm:pt modelId="{34DEC396-6041-4BE2-8958-BA72DFF4BDEE}" type="pres">
      <dgm:prSet presAssocID="{FA6B8BA9-D0E2-448B-B74E-517FA09A4886}" presName="thickLine" presStyleLbl="alignNode1" presStyleIdx="2" presStyleCnt="7"/>
      <dgm:spPr/>
    </dgm:pt>
    <dgm:pt modelId="{2AA2C603-C88C-40B2-8B95-71D7B8DF2F6B}" type="pres">
      <dgm:prSet presAssocID="{FA6B8BA9-D0E2-448B-B74E-517FA09A4886}" presName="horz1" presStyleCnt="0"/>
      <dgm:spPr/>
    </dgm:pt>
    <dgm:pt modelId="{AE5793C5-FE34-4CB0-AF6B-C18936D22EE9}" type="pres">
      <dgm:prSet presAssocID="{FA6B8BA9-D0E2-448B-B74E-517FA09A4886}" presName="tx1" presStyleLbl="revTx" presStyleIdx="2" presStyleCnt="7"/>
      <dgm:spPr/>
    </dgm:pt>
    <dgm:pt modelId="{D16E9344-1CD3-473F-A15B-755769A0DDC5}" type="pres">
      <dgm:prSet presAssocID="{FA6B8BA9-D0E2-448B-B74E-517FA09A4886}" presName="vert1" presStyleCnt="0"/>
      <dgm:spPr/>
    </dgm:pt>
    <dgm:pt modelId="{3193C97C-2F20-4E75-90B6-AD187A71E595}" type="pres">
      <dgm:prSet presAssocID="{1690C679-7863-4D3C-AED0-63CEFE9CF067}" presName="thickLine" presStyleLbl="alignNode1" presStyleIdx="3" presStyleCnt="7"/>
      <dgm:spPr/>
    </dgm:pt>
    <dgm:pt modelId="{DB94CF1C-98A4-4804-8FA5-94AA0C574048}" type="pres">
      <dgm:prSet presAssocID="{1690C679-7863-4D3C-AED0-63CEFE9CF067}" presName="horz1" presStyleCnt="0"/>
      <dgm:spPr/>
    </dgm:pt>
    <dgm:pt modelId="{3DE41700-E6A2-47C3-83A0-BCA9C4FA7ACF}" type="pres">
      <dgm:prSet presAssocID="{1690C679-7863-4D3C-AED0-63CEFE9CF067}" presName="tx1" presStyleLbl="revTx" presStyleIdx="3" presStyleCnt="7"/>
      <dgm:spPr/>
    </dgm:pt>
    <dgm:pt modelId="{3D08CC63-713F-4E36-AD65-1B70FCCA8917}" type="pres">
      <dgm:prSet presAssocID="{1690C679-7863-4D3C-AED0-63CEFE9CF067}" presName="vert1" presStyleCnt="0"/>
      <dgm:spPr/>
    </dgm:pt>
    <dgm:pt modelId="{79FCB6B8-0124-451E-82B7-4EB7F82AFE46}" type="pres">
      <dgm:prSet presAssocID="{5D437616-DEBE-4496-B839-C3D2AFC18B57}" presName="thickLine" presStyleLbl="alignNode1" presStyleIdx="4" presStyleCnt="7"/>
      <dgm:spPr/>
    </dgm:pt>
    <dgm:pt modelId="{D31C92B7-AC8E-4DB9-9B68-28AED040696B}" type="pres">
      <dgm:prSet presAssocID="{5D437616-DEBE-4496-B839-C3D2AFC18B57}" presName="horz1" presStyleCnt="0"/>
      <dgm:spPr/>
    </dgm:pt>
    <dgm:pt modelId="{3E230AF0-6BB5-42F2-A199-5A3C1AFB0E4E}" type="pres">
      <dgm:prSet presAssocID="{5D437616-DEBE-4496-B839-C3D2AFC18B57}" presName="tx1" presStyleLbl="revTx" presStyleIdx="4" presStyleCnt="7"/>
      <dgm:spPr/>
    </dgm:pt>
    <dgm:pt modelId="{4A1F51B6-5911-4118-ACED-176F30EC00F2}" type="pres">
      <dgm:prSet presAssocID="{5D437616-DEBE-4496-B839-C3D2AFC18B57}" presName="vert1" presStyleCnt="0"/>
      <dgm:spPr/>
    </dgm:pt>
    <dgm:pt modelId="{5B3862F4-D66D-4CD6-967D-4C53B9969ED9}" type="pres">
      <dgm:prSet presAssocID="{71641C12-E07F-44D2-B035-9EAA76270D94}" presName="thickLine" presStyleLbl="alignNode1" presStyleIdx="5" presStyleCnt="7"/>
      <dgm:spPr/>
    </dgm:pt>
    <dgm:pt modelId="{236055B9-633E-48E6-BB18-64089466D110}" type="pres">
      <dgm:prSet presAssocID="{71641C12-E07F-44D2-B035-9EAA76270D94}" presName="horz1" presStyleCnt="0"/>
      <dgm:spPr/>
    </dgm:pt>
    <dgm:pt modelId="{D9C6BAB0-B596-43B1-ADF8-1750785E7515}" type="pres">
      <dgm:prSet presAssocID="{71641C12-E07F-44D2-B035-9EAA76270D94}" presName="tx1" presStyleLbl="revTx" presStyleIdx="5" presStyleCnt="7"/>
      <dgm:spPr/>
    </dgm:pt>
    <dgm:pt modelId="{64B00FC7-50B9-4AD6-A15B-228ABA374ED1}" type="pres">
      <dgm:prSet presAssocID="{71641C12-E07F-44D2-B035-9EAA76270D94}" presName="vert1" presStyleCnt="0"/>
      <dgm:spPr/>
    </dgm:pt>
    <dgm:pt modelId="{5FCAE8C4-9DA6-43CD-BA17-662EB162099D}" type="pres">
      <dgm:prSet presAssocID="{C437039D-6D66-46AF-BAD1-EFF58FF3FA45}" presName="thickLine" presStyleLbl="alignNode1" presStyleIdx="6" presStyleCnt="7"/>
      <dgm:spPr/>
    </dgm:pt>
    <dgm:pt modelId="{11F1A91C-FBDC-4AAB-A43E-0C8C11EC7A07}" type="pres">
      <dgm:prSet presAssocID="{C437039D-6D66-46AF-BAD1-EFF58FF3FA45}" presName="horz1" presStyleCnt="0"/>
      <dgm:spPr/>
    </dgm:pt>
    <dgm:pt modelId="{33C1BFC7-4026-4962-AD8C-76828D1BAC18}" type="pres">
      <dgm:prSet presAssocID="{C437039D-6D66-46AF-BAD1-EFF58FF3FA45}" presName="tx1" presStyleLbl="revTx" presStyleIdx="6" presStyleCnt="7"/>
      <dgm:spPr/>
    </dgm:pt>
    <dgm:pt modelId="{4C40DA43-4AB6-4436-BE6D-B52217632ACE}" type="pres">
      <dgm:prSet presAssocID="{C437039D-6D66-46AF-BAD1-EFF58FF3FA45}" presName="vert1" presStyleCnt="0"/>
      <dgm:spPr/>
    </dgm:pt>
  </dgm:ptLst>
  <dgm:cxnLst>
    <dgm:cxn modelId="{B79C8B20-2EA2-432B-A37B-FE2BDF169384}" type="presOf" srcId="{FA6B8BA9-D0E2-448B-B74E-517FA09A4886}" destId="{AE5793C5-FE34-4CB0-AF6B-C18936D22EE9}" srcOrd="0" destOrd="0" presId="urn:microsoft.com/office/officeart/2008/layout/LinedList"/>
    <dgm:cxn modelId="{9FB71C2E-8337-4F30-849C-132D38703A74}" type="presOf" srcId="{3F9FF848-6076-4B43-83E3-36926EE97E92}" destId="{F4A787BC-89CB-4719-8136-F35D96AE578B}" srcOrd="0" destOrd="0" presId="urn:microsoft.com/office/officeart/2008/layout/LinedList"/>
    <dgm:cxn modelId="{3EFCD75B-3FF1-44A5-BDBD-C49EC0E4D1B4}" type="presOf" srcId="{1690C679-7863-4D3C-AED0-63CEFE9CF067}" destId="{3DE41700-E6A2-47C3-83A0-BCA9C4FA7ACF}" srcOrd="0" destOrd="0" presId="urn:microsoft.com/office/officeart/2008/layout/LinedList"/>
    <dgm:cxn modelId="{86369650-388E-4FE9-A2C4-415B3264002D}" type="presOf" srcId="{C437039D-6D66-46AF-BAD1-EFF58FF3FA45}" destId="{33C1BFC7-4026-4962-AD8C-76828D1BAC18}" srcOrd="0" destOrd="0" presId="urn:microsoft.com/office/officeart/2008/layout/LinedList"/>
    <dgm:cxn modelId="{FB566F74-2117-49B7-991F-5EA2F7A2FC55}" type="presOf" srcId="{B6A38B3C-19BA-4927-B3A0-70BDC3DE2EAE}" destId="{7F71D752-54A5-4FFA-A58C-48647B0A91DD}" srcOrd="0" destOrd="0" presId="urn:microsoft.com/office/officeart/2008/layout/LinedList"/>
    <dgm:cxn modelId="{DA1A5854-BF2C-43D5-AF5D-5FB77866807F}" srcId="{E464E51C-8B16-45DD-B479-425683CD5A17}" destId="{FA6B8BA9-D0E2-448B-B74E-517FA09A4886}" srcOrd="2" destOrd="0" parTransId="{B58682F5-B8BA-4CBD-AF74-76387C985458}" sibTransId="{1D39A450-9CFD-4C17-86CB-3B361622CF1F}"/>
    <dgm:cxn modelId="{2FD07075-02F1-40E3-AD53-BBF31A218C4B}" srcId="{E464E51C-8B16-45DD-B479-425683CD5A17}" destId="{1690C679-7863-4D3C-AED0-63CEFE9CF067}" srcOrd="3" destOrd="0" parTransId="{E00CBD94-8356-4BD8-835E-91796DC8E061}" sibTransId="{C3DDF749-7A1D-432A-96D7-463AF28EC55B}"/>
    <dgm:cxn modelId="{F437C955-D65C-4061-9613-1816A95FEA85}" srcId="{E464E51C-8B16-45DD-B479-425683CD5A17}" destId="{71641C12-E07F-44D2-B035-9EAA76270D94}" srcOrd="5" destOrd="0" parTransId="{700969ED-8B50-439A-A58D-F77A17FB7038}" sibTransId="{6FB60A98-DE50-4E86-A9DD-568B65393469}"/>
    <dgm:cxn modelId="{59A6B17C-668C-491E-A958-EBFBE411F44D}" srcId="{E464E51C-8B16-45DD-B479-425683CD5A17}" destId="{B6A38B3C-19BA-4927-B3A0-70BDC3DE2EAE}" srcOrd="1" destOrd="0" parTransId="{D684E154-F8B1-4CBE-A1C8-859A586250C1}" sibTransId="{F344D97C-2E70-431E-BEE5-8A429103FE3B}"/>
    <dgm:cxn modelId="{F7A9F49D-082C-4025-9CF5-612A9C0B7890}" srcId="{E464E51C-8B16-45DD-B479-425683CD5A17}" destId="{C437039D-6D66-46AF-BAD1-EFF58FF3FA45}" srcOrd="6" destOrd="0" parTransId="{1B1F21D3-2ED2-4280-AACD-F46AF8810408}" sibTransId="{1AA33281-381F-4B23-A87A-5F9B9D0DBF8C}"/>
    <dgm:cxn modelId="{7033CDA6-9374-4116-9ACD-6F4D130BEAB4}" srcId="{E464E51C-8B16-45DD-B479-425683CD5A17}" destId="{5D437616-DEBE-4496-B839-C3D2AFC18B57}" srcOrd="4" destOrd="0" parTransId="{DF3E3357-2CDA-4222-B17F-1B5810864E8F}" sibTransId="{C6BBDFF3-3574-4CF1-BDA3-66E979F492B6}"/>
    <dgm:cxn modelId="{FFF958AB-31BD-4A51-BA09-D3DE7975A79F}" srcId="{E464E51C-8B16-45DD-B479-425683CD5A17}" destId="{3F9FF848-6076-4B43-83E3-36926EE97E92}" srcOrd="0" destOrd="0" parTransId="{41F42D3A-3649-44B0-8F42-98126B4B7803}" sibTransId="{C4195245-DD54-47CA-A309-B5B6AA887A1B}"/>
    <dgm:cxn modelId="{4A5FA1B3-7894-4275-A9C0-1FEBBD62C687}" type="presOf" srcId="{71641C12-E07F-44D2-B035-9EAA76270D94}" destId="{D9C6BAB0-B596-43B1-ADF8-1750785E7515}" srcOrd="0" destOrd="0" presId="urn:microsoft.com/office/officeart/2008/layout/LinedList"/>
    <dgm:cxn modelId="{33AE2BDA-414E-426F-9F24-FCC66F5AE232}" type="presOf" srcId="{5D437616-DEBE-4496-B839-C3D2AFC18B57}" destId="{3E230AF0-6BB5-42F2-A199-5A3C1AFB0E4E}" srcOrd="0" destOrd="0" presId="urn:microsoft.com/office/officeart/2008/layout/LinedList"/>
    <dgm:cxn modelId="{396A0FEC-8B03-49C5-B5A8-8F8C39289467}" type="presOf" srcId="{E464E51C-8B16-45DD-B479-425683CD5A17}" destId="{6B2EF6F5-E13E-4831-A42A-0ECEBD0C8D13}" srcOrd="0" destOrd="0" presId="urn:microsoft.com/office/officeart/2008/layout/LinedList"/>
    <dgm:cxn modelId="{4C0E2287-65E2-431B-B53C-722B4BAFB6B5}" type="presParOf" srcId="{6B2EF6F5-E13E-4831-A42A-0ECEBD0C8D13}" destId="{8127E129-35EF-4D6C-A5C9-0CE93822DE5F}" srcOrd="0" destOrd="0" presId="urn:microsoft.com/office/officeart/2008/layout/LinedList"/>
    <dgm:cxn modelId="{6365A6E0-4884-4BDE-A12A-9093CF775A28}" type="presParOf" srcId="{6B2EF6F5-E13E-4831-A42A-0ECEBD0C8D13}" destId="{818D57E0-5B45-4C3D-9E1D-47C551BC9380}" srcOrd="1" destOrd="0" presId="urn:microsoft.com/office/officeart/2008/layout/LinedList"/>
    <dgm:cxn modelId="{87549E50-F46E-46D6-B67D-8BD4A6A180AE}" type="presParOf" srcId="{818D57E0-5B45-4C3D-9E1D-47C551BC9380}" destId="{F4A787BC-89CB-4719-8136-F35D96AE578B}" srcOrd="0" destOrd="0" presId="urn:microsoft.com/office/officeart/2008/layout/LinedList"/>
    <dgm:cxn modelId="{8011C370-3E75-42F3-A464-BB4E0259484D}" type="presParOf" srcId="{818D57E0-5B45-4C3D-9E1D-47C551BC9380}" destId="{359275DC-AB1E-4449-9D2C-E147EF049EB0}" srcOrd="1" destOrd="0" presId="urn:microsoft.com/office/officeart/2008/layout/LinedList"/>
    <dgm:cxn modelId="{27CC1C5C-003A-448F-BFF7-1CD377ADB68C}" type="presParOf" srcId="{6B2EF6F5-E13E-4831-A42A-0ECEBD0C8D13}" destId="{EABD7CAE-F42A-4AE1-A4A9-6420AD9BD8AF}" srcOrd="2" destOrd="0" presId="urn:microsoft.com/office/officeart/2008/layout/LinedList"/>
    <dgm:cxn modelId="{B5C605DC-7BD2-4720-BFE2-189620648FB1}" type="presParOf" srcId="{6B2EF6F5-E13E-4831-A42A-0ECEBD0C8D13}" destId="{22A2767B-55C7-4F37-BDF3-4EABA58F1CAC}" srcOrd="3" destOrd="0" presId="urn:microsoft.com/office/officeart/2008/layout/LinedList"/>
    <dgm:cxn modelId="{7E7D403B-1B13-41F6-9282-61DB36B79992}" type="presParOf" srcId="{22A2767B-55C7-4F37-BDF3-4EABA58F1CAC}" destId="{7F71D752-54A5-4FFA-A58C-48647B0A91DD}" srcOrd="0" destOrd="0" presId="urn:microsoft.com/office/officeart/2008/layout/LinedList"/>
    <dgm:cxn modelId="{DB5B81E3-B85D-4C68-AD0B-EEA02D3839EE}" type="presParOf" srcId="{22A2767B-55C7-4F37-BDF3-4EABA58F1CAC}" destId="{C7BE58F2-DD12-4BDD-B376-D8A081651C02}" srcOrd="1" destOrd="0" presId="urn:microsoft.com/office/officeart/2008/layout/LinedList"/>
    <dgm:cxn modelId="{04958266-C48C-4450-B655-72FDB0BDFABA}" type="presParOf" srcId="{6B2EF6F5-E13E-4831-A42A-0ECEBD0C8D13}" destId="{34DEC396-6041-4BE2-8958-BA72DFF4BDEE}" srcOrd="4" destOrd="0" presId="urn:microsoft.com/office/officeart/2008/layout/LinedList"/>
    <dgm:cxn modelId="{098320BF-AC53-4CC6-83F8-C2F3184B1E92}" type="presParOf" srcId="{6B2EF6F5-E13E-4831-A42A-0ECEBD0C8D13}" destId="{2AA2C603-C88C-40B2-8B95-71D7B8DF2F6B}" srcOrd="5" destOrd="0" presId="urn:microsoft.com/office/officeart/2008/layout/LinedList"/>
    <dgm:cxn modelId="{28778B53-4DBA-48EF-A4A7-FAB6E1C50A0A}" type="presParOf" srcId="{2AA2C603-C88C-40B2-8B95-71D7B8DF2F6B}" destId="{AE5793C5-FE34-4CB0-AF6B-C18936D22EE9}" srcOrd="0" destOrd="0" presId="urn:microsoft.com/office/officeart/2008/layout/LinedList"/>
    <dgm:cxn modelId="{7CB42341-CB8E-4E3E-89D1-0FFBC616CDB9}" type="presParOf" srcId="{2AA2C603-C88C-40B2-8B95-71D7B8DF2F6B}" destId="{D16E9344-1CD3-473F-A15B-755769A0DDC5}" srcOrd="1" destOrd="0" presId="urn:microsoft.com/office/officeart/2008/layout/LinedList"/>
    <dgm:cxn modelId="{835CE2C2-D186-4574-8E57-8C7DF2998DFA}" type="presParOf" srcId="{6B2EF6F5-E13E-4831-A42A-0ECEBD0C8D13}" destId="{3193C97C-2F20-4E75-90B6-AD187A71E595}" srcOrd="6" destOrd="0" presId="urn:microsoft.com/office/officeart/2008/layout/LinedList"/>
    <dgm:cxn modelId="{D808B093-DA98-4039-B290-93A4620CC6CD}" type="presParOf" srcId="{6B2EF6F5-E13E-4831-A42A-0ECEBD0C8D13}" destId="{DB94CF1C-98A4-4804-8FA5-94AA0C574048}" srcOrd="7" destOrd="0" presId="urn:microsoft.com/office/officeart/2008/layout/LinedList"/>
    <dgm:cxn modelId="{F69CA99F-4603-4A43-85AB-DA464CEA67B6}" type="presParOf" srcId="{DB94CF1C-98A4-4804-8FA5-94AA0C574048}" destId="{3DE41700-E6A2-47C3-83A0-BCA9C4FA7ACF}" srcOrd="0" destOrd="0" presId="urn:microsoft.com/office/officeart/2008/layout/LinedList"/>
    <dgm:cxn modelId="{10682FFD-5592-4F50-A627-55AD3CAE7B94}" type="presParOf" srcId="{DB94CF1C-98A4-4804-8FA5-94AA0C574048}" destId="{3D08CC63-713F-4E36-AD65-1B70FCCA8917}" srcOrd="1" destOrd="0" presId="urn:microsoft.com/office/officeart/2008/layout/LinedList"/>
    <dgm:cxn modelId="{D8A6BD6B-C136-4F9A-ABF5-9C858499A9F9}" type="presParOf" srcId="{6B2EF6F5-E13E-4831-A42A-0ECEBD0C8D13}" destId="{79FCB6B8-0124-451E-82B7-4EB7F82AFE46}" srcOrd="8" destOrd="0" presId="urn:microsoft.com/office/officeart/2008/layout/LinedList"/>
    <dgm:cxn modelId="{6C58E352-83BC-447B-BA25-323FDEFE72BE}" type="presParOf" srcId="{6B2EF6F5-E13E-4831-A42A-0ECEBD0C8D13}" destId="{D31C92B7-AC8E-4DB9-9B68-28AED040696B}" srcOrd="9" destOrd="0" presId="urn:microsoft.com/office/officeart/2008/layout/LinedList"/>
    <dgm:cxn modelId="{71466BDA-A52E-4FFA-A6FE-4F59BA94EB46}" type="presParOf" srcId="{D31C92B7-AC8E-4DB9-9B68-28AED040696B}" destId="{3E230AF0-6BB5-42F2-A199-5A3C1AFB0E4E}" srcOrd="0" destOrd="0" presId="urn:microsoft.com/office/officeart/2008/layout/LinedList"/>
    <dgm:cxn modelId="{20A4A61E-2909-4974-8C05-08932CBA60F2}" type="presParOf" srcId="{D31C92B7-AC8E-4DB9-9B68-28AED040696B}" destId="{4A1F51B6-5911-4118-ACED-176F30EC00F2}" srcOrd="1" destOrd="0" presId="urn:microsoft.com/office/officeart/2008/layout/LinedList"/>
    <dgm:cxn modelId="{3E43989E-E39A-4B18-9F8A-C31A2080F847}" type="presParOf" srcId="{6B2EF6F5-E13E-4831-A42A-0ECEBD0C8D13}" destId="{5B3862F4-D66D-4CD6-967D-4C53B9969ED9}" srcOrd="10" destOrd="0" presId="urn:microsoft.com/office/officeart/2008/layout/LinedList"/>
    <dgm:cxn modelId="{CC3C3EA8-EF6F-46C2-9299-CCED2B0CC895}" type="presParOf" srcId="{6B2EF6F5-E13E-4831-A42A-0ECEBD0C8D13}" destId="{236055B9-633E-48E6-BB18-64089466D110}" srcOrd="11" destOrd="0" presId="urn:microsoft.com/office/officeart/2008/layout/LinedList"/>
    <dgm:cxn modelId="{3506E7A1-8DD3-4B96-BF90-5C40D59FB89D}" type="presParOf" srcId="{236055B9-633E-48E6-BB18-64089466D110}" destId="{D9C6BAB0-B596-43B1-ADF8-1750785E7515}" srcOrd="0" destOrd="0" presId="urn:microsoft.com/office/officeart/2008/layout/LinedList"/>
    <dgm:cxn modelId="{A84BBE58-7BA4-4D70-9125-226A4DDD379E}" type="presParOf" srcId="{236055B9-633E-48E6-BB18-64089466D110}" destId="{64B00FC7-50B9-4AD6-A15B-228ABA374ED1}" srcOrd="1" destOrd="0" presId="urn:microsoft.com/office/officeart/2008/layout/LinedList"/>
    <dgm:cxn modelId="{7152E7E0-D386-4A76-BCD0-BE73F69BFA56}" type="presParOf" srcId="{6B2EF6F5-E13E-4831-A42A-0ECEBD0C8D13}" destId="{5FCAE8C4-9DA6-43CD-BA17-662EB162099D}" srcOrd="12" destOrd="0" presId="urn:microsoft.com/office/officeart/2008/layout/LinedList"/>
    <dgm:cxn modelId="{E223A2BF-73D3-4085-ACAD-BD7BEE12F2A8}" type="presParOf" srcId="{6B2EF6F5-E13E-4831-A42A-0ECEBD0C8D13}" destId="{11F1A91C-FBDC-4AAB-A43E-0C8C11EC7A07}" srcOrd="13" destOrd="0" presId="urn:microsoft.com/office/officeart/2008/layout/LinedList"/>
    <dgm:cxn modelId="{8114770C-2EC7-474A-9441-7048675A272E}" type="presParOf" srcId="{11F1A91C-FBDC-4AAB-A43E-0C8C11EC7A07}" destId="{33C1BFC7-4026-4962-AD8C-76828D1BAC18}" srcOrd="0" destOrd="0" presId="urn:microsoft.com/office/officeart/2008/layout/LinedList"/>
    <dgm:cxn modelId="{49030434-4385-450B-8FBB-F21AF583AD59}" type="presParOf" srcId="{11F1A91C-FBDC-4AAB-A43E-0C8C11EC7A07}" destId="{4C40DA43-4AB6-4436-BE6D-B52217632AC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D076C2-4AA2-48CA-A9B9-0DA455CED9C2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7B6DC25-3B0A-4E50-B8D0-AEF503616CDD}">
      <dgm:prSet/>
      <dgm:spPr/>
      <dgm:t>
        <a:bodyPr/>
        <a:lstStyle/>
        <a:p>
          <a:r>
            <a:rPr lang="tr-TR" dirty="0"/>
            <a:t>Laboratuvar incelemelerinde sodyum düzeyi 138 </a:t>
          </a:r>
          <a:r>
            <a:rPr lang="tr-TR" dirty="0" err="1"/>
            <a:t>mEq</a:t>
          </a:r>
          <a:r>
            <a:rPr lang="tr-TR" dirty="0"/>
            <a:t>/L, potasyum düzeyi 3.3 </a:t>
          </a:r>
          <a:r>
            <a:rPr lang="tr-TR" dirty="0" err="1"/>
            <a:t>mEq</a:t>
          </a:r>
          <a:r>
            <a:rPr lang="tr-TR" dirty="0"/>
            <a:t>/L, bikarbonat düzeyi 18 </a:t>
          </a:r>
          <a:r>
            <a:rPr lang="tr-TR" dirty="0" err="1"/>
            <a:t>mEq</a:t>
          </a:r>
          <a:r>
            <a:rPr lang="tr-TR" dirty="0"/>
            <a:t>/L olarak bulundu. </a:t>
          </a:r>
          <a:endParaRPr lang="en-US" dirty="0"/>
        </a:p>
      </dgm:t>
    </dgm:pt>
    <dgm:pt modelId="{FBC87E3A-1EEE-4884-8F67-2F300CBC1753}" type="parTrans" cxnId="{E72C27CD-53BD-41F0-857A-266C026E2D39}">
      <dgm:prSet/>
      <dgm:spPr/>
      <dgm:t>
        <a:bodyPr/>
        <a:lstStyle/>
        <a:p>
          <a:endParaRPr lang="en-US"/>
        </a:p>
      </dgm:t>
    </dgm:pt>
    <dgm:pt modelId="{BA1D8FDA-829F-4424-B1A7-36117DD5ADB1}" type="sibTrans" cxnId="{E72C27CD-53BD-41F0-857A-266C026E2D39}">
      <dgm:prSet/>
      <dgm:spPr/>
      <dgm:t>
        <a:bodyPr/>
        <a:lstStyle/>
        <a:p>
          <a:endParaRPr lang="en-US"/>
        </a:p>
      </dgm:t>
    </dgm:pt>
    <dgm:pt modelId="{17ABB779-1FB4-427D-BAFC-26E6E103A7D6}">
      <dgm:prSet/>
      <dgm:spPr/>
      <dgm:t>
        <a:bodyPr/>
        <a:lstStyle/>
        <a:p>
          <a:r>
            <a:rPr lang="tr-TR" dirty="0"/>
            <a:t>Kreatinin düzeyi yüksek saptanırken, lökosit sayısı 25.500/mm³ idi ve nötrofili mevcuttu. Lenfosit düzeyi düşük bulundu. </a:t>
          </a:r>
          <a:endParaRPr lang="en-US" dirty="0"/>
        </a:p>
      </dgm:t>
    </dgm:pt>
    <dgm:pt modelId="{5F9174A9-6B07-46E9-8F85-40D5A8D830A6}" type="parTrans" cxnId="{03B6D22C-4C9F-44D8-985B-8B8532229962}">
      <dgm:prSet/>
      <dgm:spPr/>
      <dgm:t>
        <a:bodyPr/>
        <a:lstStyle/>
        <a:p>
          <a:endParaRPr lang="en-US"/>
        </a:p>
      </dgm:t>
    </dgm:pt>
    <dgm:pt modelId="{92AF4265-F8BA-4C50-88EF-290CD2DBB8EA}" type="sibTrans" cxnId="{03B6D22C-4C9F-44D8-985B-8B8532229962}">
      <dgm:prSet/>
      <dgm:spPr/>
      <dgm:t>
        <a:bodyPr/>
        <a:lstStyle/>
        <a:p>
          <a:endParaRPr lang="en-US"/>
        </a:p>
      </dgm:t>
    </dgm:pt>
    <dgm:pt modelId="{ACAF569B-E6C0-4712-B696-57B5818F2161}">
      <dgm:prSet/>
      <dgm:spPr/>
      <dgm:t>
        <a:bodyPr/>
        <a:lstStyle/>
        <a:p>
          <a:r>
            <a:rPr lang="tr-TR"/>
            <a:t>Hastaya ağır organofosfat zehirlenmesi ve aspirasyon pnömonisi tanısı konuldu. </a:t>
          </a:r>
          <a:endParaRPr lang="en-US"/>
        </a:p>
      </dgm:t>
    </dgm:pt>
    <dgm:pt modelId="{EFD3DEA1-595B-409D-98AF-D6AEC2E3C834}" type="parTrans" cxnId="{7535FDA4-91A3-4B28-9EA9-68B30C1B6575}">
      <dgm:prSet/>
      <dgm:spPr/>
      <dgm:t>
        <a:bodyPr/>
        <a:lstStyle/>
        <a:p>
          <a:endParaRPr lang="en-US"/>
        </a:p>
      </dgm:t>
    </dgm:pt>
    <dgm:pt modelId="{7EC099EA-80F0-466B-98AC-2CCA74380542}" type="sibTrans" cxnId="{7535FDA4-91A3-4B28-9EA9-68B30C1B6575}">
      <dgm:prSet/>
      <dgm:spPr/>
      <dgm:t>
        <a:bodyPr/>
        <a:lstStyle/>
        <a:p>
          <a:endParaRPr lang="en-US"/>
        </a:p>
      </dgm:t>
    </dgm:pt>
    <dgm:pt modelId="{974B81E3-9F92-46E8-99EC-3E3CCB1CE0BE}">
      <dgm:prSet/>
      <dgm:spPr/>
      <dgm:t>
        <a:bodyPr/>
        <a:lstStyle/>
        <a:p>
          <a:r>
            <a:rPr lang="tr-TR" dirty="0"/>
            <a:t>Noninvaziv ventilasyon amacıyla </a:t>
          </a:r>
          <a:r>
            <a:rPr lang="tr-TR" dirty="0" err="1"/>
            <a:t>bubble</a:t>
          </a:r>
          <a:r>
            <a:rPr lang="tr-TR" dirty="0"/>
            <a:t> </a:t>
          </a:r>
          <a:r>
            <a:rPr lang="tr-TR" dirty="0" err="1"/>
            <a:t>continuous</a:t>
          </a:r>
          <a:r>
            <a:rPr lang="tr-TR" dirty="0"/>
            <a:t> </a:t>
          </a:r>
          <a:r>
            <a:rPr lang="tr-TR" dirty="0" err="1"/>
            <a:t>positive</a:t>
          </a:r>
          <a:r>
            <a:rPr lang="tr-TR" dirty="0"/>
            <a:t> </a:t>
          </a:r>
          <a:r>
            <a:rPr lang="tr-TR" dirty="0" err="1"/>
            <a:t>airway</a:t>
          </a:r>
          <a:r>
            <a:rPr lang="tr-TR" dirty="0"/>
            <a:t> </a:t>
          </a:r>
          <a:r>
            <a:rPr lang="tr-TR" dirty="0" err="1"/>
            <a:t>pressure</a:t>
          </a:r>
          <a:r>
            <a:rPr lang="tr-TR" dirty="0"/>
            <a:t> (b-CPAP) uygulandı ve oksijen satürasyonu %99–100 seviyelerine yükseldi. </a:t>
          </a:r>
          <a:endParaRPr lang="en-US" dirty="0"/>
        </a:p>
      </dgm:t>
    </dgm:pt>
    <dgm:pt modelId="{684869D3-2DD2-4D85-8A53-3F710C94993B}" type="parTrans" cxnId="{F849CC64-C092-4BB6-AED4-6DCBC29FC100}">
      <dgm:prSet/>
      <dgm:spPr/>
      <dgm:t>
        <a:bodyPr/>
        <a:lstStyle/>
        <a:p>
          <a:endParaRPr lang="en-US"/>
        </a:p>
      </dgm:t>
    </dgm:pt>
    <dgm:pt modelId="{52CCC880-6E2F-4D18-9222-47434F343408}" type="sibTrans" cxnId="{F849CC64-C092-4BB6-AED4-6DCBC29FC100}">
      <dgm:prSet/>
      <dgm:spPr/>
      <dgm:t>
        <a:bodyPr/>
        <a:lstStyle/>
        <a:p>
          <a:endParaRPr lang="en-US"/>
        </a:p>
      </dgm:t>
    </dgm:pt>
    <dgm:pt modelId="{EAE3B0C5-0EEA-42CC-906F-9A4C3984C708}">
      <dgm:prSet/>
      <dgm:spPr/>
      <dgm:t>
        <a:bodyPr/>
        <a:lstStyle/>
        <a:p>
          <a:r>
            <a:rPr lang="tr-TR"/>
            <a:t>Hipoglisemi dekstroz bolusu ile düzeltildi. Taşikardi için 20 mL/kg izotonik salin uygulandı. </a:t>
          </a:r>
          <a:endParaRPr lang="en-US"/>
        </a:p>
      </dgm:t>
    </dgm:pt>
    <dgm:pt modelId="{89C92E67-A399-42EE-9EB8-F2C5AAFCCF73}" type="parTrans" cxnId="{9F834E6B-2164-489E-AA9B-2192848C4CB2}">
      <dgm:prSet/>
      <dgm:spPr/>
      <dgm:t>
        <a:bodyPr/>
        <a:lstStyle/>
        <a:p>
          <a:endParaRPr lang="en-US"/>
        </a:p>
      </dgm:t>
    </dgm:pt>
    <dgm:pt modelId="{A86CD4AF-3120-49C7-80A3-A1704E1E288C}" type="sibTrans" cxnId="{9F834E6B-2164-489E-AA9B-2192848C4CB2}">
      <dgm:prSet/>
      <dgm:spPr/>
      <dgm:t>
        <a:bodyPr/>
        <a:lstStyle/>
        <a:p>
          <a:endParaRPr lang="en-US"/>
        </a:p>
      </dgm:t>
    </dgm:pt>
    <dgm:pt modelId="{08EEC815-4C90-463E-9E4F-2FE4A766982B}" type="pres">
      <dgm:prSet presAssocID="{42D076C2-4AA2-48CA-A9B9-0DA455CED9C2}" presName="vert0" presStyleCnt="0">
        <dgm:presLayoutVars>
          <dgm:dir/>
          <dgm:animOne val="branch"/>
          <dgm:animLvl val="lvl"/>
        </dgm:presLayoutVars>
      </dgm:prSet>
      <dgm:spPr/>
    </dgm:pt>
    <dgm:pt modelId="{F3E683B6-1EA6-4E67-AFE9-7058D6105E25}" type="pres">
      <dgm:prSet presAssocID="{57B6DC25-3B0A-4E50-B8D0-AEF503616CDD}" presName="thickLine" presStyleLbl="alignNode1" presStyleIdx="0" presStyleCnt="5"/>
      <dgm:spPr/>
    </dgm:pt>
    <dgm:pt modelId="{46386965-725F-454C-B945-FE87366A454A}" type="pres">
      <dgm:prSet presAssocID="{57B6DC25-3B0A-4E50-B8D0-AEF503616CDD}" presName="horz1" presStyleCnt="0"/>
      <dgm:spPr/>
    </dgm:pt>
    <dgm:pt modelId="{7D14E7C7-5780-4625-9CF0-04FCC4BE0587}" type="pres">
      <dgm:prSet presAssocID="{57B6DC25-3B0A-4E50-B8D0-AEF503616CDD}" presName="tx1" presStyleLbl="revTx" presStyleIdx="0" presStyleCnt="5"/>
      <dgm:spPr/>
    </dgm:pt>
    <dgm:pt modelId="{9D95A08E-0878-4664-BD8D-840BC3A3680A}" type="pres">
      <dgm:prSet presAssocID="{57B6DC25-3B0A-4E50-B8D0-AEF503616CDD}" presName="vert1" presStyleCnt="0"/>
      <dgm:spPr/>
    </dgm:pt>
    <dgm:pt modelId="{649436DB-99AB-48CF-8111-783B2A5071E7}" type="pres">
      <dgm:prSet presAssocID="{17ABB779-1FB4-427D-BAFC-26E6E103A7D6}" presName="thickLine" presStyleLbl="alignNode1" presStyleIdx="1" presStyleCnt="5"/>
      <dgm:spPr/>
    </dgm:pt>
    <dgm:pt modelId="{0A6FE3D5-D616-4FFF-B333-25BDA4B67779}" type="pres">
      <dgm:prSet presAssocID="{17ABB779-1FB4-427D-BAFC-26E6E103A7D6}" presName="horz1" presStyleCnt="0"/>
      <dgm:spPr/>
    </dgm:pt>
    <dgm:pt modelId="{B5FC9C1F-926F-4B15-BC9E-72EE1B5EACFE}" type="pres">
      <dgm:prSet presAssocID="{17ABB779-1FB4-427D-BAFC-26E6E103A7D6}" presName="tx1" presStyleLbl="revTx" presStyleIdx="1" presStyleCnt="5"/>
      <dgm:spPr/>
    </dgm:pt>
    <dgm:pt modelId="{578299A4-123A-4190-9606-715447D50316}" type="pres">
      <dgm:prSet presAssocID="{17ABB779-1FB4-427D-BAFC-26E6E103A7D6}" presName="vert1" presStyleCnt="0"/>
      <dgm:spPr/>
    </dgm:pt>
    <dgm:pt modelId="{92E5F4E2-0A35-4814-8B65-0483E8BC1D39}" type="pres">
      <dgm:prSet presAssocID="{ACAF569B-E6C0-4712-B696-57B5818F2161}" presName="thickLine" presStyleLbl="alignNode1" presStyleIdx="2" presStyleCnt="5"/>
      <dgm:spPr/>
    </dgm:pt>
    <dgm:pt modelId="{993BB659-A7FA-4BA0-8F75-A8B080750296}" type="pres">
      <dgm:prSet presAssocID="{ACAF569B-E6C0-4712-B696-57B5818F2161}" presName="horz1" presStyleCnt="0"/>
      <dgm:spPr/>
    </dgm:pt>
    <dgm:pt modelId="{86213F7F-BA56-4DA0-BEC8-96A1FAD35366}" type="pres">
      <dgm:prSet presAssocID="{ACAF569B-E6C0-4712-B696-57B5818F2161}" presName="tx1" presStyleLbl="revTx" presStyleIdx="2" presStyleCnt="5"/>
      <dgm:spPr/>
    </dgm:pt>
    <dgm:pt modelId="{0A00B774-E25D-484A-8C05-93444EF87A00}" type="pres">
      <dgm:prSet presAssocID="{ACAF569B-E6C0-4712-B696-57B5818F2161}" presName="vert1" presStyleCnt="0"/>
      <dgm:spPr/>
    </dgm:pt>
    <dgm:pt modelId="{09DCB731-1F64-41BD-BB2D-D3BF7B80F70E}" type="pres">
      <dgm:prSet presAssocID="{974B81E3-9F92-46E8-99EC-3E3CCB1CE0BE}" presName="thickLine" presStyleLbl="alignNode1" presStyleIdx="3" presStyleCnt="5"/>
      <dgm:spPr/>
    </dgm:pt>
    <dgm:pt modelId="{4D2441BD-782B-4DD9-ADBB-A5DBDF637658}" type="pres">
      <dgm:prSet presAssocID="{974B81E3-9F92-46E8-99EC-3E3CCB1CE0BE}" presName="horz1" presStyleCnt="0"/>
      <dgm:spPr/>
    </dgm:pt>
    <dgm:pt modelId="{33B3CE8D-1E4E-4BB5-922A-66079F6CB69A}" type="pres">
      <dgm:prSet presAssocID="{974B81E3-9F92-46E8-99EC-3E3CCB1CE0BE}" presName="tx1" presStyleLbl="revTx" presStyleIdx="3" presStyleCnt="5"/>
      <dgm:spPr/>
    </dgm:pt>
    <dgm:pt modelId="{08AF1A9E-F6D3-473E-9EE2-54C309CE7F3A}" type="pres">
      <dgm:prSet presAssocID="{974B81E3-9F92-46E8-99EC-3E3CCB1CE0BE}" presName="vert1" presStyleCnt="0"/>
      <dgm:spPr/>
    </dgm:pt>
    <dgm:pt modelId="{BE1D442A-C280-49DA-AD76-62E18752F057}" type="pres">
      <dgm:prSet presAssocID="{EAE3B0C5-0EEA-42CC-906F-9A4C3984C708}" presName="thickLine" presStyleLbl="alignNode1" presStyleIdx="4" presStyleCnt="5"/>
      <dgm:spPr/>
    </dgm:pt>
    <dgm:pt modelId="{2A41F607-9079-49A8-9425-B333F7A3FEF8}" type="pres">
      <dgm:prSet presAssocID="{EAE3B0C5-0EEA-42CC-906F-9A4C3984C708}" presName="horz1" presStyleCnt="0"/>
      <dgm:spPr/>
    </dgm:pt>
    <dgm:pt modelId="{289E02FD-EE3F-4318-8A91-F890A8175107}" type="pres">
      <dgm:prSet presAssocID="{EAE3B0C5-0EEA-42CC-906F-9A4C3984C708}" presName="tx1" presStyleLbl="revTx" presStyleIdx="4" presStyleCnt="5"/>
      <dgm:spPr/>
    </dgm:pt>
    <dgm:pt modelId="{5551B225-BC6D-4459-A7B2-35B889315078}" type="pres">
      <dgm:prSet presAssocID="{EAE3B0C5-0EEA-42CC-906F-9A4C3984C708}" presName="vert1" presStyleCnt="0"/>
      <dgm:spPr/>
    </dgm:pt>
  </dgm:ptLst>
  <dgm:cxnLst>
    <dgm:cxn modelId="{DB0F5D24-A310-407F-8224-4E56A8D0A0DF}" type="presOf" srcId="{42D076C2-4AA2-48CA-A9B9-0DA455CED9C2}" destId="{08EEC815-4C90-463E-9E4F-2FE4A766982B}" srcOrd="0" destOrd="0" presId="urn:microsoft.com/office/officeart/2008/layout/LinedList"/>
    <dgm:cxn modelId="{03B6D22C-4C9F-44D8-985B-8B8532229962}" srcId="{42D076C2-4AA2-48CA-A9B9-0DA455CED9C2}" destId="{17ABB779-1FB4-427D-BAFC-26E6E103A7D6}" srcOrd="1" destOrd="0" parTransId="{5F9174A9-6B07-46E9-8F85-40D5A8D830A6}" sibTransId="{92AF4265-F8BA-4C50-88EF-290CD2DBB8EA}"/>
    <dgm:cxn modelId="{F849CC64-C092-4BB6-AED4-6DCBC29FC100}" srcId="{42D076C2-4AA2-48CA-A9B9-0DA455CED9C2}" destId="{974B81E3-9F92-46E8-99EC-3E3CCB1CE0BE}" srcOrd="3" destOrd="0" parTransId="{684869D3-2DD2-4D85-8A53-3F710C94993B}" sibTransId="{52CCC880-6E2F-4D18-9222-47434F343408}"/>
    <dgm:cxn modelId="{9F834E6B-2164-489E-AA9B-2192848C4CB2}" srcId="{42D076C2-4AA2-48CA-A9B9-0DA455CED9C2}" destId="{EAE3B0C5-0EEA-42CC-906F-9A4C3984C708}" srcOrd="4" destOrd="0" parTransId="{89C92E67-A399-42EE-9EB8-F2C5AAFCCF73}" sibTransId="{A86CD4AF-3120-49C7-80A3-A1704E1E288C}"/>
    <dgm:cxn modelId="{96F10679-3D2E-45F8-B763-5A4ED146D3F0}" type="presOf" srcId="{57B6DC25-3B0A-4E50-B8D0-AEF503616CDD}" destId="{7D14E7C7-5780-4625-9CF0-04FCC4BE0587}" srcOrd="0" destOrd="0" presId="urn:microsoft.com/office/officeart/2008/layout/LinedList"/>
    <dgm:cxn modelId="{7535FDA4-91A3-4B28-9EA9-68B30C1B6575}" srcId="{42D076C2-4AA2-48CA-A9B9-0DA455CED9C2}" destId="{ACAF569B-E6C0-4712-B696-57B5818F2161}" srcOrd="2" destOrd="0" parTransId="{EFD3DEA1-595B-409D-98AF-D6AEC2E3C834}" sibTransId="{7EC099EA-80F0-466B-98AC-2CCA74380542}"/>
    <dgm:cxn modelId="{9A3BC9BE-09B5-4B9C-9156-30660D69A61C}" type="presOf" srcId="{EAE3B0C5-0EEA-42CC-906F-9A4C3984C708}" destId="{289E02FD-EE3F-4318-8A91-F890A8175107}" srcOrd="0" destOrd="0" presId="urn:microsoft.com/office/officeart/2008/layout/LinedList"/>
    <dgm:cxn modelId="{57906BBF-44DB-4874-96E0-EE0A09ABD87C}" type="presOf" srcId="{974B81E3-9F92-46E8-99EC-3E3CCB1CE0BE}" destId="{33B3CE8D-1E4E-4BB5-922A-66079F6CB69A}" srcOrd="0" destOrd="0" presId="urn:microsoft.com/office/officeart/2008/layout/LinedList"/>
    <dgm:cxn modelId="{E72C27CD-53BD-41F0-857A-266C026E2D39}" srcId="{42D076C2-4AA2-48CA-A9B9-0DA455CED9C2}" destId="{57B6DC25-3B0A-4E50-B8D0-AEF503616CDD}" srcOrd="0" destOrd="0" parTransId="{FBC87E3A-1EEE-4884-8F67-2F300CBC1753}" sibTransId="{BA1D8FDA-829F-4424-B1A7-36117DD5ADB1}"/>
    <dgm:cxn modelId="{F57CB9D7-4F12-4A97-BAB8-1A141D1236F2}" type="presOf" srcId="{17ABB779-1FB4-427D-BAFC-26E6E103A7D6}" destId="{B5FC9C1F-926F-4B15-BC9E-72EE1B5EACFE}" srcOrd="0" destOrd="0" presId="urn:microsoft.com/office/officeart/2008/layout/LinedList"/>
    <dgm:cxn modelId="{13CFBAFB-75B4-4F47-8D06-516A1073D7D3}" type="presOf" srcId="{ACAF569B-E6C0-4712-B696-57B5818F2161}" destId="{86213F7F-BA56-4DA0-BEC8-96A1FAD35366}" srcOrd="0" destOrd="0" presId="urn:microsoft.com/office/officeart/2008/layout/LinedList"/>
    <dgm:cxn modelId="{C306D888-E007-40DB-A784-07024E821FC4}" type="presParOf" srcId="{08EEC815-4C90-463E-9E4F-2FE4A766982B}" destId="{F3E683B6-1EA6-4E67-AFE9-7058D6105E25}" srcOrd="0" destOrd="0" presId="urn:microsoft.com/office/officeart/2008/layout/LinedList"/>
    <dgm:cxn modelId="{E15DE0CA-5809-4D8E-ACDA-55C2B6FE116E}" type="presParOf" srcId="{08EEC815-4C90-463E-9E4F-2FE4A766982B}" destId="{46386965-725F-454C-B945-FE87366A454A}" srcOrd="1" destOrd="0" presId="urn:microsoft.com/office/officeart/2008/layout/LinedList"/>
    <dgm:cxn modelId="{1C9AE730-9D03-43B4-8D43-59FB3AF7240D}" type="presParOf" srcId="{46386965-725F-454C-B945-FE87366A454A}" destId="{7D14E7C7-5780-4625-9CF0-04FCC4BE0587}" srcOrd="0" destOrd="0" presId="urn:microsoft.com/office/officeart/2008/layout/LinedList"/>
    <dgm:cxn modelId="{21453AE3-0F1A-40B3-8374-0B6587976E02}" type="presParOf" srcId="{46386965-725F-454C-B945-FE87366A454A}" destId="{9D95A08E-0878-4664-BD8D-840BC3A3680A}" srcOrd="1" destOrd="0" presId="urn:microsoft.com/office/officeart/2008/layout/LinedList"/>
    <dgm:cxn modelId="{0C2233D9-E225-46A9-9F65-09F8C39F97AD}" type="presParOf" srcId="{08EEC815-4C90-463E-9E4F-2FE4A766982B}" destId="{649436DB-99AB-48CF-8111-783B2A5071E7}" srcOrd="2" destOrd="0" presId="urn:microsoft.com/office/officeart/2008/layout/LinedList"/>
    <dgm:cxn modelId="{44FF547D-688C-4DCE-82E8-EB200A22BFE8}" type="presParOf" srcId="{08EEC815-4C90-463E-9E4F-2FE4A766982B}" destId="{0A6FE3D5-D616-4FFF-B333-25BDA4B67779}" srcOrd="3" destOrd="0" presId="urn:microsoft.com/office/officeart/2008/layout/LinedList"/>
    <dgm:cxn modelId="{2637036A-255E-43B1-A4FB-27FAB1FAA1DD}" type="presParOf" srcId="{0A6FE3D5-D616-4FFF-B333-25BDA4B67779}" destId="{B5FC9C1F-926F-4B15-BC9E-72EE1B5EACFE}" srcOrd="0" destOrd="0" presId="urn:microsoft.com/office/officeart/2008/layout/LinedList"/>
    <dgm:cxn modelId="{CA143131-7168-448A-8C6D-1A8D0B13E07F}" type="presParOf" srcId="{0A6FE3D5-D616-4FFF-B333-25BDA4B67779}" destId="{578299A4-123A-4190-9606-715447D50316}" srcOrd="1" destOrd="0" presId="urn:microsoft.com/office/officeart/2008/layout/LinedList"/>
    <dgm:cxn modelId="{B35509A1-1B36-48F3-8A8A-3375BB440F32}" type="presParOf" srcId="{08EEC815-4C90-463E-9E4F-2FE4A766982B}" destId="{92E5F4E2-0A35-4814-8B65-0483E8BC1D39}" srcOrd="4" destOrd="0" presId="urn:microsoft.com/office/officeart/2008/layout/LinedList"/>
    <dgm:cxn modelId="{EB6D9213-39EC-43F8-8030-BFE876C56323}" type="presParOf" srcId="{08EEC815-4C90-463E-9E4F-2FE4A766982B}" destId="{993BB659-A7FA-4BA0-8F75-A8B080750296}" srcOrd="5" destOrd="0" presId="urn:microsoft.com/office/officeart/2008/layout/LinedList"/>
    <dgm:cxn modelId="{DD63CC28-6BA9-4B7F-9511-4FD35099B260}" type="presParOf" srcId="{993BB659-A7FA-4BA0-8F75-A8B080750296}" destId="{86213F7F-BA56-4DA0-BEC8-96A1FAD35366}" srcOrd="0" destOrd="0" presId="urn:microsoft.com/office/officeart/2008/layout/LinedList"/>
    <dgm:cxn modelId="{8727A4CC-5E37-4FBE-BCEA-80287A92E4DE}" type="presParOf" srcId="{993BB659-A7FA-4BA0-8F75-A8B080750296}" destId="{0A00B774-E25D-484A-8C05-93444EF87A00}" srcOrd="1" destOrd="0" presId="urn:microsoft.com/office/officeart/2008/layout/LinedList"/>
    <dgm:cxn modelId="{DDA46CA0-F0B7-4E76-9745-2258B49201C1}" type="presParOf" srcId="{08EEC815-4C90-463E-9E4F-2FE4A766982B}" destId="{09DCB731-1F64-41BD-BB2D-D3BF7B80F70E}" srcOrd="6" destOrd="0" presId="urn:microsoft.com/office/officeart/2008/layout/LinedList"/>
    <dgm:cxn modelId="{D6EAED44-0AD4-4DAC-A0AF-9F63274A1907}" type="presParOf" srcId="{08EEC815-4C90-463E-9E4F-2FE4A766982B}" destId="{4D2441BD-782B-4DD9-ADBB-A5DBDF637658}" srcOrd="7" destOrd="0" presId="urn:microsoft.com/office/officeart/2008/layout/LinedList"/>
    <dgm:cxn modelId="{63E2B949-B5BD-4A48-BB46-7C56688A4A69}" type="presParOf" srcId="{4D2441BD-782B-4DD9-ADBB-A5DBDF637658}" destId="{33B3CE8D-1E4E-4BB5-922A-66079F6CB69A}" srcOrd="0" destOrd="0" presId="urn:microsoft.com/office/officeart/2008/layout/LinedList"/>
    <dgm:cxn modelId="{AAF3FA29-B5E4-4CB0-8316-03DC6D791CCF}" type="presParOf" srcId="{4D2441BD-782B-4DD9-ADBB-A5DBDF637658}" destId="{08AF1A9E-F6D3-473E-9EE2-54C309CE7F3A}" srcOrd="1" destOrd="0" presId="urn:microsoft.com/office/officeart/2008/layout/LinedList"/>
    <dgm:cxn modelId="{F06F0A0D-974F-4238-84C7-1D0CBDB9B9BB}" type="presParOf" srcId="{08EEC815-4C90-463E-9E4F-2FE4A766982B}" destId="{BE1D442A-C280-49DA-AD76-62E18752F057}" srcOrd="8" destOrd="0" presId="urn:microsoft.com/office/officeart/2008/layout/LinedList"/>
    <dgm:cxn modelId="{AA947AB1-9AEB-47C2-B637-5191E1C39894}" type="presParOf" srcId="{08EEC815-4C90-463E-9E4F-2FE4A766982B}" destId="{2A41F607-9079-49A8-9425-B333F7A3FEF8}" srcOrd="9" destOrd="0" presId="urn:microsoft.com/office/officeart/2008/layout/LinedList"/>
    <dgm:cxn modelId="{97FB95D0-4AC4-4CD0-ABB9-00766DB4BB75}" type="presParOf" srcId="{2A41F607-9079-49A8-9425-B333F7A3FEF8}" destId="{289E02FD-EE3F-4318-8A91-F890A8175107}" srcOrd="0" destOrd="0" presId="urn:microsoft.com/office/officeart/2008/layout/LinedList"/>
    <dgm:cxn modelId="{D20846DF-7F4A-47D4-A96D-C7B48C406A83}" type="presParOf" srcId="{2A41F607-9079-49A8-9425-B333F7A3FEF8}" destId="{5551B225-BC6D-4459-A7B2-35B88931507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65E021-4B23-44AE-9B3E-8B2998218C45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269E5FC-CD5C-4065-A85C-E71C4EB2DE2C}">
      <dgm:prSet custT="1"/>
      <dgm:spPr/>
      <dgm:t>
        <a:bodyPr/>
        <a:lstStyle/>
        <a:p>
          <a:r>
            <a:rPr lang="tr-TR" sz="1800" dirty="0"/>
            <a:t>İntravenöz deksametazon, </a:t>
          </a:r>
          <a:r>
            <a:rPr lang="tr-TR" sz="1800" dirty="0" err="1"/>
            <a:t>mannitol</a:t>
          </a:r>
          <a:r>
            <a:rPr lang="tr-TR" sz="1800" dirty="0"/>
            <a:t> ve 0.02 mg/kg/doz intravenöz atropin uygulandı. Aspirasyon pnömonisi için </a:t>
          </a:r>
          <a:r>
            <a:rPr lang="tr-TR" sz="1800" dirty="0" err="1"/>
            <a:t>ıv</a:t>
          </a:r>
          <a:r>
            <a:rPr lang="tr-TR" sz="1800" dirty="0"/>
            <a:t> antibiyotik tedavisi başlandı. </a:t>
          </a:r>
          <a:endParaRPr lang="en-US" sz="1800" dirty="0"/>
        </a:p>
      </dgm:t>
    </dgm:pt>
    <dgm:pt modelId="{CA2D1034-921B-4406-AE0D-11CE5174F247}" type="parTrans" cxnId="{BD2F80BD-069E-47BF-A63C-BB371EB2845B}">
      <dgm:prSet/>
      <dgm:spPr/>
      <dgm:t>
        <a:bodyPr/>
        <a:lstStyle/>
        <a:p>
          <a:endParaRPr lang="en-US"/>
        </a:p>
      </dgm:t>
    </dgm:pt>
    <dgm:pt modelId="{B2937D1D-B037-4529-A1BB-27DA79FBCF98}" type="sibTrans" cxnId="{BD2F80BD-069E-47BF-A63C-BB371EB2845B}">
      <dgm:prSet/>
      <dgm:spPr/>
      <dgm:t>
        <a:bodyPr/>
        <a:lstStyle/>
        <a:p>
          <a:endParaRPr lang="en-US"/>
        </a:p>
      </dgm:t>
    </dgm:pt>
    <dgm:pt modelId="{C16F7709-7845-4FB9-9B99-987848D17186}">
      <dgm:prSet custT="1"/>
      <dgm:spPr/>
      <dgm:t>
        <a:bodyPr/>
        <a:lstStyle/>
        <a:p>
          <a:r>
            <a:rPr lang="tr-TR" sz="1800" dirty="0" err="1"/>
            <a:t>Pralidoksim</a:t>
          </a:r>
          <a:r>
            <a:rPr lang="tr-TR" sz="1800" dirty="0"/>
            <a:t>, mevcut olmadığı için uygulanamadı. </a:t>
          </a:r>
          <a:endParaRPr lang="en-US" sz="1800" dirty="0"/>
        </a:p>
      </dgm:t>
    </dgm:pt>
    <dgm:pt modelId="{0C132232-74BB-4B1A-AEDF-C13ADED1A277}" type="parTrans" cxnId="{DCD427C1-FC1C-4284-9640-86DBE5D58A9A}">
      <dgm:prSet/>
      <dgm:spPr/>
      <dgm:t>
        <a:bodyPr/>
        <a:lstStyle/>
        <a:p>
          <a:endParaRPr lang="en-US"/>
        </a:p>
      </dgm:t>
    </dgm:pt>
    <dgm:pt modelId="{5E533289-B2E2-47EE-ADD2-89CC360DAAF6}" type="sibTrans" cxnId="{DCD427C1-FC1C-4284-9640-86DBE5D58A9A}">
      <dgm:prSet/>
      <dgm:spPr/>
      <dgm:t>
        <a:bodyPr/>
        <a:lstStyle/>
        <a:p>
          <a:endParaRPr lang="en-US"/>
        </a:p>
      </dgm:t>
    </dgm:pt>
    <dgm:pt modelId="{2975FD52-C051-4B0A-B855-110EFAE60E7D}">
      <dgm:prSet custT="1"/>
      <dgm:spPr/>
      <dgm:t>
        <a:bodyPr/>
        <a:lstStyle/>
        <a:p>
          <a:r>
            <a:rPr lang="tr-TR" sz="1800" dirty="0"/>
            <a:t>Başvurudan sonraki ilk 3 saat içinde hastaya 500 </a:t>
          </a:r>
          <a:r>
            <a:rPr lang="tr-TR" sz="1800" dirty="0" err="1"/>
            <a:t>mL</a:t>
          </a:r>
          <a:r>
            <a:rPr lang="tr-TR" sz="1800" dirty="0"/>
            <a:t> taze tam kan ile değişim transfüzyonu yapıldı. </a:t>
          </a:r>
          <a:endParaRPr lang="en-US" sz="1800" dirty="0"/>
        </a:p>
      </dgm:t>
    </dgm:pt>
    <dgm:pt modelId="{2716389A-1F60-40CF-AA64-369CD548AD1A}" type="parTrans" cxnId="{DBFFE3CE-DFFA-44E1-8F95-5CE001D73A72}">
      <dgm:prSet/>
      <dgm:spPr/>
      <dgm:t>
        <a:bodyPr/>
        <a:lstStyle/>
        <a:p>
          <a:endParaRPr lang="en-US"/>
        </a:p>
      </dgm:t>
    </dgm:pt>
    <dgm:pt modelId="{FDF59851-9FAB-430A-8809-0F25AF30B07B}" type="sibTrans" cxnId="{DBFFE3CE-DFFA-44E1-8F95-5CE001D73A72}">
      <dgm:prSet/>
      <dgm:spPr/>
      <dgm:t>
        <a:bodyPr/>
        <a:lstStyle/>
        <a:p>
          <a:endParaRPr lang="en-US"/>
        </a:p>
      </dgm:t>
    </dgm:pt>
    <dgm:pt modelId="{DDC2B4E9-3130-4135-B6C2-248F8ADBAF1B}">
      <dgm:prSet custT="1"/>
      <dgm:spPr/>
      <dgm:t>
        <a:bodyPr/>
        <a:lstStyle/>
        <a:p>
          <a:r>
            <a:rPr lang="tr-TR" sz="1800" dirty="0"/>
            <a:t>İlk değişim transfüzyonu sonrası Glasgow Koma Skoru 9/15’e yükseldi. </a:t>
          </a:r>
          <a:endParaRPr lang="en-US" sz="1800" dirty="0"/>
        </a:p>
      </dgm:t>
    </dgm:pt>
    <dgm:pt modelId="{2C2B56BE-832B-4DA2-989A-709698CFC16E}" type="parTrans" cxnId="{8F717DE0-7E13-4690-B1AC-72A8C58BA7BA}">
      <dgm:prSet/>
      <dgm:spPr/>
      <dgm:t>
        <a:bodyPr/>
        <a:lstStyle/>
        <a:p>
          <a:endParaRPr lang="en-US"/>
        </a:p>
      </dgm:t>
    </dgm:pt>
    <dgm:pt modelId="{F01C5EE6-5858-4DBC-AB89-D7E0CBEB7084}" type="sibTrans" cxnId="{8F717DE0-7E13-4690-B1AC-72A8C58BA7BA}">
      <dgm:prSet/>
      <dgm:spPr/>
      <dgm:t>
        <a:bodyPr/>
        <a:lstStyle/>
        <a:p>
          <a:endParaRPr lang="en-US"/>
        </a:p>
      </dgm:t>
    </dgm:pt>
    <dgm:pt modelId="{2D67F260-B208-4CFD-AF4D-96D640994B79}">
      <dgm:prSet custT="1"/>
      <dgm:spPr/>
      <dgm:t>
        <a:bodyPr/>
        <a:lstStyle/>
        <a:p>
          <a:r>
            <a:rPr lang="tr-TR" sz="1800" dirty="0"/>
            <a:t>Ancak kalp hızında belirgin artış gelişmesi nedeniyle atropin tedavisi ilk dozdan sonra kesildi. </a:t>
          </a:r>
          <a:endParaRPr lang="en-US" sz="1800" dirty="0"/>
        </a:p>
      </dgm:t>
    </dgm:pt>
    <dgm:pt modelId="{114A6660-7DBA-44EC-B625-6DEFD9B601B7}" type="parTrans" cxnId="{E4A834C1-5BB3-4ED8-8D81-A15016710517}">
      <dgm:prSet/>
      <dgm:spPr/>
      <dgm:t>
        <a:bodyPr/>
        <a:lstStyle/>
        <a:p>
          <a:endParaRPr lang="en-US"/>
        </a:p>
      </dgm:t>
    </dgm:pt>
    <dgm:pt modelId="{0068F0B4-0E35-40B5-9556-DDE3A5541310}" type="sibTrans" cxnId="{E4A834C1-5BB3-4ED8-8D81-A15016710517}">
      <dgm:prSet/>
      <dgm:spPr/>
      <dgm:t>
        <a:bodyPr/>
        <a:lstStyle/>
        <a:p>
          <a:endParaRPr lang="en-US"/>
        </a:p>
      </dgm:t>
    </dgm:pt>
    <dgm:pt modelId="{3A6B6B7E-88F6-4D23-8877-A07D0A621F68}">
      <dgm:prSet custT="1"/>
      <dgm:spPr/>
      <dgm:t>
        <a:bodyPr/>
        <a:lstStyle/>
        <a:p>
          <a:r>
            <a:rPr lang="tr-TR" sz="1800" dirty="0"/>
            <a:t>İlk 15 saat boyunca kan şekeri değerleri 41–259 mg/</a:t>
          </a:r>
          <a:r>
            <a:rPr lang="tr-TR" sz="1800" dirty="0" err="1"/>
            <a:t>dL</a:t>
          </a:r>
          <a:r>
            <a:rPr lang="tr-TR" sz="1800" dirty="0"/>
            <a:t> arasında dalgalandı ve sonrasında normale döndü.</a:t>
          </a:r>
          <a:endParaRPr lang="en-US" sz="1800" dirty="0"/>
        </a:p>
      </dgm:t>
    </dgm:pt>
    <dgm:pt modelId="{3DBFB103-523E-488C-A425-DEC9EB6AFE75}" type="parTrans" cxnId="{33367C98-CE4F-4F81-98FF-4ED4E48906FF}">
      <dgm:prSet/>
      <dgm:spPr/>
      <dgm:t>
        <a:bodyPr/>
        <a:lstStyle/>
        <a:p>
          <a:endParaRPr lang="en-US"/>
        </a:p>
      </dgm:t>
    </dgm:pt>
    <dgm:pt modelId="{046EDB88-211B-47B6-8EDB-5563394C6C4F}" type="sibTrans" cxnId="{33367C98-CE4F-4F81-98FF-4ED4E48906FF}">
      <dgm:prSet/>
      <dgm:spPr/>
      <dgm:t>
        <a:bodyPr/>
        <a:lstStyle/>
        <a:p>
          <a:endParaRPr lang="en-US"/>
        </a:p>
      </dgm:t>
    </dgm:pt>
    <dgm:pt modelId="{1ED4653C-E5B4-4937-96BC-2A3C537951E1}" type="pres">
      <dgm:prSet presAssocID="{2065E021-4B23-44AE-9B3E-8B2998218C45}" presName="vert0" presStyleCnt="0">
        <dgm:presLayoutVars>
          <dgm:dir/>
          <dgm:animOne val="branch"/>
          <dgm:animLvl val="lvl"/>
        </dgm:presLayoutVars>
      </dgm:prSet>
      <dgm:spPr/>
    </dgm:pt>
    <dgm:pt modelId="{9FA006F8-67F3-4C45-B311-73DE12819E31}" type="pres">
      <dgm:prSet presAssocID="{A269E5FC-CD5C-4065-A85C-E71C4EB2DE2C}" presName="thickLine" presStyleLbl="alignNode1" presStyleIdx="0" presStyleCnt="6"/>
      <dgm:spPr/>
    </dgm:pt>
    <dgm:pt modelId="{D303362D-6019-4EC5-8A58-04A64EB538FC}" type="pres">
      <dgm:prSet presAssocID="{A269E5FC-CD5C-4065-A85C-E71C4EB2DE2C}" presName="horz1" presStyleCnt="0"/>
      <dgm:spPr/>
    </dgm:pt>
    <dgm:pt modelId="{88256F06-D34F-4053-9045-016D13920DFD}" type="pres">
      <dgm:prSet presAssocID="{A269E5FC-CD5C-4065-A85C-E71C4EB2DE2C}" presName="tx1" presStyleLbl="revTx" presStyleIdx="0" presStyleCnt="6"/>
      <dgm:spPr/>
    </dgm:pt>
    <dgm:pt modelId="{C0282603-0FF9-4AE0-BA4F-20A2FACE3934}" type="pres">
      <dgm:prSet presAssocID="{A269E5FC-CD5C-4065-A85C-E71C4EB2DE2C}" presName="vert1" presStyleCnt="0"/>
      <dgm:spPr/>
    </dgm:pt>
    <dgm:pt modelId="{D07FDEF1-4D28-4C11-99AF-F6FCF656DAD9}" type="pres">
      <dgm:prSet presAssocID="{C16F7709-7845-4FB9-9B99-987848D17186}" presName="thickLine" presStyleLbl="alignNode1" presStyleIdx="1" presStyleCnt="6"/>
      <dgm:spPr/>
    </dgm:pt>
    <dgm:pt modelId="{A642A0D6-E9CE-44F4-B356-7C93ECC915B9}" type="pres">
      <dgm:prSet presAssocID="{C16F7709-7845-4FB9-9B99-987848D17186}" presName="horz1" presStyleCnt="0"/>
      <dgm:spPr/>
    </dgm:pt>
    <dgm:pt modelId="{4216B6D2-2777-4CF3-9CBF-0253AAD44182}" type="pres">
      <dgm:prSet presAssocID="{C16F7709-7845-4FB9-9B99-987848D17186}" presName="tx1" presStyleLbl="revTx" presStyleIdx="1" presStyleCnt="6"/>
      <dgm:spPr/>
    </dgm:pt>
    <dgm:pt modelId="{92C50746-FF2D-490F-85B5-08D16ABFFAAD}" type="pres">
      <dgm:prSet presAssocID="{C16F7709-7845-4FB9-9B99-987848D17186}" presName="vert1" presStyleCnt="0"/>
      <dgm:spPr/>
    </dgm:pt>
    <dgm:pt modelId="{AE6846B6-839A-432E-8599-66FB31AA6588}" type="pres">
      <dgm:prSet presAssocID="{2975FD52-C051-4B0A-B855-110EFAE60E7D}" presName="thickLine" presStyleLbl="alignNode1" presStyleIdx="2" presStyleCnt="6"/>
      <dgm:spPr/>
    </dgm:pt>
    <dgm:pt modelId="{F3A4F98C-B7B9-4EBB-832B-62CD39ED9EAF}" type="pres">
      <dgm:prSet presAssocID="{2975FD52-C051-4B0A-B855-110EFAE60E7D}" presName="horz1" presStyleCnt="0"/>
      <dgm:spPr/>
    </dgm:pt>
    <dgm:pt modelId="{D717E969-D581-487B-996B-AC7FCB92FA3D}" type="pres">
      <dgm:prSet presAssocID="{2975FD52-C051-4B0A-B855-110EFAE60E7D}" presName="tx1" presStyleLbl="revTx" presStyleIdx="2" presStyleCnt="6"/>
      <dgm:spPr/>
    </dgm:pt>
    <dgm:pt modelId="{499F5BC9-88C2-4A67-9CDF-D64A87335F72}" type="pres">
      <dgm:prSet presAssocID="{2975FD52-C051-4B0A-B855-110EFAE60E7D}" presName="vert1" presStyleCnt="0"/>
      <dgm:spPr/>
    </dgm:pt>
    <dgm:pt modelId="{B4FA1B95-6272-4CE5-9625-B28D4C37A72B}" type="pres">
      <dgm:prSet presAssocID="{DDC2B4E9-3130-4135-B6C2-248F8ADBAF1B}" presName="thickLine" presStyleLbl="alignNode1" presStyleIdx="3" presStyleCnt="6"/>
      <dgm:spPr/>
    </dgm:pt>
    <dgm:pt modelId="{4399930D-158D-455E-804F-B65CB8E41B9E}" type="pres">
      <dgm:prSet presAssocID="{DDC2B4E9-3130-4135-B6C2-248F8ADBAF1B}" presName="horz1" presStyleCnt="0"/>
      <dgm:spPr/>
    </dgm:pt>
    <dgm:pt modelId="{F218E503-3230-416E-A40C-E647A84190BD}" type="pres">
      <dgm:prSet presAssocID="{DDC2B4E9-3130-4135-B6C2-248F8ADBAF1B}" presName="tx1" presStyleLbl="revTx" presStyleIdx="3" presStyleCnt="6"/>
      <dgm:spPr/>
    </dgm:pt>
    <dgm:pt modelId="{EA0B1446-5C56-43D2-9194-7EC3F990E26D}" type="pres">
      <dgm:prSet presAssocID="{DDC2B4E9-3130-4135-B6C2-248F8ADBAF1B}" presName="vert1" presStyleCnt="0"/>
      <dgm:spPr/>
    </dgm:pt>
    <dgm:pt modelId="{7503CC67-9D0A-4F0D-9C41-D92EDF88EF3E}" type="pres">
      <dgm:prSet presAssocID="{2D67F260-B208-4CFD-AF4D-96D640994B79}" presName="thickLine" presStyleLbl="alignNode1" presStyleIdx="4" presStyleCnt="6"/>
      <dgm:spPr/>
    </dgm:pt>
    <dgm:pt modelId="{2EB896EA-FDC9-4405-985E-9AEB8F69B394}" type="pres">
      <dgm:prSet presAssocID="{2D67F260-B208-4CFD-AF4D-96D640994B79}" presName="horz1" presStyleCnt="0"/>
      <dgm:spPr/>
    </dgm:pt>
    <dgm:pt modelId="{5FE1C1EB-CC3B-4780-8F78-B56368AC80BB}" type="pres">
      <dgm:prSet presAssocID="{2D67F260-B208-4CFD-AF4D-96D640994B79}" presName="tx1" presStyleLbl="revTx" presStyleIdx="4" presStyleCnt="6"/>
      <dgm:spPr/>
    </dgm:pt>
    <dgm:pt modelId="{7A166F83-4075-406B-AA54-02547E3D283D}" type="pres">
      <dgm:prSet presAssocID="{2D67F260-B208-4CFD-AF4D-96D640994B79}" presName="vert1" presStyleCnt="0"/>
      <dgm:spPr/>
    </dgm:pt>
    <dgm:pt modelId="{37F6B50C-C0BE-4E05-A921-51D72E1593F3}" type="pres">
      <dgm:prSet presAssocID="{3A6B6B7E-88F6-4D23-8877-A07D0A621F68}" presName="thickLine" presStyleLbl="alignNode1" presStyleIdx="5" presStyleCnt="6"/>
      <dgm:spPr/>
    </dgm:pt>
    <dgm:pt modelId="{908E123E-7801-42ED-A331-99B523E507F3}" type="pres">
      <dgm:prSet presAssocID="{3A6B6B7E-88F6-4D23-8877-A07D0A621F68}" presName="horz1" presStyleCnt="0"/>
      <dgm:spPr/>
    </dgm:pt>
    <dgm:pt modelId="{B595C46E-A585-467F-8D46-E3CED29510B7}" type="pres">
      <dgm:prSet presAssocID="{3A6B6B7E-88F6-4D23-8877-A07D0A621F68}" presName="tx1" presStyleLbl="revTx" presStyleIdx="5" presStyleCnt="6"/>
      <dgm:spPr/>
    </dgm:pt>
    <dgm:pt modelId="{BCD93A3A-CABF-47E2-8B39-F0CA01F7C990}" type="pres">
      <dgm:prSet presAssocID="{3A6B6B7E-88F6-4D23-8877-A07D0A621F68}" presName="vert1" presStyleCnt="0"/>
      <dgm:spPr/>
    </dgm:pt>
  </dgm:ptLst>
  <dgm:cxnLst>
    <dgm:cxn modelId="{D5F7B745-214A-40BB-9718-8F7BD180D3D7}" type="presOf" srcId="{2D67F260-B208-4CFD-AF4D-96D640994B79}" destId="{5FE1C1EB-CC3B-4780-8F78-B56368AC80BB}" srcOrd="0" destOrd="0" presId="urn:microsoft.com/office/officeart/2008/layout/LinedList"/>
    <dgm:cxn modelId="{62E19A87-C4A3-44D8-B7D9-0380268BC774}" type="presOf" srcId="{2065E021-4B23-44AE-9B3E-8B2998218C45}" destId="{1ED4653C-E5B4-4937-96BC-2A3C537951E1}" srcOrd="0" destOrd="0" presId="urn:microsoft.com/office/officeart/2008/layout/LinedList"/>
    <dgm:cxn modelId="{33367C98-CE4F-4F81-98FF-4ED4E48906FF}" srcId="{2065E021-4B23-44AE-9B3E-8B2998218C45}" destId="{3A6B6B7E-88F6-4D23-8877-A07D0A621F68}" srcOrd="5" destOrd="0" parTransId="{3DBFB103-523E-488C-A425-DEC9EB6AFE75}" sibTransId="{046EDB88-211B-47B6-8EDB-5563394C6C4F}"/>
    <dgm:cxn modelId="{94A8329F-A116-44F3-A2B7-51E90FEAA32A}" type="presOf" srcId="{A269E5FC-CD5C-4065-A85C-E71C4EB2DE2C}" destId="{88256F06-D34F-4053-9045-016D13920DFD}" srcOrd="0" destOrd="0" presId="urn:microsoft.com/office/officeart/2008/layout/LinedList"/>
    <dgm:cxn modelId="{BFB238A0-4B08-4220-8C55-4756F63C287A}" type="presOf" srcId="{C16F7709-7845-4FB9-9B99-987848D17186}" destId="{4216B6D2-2777-4CF3-9CBF-0253AAD44182}" srcOrd="0" destOrd="0" presId="urn:microsoft.com/office/officeart/2008/layout/LinedList"/>
    <dgm:cxn modelId="{BD2F80BD-069E-47BF-A63C-BB371EB2845B}" srcId="{2065E021-4B23-44AE-9B3E-8B2998218C45}" destId="{A269E5FC-CD5C-4065-A85C-E71C4EB2DE2C}" srcOrd="0" destOrd="0" parTransId="{CA2D1034-921B-4406-AE0D-11CE5174F247}" sibTransId="{B2937D1D-B037-4529-A1BB-27DA79FBCF98}"/>
    <dgm:cxn modelId="{5B6B60BE-A1E9-460C-8293-E165EBDC8A2F}" type="presOf" srcId="{2975FD52-C051-4B0A-B855-110EFAE60E7D}" destId="{D717E969-D581-487B-996B-AC7FCB92FA3D}" srcOrd="0" destOrd="0" presId="urn:microsoft.com/office/officeart/2008/layout/LinedList"/>
    <dgm:cxn modelId="{DCD427C1-FC1C-4284-9640-86DBE5D58A9A}" srcId="{2065E021-4B23-44AE-9B3E-8B2998218C45}" destId="{C16F7709-7845-4FB9-9B99-987848D17186}" srcOrd="1" destOrd="0" parTransId="{0C132232-74BB-4B1A-AEDF-C13ADED1A277}" sibTransId="{5E533289-B2E2-47EE-ADD2-89CC360DAAF6}"/>
    <dgm:cxn modelId="{E4A834C1-5BB3-4ED8-8D81-A15016710517}" srcId="{2065E021-4B23-44AE-9B3E-8B2998218C45}" destId="{2D67F260-B208-4CFD-AF4D-96D640994B79}" srcOrd="4" destOrd="0" parTransId="{114A6660-7DBA-44EC-B625-6DEFD9B601B7}" sibTransId="{0068F0B4-0E35-40B5-9556-DDE3A5541310}"/>
    <dgm:cxn modelId="{DBFFE3CE-DFFA-44E1-8F95-5CE001D73A72}" srcId="{2065E021-4B23-44AE-9B3E-8B2998218C45}" destId="{2975FD52-C051-4B0A-B855-110EFAE60E7D}" srcOrd="2" destOrd="0" parTransId="{2716389A-1F60-40CF-AA64-369CD548AD1A}" sibTransId="{FDF59851-9FAB-430A-8809-0F25AF30B07B}"/>
    <dgm:cxn modelId="{ECAF0AD0-D9DF-4F9C-B29A-22FD297216E5}" type="presOf" srcId="{DDC2B4E9-3130-4135-B6C2-248F8ADBAF1B}" destId="{F218E503-3230-416E-A40C-E647A84190BD}" srcOrd="0" destOrd="0" presId="urn:microsoft.com/office/officeart/2008/layout/LinedList"/>
    <dgm:cxn modelId="{8F717DE0-7E13-4690-B1AC-72A8C58BA7BA}" srcId="{2065E021-4B23-44AE-9B3E-8B2998218C45}" destId="{DDC2B4E9-3130-4135-B6C2-248F8ADBAF1B}" srcOrd="3" destOrd="0" parTransId="{2C2B56BE-832B-4DA2-989A-709698CFC16E}" sibTransId="{F01C5EE6-5858-4DBC-AB89-D7E0CBEB7084}"/>
    <dgm:cxn modelId="{2B375BE7-FC44-40F1-9E65-9D727F9FA2A9}" type="presOf" srcId="{3A6B6B7E-88F6-4D23-8877-A07D0A621F68}" destId="{B595C46E-A585-467F-8D46-E3CED29510B7}" srcOrd="0" destOrd="0" presId="urn:microsoft.com/office/officeart/2008/layout/LinedList"/>
    <dgm:cxn modelId="{F5C4DD2A-ED33-4CD0-9D87-1A35BD64359C}" type="presParOf" srcId="{1ED4653C-E5B4-4937-96BC-2A3C537951E1}" destId="{9FA006F8-67F3-4C45-B311-73DE12819E31}" srcOrd="0" destOrd="0" presId="urn:microsoft.com/office/officeart/2008/layout/LinedList"/>
    <dgm:cxn modelId="{C2819D42-F4E8-4B47-8814-147FEC67EBC3}" type="presParOf" srcId="{1ED4653C-E5B4-4937-96BC-2A3C537951E1}" destId="{D303362D-6019-4EC5-8A58-04A64EB538FC}" srcOrd="1" destOrd="0" presId="urn:microsoft.com/office/officeart/2008/layout/LinedList"/>
    <dgm:cxn modelId="{0CF63A0F-9698-43DD-B7E8-A812D2E4B5C1}" type="presParOf" srcId="{D303362D-6019-4EC5-8A58-04A64EB538FC}" destId="{88256F06-D34F-4053-9045-016D13920DFD}" srcOrd="0" destOrd="0" presId="urn:microsoft.com/office/officeart/2008/layout/LinedList"/>
    <dgm:cxn modelId="{A06F2402-3CF0-4564-A77D-30AE4B270B4B}" type="presParOf" srcId="{D303362D-6019-4EC5-8A58-04A64EB538FC}" destId="{C0282603-0FF9-4AE0-BA4F-20A2FACE3934}" srcOrd="1" destOrd="0" presId="urn:microsoft.com/office/officeart/2008/layout/LinedList"/>
    <dgm:cxn modelId="{6EC183A9-9195-46D9-97AC-B5E73C185A9E}" type="presParOf" srcId="{1ED4653C-E5B4-4937-96BC-2A3C537951E1}" destId="{D07FDEF1-4D28-4C11-99AF-F6FCF656DAD9}" srcOrd="2" destOrd="0" presId="urn:microsoft.com/office/officeart/2008/layout/LinedList"/>
    <dgm:cxn modelId="{F8610F03-243B-4422-8226-B3BB74E5C2B7}" type="presParOf" srcId="{1ED4653C-E5B4-4937-96BC-2A3C537951E1}" destId="{A642A0D6-E9CE-44F4-B356-7C93ECC915B9}" srcOrd="3" destOrd="0" presId="urn:microsoft.com/office/officeart/2008/layout/LinedList"/>
    <dgm:cxn modelId="{5973E89E-CB6B-41E2-84FA-895821E7D10A}" type="presParOf" srcId="{A642A0D6-E9CE-44F4-B356-7C93ECC915B9}" destId="{4216B6D2-2777-4CF3-9CBF-0253AAD44182}" srcOrd="0" destOrd="0" presId="urn:microsoft.com/office/officeart/2008/layout/LinedList"/>
    <dgm:cxn modelId="{EF2BD315-5554-487C-9C12-9CB56D7A93CA}" type="presParOf" srcId="{A642A0D6-E9CE-44F4-B356-7C93ECC915B9}" destId="{92C50746-FF2D-490F-85B5-08D16ABFFAAD}" srcOrd="1" destOrd="0" presId="urn:microsoft.com/office/officeart/2008/layout/LinedList"/>
    <dgm:cxn modelId="{F587B15E-0670-42FA-88D8-3E59926CB377}" type="presParOf" srcId="{1ED4653C-E5B4-4937-96BC-2A3C537951E1}" destId="{AE6846B6-839A-432E-8599-66FB31AA6588}" srcOrd="4" destOrd="0" presId="urn:microsoft.com/office/officeart/2008/layout/LinedList"/>
    <dgm:cxn modelId="{4AF09CF1-6F78-4042-9491-BC98AEA2C99A}" type="presParOf" srcId="{1ED4653C-E5B4-4937-96BC-2A3C537951E1}" destId="{F3A4F98C-B7B9-4EBB-832B-62CD39ED9EAF}" srcOrd="5" destOrd="0" presId="urn:microsoft.com/office/officeart/2008/layout/LinedList"/>
    <dgm:cxn modelId="{D184C05B-7040-4FF2-AB88-5F58F52D6170}" type="presParOf" srcId="{F3A4F98C-B7B9-4EBB-832B-62CD39ED9EAF}" destId="{D717E969-D581-487B-996B-AC7FCB92FA3D}" srcOrd="0" destOrd="0" presId="urn:microsoft.com/office/officeart/2008/layout/LinedList"/>
    <dgm:cxn modelId="{5F58B8A4-066C-44BA-8F37-25841A82C315}" type="presParOf" srcId="{F3A4F98C-B7B9-4EBB-832B-62CD39ED9EAF}" destId="{499F5BC9-88C2-4A67-9CDF-D64A87335F72}" srcOrd="1" destOrd="0" presId="urn:microsoft.com/office/officeart/2008/layout/LinedList"/>
    <dgm:cxn modelId="{6AAEA275-33C6-4618-B445-6DABA3772C58}" type="presParOf" srcId="{1ED4653C-E5B4-4937-96BC-2A3C537951E1}" destId="{B4FA1B95-6272-4CE5-9625-B28D4C37A72B}" srcOrd="6" destOrd="0" presId="urn:microsoft.com/office/officeart/2008/layout/LinedList"/>
    <dgm:cxn modelId="{6BEBE0F8-CA28-429C-A095-1969A41A2F05}" type="presParOf" srcId="{1ED4653C-E5B4-4937-96BC-2A3C537951E1}" destId="{4399930D-158D-455E-804F-B65CB8E41B9E}" srcOrd="7" destOrd="0" presId="urn:microsoft.com/office/officeart/2008/layout/LinedList"/>
    <dgm:cxn modelId="{A51D99A2-7D97-472F-99D6-32CA691563BE}" type="presParOf" srcId="{4399930D-158D-455E-804F-B65CB8E41B9E}" destId="{F218E503-3230-416E-A40C-E647A84190BD}" srcOrd="0" destOrd="0" presId="urn:microsoft.com/office/officeart/2008/layout/LinedList"/>
    <dgm:cxn modelId="{397EC17D-BAAE-4E67-8EBF-09537EB05C58}" type="presParOf" srcId="{4399930D-158D-455E-804F-B65CB8E41B9E}" destId="{EA0B1446-5C56-43D2-9194-7EC3F990E26D}" srcOrd="1" destOrd="0" presId="urn:microsoft.com/office/officeart/2008/layout/LinedList"/>
    <dgm:cxn modelId="{FF33F9B7-56E7-4F4B-BF7F-3089C9BDF206}" type="presParOf" srcId="{1ED4653C-E5B4-4937-96BC-2A3C537951E1}" destId="{7503CC67-9D0A-4F0D-9C41-D92EDF88EF3E}" srcOrd="8" destOrd="0" presId="urn:microsoft.com/office/officeart/2008/layout/LinedList"/>
    <dgm:cxn modelId="{2CF49268-A323-424B-86AE-B8EE4E261573}" type="presParOf" srcId="{1ED4653C-E5B4-4937-96BC-2A3C537951E1}" destId="{2EB896EA-FDC9-4405-985E-9AEB8F69B394}" srcOrd="9" destOrd="0" presId="urn:microsoft.com/office/officeart/2008/layout/LinedList"/>
    <dgm:cxn modelId="{DEFA3C2F-FEC7-4E75-B164-EFADBB70D5D1}" type="presParOf" srcId="{2EB896EA-FDC9-4405-985E-9AEB8F69B394}" destId="{5FE1C1EB-CC3B-4780-8F78-B56368AC80BB}" srcOrd="0" destOrd="0" presId="urn:microsoft.com/office/officeart/2008/layout/LinedList"/>
    <dgm:cxn modelId="{6EA09380-9509-4152-ACB8-414A714471A4}" type="presParOf" srcId="{2EB896EA-FDC9-4405-985E-9AEB8F69B394}" destId="{7A166F83-4075-406B-AA54-02547E3D283D}" srcOrd="1" destOrd="0" presId="urn:microsoft.com/office/officeart/2008/layout/LinedList"/>
    <dgm:cxn modelId="{88949DD9-C6CC-4855-B1BC-B4C4B5DE5981}" type="presParOf" srcId="{1ED4653C-E5B4-4937-96BC-2A3C537951E1}" destId="{37F6B50C-C0BE-4E05-A921-51D72E1593F3}" srcOrd="10" destOrd="0" presId="urn:microsoft.com/office/officeart/2008/layout/LinedList"/>
    <dgm:cxn modelId="{B138C422-9A6D-437A-BA23-E9574773854B}" type="presParOf" srcId="{1ED4653C-E5B4-4937-96BC-2A3C537951E1}" destId="{908E123E-7801-42ED-A331-99B523E507F3}" srcOrd="11" destOrd="0" presId="urn:microsoft.com/office/officeart/2008/layout/LinedList"/>
    <dgm:cxn modelId="{A57C0E8D-5EBC-4CAB-A3D7-8C53079EF129}" type="presParOf" srcId="{908E123E-7801-42ED-A331-99B523E507F3}" destId="{B595C46E-A585-467F-8D46-E3CED29510B7}" srcOrd="0" destOrd="0" presId="urn:microsoft.com/office/officeart/2008/layout/LinedList"/>
    <dgm:cxn modelId="{27D41F62-B03F-4C98-9A8A-0ED502FA03E3}" type="presParOf" srcId="{908E123E-7801-42ED-A331-99B523E507F3}" destId="{BCD93A3A-CABF-47E2-8B39-F0CA01F7C99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EDB66F-15B5-47A8-9ECE-34BF8DFD6A95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046317-1CF4-438F-AA9C-EF0459717D5D}">
      <dgm:prSet custT="1"/>
      <dgm:spPr/>
      <dgm:t>
        <a:bodyPr/>
        <a:lstStyle/>
        <a:p>
          <a:pPr>
            <a:buNone/>
          </a:pPr>
          <a:r>
            <a:rPr lang="tr-TR" sz="1800" dirty="0"/>
            <a:t>Yatışın ikinci gününde hastada hipotansiyon ve </a:t>
          </a:r>
          <a:r>
            <a:rPr lang="tr-TR" sz="1800" dirty="0" err="1"/>
            <a:t>filiform</a:t>
          </a:r>
          <a:r>
            <a:rPr lang="tr-TR" sz="1800" dirty="0"/>
            <a:t> nabız gelişti. Bunun üzerine ek sıvı </a:t>
          </a:r>
          <a:r>
            <a:rPr lang="tr-TR" sz="1800" dirty="0" err="1"/>
            <a:t>bolusu</a:t>
          </a:r>
          <a:r>
            <a:rPr lang="tr-TR" sz="1800" dirty="0"/>
            <a:t> verildi, dopamin infüzyonu başlandı. </a:t>
          </a:r>
          <a:r>
            <a:rPr lang="tr-TR" sz="1800" dirty="0" err="1"/>
            <a:t>Mannitol</a:t>
          </a:r>
          <a:r>
            <a:rPr lang="tr-TR" sz="1800" dirty="0"/>
            <a:t> tedavisi kesildi.</a:t>
          </a:r>
        </a:p>
      </dgm:t>
    </dgm:pt>
    <dgm:pt modelId="{28834EC4-BBD2-4980-A28D-0BB726DEE26F}" type="parTrans" cxnId="{3FF61494-137B-4C6A-B810-A732D0D85E73}">
      <dgm:prSet/>
      <dgm:spPr/>
      <dgm:t>
        <a:bodyPr/>
        <a:lstStyle/>
        <a:p>
          <a:endParaRPr lang="tr-TR"/>
        </a:p>
      </dgm:t>
    </dgm:pt>
    <dgm:pt modelId="{D8F94753-369D-4201-87AC-D9272D7357B3}" type="sibTrans" cxnId="{3FF61494-137B-4C6A-B810-A732D0D85E73}">
      <dgm:prSet/>
      <dgm:spPr/>
      <dgm:t>
        <a:bodyPr/>
        <a:lstStyle/>
        <a:p>
          <a:endParaRPr lang="tr-TR"/>
        </a:p>
      </dgm:t>
    </dgm:pt>
    <dgm:pt modelId="{E94281F5-2927-4915-AC1C-B729033933D0}">
      <dgm:prSet custT="1"/>
      <dgm:spPr/>
      <dgm:t>
        <a:bodyPr/>
        <a:lstStyle/>
        <a:p>
          <a:pPr>
            <a:buNone/>
          </a:pPr>
          <a:r>
            <a:rPr lang="tr-TR" sz="1800" dirty="0"/>
            <a:t>Hastaya ikinci kez 500 </a:t>
          </a:r>
          <a:r>
            <a:rPr lang="tr-TR" sz="1800" dirty="0" err="1"/>
            <a:t>mL</a:t>
          </a:r>
          <a:r>
            <a:rPr lang="tr-TR" sz="1800" dirty="0"/>
            <a:t> taze tam kan değişim transfüzyonu uygulandı.</a:t>
          </a:r>
        </a:p>
      </dgm:t>
    </dgm:pt>
    <dgm:pt modelId="{DBE27AF4-5FAC-4337-B97F-2710DFDB8B68}" type="parTrans" cxnId="{6791B5F3-CF3F-4143-8E3C-4C722337732C}">
      <dgm:prSet/>
      <dgm:spPr/>
      <dgm:t>
        <a:bodyPr/>
        <a:lstStyle/>
        <a:p>
          <a:endParaRPr lang="tr-TR"/>
        </a:p>
      </dgm:t>
    </dgm:pt>
    <dgm:pt modelId="{D3FA660E-B422-46A2-8CF0-9A94FE6E1B33}" type="sibTrans" cxnId="{6791B5F3-CF3F-4143-8E3C-4C722337732C}">
      <dgm:prSet/>
      <dgm:spPr/>
      <dgm:t>
        <a:bodyPr/>
        <a:lstStyle/>
        <a:p>
          <a:endParaRPr lang="tr-TR"/>
        </a:p>
      </dgm:t>
    </dgm:pt>
    <dgm:pt modelId="{2F6837EA-B2CF-4287-AF8B-3E64DBF85C17}">
      <dgm:prSet custT="1"/>
      <dgm:spPr/>
      <dgm:t>
        <a:bodyPr/>
        <a:lstStyle/>
        <a:p>
          <a:pPr>
            <a:buNone/>
          </a:pPr>
          <a:r>
            <a:rPr lang="tr-TR" sz="1800" dirty="0"/>
            <a:t>İlk 30 saat içerisinde bilinç düzeyi giderek düzeldi, solunum sıkıntısı geriledi.</a:t>
          </a:r>
        </a:p>
      </dgm:t>
    </dgm:pt>
    <dgm:pt modelId="{D2C2C7FB-E33C-4EB0-A349-60E956D32237}" type="parTrans" cxnId="{5AE64938-5E44-418C-A472-244A5B04D56B}">
      <dgm:prSet/>
      <dgm:spPr/>
      <dgm:t>
        <a:bodyPr/>
        <a:lstStyle/>
        <a:p>
          <a:endParaRPr lang="tr-TR"/>
        </a:p>
      </dgm:t>
    </dgm:pt>
    <dgm:pt modelId="{D6F75699-D29E-4E1A-AE72-D02D953783E5}" type="sibTrans" cxnId="{5AE64938-5E44-418C-A472-244A5B04D56B}">
      <dgm:prSet/>
      <dgm:spPr/>
      <dgm:t>
        <a:bodyPr/>
        <a:lstStyle/>
        <a:p>
          <a:endParaRPr lang="tr-TR"/>
        </a:p>
      </dgm:t>
    </dgm:pt>
    <dgm:pt modelId="{8F012976-4FE2-4F92-96EA-9919C9C5689F}">
      <dgm:prSet custT="1"/>
      <dgm:spPr/>
      <dgm:t>
        <a:bodyPr/>
        <a:lstStyle/>
        <a:p>
          <a:pPr>
            <a:buNone/>
          </a:pPr>
          <a:r>
            <a:rPr lang="tr-TR" sz="1800" dirty="0"/>
            <a:t>Takipte </a:t>
          </a:r>
          <a:r>
            <a:rPr lang="tr-TR" sz="1800" dirty="0" err="1"/>
            <a:t>ronküs</a:t>
          </a:r>
          <a:r>
            <a:rPr lang="tr-TR" sz="1800" dirty="0"/>
            <a:t> geliştiği için </a:t>
          </a:r>
          <a:r>
            <a:rPr lang="tr-TR" sz="1800" dirty="0" err="1"/>
            <a:t>salbutamol</a:t>
          </a:r>
          <a:r>
            <a:rPr lang="tr-TR" sz="1800" dirty="0"/>
            <a:t> </a:t>
          </a:r>
          <a:r>
            <a:rPr lang="tr-TR" sz="1800" dirty="0" err="1"/>
            <a:t>budesonid</a:t>
          </a:r>
          <a:r>
            <a:rPr lang="tr-TR" sz="1800" dirty="0"/>
            <a:t> ve nazal oksijen tedavisine geçildi ve iyileşme gözlendi. Oksijen satürasyonu %97 düzeyinde stabil seyretti.</a:t>
          </a:r>
        </a:p>
      </dgm:t>
    </dgm:pt>
    <dgm:pt modelId="{E356BD77-618C-4E0E-BA2E-5BC8EBE6DF4E}" type="parTrans" cxnId="{67A4A347-CC7A-4D0A-9660-D0C87AC050AB}">
      <dgm:prSet/>
      <dgm:spPr/>
      <dgm:t>
        <a:bodyPr/>
        <a:lstStyle/>
        <a:p>
          <a:endParaRPr lang="tr-TR"/>
        </a:p>
      </dgm:t>
    </dgm:pt>
    <dgm:pt modelId="{B265BE72-5287-4847-B2C5-68BB06084271}" type="sibTrans" cxnId="{67A4A347-CC7A-4D0A-9660-D0C87AC050AB}">
      <dgm:prSet/>
      <dgm:spPr/>
      <dgm:t>
        <a:bodyPr/>
        <a:lstStyle/>
        <a:p>
          <a:endParaRPr lang="tr-TR"/>
        </a:p>
      </dgm:t>
    </dgm:pt>
    <dgm:pt modelId="{7C41857B-F910-44B2-A478-7BD37F90D216}">
      <dgm:prSet custT="1"/>
      <dgm:spPr/>
      <dgm:t>
        <a:bodyPr/>
        <a:lstStyle/>
        <a:p>
          <a:r>
            <a:rPr lang="tr-TR" sz="1800" dirty="0"/>
            <a:t>Yatışın ikinci gününde çekilen akciğer grafisinde bilateral infiltrasyonlar izlendi ve pnömoni ile uyumlu bulundu.</a:t>
          </a:r>
        </a:p>
      </dgm:t>
    </dgm:pt>
    <dgm:pt modelId="{DF7FA353-9C36-492D-BED7-A52215EE8788}" type="parTrans" cxnId="{20842294-30F9-4AD2-93F7-BDE8AFF2F4E2}">
      <dgm:prSet/>
      <dgm:spPr/>
      <dgm:t>
        <a:bodyPr/>
        <a:lstStyle/>
        <a:p>
          <a:endParaRPr lang="tr-TR"/>
        </a:p>
      </dgm:t>
    </dgm:pt>
    <dgm:pt modelId="{DD9EA273-E1AB-482C-9F5F-39EE8FE4895A}" type="sibTrans" cxnId="{20842294-30F9-4AD2-93F7-BDE8AFF2F4E2}">
      <dgm:prSet/>
      <dgm:spPr/>
      <dgm:t>
        <a:bodyPr/>
        <a:lstStyle/>
        <a:p>
          <a:endParaRPr lang="tr-TR"/>
        </a:p>
      </dgm:t>
    </dgm:pt>
    <dgm:pt modelId="{4BB9AF42-EDDA-4BCA-BADD-24B9F57D2124}">
      <dgm:prSet custT="1"/>
      <dgm:spPr/>
      <dgm:t>
        <a:bodyPr/>
        <a:lstStyle/>
        <a:p>
          <a:pPr>
            <a:buNone/>
          </a:pPr>
          <a:r>
            <a:rPr lang="tr-TR" sz="1800" dirty="0"/>
            <a:t>Hasta yatışın 39. saatinde tamamen bilincini kazandı.</a:t>
          </a:r>
        </a:p>
      </dgm:t>
    </dgm:pt>
    <dgm:pt modelId="{DF31C7D6-9D27-4745-92A0-0255F0D86755}" type="parTrans" cxnId="{6A5C3848-B8AE-41A6-A2F4-E298066A7E07}">
      <dgm:prSet/>
      <dgm:spPr/>
      <dgm:t>
        <a:bodyPr/>
        <a:lstStyle/>
        <a:p>
          <a:endParaRPr lang="tr-TR"/>
        </a:p>
      </dgm:t>
    </dgm:pt>
    <dgm:pt modelId="{34E84153-8BA9-4DDC-AE8B-30B32D32FD38}" type="sibTrans" cxnId="{6A5C3848-B8AE-41A6-A2F4-E298066A7E07}">
      <dgm:prSet/>
      <dgm:spPr/>
      <dgm:t>
        <a:bodyPr/>
        <a:lstStyle/>
        <a:p>
          <a:endParaRPr lang="tr-TR"/>
        </a:p>
      </dgm:t>
    </dgm:pt>
    <dgm:pt modelId="{FFD0EB83-AB43-4CA3-B4DD-D3C8532120F5}" type="pres">
      <dgm:prSet presAssocID="{47EDB66F-15B5-47A8-9ECE-34BF8DFD6A95}" presName="vert0" presStyleCnt="0">
        <dgm:presLayoutVars>
          <dgm:dir/>
          <dgm:animOne val="branch"/>
          <dgm:animLvl val="lvl"/>
        </dgm:presLayoutVars>
      </dgm:prSet>
      <dgm:spPr/>
    </dgm:pt>
    <dgm:pt modelId="{86C7593E-882E-4FE9-8D2F-EE04DE47E633}" type="pres">
      <dgm:prSet presAssocID="{87046317-1CF4-438F-AA9C-EF0459717D5D}" presName="thickLine" presStyleLbl="alignNode1" presStyleIdx="0" presStyleCnt="6"/>
      <dgm:spPr/>
    </dgm:pt>
    <dgm:pt modelId="{2C410879-5AE1-49BC-A3D4-B90E84A48244}" type="pres">
      <dgm:prSet presAssocID="{87046317-1CF4-438F-AA9C-EF0459717D5D}" presName="horz1" presStyleCnt="0"/>
      <dgm:spPr/>
    </dgm:pt>
    <dgm:pt modelId="{601A7912-FD6F-43A8-9189-C84C6AFA83CC}" type="pres">
      <dgm:prSet presAssocID="{87046317-1CF4-438F-AA9C-EF0459717D5D}" presName="tx1" presStyleLbl="revTx" presStyleIdx="0" presStyleCnt="6"/>
      <dgm:spPr/>
    </dgm:pt>
    <dgm:pt modelId="{4E04D669-D17A-4781-A4F3-A571FDF88492}" type="pres">
      <dgm:prSet presAssocID="{87046317-1CF4-438F-AA9C-EF0459717D5D}" presName="vert1" presStyleCnt="0"/>
      <dgm:spPr/>
    </dgm:pt>
    <dgm:pt modelId="{7562D6A3-9951-4105-87D0-E6392DC2F354}" type="pres">
      <dgm:prSet presAssocID="{E94281F5-2927-4915-AC1C-B729033933D0}" presName="thickLine" presStyleLbl="alignNode1" presStyleIdx="1" presStyleCnt="6"/>
      <dgm:spPr/>
    </dgm:pt>
    <dgm:pt modelId="{040FBFF9-8F04-4CD4-AEDF-5FEF1DF0464A}" type="pres">
      <dgm:prSet presAssocID="{E94281F5-2927-4915-AC1C-B729033933D0}" presName="horz1" presStyleCnt="0"/>
      <dgm:spPr/>
    </dgm:pt>
    <dgm:pt modelId="{6EB34E73-0C01-46D6-A2B6-F0D8E5F0807E}" type="pres">
      <dgm:prSet presAssocID="{E94281F5-2927-4915-AC1C-B729033933D0}" presName="tx1" presStyleLbl="revTx" presStyleIdx="1" presStyleCnt="6" custLinFactNeighborY="-1578"/>
      <dgm:spPr/>
    </dgm:pt>
    <dgm:pt modelId="{29B04732-338A-49D0-92E0-C4946EEDB7D3}" type="pres">
      <dgm:prSet presAssocID="{E94281F5-2927-4915-AC1C-B729033933D0}" presName="vert1" presStyleCnt="0"/>
      <dgm:spPr/>
    </dgm:pt>
    <dgm:pt modelId="{13B8C58E-E59E-4CC5-93B6-719CFDAD9771}" type="pres">
      <dgm:prSet presAssocID="{2F6837EA-B2CF-4287-AF8B-3E64DBF85C17}" presName="thickLine" presStyleLbl="alignNode1" presStyleIdx="2" presStyleCnt="6"/>
      <dgm:spPr/>
    </dgm:pt>
    <dgm:pt modelId="{09FC9A9E-C422-489B-9A81-252ACFDCB426}" type="pres">
      <dgm:prSet presAssocID="{2F6837EA-B2CF-4287-AF8B-3E64DBF85C17}" presName="horz1" presStyleCnt="0"/>
      <dgm:spPr/>
    </dgm:pt>
    <dgm:pt modelId="{CF4E9160-5419-4F6E-B3BA-4B60AA8B2DE7}" type="pres">
      <dgm:prSet presAssocID="{2F6837EA-B2CF-4287-AF8B-3E64DBF85C17}" presName="tx1" presStyleLbl="revTx" presStyleIdx="2" presStyleCnt="6"/>
      <dgm:spPr/>
    </dgm:pt>
    <dgm:pt modelId="{729AC5FA-7D18-4A93-8692-7612E1B9EA9D}" type="pres">
      <dgm:prSet presAssocID="{2F6837EA-B2CF-4287-AF8B-3E64DBF85C17}" presName="vert1" presStyleCnt="0"/>
      <dgm:spPr/>
    </dgm:pt>
    <dgm:pt modelId="{5642DE19-CD24-4442-A1E2-BE6346C18F9B}" type="pres">
      <dgm:prSet presAssocID="{8F012976-4FE2-4F92-96EA-9919C9C5689F}" presName="thickLine" presStyleLbl="alignNode1" presStyleIdx="3" presStyleCnt="6"/>
      <dgm:spPr/>
    </dgm:pt>
    <dgm:pt modelId="{BB7C5CBB-1A4D-41CB-9A20-4BFEC493CF18}" type="pres">
      <dgm:prSet presAssocID="{8F012976-4FE2-4F92-96EA-9919C9C5689F}" presName="horz1" presStyleCnt="0"/>
      <dgm:spPr/>
    </dgm:pt>
    <dgm:pt modelId="{7BCB9771-439A-4FD9-9099-4316A82604CE}" type="pres">
      <dgm:prSet presAssocID="{8F012976-4FE2-4F92-96EA-9919C9C5689F}" presName="tx1" presStyleLbl="revTx" presStyleIdx="3" presStyleCnt="6"/>
      <dgm:spPr/>
    </dgm:pt>
    <dgm:pt modelId="{B5E3BBB9-BECF-4F97-BBCE-AC76FDA75332}" type="pres">
      <dgm:prSet presAssocID="{8F012976-4FE2-4F92-96EA-9919C9C5689F}" presName="vert1" presStyleCnt="0"/>
      <dgm:spPr/>
    </dgm:pt>
    <dgm:pt modelId="{299470EB-7F76-4C64-A8FC-03CF4C682539}" type="pres">
      <dgm:prSet presAssocID="{7C41857B-F910-44B2-A478-7BD37F90D216}" presName="thickLine" presStyleLbl="alignNode1" presStyleIdx="4" presStyleCnt="6"/>
      <dgm:spPr/>
    </dgm:pt>
    <dgm:pt modelId="{0784EB82-F36A-41AD-A127-C104F76C6B35}" type="pres">
      <dgm:prSet presAssocID="{7C41857B-F910-44B2-A478-7BD37F90D216}" presName="horz1" presStyleCnt="0"/>
      <dgm:spPr/>
    </dgm:pt>
    <dgm:pt modelId="{91788AA9-88C1-4E69-98AE-D0D985DA734A}" type="pres">
      <dgm:prSet presAssocID="{7C41857B-F910-44B2-A478-7BD37F90D216}" presName="tx1" presStyleLbl="revTx" presStyleIdx="4" presStyleCnt="6"/>
      <dgm:spPr/>
    </dgm:pt>
    <dgm:pt modelId="{71BE2E28-3934-4DAB-8A28-4AAC2833EC30}" type="pres">
      <dgm:prSet presAssocID="{7C41857B-F910-44B2-A478-7BD37F90D216}" presName="vert1" presStyleCnt="0"/>
      <dgm:spPr/>
    </dgm:pt>
    <dgm:pt modelId="{C6F6D6DF-D9E8-4679-BCA1-AABC3704D519}" type="pres">
      <dgm:prSet presAssocID="{4BB9AF42-EDDA-4BCA-BADD-24B9F57D2124}" presName="thickLine" presStyleLbl="alignNode1" presStyleIdx="5" presStyleCnt="6"/>
      <dgm:spPr/>
    </dgm:pt>
    <dgm:pt modelId="{451E8F78-39E2-48D7-94B8-935DDD6A4C5A}" type="pres">
      <dgm:prSet presAssocID="{4BB9AF42-EDDA-4BCA-BADD-24B9F57D2124}" presName="horz1" presStyleCnt="0"/>
      <dgm:spPr/>
    </dgm:pt>
    <dgm:pt modelId="{673F8182-61DC-43E9-A781-7BA954FD7650}" type="pres">
      <dgm:prSet presAssocID="{4BB9AF42-EDDA-4BCA-BADD-24B9F57D2124}" presName="tx1" presStyleLbl="revTx" presStyleIdx="5" presStyleCnt="6"/>
      <dgm:spPr/>
    </dgm:pt>
    <dgm:pt modelId="{91381E95-E68A-4C22-B2F9-2C030903A0CE}" type="pres">
      <dgm:prSet presAssocID="{4BB9AF42-EDDA-4BCA-BADD-24B9F57D2124}" presName="vert1" presStyleCnt="0"/>
      <dgm:spPr/>
    </dgm:pt>
  </dgm:ptLst>
  <dgm:cxnLst>
    <dgm:cxn modelId="{6185D31F-DBF4-4613-ACAB-4BC8865667AA}" type="presOf" srcId="{7C41857B-F910-44B2-A478-7BD37F90D216}" destId="{91788AA9-88C1-4E69-98AE-D0D985DA734A}" srcOrd="0" destOrd="0" presId="urn:microsoft.com/office/officeart/2008/layout/LinedList"/>
    <dgm:cxn modelId="{B0368434-0736-4DFC-9B87-3AE8889EBE82}" type="presOf" srcId="{8F012976-4FE2-4F92-96EA-9919C9C5689F}" destId="{7BCB9771-439A-4FD9-9099-4316A82604CE}" srcOrd="0" destOrd="0" presId="urn:microsoft.com/office/officeart/2008/layout/LinedList"/>
    <dgm:cxn modelId="{5AE64938-5E44-418C-A472-244A5B04D56B}" srcId="{47EDB66F-15B5-47A8-9ECE-34BF8DFD6A95}" destId="{2F6837EA-B2CF-4287-AF8B-3E64DBF85C17}" srcOrd="2" destOrd="0" parTransId="{D2C2C7FB-E33C-4EB0-A349-60E956D32237}" sibTransId="{D6F75699-D29E-4E1A-AE72-D02D953783E5}"/>
    <dgm:cxn modelId="{67A4A347-CC7A-4D0A-9660-D0C87AC050AB}" srcId="{47EDB66F-15B5-47A8-9ECE-34BF8DFD6A95}" destId="{8F012976-4FE2-4F92-96EA-9919C9C5689F}" srcOrd="3" destOrd="0" parTransId="{E356BD77-618C-4E0E-BA2E-5BC8EBE6DF4E}" sibTransId="{B265BE72-5287-4847-B2C5-68BB06084271}"/>
    <dgm:cxn modelId="{6A5C3848-B8AE-41A6-A2F4-E298066A7E07}" srcId="{47EDB66F-15B5-47A8-9ECE-34BF8DFD6A95}" destId="{4BB9AF42-EDDA-4BCA-BADD-24B9F57D2124}" srcOrd="5" destOrd="0" parTransId="{DF31C7D6-9D27-4745-92A0-0255F0D86755}" sibTransId="{34E84153-8BA9-4DDC-AE8B-30B32D32FD38}"/>
    <dgm:cxn modelId="{26C84954-4A32-414C-9E13-CADA6717853E}" type="presOf" srcId="{4BB9AF42-EDDA-4BCA-BADD-24B9F57D2124}" destId="{673F8182-61DC-43E9-A781-7BA954FD7650}" srcOrd="0" destOrd="0" presId="urn:microsoft.com/office/officeart/2008/layout/LinedList"/>
    <dgm:cxn modelId="{54E47A91-ECC0-4ED0-800F-98BE9FD1D9C9}" type="presOf" srcId="{47EDB66F-15B5-47A8-9ECE-34BF8DFD6A95}" destId="{FFD0EB83-AB43-4CA3-B4DD-D3C8532120F5}" srcOrd="0" destOrd="0" presId="urn:microsoft.com/office/officeart/2008/layout/LinedList"/>
    <dgm:cxn modelId="{3FF61494-137B-4C6A-B810-A732D0D85E73}" srcId="{47EDB66F-15B5-47A8-9ECE-34BF8DFD6A95}" destId="{87046317-1CF4-438F-AA9C-EF0459717D5D}" srcOrd="0" destOrd="0" parTransId="{28834EC4-BBD2-4980-A28D-0BB726DEE26F}" sibTransId="{D8F94753-369D-4201-87AC-D9272D7357B3}"/>
    <dgm:cxn modelId="{20842294-30F9-4AD2-93F7-BDE8AFF2F4E2}" srcId="{47EDB66F-15B5-47A8-9ECE-34BF8DFD6A95}" destId="{7C41857B-F910-44B2-A478-7BD37F90D216}" srcOrd="4" destOrd="0" parTransId="{DF7FA353-9C36-492D-BED7-A52215EE8788}" sibTransId="{DD9EA273-E1AB-482C-9F5F-39EE8FE4895A}"/>
    <dgm:cxn modelId="{ED9D57D0-6002-4898-B314-BE03F055D7F6}" type="presOf" srcId="{E94281F5-2927-4915-AC1C-B729033933D0}" destId="{6EB34E73-0C01-46D6-A2B6-F0D8E5F0807E}" srcOrd="0" destOrd="0" presId="urn:microsoft.com/office/officeart/2008/layout/LinedList"/>
    <dgm:cxn modelId="{963454F3-810E-46AD-9C34-CC96A193BA84}" type="presOf" srcId="{2F6837EA-B2CF-4287-AF8B-3E64DBF85C17}" destId="{CF4E9160-5419-4F6E-B3BA-4B60AA8B2DE7}" srcOrd="0" destOrd="0" presId="urn:microsoft.com/office/officeart/2008/layout/LinedList"/>
    <dgm:cxn modelId="{6791B5F3-CF3F-4143-8E3C-4C722337732C}" srcId="{47EDB66F-15B5-47A8-9ECE-34BF8DFD6A95}" destId="{E94281F5-2927-4915-AC1C-B729033933D0}" srcOrd="1" destOrd="0" parTransId="{DBE27AF4-5FAC-4337-B97F-2710DFDB8B68}" sibTransId="{D3FA660E-B422-46A2-8CF0-9A94FE6E1B33}"/>
    <dgm:cxn modelId="{D4E8CEF5-C87C-40D5-9D04-6DE0F1A1F1F6}" type="presOf" srcId="{87046317-1CF4-438F-AA9C-EF0459717D5D}" destId="{601A7912-FD6F-43A8-9189-C84C6AFA83CC}" srcOrd="0" destOrd="0" presId="urn:microsoft.com/office/officeart/2008/layout/LinedList"/>
    <dgm:cxn modelId="{E1413F65-2C6B-4CB7-BB07-70233FB5A347}" type="presParOf" srcId="{FFD0EB83-AB43-4CA3-B4DD-D3C8532120F5}" destId="{86C7593E-882E-4FE9-8D2F-EE04DE47E633}" srcOrd="0" destOrd="0" presId="urn:microsoft.com/office/officeart/2008/layout/LinedList"/>
    <dgm:cxn modelId="{BC3C554A-E67D-43A2-856B-A7C906BD0574}" type="presParOf" srcId="{FFD0EB83-AB43-4CA3-B4DD-D3C8532120F5}" destId="{2C410879-5AE1-49BC-A3D4-B90E84A48244}" srcOrd="1" destOrd="0" presId="urn:microsoft.com/office/officeart/2008/layout/LinedList"/>
    <dgm:cxn modelId="{42F3CDA6-92F7-4B1A-9D6E-F7D273B2F65B}" type="presParOf" srcId="{2C410879-5AE1-49BC-A3D4-B90E84A48244}" destId="{601A7912-FD6F-43A8-9189-C84C6AFA83CC}" srcOrd="0" destOrd="0" presId="urn:microsoft.com/office/officeart/2008/layout/LinedList"/>
    <dgm:cxn modelId="{764BC2C3-1456-47C1-986C-CA2A196AAAD3}" type="presParOf" srcId="{2C410879-5AE1-49BC-A3D4-B90E84A48244}" destId="{4E04D669-D17A-4781-A4F3-A571FDF88492}" srcOrd="1" destOrd="0" presId="urn:microsoft.com/office/officeart/2008/layout/LinedList"/>
    <dgm:cxn modelId="{40F216B2-39B1-4379-AC8A-BEE4E9C868DD}" type="presParOf" srcId="{FFD0EB83-AB43-4CA3-B4DD-D3C8532120F5}" destId="{7562D6A3-9951-4105-87D0-E6392DC2F354}" srcOrd="2" destOrd="0" presId="urn:microsoft.com/office/officeart/2008/layout/LinedList"/>
    <dgm:cxn modelId="{6BCCFAEB-46AD-4B0E-94AC-49BAF4732C0F}" type="presParOf" srcId="{FFD0EB83-AB43-4CA3-B4DD-D3C8532120F5}" destId="{040FBFF9-8F04-4CD4-AEDF-5FEF1DF0464A}" srcOrd="3" destOrd="0" presId="urn:microsoft.com/office/officeart/2008/layout/LinedList"/>
    <dgm:cxn modelId="{7B081C6B-4215-401A-B4CA-09224220E2D0}" type="presParOf" srcId="{040FBFF9-8F04-4CD4-AEDF-5FEF1DF0464A}" destId="{6EB34E73-0C01-46D6-A2B6-F0D8E5F0807E}" srcOrd="0" destOrd="0" presId="urn:microsoft.com/office/officeart/2008/layout/LinedList"/>
    <dgm:cxn modelId="{1157E417-84D8-432F-8F2D-051BF2CA8E01}" type="presParOf" srcId="{040FBFF9-8F04-4CD4-AEDF-5FEF1DF0464A}" destId="{29B04732-338A-49D0-92E0-C4946EEDB7D3}" srcOrd="1" destOrd="0" presId="urn:microsoft.com/office/officeart/2008/layout/LinedList"/>
    <dgm:cxn modelId="{3931B8F1-11BD-4FA2-B449-2EA516ECE347}" type="presParOf" srcId="{FFD0EB83-AB43-4CA3-B4DD-D3C8532120F5}" destId="{13B8C58E-E59E-4CC5-93B6-719CFDAD9771}" srcOrd="4" destOrd="0" presId="urn:microsoft.com/office/officeart/2008/layout/LinedList"/>
    <dgm:cxn modelId="{25F7EEE5-850B-4956-82A8-CFAD3F7A8C81}" type="presParOf" srcId="{FFD0EB83-AB43-4CA3-B4DD-D3C8532120F5}" destId="{09FC9A9E-C422-489B-9A81-252ACFDCB426}" srcOrd="5" destOrd="0" presId="urn:microsoft.com/office/officeart/2008/layout/LinedList"/>
    <dgm:cxn modelId="{4B3EB41E-2716-4981-9E34-02B064FF47D3}" type="presParOf" srcId="{09FC9A9E-C422-489B-9A81-252ACFDCB426}" destId="{CF4E9160-5419-4F6E-B3BA-4B60AA8B2DE7}" srcOrd="0" destOrd="0" presId="urn:microsoft.com/office/officeart/2008/layout/LinedList"/>
    <dgm:cxn modelId="{25685431-1180-4711-98F3-AD66E1FF5AF4}" type="presParOf" srcId="{09FC9A9E-C422-489B-9A81-252ACFDCB426}" destId="{729AC5FA-7D18-4A93-8692-7612E1B9EA9D}" srcOrd="1" destOrd="0" presId="urn:microsoft.com/office/officeart/2008/layout/LinedList"/>
    <dgm:cxn modelId="{C6FC4C82-A6D2-4641-AE9A-33E23D150BEC}" type="presParOf" srcId="{FFD0EB83-AB43-4CA3-B4DD-D3C8532120F5}" destId="{5642DE19-CD24-4442-A1E2-BE6346C18F9B}" srcOrd="6" destOrd="0" presId="urn:microsoft.com/office/officeart/2008/layout/LinedList"/>
    <dgm:cxn modelId="{D9761526-33B3-4EB2-9229-1C816950159A}" type="presParOf" srcId="{FFD0EB83-AB43-4CA3-B4DD-D3C8532120F5}" destId="{BB7C5CBB-1A4D-41CB-9A20-4BFEC493CF18}" srcOrd="7" destOrd="0" presId="urn:microsoft.com/office/officeart/2008/layout/LinedList"/>
    <dgm:cxn modelId="{4F3870AC-1F92-4B26-A7C9-E0F96664F15E}" type="presParOf" srcId="{BB7C5CBB-1A4D-41CB-9A20-4BFEC493CF18}" destId="{7BCB9771-439A-4FD9-9099-4316A82604CE}" srcOrd="0" destOrd="0" presId="urn:microsoft.com/office/officeart/2008/layout/LinedList"/>
    <dgm:cxn modelId="{04D6CF1D-EE95-45BB-A947-DA3C250E1503}" type="presParOf" srcId="{BB7C5CBB-1A4D-41CB-9A20-4BFEC493CF18}" destId="{B5E3BBB9-BECF-4F97-BBCE-AC76FDA75332}" srcOrd="1" destOrd="0" presId="urn:microsoft.com/office/officeart/2008/layout/LinedList"/>
    <dgm:cxn modelId="{0DBADB29-D121-4DA7-9693-F369F8BAEF33}" type="presParOf" srcId="{FFD0EB83-AB43-4CA3-B4DD-D3C8532120F5}" destId="{299470EB-7F76-4C64-A8FC-03CF4C682539}" srcOrd="8" destOrd="0" presId="urn:microsoft.com/office/officeart/2008/layout/LinedList"/>
    <dgm:cxn modelId="{C7756B88-AFB6-45B3-833B-ACE641B5E04A}" type="presParOf" srcId="{FFD0EB83-AB43-4CA3-B4DD-D3C8532120F5}" destId="{0784EB82-F36A-41AD-A127-C104F76C6B35}" srcOrd="9" destOrd="0" presId="urn:microsoft.com/office/officeart/2008/layout/LinedList"/>
    <dgm:cxn modelId="{F25FDAA7-DB97-4B70-AEAE-436256FC5BB6}" type="presParOf" srcId="{0784EB82-F36A-41AD-A127-C104F76C6B35}" destId="{91788AA9-88C1-4E69-98AE-D0D985DA734A}" srcOrd="0" destOrd="0" presId="urn:microsoft.com/office/officeart/2008/layout/LinedList"/>
    <dgm:cxn modelId="{02B1A033-6464-4855-833B-FC476BF04E30}" type="presParOf" srcId="{0784EB82-F36A-41AD-A127-C104F76C6B35}" destId="{71BE2E28-3934-4DAB-8A28-4AAC2833EC30}" srcOrd="1" destOrd="0" presId="urn:microsoft.com/office/officeart/2008/layout/LinedList"/>
    <dgm:cxn modelId="{3FB00FA8-A5F2-4DA1-9655-768CED63B7D4}" type="presParOf" srcId="{FFD0EB83-AB43-4CA3-B4DD-D3C8532120F5}" destId="{C6F6D6DF-D9E8-4679-BCA1-AABC3704D519}" srcOrd="10" destOrd="0" presId="urn:microsoft.com/office/officeart/2008/layout/LinedList"/>
    <dgm:cxn modelId="{EFB68DB6-D46F-41DA-B248-A754FC3E6CFD}" type="presParOf" srcId="{FFD0EB83-AB43-4CA3-B4DD-D3C8532120F5}" destId="{451E8F78-39E2-48D7-94B8-935DDD6A4C5A}" srcOrd="11" destOrd="0" presId="urn:microsoft.com/office/officeart/2008/layout/LinedList"/>
    <dgm:cxn modelId="{37D43CD4-3D08-48B7-8BC2-8C4DAF736F24}" type="presParOf" srcId="{451E8F78-39E2-48D7-94B8-935DDD6A4C5A}" destId="{673F8182-61DC-43E9-A781-7BA954FD7650}" srcOrd="0" destOrd="0" presId="urn:microsoft.com/office/officeart/2008/layout/LinedList"/>
    <dgm:cxn modelId="{2BD25372-472C-4A46-BC01-8216240C2613}" type="presParOf" srcId="{451E8F78-39E2-48D7-94B8-935DDD6A4C5A}" destId="{91381E95-E68A-4C22-B2F9-2C030903A0C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27E129-35EF-4D6C-A5C9-0CE93822DE5F}">
      <dsp:nvSpPr>
        <dsp:cNvPr id="0" name=""/>
        <dsp:cNvSpPr/>
      </dsp:nvSpPr>
      <dsp:spPr>
        <a:xfrm>
          <a:off x="0" y="641"/>
          <a:ext cx="6483096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A787BC-89CB-4719-8136-F35D96AE578B}">
      <dsp:nvSpPr>
        <dsp:cNvPr id="0" name=""/>
        <dsp:cNvSpPr/>
      </dsp:nvSpPr>
      <dsp:spPr>
        <a:xfrm>
          <a:off x="0" y="111908"/>
          <a:ext cx="6483096" cy="750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Beş yaşındaki erkek çocuk, </a:t>
          </a:r>
          <a:r>
            <a:rPr lang="tr-TR" sz="1800" kern="1200" dirty="0" err="1"/>
            <a:t>klorpirifos</a:t>
          </a:r>
          <a:r>
            <a:rPr lang="tr-TR" sz="1800" kern="1200" dirty="0"/>
            <a:t> alımından yaklaşık 13 saat sonra pediatrik acil servise getirildi</a:t>
          </a:r>
          <a:r>
            <a:rPr lang="tr-TR" sz="1500" kern="1200" dirty="0"/>
            <a:t>.</a:t>
          </a:r>
          <a:endParaRPr lang="en-US" sz="1500" kern="1200" dirty="0"/>
        </a:p>
      </dsp:txBody>
      <dsp:txXfrm>
        <a:off x="0" y="111908"/>
        <a:ext cx="6483096" cy="750885"/>
      </dsp:txXfrm>
    </dsp:sp>
    <dsp:sp modelId="{EABD7CAE-F42A-4AE1-A4A9-6420AD9BD8AF}">
      <dsp:nvSpPr>
        <dsp:cNvPr id="0" name=""/>
        <dsp:cNvSpPr/>
      </dsp:nvSpPr>
      <dsp:spPr>
        <a:xfrm>
          <a:off x="0" y="751527"/>
          <a:ext cx="6483096" cy="0"/>
        </a:xfrm>
        <a:prstGeom prst="line">
          <a:avLst/>
        </a:prstGeom>
        <a:gradFill rotWithShape="0">
          <a:gsLst>
            <a:gs pos="0">
              <a:schemeClr val="accent2">
                <a:hueOff val="-139687"/>
                <a:satOff val="-1610"/>
                <a:lumOff val="36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39687"/>
                <a:satOff val="-1610"/>
                <a:lumOff val="36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39687"/>
                <a:satOff val="-1610"/>
                <a:lumOff val="36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139687"/>
              <a:satOff val="-1610"/>
              <a:lumOff val="36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71D752-54A5-4FFA-A58C-48647B0A91DD}">
      <dsp:nvSpPr>
        <dsp:cNvPr id="0" name=""/>
        <dsp:cNvSpPr/>
      </dsp:nvSpPr>
      <dsp:spPr>
        <a:xfrm>
          <a:off x="0" y="751527"/>
          <a:ext cx="6483096" cy="750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Başvuru sırasında vücut sıcaklığı 38.3°C idi. </a:t>
          </a:r>
          <a:endParaRPr lang="en-US" sz="1800" kern="1200" dirty="0"/>
        </a:p>
      </dsp:txBody>
      <dsp:txXfrm>
        <a:off x="0" y="751527"/>
        <a:ext cx="6483096" cy="750885"/>
      </dsp:txXfrm>
    </dsp:sp>
    <dsp:sp modelId="{34DEC396-6041-4BE2-8958-BA72DFF4BDEE}">
      <dsp:nvSpPr>
        <dsp:cNvPr id="0" name=""/>
        <dsp:cNvSpPr/>
      </dsp:nvSpPr>
      <dsp:spPr>
        <a:xfrm>
          <a:off x="0" y="1502413"/>
          <a:ext cx="6483096" cy="0"/>
        </a:xfrm>
        <a:prstGeom prst="line">
          <a:avLst/>
        </a:prstGeom>
        <a:gradFill rotWithShape="0">
          <a:gsLst>
            <a:gs pos="0">
              <a:schemeClr val="accent2">
                <a:hueOff val="-279374"/>
                <a:satOff val="-3219"/>
                <a:lumOff val="72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279374"/>
                <a:satOff val="-3219"/>
                <a:lumOff val="72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279374"/>
                <a:satOff val="-3219"/>
                <a:lumOff val="72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279374"/>
              <a:satOff val="-3219"/>
              <a:lumOff val="72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5793C5-FE34-4CB0-AF6B-C18936D22EE9}">
      <dsp:nvSpPr>
        <dsp:cNvPr id="0" name=""/>
        <dsp:cNvSpPr/>
      </dsp:nvSpPr>
      <dsp:spPr>
        <a:xfrm>
          <a:off x="0" y="1502413"/>
          <a:ext cx="6483096" cy="750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Glasgow Koma Skoru 3 olarak değerlendirildi. </a:t>
          </a:r>
          <a:endParaRPr lang="en-US" sz="1800" kern="1200" dirty="0"/>
        </a:p>
      </dsp:txBody>
      <dsp:txXfrm>
        <a:off x="0" y="1502413"/>
        <a:ext cx="6483096" cy="750885"/>
      </dsp:txXfrm>
    </dsp:sp>
    <dsp:sp modelId="{3193C97C-2F20-4E75-90B6-AD187A71E595}">
      <dsp:nvSpPr>
        <dsp:cNvPr id="0" name=""/>
        <dsp:cNvSpPr/>
      </dsp:nvSpPr>
      <dsp:spPr>
        <a:xfrm>
          <a:off x="0" y="2253298"/>
          <a:ext cx="6483096" cy="0"/>
        </a:xfrm>
        <a:prstGeom prst="line">
          <a:avLst/>
        </a:prstGeom>
        <a:gradFill rotWithShape="0">
          <a:gsLst>
            <a:gs pos="0">
              <a:schemeClr val="accent2">
                <a:hueOff val="-419062"/>
                <a:satOff val="-4829"/>
                <a:lumOff val="1079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419062"/>
                <a:satOff val="-4829"/>
                <a:lumOff val="1079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419062"/>
                <a:satOff val="-4829"/>
                <a:lumOff val="1079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419062"/>
              <a:satOff val="-4829"/>
              <a:lumOff val="107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E41700-E6A2-47C3-83A0-BCA9C4FA7ACF}">
      <dsp:nvSpPr>
        <dsp:cNvPr id="0" name=""/>
        <dsp:cNvSpPr/>
      </dsp:nvSpPr>
      <dsp:spPr>
        <a:xfrm>
          <a:off x="0" y="2253298"/>
          <a:ext cx="6483096" cy="750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Nabız dakikada 180, kan basıncı 120/80 mmHg ve rastgele kan şekeri 14 mg/</a:t>
          </a:r>
          <a:r>
            <a:rPr lang="tr-TR" sz="1800" kern="1200" dirty="0" err="1"/>
            <a:t>dL</a:t>
          </a:r>
          <a:r>
            <a:rPr lang="tr-TR" sz="1800" kern="1200" dirty="0"/>
            <a:t> olarak ölçüldü. </a:t>
          </a:r>
          <a:endParaRPr lang="en-US" sz="1800" kern="1200" dirty="0"/>
        </a:p>
      </dsp:txBody>
      <dsp:txXfrm>
        <a:off x="0" y="2253298"/>
        <a:ext cx="6483096" cy="750885"/>
      </dsp:txXfrm>
    </dsp:sp>
    <dsp:sp modelId="{79FCB6B8-0124-451E-82B7-4EB7F82AFE46}">
      <dsp:nvSpPr>
        <dsp:cNvPr id="0" name=""/>
        <dsp:cNvSpPr/>
      </dsp:nvSpPr>
      <dsp:spPr>
        <a:xfrm>
          <a:off x="0" y="3004184"/>
          <a:ext cx="6483096" cy="0"/>
        </a:xfrm>
        <a:prstGeom prst="line">
          <a:avLst/>
        </a:prstGeom>
        <a:gradFill rotWithShape="0">
          <a:gsLst>
            <a:gs pos="0">
              <a:schemeClr val="accent2">
                <a:hueOff val="-558749"/>
                <a:satOff val="-6439"/>
                <a:lumOff val="1439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558749"/>
                <a:satOff val="-6439"/>
                <a:lumOff val="1439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558749"/>
                <a:satOff val="-6439"/>
                <a:lumOff val="1439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558749"/>
              <a:satOff val="-6439"/>
              <a:lumOff val="14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230AF0-6BB5-42F2-A199-5A3C1AFB0E4E}">
      <dsp:nvSpPr>
        <dsp:cNvPr id="0" name=""/>
        <dsp:cNvSpPr/>
      </dsp:nvSpPr>
      <dsp:spPr>
        <a:xfrm>
          <a:off x="0" y="3004184"/>
          <a:ext cx="6483096" cy="750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Hasta </a:t>
          </a:r>
          <a:r>
            <a:rPr lang="tr-TR" sz="1800" kern="1200" dirty="0" err="1"/>
            <a:t>dispneik</a:t>
          </a:r>
          <a:r>
            <a:rPr lang="tr-TR" sz="1800" kern="1200" dirty="0"/>
            <a:t> ve </a:t>
          </a:r>
          <a:r>
            <a:rPr lang="tr-TR" sz="1800" kern="1200" dirty="0" err="1"/>
            <a:t>takipneikti</a:t>
          </a:r>
          <a:r>
            <a:rPr lang="tr-TR" sz="1800" kern="1200" dirty="0"/>
            <a:t>; solunum sayısı dakikada 48 ölçüldü ve iç çekme tarzı solunumlar gözlendi. </a:t>
          </a:r>
          <a:endParaRPr lang="en-US" sz="1800" kern="1200" dirty="0"/>
        </a:p>
      </dsp:txBody>
      <dsp:txXfrm>
        <a:off x="0" y="3004184"/>
        <a:ext cx="6483096" cy="750885"/>
      </dsp:txXfrm>
    </dsp:sp>
    <dsp:sp modelId="{5B3862F4-D66D-4CD6-967D-4C53B9969ED9}">
      <dsp:nvSpPr>
        <dsp:cNvPr id="0" name=""/>
        <dsp:cNvSpPr/>
      </dsp:nvSpPr>
      <dsp:spPr>
        <a:xfrm>
          <a:off x="0" y="3755069"/>
          <a:ext cx="6483096" cy="0"/>
        </a:xfrm>
        <a:prstGeom prst="line">
          <a:avLst/>
        </a:prstGeom>
        <a:gradFill rotWithShape="0">
          <a:gsLst>
            <a:gs pos="0">
              <a:schemeClr val="accent2">
                <a:hueOff val="-698436"/>
                <a:satOff val="-8048"/>
                <a:lumOff val="1799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698436"/>
                <a:satOff val="-8048"/>
                <a:lumOff val="1799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698436"/>
                <a:satOff val="-8048"/>
                <a:lumOff val="1799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698436"/>
              <a:satOff val="-8048"/>
              <a:lumOff val="17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C6BAB0-B596-43B1-ADF8-1750785E7515}">
      <dsp:nvSpPr>
        <dsp:cNvPr id="0" name=""/>
        <dsp:cNvSpPr/>
      </dsp:nvSpPr>
      <dsp:spPr>
        <a:xfrm>
          <a:off x="0" y="3755069"/>
          <a:ext cx="6483096" cy="750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Oksijen satürasyonu %88 idi ve akciğer </a:t>
          </a:r>
          <a:r>
            <a:rPr lang="tr-TR" sz="1800" kern="1200" dirty="0" err="1"/>
            <a:t>oskültasyonunda</a:t>
          </a:r>
          <a:r>
            <a:rPr lang="tr-TR" sz="1800" kern="1200" dirty="0"/>
            <a:t> yaygın </a:t>
          </a:r>
          <a:r>
            <a:rPr lang="tr-TR" sz="1800" kern="1200" dirty="0" err="1"/>
            <a:t>ralleri</a:t>
          </a:r>
          <a:r>
            <a:rPr lang="tr-TR" sz="1800" kern="1200" dirty="0"/>
            <a:t> mevcuttu. </a:t>
          </a:r>
          <a:endParaRPr lang="en-US" sz="1800" kern="1200" dirty="0"/>
        </a:p>
      </dsp:txBody>
      <dsp:txXfrm>
        <a:off x="0" y="3755069"/>
        <a:ext cx="6483096" cy="750885"/>
      </dsp:txXfrm>
    </dsp:sp>
    <dsp:sp modelId="{5FCAE8C4-9DA6-43CD-BA17-662EB162099D}">
      <dsp:nvSpPr>
        <dsp:cNvPr id="0" name=""/>
        <dsp:cNvSpPr/>
      </dsp:nvSpPr>
      <dsp:spPr>
        <a:xfrm>
          <a:off x="0" y="4505955"/>
          <a:ext cx="6483096" cy="0"/>
        </a:xfrm>
        <a:prstGeom prst="line">
          <a:avLst/>
        </a:prstGeom>
        <a:gradFill rotWithShape="0">
          <a:gsLst>
            <a:gs pos="0">
              <a:schemeClr val="accent2">
                <a:hueOff val="-838123"/>
                <a:satOff val="-9658"/>
                <a:lumOff val="2159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838123"/>
                <a:satOff val="-9658"/>
                <a:lumOff val="2159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838123"/>
                <a:satOff val="-9658"/>
                <a:lumOff val="2159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838123"/>
              <a:satOff val="-9658"/>
              <a:lumOff val="21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C1BFC7-4026-4962-AD8C-76828D1BAC18}">
      <dsp:nvSpPr>
        <dsp:cNvPr id="0" name=""/>
        <dsp:cNvSpPr/>
      </dsp:nvSpPr>
      <dsp:spPr>
        <a:xfrm>
          <a:off x="0" y="4505955"/>
          <a:ext cx="6483096" cy="750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 err="1"/>
            <a:t>Pupiller</a:t>
          </a:r>
          <a:r>
            <a:rPr lang="tr-TR" sz="1800" kern="1200" dirty="0"/>
            <a:t> </a:t>
          </a:r>
          <a:r>
            <a:rPr lang="tr-TR" sz="1800" kern="1200" dirty="0" err="1"/>
            <a:t>pinpoint</a:t>
          </a:r>
          <a:r>
            <a:rPr lang="tr-TR" sz="1800" kern="1200" dirty="0"/>
            <a:t> görünümdeydi ve tüm ekstremitelerde hipotoni mevcuttu.</a:t>
          </a:r>
          <a:endParaRPr lang="en-US" sz="1800" kern="1200" dirty="0"/>
        </a:p>
      </dsp:txBody>
      <dsp:txXfrm>
        <a:off x="0" y="4505955"/>
        <a:ext cx="6483096" cy="7508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E683B6-1EA6-4E67-AFE9-7058D6105E25}">
      <dsp:nvSpPr>
        <dsp:cNvPr id="0" name=""/>
        <dsp:cNvSpPr/>
      </dsp:nvSpPr>
      <dsp:spPr>
        <a:xfrm>
          <a:off x="0" y="566"/>
          <a:ext cx="5913437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14E7C7-5780-4625-9CF0-04FCC4BE0587}">
      <dsp:nvSpPr>
        <dsp:cNvPr id="0" name=""/>
        <dsp:cNvSpPr/>
      </dsp:nvSpPr>
      <dsp:spPr>
        <a:xfrm>
          <a:off x="0" y="566"/>
          <a:ext cx="5913437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Laboratuvar incelemelerinde sodyum düzeyi 138 </a:t>
          </a:r>
          <a:r>
            <a:rPr lang="tr-TR" sz="1800" kern="1200" dirty="0" err="1"/>
            <a:t>mEq</a:t>
          </a:r>
          <a:r>
            <a:rPr lang="tr-TR" sz="1800" kern="1200" dirty="0"/>
            <a:t>/L, potasyum düzeyi 3.3 </a:t>
          </a:r>
          <a:r>
            <a:rPr lang="tr-TR" sz="1800" kern="1200" dirty="0" err="1"/>
            <a:t>mEq</a:t>
          </a:r>
          <a:r>
            <a:rPr lang="tr-TR" sz="1800" kern="1200" dirty="0"/>
            <a:t>/L, bikarbonat düzeyi 18 </a:t>
          </a:r>
          <a:r>
            <a:rPr lang="tr-TR" sz="1800" kern="1200" dirty="0" err="1"/>
            <a:t>mEq</a:t>
          </a:r>
          <a:r>
            <a:rPr lang="tr-TR" sz="1800" kern="1200" dirty="0"/>
            <a:t>/L olarak bulundu. </a:t>
          </a:r>
          <a:endParaRPr lang="en-US" sz="1800" kern="1200" dirty="0"/>
        </a:p>
      </dsp:txBody>
      <dsp:txXfrm>
        <a:off x="0" y="566"/>
        <a:ext cx="5913437" cy="927191"/>
      </dsp:txXfrm>
    </dsp:sp>
    <dsp:sp modelId="{649436DB-99AB-48CF-8111-783B2A5071E7}">
      <dsp:nvSpPr>
        <dsp:cNvPr id="0" name=""/>
        <dsp:cNvSpPr/>
      </dsp:nvSpPr>
      <dsp:spPr>
        <a:xfrm>
          <a:off x="0" y="927757"/>
          <a:ext cx="5913437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FC9C1F-926F-4B15-BC9E-72EE1B5EACFE}">
      <dsp:nvSpPr>
        <dsp:cNvPr id="0" name=""/>
        <dsp:cNvSpPr/>
      </dsp:nvSpPr>
      <dsp:spPr>
        <a:xfrm>
          <a:off x="0" y="927757"/>
          <a:ext cx="5913437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Kreatinin düzeyi yüksek saptanırken, lökosit sayısı 25.500/mm³ idi ve nötrofili mevcuttu. Lenfosit düzeyi düşük bulundu. </a:t>
          </a:r>
          <a:endParaRPr lang="en-US" sz="1800" kern="1200" dirty="0"/>
        </a:p>
      </dsp:txBody>
      <dsp:txXfrm>
        <a:off x="0" y="927757"/>
        <a:ext cx="5913437" cy="927191"/>
      </dsp:txXfrm>
    </dsp:sp>
    <dsp:sp modelId="{92E5F4E2-0A35-4814-8B65-0483E8BC1D39}">
      <dsp:nvSpPr>
        <dsp:cNvPr id="0" name=""/>
        <dsp:cNvSpPr/>
      </dsp:nvSpPr>
      <dsp:spPr>
        <a:xfrm>
          <a:off x="0" y="1854948"/>
          <a:ext cx="5913437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213F7F-BA56-4DA0-BEC8-96A1FAD35366}">
      <dsp:nvSpPr>
        <dsp:cNvPr id="0" name=""/>
        <dsp:cNvSpPr/>
      </dsp:nvSpPr>
      <dsp:spPr>
        <a:xfrm>
          <a:off x="0" y="1854948"/>
          <a:ext cx="5913437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Hastaya ağır organofosfat zehirlenmesi ve aspirasyon pnömonisi tanısı konuldu. </a:t>
          </a:r>
          <a:endParaRPr lang="en-US" sz="1800" kern="1200"/>
        </a:p>
      </dsp:txBody>
      <dsp:txXfrm>
        <a:off x="0" y="1854948"/>
        <a:ext cx="5913437" cy="927191"/>
      </dsp:txXfrm>
    </dsp:sp>
    <dsp:sp modelId="{09DCB731-1F64-41BD-BB2D-D3BF7B80F70E}">
      <dsp:nvSpPr>
        <dsp:cNvPr id="0" name=""/>
        <dsp:cNvSpPr/>
      </dsp:nvSpPr>
      <dsp:spPr>
        <a:xfrm>
          <a:off x="0" y="2782139"/>
          <a:ext cx="5913437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B3CE8D-1E4E-4BB5-922A-66079F6CB69A}">
      <dsp:nvSpPr>
        <dsp:cNvPr id="0" name=""/>
        <dsp:cNvSpPr/>
      </dsp:nvSpPr>
      <dsp:spPr>
        <a:xfrm>
          <a:off x="0" y="2782139"/>
          <a:ext cx="5913437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Noninvaziv ventilasyon amacıyla </a:t>
          </a:r>
          <a:r>
            <a:rPr lang="tr-TR" sz="1800" kern="1200" dirty="0" err="1"/>
            <a:t>bubble</a:t>
          </a:r>
          <a:r>
            <a:rPr lang="tr-TR" sz="1800" kern="1200" dirty="0"/>
            <a:t> </a:t>
          </a:r>
          <a:r>
            <a:rPr lang="tr-TR" sz="1800" kern="1200" dirty="0" err="1"/>
            <a:t>continuous</a:t>
          </a:r>
          <a:r>
            <a:rPr lang="tr-TR" sz="1800" kern="1200" dirty="0"/>
            <a:t> </a:t>
          </a:r>
          <a:r>
            <a:rPr lang="tr-TR" sz="1800" kern="1200" dirty="0" err="1"/>
            <a:t>positive</a:t>
          </a:r>
          <a:r>
            <a:rPr lang="tr-TR" sz="1800" kern="1200" dirty="0"/>
            <a:t> </a:t>
          </a:r>
          <a:r>
            <a:rPr lang="tr-TR" sz="1800" kern="1200" dirty="0" err="1"/>
            <a:t>airway</a:t>
          </a:r>
          <a:r>
            <a:rPr lang="tr-TR" sz="1800" kern="1200" dirty="0"/>
            <a:t> </a:t>
          </a:r>
          <a:r>
            <a:rPr lang="tr-TR" sz="1800" kern="1200" dirty="0" err="1"/>
            <a:t>pressure</a:t>
          </a:r>
          <a:r>
            <a:rPr lang="tr-TR" sz="1800" kern="1200" dirty="0"/>
            <a:t> (b-CPAP) uygulandı ve oksijen satürasyonu %99–100 seviyelerine yükseldi. </a:t>
          </a:r>
          <a:endParaRPr lang="en-US" sz="1800" kern="1200" dirty="0"/>
        </a:p>
      </dsp:txBody>
      <dsp:txXfrm>
        <a:off x="0" y="2782139"/>
        <a:ext cx="5913437" cy="927191"/>
      </dsp:txXfrm>
    </dsp:sp>
    <dsp:sp modelId="{BE1D442A-C280-49DA-AD76-62E18752F057}">
      <dsp:nvSpPr>
        <dsp:cNvPr id="0" name=""/>
        <dsp:cNvSpPr/>
      </dsp:nvSpPr>
      <dsp:spPr>
        <a:xfrm>
          <a:off x="0" y="3709330"/>
          <a:ext cx="5913437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9E02FD-EE3F-4318-8A91-F890A8175107}">
      <dsp:nvSpPr>
        <dsp:cNvPr id="0" name=""/>
        <dsp:cNvSpPr/>
      </dsp:nvSpPr>
      <dsp:spPr>
        <a:xfrm>
          <a:off x="0" y="3709330"/>
          <a:ext cx="5913437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Hipoglisemi dekstroz bolusu ile düzeltildi. Taşikardi için 20 mL/kg izotonik salin uygulandı. </a:t>
          </a:r>
          <a:endParaRPr lang="en-US" sz="1800" kern="1200"/>
        </a:p>
      </dsp:txBody>
      <dsp:txXfrm>
        <a:off x="0" y="3709330"/>
        <a:ext cx="5913437" cy="9271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A006F8-67F3-4C45-B311-73DE12819E31}">
      <dsp:nvSpPr>
        <dsp:cNvPr id="0" name=""/>
        <dsp:cNvSpPr/>
      </dsp:nvSpPr>
      <dsp:spPr>
        <a:xfrm>
          <a:off x="0" y="2584"/>
          <a:ext cx="5925566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256F06-D34F-4053-9045-016D13920DFD}">
      <dsp:nvSpPr>
        <dsp:cNvPr id="0" name=""/>
        <dsp:cNvSpPr/>
      </dsp:nvSpPr>
      <dsp:spPr>
        <a:xfrm>
          <a:off x="0" y="2584"/>
          <a:ext cx="5925566" cy="8814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İntravenöz deksametazon, </a:t>
          </a:r>
          <a:r>
            <a:rPr lang="tr-TR" sz="1800" kern="1200" dirty="0" err="1"/>
            <a:t>mannitol</a:t>
          </a:r>
          <a:r>
            <a:rPr lang="tr-TR" sz="1800" kern="1200" dirty="0"/>
            <a:t> ve 0.02 mg/kg/doz intravenöz atropin uygulandı. Aspirasyon pnömonisi için </a:t>
          </a:r>
          <a:r>
            <a:rPr lang="tr-TR" sz="1800" kern="1200" dirty="0" err="1"/>
            <a:t>ıv</a:t>
          </a:r>
          <a:r>
            <a:rPr lang="tr-TR" sz="1800" kern="1200" dirty="0"/>
            <a:t> antibiyotik tedavisi başlandı. </a:t>
          </a:r>
          <a:endParaRPr lang="en-US" sz="1800" kern="1200" dirty="0"/>
        </a:p>
      </dsp:txBody>
      <dsp:txXfrm>
        <a:off x="0" y="2584"/>
        <a:ext cx="5925566" cy="881481"/>
      </dsp:txXfrm>
    </dsp:sp>
    <dsp:sp modelId="{D07FDEF1-4D28-4C11-99AF-F6FCF656DAD9}">
      <dsp:nvSpPr>
        <dsp:cNvPr id="0" name=""/>
        <dsp:cNvSpPr/>
      </dsp:nvSpPr>
      <dsp:spPr>
        <a:xfrm>
          <a:off x="0" y="884066"/>
          <a:ext cx="5925566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16B6D2-2777-4CF3-9CBF-0253AAD44182}">
      <dsp:nvSpPr>
        <dsp:cNvPr id="0" name=""/>
        <dsp:cNvSpPr/>
      </dsp:nvSpPr>
      <dsp:spPr>
        <a:xfrm>
          <a:off x="0" y="884066"/>
          <a:ext cx="5925566" cy="8814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 err="1"/>
            <a:t>Pralidoksim</a:t>
          </a:r>
          <a:r>
            <a:rPr lang="tr-TR" sz="1800" kern="1200" dirty="0"/>
            <a:t>, mevcut olmadığı için uygulanamadı. </a:t>
          </a:r>
          <a:endParaRPr lang="en-US" sz="1800" kern="1200" dirty="0"/>
        </a:p>
      </dsp:txBody>
      <dsp:txXfrm>
        <a:off x="0" y="884066"/>
        <a:ext cx="5925566" cy="881481"/>
      </dsp:txXfrm>
    </dsp:sp>
    <dsp:sp modelId="{AE6846B6-839A-432E-8599-66FB31AA6588}">
      <dsp:nvSpPr>
        <dsp:cNvPr id="0" name=""/>
        <dsp:cNvSpPr/>
      </dsp:nvSpPr>
      <dsp:spPr>
        <a:xfrm>
          <a:off x="0" y="1765547"/>
          <a:ext cx="5925566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17E969-D581-487B-996B-AC7FCB92FA3D}">
      <dsp:nvSpPr>
        <dsp:cNvPr id="0" name=""/>
        <dsp:cNvSpPr/>
      </dsp:nvSpPr>
      <dsp:spPr>
        <a:xfrm>
          <a:off x="0" y="1765547"/>
          <a:ext cx="5925566" cy="8814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Başvurudan sonraki ilk 3 saat içinde hastaya 500 </a:t>
          </a:r>
          <a:r>
            <a:rPr lang="tr-TR" sz="1800" kern="1200" dirty="0" err="1"/>
            <a:t>mL</a:t>
          </a:r>
          <a:r>
            <a:rPr lang="tr-TR" sz="1800" kern="1200" dirty="0"/>
            <a:t> taze tam kan ile değişim transfüzyonu yapıldı. </a:t>
          </a:r>
          <a:endParaRPr lang="en-US" sz="1800" kern="1200" dirty="0"/>
        </a:p>
      </dsp:txBody>
      <dsp:txXfrm>
        <a:off x="0" y="1765547"/>
        <a:ext cx="5925566" cy="881481"/>
      </dsp:txXfrm>
    </dsp:sp>
    <dsp:sp modelId="{B4FA1B95-6272-4CE5-9625-B28D4C37A72B}">
      <dsp:nvSpPr>
        <dsp:cNvPr id="0" name=""/>
        <dsp:cNvSpPr/>
      </dsp:nvSpPr>
      <dsp:spPr>
        <a:xfrm>
          <a:off x="0" y="2647028"/>
          <a:ext cx="5925566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18E503-3230-416E-A40C-E647A84190BD}">
      <dsp:nvSpPr>
        <dsp:cNvPr id="0" name=""/>
        <dsp:cNvSpPr/>
      </dsp:nvSpPr>
      <dsp:spPr>
        <a:xfrm>
          <a:off x="0" y="2647029"/>
          <a:ext cx="5925566" cy="8814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İlk değişim transfüzyonu sonrası Glasgow Koma Skoru 9/15’e yükseldi. </a:t>
          </a:r>
          <a:endParaRPr lang="en-US" sz="1800" kern="1200" dirty="0"/>
        </a:p>
      </dsp:txBody>
      <dsp:txXfrm>
        <a:off x="0" y="2647029"/>
        <a:ext cx="5925566" cy="881481"/>
      </dsp:txXfrm>
    </dsp:sp>
    <dsp:sp modelId="{7503CC67-9D0A-4F0D-9C41-D92EDF88EF3E}">
      <dsp:nvSpPr>
        <dsp:cNvPr id="0" name=""/>
        <dsp:cNvSpPr/>
      </dsp:nvSpPr>
      <dsp:spPr>
        <a:xfrm>
          <a:off x="0" y="3528510"/>
          <a:ext cx="5925566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E1C1EB-CC3B-4780-8F78-B56368AC80BB}">
      <dsp:nvSpPr>
        <dsp:cNvPr id="0" name=""/>
        <dsp:cNvSpPr/>
      </dsp:nvSpPr>
      <dsp:spPr>
        <a:xfrm>
          <a:off x="0" y="3528510"/>
          <a:ext cx="5925566" cy="8814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Ancak kalp hızında belirgin artış gelişmesi nedeniyle atropin tedavisi ilk dozdan sonra kesildi. </a:t>
          </a:r>
          <a:endParaRPr lang="en-US" sz="1800" kern="1200" dirty="0"/>
        </a:p>
      </dsp:txBody>
      <dsp:txXfrm>
        <a:off x="0" y="3528510"/>
        <a:ext cx="5925566" cy="881481"/>
      </dsp:txXfrm>
    </dsp:sp>
    <dsp:sp modelId="{37F6B50C-C0BE-4E05-A921-51D72E1593F3}">
      <dsp:nvSpPr>
        <dsp:cNvPr id="0" name=""/>
        <dsp:cNvSpPr/>
      </dsp:nvSpPr>
      <dsp:spPr>
        <a:xfrm>
          <a:off x="0" y="4409991"/>
          <a:ext cx="5925566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95C46E-A585-467F-8D46-E3CED29510B7}">
      <dsp:nvSpPr>
        <dsp:cNvPr id="0" name=""/>
        <dsp:cNvSpPr/>
      </dsp:nvSpPr>
      <dsp:spPr>
        <a:xfrm>
          <a:off x="0" y="4409991"/>
          <a:ext cx="5925566" cy="8814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İlk 15 saat boyunca kan şekeri değerleri 41–259 mg/</a:t>
          </a:r>
          <a:r>
            <a:rPr lang="tr-TR" sz="1800" kern="1200" dirty="0" err="1"/>
            <a:t>dL</a:t>
          </a:r>
          <a:r>
            <a:rPr lang="tr-TR" sz="1800" kern="1200" dirty="0"/>
            <a:t> arasında dalgalandı ve sonrasında normale döndü.</a:t>
          </a:r>
          <a:endParaRPr lang="en-US" sz="1800" kern="1200" dirty="0"/>
        </a:p>
      </dsp:txBody>
      <dsp:txXfrm>
        <a:off x="0" y="4409991"/>
        <a:ext cx="5925566" cy="8814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C7593E-882E-4FE9-8D2F-EE04DE47E633}">
      <dsp:nvSpPr>
        <dsp:cNvPr id="0" name=""/>
        <dsp:cNvSpPr/>
      </dsp:nvSpPr>
      <dsp:spPr>
        <a:xfrm>
          <a:off x="0" y="2781"/>
          <a:ext cx="6740659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1A7912-FD6F-43A8-9189-C84C6AFA83CC}">
      <dsp:nvSpPr>
        <dsp:cNvPr id="0" name=""/>
        <dsp:cNvSpPr/>
      </dsp:nvSpPr>
      <dsp:spPr>
        <a:xfrm>
          <a:off x="0" y="2781"/>
          <a:ext cx="6740659" cy="948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Yatışın ikinci gününde hastada hipotansiyon ve </a:t>
          </a:r>
          <a:r>
            <a:rPr lang="tr-TR" sz="1800" kern="1200" dirty="0" err="1"/>
            <a:t>filiform</a:t>
          </a:r>
          <a:r>
            <a:rPr lang="tr-TR" sz="1800" kern="1200" dirty="0"/>
            <a:t> nabız gelişti. Bunun üzerine ek sıvı </a:t>
          </a:r>
          <a:r>
            <a:rPr lang="tr-TR" sz="1800" kern="1200" dirty="0" err="1"/>
            <a:t>bolusu</a:t>
          </a:r>
          <a:r>
            <a:rPr lang="tr-TR" sz="1800" kern="1200" dirty="0"/>
            <a:t> verildi, dopamin infüzyonu başlandı. </a:t>
          </a:r>
          <a:r>
            <a:rPr lang="tr-TR" sz="1800" kern="1200" dirty="0" err="1"/>
            <a:t>Mannitol</a:t>
          </a:r>
          <a:r>
            <a:rPr lang="tr-TR" sz="1800" kern="1200" dirty="0"/>
            <a:t> tedavisi kesildi.</a:t>
          </a:r>
        </a:p>
      </dsp:txBody>
      <dsp:txXfrm>
        <a:off x="0" y="2781"/>
        <a:ext cx="6740659" cy="948524"/>
      </dsp:txXfrm>
    </dsp:sp>
    <dsp:sp modelId="{7562D6A3-9951-4105-87D0-E6392DC2F354}">
      <dsp:nvSpPr>
        <dsp:cNvPr id="0" name=""/>
        <dsp:cNvSpPr/>
      </dsp:nvSpPr>
      <dsp:spPr>
        <a:xfrm>
          <a:off x="0" y="951306"/>
          <a:ext cx="6740659" cy="0"/>
        </a:xfrm>
        <a:prstGeom prst="line">
          <a:avLst/>
        </a:prstGeom>
        <a:gradFill rotWithShape="0">
          <a:gsLst>
            <a:gs pos="0">
              <a:schemeClr val="accent2">
                <a:hueOff val="-167625"/>
                <a:satOff val="-1932"/>
                <a:lumOff val="432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67625"/>
                <a:satOff val="-1932"/>
                <a:lumOff val="432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67625"/>
                <a:satOff val="-1932"/>
                <a:lumOff val="432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167625"/>
              <a:satOff val="-1932"/>
              <a:lumOff val="43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B34E73-0C01-46D6-A2B6-F0D8E5F0807E}">
      <dsp:nvSpPr>
        <dsp:cNvPr id="0" name=""/>
        <dsp:cNvSpPr/>
      </dsp:nvSpPr>
      <dsp:spPr>
        <a:xfrm>
          <a:off x="0" y="936338"/>
          <a:ext cx="6740659" cy="948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Hastaya ikinci kez 500 </a:t>
          </a:r>
          <a:r>
            <a:rPr lang="tr-TR" sz="1800" kern="1200" dirty="0" err="1"/>
            <a:t>mL</a:t>
          </a:r>
          <a:r>
            <a:rPr lang="tr-TR" sz="1800" kern="1200" dirty="0"/>
            <a:t> taze tam kan değişim transfüzyonu uygulandı.</a:t>
          </a:r>
        </a:p>
      </dsp:txBody>
      <dsp:txXfrm>
        <a:off x="0" y="936338"/>
        <a:ext cx="6740659" cy="948524"/>
      </dsp:txXfrm>
    </dsp:sp>
    <dsp:sp modelId="{13B8C58E-E59E-4CC5-93B6-719CFDAD9771}">
      <dsp:nvSpPr>
        <dsp:cNvPr id="0" name=""/>
        <dsp:cNvSpPr/>
      </dsp:nvSpPr>
      <dsp:spPr>
        <a:xfrm>
          <a:off x="0" y="1899830"/>
          <a:ext cx="6740659" cy="0"/>
        </a:xfrm>
        <a:prstGeom prst="line">
          <a:avLst/>
        </a:prstGeom>
        <a:gradFill rotWithShape="0">
          <a:gsLst>
            <a:gs pos="0">
              <a:schemeClr val="accent2">
                <a:hueOff val="-335249"/>
                <a:satOff val="-3863"/>
                <a:lumOff val="864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5249"/>
                <a:satOff val="-3863"/>
                <a:lumOff val="864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5249"/>
                <a:satOff val="-3863"/>
                <a:lumOff val="864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335249"/>
              <a:satOff val="-3863"/>
              <a:lumOff val="86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4E9160-5419-4F6E-B3BA-4B60AA8B2DE7}">
      <dsp:nvSpPr>
        <dsp:cNvPr id="0" name=""/>
        <dsp:cNvSpPr/>
      </dsp:nvSpPr>
      <dsp:spPr>
        <a:xfrm>
          <a:off x="0" y="1899830"/>
          <a:ext cx="6740659" cy="948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İlk 30 saat içerisinde bilinç düzeyi giderek düzeldi, solunum sıkıntısı geriledi.</a:t>
          </a:r>
        </a:p>
      </dsp:txBody>
      <dsp:txXfrm>
        <a:off x="0" y="1899830"/>
        <a:ext cx="6740659" cy="948524"/>
      </dsp:txXfrm>
    </dsp:sp>
    <dsp:sp modelId="{5642DE19-CD24-4442-A1E2-BE6346C18F9B}">
      <dsp:nvSpPr>
        <dsp:cNvPr id="0" name=""/>
        <dsp:cNvSpPr/>
      </dsp:nvSpPr>
      <dsp:spPr>
        <a:xfrm>
          <a:off x="0" y="2848355"/>
          <a:ext cx="6740659" cy="0"/>
        </a:xfrm>
        <a:prstGeom prst="line">
          <a:avLst/>
        </a:prstGeom>
        <a:gradFill rotWithShape="0">
          <a:gsLst>
            <a:gs pos="0">
              <a:schemeClr val="accent2">
                <a:hueOff val="-502874"/>
                <a:satOff val="-5795"/>
                <a:lumOff val="1295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502874"/>
                <a:satOff val="-5795"/>
                <a:lumOff val="1295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502874"/>
                <a:satOff val="-5795"/>
                <a:lumOff val="1295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502874"/>
              <a:satOff val="-5795"/>
              <a:lumOff val="129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CB9771-439A-4FD9-9099-4316A82604CE}">
      <dsp:nvSpPr>
        <dsp:cNvPr id="0" name=""/>
        <dsp:cNvSpPr/>
      </dsp:nvSpPr>
      <dsp:spPr>
        <a:xfrm>
          <a:off x="0" y="2848355"/>
          <a:ext cx="6740659" cy="948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Takipte </a:t>
          </a:r>
          <a:r>
            <a:rPr lang="tr-TR" sz="1800" kern="1200" dirty="0" err="1"/>
            <a:t>ronküs</a:t>
          </a:r>
          <a:r>
            <a:rPr lang="tr-TR" sz="1800" kern="1200" dirty="0"/>
            <a:t> geliştiği için </a:t>
          </a:r>
          <a:r>
            <a:rPr lang="tr-TR" sz="1800" kern="1200" dirty="0" err="1"/>
            <a:t>salbutamol</a:t>
          </a:r>
          <a:r>
            <a:rPr lang="tr-TR" sz="1800" kern="1200" dirty="0"/>
            <a:t> </a:t>
          </a:r>
          <a:r>
            <a:rPr lang="tr-TR" sz="1800" kern="1200" dirty="0" err="1"/>
            <a:t>budesonid</a:t>
          </a:r>
          <a:r>
            <a:rPr lang="tr-TR" sz="1800" kern="1200" dirty="0"/>
            <a:t> ve nazal oksijen tedavisine geçildi ve iyileşme gözlendi. Oksijen satürasyonu %97 düzeyinde stabil seyretti.</a:t>
          </a:r>
        </a:p>
      </dsp:txBody>
      <dsp:txXfrm>
        <a:off x="0" y="2848355"/>
        <a:ext cx="6740659" cy="948524"/>
      </dsp:txXfrm>
    </dsp:sp>
    <dsp:sp modelId="{299470EB-7F76-4C64-A8FC-03CF4C682539}">
      <dsp:nvSpPr>
        <dsp:cNvPr id="0" name=""/>
        <dsp:cNvSpPr/>
      </dsp:nvSpPr>
      <dsp:spPr>
        <a:xfrm>
          <a:off x="0" y="3796880"/>
          <a:ext cx="6740659" cy="0"/>
        </a:xfrm>
        <a:prstGeom prst="line">
          <a:avLst/>
        </a:prstGeom>
        <a:gradFill rotWithShape="0">
          <a:gsLst>
            <a:gs pos="0">
              <a:schemeClr val="accent2">
                <a:hueOff val="-670499"/>
                <a:satOff val="-7726"/>
                <a:lumOff val="1727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670499"/>
                <a:satOff val="-7726"/>
                <a:lumOff val="1727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670499"/>
                <a:satOff val="-7726"/>
                <a:lumOff val="1727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670499"/>
              <a:satOff val="-7726"/>
              <a:lumOff val="172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788AA9-88C1-4E69-98AE-D0D985DA734A}">
      <dsp:nvSpPr>
        <dsp:cNvPr id="0" name=""/>
        <dsp:cNvSpPr/>
      </dsp:nvSpPr>
      <dsp:spPr>
        <a:xfrm>
          <a:off x="0" y="3796880"/>
          <a:ext cx="6740659" cy="948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Yatışın ikinci gününde çekilen akciğer grafisinde bilateral infiltrasyonlar izlendi ve pnömoni ile uyumlu bulundu.</a:t>
          </a:r>
        </a:p>
      </dsp:txBody>
      <dsp:txXfrm>
        <a:off x="0" y="3796880"/>
        <a:ext cx="6740659" cy="948524"/>
      </dsp:txXfrm>
    </dsp:sp>
    <dsp:sp modelId="{C6F6D6DF-D9E8-4679-BCA1-AABC3704D519}">
      <dsp:nvSpPr>
        <dsp:cNvPr id="0" name=""/>
        <dsp:cNvSpPr/>
      </dsp:nvSpPr>
      <dsp:spPr>
        <a:xfrm>
          <a:off x="0" y="4745404"/>
          <a:ext cx="6740659" cy="0"/>
        </a:xfrm>
        <a:prstGeom prst="line">
          <a:avLst/>
        </a:prstGeom>
        <a:gradFill rotWithShape="0">
          <a:gsLst>
            <a:gs pos="0">
              <a:schemeClr val="accent2">
                <a:hueOff val="-838123"/>
                <a:satOff val="-9658"/>
                <a:lumOff val="2159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838123"/>
                <a:satOff val="-9658"/>
                <a:lumOff val="2159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838123"/>
                <a:satOff val="-9658"/>
                <a:lumOff val="2159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838123"/>
              <a:satOff val="-9658"/>
              <a:lumOff val="21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3F8182-61DC-43E9-A781-7BA954FD7650}">
      <dsp:nvSpPr>
        <dsp:cNvPr id="0" name=""/>
        <dsp:cNvSpPr/>
      </dsp:nvSpPr>
      <dsp:spPr>
        <a:xfrm>
          <a:off x="0" y="4745404"/>
          <a:ext cx="6740659" cy="948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Hasta yatışın 39. saatinde tamamen bilincini kazandı.</a:t>
          </a:r>
        </a:p>
      </dsp:txBody>
      <dsp:txXfrm>
        <a:off x="0" y="4745404"/>
        <a:ext cx="6740659" cy="948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4T11:18:22.02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 0,'939'0'0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4T11:18:28.05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0 103 0,'1168'-103'0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4T11:18:35.17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1,'1042'0,"-1020"0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4T11:18:52.11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1,'527'0,"-476"3,1 2,56 13,-52-8,80 5,120-15,-119-1,-120 0,-1 0,0-2,18-4,-15 3,30-4,-29 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4T11:18:58.32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1,'94'4,"181"31,-154-8,-79-16,1-1,82 6,-27-4,-30-3,-46-7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5T15:25:06.43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1,'0'0,"0"0,0 0,0 0,0 0,0 0,0 0,0 0,0 0,0 0,0 0,0 0,26 0,224-1,252 2,-431 1,-66-2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0F236-B4F8-4E27-B783-055F08B3C420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F41B5-1817-4EBE-AB23-B19CC4274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493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tr-TR" b="1" dirty="0"/>
              <a:t>"Değişim Kan Transfüzyonu ile Tedavi Edilen Ağır </a:t>
            </a:r>
            <a:r>
              <a:rPr lang="tr-TR" b="1" dirty="0" err="1"/>
              <a:t>Organofosfat</a:t>
            </a:r>
            <a:r>
              <a:rPr lang="tr-TR" b="1" dirty="0"/>
              <a:t> Zehirlenmesi ve Aspirasyon Pnömonisi: Bir Olgu Sunumu"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F41B5-1817-4EBE-AB23-B19CC4274E0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399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680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952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815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747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1920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607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402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8392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61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8451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910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119C4-8173-4B60-804C-EA803A063D8F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D861DCF-7CEA-4A81-B401-A8C8452CFC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733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15.png"/><Relationship Id="rId4" Type="http://schemas.openxmlformats.org/officeDocument/2006/relationships/image" Target="../media/image12.png"/><Relationship Id="rId9" Type="http://schemas.openxmlformats.org/officeDocument/2006/relationships/customXml" Target="../ink/ink4.xml"/><Relationship Id="rId1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51A3CC2D-4696-308F-4837-ECB39B365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1796" y="6190488"/>
            <a:ext cx="4084004" cy="429322"/>
          </a:xfrm>
        </p:spPr>
        <p:txBody>
          <a:bodyPr>
            <a:normAutofit fontScale="85000" lnSpcReduction="10000"/>
          </a:bodyPr>
          <a:lstStyle/>
          <a:p>
            <a:r>
              <a:rPr lang="tr-TR" sz="1800" dirty="0"/>
              <a:t>ARŞ.GÖR.DR. BETÜL TANRIVER KAYGUSUZ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9BA3140-1A4F-CDF5-EC35-814CBEB143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458" y="839071"/>
            <a:ext cx="10984238" cy="4941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371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pic>
        <p:nvPicPr>
          <p:cNvPr id="12" name="Picture 11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01184" y="868680"/>
            <a:ext cx="6739128" cy="5520552"/>
          </a:xfrm>
        </p:spPr>
        <p:txBody>
          <a:bodyPr anchor="ctr">
            <a:noAutofit/>
          </a:bodyPr>
          <a:lstStyle/>
          <a:p>
            <a:r>
              <a:rPr lang="tr-TR" sz="1800" dirty="0"/>
              <a:t>Bu olguda ağır organofosfat zehirlenmesi tanısı; organofosfat alımına ilişkin net öykü ve uyumlu klinik bulgular temel alınarak klinik olarak konulmuştur.</a:t>
            </a:r>
          </a:p>
          <a:p>
            <a:r>
              <a:rPr lang="tr-TR" sz="1800" dirty="0"/>
              <a:t>Hastadaki klinik tablo, organofosfat zehirlenmesi ile aspirasyon pnömonisinin birleşik etkileri sonucu gelişmiştir. Ayrıca hastada ciddi hipoglisemi de mevcuttur.</a:t>
            </a:r>
          </a:p>
          <a:p>
            <a:r>
              <a:rPr lang="tr-TR" sz="1800" dirty="0"/>
              <a:t>Organofosfat zehirlenmeleri, asetilkolinesteraz enziminin inhibisyonuna bağlı olarak asetilkolin birikimine neden olur ve bunun sonucunda muskarinik, nikotinik ve santral sinir sistemi bulguları ortaya çıkar.</a:t>
            </a:r>
          </a:p>
          <a:p>
            <a:r>
              <a:rPr lang="tr-TR" sz="1800" dirty="0"/>
              <a:t>Klinik olarak miyozis, bronkore, bronkospazm, aşırı sekresyon, kusma, diyare, hipotoni, kas fasikülasyonları, konvülziyon ve koma görülebilir. Ağır olgularda solunum yetmezliği ve dolaşım bozukluğu gelişebilmektedir.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pic>
        <p:nvPicPr>
          <p:cNvPr id="12" name="Picture 1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76636" y="649224"/>
            <a:ext cx="6608812" cy="5239785"/>
          </a:xfrm>
        </p:spPr>
        <p:txBody>
          <a:bodyPr anchor="ctr">
            <a:noAutofit/>
          </a:bodyPr>
          <a:lstStyle/>
          <a:p>
            <a:r>
              <a:rPr lang="tr-TR" sz="1800" dirty="0"/>
              <a:t>Bu olguda aspirasyon pnömonisinin gelişmesinde, aile tarafından hastaya verilen kömür ve palmiye yağı karışımının etkili olduğu düşünülmüştür.</a:t>
            </a:r>
          </a:p>
          <a:p>
            <a:r>
              <a:rPr lang="tr-TR" sz="1800" dirty="0"/>
              <a:t>Literatürde palmiye yağı ve kömür karışımının zehirlenmelerde “geleneksel antidot” olarak kullanılmasına rağmen etkinliğinin kanıtlanmadığı, aksine aspirasyon riskini artırabileceği belirtilmektedir.</a:t>
            </a:r>
          </a:p>
          <a:p>
            <a:r>
              <a:rPr lang="tr-TR" sz="1800" dirty="0"/>
              <a:t>Organofosfat zehirlenmesinin standart tedavisinde atropin ve pralidoksim temel ajanlardır.</a:t>
            </a:r>
          </a:p>
          <a:p>
            <a:r>
              <a:rPr lang="tr-TR" sz="1800" dirty="0"/>
              <a:t>Buna rağmen hasta destek tedavisi, atropin uygulaması ve değişim transfüzyonu ile başarılı şekilde tedavi edilmiştir.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pic>
        <p:nvPicPr>
          <p:cNvPr id="12" name="Picture 1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76636" y="1600199"/>
            <a:ext cx="6078218" cy="4297680"/>
          </a:xfrm>
        </p:spPr>
        <p:txBody>
          <a:bodyPr anchor="ctr">
            <a:normAutofit lnSpcReduction="10000"/>
          </a:bodyPr>
          <a:lstStyle/>
          <a:p>
            <a:r>
              <a:rPr lang="tr-TR" sz="1800" dirty="0"/>
              <a:t>Taze tam kan değişim transfüzyonunun (FWB-EBT), dolaşımdaki toksik maddelerin uzaklaştırılmasına katkıda bulunduğu düşünülmektedir.</a:t>
            </a:r>
          </a:p>
          <a:p>
            <a:r>
              <a:rPr lang="tr-TR" sz="1800" dirty="0"/>
              <a:t>Bu nedenle özellikle yoğun bakım imkanlarının sınırlı olduğu merkezlerde alternatif bir destek tedavisi olarak değerlendirilebilir.</a:t>
            </a:r>
          </a:p>
          <a:p>
            <a:r>
              <a:rPr lang="tr-TR" sz="1800" dirty="0"/>
              <a:t>Hastanın ilk değişim transfüzyonu sonrasında Glasgow Koma Skoru’nun yükselmesi ve klinik durumunun düzelmeye başlaması dikkat çekicidir.</a:t>
            </a:r>
          </a:p>
          <a:p>
            <a:r>
              <a:rPr lang="tr-TR" sz="1800" dirty="0"/>
              <a:t>İkinci değişim transfüzyonu sonrasında hemodinamik stabilizasyon sağlanmış ve solunum bulguları gerilemiştir.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C47266-9989-B087-7588-961ACC347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6" y="1600199"/>
            <a:ext cx="6078218" cy="4297680"/>
          </a:xfrm>
        </p:spPr>
        <p:txBody>
          <a:bodyPr anchor="ctr">
            <a:normAutofit/>
          </a:bodyPr>
          <a:lstStyle/>
          <a:p>
            <a:r>
              <a:rPr lang="tr-TR" sz="1800" dirty="0"/>
              <a:t>Bu vaka, düşük ve orta gelirli ülkelerde yoğun bakım olanaklarının yetersiz olduğu durumlarda, alternatif tedavi yöntemlerinin yaşam kurtarıcı olabileceğini göstermektedir. </a:t>
            </a:r>
          </a:p>
          <a:p>
            <a:r>
              <a:rPr lang="tr-TR" sz="1800" dirty="0"/>
              <a:t>Ayrıca çocukluk çağı zehirlenmelerinde erken tanı, hızlı destek tedavisi ve komplikasyonların önlenmesinin mortaliteyi azaltmada kritik öneme sahip olduğu vurgulanmaktadır.</a:t>
            </a:r>
          </a:p>
        </p:txBody>
      </p:sp>
    </p:spTree>
    <p:extLst>
      <p:ext uri="{BB962C8B-B14F-4D97-AF65-F5344CB8AC3E}">
        <p14:creationId xmlns:p14="http://schemas.microsoft.com/office/powerpoint/2010/main" val="3478430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66A9305-753B-72A1-3D2F-5795C84F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61" y="1600199"/>
            <a:ext cx="3171432" cy="4297680"/>
          </a:xfrm>
        </p:spPr>
        <p:txBody>
          <a:bodyPr anchor="ctr">
            <a:normAutofit/>
          </a:bodyPr>
          <a:lstStyle/>
          <a:p>
            <a:r>
              <a:rPr lang="tr-TR"/>
              <a:t>SONUÇ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A7F8BB-1FE2-33A5-B6DF-935F9B888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7200" y="649224"/>
            <a:ext cx="6167654" cy="5559551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tr-TR" sz="1800" dirty="0"/>
              <a:t>Şiddetli </a:t>
            </a:r>
            <a:r>
              <a:rPr lang="tr-TR" sz="1800" dirty="0" err="1"/>
              <a:t>organofosfat</a:t>
            </a:r>
            <a:r>
              <a:rPr lang="tr-TR" sz="1800" dirty="0"/>
              <a:t> zehirlenmesi çocuklarda yaşamı tehdit eden ciddi bir klinik tablodur ve özellikle düşük ve orta gelirli ülkelerde önemli bir mortalite nedenidir. Aspirasyon pnömonisi gibi ek komplikasyonlar klinik seyri daha da ağırlaştırabilmektedir. </a:t>
            </a:r>
          </a:p>
          <a:p>
            <a:r>
              <a:rPr lang="tr-TR" sz="1800" dirty="0"/>
              <a:t>Bu vaka, kaynakların kısıtlı olduğu merkezlerde alternatif tedavi yöntemlerinin önemini göstermekte ve çocukluk çağı ağır </a:t>
            </a:r>
            <a:r>
              <a:rPr lang="tr-TR" sz="1800" dirty="0" err="1"/>
              <a:t>organofosfat</a:t>
            </a:r>
            <a:r>
              <a:rPr lang="tr-TR" sz="1800" dirty="0"/>
              <a:t> zehirlenmelerinde değişim transfüzyonunun potansiyel yararına dikkat çekmektedir. </a:t>
            </a:r>
          </a:p>
          <a:p>
            <a:r>
              <a:rPr lang="tr-TR" sz="1800" dirty="0"/>
              <a:t>Ayrıca çocuklarda pestisit maruziyetinin önlenmesine yönelik koruyucu önlemlerin ve aile eğitimlerinin kritik öneme sahip olduğu vurgulanmaktadır. </a:t>
            </a:r>
          </a:p>
          <a:p>
            <a:pPr>
              <a:lnSpc>
                <a:spcPct val="110000"/>
              </a:lnSpc>
            </a:pPr>
            <a:endParaRPr lang="tr-TR" sz="1700" dirty="0"/>
          </a:p>
        </p:txBody>
      </p:sp>
    </p:spTree>
    <p:extLst>
      <p:ext uri="{BB962C8B-B14F-4D97-AF65-F5344CB8AC3E}">
        <p14:creationId xmlns:p14="http://schemas.microsoft.com/office/powerpoint/2010/main" val="2600195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D38FFB-5799-0003-DAC6-133592A3F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endParaRPr lang="tr-TR" sz="2400" dirty="0"/>
          </a:p>
          <a:p>
            <a:endParaRPr lang="tr-TR" sz="2400" dirty="0"/>
          </a:p>
          <a:p>
            <a:pPr marL="0" indent="0">
              <a:buNone/>
            </a:pPr>
            <a:r>
              <a:rPr lang="tr-TR" sz="1800"/>
              <a:t>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867869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D62E9C4-A64B-FF48-10FB-008B9C567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61" y="1600199"/>
            <a:ext cx="3171432" cy="4297680"/>
          </a:xfrm>
        </p:spPr>
        <p:txBody>
          <a:bodyPr anchor="ctr">
            <a:normAutofit/>
          </a:bodyPr>
          <a:lstStyle/>
          <a:p>
            <a:r>
              <a:rPr lang="tr-TR"/>
              <a:t>GİRİŞ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İçerik Yer Tutucusu 2">
            <a:extLst>
              <a:ext uri="{FF2B5EF4-FFF2-40B4-BE49-F238E27FC236}">
                <a16:creationId xmlns:a16="http://schemas.microsoft.com/office/drawing/2014/main" id="{83C99912-F2A6-FFBE-6BE7-E8E9D85C2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6" y="1600199"/>
            <a:ext cx="6078218" cy="4297680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tr-TR" sz="1800" dirty="0" err="1"/>
              <a:t>Organofosfat</a:t>
            </a:r>
            <a:r>
              <a:rPr lang="tr-TR" sz="1800" dirty="0"/>
              <a:t> zehirlenmeleri özellikle düşük ve orta gelirli ülkelerde ciddi morbidite ve mortalite nedenidir. </a:t>
            </a:r>
          </a:p>
          <a:p>
            <a:pPr>
              <a:lnSpc>
                <a:spcPct val="110000"/>
              </a:lnSpc>
            </a:pPr>
            <a:r>
              <a:rPr lang="tr-TR" sz="1800" dirty="0"/>
              <a:t>Ağır vakalarda yoğun bakım desteği, mekanik ventilasyon ve ileri monitörizasyon gerekebilir. Bazı vakalarda taze tam kan değişim transfüzyonu </a:t>
            </a:r>
            <a:r>
              <a:rPr lang="tr-TR" sz="1800"/>
              <a:t>yöntemi gerekmektedir</a:t>
            </a:r>
            <a:r>
              <a:rPr lang="tr-TR" sz="1800" dirty="0"/>
              <a:t>. </a:t>
            </a:r>
          </a:p>
          <a:p>
            <a:pPr>
              <a:lnSpc>
                <a:spcPct val="110000"/>
              </a:lnSpc>
            </a:pPr>
            <a:r>
              <a:rPr lang="tr-TR" sz="1800" dirty="0"/>
              <a:t>Dünya Sağlık Örgütü (DSÖ), düşük ve orta gelirli ülkelerde çocukluk çağı zehirlenmelerine bağlı mortalitenin, yüksek gelirli ülkelere kıyasla yaklaşık dört kat daha fazla olduğunu bildirmektedir.</a:t>
            </a:r>
          </a:p>
          <a:p>
            <a:pPr>
              <a:lnSpc>
                <a:spcPct val="110000"/>
              </a:lnSpc>
            </a:pP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4269282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A45DB7D-765F-DA23-39C5-B0F09C22C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61" y="1600199"/>
            <a:ext cx="3171432" cy="4297680"/>
          </a:xfrm>
        </p:spPr>
        <p:txBody>
          <a:bodyPr anchor="ctr">
            <a:normAutofit/>
          </a:bodyPr>
          <a:lstStyle/>
          <a:p>
            <a:r>
              <a:rPr lang="tr-TR" dirty="0"/>
              <a:t>GEREÇ VE YÖNTEM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D89C99-D3BB-4FE3-C2FA-0C5FCAADD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6" y="1600199"/>
            <a:ext cx="6078218" cy="42976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1800" dirty="0"/>
              <a:t>Çalışma, Nijerya’da bulunan bir federal eğitim ve araştırma hastanesinde gerçekleştirilmiştir. </a:t>
            </a:r>
          </a:p>
          <a:p>
            <a:pPr marL="0" indent="0">
              <a:buNone/>
            </a:pPr>
            <a:r>
              <a:rPr lang="tr-TR" sz="1800" dirty="0"/>
              <a:t>Çocuk acil servis ünitesinde taze tam kan değişim transfüzyonu (FWB-EBT); sepsis, orak hücreli anemi krizi ve ağır zehirlenme olgularında kullanılan bir tedavi yöntemidir. </a:t>
            </a:r>
          </a:p>
          <a:p>
            <a:pPr marL="0" indent="0">
              <a:buNone/>
            </a:pPr>
            <a:r>
              <a:rPr lang="tr-TR" sz="1800" dirty="0"/>
              <a:t>Laboratuvar analizleri de aynı eğitim hastanesinin merkez laboratuvarında yapılmıştır.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3453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2">
            <a:extLst>
              <a:ext uri="{FF2B5EF4-FFF2-40B4-BE49-F238E27FC236}">
                <a16:creationId xmlns:a16="http://schemas.microsoft.com/office/drawing/2014/main" id="{F545E06B-29C0-4F08-9F61-140CD1A7A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4">
            <a:extLst>
              <a:ext uri="{FF2B5EF4-FFF2-40B4-BE49-F238E27FC236}">
                <a16:creationId xmlns:a16="http://schemas.microsoft.com/office/drawing/2014/main" id="{66E54A31-B091-4774-BDD5-9F726783E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3FFB6C0-CDE8-F19E-9CBF-0A9444118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tr-TR"/>
              <a:t>OLGU SUNUMU </a:t>
            </a:r>
            <a:endParaRPr lang="tr-TR" dirty="0"/>
          </a:p>
        </p:txBody>
      </p:sp>
      <p:cxnSp>
        <p:nvCxnSpPr>
          <p:cNvPr id="80" name="Straight Connector 76">
            <a:extLst>
              <a:ext uri="{FF2B5EF4-FFF2-40B4-BE49-F238E27FC236}">
                <a16:creationId xmlns:a16="http://schemas.microsoft.com/office/drawing/2014/main" id="{424E0E46-9D8A-46BA-8EF9-FC43A7EE7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2" name="Title 1">
            <a:extLst>
              <a:ext uri="{FF2B5EF4-FFF2-40B4-BE49-F238E27FC236}">
                <a16:creationId xmlns:a16="http://schemas.microsoft.com/office/drawing/2014/main" id="{565909D0-D2D2-46A8-8332-49E6173A4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cxnSp>
        <p:nvCxnSpPr>
          <p:cNvPr id="84" name="Straight Connector 80">
            <a:extLst>
              <a:ext uri="{FF2B5EF4-FFF2-40B4-BE49-F238E27FC236}">
                <a16:creationId xmlns:a16="http://schemas.microsoft.com/office/drawing/2014/main" id="{F3D2EAFB-E46A-4A8C-9E83-AF5286317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1" name="Picture 82">
            <a:extLst>
              <a:ext uri="{FF2B5EF4-FFF2-40B4-BE49-F238E27FC236}">
                <a16:creationId xmlns:a16="http://schemas.microsoft.com/office/drawing/2014/main" id="{AFEA4BCF-1CF9-4959-A2D8-A97926D25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graphicFrame>
        <p:nvGraphicFramePr>
          <p:cNvPr id="31" name="İçerik Yer Tutucusu 6">
            <a:extLst>
              <a:ext uri="{FF2B5EF4-FFF2-40B4-BE49-F238E27FC236}">
                <a16:creationId xmlns:a16="http://schemas.microsoft.com/office/drawing/2014/main" id="{B0C3EE63-8058-4972-C1EF-9C694074FF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717615"/>
              </p:ext>
            </p:extLst>
          </p:nvPr>
        </p:nvGraphicFramePr>
        <p:xfrm>
          <a:off x="5087104" y="420624"/>
          <a:ext cx="6483096" cy="5257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3802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İçerik Yer Tutucusu 12">
            <a:extLst>
              <a:ext uri="{FF2B5EF4-FFF2-40B4-BE49-F238E27FC236}">
                <a16:creationId xmlns:a16="http://schemas.microsoft.com/office/drawing/2014/main" id="{21D6C90A-608B-43E4-9DD7-96908B4B1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96343" y="957943"/>
            <a:ext cx="5138057" cy="501502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5" name="Mürekkep 14">
                <a:extLst>
                  <a:ext uri="{FF2B5EF4-FFF2-40B4-BE49-F238E27FC236}">
                    <a16:creationId xmlns:a16="http://schemas.microsoft.com/office/drawing/2014/main" id="{DA3BD65A-F80F-8EDD-5948-51A71317C437}"/>
                  </a:ext>
                </a:extLst>
              </p14:cNvPr>
              <p14:cNvContentPartPr/>
              <p14:nvPr/>
            </p14:nvContentPartPr>
            <p14:xfrm>
              <a:off x="5769864" y="3327984"/>
              <a:ext cx="338400" cy="360"/>
            </p14:xfrm>
          </p:contentPart>
        </mc:Choice>
        <mc:Fallback xmlns="">
          <p:pic>
            <p:nvPicPr>
              <p:cNvPr id="15" name="Mürekkep 14">
                <a:extLst>
                  <a:ext uri="{FF2B5EF4-FFF2-40B4-BE49-F238E27FC236}">
                    <a16:creationId xmlns:a16="http://schemas.microsoft.com/office/drawing/2014/main" id="{DA3BD65A-F80F-8EDD-5948-51A71317C43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15864" y="3220344"/>
                <a:ext cx="4460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7" name="Mürekkep 16">
                <a:extLst>
                  <a:ext uri="{FF2B5EF4-FFF2-40B4-BE49-F238E27FC236}">
                    <a16:creationId xmlns:a16="http://schemas.microsoft.com/office/drawing/2014/main" id="{A87DB9BF-7579-4633-B5C4-D672CD3C6BBB}"/>
                  </a:ext>
                </a:extLst>
              </p14:cNvPr>
              <p14:cNvContentPartPr/>
              <p14:nvPr/>
            </p14:nvContentPartPr>
            <p14:xfrm>
              <a:off x="5760504" y="4306464"/>
              <a:ext cx="420840" cy="37440"/>
            </p14:xfrm>
          </p:contentPart>
        </mc:Choice>
        <mc:Fallback xmlns="">
          <p:pic>
            <p:nvPicPr>
              <p:cNvPr id="17" name="Mürekkep 16">
                <a:extLst>
                  <a:ext uri="{FF2B5EF4-FFF2-40B4-BE49-F238E27FC236}">
                    <a16:creationId xmlns:a16="http://schemas.microsoft.com/office/drawing/2014/main" id="{A87DB9BF-7579-4633-B5C4-D672CD3C6BB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706504" y="4198464"/>
                <a:ext cx="528480" cy="25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8" name="Mürekkep 17">
                <a:extLst>
                  <a:ext uri="{FF2B5EF4-FFF2-40B4-BE49-F238E27FC236}">
                    <a16:creationId xmlns:a16="http://schemas.microsoft.com/office/drawing/2014/main" id="{99749C07-5D86-9AB0-8EDB-26580CF8247F}"/>
                  </a:ext>
                </a:extLst>
              </p14:cNvPr>
              <p14:cNvContentPartPr/>
              <p14:nvPr/>
            </p14:nvContentPartPr>
            <p14:xfrm>
              <a:off x="5788224" y="4535064"/>
              <a:ext cx="383400" cy="360"/>
            </p14:xfrm>
          </p:contentPart>
        </mc:Choice>
        <mc:Fallback xmlns="">
          <p:pic>
            <p:nvPicPr>
              <p:cNvPr id="18" name="Mürekkep 17">
                <a:extLst>
                  <a:ext uri="{FF2B5EF4-FFF2-40B4-BE49-F238E27FC236}">
                    <a16:creationId xmlns:a16="http://schemas.microsoft.com/office/drawing/2014/main" id="{99749C07-5D86-9AB0-8EDB-26580CF8247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734224" y="4427424"/>
                <a:ext cx="4910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1" name="Mürekkep 20">
                <a:extLst>
                  <a:ext uri="{FF2B5EF4-FFF2-40B4-BE49-F238E27FC236}">
                    <a16:creationId xmlns:a16="http://schemas.microsoft.com/office/drawing/2014/main" id="{293E1681-402C-2FDC-3175-B4A3197B0E15}"/>
                  </a:ext>
                </a:extLst>
              </p14:cNvPr>
              <p14:cNvContentPartPr/>
              <p14:nvPr/>
            </p14:nvContentPartPr>
            <p14:xfrm>
              <a:off x="5769864" y="4059504"/>
              <a:ext cx="538560" cy="18720"/>
            </p14:xfrm>
          </p:contentPart>
        </mc:Choice>
        <mc:Fallback xmlns="">
          <p:pic>
            <p:nvPicPr>
              <p:cNvPr id="21" name="Mürekkep 20">
                <a:extLst>
                  <a:ext uri="{FF2B5EF4-FFF2-40B4-BE49-F238E27FC236}">
                    <a16:creationId xmlns:a16="http://schemas.microsoft.com/office/drawing/2014/main" id="{293E1681-402C-2FDC-3175-B4A3197B0E1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716224" y="3951864"/>
                <a:ext cx="646200" cy="23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2" name="Mürekkep 21">
                <a:extLst>
                  <a:ext uri="{FF2B5EF4-FFF2-40B4-BE49-F238E27FC236}">
                    <a16:creationId xmlns:a16="http://schemas.microsoft.com/office/drawing/2014/main" id="{6AE32B4C-07CB-B9E4-C6BE-9710FA445156}"/>
                  </a:ext>
                </a:extLst>
              </p14:cNvPr>
              <p14:cNvContentPartPr/>
              <p14:nvPr/>
            </p14:nvContentPartPr>
            <p14:xfrm>
              <a:off x="5778864" y="4151304"/>
              <a:ext cx="320040" cy="45720"/>
            </p14:xfrm>
          </p:contentPart>
        </mc:Choice>
        <mc:Fallback xmlns="">
          <p:pic>
            <p:nvPicPr>
              <p:cNvPr id="22" name="Mürekkep 21">
                <a:extLst>
                  <a:ext uri="{FF2B5EF4-FFF2-40B4-BE49-F238E27FC236}">
                    <a16:creationId xmlns:a16="http://schemas.microsoft.com/office/drawing/2014/main" id="{6AE32B4C-07CB-B9E4-C6BE-9710FA44515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724864" y="4043664"/>
                <a:ext cx="427680" cy="26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" name="Mürekkep 1">
                <a:extLst>
                  <a:ext uri="{FF2B5EF4-FFF2-40B4-BE49-F238E27FC236}">
                    <a16:creationId xmlns:a16="http://schemas.microsoft.com/office/drawing/2014/main" id="{EAF6E989-AA43-0DA1-30AB-DE9217382AC7}"/>
                  </a:ext>
                </a:extLst>
              </p14:cNvPr>
              <p14:cNvContentPartPr/>
              <p14:nvPr/>
            </p14:nvContentPartPr>
            <p14:xfrm>
              <a:off x="5770944" y="2880504"/>
              <a:ext cx="307440" cy="1440"/>
            </p14:xfrm>
          </p:contentPart>
        </mc:Choice>
        <mc:Fallback xmlns="">
          <p:pic>
            <p:nvPicPr>
              <p:cNvPr id="2" name="Mürekkep 1">
                <a:extLst>
                  <a:ext uri="{FF2B5EF4-FFF2-40B4-BE49-F238E27FC236}">
                    <a16:creationId xmlns:a16="http://schemas.microsoft.com/office/drawing/2014/main" id="{EAF6E989-AA43-0DA1-30AB-DE9217382AC7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716944" y="2772504"/>
                <a:ext cx="415080" cy="21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81442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F545E06B-29C0-4F08-9F61-140CD1A7A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6E54A31-B091-4774-BDD5-9F726783E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24E0E46-9D8A-46BA-8EF9-FC43A7EE7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6" name="Title 1">
            <a:extLst>
              <a:ext uri="{FF2B5EF4-FFF2-40B4-BE49-F238E27FC236}">
                <a16:creationId xmlns:a16="http://schemas.microsoft.com/office/drawing/2014/main" id="{565909D0-D2D2-46A8-8332-49E6173A4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3D2EAFB-E46A-4A8C-9E83-AF5286317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" name="Picture 59">
            <a:extLst>
              <a:ext uri="{FF2B5EF4-FFF2-40B4-BE49-F238E27FC236}">
                <a16:creationId xmlns:a16="http://schemas.microsoft.com/office/drawing/2014/main" id="{AFEA4BCF-1CF9-4959-A2D8-A97926D25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FFE1FB47-62F4-7B2F-92F8-CEA1B86084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111488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6003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51">
            <a:extLst>
              <a:ext uri="{FF2B5EF4-FFF2-40B4-BE49-F238E27FC236}">
                <a16:creationId xmlns:a16="http://schemas.microsoft.com/office/drawing/2014/main" id="{F545E06B-29C0-4F08-9F61-140CD1A7A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53">
            <a:extLst>
              <a:ext uri="{FF2B5EF4-FFF2-40B4-BE49-F238E27FC236}">
                <a16:creationId xmlns:a16="http://schemas.microsoft.com/office/drawing/2014/main" id="{66E54A31-B091-4774-BDD5-9F726783E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cxnSp>
        <p:nvCxnSpPr>
          <p:cNvPr id="74" name="Straight Connector 55">
            <a:extLst>
              <a:ext uri="{FF2B5EF4-FFF2-40B4-BE49-F238E27FC236}">
                <a16:creationId xmlns:a16="http://schemas.microsoft.com/office/drawing/2014/main" id="{424E0E46-9D8A-46BA-8EF9-FC43A7EE7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5" name="Title 1">
            <a:extLst>
              <a:ext uri="{FF2B5EF4-FFF2-40B4-BE49-F238E27FC236}">
                <a16:creationId xmlns:a16="http://schemas.microsoft.com/office/drawing/2014/main" id="{565909D0-D2D2-46A8-8332-49E6173A4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cxnSp>
        <p:nvCxnSpPr>
          <p:cNvPr id="76" name="Straight Connector 59">
            <a:extLst>
              <a:ext uri="{FF2B5EF4-FFF2-40B4-BE49-F238E27FC236}">
                <a16:creationId xmlns:a16="http://schemas.microsoft.com/office/drawing/2014/main" id="{F3D2EAFB-E46A-4A8C-9E83-AF5286317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Picture 61">
            <a:extLst>
              <a:ext uri="{FF2B5EF4-FFF2-40B4-BE49-F238E27FC236}">
                <a16:creationId xmlns:a16="http://schemas.microsoft.com/office/drawing/2014/main" id="{AFEA4BCF-1CF9-4959-A2D8-A97926D25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7A018416-5005-9CAD-F8C5-1736BE9F60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048283"/>
              </p:ext>
            </p:extLst>
          </p:nvPr>
        </p:nvGraphicFramePr>
        <p:xfrm>
          <a:off x="5120640" y="475467"/>
          <a:ext cx="5925566" cy="5294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9954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545E06B-29C0-4F08-9F61-140CD1A7A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E54A31-B091-4774-BDD5-9F726783E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4E0E46-9D8A-46BA-8EF9-FC43A7EE7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565909D0-D2D2-46A8-8332-49E6173A4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D2EAFB-E46A-4A8C-9E83-AF5286317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AFEA4BCF-1CF9-4959-A2D8-A97926D25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0B6B28A0-B902-8640-FA06-546D19AF6F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384221"/>
              </p:ext>
            </p:extLst>
          </p:nvPr>
        </p:nvGraphicFramePr>
        <p:xfrm>
          <a:off x="5155684" y="400051"/>
          <a:ext cx="6740659" cy="5696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8097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15C91830-187C-9327-2D56-0168AF25EE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2003" y="881743"/>
            <a:ext cx="5446655" cy="524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92344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Mav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Galeri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309</TotalTime>
  <Words>872</Words>
  <Application>Microsoft Office PowerPoint</Application>
  <PresentationFormat>Geniş ekran</PresentationFormat>
  <Paragraphs>57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Aptos</vt:lpstr>
      <vt:lpstr>Arial</vt:lpstr>
      <vt:lpstr>Century Gothic</vt:lpstr>
      <vt:lpstr>Galeri</vt:lpstr>
      <vt:lpstr>PowerPoint Sunusu</vt:lpstr>
      <vt:lpstr>GİRİŞ</vt:lpstr>
      <vt:lpstr>GEREÇ VE YÖNTEM</vt:lpstr>
      <vt:lpstr>OLGU SUNUMU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SONUÇ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betül tanrıver</dc:creator>
  <cp:lastModifiedBy>betül tanrıver</cp:lastModifiedBy>
  <cp:revision>4</cp:revision>
  <dcterms:created xsi:type="dcterms:W3CDTF">2026-05-14T09:00:24Z</dcterms:created>
  <dcterms:modified xsi:type="dcterms:W3CDTF">2026-06-16T08:35:12Z</dcterms:modified>
</cp:coreProperties>
</file>