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94" r:id="rId2"/>
    <p:sldId id="256" r:id="rId3"/>
    <p:sldId id="257" r:id="rId4"/>
    <p:sldId id="259" r:id="rId5"/>
    <p:sldId id="270" r:id="rId6"/>
    <p:sldId id="282" r:id="rId7"/>
    <p:sldId id="261" r:id="rId8"/>
    <p:sldId id="266" r:id="rId9"/>
    <p:sldId id="267" r:id="rId10"/>
    <p:sldId id="268" r:id="rId11"/>
    <p:sldId id="269" r:id="rId12"/>
    <p:sldId id="263" r:id="rId13"/>
    <p:sldId id="271" r:id="rId14"/>
    <p:sldId id="272" r:id="rId15"/>
    <p:sldId id="273" r:id="rId16"/>
    <p:sldId id="262" r:id="rId17"/>
    <p:sldId id="274" r:id="rId18"/>
    <p:sldId id="275" r:id="rId19"/>
    <p:sldId id="276" r:id="rId20"/>
    <p:sldId id="277" r:id="rId21"/>
    <p:sldId id="264" r:id="rId22"/>
    <p:sldId id="278" r:id="rId23"/>
    <p:sldId id="279" r:id="rId24"/>
    <p:sldId id="280" r:id="rId25"/>
    <p:sldId id="281" r:id="rId26"/>
    <p:sldId id="265" r:id="rId27"/>
    <p:sldId id="283" r:id="rId28"/>
    <p:sldId id="285" r:id="rId29"/>
    <p:sldId id="286" r:id="rId30"/>
    <p:sldId id="287" r:id="rId31"/>
    <p:sldId id="284" r:id="rId32"/>
    <p:sldId id="288" r:id="rId33"/>
    <p:sldId id="289" r:id="rId34"/>
    <p:sldId id="290" r:id="rId35"/>
    <p:sldId id="291" r:id="rId36"/>
    <p:sldId id="292" r:id="rId37"/>
    <p:sldId id="293" r:id="rId38"/>
    <p:sldId id="295" r:id="rId3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525F8-0601-4D57-9AA1-A2491EA52DB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77E44D-ED18-44BD-89B0-E684B93702A3}">
      <dgm:prSet/>
      <dgm:spPr/>
      <dgm:t>
        <a:bodyPr/>
        <a:lstStyle/>
        <a:p>
          <a:r>
            <a:rPr lang="tr-TR" b="0" i="0" dirty="0" err="1"/>
            <a:t>Melanom</a:t>
          </a:r>
          <a:r>
            <a:rPr lang="tr-TR" b="0" i="0" dirty="0"/>
            <a:t>, agresif seyirli ve hayatı en çok tehdit eden cilt kanseridir. Sıklığı yıllar içinde artmaya devam etmektedir. </a:t>
          </a:r>
          <a:endParaRPr lang="en-US" dirty="0"/>
        </a:p>
      </dgm:t>
    </dgm:pt>
    <dgm:pt modelId="{81328D4A-B14F-4506-AA97-1D5877E5D991}" type="parTrans" cxnId="{4361C528-5584-40EA-8031-E45EF61DFFF7}">
      <dgm:prSet/>
      <dgm:spPr/>
      <dgm:t>
        <a:bodyPr/>
        <a:lstStyle/>
        <a:p>
          <a:endParaRPr lang="en-US"/>
        </a:p>
      </dgm:t>
    </dgm:pt>
    <dgm:pt modelId="{D787BEB7-D803-4FB1-8019-748E4C2A0C58}" type="sibTrans" cxnId="{4361C528-5584-40EA-8031-E45EF61DFFF7}">
      <dgm:prSet/>
      <dgm:spPr/>
      <dgm:t>
        <a:bodyPr/>
        <a:lstStyle/>
        <a:p>
          <a:endParaRPr lang="en-US"/>
        </a:p>
      </dgm:t>
    </dgm:pt>
    <dgm:pt modelId="{9207EB23-8F54-4EEA-98A7-5CE6DDA2A052}">
      <dgm:prSet/>
      <dgm:spPr/>
      <dgm:t>
        <a:bodyPr/>
        <a:lstStyle/>
        <a:p>
          <a:r>
            <a:rPr lang="tr-TR" b="0" i="0" dirty="0"/>
            <a:t>Erkeklerde 5. kadınlarda 7. en sık görülen kanserdir. </a:t>
          </a:r>
          <a:endParaRPr lang="en-US" b="0" dirty="0"/>
        </a:p>
      </dgm:t>
    </dgm:pt>
    <dgm:pt modelId="{77C77779-5A96-47C7-944D-89BDC79AE9CD}" type="parTrans" cxnId="{0CD2796E-EE19-4B29-ACE3-7F101ED774C9}">
      <dgm:prSet/>
      <dgm:spPr/>
      <dgm:t>
        <a:bodyPr/>
        <a:lstStyle/>
        <a:p>
          <a:endParaRPr lang="en-US"/>
        </a:p>
      </dgm:t>
    </dgm:pt>
    <dgm:pt modelId="{8B73CEBE-4E8C-4718-A8DF-F04DD3279C63}" type="sibTrans" cxnId="{0CD2796E-EE19-4B29-ACE3-7F101ED774C9}">
      <dgm:prSet/>
      <dgm:spPr/>
      <dgm:t>
        <a:bodyPr/>
        <a:lstStyle/>
        <a:p>
          <a:endParaRPr lang="en-US"/>
        </a:p>
      </dgm:t>
    </dgm:pt>
    <dgm:pt modelId="{4DCF2131-2805-41C4-851F-967C67BC9195}">
      <dgm:prSet/>
      <dgm:spPr/>
      <dgm:t>
        <a:bodyPr/>
        <a:lstStyle/>
        <a:p>
          <a:r>
            <a:rPr lang="tr-TR" b="0" i="0" dirty="0"/>
            <a:t>Toplumda görülme sıklığı %2 gibi oldukça yüksek bir orandır, yani her 100 kişiden 2'sinde </a:t>
          </a:r>
          <a:r>
            <a:rPr lang="tr-TR" b="0" i="0" dirty="0" err="1"/>
            <a:t>melanom</a:t>
          </a:r>
          <a:r>
            <a:rPr lang="tr-TR" b="0" i="0" dirty="0"/>
            <a:t> görülmektedir. </a:t>
          </a:r>
          <a:endParaRPr lang="en-US" dirty="0"/>
        </a:p>
      </dgm:t>
    </dgm:pt>
    <dgm:pt modelId="{6832D079-F1F5-4D93-A351-CFF6FE37C875}" type="parTrans" cxnId="{1050C040-B206-4A2B-8E35-4A0570C88013}">
      <dgm:prSet/>
      <dgm:spPr/>
      <dgm:t>
        <a:bodyPr/>
        <a:lstStyle/>
        <a:p>
          <a:endParaRPr lang="en-US"/>
        </a:p>
      </dgm:t>
    </dgm:pt>
    <dgm:pt modelId="{5C71D65F-6B70-430F-8EA9-DEFAAE07A99F}" type="sibTrans" cxnId="{1050C040-B206-4A2B-8E35-4A0570C88013}">
      <dgm:prSet/>
      <dgm:spPr/>
      <dgm:t>
        <a:bodyPr/>
        <a:lstStyle/>
        <a:p>
          <a:endParaRPr lang="en-US"/>
        </a:p>
      </dgm:t>
    </dgm:pt>
    <dgm:pt modelId="{E9E44C46-5455-474C-9F0A-25625ED00420}">
      <dgm:prSet/>
      <dgm:spPr/>
      <dgm:t>
        <a:bodyPr/>
        <a:lstStyle/>
        <a:p>
          <a:r>
            <a:rPr lang="tr-TR" b="0" i="0"/>
            <a:t>Deri kanserinden ölümlerin %75’i melanom nedeniyledir. </a:t>
          </a:r>
          <a:endParaRPr lang="en-US"/>
        </a:p>
      </dgm:t>
    </dgm:pt>
    <dgm:pt modelId="{DDF96F3C-5EA3-4A34-80D4-5C3663C23CB6}" type="parTrans" cxnId="{0EE99538-4A07-4D9B-9BB5-668DC34A882E}">
      <dgm:prSet/>
      <dgm:spPr/>
      <dgm:t>
        <a:bodyPr/>
        <a:lstStyle/>
        <a:p>
          <a:endParaRPr lang="en-US"/>
        </a:p>
      </dgm:t>
    </dgm:pt>
    <dgm:pt modelId="{95251A54-D283-43E5-9799-45127FB9C254}" type="sibTrans" cxnId="{0EE99538-4A07-4D9B-9BB5-668DC34A882E}">
      <dgm:prSet/>
      <dgm:spPr/>
      <dgm:t>
        <a:bodyPr/>
        <a:lstStyle/>
        <a:p>
          <a:endParaRPr lang="en-US"/>
        </a:p>
      </dgm:t>
    </dgm:pt>
    <dgm:pt modelId="{5341D1D7-45F7-4E84-A560-ED6BE030560A}" type="pres">
      <dgm:prSet presAssocID="{607525F8-0601-4D57-9AA1-A2491EA52DBC}" presName="linear" presStyleCnt="0">
        <dgm:presLayoutVars>
          <dgm:animLvl val="lvl"/>
          <dgm:resizeHandles val="exact"/>
        </dgm:presLayoutVars>
      </dgm:prSet>
      <dgm:spPr/>
    </dgm:pt>
    <dgm:pt modelId="{28330845-2338-4EBC-BBA0-9FB7C7C0B90F}" type="pres">
      <dgm:prSet presAssocID="{2977E44D-ED18-44BD-89B0-E684B93702A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5133B-49A8-4351-92D5-BFE72F897F6B}" type="pres">
      <dgm:prSet presAssocID="{D787BEB7-D803-4FB1-8019-748E4C2A0C58}" presName="spacer" presStyleCnt="0"/>
      <dgm:spPr/>
    </dgm:pt>
    <dgm:pt modelId="{758C138B-E584-4F8F-A4E1-B8479A46CF0A}" type="pres">
      <dgm:prSet presAssocID="{9207EB23-8F54-4EEA-98A7-5CE6DDA2A05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8557DC7-241D-4E75-8D98-CD40C9997D40}" type="pres">
      <dgm:prSet presAssocID="{8B73CEBE-4E8C-4718-A8DF-F04DD3279C63}" presName="spacer" presStyleCnt="0"/>
      <dgm:spPr/>
    </dgm:pt>
    <dgm:pt modelId="{A8C5EF64-7230-42E4-8C88-F218DB46C9E3}" type="pres">
      <dgm:prSet presAssocID="{4DCF2131-2805-41C4-851F-967C67BC919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7228671-5756-4AEA-905A-5F432849FE33}" type="pres">
      <dgm:prSet presAssocID="{5C71D65F-6B70-430F-8EA9-DEFAAE07A99F}" presName="spacer" presStyleCnt="0"/>
      <dgm:spPr/>
    </dgm:pt>
    <dgm:pt modelId="{2163A74D-DF9E-4FCC-B682-13F491FBCD4F}" type="pres">
      <dgm:prSet presAssocID="{E9E44C46-5455-474C-9F0A-25625ED0042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361C528-5584-40EA-8031-E45EF61DFFF7}" srcId="{607525F8-0601-4D57-9AA1-A2491EA52DBC}" destId="{2977E44D-ED18-44BD-89B0-E684B93702A3}" srcOrd="0" destOrd="0" parTransId="{81328D4A-B14F-4506-AA97-1D5877E5D991}" sibTransId="{D787BEB7-D803-4FB1-8019-748E4C2A0C58}"/>
    <dgm:cxn modelId="{0EE99538-4A07-4D9B-9BB5-668DC34A882E}" srcId="{607525F8-0601-4D57-9AA1-A2491EA52DBC}" destId="{E9E44C46-5455-474C-9F0A-25625ED00420}" srcOrd="3" destOrd="0" parTransId="{DDF96F3C-5EA3-4A34-80D4-5C3663C23CB6}" sibTransId="{95251A54-D283-43E5-9799-45127FB9C254}"/>
    <dgm:cxn modelId="{1050C040-B206-4A2B-8E35-4A0570C88013}" srcId="{607525F8-0601-4D57-9AA1-A2491EA52DBC}" destId="{4DCF2131-2805-41C4-851F-967C67BC9195}" srcOrd="2" destOrd="0" parTransId="{6832D079-F1F5-4D93-A351-CFF6FE37C875}" sibTransId="{5C71D65F-6B70-430F-8EA9-DEFAAE07A99F}"/>
    <dgm:cxn modelId="{0CD2796E-EE19-4B29-ACE3-7F101ED774C9}" srcId="{607525F8-0601-4D57-9AA1-A2491EA52DBC}" destId="{9207EB23-8F54-4EEA-98A7-5CE6DDA2A052}" srcOrd="1" destOrd="0" parTransId="{77C77779-5A96-47C7-944D-89BDC79AE9CD}" sibTransId="{8B73CEBE-4E8C-4718-A8DF-F04DD3279C63}"/>
    <dgm:cxn modelId="{20586B55-09FB-4A6B-A491-A3085AD5CD8F}" type="presOf" srcId="{607525F8-0601-4D57-9AA1-A2491EA52DBC}" destId="{5341D1D7-45F7-4E84-A560-ED6BE030560A}" srcOrd="0" destOrd="0" presId="urn:microsoft.com/office/officeart/2005/8/layout/vList2"/>
    <dgm:cxn modelId="{ADAF9F59-A7D8-4223-8F52-8A17C1B85EB3}" type="presOf" srcId="{2977E44D-ED18-44BD-89B0-E684B93702A3}" destId="{28330845-2338-4EBC-BBA0-9FB7C7C0B90F}" srcOrd="0" destOrd="0" presId="urn:microsoft.com/office/officeart/2005/8/layout/vList2"/>
    <dgm:cxn modelId="{C236957F-F266-4CA0-B83E-B6F4D33994A1}" type="presOf" srcId="{9207EB23-8F54-4EEA-98A7-5CE6DDA2A052}" destId="{758C138B-E584-4F8F-A4E1-B8479A46CF0A}" srcOrd="0" destOrd="0" presId="urn:microsoft.com/office/officeart/2005/8/layout/vList2"/>
    <dgm:cxn modelId="{1354DFB2-4971-4D84-A4C4-56649527A34D}" type="presOf" srcId="{4DCF2131-2805-41C4-851F-967C67BC9195}" destId="{A8C5EF64-7230-42E4-8C88-F218DB46C9E3}" srcOrd="0" destOrd="0" presId="urn:microsoft.com/office/officeart/2005/8/layout/vList2"/>
    <dgm:cxn modelId="{831C62DF-F8C7-449A-99A8-8D700A21CAA8}" type="presOf" srcId="{E9E44C46-5455-474C-9F0A-25625ED00420}" destId="{2163A74D-DF9E-4FCC-B682-13F491FBCD4F}" srcOrd="0" destOrd="0" presId="urn:microsoft.com/office/officeart/2005/8/layout/vList2"/>
    <dgm:cxn modelId="{D0AD4CEC-6F2F-4AC4-88B9-22A0C3BB34B1}" type="presParOf" srcId="{5341D1D7-45F7-4E84-A560-ED6BE030560A}" destId="{28330845-2338-4EBC-BBA0-9FB7C7C0B90F}" srcOrd="0" destOrd="0" presId="urn:microsoft.com/office/officeart/2005/8/layout/vList2"/>
    <dgm:cxn modelId="{6311CD8E-2710-4910-B60F-6588B54DC777}" type="presParOf" srcId="{5341D1D7-45F7-4E84-A560-ED6BE030560A}" destId="{C5B5133B-49A8-4351-92D5-BFE72F897F6B}" srcOrd="1" destOrd="0" presId="urn:microsoft.com/office/officeart/2005/8/layout/vList2"/>
    <dgm:cxn modelId="{3FB939D1-0DB7-4046-9249-2F15346CDAB8}" type="presParOf" srcId="{5341D1D7-45F7-4E84-A560-ED6BE030560A}" destId="{758C138B-E584-4F8F-A4E1-B8479A46CF0A}" srcOrd="2" destOrd="0" presId="urn:microsoft.com/office/officeart/2005/8/layout/vList2"/>
    <dgm:cxn modelId="{1B414162-BB4C-46E5-A51F-A0DFF6DCE671}" type="presParOf" srcId="{5341D1D7-45F7-4E84-A560-ED6BE030560A}" destId="{38557DC7-241D-4E75-8D98-CD40C9997D40}" srcOrd="3" destOrd="0" presId="urn:microsoft.com/office/officeart/2005/8/layout/vList2"/>
    <dgm:cxn modelId="{A3162798-2356-4552-A439-EF2FA23D5A6C}" type="presParOf" srcId="{5341D1D7-45F7-4E84-A560-ED6BE030560A}" destId="{A8C5EF64-7230-42E4-8C88-F218DB46C9E3}" srcOrd="4" destOrd="0" presId="urn:microsoft.com/office/officeart/2005/8/layout/vList2"/>
    <dgm:cxn modelId="{AEC9BFEF-1F9F-4213-8234-6BC01BCB2929}" type="presParOf" srcId="{5341D1D7-45F7-4E84-A560-ED6BE030560A}" destId="{87228671-5756-4AEA-905A-5F432849FE33}" srcOrd="5" destOrd="0" presId="urn:microsoft.com/office/officeart/2005/8/layout/vList2"/>
    <dgm:cxn modelId="{D8ABDCA7-3C01-426B-8A25-F5B83F04EF6E}" type="presParOf" srcId="{5341D1D7-45F7-4E84-A560-ED6BE030560A}" destId="{2163A74D-DF9E-4FCC-B682-13F491FBCD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DEF58B-6F05-4BE5-90B5-3E7C9D9392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98ED39-C17B-42EB-BEC5-09B9D493E6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b="0" i="0" dirty="0"/>
            <a:t>Erkekte gövde, kadında alt ekstremite ve güneş gören yerlerde gözlenir</a:t>
          </a:r>
          <a:r>
            <a:rPr lang="tr-TR" sz="1000" b="0" i="0" dirty="0"/>
            <a:t>.</a:t>
          </a:r>
          <a:endParaRPr lang="en-US" sz="1000" dirty="0"/>
        </a:p>
      </dgm:t>
    </dgm:pt>
    <dgm:pt modelId="{4E8E2B67-85BF-4B64-929E-8EC78C5E0D7A}" type="parTrans" cxnId="{22D17B9F-8D24-42FE-9FAA-C904AC14406F}">
      <dgm:prSet/>
      <dgm:spPr/>
      <dgm:t>
        <a:bodyPr/>
        <a:lstStyle/>
        <a:p>
          <a:endParaRPr lang="en-US"/>
        </a:p>
      </dgm:t>
    </dgm:pt>
    <dgm:pt modelId="{5178426F-B0A3-4619-91D0-A653C491E955}" type="sibTrans" cxnId="{22D17B9F-8D24-42FE-9FAA-C904AC14406F}">
      <dgm:prSet/>
      <dgm:spPr/>
      <dgm:t>
        <a:bodyPr/>
        <a:lstStyle/>
        <a:p>
          <a:endParaRPr lang="en-US"/>
        </a:p>
      </dgm:t>
    </dgm:pt>
    <dgm:pt modelId="{6DD014BF-9C6D-40FB-B726-6D5AA8B12C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600" b="0" i="0" dirty="0"/>
            <a:t>30- 50 yaş arası kişilerde görülür, </a:t>
          </a:r>
          <a:r>
            <a:rPr lang="tr-TR" sz="1600" b="0" i="0" dirty="0" err="1"/>
            <a:t>radial</a:t>
          </a:r>
          <a:r>
            <a:rPr lang="tr-TR" sz="1600" b="0" i="0" dirty="0"/>
            <a:t> yayılma paterni vardır. </a:t>
          </a:r>
          <a:endParaRPr lang="en-US" sz="1600" dirty="0"/>
        </a:p>
      </dgm:t>
    </dgm:pt>
    <dgm:pt modelId="{F820060E-7E35-4848-B6AE-8306C81A8C8A}" type="parTrans" cxnId="{DC9DF486-6D3C-45F6-AE8D-1C7B14550D6E}">
      <dgm:prSet/>
      <dgm:spPr/>
      <dgm:t>
        <a:bodyPr/>
        <a:lstStyle/>
        <a:p>
          <a:endParaRPr lang="en-US"/>
        </a:p>
      </dgm:t>
    </dgm:pt>
    <dgm:pt modelId="{131EA507-F278-4A1D-A901-A3C015CF9DBD}" type="sibTrans" cxnId="{DC9DF486-6D3C-45F6-AE8D-1C7B14550D6E}">
      <dgm:prSet/>
      <dgm:spPr/>
      <dgm:t>
        <a:bodyPr/>
        <a:lstStyle/>
        <a:p>
          <a:endParaRPr lang="en-US"/>
        </a:p>
      </dgm:t>
    </dgm:pt>
    <dgm:pt modelId="{C043C37A-447E-497F-90BD-A496057CF5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0" i="0" dirty="0"/>
            <a:t>Kafkas popülasyonunda en sık görülen tiptir.</a:t>
          </a:r>
          <a:endParaRPr lang="en-US" sz="1800" dirty="0"/>
        </a:p>
      </dgm:t>
    </dgm:pt>
    <dgm:pt modelId="{394A8B20-A039-491B-9AFF-1A3E64930B1F}" type="parTrans" cxnId="{2416D679-4835-402F-B082-6BF4E9CF420E}">
      <dgm:prSet/>
      <dgm:spPr/>
      <dgm:t>
        <a:bodyPr/>
        <a:lstStyle/>
        <a:p>
          <a:endParaRPr lang="en-US"/>
        </a:p>
      </dgm:t>
    </dgm:pt>
    <dgm:pt modelId="{EE43100D-6E6B-4D1E-A007-7993379F681A}" type="sibTrans" cxnId="{2416D679-4835-402F-B082-6BF4E9CF420E}">
      <dgm:prSet/>
      <dgm:spPr/>
      <dgm:t>
        <a:bodyPr/>
        <a:lstStyle/>
        <a:p>
          <a:endParaRPr lang="en-US"/>
        </a:p>
      </dgm:t>
    </dgm:pt>
    <dgm:pt modelId="{33D8CD1D-6A05-424B-BA98-A335C63432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tr-TR" sz="1800" b="0" i="0" dirty="0"/>
            <a:t>Görüntüsü deriden hafif kabarık değişken renk dağılımına sahip bir lezyondur</a:t>
          </a:r>
          <a:r>
            <a:rPr lang="tr-TR" sz="1000" b="0" i="0" dirty="0"/>
            <a:t>.</a:t>
          </a:r>
          <a:endParaRPr lang="en-US" sz="1000" dirty="0"/>
        </a:p>
      </dgm:t>
    </dgm:pt>
    <dgm:pt modelId="{090E04A8-F5E8-4294-B303-F510F3BD4850}" type="parTrans" cxnId="{D125BF9B-552C-42B1-9FD1-3D23BF4C0CB0}">
      <dgm:prSet/>
      <dgm:spPr/>
      <dgm:t>
        <a:bodyPr/>
        <a:lstStyle/>
        <a:p>
          <a:endParaRPr lang="en-US"/>
        </a:p>
      </dgm:t>
    </dgm:pt>
    <dgm:pt modelId="{ED595B71-0157-409E-BEBF-15500451BA5C}" type="sibTrans" cxnId="{D125BF9B-552C-42B1-9FD1-3D23BF4C0CB0}">
      <dgm:prSet/>
      <dgm:spPr/>
      <dgm:t>
        <a:bodyPr/>
        <a:lstStyle/>
        <a:p>
          <a:endParaRPr lang="en-US"/>
        </a:p>
      </dgm:t>
    </dgm:pt>
    <dgm:pt modelId="{1B21B3C1-D069-4755-B7EA-28DED87EA5EE}">
      <dgm:prSet custT="1"/>
      <dgm:spPr/>
      <dgm:t>
        <a:bodyPr/>
        <a:lstStyle/>
        <a:p>
          <a:pPr>
            <a:lnSpc>
              <a:spcPct val="100000"/>
            </a:lnSpc>
          </a:pPr>
          <a:endParaRPr lang="tr-TR" sz="1800" dirty="0"/>
        </a:p>
        <a:p>
          <a:pPr>
            <a:lnSpc>
              <a:spcPct val="100000"/>
            </a:lnSpc>
          </a:pPr>
          <a:r>
            <a:rPr lang="tr-TR" sz="1800" dirty="0"/>
            <a:t>G</a:t>
          </a:r>
          <a:r>
            <a:rPr lang="tr-TR" sz="1800" b="0" i="0" dirty="0"/>
            <a:t>enellikle düşük malignite potansiyeline sahiptir, ancak tedavi edilmediğinde veya ihmal edildiğinde agresif olabilir</a:t>
          </a:r>
          <a:r>
            <a:rPr lang="tr-TR" sz="1000" b="0" i="0" dirty="0"/>
            <a:t>.</a:t>
          </a:r>
          <a:br>
            <a:rPr lang="tr-TR" sz="1000" dirty="0"/>
          </a:br>
          <a:br>
            <a:rPr lang="tr-TR" sz="1000" dirty="0"/>
          </a:br>
          <a:br>
            <a:rPr lang="tr-TR" sz="1000" dirty="0"/>
          </a:br>
          <a:endParaRPr lang="en-US" sz="1000" dirty="0"/>
        </a:p>
      </dgm:t>
    </dgm:pt>
    <dgm:pt modelId="{6ED224E2-3D56-469C-8988-4504ED693C6D}" type="parTrans" cxnId="{AC840AEE-CED1-421E-8A46-C9ADE3BBE34F}">
      <dgm:prSet/>
      <dgm:spPr/>
      <dgm:t>
        <a:bodyPr/>
        <a:lstStyle/>
        <a:p>
          <a:endParaRPr lang="en-US"/>
        </a:p>
      </dgm:t>
    </dgm:pt>
    <dgm:pt modelId="{88183277-E533-4A34-B7A7-6E93F3626103}" type="sibTrans" cxnId="{AC840AEE-CED1-421E-8A46-C9ADE3BBE34F}">
      <dgm:prSet/>
      <dgm:spPr/>
      <dgm:t>
        <a:bodyPr/>
        <a:lstStyle/>
        <a:p>
          <a:endParaRPr lang="en-US"/>
        </a:p>
      </dgm:t>
    </dgm:pt>
    <dgm:pt modelId="{85CDE7EF-B7D5-49F0-8FDF-1D74AEF79283}" type="pres">
      <dgm:prSet presAssocID="{A6DEF58B-6F05-4BE5-90B5-3E7C9D93924D}" presName="linear" presStyleCnt="0">
        <dgm:presLayoutVars>
          <dgm:animLvl val="lvl"/>
          <dgm:resizeHandles val="exact"/>
        </dgm:presLayoutVars>
      </dgm:prSet>
      <dgm:spPr/>
    </dgm:pt>
    <dgm:pt modelId="{FD5BB6DA-8C13-4662-B436-C993322255F2}" type="pres">
      <dgm:prSet presAssocID="{6F98ED39-C17B-42EB-BEC5-09B9D493E6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9D445FF-0522-4BC1-B0E1-F17A3698FDA8}" type="pres">
      <dgm:prSet presAssocID="{5178426F-B0A3-4619-91D0-A653C491E955}" presName="spacer" presStyleCnt="0"/>
      <dgm:spPr/>
    </dgm:pt>
    <dgm:pt modelId="{31CE005F-8F09-4216-A96F-92D90F4D4C45}" type="pres">
      <dgm:prSet presAssocID="{6DD014BF-9C6D-40FB-B726-6D5AA8B12C4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C6573C5-1A2D-4A0F-A206-C3C409F7D23F}" type="pres">
      <dgm:prSet presAssocID="{131EA507-F278-4A1D-A901-A3C015CF9DBD}" presName="spacer" presStyleCnt="0"/>
      <dgm:spPr/>
    </dgm:pt>
    <dgm:pt modelId="{1FA47B4F-1099-435D-99B7-C9525B263EC2}" type="pres">
      <dgm:prSet presAssocID="{C043C37A-447E-497F-90BD-A496057CF5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0B622F3-7D96-46D2-92E1-3A642ACA1520}" type="pres">
      <dgm:prSet presAssocID="{EE43100D-6E6B-4D1E-A007-7993379F681A}" presName="spacer" presStyleCnt="0"/>
      <dgm:spPr/>
    </dgm:pt>
    <dgm:pt modelId="{9205465C-7CAA-4476-86C3-CFA354A5DC3D}" type="pres">
      <dgm:prSet presAssocID="{33D8CD1D-6A05-424B-BA98-A335C63432D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A65A6E-1BB1-46FC-95B4-343A3767D500}" type="pres">
      <dgm:prSet presAssocID="{ED595B71-0157-409E-BEBF-15500451BA5C}" presName="spacer" presStyleCnt="0"/>
      <dgm:spPr/>
    </dgm:pt>
    <dgm:pt modelId="{C046502A-29CB-4091-9F06-8722FD98415D}" type="pres">
      <dgm:prSet presAssocID="{1B21B3C1-D069-4755-B7EA-28DED87EA5E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9E05E66-64C9-438D-9AC3-6DB9D46640D5}" type="presOf" srcId="{6DD014BF-9C6D-40FB-B726-6D5AA8B12C49}" destId="{31CE005F-8F09-4216-A96F-92D90F4D4C45}" srcOrd="0" destOrd="0" presId="urn:microsoft.com/office/officeart/2005/8/layout/vList2"/>
    <dgm:cxn modelId="{2416D679-4835-402F-B082-6BF4E9CF420E}" srcId="{A6DEF58B-6F05-4BE5-90B5-3E7C9D93924D}" destId="{C043C37A-447E-497F-90BD-A496057CF5A3}" srcOrd="2" destOrd="0" parTransId="{394A8B20-A039-491B-9AFF-1A3E64930B1F}" sibTransId="{EE43100D-6E6B-4D1E-A007-7993379F681A}"/>
    <dgm:cxn modelId="{DC9DF486-6D3C-45F6-AE8D-1C7B14550D6E}" srcId="{A6DEF58B-6F05-4BE5-90B5-3E7C9D93924D}" destId="{6DD014BF-9C6D-40FB-B726-6D5AA8B12C49}" srcOrd="1" destOrd="0" parTransId="{F820060E-7E35-4848-B6AE-8306C81A8C8A}" sibTransId="{131EA507-F278-4A1D-A901-A3C015CF9DBD}"/>
    <dgm:cxn modelId="{99880F93-1E49-4937-AABC-C65DEA9AB3C0}" type="presOf" srcId="{1B21B3C1-D069-4755-B7EA-28DED87EA5EE}" destId="{C046502A-29CB-4091-9F06-8722FD98415D}" srcOrd="0" destOrd="0" presId="urn:microsoft.com/office/officeart/2005/8/layout/vList2"/>
    <dgm:cxn modelId="{C555E899-1A6C-4304-83FA-2405D074566B}" type="presOf" srcId="{A6DEF58B-6F05-4BE5-90B5-3E7C9D93924D}" destId="{85CDE7EF-B7D5-49F0-8FDF-1D74AEF79283}" srcOrd="0" destOrd="0" presId="urn:microsoft.com/office/officeart/2005/8/layout/vList2"/>
    <dgm:cxn modelId="{7A56A09A-4327-409E-8180-0DA5AEE95A40}" type="presOf" srcId="{6F98ED39-C17B-42EB-BEC5-09B9D493E6C8}" destId="{FD5BB6DA-8C13-4662-B436-C993322255F2}" srcOrd="0" destOrd="0" presId="urn:microsoft.com/office/officeart/2005/8/layout/vList2"/>
    <dgm:cxn modelId="{D125BF9B-552C-42B1-9FD1-3D23BF4C0CB0}" srcId="{A6DEF58B-6F05-4BE5-90B5-3E7C9D93924D}" destId="{33D8CD1D-6A05-424B-BA98-A335C63432DB}" srcOrd="3" destOrd="0" parTransId="{090E04A8-F5E8-4294-B303-F510F3BD4850}" sibTransId="{ED595B71-0157-409E-BEBF-15500451BA5C}"/>
    <dgm:cxn modelId="{22D17B9F-8D24-42FE-9FAA-C904AC14406F}" srcId="{A6DEF58B-6F05-4BE5-90B5-3E7C9D93924D}" destId="{6F98ED39-C17B-42EB-BEC5-09B9D493E6C8}" srcOrd="0" destOrd="0" parTransId="{4E8E2B67-85BF-4B64-929E-8EC78C5E0D7A}" sibTransId="{5178426F-B0A3-4619-91D0-A653C491E955}"/>
    <dgm:cxn modelId="{A6A7FEB8-41BA-4A20-9A20-A398F6089341}" type="presOf" srcId="{33D8CD1D-6A05-424B-BA98-A335C63432DB}" destId="{9205465C-7CAA-4476-86C3-CFA354A5DC3D}" srcOrd="0" destOrd="0" presId="urn:microsoft.com/office/officeart/2005/8/layout/vList2"/>
    <dgm:cxn modelId="{B56027C0-18AB-4223-BF2C-65242FAB17FC}" type="presOf" srcId="{C043C37A-447E-497F-90BD-A496057CF5A3}" destId="{1FA47B4F-1099-435D-99B7-C9525B263EC2}" srcOrd="0" destOrd="0" presId="urn:microsoft.com/office/officeart/2005/8/layout/vList2"/>
    <dgm:cxn modelId="{AC840AEE-CED1-421E-8A46-C9ADE3BBE34F}" srcId="{A6DEF58B-6F05-4BE5-90B5-3E7C9D93924D}" destId="{1B21B3C1-D069-4755-B7EA-28DED87EA5EE}" srcOrd="4" destOrd="0" parTransId="{6ED224E2-3D56-469C-8988-4504ED693C6D}" sibTransId="{88183277-E533-4A34-B7A7-6E93F3626103}"/>
    <dgm:cxn modelId="{DD59024F-D7B5-496C-A093-4EBBC38DAB31}" type="presParOf" srcId="{85CDE7EF-B7D5-49F0-8FDF-1D74AEF79283}" destId="{FD5BB6DA-8C13-4662-B436-C993322255F2}" srcOrd="0" destOrd="0" presId="urn:microsoft.com/office/officeart/2005/8/layout/vList2"/>
    <dgm:cxn modelId="{813D2D24-1ABD-4E10-9BDE-A880EFEDD2F0}" type="presParOf" srcId="{85CDE7EF-B7D5-49F0-8FDF-1D74AEF79283}" destId="{69D445FF-0522-4BC1-B0E1-F17A3698FDA8}" srcOrd="1" destOrd="0" presId="urn:microsoft.com/office/officeart/2005/8/layout/vList2"/>
    <dgm:cxn modelId="{F2E89DCA-DA59-4BD1-9787-B20C94EE8819}" type="presParOf" srcId="{85CDE7EF-B7D5-49F0-8FDF-1D74AEF79283}" destId="{31CE005F-8F09-4216-A96F-92D90F4D4C45}" srcOrd="2" destOrd="0" presId="urn:microsoft.com/office/officeart/2005/8/layout/vList2"/>
    <dgm:cxn modelId="{412A47AF-D348-40EE-BAE3-E503C5B4561C}" type="presParOf" srcId="{85CDE7EF-B7D5-49F0-8FDF-1D74AEF79283}" destId="{DC6573C5-1A2D-4A0F-A206-C3C409F7D23F}" srcOrd="3" destOrd="0" presId="urn:microsoft.com/office/officeart/2005/8/layout/vList2"/>
    <dgm:cxn modelId="{6A7045E7-7D6C-4A31-9465-AFE34E44680B}" type="presParOf" srcId="{85CDE7EF-B7D5-49F0-8FDF-1D74AEF79283}" destId="{1FA47B4F-1099-435D-99B7-C9525B263EC2}" srcOrd="4" destOrd="0" presId="urn:microsoft.com/office/officeart/2005/8/layout/vList2"/>
    <dgm:cxn modelId="{0959E72C-F7FC-4C25-BBEF-C24FB3A91C6E}" type="presParOf" srcId="{85CDE7EF-B7D5-49F0-8FDF-1D74AEF79283}" destId="{00B622F3-7D96-46D2-92E1-3A642ACA1520}" srcOrd="5" destOrd="0" presId="urn:microsoft.com/office/officeart/2005/8/layout/vList2"/>
    <dgm:cxn modelId="{592E2B41-4F4A-407D-9A01-799CDDE5990F}" type="presParOf" srcId="{85CDE7EF-B7D5-49F0-8FDF-1D74AEF79283}" destId="{9205465C-7CAA-4476-86C3-CFA354A5DC3D}" srcOrd="6" destOrd="0" presId="urn:microsoft.com/office/officeart/2005/8/layout/vList2"/>
    <dgm:cxn modelId="{F5E26453-812B-4C05-AF56-8121C79EB532}" type="presParOf" srcId="{85CDE7EF-B7D5-49F0-8FDF-1D74AEF79283}" destId="{7AA65A6E-1BB1-46FC-95B4-343A3767D500}" srcOrd="7" destOrd="0" presId="urn:microsoft.com/office/officeart/2005/8/layout/vList2"/>
    <dgm:cxn modelId="{6C3D4B58-D7FB-4A39-BB69-8A716DD54B6B}" type="presParOf" srcId="{85CDE7EF-B7D5-49F0-8FDF-1D74AEF79283}" destId="{C046502A-29CB-4091-9F06-8722FD9841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D36CA80-E77F-4CF4-8ACB-8E4FE75E16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1EEA97-FD2C-49D5-82EC-0F1C2F242D44}">
      <dgm:prSet custT="1"/>
      <dgm:spPr/>
      <dgm:t>
        <a:bodyPr/>
        <a:lstStyle/>
        <a:p>
          <a:r>
            <a:rPr lang="tr-TR" sz="1800" b="0" i="0" dirty="0"/>
            <a:t>El </a:t>
          </a:r>
          <a:r>
            <a:rPr lang="tr-TR" sz="1800" b="0" i="0" dirty="0" err="1"/>
            <a:t>ayası,ayak</a:t>
          </a:r>
          <a:r>
            <a:rPr lang="tr-TR" sz="1800" b="0" i="0" dirty="0"/>
            <a:t> tabanı, tırnak yatağı klasik çıkış alanlarıdır.</a:t>
          </a:r>
          <a:endParaRPr lang="en-US" sz="1800" dirty="0"/>
        </a:p>
      </dgm:t>
    </dgm:pt>
    <dgm:pt modelId="{87F024D4-E61C-4686-83FE-F0C804CC3F68}" type="parTrans" cxnId="{448D54A9-6562-49E7-B51B-8831F3F607E4}">
      <dgm:prSet/>
      <dgm:spPr/>
      <dgm:t>
        <a:bodyPr/>
        <a:lstStyle/>
        <a:p>
          <a:endParaRPr lang="en-US"/>
        </a:p>
      </dgm:t>
    </dgm:pt>
    <dgm:pt modelId="{C258C042-683F-4AF7-887D-FF829AF0B5B3}" type="sibTrans" cxnId="{448D54A9-6562-49E7-B51B-8831F3F607E4}">
      <dgm:prSet/>
      <dgm:spPr/>
      <dgm:t>
        <a:bodyPr/>
        <a:lstStyle/>
        <a:p>
          <a:endParaRPr lang="en-US"/>
        </a:p>
      </dgm:t>
    </dgm:pt>
    <dgm:pt modelId="{E94E5CE0-4B63-457D-B12E-87C4BBF104D1}">
      <dgm:prSet custT="1"/>
      <dgm:spPr/>
      <dgm:t>
        <a:bodyPr/>
        <a:lstStyle/>
        <a:p>
          <a:r>
            <a:rPr lang="tr-TR" sz="1800" b="0" i="0" dirty="0"/>
            <a:t>Siyah ırkta en sık görülen tiptir. </a:t>
          </a:r>
          <a:endParaRPr lang="en-US" sz="1800" dirty="0"/>
        </a:p>
      </dgm:t>
    </dgm:pt>
    <dgm:pt modelId="{1CEB9B04-E9C8-4539-A7CF-9D0EC3F3724D}" type="parTrans" cxnId="{33E7D3BA-21AA-45D4-858C-AC2CEC53D95E}">
      <dgm:prSet/>
      <dgm:spPr/>
      <dgm:t>
        <a:bodyPr/>
        <a:lstStyle/>
        <a:p>
          <a:endParaRPr lang="en-US"/>
        </a:p>
      </dgm:t>
    </dgm:pt>
    <dgm:pt modelId="{E453BD7A-B4FD-4249-B988-18088815D175}" type="sibTrans" cxnId="{33E7D3BA-21AA-45D4-858C-AC2CEC53D95E}">
      <dgm:prSet/>
      <dgm:spPr/>
      <dgm:t>
        <a:bodyPr/>
        <a:lstStyle/>
        <a:p>
          <a:endParaRPr lang="en-US"/>
        </a:p>
      </dgm:t>
    </dgm:pt>
    <dgm:pt modelId="{BDF5B613-7E38-4130-B64B-725648320BEA}">
      <dgm:prSet custT="1"/>
      <dgm:spPr/>
      <dgm:t>
        <a:bodyPr/>
        <a:lstStyle/>
        <a:p>
          <a:r>
            <a:rPr lang="tr-TR" sz="1800" b="0" i="0" dirty="0"/>
            <a:t>Üzerinde kahverengi- mavi arası renk değişiklikleri olan yamalar şeklindedir. </a:t>
          </a:r>
          <a:endParaRPr lang="en-US" sz="1800" dirty="0"/>
        </a:p>
      </dgm:t>
    </dgm:pt>
    <dgm:pt modelId="{1187B7EB-828A-4EB3-A67C-CBFA82F7F986}" type="parTrans" cxnId="{519C9465-B6BC-47D8-A9F6-4A9535A74E90}">
      <dgm:prSet/>
      <dgm:spPr/>
      <dgm:t>
        <a:bodyPr/>
        <a:lstStyle/>
        <a:p>
          <a:endParaRPr lang="en-US"/>
        </a:p>
      </dgm:t>
    </dgm:pt>
    <dgm:pt modelId="{89AC0C7B-A0A8-444D-B1A5-72A126B110BD}" type="sibTrans" cxnId="{519C9465-B6BC-47D8-A9F6-4A9535A74E90}">
      <dgm:prSet/>
      <dgm:spPr/>
      <dgm:t>
        <a:bodyPr/>
        <a:lstStyle/>
        <a:p>
          <a:endParaRPr lang="en-US"/>
        </a:p>
      </dgm:t>
    </dgm:pt>
    <dgm:pt modelId="{81CB09EA-A2A8-4CC8-89E0-E66E6420944E}">
      <dgm:prSet custT="1"/>
      <dgm:spPr/>
      <dgm:t>
        <a:bodyPr/>
        <a:lstStyle/>
        <a:p>
          <a:r>
            <a:rPr lang="tr-TR" sz="1800" b="0" i="0" dirty="0"/>
            <a:t>Tırnak yatağı formunda dikey çizgilenme (</a:t>
          </a:r>
          <a:r>
            <a:rPr lang="tr-TR" sz="1800" b="0" i="0" dirty="0" err="1"/>
            <a:t>Hutchinson</a:t>
          </a:r>
          <a:r>
            <a:rPr lang="tr-TR" sz="1800" b="0" i="0" dirty="0"/>
            <a:t> bulgusu) gözlenir.</a:t>
          </a:r>
          <a:endParaRPr lang="en-US" sz="1800" dirty="0"/>
        </a:p>
      </dgm:t>
    </dgm:pt>
    <dgm:pt modelId="{6078B23F-C330-4634-9C98-99FA00F9BEAF}" type="parTrans" cxnId="{8483BB03-1935-46F1-B076-06C5F6B9D012}">
      <dgm:prSet/>
      <dgm:spPr/>
      <dgm:t>
        <a:bodyPr/>
        <a:lstStyle/>
        <a:p>
          <a:endParaRPr lang="en-US"/>
        </a:p>
      </dgm:t>
    </dgm:pt>
    <dgm:pt modelId="{59A7F0CE-8179-4B73-BA6A-D25829310BA6}" type="sibTrans" cxnId="{8483BB03-1935-46F1-B076-06C5F6B9D012}">
      <dgm:prSet/>
      <dgm:spPr/>
      <dgm:t>
        <a:bodyPr/>
        <a:lstStyle/>
        <a:p>
          <a:endParaRPr lang="en-US"/>
        </a:p>
      </dgm:t>
    </dgm:pt>
    <dgm:pt modelId="{5A4F111B-8B8B-44F7-AFD3-9412C71B961E}">
      <dgm:prSet custT="1"/>
      <dgm:spPr/>
      <dgm:t>
        <a:bodyPr/>
        <a:lstStyle/>
        <a:p>
          <a:endParaRPr lang="tr-TR" sz="1800" b="0" i="0" dirty="0"/>
        </a:p>
        <a:p>
          <a:endParaRPr lang="tr-TR" sz="1800" b="0" i="0" dirty="0"/>
        </a:p>
        <a:p>
          <a:endParaRPr lang="tr-TR" sz="1800" b="0" i="0" dirty="0"/>
        </a:p>
        <a:p>
          <a:endParaRPr lang="tr-TR" sz="1800" b="0" i="0" dirty="0"/>
        </a:p>
        <a:p>
          <a:r>
            <a:rPr lang="tr-TR" sz="1800" b="0" i="0" dirty="0"/>
            <a:t>Bu tip </a:t>
          </a:r>
          <a:r>
            <a:rPr lang="tr-TR" sz="1800" b="0" i="0" dirty="0" err="1"/>
            <a:t>melanom</a:t>
          </a:r>
          <a:r>
            <a:rPr lang="tr-TR" sz="1800" b="0" i="0" dirty="0"/>
            <a:t>, güneş maruziyeti ile ilişkili değildir</a:t>
          </a:r>
          <a:br>
            <a:rPr lang="tr-TR" sz="1800" dirty="0"/>
          </a:br>
          <a:br>
            <a:rPr lang="tr-TR" sz="1800" dirty="0"/>
          </a:br>
          <a:br>
            <a:rPr lang="tr-TR" sz="1800" dirty="0"/>
          </a:br>
          <a:br>
            <a:rPr lang="tr-TR" sz="1800" dirty="0"/>
          </a:br>
          <a:br>
            <a:rPr lang="tr-TR" sz="1800" dirty="0"/>
          </a:br>
          <a:endParaRPr lang="en-US" sz="1800" dirty="0"/>
        </a:p>
      </dgm:t>
    </dgm:pt>
    <dgm:pt modelId="{A834BBFF-AD52-4337-8687-B2BEF0AA0235}" type="parTrans" cxnId="{0B8450D7-A9ED-436A-AC20-FDA3DED326BE}">
      <dgm:prSet/>
      <dgm:spPr/>
      <dgm:t>
        <a:bodyPr/>
        <a:lstStyle/>
        <a:p>
          <a:endParaRPr lang="en-US"/>
        </a:p>
      </dgm:t>
    </dgm:pt>
    <dgm:pt modelId="{D3C8154D-ECF3-4402-9B35-0AE1F93B6DFB}" type="sibTrans" cxnId="{0B8450D7-A9ED-436A-AC20-FDA3DED326BE}">
      <dgm:prSet/>
      <dgm:spPr/>
      <dgm:t>
        <a:bodyPr/>
        <a:lstStyle/>
        <a:p>
          <a:endParaRPr lang="en-US"/>
        </a:p>
      </dgm:t>
    </dgm:pt>
    <dgm:pt modelId="{97B9A8FD-087D-4490-82ED-C53CC4BAEE53}" type="pres">
      <dgm:prSet presAssocID="{5D36CA80-E77F-4CF4-8ACB-8E4FE75E16BE}" presName="linear" presStyleCnt="0">
        <dgm:presLayoutVars>
          <dgm:animLvl val="lvl"/>
          <dgm:resizeHandles val="exact"/>
        </dgm:presLayoutVars>
      </dgm:prSet>
      <dgm:spPr/>
    </dgm:pt>
    <dgm:pt modelId="{BE163A41-2EED-441A-B818-85F02CF14DC1}" type="pres">
      <dgm:prSet presAssocID="{DC1EEA97-FD2C-49D5-82EC-0F1C2F242D4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D51E216-ED1E-4811-B08F-FC156C6338C0}" type="pres">
      <dgm:prSet presAssocID="{C258C042-683F-4AF7-887D-FF829AF0B5B3}" presName="spacer" presStyleCnt="0"/>
      <dgm:spPr/>
    </dgm:pt>
    <dgm:pt modelId="{22BE2A7A-4202-45C8-AA7B-DA716E1BC6F6}" type="pres">
      <dgm:prSet presAssocID="{E94E5CE0-4B63-457D-B12E-87C4BBF104D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03561D-FDD8-4014-B5E8-4EC559ECD8F3}" type="pres">
      <dgm:prSet presAssocID="{E453BD7A-B4FD-4249-B988-18088815D175}" presName="spacer" presStyleCnt="0"/>
      <dgm:spPr/>
    </dgm:pt>
    <dgm:pt modelId="{52F1EF28-5D75-4B98-B408-2316623B1120}" type="pres">
      <dgm:prSet presAssocID="{BDF5B613-7E38-4130-B64B-725648320BE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B0C18E-B201-4FE8-8595-05B68907EFE7}" type="pres">
      <dgm:prSet presAssocID="{89AC0C7B-A0A8-444D-B1A5-72A126B110BD}" presName="spacer" presStyleCnt="0"/>
      <dgm:spPr/>
    </dgm:pt>
    <dgm:pt modelId="{F5E554FB-5BFC-4643-BE06-DE889137D501}" type="pres">
      <dgm:prSet presAssocID="{81CB09EA-A2A8-4CC8-89E0-E66E6420944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D58405-1BC8-431D-B551-D2BBCA07A6DB}" type="pres">
      <dgm:prSet presAssocID="{59A7F0CE-8179-4B73-BA6A-D25829310BA6}" presName="spacer" presStyleCnt="0"/>
      <dgm:spPr/>
    </dgm:pt>
    <dgm:pt modelId="{D0D30377-4B66-4DD6-B079-24FA25A364B5}" type="pres">
      <dgm:prSet presAssocID="{5A4F111B-8B8B-44F7-AFD3-9412C71B961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483BB03-1935-46F1-B076-06C5F6B9D012}" srcId="{5D36CA80-E77F-4CF4-8ACB-8E4FE75E16BE}" destId="{81CB09EA-A2A8-4CC8-89E0-E66E6420944E}" srcOrd="3" destOrd="0" parTransId="{6078B23F-C330-4634-9C98-99FA00F9BEAF}" sibTransId="{59A7F0CE-8179-4B73-BA6A-D25829310BA6}"/>
    <dgm:cxn modelId="{6A47C322-F1C4-41F0-8B3D-7D983D67865A}" type="presOf" srcId="{BDF5B613-7E38-4130-B64B-725648320BEA}" destId="{52F1EF28-5D75-4B98-B408-2316623B1120}" srcOrd="0" destOrd="0" presId="urn:microsoft.com/office/officeart/2005/8/layout/vList2"/>
    <dgm:cxn modelId="{2D2F5545-C8EF-4E7A-8D53-BBE049E6321A}" type="presOf" srcId="{E94E5CE0-4B63-457D-B12E-87C4BBF104D1}" destId="{22BE2A7A-4202-45C8-AA7B-DA716E1BC6F6}" srcOrd="0" destOrd="0" presId="urn:microsoft.com/office/officeart/2005/8/layout/vList2"/>
    <dgm:cxn modelId="{519C9465-B6BC-47D8-A9F6-4A9535A74E90}" srcId="{5D36CA80-E77F-4CF4-8ACB-8E4FE75E16BE}" destId="{BDF5B613-7E38-4130-B64B-725648320BEA}" srcOrd="2" destOrd="0" parTransId="{1187B7EB-828A-4EB3-A67C-CBFA82F7F986}" sibTransId="{89AC0C7B-A0A8-444D-B1A5-72A126B110BD}"/>
    <dgm:cxn modelId="{A1BC5059-B9A7-4711-9A8A-0FBBFDCCF4E4}" type="presOf" srcId="{5A4F111B-8B8B-44F7-AFD3-9412C71B961E}" destId="{D0D30377-4B66-4DD6-B079-24FA25A364B5}" srcOrd="0" destOrd="0" presId="urn:microsoft.com/office/officeart/2005/8/layout/vList2"/>
    <dgm:cxn modelId="{84A13680-60F5-4270-8D55-93B4854E0AA9}" type="presOf" srcId="{5D36CA80-E77F-4CF4-8ACB-8E4FE75E16BE}" destId="{97B9A8FD-087D-4490-82ED-C53CC4BAEE53}" srcOrd="0" destOrd="0" presId="urn:microsoft.com/office/officeart/2005/8/layout/vList2"/>
    <dgm:cxn modelId="{56EA2191-51CB-480B-9151-B17CD2827AD9}" type="presOf" srcId="{81CB09EA-A2A8-4CC8-89E0-E66E6420944E}" destId="{F5E554FB-5BFC-4643-BE06-DE889137D501}" srcOrd="0" destOrd="0" presId="urn:microsoft.com/office/officeart/2005/8/layout/vList2"/>
    <dgm:cxn modelId="{448D54A9-6562-49E7-B51B-8831F3F607E4}" srcId="{5D36CA80-E77F-4CF4-8ACB-8E4FE75E16BE}" destId="{DC1EEA97-FD2C-49D5-82EC-0F1C2F242D44}" srcOrd="0" destOrd="0" parTransId="{87F024D4-E61C-4686-83FE-F0C804CC3F68}" sibTransId="{C258C042-683F-4AF7-887D-FF829AF0B5B3}"/>
    <dgm:cxn modelId="{C8E36AAE-08F8-4476-9546-2402CCB5F6FB}" type="presOf" srcId="{DC1EEA97-FD2C-49D5-82EC-0F1C2F242D44}" destId="{BE163A41-2EED-441A-B818-85F02CF14DC1}" srcOrd="0" destOrd="0" presId="urn:microsoft.com/office/officeart/2005/8/layout/vList2"/>
    <dgm:cxn modelId="{33E7D3BA-21AA-45D4-858C-AC2CEC53D95E}" srcId="{5D36CA80-E77F-4CF4-8ACB-8E4FE75E16BE}" destId="{E94E5CE0-4B63-457D-B12E-87C4BBF104D1}" srcOrd="1" destOrd="0" parTransId="{1CEB9B04-E9C8-4539-A7CF-9D0EC3F3724D}" sibTransId="{E453BD7A-B4FD-4249-B988-18088815D175}"/>
    <dgm:cxn modelId="{0B8450D7-A9ED-436A-AC20-FDA3DED326BE}" srcId="{5D36CA80-E77F-4CF4-8ACB-8E4FE75E16BE}" destId="{5A4F111B-8B8B-44F7-AFD3-9412C71B961E}" srcOrd="4" destOrd="0" parTransId="{A834BBFF-AD52-4337-8687-B2BEF0AA0235}" sibTransId="{D3C8154D-ECF3-4402-9B35-0AE1F93B6DFB}"/>
    <dgm:cxn modelId="{39762E69-D4FE-4BE5-A5C8-67333D22671C}" type="presParOf" srcId="{97B9A8FD-087D-4490-82ED-C53CC4BAEE53}" destId="{BE163A41-2EED-441A-B818-85F02CF14DC1}" srcOrd="0" destOrd="0" presId="urn:microsoft.com/office/officeart/2005/8/layout/vList2"/>
    <dgm:cxn modelId="{DEFAE390-DB0D-4BBC-896D-51C4C061A6FD}" type="presParOf" srcId="{97B9A8FD-087D-4490-82ED-C53CC4BAEE53}" destId="{CD51E216-ED1E-4811-B08F-FC156C6338C0}" srcOrd="1" destOrd="0" presId="urn:microsoft.com/office/officeart/2005/8/layout/vList2"/>
    <dgm:cxn modelId="{FECBA9E1-502F-43ED-BD25-6ED020BE2F19}" type="presParOf" srcId="{97B9A8FD-087D-4490-82ED-C53CC4BAEE53}" destId="{22BE2A7A-4202-45C8-AA7B-DA716E1BC6F6}" srcOrd="2" destOrd="0" presId="urn:microsoft.com/office/officeart/2005/8/layout/vList2"/>
    <dgm:cxn modelId="{EE347CD2-7EFD-49F0-AA80-1CC78B2B61C0}" type="presParOf" srcId="{97B9A8FD-087D-4490-82ED-C53CC4BAEE53}" destId="{7503561D-FDD8-4014-B5E8-4EC559ECD8F3}" srcOrd="3" destOrd="0" presId="urn:microsoft.com/office/officeart/2005/8/layout/vList2"/>
    <dgm:cxn modelId="{B80FB700-F7AB-43A3-B1DA-422BF5CC633A}" type="presParOf" srcId="{97B9A8FD-087D-4490-82ED-C53CC4BAEE53}" destId="{52F1EF28-5D75-4B98-B408-2316623B1120}" srcOrd="4" destOrd="0" presId="urn:microsoft.com/office/officeart/2005/8/layout/vList2"/>
    <dgm:cxn modelId="{ABD219E2-564B-402A-9BB8-FF644350859C}" type="presParOf" srcId="{97B9A8FD-087D-4490-82ED-C53CC4BAEE53}" destId="{ACB0C18E-B201-4FE8-8595-05B68907EFE7}" srcOrd="5" destOrd="0" presId="urn:microsoft.com/office/officeart/2005/8/layout/vList2"/>
    <dgm:cxn modelId="{92E07EC5-1B75-43F4-939F-B1A907D2BC28}" type="presParOf" srcId="{97B9A8FD-087D-4490-82ED-C53CC4BAEE53}" destId="{F5E554FB-5BFC-4643-BE06-DE889137D501}" srcOrd="6" destOrd="0" presId="urn:microsoft.com/office/officeart/2005/8/layout/vList2"/>
    <dgm:cxn modelId="{8C9A62CD-B4B1-4D49-9549-EA1F6D9B7007}" type="presParOf" srcId="{97B9A8FD-087D-4490-82ED-C53CC4BAEE53}" destId="{13D58405-1BC8-431D-B551-D2BBCA07A6DB}" srcOrd="7" destOrd="0" presId="urn:microsoft.com/office/officeart/2005/8/layout/vList2"/>
    <dgm:cxn modelId="{E785F353-1A46-4A91-B457-36FCF92716B3}" type="presParOf" srcId="{97B9A8FD-087D-4490-82ED-C53CC4BAEE53}" destId="{D0D30377-4B66-4DD6-B079-24FA25A364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418684-9B9B-43A7-A14B-FEDA5FE8FB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81AF6F-3714-4B97-8E6F-E9410411C524}">
      <dgm:prSet custT="1"/>
      <dgm:spPr/>
      <dgm:t>
        <a:bodyPr/>
        <a:lstStyle/>
        <a:p>
          <a:r>
            <a:rPr lang="tr-TR" sz="1800" b="0" i="0" dirty="0"/>
            <a:t>Baş-boyun bölgesinde daha sık gözlenir. </a:t>
          </a:r>
          <a:endParaRPr lang="en-US" sz="1800" dirty="0"/>
        </a:p>
      </dgm:t>
    </dgm:pt>
    <dgm:pt modelId="{98FE56DC-0A59-41FC-ABC0-31A635A9F2E7}" type="parTrans" cxnId="{8CDD06BE-5FF9-490B-B008-62BD55795AA8}">
      <dgm:prSet/>
      <dgm:spPr/>
      <dgm:t>
        <a:bodyPr/>
        <a:lstStyle/>
        <a:p>
          <a:endParaRPr lang="en-US"/>
        </a:p>
      </dgm:t>
    </dgm:pt>
    <dgm:pt modelId="{5FB89C8B-F9BD-4BCA-A762-441CA0BB8A48}" type="sibTrans" cxnId="{8CDD06BE-5FF9-490B-B008-62BD55795AA8}">
      <dgm:prSet/>
      <dgm:spPr/>
      <dgm:t>
        <a:bodyPr/>
        <a:lstStyle/>
        <a:p>
          <a:endParaRPr lang="en-US"/>
        </a:p>
      </dgm:t>
    </dgm:pt>
    <dgm:pt modelId="{F3905B2F-1174-4B96-AC0E-FDCB8FBB0662}">
      <dgm:prSet custT="1"/>
      <dgm:spPr/>
      <dgm:t>
        <a:bodyPr/>
        <a:lstStyle/>
        <a:p>
          <a:r>
            <a:rPr lang="tr-TR" sz="1800" b="0" i="0" dirty="0"/>
            <a:t>Yara izine benzer bir cilt kalınlaşması şeklinde başlar, Sıklıkla cilt rengindedir ama koyu renkli hale gelebilir.</a:t>
          </a:r>
          <a:endParaRPr lang="en-US" sz="1800" dirty="0"/>
        </a:p>
      </dgm:t>
    </dgm:pt>
    <dgm:pt modelId="{0C43C425-0287-4F7D-B020-3D1240F6D181}" type="parTrans" cxnId="{0DB8377C-E510-4EB7-BF5B-9CC1B44C37B8}">
      <dgm:prSet/>
      <dgm:spPr/>
      <dgm:t>
        <a:bodyPr/>
        <a:lstStyle/>
        <a:p>
          <a:endParaRPr lang="en-US"/>
        </a:p>
      </dgm:t>
    </dgm:pt>
    <dgm:pt modelId="{580F1367-1996-44F4-BCCC-ECDB906FD651}" type="sibTrans" cxnId="{0DB8377C-E510-4EB7-BF5B-9CC1B44C37B8}">
      <dgm:prSet/>
      <dgm:spPr/>
      <dgm:t>
        <a:bodyPr/>
        <a:lstStyle/>
        <a:p>
          <a:endParaRPr lang="en-US"/>
        </a:p>
      </dgm:t>
    </dgm:pt>
    <dgm:pt modelId="{68B6059C-D425-4E4A-AE2A-371EED3A0D64}">
      <dgm:prSet custT="1"/>
      <dgm:spPr/>
      <dgm:t>
        <a:bodyPr/>
        <a:lstStyle/>
        <a:p>
          <a:r>
            <a:rPr lang="tr-TR" sz="1800" b="0" i="0" dirty="0"/>
            <a:t>Sıklıkla sinir dokusu yayılımı (</a:t>
          </a:r>
          <a:r>
            <a:rPr lang="tr-TR" sz="1800" b="0" i="0" dirty="0" err="1"/>
            <a:t>perinöral</a:t>
          </a:r>
          <a:r>
            <a:rPr lang="tr-TR" sz="1800" b="0" i="0" dirty="0"/>
            <a:t> invazyon) ve derin doku tutulumu gözlenir. </a:t>
          </a:r>
          <a:endParaRPr lang="en-US" sz="1800" dirty="0"/>
        </a:p>
      </dgm:t>
    </dgm:pt>
    <dgm:pt modelId="{1DCD0AEE-669B-46B8-AA1A-C7B50B5D728C}" type="parTrans" cxnId="{BE34B2F9-0DAF-4156-9D52-7D3B4C7C0805}">
      <dgm:prSet/>
      <dgm:spPr/>
      <dgm:t>
        <a:bodyPr/>
        <a:lstStyle/>
        <a:p>
          <a:endParaRPr lang="en-US"/>
        </a:p>
      </dgm:t>
    </dgm:pt>
    <dgm:pt modelId="{D26F15EE-609E-46A4-B950-4E15C9D42B4A}" type="sibTrans" cxnId="{BE34B2F9-0DAF-4156-9D52-7D3B4C7C0805}">
      <dgm:prSet/>
      <dgm:spPr/>
      <dgm:t>
        <a:bodyPr/>
        <a:lstStyle/>
        <a:p>
          <a:endParaRPr lang="en-US"/>
        </a:p>
      </dgm:t>
    </dgm:pt>
    <dgm:pt modelId="{9EC5D149-5015-472F-A6CD-583B73B82407}">
      <dgm:prSet custT="1"/>
      <dgm:spPr/>
      <dgm:t>
        <a:bodyPr/>
        <a:lstStyle/>
        <a:p>
          <a:r>
            <a:rPr lang="tr-TR" sz="1800" b="0" i="0" dirty="0"/>
            <a:t>Bölgesel yayılım oranı yüksek, yüksek nüks oranına sahip ancak daha nadir lenf nodu metastazı yapan alt tiptir. </a:t>
          </a:r>
          <a:endParaRPr lang="en-US" sz="1800" dirty="0"/>
        </a:p>
      </dgm:t>
    </dgm:pt>
    <dgm:pt modelId="{175C5F61-EE67-40D1-8D27-B745EEDF98C0}" type="parTrans" cxnId="{88EB22E1-18ED-4AD0-9973-F532BB9FDFE2}">
      <dgm:prSet/>
      <dgm:spPr/>
      <dgm:t>
        <a:bodyPr/>
        <a:lstStyle/>
        <a:p>
          <a:endParaRPr lang="en-US"/>
        </a:p>
      </dgm:t>
    </dgm:pt>
    <dgm:pt modelId="{D2193260-27DF-4824-9EAD-CFDBFE95B21B}" type="sibTrans" cxnId="{88EB22E1-18ED-4AD0-9973-F532BB9FDFE2}">
      <dgm:prSet/>
      <dgm:spPr/>
      <dgm:t>
        <a:bodyPr/>
        <a:lstStyle/>
        <a:p>
          <a:endParaRPr lang="en-US"/>
        </a:p>
      </dgm:t>
    </dgm:pt>
    <dgm:pt modelId="{81365700-D17B-4FB2-B40C-8740C274800F}">
      <dgm:prSet custT="1"/>
      <dgm:spPr/>
      <dgm:t>
        <a:bodyPr/>
        <a:lstStyle/>
        <a:p>
          <a:r>
            <a:rPr lang="tr-TR" sz="1800" dirty="0"/>
            <a:t>G</a:t>
          </a:r>
          <a:r>
            <a:rPr lang="tr-TR" sz="1800" b="0" i="0" dirty="0"/>
            <a:t>enellikle fibrozis (bağ dokusunun aşırı büyümesi) ile karakterizedir</a:t>
          </a:r>
          <a:endParaRPr lang="en-US" sz="1800" dirty="0"/>
        </a:p>
      </dgm:t>
    </dgm:pt>
    <dgm:pt modelId="{B5B27CC3-C9D7-4578-B61B-EFD2A0941CA2}" type="parTrans" cxnId="{E6877D7A-F954-4E43-AEDE-E6BFAF32C426}">
      <dgm:prSet/>
      <dgm:spPr/>
      <dgm:t>
        <a:bodyPr/>
        <a:lstStyle/>
        <a:p>
          <a:endParaRPr lang="en-US"/>
        </a:p>
      </dgm:t>
    </dgm:pt>
    <dgm:pt modelId="{07D46CB9-AD13-4905-96B5-0FD5B60E881D}" type="sibTrans" cxnId="{E6877D7A-F954-4E43-AEDE-E6BFAF32C426}">
      <dgm:prSet/>
      <dgm:spPr/>
      <dgm:t>
        <a:bodyPr/>
        <a:lstStyle/>
        <a:p>
          <a:endParaRPr lang="en-US"/>
        </a:p>
      </dgm:t>
    </dgm:pt>
    <dgm:pt modelId="{E9E5F984-5A67-4EBE-A2FE-2ECDF5DD5BD0}">
      <dgm:prSet custT="1"/>
      <dgm:spPr/>
      <dgm:t>
        <a:bodyPr/>
        <a:lstStyle/>
        <a:p>
          <a:endParaRPr lang="tr-TR" sz="1800" b="0" i="0" dirty="0"/>
        </a:p>
        <a:p>
          <a:endParaRPr lang="tr-TR" sz="1800" b="0" i="0" dirty="0"/>
        </a:p>
        <a:p>
          <a:r>
            <a:rPr lang="tr-TR" sz="1800" b="0" i="0" dirty="0"/>
            <a:t>Bu özellikleriyle sarkomu andırır.</a:t>
          </a:r>
          <a:br>
            <a:rPr lang="tr-TR" sz="1800" dirty="0"/>
          </a:br>
          <a:br>
            <a:rPr lang="tr-TR" sz="1800" dirty="0"/>
          </a:br>
          <a:br>
            <a:rPr lang="tr-TR" sz="1800" dirty="0"/>
          </a:br>
          <a:endParaRPr lang="en-US" sz="1800" dirty="0"/>
        </a:p>
      </dgm:t>
    </dgm:pt>
    <dgm:pt modelId="{38330FBE-727E-4DBD-B906-AF9450E458D1}" type="parTrans" cxnId="{C5F7DE9D-2C64-42CF-8F4A-D6528ED37DE0}">
      <dgm:prSet/>
      <dgm:spPr/>
      <dgm:t>
        <a:bodyPr/>
        <a:lstStyle/>
        <a:p>
          <a:endParaRPr lang="en-US"/>
        </a:p>
      </dgm:t>
    </dgm:pt>
    <dgm:pt modelId="{14DFB4B6-3359-4052-8445-F8F39811CCF6}" type="sibTrans" cxnId="{C5F7DE9D-2C64-42CF-8F4A-D6528ED37DE0}">
      <dgm:prSet/>
      <dgm:spPr/>
      <dgm:t>
        <a:bodyPr/>
        <a:lstStyle/>
        <a:p>
          <a:endParaRPr lang="en-US"/>
        </a:p>
      </dgm:t>
    </dgm:pt>
    <dgm:pt modelId="{153BE8B4-6CF2-404A-8674-7E6A0AEECD97}" type="pres">
      <dgm:prSet presAssocID="{CE418684-9B9B-43A7-A14B-FEDA5FE8FBDD}" presName="linear" presStyleCnt="0">
        <dgm:presLayoutVars>
          <dgm:animLvl val="lvl"/>
          <dgm:resizeHandles val="exact"/>
        </dgm:presLayoutVars>
      </dgm:prSet>
      <dgm:spPr/>
    </dgm:pt>
    <dgm:pt modelId="{3AEA356A-1EF2-4941-9869-98F7945C1810}" type="pres">
      <dgm:prSet presAssocID="{5181AF6F-3714-4B97-8E6F-E9410411C52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3CAEF09-0EF7-4C15-979C-5EC841C99DF0}" type="pres">
      <dgm:prSet presAssocID="{5FB89C8B-F9BD-4BCA-A762-441CA0BB8A48}" presName="spacer" presStyleCnt="0"/>
      <dgm:spPr/>
    </dgm:pt>
    <dgm:pt modelId="{22FB1ABF-42DC-4158-B0E8-84C0F95C1B3F}" type="pres">
      <dgm:prSet presAssocID="{F3905B2F-1174-4B96-AC0E-FDCB8FBB066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49F77CF-DCCD-40BD-832D-BF3A3F8E20BD}" type="pres">
      <dgm:prSet presAssocID="{580F1367-1996-44F4-BCCC-ECDB906FD651}" presName="spacer" presStyleCnt="0"/>
      <dgm:spPr/>
    </dgm:pt>
    <dgm:pt modelId="{A3C67E3E-BD19-43DF-98C2-C77AF01AEC3B}" type="pres">
      <dgm:prSet presAssocID="{68B6059C-D425-4E4A-AE2A-371EED3A0D6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7A014D-3B23-4BCE-943D-675A1BE7A90E}" type="pres">
      <dgm:prSet presAssocID="{D26F15EE-609E-46A4-B950-4E15C9D42B4A}" presName="spacer" presStyleCnt="0"/>
      <dgm:spPr/>
    </dgm:pt>
    <dgm:pt modelId="{BCA58029-3468-4781-86EE-BAFBB8B80B43}" type="pres">
      <dgm:prSet presAssocID="{9EC5D149-5015-472F-A6CD-583B73B8240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C5DB5A-9D65-41A1-971D-54550E585D7B}" type="pres">
      <dgm:prSet presAssocID="{D2193260-27DF-4824-9EAD-CFDBFE95B21B}" presName="spacer" presStyleCnt="0"/>
      <dgm:spPr/>
    </dgm:pt>
    <dgm:pt modelId="{0386A2CD-96EB-4319-A2BC-F3C69E12702C}" type="pres">
      <dgm:prSet presAssocID="{81365700-D17B-4FB2-B40C-8740C274800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6E5D70E-7C08-459F-8D45-709A40DB9B77}" type="pres">
      <dgm:prSet presAssocID="{07D46CB9-AD13-4905-96B5-0FD5B60E881D}" presName="spacer" presStyleCnt="0"/>
      <dgm:spPr/>
    </dgm:pt>
    <dgm:pt modelId="{41670F65-2D6D-4578-9DA7-1E41A57194DB}" type="pres">
      <dgm:prSet presAssocID="{E9E5F984-5A67-4EBE-A2FE-2ECDF5DD5BD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3F85B66-41CE-4D52-9BB5-D2C453E5E0E8}" type="presOf" srcId="{9EC5D149-5015-472F-A6CD-583B73B82407}" destId="{BCA58029-3468-4781-86EE-BAFBB8B80B43}" srcOrd="0" destOrd="0" presId="urn:microsoft.com/office/officeart/2005/8/layout/vList2"/>
    <dgm:cxn modelId="{EB650C75-1889-48C4-8155-96258C1E25B3}" type="presOf" srcId="{CE418684-9B9B-43A7-A14B-FEDA5FE8FBDD}" destId="{153BE8B4-6CF2-404A-8674-7E6A0AEECD97}" srcOrd="0" destOrd="0" presId="urn:microsoft.com/office/officeart/2005/8/layout/vList2"/>
    <dgm:cxn modelId="{E6877D7A-F954-4E43-AEDE-E6BFAF32C426}" srcId="{CE418684-9B9B-43A7-A14B-FEDA5FE8FBDD}" destId="{81365700-D17B-4FB2-B40C-8740C274800F}" srcOrd="4" destOrd="0" parTransId="{B5B27CC3-C9D7-4578-B61B-EFD2A0941CA2}" sibTransId="{07D46CB9-AD13-4905-96B5-0FD5B60E881D}"/>
    <dgm:cxn modelId="{7D0A007B-37AA-4FA4-8889-DA2B19C4B3ED}" type="presOf" srcId="{5181AF6F-3714-4B97-8E6F-E9410411C524}" destId="{3AEA356A-1EF2-4941-9869-98F7945C1810}" srcOrd="0" destOrd="0" presId="urn:microsoft.com/office/officeart/2005/8/layout/vList2"/>
    <dgm:cxn modelId="{0DB8377C-E510-4EB7-BF5B-9CC1B44C37B8}" srcId="{CE418684-9B9B-43A7-A14B-FEDA5FE8FBDD}" destId="{F3905B2F-1174-4B96-AC0E-FDCB8FBB0662}" srcOrd="1" destOrd="0" parTransId="{0C43C425-0287-4F7D-B020-3D1240F6D181}" sibTransId="{580F1367-1996-44F4-BCCC-ECDB906FD651}"/>
    <dgm:cxn modelId="{C5F7DE9D-2C64-42CF-8F4A-D6528ED37DE0}" srcId="{CE418684-9B9B-43A7-A14B-FEDA5FE8FBDD}" destId="{E9E5F984-5A67-4EBE-A2FE-2ECDF5DD5BD0}" srcOrd="5" destOrd="0" parTransId="{38330FBE-727E-4DBD-B906-AF9450E458D1}" sibTransId="{14DFB4B6-3359-4052-8445-F8F39811CCF6}"/>
    <dgm:cxn modelId="{6E1500B2-0B0E-4AD0-A0B7-3F0AA6A5F18A}" type="presOf" srcId="{F3905B2F-1174-4B96-AC0E-FDCB8FBB0662}" destId="{22FB1ABF-42DC-4158-B0E8-84C0F95C1B3F}" srcOrd="0" destOrd="0" presId="urn:microsoft.com/office/officeart/2005/8/layout/vList2"/>
    <dgm:cxn modelId="{8CDD06BE-5FF9-490B-B008-62BD55795AA8}" srcId="{CE418684-9B9B-43A7-A14B-FEDA5FE8FBDD}" destId="{5181AF6F-3714-4B97-8E6F-E9410411C524}" srcOrd="0" destOrd="0" parTransId="{98FE56DC-0A59-41FC-ABC0-31A635A9F2E7}" sibTransId="{5FB89C8B-F9BD-4BCA-A762-441CA0BB8A48}"/>
    <dgm:cxn modelId="{5537DABF-B7F0-4687-9906-95A054E8EDCD}" type="presOf" srcId="{68B6059C-D425-4E4A-AE2A-371EED3A0D64}" destId="{A3C67E3E-BD19-43DF-98C2-C77AF01AEC3B}" srcOrd="0" destOrd="0" presId="urn:microsoft.com/office/officeart/2005/8/layout/vList2"/>
    <dgm:cxn modelId="{88EB22E1-18ED-4AD0-9973-F532BB9FDFE2}" srcId="{CE418684-9B9B-43A7-A14B-FEDA5FE8FBDD}" destId="{9EC5D149-5015-472F-A6CD-583B73B82407}" srcOrd="3" destOrd="0" parTransId="{175C5F61-EE67-40D1-8D27-B745EEDF98C0}" sibTransId="{D2193260-27DF-4824-9EAD-CFDBFE95B21B}"/>
    <dgm:cxn modelId="{A35818F0-780B-4249-9E55-5A11ADDDBDEE}" type="presOf" srcId="{81365700-D17B-4FB2-B40C-8740C274800F}" destId="{0386A2CD-96EB-4319-A2BC-F3C69E12702C}" srcOrd="0" destOrd="0" presId="urn:microsoft.com/office/officeart/2005/8/layout/vList2"/>
    <dgm:cxn modelId="{BE34B2F9-0DAF-4156-9D52-7D3B4C7C0805}" srcId="{CE418684-9B9B-43A7-A14B-FEDA5FE8FBDD}" destId="{68B6059C-D425-4E4A-AE2A-371EED3A0D64}" srcOrd="2" destOrd="0" parTransId="{1DCD0AEE-669B-46B8-AA1A-C7B50B5D728C}" sibTransId="{D26F15EE-609E-46A4-B950-4E15C9D42B4A}"/>
    <dgm:cxn modelId="{04E84FFF-6E4A-41F0-8516-889933595E2C}" type="presOf" srcId="{E9E5F984-5A67-4EBE-A2FE-2ECDF5DD5BD0}" destId="{41670F65-2D6D-4578-9DA7-1E41A57194DB}" srcOrd="0" destOrd="0" presId="urn:microsoft.com/office/officeart/2005/8/layout/vList2"/>
    <dgm:cxn modelId="{DA0E6779-7F80-4A55-823E-2F98B1575E9A}" type="presParOf" srcId="{153BE8B4-6CF2-404A-8674-7E6A0AEECD97}" destId="{3AEA356A-1EF2-4941-9869-98F7945C1810}" srcOrd="0" destOrd="0" presId="urn:microsoft.com/office/officeart/2005/8/layout/vList2"/>
    <dgm:cxn modelId="{B4470E1D-5153-495A-B745-874968A86AE3}" type="presParOf" srcId="{153BE8B4-6CF2-404A-8674-7E6A0AEECD97}" destId="{73CAEF09-0EF7-4C15-979C-5EC841C99DF0}" srcOrd="1" destOrd="0" presId="urn:microsoft.com/office/officeart/2005/8/layout/vList2"/>
    <dgm:cxn modelId="{5FF6BE9A-60CE-4C18-8E37-E23C2D9C3791}" type="presParOf" srcId="{153BE8B4-6CF2-404A-8674-7E6A0AEECD97}" destId="{22FB1ABF-42DC-4158-B0E8-84C0F95C1B3F}" srcOrd="2" destOrd="0" presId="urn:microsoft.com/office/officeart/2005/8/layout/vList2"/>
    <dgm:cxn modelId="{2D305F31-60C0-45E7-8709-22F7C867984C}" type="presParOf" srcId="{153BE8B4-6CF2-404A-8674-7E6A0AEECD97}" destId="{449F77CF-DCCD-40BD-832D-BF3A3F8E20BD}" srcOrd="3" destOrd="0" presId="urn:microsoft.com/office/officeart/2005/8/layout/vList2"/>
    <dgm:cxn modelId="{67322B80-A4D9-49D0-B402-0C1C32712C71}" type="presParOf" srcId="{153BE8B4-6CF2-404A-8674-7E6A0AEECD97}" destId="{A3C67E3E-BD19-43DF-98C2-C77AF01AEC3B}" srcOrd="4" destOrd="0" presId="urn:microsoft.com/office/officeart/2005/8/layout/vList2"/>
    <dgm:cxn modelId="{8C522541-DCF8-4EE2-86C7-4F4958524530}" type="presParOf" srcId="{153BE8B4-6CF2-404A-8674-7E6A0AEECD97}" destId="{797A014D-3B23-4BCE-943D-675A1BE7A90E}" srcOrd="5" destOrd="0" presId="urn:microsoft.com/office/officeart/2005/8/layout/vList2"/>
    <dgm:cxn modelId="{51BF86D8-24AF-4D9C-A892-B95BEE74217A}" type="presParOf" srcId="{153BE8B4-6CF2-404A-8674-7E6A0AEECD97}" destId="{BCA58029-3468-4781-86EE-BAFBB8B80B43}" srcOrd="6" destOrd="0" presId="urn:microsoft.com/office/officeart/2005/8/layout/vList2"/>
    <dgm:cxn modelId="{2FB4A555-CE89-4A2E-9D45-294A415C8277}" type="presParOf" srcId="{153BE8B4-6CF2-404A-8674-7E6A0AEECD97}" destId="{6BC5DB5A-9D65-41A1-971D-54550E585D7B}" srcOrd="7" destOrd="0" presId="urn:microsoft.com/office/officeart/2005/8/layout/vList2"/>
    <dgm:cxn modelId="{27C06CFA-F4D0-43D2-95FD-3669408A6F04}" type="presParOf" srcId="{153BE8B4-6CF2-404A-8674-7E6A0AEECD97}" destId="{0386A2CD-96EB-4319-A2BC-F3C69E12702C}" srcOrd="8" destOrd="0" presId="urn:microsoft.com/office/officeart/2005/8/layout/vList2"/>
    <dgm:cxn modelId="{8348FA55-25F4-48DF-8C52-905448479F89}" type="presParOf" srcId="{153BE8B4-6CF2-404A-8674-7E6A0AEECD97}" destId="{96E5D70E-7C08-459F-8D45-709A40DB9B77}" srcOrd="9" destOrd="0" presId="urn:microsoft.com/office/officeart/2005/8/layout/vList2"/>
    <dgm:cxn modelId="{8B31C600-6FCF-4938-A258-01B9D27E575D}" type="presParOf" srcId="{153BE8B4-6CF2-404A-8674-7E6A0AEECD97}" destId="{41670F65-2D6D-4578-9DA7-1E41A57194D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84F080-7DB1-4F23-B44C-376591BA592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6C96667-A4F5-42B3-9463-B3F412F56072}">
      <dgm:prSet custT="1"/>
      <dgm:spPr/>
      <dgm:t>
        <a:bodyPr/>
        <a:lstStyle/>
        <a:p>
          <a:r>
            <a:rPr lang="tr-TR" sz="1800" b="0" i="0" dirty="0"/>
            <a:t>1-2mm sağlam doku içeren tam kat eksizyonel biyopsi</a:t>
          </a:r>
          <a:endParaRPr lang="en-US" sz="1800" dirty="0"/>
        </a:p>
      </dgm:t>
    </dgm:pt>
    <dgm:pt modelId="{E5CA5500-76CA-4E28-9139-49E90A60EF5D}" type="parTrans" cxnId="{19162C32-CFE9-4FFE-A945-AE3CE1374A76}">
      <dgm:prSet/>
      <dgm:spPr/>
      <dgm:t>
        <a:bodyPr/>
        <a:lstStyle/>
        <a:p>
          <a:endParaRPr lang="en-US"/>
        </a:p>
      </dgm:t>
    </dgm:pt>
    <dgm:pt modelId="{0CE7BE44-A931-4AC4-9AE8-9D7855ADE322}" type="sibTrans" cxnId="{19162C32-CFE9-4FFE-A945-AE3CE1374A76}">
      <dgm:prSet/>
      <dgm:spPr/>
      <dgm:t>
        <a:bodyPr/>
        <a:lstStyle/>
        <a:p>
          <a:endParaRPr lang="en-US"/>
        </a:p>
      </dgm:t>
    </dgm:pt>
    <dgm:pt modelId="{AC04B436-7DEA-426F-B4DA-3C36FF604B8A}">
      <dgm:prSet custT="1"/>
      <dgm:spPr/>
      <dgm:t>
        <a:bodyPr/>
        <a:lstStyle/>
        <a:p>
          <a:r>
            <a:rPr lang="tr-TR" sz="1800" b="0" i="0" dirty="0"/>
            <a:t>Büyük lezyonlarda insizyonel biyopsi veya çoklu </a:t>
          </a:r>
          <a:r>
            <a:rPr lang="tr-TR" sz="1800" b="0" i="0" dirty="0" err="1"/>
            <a:t>punch</a:t>
          </a:r>
          <a:r>
            <a:rPr lang="tr-TR" sz="1800" b="0" i="0" dirty="0"/>
            <a:t> biyopsiler (en kabarık noktadan)</a:t>
          </a:r>
          <a:endParaRPr lang="en-US" sz="1800" dirty="0"/>
        </a:p>
      </dgm:t>
    </dgm:pt>
    <dgm:pt modelId="{EF51805F-6335-488F-A1D2-A831D7D41AD1}" type="parTrans" cxnId="{A91DCF6C-5AD2-422E-8EC9-2DF8CBCBF458}">
      <dgm:prSet/>
      <dgm:spPr/>
      <dgm:t>
        <a:bodyPr/>
        <a:lstStyle/>
        <a:p>
          <a:endParaRPr lang="en-US"/>
        </a:p>
      </dgm:t>
    </dgm:pt>
    <dgm:pt modelId="{C7AB4E8C-CF82-4535-AA7A-246B5761D66D}" type="sibTrans" cxnId="{A91DCF6C-5AD2-422E-8EC9-2DF8CBCBF458}">
      <dgm:prSet/>
      <dgm:spPr/>
      <dgm:t>
        <a:bodyPr/>
        <a:lstStyle/>
        <a:p>
          <a:endParaRPr lang="en-US"/>
        </a:p>
      </dgm:t>
    </dgm:pt>
    <dgm:pt modelId="{F6786465-12AC-4778-8912-E0407FD54974}">
      <dgm:prSet custT="1"/>
      <dgm:spPr/>
      <dgm:t>
        <a:bodyPr/>
        <a:lstStyle/>
        <a:p>
          <a:r>
            <a:rPr lang="tr-TR" sz="1800" b="0" i="0" dirty="0" err="1"/>
            <a:t>Melanomların</a:t>
          </a:r>
          <a:r>
            <a:rPr lang="tr-TR" sz="1800" b="0" i="0" dirty="0"/>
            <a:t> %5’i renk pigmenti içermez.</a:t>
          </a:r>
          <a:endParaRPr lang="en-US" sz="1800" dirty="0"/>
        </a:p>
      </dgm:t>
    </dgm:pt>
    <dgm:pt modelId="{EC41EA17-06A4-4F8F-A459-762E6E7408C4}" type="parTrans" cxnId="{AE7516CA-DE33-4F85-8CA5-7A154DB03904}">
      <dgm:prSet/>
      <dgm:spPr/>
      <dgm:t>
        <a:bodyPr/>
        <a:lstStyle/>
        <a:p>
          <a:endParaRPr lang="en-US"/>
        </a:p>
      </dgm:t>
    </dgm:pt>
    <dgm:pt modelId="{E904274A-FE3F-4AC7-9354-FD999C391916}" type="sibTrans" cxnId="{AE7516CA-DE33-4F85-8CA5-7A154DB03904}">
      <dgm:prSet/>
      <dgm:spPr/>
      <dgm:t>
        <a:bodyPr/>
        <a:lstStyle/>
        <a:p>
          <a:endParaRPr lang="en-US"/>
        </a:p>
      </dgm:t>
    </dgm:pt>
    <dgm:pt modelId="{CBBF1C75-AF12-4F9F-BE6B-1E2D687B887F}">
      <dgm:prSet custT="1"/>
      <dgm:spPr/>
      <dgm:t>
        <a:bodyPr/>
        <a:lstStyle/>
        <a:p>
          <a:r>
            <a:rPr lang="tr-TR" sz="1800" b="0" i="0" dirty="0"/>
            <a:t>Şekil ve yapı değiştiren benlerin değerlendirilmesinde </a:t>
          </a:r>
          <a:r>
            <a:rPr lang="tr-TR" sz="1800" b="0" i="0" dirty="0" err="1"/>
            <a:t>dermatoskopik</a:t>
          </a:r>
          <a:r>
            <a:rPr lang="tr-TR" sz="1800" b="0" i="0" dirty="0"/>
            <a:t> analiz önerilir.</a:t>
          </a:r>
          <a:br>
            <a:rPr lang="tr-TR" sz="1800" dirty="0"/>
          </a:br>
          <a:br>
            <a:rPr lang="tr-TR" sz="1800" dirty="0"/>
          </a:br>
          <a:br>
            <a:rPr lang="tr-TR" sz="1800" dirty="0"/>
          </a:br>
          <a:endParaRPr lang="en-US" sz="1800" dirty="0"/>
        </a:p>
      </dgm:t>
    </dgm:pt>
    <dgm:pt modelId="{AA4CFA1C-C561-409B-94FC-EA73564DA1EB}" type="parTrans" cxnId="{B247DC1D-51EE-47D1-BB4F-8D583FF55BB2}">
      <dgm:prSet/>
      <dgm:spPr/>
      <dgm:t>
        <a:bodyPr/>
        <a:lstStyle/>
        <a:p>
          <a:endParaRPr lang="en-US"/>
        </a:p>
      </dgm:t>
    </dgm:pt>
    <dgm:pt modelId="{0C2F2008-6969-42EE-86E1-4BF10D8AC19C}" type="sibTrans" cxnId="{B247DC1D-51EE-47D1-BB4F-8D583FF55BB2}">
      <dgm:prSet/>
      <dgm:spPr/>
      <dgm:t>
        <a:bodyPr/>
        <a:lstStyle/>
        <a:p>
          <a:endParaRPr lang="en-US"/>
        </a:p>
      </dgm:t>
    </dgm:pt>
    <dgm:pt modelId="{4F498566-B1A1-481A-A3CB-EE79043F6D8B}" type="pres">
      <dgm:prSet presAssocID="{1E84F080-7DB1-4F23-B44C-376591BA5922}" presName="vert0" presStyleCnt="0">
        <dgm:presLayoutVars>
          <dgm:dir/>
          <dgm:animOne val="branch"/>
          <dgm:animLvl val="lvl"/>
        </dgm:presLayoutVars>
      </dgm:prSet>
      <dgm:spPr/>
    </dgm:pt>
    <dgm:pt modelId="{E9EBFC7C-3192-491A-BDE5-4BA956E275B5}" type="pres">
      <dgm:prSet presAssocID="{76C96667-A4F5-42B3-9463-B3F412F56072}" presName="thickLine" presStyleLbl="alignNode1" presStyleIdx="0" presStyleCnt="4"/>
      <dgm:spPr/>
    </dgm:pt>
    <dgm:pt modelId="{BDC8FED3-62F1-4A7A-8144-8B4EE527F879}" type="pres">
      <dgm:prSet presAssocID="{76C96667-A4F5-42B3-9463-B3F412F56072}" presName="horz1" presStyleCnt="0"/>
      <dgm:spPr/>
    </dgm:pt>
    <dgm:pt modelId="{071C741F-987E-4821-A86E-7DB59DCEFE8B}" type="pres">
      <dgm:prSet presAssocID="{76C96667-A4F5-42B3-9463-B3F412F56072}" presName="tx1" presStyleLbl="revTx" presStyleIdx="0" presStyleCnt="4"/>
      <dgm:spPr/>
    </dgm:pt>
    <dgm:pt modelId="{F3DE9959-F1EC-4D18-B2F2-B8C214A8A1D3}" type="pres">
      <dgm:prSet presAssocID="{76C96667-A4F5-42B3-9463-B3F412F56072}" presName="vert1" presStyleCnt="0"/>
      <dgm:spPr/>
    </dgm:pt>
    <dgm:pt modelId="{831D837B-29D0-4CAA-B5E1-34F791343683}" type="pres">
      <dgm:prSet presAssocID="{AC04B436-7DEA-426F-B4DA-3C36FF604B8A}" presName="thickLine" presStyleLbl="alignNode1" presStyleIdx="1" presStyleCnt="4"/>
      <dgm:spPr/>
    </dgm:pt>
    <dgm:pt modelId="{21C74995-17DE-4DD3-BFA3-945A77C90AB7}" type="pres">
      <dgm:prSet presAssocID="{AC04B436-7DEA-426F-B4DA-3C36FF604B8A}" presName="horz1" presStyleCnt="0"/>
      <dgm:spPr/>
    </dgm:pt>
    <dgm:pt modelId="{3F18CB8E-B718-4D70-802D-3A04458998ED}" type="pres">
      <dgm:prSet presAssocID="{AC04B436-7DEA-426F-B4DA-3C36FF604B8A}" presName="tx1" presStyleLbl="revTx" presStyleIdx="1" presStyleCnt="4"/>
      <dgm:spPr/>
    </dgm:pt>
    <dgm:pt modelId="{05BB1505-DE3D-4DCF-AE27-A23BA75D9BDF}" type="pres">
      <dgm:prSet presAssocID="{AC04B436-7DEA-426F-B4DA-3C36FF604B8A}" presName="vert1" presStyleCnt="0"/>
      <dgm:spPr/>
    </dgm:pt>
    <dgm:pt modelId="{1CC11E19-315E-44E1-A0F8-DFD209E92586}" type="pres">
      <dgm:prSet presAssocID="{F6786465-12AC-4778-8912-E0407FD54974}" presName="thickLine" presStyleLbl="alignNode1" presStyleIdx="2" presStyleCnt="4"/>
      <dgm:spPr/>
    </dgm:pt>
    <dgm:pt modelId="{FB81B294-ABCB-4141-853E-16027FCF314B}" type="pres">
      <dgm:prSet presAssocID="{F6786465-12AC-4778-8912-E0407FD54974}" presName="horz1" presStyleCnt="0"/>
      <dgm:spPr/>
    </dgm:pt>
    <dgm:pt modelId="{E0DED029-7430-47CA-BE56-3CA5F1826A13}" type="pres">
      <dgm:prSet presAssocID="{F6786465-12AC-4778-8912-E0407FD54974}" presName="tx1" presStyleLbl="revTx" presStyleIdx="2" presStyleCnt="4"/>
      <dgm:spPr/>
    </dgm:pt>
    <dgm:pt modelId="{75B3BC6A-3014-4682-A786-C2429870CA36}" type="pres">
      <dgm:prSet presAssocID="{F6786465-12AC-4778-8912-E0407FD54974}" presName="vert1" presStyleCnt="0"/>
      <dgm:spPr/>
    </dgm:pt>
    <dgm:pt modelId="{F798116C-6956-4B37-A47F-EB5140BED0C7}" type="pres">
      <dgm:prSet presAssocID="{CBBF1C75-AF12-4F9F-BE6B-1E2D687B887F}" presName="thickLine" presStyleLbl="alignNode1" presStyleIdx="3" presStyleCnt="4"/>
      <dgm:spPr/>
    </dgm:pt>
    <dgm:pt modelId="{50802209-53F2-42F4-B090-0A4A0BE992CE}" type="pres">
      <dgm:prSet presAssocID="{CBBF1C75-AF12-4F9F-BE6B-1E2D687B887F}" presName="horz1" presStyleCnt="0"/>
      <dgm:spPr/>
    </dgm:pt>
    <dgm:pt modelId="{9941CE8B-0561-479F-A0E8-90E29C127508}" type="pres">
      <dgm:prSet presAssocID="{CBBF1C75-AF12-4F9F-BE6B-1E2D687B887F}" presName="tx1" presStyleLbl="revTx" presStyleIdx="3" presStyleCnt="4"/>
      <dgm:spPr/>
    </dgm:pt>
    <dgm:pt modelId="{E76DE4B3-8CCF-4F9D-AEB8-9D5C7B2D616A}" type="pres">
      <dgm:prSet presAssocID="{CBBF1C75-AF12-4F9F-BE6B-1E2D687B887F}" presName="vert1" presStyleCnt="0"/>
      <dgm:spPr/>
    </dgm:pt>
  </dgm:ptLst>
  <dgm:cxnLst>
    <dgm:cxn modelId="{84BB4A07-D169-4522-B8CE-19BD314DB74E}" type="presOf" srcId="{1E84F080-7DB1-4F23-B44C-376591BA5922}" destId="{4F498566-B1A1-481A-A3CB-EE79043F6D8B}" srcOrd="0" destOrd="0" presId="urn:microsoft.com/office/officeart/2008/layout/LinedList"/>
    <dgm:cxn modelId="{8410400F-BF89-4BBC-997C-47F764473430}" type="presOf" srcId="{CBBF1C75-AF12-4F9F-BE6B-1E2D687B887F}" destId="{9941CE8B-0561-479F-A0E8-90E29C127508}" srcOrd="0" destOrd="0" presId="urn:microsoft.com/office/officeart/2008/layout/LinedList"/>
    <dgm:cxn modelId="{B247DC1D-51EE-47D1-BB4F-8D583FF55BB2}" srcId="{1E84F080-7DB1-4F23-B44C-376591BA5922}" destId="{CBBF1C75-AF12-4F9F-BE6B-1E2D687B887F}" srcOrd="3" destOrd="0" parTransId="{AA4CFA1C-C561-409B-94FC-EA73564DA1EB}" sibTransId="{0C2F2008-6969-42EE-86E1-4BF10D8AC19C}"/>
    <dgm:cxn modelId="{19162C32-CFE9-4FFE-A945-AE3CE1374A76}" srcId="{1E84F080-7DB1-4F23-B44C-376591BA5922}" destId="{76C96667-A4F5-42B3-9463-B3F412F56072}" srcOrd="0" destOrd="0" parTransId="{E5CA5500-76CA-4E28-9139-49E90A60EF5D}" sibTransId="{0CE7BE44-A931-4AC4-9AE8-9D7855ADE322}"/>
    <dgm:cxn modelId="{A91DCF6C-5AD2-422E-8EC9-2DF8CBCBF458}" srcId="{1E84F080-7DB1-4F23-B44C-376591BA5922}" destId="{AC04B436-7DEA-426F-B4DA-3C36FF604B8A}" srcOrd="1" destOrd="0" parTransId="{EF51805F-6335-488F-A1D2-A831D7D41AD1}" sibTransId="{C7AB4E8C-CF82-4535-AA7A-246B5761D66D}"/>
    <dgm:cxn modelId="{1AE55587-A487-4C47-BC18-C3659C89583C}" type="presOf" srcId="{F6786465-12AC-4778-8912-E0407FD54974}" destId="{E0DED029-7430-47CA-BE56-3CA5F1826A13}" srcOrd="0" destOrd="0" presId="urn:microsoft.com/office/officeart/2008/layout/LinedList"/>
    <dgm:cxn modelId="{CADA829A-0EF4-48B4-9200-AE70FB0ECDE6}" type="presOf" srcId="{76C96667-A4F5-42B3-9463-B3F412F56072}" destId="{071C741F-987E-4821-A86E-7DB59DCEFE8B}" srcOrd="0" destOrd="0" presId="urn:microsoft.com/office/officeart/2008/layout/LinedList"/>
    <dgm:cxn modelId="{AE7516CA-DE33-4F85-8CA5-7A154DB03904}" srcId="{1E84F080-7DB1-4F23-B44C-376591BA5922}" destId="{F6786465-12AC-4778-8912-E0407FD54974}" srcOrd="2" destOrd="0" parTransId="{EC41EA17-06A4-4F8F-A459-762E6E7408C4}" sibTransId="{E904274A-FE3F-4AC7-9354-FD999C391916}"/>
    <dgm:cxn modelId="{BC3BD3D7-D0FD-441C-9DB7-A7F0D728831C}" type="presOf" srcId="{AC04B436-7DEA-426F-B4DA-3C36FF604B8A}" destId="{3F18CB8E-B718-4D70-802D-3A04458998ED}" srcOrd="0" destOrd="0" presId="urn:microsoft.com/office/officeart/2008/layout/LinedList"/>
    <dgm:cxn modelId="{E56EBAFE-0846-4A45-AF70-F85B383F297C}" type="presParOf" srcId="{4F498566-B1A1-481A-A3CB-EE79043F6D8B}" destId="{E9EBFC7C-3192-491A-BDE5-4BA956E275B5}" srcOrd="0" destOrd="0" presId="urn:microsoft.com/office/officeart/2008/layout/LinedList"/>
    <dgm:cxn modelId="{A028D26F-9096-4669-9996-FFCE69AF497A}" type="presParOf" srcId="{4F498566-B1A1-481A-A3CB-EE79043F6D8B}" destId="{BDC8FED3-62F1-4A7A-8144-8B4EE527F879}" srcOrd="1" destOrd="0" presId="urn:microsoft.com/office/officeart/2008/layout/LinedList"/>
    <dgm:cxn modelId="{6591DE5F-D8C7-470E-98A5-D0BA8D000BC2}" type="presParOf" srcId="{BDC8FED3-62F1-4A7A-8144-8B4EE527F879}" destId="{071C741F-987E-4821-A86E-7DB59DCEFE8B}" srcOrd="0" destOrd="0" presId="urn:microsoft.com/office/officeart/2008/layout/LinedList"/>
    <dgm:cxn modelId="{59618221-CA18-4B1F-9CCF-14EAD91F972B}" type="presParOf" srcId="{BDC8FED3-62F1-4A7A-8144-8B4EE527F879}" destId="{F3DE9959-F1EC-4D18-B2F2-B8C214A8A1D3}" srcOrd="1" destOrd="0" presId="urn:microsoft.com/office/officeart/2008/layout/LinedList"/>
    <dgm:cxn modelId="{6DA221A3-9BB4-4DCC-80F2-2DBFAF43F589}" type="presParOf" srcId="{4F498566-B1A1-481A-A3CB-EE79043F6D8B}" destId="{831D837B-29D0-4CAA-B5E1-34F791343683}" srcOrd="2" destOrd="0" presId="urn:microsoft.com/office/officeart/2008/layout/LinedList"/>
    <dgm:cxn modelId="{2A15330B-7001-4EFF-98D2-3AC724BA3131}" type="presParOf" srcId="{4F498566-B1A1-481A-A3CB-EE79043F6D8B}" destId="{21C74995-17DE-4DD3-BFA3-945A77C90AB7}" srcOrd="3" destOrd="0" presId="urn:microsoft.com/office/officeart/2008/layout/LinedList"/>
    <dgm:cxn modelId="{B8D5D0F3-35B5-418A-AEC5-B6D8F404F813}" type="presParOf" srcId="{21C74995-17DE-4DD3-BFA3-945A77C90AB7}" destId="{3F18CB8E-B718-4D70-802D-3A04458998ED}" srcOrd="0" destOrd="0" presId="urn:microsoft.com/office/officeart/2008/layout/LinedList"/>
    <dgm:cxn modelId="{206837DA-1C1D-440F-89BA-DE88E74B6567}" type="presParOf" srcId="{21C74995-17DE-4DD3-BFA3-945A77C90AB7}" destId="{05BB1505-DE3D-4DCF-AE27-A23BA75D9BDF}" srcOrd="1" destOrd="0" presId="urn:microsoft.com/office/officeart/2008/layout/LinedList"/>
    <dgm:cxn modelId="{4B98C2EE-93CA-4D79-AAB8-F69619314A2F}" type="presParOf" srcId="{4F498566-B1A1-481A-A3CB-EE79043F6D8B}" destId="{1CC11E19-315E-44E1-A0F8-DFD209E92586}" srcOrd="4" destOrd="0" presId="urn:microsoft.com/office/officeart/2008/layout/LinedList"/>
    <dgm:cxn modelId="{2606D6EF-0CAC-41C7-AE08-65CE064F1B99}" type="presParOf" srcId="{4F498566-B1A1-481A-A3CB-EE79043F6D8B}" destId="{FB81B294-ABCB-4141-853E-16027FCF314B}" srcOrd="5" destOrd="0" presId="urn:microsoft.com/office/officeart/2008/layout/LinedList"/>
    <dgm:cxn modelId="{01A92BFE-C314-4484-97B6-A047122B073A}" type="presParOf" srcId="{FB81B294-ABCB-4141-853E-16027FCF314B}" destId="{E0DED029-7430-47CA-BE56-3CA5F1826A13}" srcOrd="0" destOrd="0" presId="urn:microsoft.com/office/officeart/2008/layout/LinedList"/>
    <dgm:cxn modelId="{11C78D00-DF65-459B-B0D8-FEB2A00578BB}" type="presParOf" srcId="{FB81B294-ABCB-4141-853E-16027FCF314B}" destId="{75B3BC6A-3014-4682-A786-C2429870CA36}" srcOrd="1" destOrd="0" presId="urn:microsoft.com/office/officeart/2008/layout/LinedList"/>
    <dgm:cxn modelId="{54145A54-09C6-4AC9-B04B-A12D4C97E0D9}" type="presParOf" srcId="{4F498566-B1A1-481A-A3CB-EE79043F6D8B}" destId="{F798116C-6956-4B37-A47F-EB5140BED0C7}" srcOrd="6" destOrd="0" presId="urn:microsoft.com/office/officeart/2008/layout/LinedList"/>
    <dgm:cxn modelId="{145C68D2-E9D5-41D4-B7C6-D3862CC53C99}" type="presParOf" srcId="{4F498566-B1A1-481A-A3CB-EE79043F6D8B}" destId="{50802209-53F2-42F4-B090-0A4A0BE992CE}" srcOrd="7" destOrd="0" presId="urn:microsoft.com/office/officeart/2008/layout/LinedList"/>
    <dgm:cxn modelId="{E66EBF49-8DAF-498C-9DBF-96612EF97233}" type="presParOf" srcId="{50802209-53F2-42F4-B090-0A4A0BE992CE}" destId="{9941CE8B-0561-479F-A0E8-90E29C127508}" srcOrd="0" destOrd="0" presId="urn:microsoft.com/office/officeart/2008/layout/LinedList"/>
    <dgm:cxn modelId="{896F1A9E-D2CD-4522-A886-E124A7C612AF}" type="presParOf" srcId="{50802209-53F2-42F4-B090-0A4A0BE992CE}" destId="{E76DE4B3-8CCF-4F9D-AEB8-9D5C7B2D61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73A7E-3450-42D0-90A1-5EFC801CE2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D32137-FB87-4E00-A325-3282137D63CD}">
      <dgm:prSet/>
      <dgm:spPr/>
      <dgm:t>
        <a:bodyPr/>
        <a:lstStyle/>
        <a:p>
          <a:r>
            <a:rPr lang="tr-TR" b="0" i="0"/>
            <a:t>Melanomun tedavisinde en önemli ve en etkili yöntem ameliyattır. </a:t>
          </a:r>
          <a:endParaRPr lang="en-US"/>
        </a:p>
      </dgm:t>
    </dgm:pt>
    <dgm:pt modelId="{D39B1A83-6BAC-4F76-A6B6-40DEE8C86CFC}" type="parTrans" cxnId="{16EE9852-7D71-42FC-9BC7-C12944427C54}">
      <dgm:prSet/>
      <dgm:spPr/>
      <dgm:t>
        <a:bodyPr/>
        <a:lstStyle/>
        <a:p>
          <a:endParaRPr lang="en-US"/>
        </a:p>
      </dgm:t>
    </dgm:pt>
    <dgm:pt modelId="{5D1738B4-60F7-45F3-B093-7B60070B036D}" type="sibTrans" cxnId="{16EE9852-7D71-42FC-9BC7-C12944427C54}">
      <dgm:prSet/>
      <dgm:spPr/>
      <dgm:t>
        <a:bodyPr/>
        <a:lstStyle/>
        <a:p>
          <a:endParaRPr lang="en-US"/>
        </a:p>
      </dgm:t>
    </dgm:pt>
    <dgm:pt modelId="{BA24B7CE-1882-424A-89C1-26CFAF8B3D39}">
      <dgm:prSet/>
      <dgm:spPr/>
      <dgm:t>
        <a:bodyPr/>
        <a:lstStyle/>
        <a:p>
          <a:r>
            <a:rPr lang="tr-TR" b="0" i="0"/>
            <a:t>Tam kat çıkarım kasların üzerindeki fasya tabakaya kadar çıkarımı gerektirir.</a:t>
          </a:r>
          <a:endParaRPr lang="en-US"/>
        </a:p>
      </dgm:t>
    </dgm:pt>
    <dgm:pt modelId="{981F521A-4062-4AE9-B6E6-3335E4AFCB5A}" type="parTrans" cxnId="{3624234A-4B59-49CA-9883-8D86F11C910D}">
      <dgm:prSet/>
      <dgm:spPr/>
      <dgm:t>
        <a:bodyPr/>
        <a:lstStyle/>
        <a:p>
          <a:endParaRPr lang="en-US"/>
        </a:p>
      </dgm:t>
    </dgm:pt>
    <dgm:pt modelId="{B3DA4A9C-185F-4262-9D43-7AE236EAEF29}" type="sibTrans" cxnId="{3624234A-4B59-49CA-9883-8D86F11C910D}">
      <dgm:prSet/>
      <dgm:spPr/>
      <dgm:t>
        <a:bodyPr/>
        <a:lstStyle/>
        <a:p>
          <a:endParaRPr lang="en-US"/>
        </a:p>
      </dgm:t>
    </dgm:pt>
    <dgm:pt modelId="{4FD09553-55B2-40E4-BE85-C4FA68A01D49}">
      <dgm:prSet/>
      <dgm:spPr/>
      <dgm:t>
        <a:bodyPr/>
        <a:lstStyle/>
        <a:p>
          <a:r>
            <a:rPr lang="tr-TR" b="0" i="0" dirty="0"/>
            <a:t>Hayati alanlarda (göz çevresi, kulak ya da burun gibi yapılar) tam kat kama şekilli çıkarım önerilmektedir.</a:t>
          </a:r>
          <a:endParaRPr lang="en-US" dirty="0"/>
        </a:p>
      </dgm:t>
    </dgm:pt>
    <dgm:pt modelId="{676E7031-7CCD-46BB-86E4-40029F60A592}" type="parTrans" cxnId="{DD2C9521-BA2A-4D36-8374-BD80BBF6A6A8}">
      <dgm:prSet/>
      <dgm:spPr/>
      <dgm:t>
        <a:bodyPr/>
        <a:lstStyle/>
        <a:p>
          <a:endParaRPr lang="en-US"/>
        </a:p>
      </dgm:t>
    </dgm:pt>
    <dgm:pt modelId="{2DAE299C-8E5F-4D02-B892-9B598A269A2D}" type="sibTrans" cxnId="{DD2C9521-BA2A-4D36-8374-BD80BBF6A6A8}">
      <dgm:prSet/>
      <dgm:spPr/>
      <dgm:t>
        <a:bodyPr/>
        <a:lstStyle/>
        <a:p>
          <a:endParaRPr lang="en-US"/>
        </a:p>
      </dgm:t>
    </dgm:pt>
    <dgm:pt modelId="{FA8D5453-8030-4E19-9E15-E819EAFEC1FA}">
      <dgm:prSet/>
      <dgm:spPr/>
      <dgm:t>
        <a:bodyPr/>
        <a:lstStyle/>
        <a:p>
          <a:r>
            <a:rPr lang="tr-TR" b="0" i="0"/>
            <a:t>Yüz yapıları gibi kritik bölgelerde 1-4mm arası lezyonlara daha dar sınırlı çıkarım yapılabilir.</a:t>
          </a:r>
          <a:endParaRPr lang="en-US"/>
        </a:p>
      </dgm:t>
    </dgm:pt>
    <dgm:pt modelId="{A5593D79-DCF0-4752-8E74-AE8DF34D0F2F}" type="parTrans" cxnId="{97ED9A21-93E7-4A3E-BD14-F08CB106A858}">
      <dgm:prSet/>
      <dgm:spPr/>
      <dgm:t>
        <a:bodyPr/>
        <a:lstStyle/>
        <a:p>
          <a:endParaRPr lang="en-US"/>
        </a:p>
      </dgm:t>
    </dgm:pt>
    <dgm:pt modelId="{7CE45159-5CFD-433C-ACC1-B24859369166}" type="sibTrans" cxnId="{97ED9A21-93E7-4A3E-BD14-F08CB106A858}">
      <dgm:prSet/>
      <dgm:spPr/>
      <dgm:t>
        <a:bodyPr/>
        <a:lstStyle/>
        <a:p>
          <a:endParaRPr lang="en-US"/>
        </a:p>
      </dgm:t>
    </dgm:pt>
    <dgm:pt modelId="{41CBAB64-F030-49F4-A9C2-FB3D2860F725}">
      <dgm:prSet/>
      <dgm:spPr/>
      <dgm:t>
        <a:bodyPr/>
        <a:lstStyle/>
        <a:p>
          <a:r>
            <a:rPr lang="tr-TR" b="0" i="0"/>
            <a:t>Bu durumda bölgesel nüks daha sık görülür ancak uzun dönemde sağ kalıma etkisi yoktur.</a:t>
          </a:r>
          <a:br>
            <a:rPr lang="tr-TR"/>
          </a:br>
          <a:br>
            <a:rPr lang="tr-TR"/>
          </a:br>
          <a:endParaRPr lang="en-US"/>
        </a:p>
      </dgm:t>
    </dgm:pt>
    <dgm:pt modelId="{0044D7F3-33D3-4965-9B7B-E6DFBB3B0ACF}" type="parTrans" cxnId="{D8DE6D6A-47E4-42CB-8A85-2D258EF12740}">
      <dgm:prSet/>
      <dgm:spPr/>
      <dgm:t>
        <a:bodyPr/>
        <a:lstStyle/>
        <a:p>
          <a:endParaRPr lang="en-US"/>
        </a:p>
      </dgm:t>
    </dgm:pt>
    <dgm:pt modelId="{F540313C-924D-4EE7-940E-12A2587D96E8}" type="sibTrans" cxnId="{D8DE6D6A-47E4-42CB-8A85-2D258EF12740}">
      <dgm:prSet/>
      <dgm:spPr/>
      <dgm:t>
        <a:bodyPr/>
        <a:lstStyle/>
        <a:p>
          <a:endParaRPr lang="en-US"/>
        </a:p>
      </dgm:t>
    </dgm:pt>
    <dgm:pt modelId="{905AD3A2-2A29-414B-A898-D352D1C9BD61}" type="pres">
      <dgm:prSet presAssocID="{A9173A7E-3450-42D0-90A1-5EFC801CE2EC}" presName="linear" presStyleCnt="0">
        <dgm:presLayoutVars>
          <dgm:animLvl val="lvl"/>
          <dgm:resizeHandles val="exact"/>
        </dgm:presLayoutVars>
      </dgm:prSet>
      <dgm:spPr/>
    </dgm:pt>
    <dgm:pt modelId="{C4F1F1DD-177D-466D-917E-514F9FEE4CFE}" type="pres">
      <dgm:prSet presAssocID="{50D32137-FB87-4E00-A325-3282137D63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2D2A64C-407B-4A14-A681-855BBD8C74A7}" type="pres">
      <dgm:prSet presAssocID="{5D1738B4-60F7-45F3-B093-7B60070B036D}" presName="spacer" presStyleCnt="0"/>
      <dgm:spPr/>
    </dgm:pt>
    <dgm:pt modelId="{CA0D1ED2-9610-46B8-ADC0-A8C0EF394C01}" type="pres">
      <dgm:prSet presAssocID="{BA24B7CE-1882-424A-89C1-26CFAF8B3D3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233254B-A66C-440F-B364-6168D0F13126}" type="pres">
      <dgm:prSet presAssocID="{B3DA4A9C-185F-4262-9D43-7AE236EAEF29}" presName="spacer" presStyleCnt="0"/>
      <dgm:spPr/>
    </dgm:pt>
    <dgm:pt modelId="{399A86CE-0318-4497-A4D0-CD138CD43072}" type="pres">
      <dgm:prSet presAssocID="{4FD09553-55B2-40E4-BE85-C4FA68A01D4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B304873-8DBF-4DD2-B134-3A2EE4E2E46D}" type="pres">
      <dgm:prSet presAssocID="{2DAE299C-8E5F-4D02-B892-9B598A269A2D}" presName="spacer" presStyleCnt="0"/>
      <dgm:spPr/>
    </dgm:pt>
    <dgm:pt modelId="{E976130A-A76C-44DC-9D73-1E2420D6DDDC}" type="pres">
      <dgm:prSet presAssocID="{FA8D5453-8030-4E19-9E15-E819EAFEC1F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177308C-17EC-4A40-9D91-0C2C07C5FB96}" type="pres">
      <dgm:prSet presAssocID="{7CE45159-5CFD-433C-ACC1-B24859369166}" presName="spacer" presStyleCnt="0"/>
      <dgm:spPr/>
    </dgm:pt>
    <dgm:pt modelId="{9A2B3A14-166E-497B-B453-658CC5ECBFA3}" type="pres">
      <dgm:prSet presAssocID="{41CBAB64-F030-49F4-A9C2-FB3D2860F72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D2C9521-BA2A-4D36-8374-BD80BBF6A6A8}" srcId="{A9173A7E-3450-42D0-90A1-5EFC801CE2EC}" destId="{4FD09553-55B2-40E4-BE85-C4FA68A01D49}" srcOrd="2" destOrd="0" parTransId="{676E7031-7CCD-46BB-86E4-40029F60A592}" sibTransId="{2DAE299C-8E5F-4D02-B892-9B598A269A2D}"/>
    <dgm:cxn modelId="{97ED9A21-93E7-4A3E-BD14-F08CB106A858}" srcId="{A9173A7E-3450-42D0-90A1-5EFC801CE2EC}" destId="{FA8D5453-8030-4E19-9E15-E819EAFEC1FA}" srcOrd="3" destOrd="0" parTransId="{A5593D79-DCF0-4752-8E74-AE8DF34D0F2F}" sibTransId="{7CE45159-5CFD-433C-ACC1-B24859369166}"/>
    <dgm:cxn modelId="{53305B33-9668-4612-AF8E-325D09CCD015}" type="presOf" srcId="{BA24B7CE-1882-424A-89C1-26CFAF8B3D39}" destId="{CA0D1ED2-9610-46B8-ADC0-A8C0EF394C01}" srcOrd="0" destOrd="0" presId="urn:microsoft.com/office/officeart/2005/8/layout/vList2"/>
    <dgm:cxn modelId="{5994CE64-39AF-48C1-8989-FE4F96907E48}" type="presOf" srcId="{50D32137-FB87-4E00-A325-3282137D63CD}" destId="{C4F1F1DD-177D-466D-917E-514F9FEE4CFE}" srcOrd="0" destOrd="0" presId="urn:microsoft.com/office/officeart/2005/8/layout/vList2"/>
    <dgm:cxn modelId="{3624234A-4B59-49CA-9883-8D86F11C910D}" srcId="{A9173A7E-3450-42D0-90A1-5EFC801CE2EC}" destId="{BA24B7CE-1882-424A-89C1-26CFAF8B3D39}" srcOrd="1" destOrd="0" parTransId="{981F521A-4062-4AE9-B6E6-3335E4AFCB5A}" sibTransId="{B3DA4A9C-185F-4262-9D43-7AE236EAEF29}"/>
    <dgm:cxn modelId="{D8DE6D6A-47E4-42CB-8A85-2D258EF12740}" srcId="{A9173A7E-3450-42D0-90A1-5EFC801CE2EC}" destId="{41CBAB64-F030-49F4-A9C2-FB3D2860F725}" srcOrd="4" destOrd="0" parTransId="{0044D7F3-33D3-4965-9B7B-E6DFBB3B0ACF}" sibTransId="{F540313C-924D-4EE7-940E-12A2587D96E8}"/>
    <dgm:cxn modelId="{16EE9852-7D71-42FC-9BC7-C12944427C54}" srcId="{A9173A7E-3450-42D0-90A1-5EFC801CE2EC}" destId="{50D32137-FB87-4E00-A325-3282137D63CD}" srcOrd="0" destOrd="0" parTransId="{D39B1A83-6BAC-4F76-A6B6-40DEE8C86CFC}" sibTransId="{5D1738B4-60F7-45F3-B093-7B60070B036D}"/>
    <dgm:cxn modelId="{5021937F-D1B3-49DD-AACC-483D3A212F96}" type="presOf" srcId="{41CBAB64-F030-49F4-A9C2-FB3D2860F725}" destId="{9A2B3A14-166E-497B-B453-658CC5ECBFA3}" srcOrd="0" destOrd="0" presId="urn:microsoft.com/office/officeart/2005/8/layout/vList2"/>
    <dgm:cxn modelId="{A68ADCAA-7A29-4B9F-975E-D8E2967507AC}" type="presOf" srcId="{4FD09553-55B2-40E4-BE85-C4FA68A01D49}" destId="{399A86CE-0318-4497-A4D0-CD138CD43072}" srcOrd="0" destOrd="0" presId="urn:microsoft.com/office/officeart/2005/8/layout/vList2"/>
    <dgm:cxn modelId="{9A428CC6-95DA-4617-86A2-C9B2DE061DC6}" type="presOf" srcId="{A9173A7E-3450-42D0-90A1-5EFC801CE2EC}" destId="{905AD3A2-2A29-414B-A898-D352D1C9BD61}" srcOrd="0" destOrd="0" presId="urn:microsoft.com/office/officeart/2005/8/layout/vList2"/>
    <dgm:cxn modelId="{53994DE8-3F33-4F69-9477-1BF4046EF713}" type="presOf" srcId="{FA8D5453-8030-4E19-9E15-E819EAFEC1FA}" destId="{E976130A-A76C-44DC-9D73-1E2420D6DDDC}" srcOrd="0" destOrd="0" presId="urn:microsoft.com/office/officeart/2005/8/layout/vList2"/>
    <dgm:cxn modelId="{739B95EA-D2C8-4EC6-8044-F28AE2E5A838}" type="presParOf" srcId="{905AD3A2-2A29-414B-A898-D352D1C9BD61}" destId="{C4F1F1DD-177D-466D-917E-514F9FEE4CFE}" srcOrd="0" destOrd="0" presId="urn:microsoft.com/office/officeart/2005/8/layout/vList2"/>
    <dgm:cxn modelId="{A9DC5E65-3CE7-4879-AD93-495405B656F7}" type="presParOf" srcId="{905AD3A2-2A29-414B-A898-D352D1C9BD61}" destId="{82D2A64C-407B-4A14-A681-855BBD8C74A7}" srcOrd="1" destOrd="0" presId="urn:microsoft.com/office/officeart/2005/8/layout/vList2"/>
    <dgm:cxn modelId="{C681C742-108D-47CC-8D69-E06E016FCE47}" type="presParOf" srcId="{905AD3A2-2A29-414B-A898-D352D1C9BD61}" destId="{CA0D1ED2-9610-46B8-ADC0-A8C0EF394C01}" srcOrd="2" destOrd="0" presId="urn:microsoft.com/office/officeart/2005/8/layout/vList2"/>
    <dgm:cxn modelId="{B813C75C-6A77-40AF-984B-7B39507A5DA0}" type="presParOf" srcId="{905AD3A2-2A29-414B-A898-D352D1C9BD61}" destId="{4233254B-A66C-440F-B364-6168D0F13126}" srcOrd="3" destOrd="0" presId="urn:microsoft.com/office/officeart/2005/8/layout/vList2"/>
    <dgm:cxn modelId="{3F0173D5-3296-4CD9-A942-24D744665B56}" type="presParOf" srcId="{905AD3A2-2A29-414B-A898-D352D1C9BD61}" destId="{399A86CE-0318-4497-A4D0-CD138CD43072}" srcOrd="4" destOrd="0" presId="urn:microsoft.com/office/officeart/2005/8/layout/vList2"/>
    <dgm:cxn modelId="{F4245EE4-BF3D-4C94-A7F9-49811A98BC32}" type="presParOf" srcId="{905AD3A2-2A29-414B-A898-D352D1C9BD61}" destId="{6B304873-8DBF-4DD2-B134-3A2EE4E2E46D}" srcOrd="5" destOrd="0" presId="urn:microsoft.com/office/officeart/2005/8/layout/vList2"/>
    <dgm:cxn modelId="{4BF0A1A9-A762-49B4-AED2-184FD39662CC}" type="presParOf" srcId="{905AD3A2-2A29-414B-A898-D352D1C9BD61}" destId="{E976130A-A76C-44DC-9D73-1E2420D6DDDC}" srcOrd="6" destOrd="0" presId="urn:microsoft.com/office/officeart/2005/8/layout/vList2"/>
    <dgm:cxn modelId="{6B8E2C54-096B-4C5C-9C6A-2BC09A34CA2A}" type="presParOf" srcId="{905AD3A2-2A29-414B-A898-D352D1C9BD61}" destId="{2177308C-17EC-4A40-9D91-0C2C07C5FB96}" srcOrd="7" destOrd="0" presId="urn:microsoft.com/office/officeart/2005/8/layout/vList2"/>
    <dgm:cxn modelId="{A3A9C301-9380-4AEF-92A4-7965B6AAC5A6}" type="presParOf" srcId="{905AD3A2-2A29-414B-A898-D352D1C9BD61}" destId="{9A2B3A14-166E-497B-B453-658CC5ECBFA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8A39B0-2842-4E04-B8A7-EB31F49D5DE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748171-51B0-4249-9EFA-1C31B157CAF5}">
      <dgm:prSet/>
      <dgm:spPr/>
      <dgm:t>
        <a:bodyPr/>
        <a:lstStyle/>
        <a:p>
          <a:r>
            <a:rPr lang="tr-TR" b="0" i="0"/>
            <a:t>Onkolojik ilaçlarla tedavi melanomda sınırlı sayıda hastada denenebilir ancak etkinliği tartışmalıdır.</a:t>
          </a:r>
          <a:endParaRPr lang="en-US"/>
        </a:p>
      </dgm:t>
    </dgm:pt>
    <dgm:pt modelId="{74E33C73-24E7-43AC-9967-03A24E052283}" type="parTrans" cxnId="{9DADEC0D-B553-4AA4-ADBF-5FD4163D860B}">
      <dgm:prSet/>
      <dgm:spPr/>
      <dgm:t>
        <a:bodyPr/>
        <a:lstStyle/>
        <a:p>
          <a:endParaRPr lang="en-US"/>
        </a:p>
      </dgm:t>
    </dgm:pt>
    <dgm:pt modelId="{AFE3C192-838A-48D8-A94F-E311F2CB92AC}" type="sibTrans" cxnId="{9DADEC0D-B553-4AA4-ADBF-5FD4163D860B}">
      <dgm:prSet/>
      <dgm:spPr/>
      <dgm:t>
        <a:bodyPr/>
        <a:lstStyle/>
        <a:p>
          <a:endParaRPr lang="en-US"/>
        </a:p>
      </dgm:t>
    </dgm:pt>
    <dgm:pt modelId="{7231BC02-38EA-44C1-A1FD-18555ADBE51A}">
      <dgm:prSet/>
      <dgm:spPr/>
      <dgm:t>
        <a:bodyPr/>
        <a:lstStyle/>
        <a:p>
          <a:r>
            <a:rPr lang="tr-TR" b="0" i="0"/>
            <a:t>Hücre yüzeyinde özel bazı reseptörleri taşıyan melanomların spesifik kemoterapi ilaçlarına duyarlılığı daha yüksektir. 	</a:t>
          </a:r>
          <a:endParaRPr lang="en-US"/>
        </a:p>
      </dgm:t>
    </dgm:pt>
    <dgm:pt modelId="{4A1ACE24-AD4C-4184-86DD-E5723D64AE65}" type="parTrans" cxnId="{359BD038-0526-470E-B289-046EBE71D0E7}">
      <dgm:prSet/>
      <dgm:spPr/>
      <dgm:t>
        <a:bodyPr/>
        <a:lstStyle/>
        <a:p>
          <a:endParaRPr lang="en-US"/>
        </a:p>
      </dgm:t>
    </dgm:pt>
    <dgm:pt modelId="{C6766DDF-5877-42A4-A4F9-795B6B9D0734}" type="sibTrans" cxnId="{359BD038-0526-470E-B289-046EBE71D0E7}">
      <dgm:prSet/>
      <dgm:spPr/>
      <dgm:t>
        <a:bodyPr/>
        <a:lstStyle/>
        <a:p>
          <a:endParaRPr lang="en-US"/>
        </a:p>
      </dgm:t>
    </dgm:pt>
    <dgm:pt modelId="{89965C6B-4663-4388-B838-23BD29027630}">
      <dgm:prSet/>
      <dgm:spPr/>
      <dgm:t>
        <a:bodyPr/>
        <a:lstStyle/>
        <a:p>
          <a:r>
            <a:rPr lang="tr-TR" b="0" i="0"/>
            <a:t>Güncel çalışmalarda yeni ilaçlarla umut vaatedici sonuçlar da alınmaktadır. </a:t>
          </a:r>
          <a:endParaRPr lang="en-US"/>
        </a:p>
      </dgm:t>
    </dgm:pt>
    <dgm:pt modelId="{A6997C9D-DF16-46CF-A224-95429DB44AFA}" type="parTrans" cxnId="{13B8892D-3F2A-4F9E-8AA5-0703952CBA9D}">
      <dgm:prSet/>
      <dgm:spPr/>
      <dgm:t>
        <a:bodyPr/>
        <a:lstStyle/>
        <a:p>
          <a:endParaRPr lang="en-US"/>
        </a:p>
      </dgm:t>
    </dgm:pt>
    <dgm:pt modelId="{1E282040-B6AF-49DF-90B2-4E41154AF65D}" type="sibTrans" cxnId="{13B8892D-3F2A-4F9E-8AA5-0703952CBA9D}">
      <dgm:prSet/>
      <dgm:spPr/>
      <dgm:t>
        <a:bodyPr/>
        <a:lstStyle/>
        <a:p>
          <a:endParaRPr lang="en-US"/>
        </a:p>
      </dgm:t>
    </dgm:pt>
    <dgm:pt modelId="{1F91B571-4935-4B9C-8C69-CC3795D67149}">
      <dgm:prSet/>
      <dgm:spPr/>
      <dgm:t>
        <a:bodyPr/>
        <a:lstStyle/>
        <a:p>
          <a:r>
            <a:rPr lang="tr-TR" b="0" i="0"/>
            <a:t>Bazı hastalarda interferon tedavisi de kullanılmaktadır.</a:t>
          </a:r>
          <a:endParaRPr lang="en-US"/>
        </a:p>
      </dgm:t>
    </dgm:pt>
    <dgm:pt modelId="{D8516C12-B58C-4127-8D44-9BD6A69611F0}" type="parTrans" cxnId="{A38511E9-95B1-4DA0-AD11-006586FB1774}">
      <dgm:prSet/>
      <dgm:spPr/>
      <dgm:t>
        <a:bodyPr/>
        <a:lstStyle/>
        <a:p>
          <a:endParaRPr lang="en-US"/>
        </a:p>
      </dgm:t>
    </dgm:pt>
    <dgm:pt modelId="{4410B802-4716-41A0-9A2A-3321CA657056}" type="sibTrans" cxnId="{A38511E9-95B1-4DA0-AD11-006586FB1774}">
      <dgm:prSet/>
      <dgm:spPr/>
      <dgm:t>
        <a:bodyPr/>
        <a:lstStyle/>
        <a:p>
          <a:endParaRPr lang="en-US"/>
        </a:p>
      </dgm:t>
    </dgm:pt>
    <dgm:pt modelId="{F50B528C-33E0-448C-ABFA-BB3A810666B8}">
      <dgm:prSet/>
      <dgm:spPr/>
      <dgm:t>
        <a:bodyPr/>
        <a:lstStyle/>
        <a:p>
          <a:r>
            <a:rPr lang="tr-TR" b="0" i="0"/>
            <a:t>Kemoterapiye karar vermek ve hastayı takip etmek için ameliyat sonrasında kanserin evrelemesi yapılır. </a:t>
          </a:r>
          <a:endParaRPr lang="en-US"/>
        </a:p>
      </dgm:t>
    </dgm:pt>
    <dgm:pt modelId="{3F6808A3-17C7-479F-B5FC-A709F1D9D7ED}" type="parTrans" cxnId="{7DF4606A-E578-454F-BE48-84AEB323B1F3}">
      <dgm:prSet/>
      <dgm:spPr/>
      <dgm:t>
        <a:bodyPr/>
        <a:lstStyle/>
        <a:p>
          <a:endParaRPr lang="en-US"/>
        </a:p>
      </dgm:t>
    </dgm:pt>
    <dgm:pt modelId="{C6F726FB-DDC7-4AA7-BB8F-8F53062FF198}" type="sibTrans" cxnId="{7DF4606A-E578-454F-BE48-84AEB323B1F3}">
      <dgm:prSet/>
      <dgm:spPr/>
      <dgm:t>
        <a:bodyPr/>
        <a:lstStyle/>
        <a:p>
          <a:endParaRPr lang="en-US"/>
        </a:p>
      </dgm:t>
    </dgm:pt>
    <dgm:pt modelId="{08EB2EAE-1AF2-43AF-95A3-213032296794}">
      <dgm:prSet/>
      <dgm:spPr/>
      <dgm:t>
        <a:bodyPr/>
        <a:lstStyle/>
        <a:p>
          <a:r>
            <a:rPr lang="tr-TR" b="1" i="0"/>
            <a:t>Melanom radyoterapiye dirençli bir kanserdir.</a:t>
          </a:r>
          <a:r>
            <a:rPr lang="tr-TR" b="0" i="0"/>
            <a:t> O nedenle ışın tedavisi güncel tedavide yer almaz</a:t>
          </a:r>
          <a:endParaRPr lang="en-US"/>
        </a:p>
      </dgm:t>
    </dgm:pt>
    <dgm:pt modelId="{2FD6DF83-5544-4ADD-8968-2396D4B1DC8E}" type="parTrans" cxnId="{46DF374E-BE8C-4B45-A2D5-3A0E04ED9E59}">
      <dgm:prSet/>
      <dgm:spPr/>
      <dgm:t>
        <a:bodyPr/>
        <a:lstStyle/>
        <a:p>
          <a:endParaRPr lang="en-US"/>
        </a:p>
      </dgm:t>
    </dgm:pt>
    <dgm:pt modelId="{38B62CDC-C48B-4B6F-80DC-802E2A9697BA}" type="sibTrans" cxnId="{46DF374E-BE8C-4B45-A2D5-3A0E04ED9E59}">
      <dgm:prSet/>
      <dgm:spPr/>
      <dgm:t>
        <a:bodyPr/>
        <a:lstStyle/>
        <a:p>
          <a:endParaRPr lang="en-US"/>
        </a:p>
      </dgm:t>
    </dgm:pt>
    <dgm:pt modelId="{3571D804-106C-412F-9578-C3C45ABA0A9F}" type="pres">
      <dgm:prSet presAssocID="{628A39B0-2842-4E04-B8A7-EB31F49D5DEF}" presName="linear" presStyleCnt="0">
        <dgm:presLayoutVars>
          <dgm:animLvl val="lvl"/>
          <dgm:resizeHandles val="exact"/>
        </dgm:presLayoutVars>
      </dgm:prSet>
      <dgm:spPr/>
    </dgm:pt>
    <dgm:pt modelId="{1C808D05-28D4-43DA-854B-E43AD3158E48}" type="pres">
      <dgm:prSet presAssocID="{DE748171-51B0-4249-9EFA-1C31B157CAF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69CF5A-B5A1-49BB-A999-2C9920048B44}" type="pres">
      <dgm:prSet presAssocID="{AFE3C192-838A-48D8-A94F-E311F2CB92AC}" presName="spacer" presStyleCnt="0"/>
      <dgm:spPr/>
    </dgm:pt>
    <dgm:pt modelId="{27F5CA80-D923-4FEA-8528-08E4DD4917EC}" type="pres">
      <dgm:prSet presAssocID="{7231BC02-38EA-44C1-A1FD-18555ADBE5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8CEED58-CBF0-4A6C-9061-C500C980E435}" type="pres">
      <dgm:prSet presAssocID="{C6766DDF-5877-42A4-A4F9-795B6B9D0734}" presName="spacer" presStyleCnt="0"/>
      <dgm:spPr/>
    </dgm:pt>
    <dgm:pt modelId="{D91AD6FC-B95B-4783-B2E0-3D7B25BA2D6C}" type="pres">
      <dgm:prSet presAssocID="{89965C6B-4663-4388-B838-23BD2902763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0DAE194-F46A-4889-B805-8E7BD2C31D6E}" type="pres">
      <dgm:prSet presAssocID="{1E282040-B6AF-49DF-90B2-4E41154AF65D}" presName="spacer" presStyleCnt="0"/>
      <dgm:spPr/>
    </dgm:pt>
    <dgm:pt modelId="{08451843-3C85-47CB-B2AD-380D3F80D05F}" type="pres">
      <dgm:prSet presAssocID="{1F91B571-4935-4B9C-8C69-CC3795D671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B47301E-75D5-47A0-8E26-8D446BA02DE0}" type="pres">
      <dgm:prSet presAssocID="{4410B802-4716-41A0-9A2A-3321CA657056}" presName="spacer" presStyleCnt="0"/>
      <dgm:spPr/>
    </dgm:pt>
    <dgm:pt modelId="{E820D62B-5384-458F-84E0-E1FABCEFC8B3}" type="pres">
      <dgm:prSet presAssocID="{F50B528C-33E0-448C-ABFA-BB3A810666B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9250A19-AF49-48F3-863C-BB4FC563FAED}" type="pres">
      <dgm:prSet presAssocID="{C6F726FB-DDC7-4AA7-BB8F-8F53062FF198}" presName="spacer" presStyleCnt="0"/>
      <dgm:spPr/>
    </dgm:pt>
    <dgm:pt modelId="{C307A1C1-404D-4A99-AC93-8E27BCF85C53}" type="pres">
      <dgm:prSet presAssocID="{08EB2EAE-1AF2-43AF-95A3-213032296794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ADEC0D-B553-4AA4-ADBF-5FD4163D860B}" srcId="{628A39B0-2842-4E04-B8A7-EB31F49D5DEF}" destId="{DE748171-51B0-4249-9EFA-1C31B157CAF5}" srcOrd="0" destOrd="0" parTransId="{74E33C73-24E7-43AC-9967-03A24E052283}" sibTransId="{AFE3C192-838A-48D8-A94F-E311F2CB92AC}"/>
    <dgm:cxn modelId="{21E24215-0230-4B4E-AEBD-7EEF66A71139}" type="presOf" srcId="{7231BC02-38EA-44C1-A1FD-18555ADBE51A}" destId="{27F5CA80-D923-4FEA-8528-08E4DD4917EC}" srcOrd="0" destOrd="0" presId="urn:microsoft.com/office/officeart/2005/8/layout/vList2"/>
    <dgm:cxn modelId="{91B4F01B-C589-40A6-855C-1105AD379C21}" type="presOf" srcId="{DE748171-51B0-4249-9EFA-1C31B157CAF5}" destId="{1C808D05-28D4-43DA-854B-E43AD3158E48}" srcOrd="0" destOrd="0" presId="urn:microsoft.com/office/officeart/2005/8/layout/vList2"/>
    <dgm:cxn modelId="{13B8892D-3F2A-4F9E-8AA5-0703952CBA9D}" srcId="{628A39B0-2842-4E04-B8A7-EB31F49D5DEF}" destId="{89965C6B-4663-4388-B838-23BD29027630}" srcOrd="2" destOrd="0" parTransId="{A6997C9D-DF16-46CF-A224-95429DB44AFA}" sibTransId="{1E282040-B6AF-49DF-90B2-4E41154AF65D}"/>
    <dgm:cxn modelId="{359BD038-0526-470E-B289-046EBE71D0E7}" srcId="{628A39B0-2842-4E04-B8A7-EB31F49D5DEF}" destId="{7231BC02-38EA-44C1-A1FD-18555ADBE51A}" srcOrd="1" destOrd="0" parTransId="{4A1ACE24-AD4C-4184-86DD-E5723D64AE65}" sibTransId="{C6766DDF-5877-42A4-A4F9-795B6B9D0734}"/>
    <dgm:cxn modelId="{7DF4606A-E578-454F-BE48-84AEB323B1F3}" srcId="{628A39B0-2842-4E04-B8A7-EB31F49D5DEF}" destId="{F50B528C-33E0-448C-ABFA-BB3A810666B8}" srcOrd="4" destOrd="0" parTransId="{3F6808A3-17C7-479F-B5FC-A709F1D9D7ED}" sibTransId="{C6F726FB-DDC7-4AA7-BB8F-8F53062FF198}"/>
    <dgm:cxn modelId="{46DF374E-BE8C-4B45-A2D5-3A0E04ED9E59}" srcId="{628A39B0-2842-4E04-B8A7-EB31F49D5DEF}" destId="{08EB2EAE-1AF2-43AF-95A3-213032296794}" srcOrd="5" destOrd="0" parTransId="{2FD6DF83-5544-4ADD-8968-2396D4B1DC8E}" sibTransId="{38B62CDC-C48B-4B6F-80DC-802E2A9697BA}"/>
    <dgm:cxn modelId="{5CF3EE5A-527A-4087-9DC8-5D83FC6DFCD1}" type="presOf" srcId="{08EB2EAE-1AF2-43AF-95A3-213032296794}" destId="{C307A1C1-404D-4A99-AC93-8E27BCF85C53}" srcOrd="0" destOrd="0" presId="urn:microsoft.com/office/officeart/2005/8/layout/vList2"/>
    <dgm:cxn modelId="{024DB47D-29F0-453E-8A9D-7626DC5E7AA6}" type="presOf" srcId="{628A39B0-2842-4E04-B8A7-EB31F49D5DEF}" destId="{3571D804-106C-412F-9578-C3C45ABA0A9F}" srcOrd="0" destOrd="0" presId="urn:microsoft.com/office/officeart/2005/8/layout/vList2"/>
    <dgm:cxn modelId="{B3C6E0A3-D665-41D6-85FB-471B8065926E}" type="presOf" srcId="{89965C6B-4663-4388-B838-23BD29027630}" destId="{D91AD6FC-B95B-4783-B2E0-3D7B25BA2D6C}" srcOrd="0" destOrd="0" presId="urn:microsoft.com/office/officeart/2005/8/layout/vList2"/>
    <dgm:cxn modelId="{1DF069BD-904E-4AD9-A4B7-D0F33F183B7E}" type="presOf" srcId="{1F91B571-4935-4B9C-8C69-CC3795D67149}" destId="{08451843-3C85-47CB-B2AD-380D3F80D05F}" srcOrd="0" destOrd="0" presId="urn:microsoft.com/office/officeart/2005/8/layout/vList2"/>
    <dgm:cxn modelId="{493A89E6-841E-47F4-82DC-3A1668DEDF9B}" type="presOf" srcId="{F50B528C-33E0-448C-ABFA-BB3A810666B8}" destId="{E820D62B-5384-458F-84E0-E1FABCEFC8B3}" srcOrd="0" destOrd="0" presId="urn:microsoft.com/office/officeart/2005/8/layout/vList2"/>
    <dgm:cxn modelId="{A38511E9-95B1-4DA0-AD11-006586FB1774}" srcId="{628A39B0-2842-4E04-B8A7-EB31F49D5DEF}" destId="{1F91B571-4935-4B9C-8C69-CC3795D67149}" srcOrd="3" destOrd="0" parTransId="{D8516C12-B58C-4127-8D44-9BD6A69611F0}" sibTransId="{4410B802-4716-41A0-9A2A-3321CA657056}"/>
    <dgm:cxn modelId="{00F32EC6-C7CC-4EC7-9625-BFBE1697E42B}" type="presParOf" srcId="{3571D804-106C-412F-9578-C3C45ABA0A9F}" destId="{1C808D05-28D4-43DA-854B-E43AD3158E48}" srcOrd="0" destOrd="0" presId="urn:microsoft.com/office/officeart/2005/8/layout/vList2"/>
    <dgm:cxn modelId="{7DA31498-EB1B-4116-BBD7-D291A0624ED0}" type="presParOf" srcId="{3571D804-106C-412F-9578-C3C45ABA0A9F}" destId="{1569CF5A-B5A1-49BB-A999-2C9920048B44}" srcOrd="1" destOrd="0" presId="urn:microsoft.com/office/officeart/2005/8/layout/vList2"/>
    <dgm:cxn modelId="{596A9A7B-8A09-4EA4-9030-FA6DC00627F7}" type="presParOf" srcId="{3571D804-106C-412F-9578-C3C45ABA0A9F}" destId="{27F5CA80-D923-4FEA-8528-08E4DD4917EC}" srcOrd="2" destOrd="0" presId="urn:microsoft.com/office/officeart/2005/8/layout/vList2"/>
    <dgm:cxn modelId="{03E2AA0E-3B77-4B5C-92EC-2415452C1B12}" type="presParOf" srcId="{3571D804-106C-412F-9578-C3C45ABA0A9F}" destId="{38CEED58-CBF0-4A6C-9061-C500C980E435}" srcOrd="3" destOrd="0" presId="urn:microsoft.com/office/officeart/2005/8/layout/vList2"/>
    <dgm:cxn modelId="{5C44E131-A32D-410D-9FE0-D8E756D927FC}" type="presParOf" srcId="{3571D804-106C-412F-9578-C3C45ABA0A9F}" destId="{D91AD6FC-B95B-4783-B2E0-3D7B25BA2D6C}" srcOrd="4" destOrd="0" presId="urn:microsoft.com/office/officeart/2005/8/layout/vList2"/>
    <dgm:cxn modelId="{BD219CEC-34C0-4789-B7BC-E7802E70F32E}" type="presParOf" srcId="{3571D804-106C-412F-9578-C3C45ABA0A9F}" destId="{50DAE194-F46A-4889-B805-8E7BD2C31D6E}" srcOrd="5" destOrd="0" presId="urn:microsoft.com/office/officeart/2005/8/layout/vList2"/>
    <dgm:cxn modelId="{AEDCA5EF-C4E4-4249-9A03-EB77A7135E23}" type="presParOf" srcId="{3571D804-106C-412F-9578-C3C45ABA0A9F}" destId="{08451843-3C85-47CB-B2AD-380D3F80D05F}" srcOrd="6" destOrd="0" presId="urn:microsoft.com/office/officeart/2005/8/layout/vList2"/>
    <dgm:cxn modelId="{0990D032-AF04-48E3-BC39-66EFC1A7DC30}" type="presParOf" srcId="{3571D804-106C-412F-9578-C3C45ABA0A9F}" destId="{3B47301E-75D5-47A0-8E26-8D446BA02DE0}" srcOrd="7" destOrd="0" presId="urn:microsoft.com/office/officeart/2005/8/layout/vList2"/>
    <dgm:cxn modelId="{F42666D6-8A43-481C-9B41-9F66D9CE2D48}" type="presParOf" srcId="{3571D804-106C-412F-9578-C3C45ABA0A9F}" destId="{E820D62B-5384-458F-84E0-E1FABCEFC8B3}" srcOrd="8" destOrd="0" presId="urn:microsoft.com/office/officeart/2005/8/layout/vList2"/>
    <dgm:cxn modelId="{8E43A89E-4E17-4134-B8A2-1010E533DF94}" type="presParOf" srcId="{3571D804-106C-412F-9578-C3C45ABA0A9F}" destId="{E9250A19-AF49-48F3-863C-BB4FC563FAED}" srcOrd="9" destOrd="0" presId="urn:microsoft.com/office/officeart/2005/8/layout/vList2"/>
    <dgm:cxn modelId="{BBCC2835-4AC7-4F33-94BF-B4813571F477}" type="presParOf" srcId="{3571D804-106C-412F-9578-C3C45ABA0A9F}" destId="{C307A1C1-404D-4A99-AC93-8E27BCF85C5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30845-2338-4EBC-BBA0-9FB7C7C0B90F}">
      <dsp:nvSpPr>
        <dsp:cNvPr id="0" name=""/>
        <dsp:cNvSpPr/>
      </dsp:nvSpPr>
      <dsp:spPr>
        <a:xfrm>
          <a:off x="0" y="105317"/>
          <a:ext cx="6525661" cy="10392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 err="1"/>
            <a:t>Melanom</a:t>
          </a:r>
          <a:r>
            <a:rPr lang="tr-TR" sz="1900" b="0" i="0" kern="1200" dirty="0"/>
            <a:t>, agresif seyirli ve hayatı en çok tehdit eden cilt kanseridir. Sıklığı yıllar içinde artmaya devam etmektedir. </a:t>
          </a:r>
          <a:endParaRPr lang="en-US" sz="1900" kern="1200" dirty="0"/>
        </a:p>
      </dsp:txBody>
      <dsp:txXfrm>
        <a:off x="50732" y="156049"/>
        <a:ext cx="6424197" cy="937788"/>
      </dsp:txXfrm>
    </dsp:sp>
    <dsp:sp modelId="{758C138B-E584-4F8F-A4E1-B8479A46CF0A}">
      <dsp:nvSpPr>
        <dsp:cNvPr id="0" name=""/>
        <dsp:cNvSpPr/>
      </dsp:nvSpPr>
      <dsp:spPr>
        <a:xfrm>
          <a:off x="0" y="1199290"/>
          <a:ext cx="6525661" cy="1039252"/>
        </a:xfrm>
        <a:prstGeom prst="roundRect">
          <a:avLst/>
        </a:prstGeom>
        <a:solidFill>
          <a:schemeClr val="accent2">
            <a:hueOff val="260141"/>
            <a:satOff val="-2757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/>
            <a:t>Erkeklerde 5. kadınlarda 7. en sık görülen kanserdir. </a:t>
          </a:r>
          <a:endParaRPr lang="en-US" sz="1900" b="0" kern="1200" dirty="0"/>
        </a:p>
      </dsp:txBody>
      <dsp:txXfrm>
        <a:off x="50732" y="1250022"/>
        <a:ext cx="6424197" cy="937788"/>
      </dsp:txXfrm>
    </dsp:sp>
    <dsp:sp modelId="{A8C5EF64-7230-42E4-8C88-F218DB46C9E3}">
      <dsp:nvSpPr>
        <dsp:cNvPr id="0" name=""/>
        <dsp:cNvSpPr/>
      </dsp:nvSpPr>
      <dsp:spPr>
        <a:xfrm>
          <a:off x="0" y="2293262"/>
          <a:ext cx="6525661" cy="1039252"/>
        </a:xfrm>
        <a:prstGeom prst="roundRect">
          <a:avLst/>
        </a:prstGeom>
        <a:solidFill>
          <a:schemeClr val="accent2">
            <a:hueOff val="520282"/>
            <a:satOff val="-5514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 dirty="0"/>
            <a:t>Toplumda görülme sıklığı %2 gibi oldukça yüksek bir orandır, yani her 100 kişiden 2'sinde </a:t>
          </a:r>
          <a:r>
            <a:rPr lang="tr-TR" sz="1900" b="0" i="0" kern="1200" dirty="0" err="1"/>
            <a:t>melanom</a:t>
          </a:r>
          <a:r>
            <a:rPr lang="tr-TR" sz="1900" b="0" i="0" kern="1200" dirty="0"/>
            <a:t> görülmektedir. </a:t>
          </a:r>
          <a:endParaRPr lang="en-US" sz="1900" kern="1200" dirty="0"/>
        </a:p>
      </dsp:txBody>
      <dsp:txXfrm>
        <a:off x="50732" y="2343994"/>
        <a:ext cx="6424197" cy="937788"/>
      </dsp:txXfrm>
    </dsp:sp>
    <dsp:sp modelId="{2163A74D-DF9E-4FCC-B682-13F491FBCD4F}">
      <dsp:nvSpPr>
        <dsp:cNvPr id="0" name=""/>
        <dsp:cNvSpPr/>
      </dsp:nvSpPr>
      <dsp:spPr>
        <a:xfrm>
          <a:off x="0" y="3387235"/>
          <a:ext cx="6525661" cy="1039252"/>
        </a:xfrm>
        <a:prstGeom prst="roundRect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b="0" i="0" kern="1200"/>
            <a:t>Deri kanserinden ölümlerin %75’i melanom nedeniyledir. </a:t>
          </a:r>
          <a:endParaRPr lang="en-US" sz="1900" kern="1200"/>
        </a:p>
      </dsp:txBody>
      <dsp:txXfrm>
        <a:off x="50732" y="3437967"/>
        <a:ext cx="6424197" cy="9377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BB6DA-8C13-4662-B436-C993322255F2}">
      <dsp:nvSpPr>
        <dsp:cNvPr id="0" name=""/>
        <dsp:cNvSpPr/>
      </dsp:nvSpPr>
      <dsp:spPr>
        <a:xfrm>
          <a:off x="0" y="207"/>
          <a:ext cx="9634011" cy="86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dirty="0"/>
            <a:t>Erkekte gövde, kadında alt ekstremite ve güneş gören yerlerde gözlenir</a:t>
          </a:r>
          <a:r>
            <a:rPr lang="tr-TR" sz="1000" b="0" i="0" kern="1200" dirty="0"/>
            <a:t>.</a:t>
          </a:r>
          <a:endParaRPr lang="en-US" sz="1000" kern="1200" dirty="0"/>
        </a:p>
      </dsp:txBody>
      <dsp:txXfrm>
        <a:off x="42193" y="42400"/>
        <a:ext cx="9549625" cy="779937"/>
      </dsp:txXfrm>
    </dsp:sp>
    <dsp:sp modelId="{31CE005F-8F09-4216-A96F-92D90F4D4C45}">
      <dsp:nvSpPr>
        <dsp:cNvPr id="0" name=""/>
        <dsp:cNvSpPr/>
      </dsp:nvSpPr>
      <dsp:spPr>
        <a:xfrm>
          <a:off x="0" y="871857"/>
          <a:ext cx="9634011" cy="86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 dirty="0"/>
            <a:t>30- 50 yaş arası kişilerde görülür, </a:t>
          </a:r>
          <a:r>
            <a:rPr lang="tr-TR" sz="1600" b="0" i="0" kern="1200" dirty="0" err="1"/>
            <a:t>radial</a:t>
          </a:r>
          <a:r>
            <a:rPr lang="tr-TR" sz="1600" b="0" i="0" kern="1200" dirty="0"/>
            <a:t> yayılma paterni vardır. </a:t>
          </a:r>
          <a:endParaRPr lang="en-US" sz="1600" kern="1200" dirty="0"/>
        </a:p>
      </dsp:txBody>
      <dsp:txXfrm>
        <a:off x="42193" y="914050"/>
        <a:ext cx="9549625" cy="779937"/>
      </dsp:txXfrm>
    </dsp:sp>
    <dsp:sp modelId="{1FA47B4F-1099-435D-99B7-C9525B263EC2}">
      <dsp:nvSpPr>
        <dsp:cNvPr id="0" name=""/>
        <dsp:cNvSpPr/>
      </dsp:nvSpPr>
      <dsp:spPr>
        <a:xfrm>
          <a:off x="0" y="1743507"/>
          <a:ext cx="9634011" cy="86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Kafkas popülasyonunda en sık görülen tiptir.</a:t>
          </a:r>
          <a:endParaRPr lang="en-US" sz="1800" kern="1200" dirty="0"/>
        </a:p>
      </dsp:txBody>
      <dsp:txXfrm>
        <a:off x="42193" y="1785700"/>
        <a:ext cx="9549625" cy="779937"/>
      </dsp:txXfrm>
    </dsp:sp>
    <dsp:sp modelId="{9205465C-7CAA-4476-86C3-CFA354A5DC3D}">
      <dsp:nvSpPr>
        <dsp:cNvPr id="0" name=""/>
        <dsp:cNvSpPr/>
      </dsp:nvSpPr>
      <dsp:spPr>
        <a:xfrm>
          <a:off x="0" y="2615157"/>
          <a:ext cx="9634011" cy="86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Görüntüsü deriden hafif kabarık değişken renk dağılımına sahip bir lezyondur</a:t>
          </a:r>
          <a:r>
            <a:rPr lang="tr-TR" sz="1000" b="0" i="0" kern="1200" dirty="0"/>
            <a:t>.</a:t>
          </a:r>
          <a:endParaRPr lang="en-US" sz="1000" kern="1200" dirty="0"/>
        </a:p>
      </dsp:txBody>
      <dsp:txXfrm>
        <a:off x="42193" y="2657350"/>
        <a:ext cx="9549625" cy="779937"/>
      </dsp:txXfrm>
    </dsp:sp>
    <dsp:sp modelId="{C046502A-29CB-4091-9F06-8722FD98415D}">
      <dsp:nvSpPr>
        <dsp:cNvPr id="0" name=""/>
        <dsp:cNvSpPr/>
      </dsp:nvSpPr>
      <dsp:spPr>
        <a:xfrm>
          <a:off x="0" y="3486807"/>
          <a:ext cx="9634011" cy="8643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</a:t>
          </a:r>
          <a:r>
            <a:rPr lang="tr-TR" sz="1800" b="0" i="0" kern="1200" dirty="0"/>
            <a:t>enellikle düşük malignite potansiyeline sahiptir, ancak tedavi edilmediğinde veya ihmal edildiğinde agresif olabilir</a:t>
          </a:r>
          <a:r>
            <a:rPr lang="tr-TR" sz="1000" b="0" i="0" kern="1200" dirty="0"/>
            <a:t>.</a:t>
          </a:r>
          <a:br>
            <a:rPr lang="tr-TR" sz="1000" kern="1200" dirty="0"/>
          </a:br>
          <a:br>
            <a:rPr lang="tr-TR" sz="1000" kern="1200" dirty="0"/>
          </a:br>
          <a:br>
            <a:rPr lang="tr-TR" sz="1000" kern="1200" dirty="0"/>
          </a:br>
          <a:endParaRPr lang="en-US" sz="1000" kern="1200" dirty="0"/>
        </a:p>
      </dsp:txBody>
      <dsp:txXfrm>
        <a:off x="42193" y="3529000"/>
        <a:ext cx="9549625" cy="7799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63A41-2EED-441A-B818-85F02CF14DC1}">
      <dsp:nvSpPr>
        <dsp:cNvPr id="0" name=""/>
        <dsp:cNvSpPr/>
      </dsp:nvSpPr>
      <dsp:spPr>
        <a:xfrm>
          <a:off x="0" y="2256"/>
          <a:ext cx="9634011" cy="87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El </a:t>
          </a:r>
          <a:r>
            <a:rPr lang="tr-TR" sz="1800" b="0" i="0" kern="1200" dirty="0" err="1"/>
            <a:t>ayası,ayak</a:t>
          </a:r>
          <a:r>
            <a:rPr lang="tr-TR" sz="1800" b="0" i="0" kern="1200" dirty="0"/>
            <a:t> tabanı, tırnak yatağı klasik çıkış alanlarıdır.</a:t>
          </a:r>
          <a:endParaRPr lang="en-US" sz="1800" kern="1200" dirty="0"/>
        </a:p>
      </dsp:txBody>
      <dsp:txXfrm>
        <a:off x="42742" y="44998"/>
        <a:ext cx="9548527" cy="790081"/>
      </dsp:txXfrm>
    </dsp:sp>
    <dsp:sp modelId="{22BE2A7A-4202-45C8-AA7B-DA716E1BC6F6}">
      <dsp:nvSpPr>
        <dsp:cNvPr id="0" name=""/>
        <dsp:cNvSpPr/>
      </dsp:nvSpPr>
      <dsp:spPr>
        <a:xfrm>
          <a:off x="0" y="881580"/>
          <a:ext cx="9634011" cy="87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Siyah ırkta en sık görülen tiptir. </a:t>
          </a:r>
          <a:endParaRPr lang="en-US" sz="1800" kern="1200" dirty="0"/>
        </a:p>
      </dsp:txBody>
      <dsp:txXfrm>
        <a:off x="42742" y="924322"/>
        <a:ext cx="9548527" cy="790081"/>
      </dsp:txXfrm>
    </dsp:sp>
    <dsp:sp modelId="{52F1EF28-5D75-4B98-B408-2316623B1120}">
      <dsp:nvSpPr>
        <dsp:cNvPr id="0" name=""/>
        <dsp:cNvSpPr/>
      </dsp:nvSpPr>
      <dsp:spPr>
        <a:xfrm>
          <a:off x="0" y="1760904"/>
          <a:ext cx="9634011" cy="87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Üzerinde kahverengi- mavi arası renk değişiklikleri olan yamalar şeklindedir. </a:t>
          </a:r>
          <a:endParaRPr lang="en-US" sz="1800" kern="1200" dirty="0"/>
        </a:p>
      </dsp:txBody>
      <dsp:txXfrm>
        <a:off x="42742" y="1803646"/>
        <a:ext cx="9548527" cy="790081"/>
      </dsp:txXfrm>
    </dsp:sp>
    <dsp:sp modelId="{F5E554FB-5BFC-4643-BE06-DE889137D501}">
      <dsp:nvSpPr>
        <dsp:cNvPr id="0" name=""/>
        <dsp:cNvSpPr/>
      </dsp:nvSpPr>
      <dsp:spPr>
        <a:xfrm>
          <a:off x="0" y="2640228"/>
          <a:ext cx="9634011" cy="87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Tırnak yatağı formunda dikey çizgilenme (</a:t>
          </a:r>
          <a:r>
            <a:rPr lang="tr-TR" sz="1800" b="0" i="0" kern="1200" dirty="0" err="1"/>
            <a:t>Hutchinson</a:t>
          </a:r>
          <a:r>
            <a:rPr lang="tr-TR" sz="1800" b="0" i="0" kern="1200" dirty="0"/>
            <a:t> bulgusu) gözlenir.</a:t>
          </a:r>
          <a:endParaRPr lang="en-US" sz="1800" kern="1200" dirty="0"/>
        </a:p>
      </dsp:txBody>
      <dsp:txXfrm>
        <a:off x="42742" y="2682970"/>
        <a:ext cx="9548527" cy="790081"/>
      </dsp:txXfrm>
    </dsp:sp>
    <dsp:sp modelId="{D0D30377-4B66-4DD6-B079-24FA25A364B5}">
      <dsp:nvSpPr>
        <dsp:cNvPr id="0" name=""/>
        <dsp:cNvSpPr/>
      </dsp:nvSpPr>
      <dsp:spPr>
        <a:xfrm>
          <a:off x="0" y="3519552"/>
          <a:ext cx="9634011" cy="875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Bu tip </a:t>
          </a:r>
          <a:r>
            <a:rPr lang="tr-TR" sz="1800" b="0" i="0" kern="1200" dirty="0" err="1"/>
            <a:t>melanom</a:t>
          </a:r>
          <a:r>
            <a:rPr lang="tr-TR" sz="1800" b="0" i="0" kern="1200" dirty="0"/>
            <a:t>, güneş maruziyeti ile ilişkili değildir</a:t>
          </a:r>
          <a:br>
            <a:rPr lang="tr-TR" sz="1800" kern="1200" dirty="0"/>
          </a:br>
          <a:br>
            <a:rPr lang="tr-TR" sz="1800" kern="1200" dirty="0"/>
          </a:br>
          <a:br>
            <a:rPr lang="tr-TR" sz="1800" kern="1200" dirty="0"/>
          </a:br>
          <a:br>
            <a:rPr lang="tr-TR" sz="1800" kern="1200" dirty="0"/>
          </a:br>
          <a:br>
            <a:rPr lang="tr-TR" sz="1800" kern="1200" dirty="0"/>
          </a:br>
          <a:endParaRPr lang="en-US" sz="1800" kern="1200" dirty="0"/>
        </a:p>
      </dsp:txBody>
      <dsp:txXfrm>
        <a:off x="42742" y="3562294"/>
        <a:ext cx="9548527" cy="790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A356A-1EF2-4941-9869-98F7945C1810}">
      <dsp:nvSpPr>
        <dsp:cNvPr id="0" name=""/>
        <dsp:cNvSpPr/>
      </dsp:nvSpPr>
      <dsp:spPr>
        <a:xfrm>
          <a:off x="0" y="1083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Baş-boyun bölgesinde daha sık gözlenir. </a:t>
          </a:r>
          <a:endParaRPr lang="en-US" sz="1800" kern="1200" dirty="0"/>
        </a:p>
      </dsp:txBody>
      <dsp:txXfrm>
        <a:off x="35180" y="36263"/>
        <a:ext cx="9563651" cy="650306"/>
      </dsp:txXfrm>
    </dsp:sp>
    <dsp:sp modelId="{22FB1ABF-42DC-4158-B0E8-84C0F95C1B3F}">
      <dsp:nvSpPr>
        <dsp:cNvPr id="0" name=""/>
        <dsp:cNvSpPr/>
      </dsp:nvSpPr>
      <dsp:spPr>
        <a:xfrm>
          <a:off x="0" y="726784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Yara izine benzer bir cilt kalınlaşması şeklinde başlar, Sıklıkla cilt rengindedir ama koyu renkli hale gelebilir.</a:t>
          </a:r>
          <a:endParaRPr lang="en-US" sz="1800" kern="1200" dirty="0"/>
        </a:p>
      </dsp:txBody>
      <dsp:txXfrm>
        <a:off x="35180" y="761964"/>
        <a:ext cx="9563651" cy="650306"/>
      </dsp:txXfrm>
    </dsp:sp>
    <dsp:sp modelId="{A3C67E3E-BD19-43DF-98C2-C77AF01AEC3B}">
      <dsp:nvSpPr>
        <dsp:cNvPr id="0" name=""/>
        <dsp:cNvSpPr/>
      </dsp:nvSpPr>
      <dsp:spPr>
        <a:xfrm>
          <a:off x="0" y="1452485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Sıklıkla sinir dokusu yayılımı (</a:t>
          </a:r>
          <a:r>
            <a:rPr lang="tr-TR" sz="1800" b="0" i="0" kern="1200" dirty="0" err="1"/>
            <a:t>perinöral</a:t>
          </a:r>
          <a:r>
            <a:rPr lang="tr-TR" sz="1800" b="0" i="0" kern="1200" dirty="0"/>
            <a:t> invazyon) ve derin doku tutulumu gözlenir. </a:t>
          </a:r>
          <a:endParaRPr lang="en-US" sz="1800" kern="1200" dirty="0"/>
        </a:p>
      </dsp:txBody>
      <dsp:txXfrm>
        <a:off x="35180" y="1487665"/>
        <a:ext cx="9563651" cy="650306"/>
      </dsp:txXfrm>
    </dsp:sp>
    <dsp:sp modelId="{BCA58029-3468-4781-86EE-BAFBB8B80B43}">
      <dsp:nvSpPr>
        <dsp:cNvPr id="0" name=""/>
        <dsp:cNvSpPr/>
      </dsp:nvSpPr>
      <dsp:spPr>
        <a:xfrm>
          <a:off x="0" y="2178186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Bölgesel yayılım oranı yüksek, yüksek nüks oranına sahip ancak daha nadir lenf nodu metastazı yapan alt tiptir. </a:t>
          </a:r>
          <a:endParaRPr lang="en-US" sz="1800" kern="1200" dirty="0"/>
        </a:p>
      </dsp:txBody>
      <dsp:txXfrm>
        <a:off x="35180" y="2213366"/>
        <a:ext cx="9563651" cy="650306"/>
      </dsp:txXfrm>
    </dsp:sp>
    <dsp:sp modelId="{0386A2CD-96EB-4319-A2BC-F3C69E12702C}">
      <dsp:nvSpPr>
        <dsp:cNvPr id="0" name=""/>
        <dsp:cNvSpPr/>
      </dsp:nvSpPr>
      <dsp:spPr>
        <a:xfrm>
          <a:off x="0" y="2903887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G</a:t>
          </a:r>
          <a:r>
            <a:rPr lang="tr-TR" sz="1800" b="0" i="0" kern="1200" dirty="0"/>
            <a:t>enellikle fibrozis (bağ dokusunun aşırı büyümesi) ile karakterizedir</a:t>
          </a:r>
          <a:endParaRPr lang="en-US" sz="1800" kern="1200" dirty="0"/>
        </a:p>
      </dsp:txBody>
      <dsp:txXfrm>
        <a:off x="35180" y="2939067"/>
        <a:ext cx="9563651" cy="650306"/>
      </dsp:txXfrm>
    </dsp:sp>
    <dsp:sp modelId="{41670F65-2D6D-4578-9DA7-1E41A57194DB}">
      <dsp:nvSpPr>
        <dsp:cNvPr id="0" name=""/>
        <dsp:cNvSpPr/>
      </dsp:nvSpPr>
      <dsp:spPr>
        <a:xfrm>
          <a:off x="0" y="3629588"/>
          <a:ext cx="9634011" cy="720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800" b="0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Bu özellikleriyle sarkomu andırır.</a:t>
          </a:r>
          <a:br>
            <a:rPr lang="tr-TR" sz="1800" kern="1200" dirty="0"/>
          </a:br>
          <a:br>
            <a:rPr lang="tr-TR" sz="1800" kern="1200" dirty="0"/>
          </a:br>
          <a:br>
            <a:rPr lang="tr-TR" sz="1800" kern="1200" dirty="0"/>
          </a:br>
          <a:endParaRPr lang="en-US" sz="1800" kern="1200" dirty="0"/>
        </a:p>
      </dsp:txBody>
      <dsp:txXfrm>
        <a:off x="35180" y="3664768"/>
        <a:ext cx="9563651" cy="6503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BFC7C-3192-491A-BDE5-4BA956E275B5}">
      <dsp:nvSpPr>
        <dsp:cNvPr id="0" name=""/>
        <dsp:cNvSpPr/>
      </dsp:nvSpPr>
      <dsp:spPr>
        <a:xfrm>
          <a:off x="0" y="0"/>
          <a:ext cx="652566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1C741F-987E-4821-A86E-7DB59DCEFE8B}">
      <dsp:nvSpPr>
        <dsp:cNvPr id="0" name=""/>
        <dsp:cNvSpPr/>
      </dsp:nvSpPr>
      <dsp:spPr>
        <a:xfrm>
          <a:off x="0" y="0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1-2mm sağlam doku içeren tam kat eksizyonel biyopsi</a:t>
          </a:r>
          <a:endParaRPr lang="en-US" sz="1800" kern="1200" dirty="0"/>
        </a:p>
      </dsp:txBody>
      <dsp:txXfrm>
        <a:off x="0" y="0"/>
        <a:ext cx="6525661" cy="1132951"/>
      </dsp:txXfrm>
    </dsp:sp>
    <dsp:sp modelId="{831D837B-29D0-4CAA-B5E1-34F791343683}">
      <dsp:nvSpPr>
        <dsp:cNvPr id="0" name=""/>
        <dsp:cNvSpPr/>
      </dsp:nvSpPr>
      <dsp:spPr>
        <a:xfrm>
          <a:off x="0" y="1132951"/>
          <a:ext cx="6525661" cy="0"/>
        </a:xfrm>
        <a:prstGeom prst="line">
          <a:avLst/>
        </a:prstGeom>
        <a:solidFill>
          <a:schemeClr val="accent2">
            <a:hueOff val="260141"/>
            <a:satOff val="-2757"/>
            <a:lumOff val="-392"/>
            <a:alphaOff val="0"/>
          </a:schemeClr>
        </a:solidFill>
        <a:ln w="12700" cap="flat" cmpd="sng" algn="ctr">
          <a:solidFill>
            <a:schemeClr val="accent2">
              <a:hueOff val="260141"/>
              <a:satOff val="-2757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8CB8E-B718-4D70-802D-3A04458998ED}">
      <dsp:nvSpPr>
        <dsp:cNvPr id="0" name=""/>
        <dsp:cNvSpPr/>
      </dsp:nvSpPr>
      <dsp:spPr>
        <a:xfrm>
          <a:off x="0" y="1132951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Büyük lezyonlarda insizyonel biyopsi veya çoklu </a:t>
          </a:r>
          <a:r>
            <a:rPr lang="tr-TR" sz="1800" b="0" i="0" kern="1200" dirty="0" err="1"/>
            <a:t>punch</a:t>
          </a:r>
          <a:r>
            <a:rPr lang="tr-TR" sz="1800" b="0" i="0" kern="1200" dirty="0"/>
            <a:t> biyopsiler (en kabarık noktadan)</a:t>
          </a:r>
          <a:endParaRPr lang="en-US" sz="1800" kern="1200" dirty="0"/>
        </a:p>
      </dsp:txBody>
      <dsp:txXfrm>
        <a:off x="0" y="1132951"/>
        <a:ext cx="6525661" cy="1132951"/>
      </dsp:txXfrm>
    </dsp:sp>
    <dsp:sp modelId="{1CC11E19-315E-44E1-A0F8-DFD209E92586}">
      <dsp:nvSpPr>
        <dsp:cNvPr id="0" name=""/>
        <dsp:cNvSpPr/>
      </dsp:nvSpPr>
      <dsp:spPr>
        <a:xfrm>
          <a:off x="0" y="2265902"/>
          <a:ext cx="6525661" cy="0"/>
        </a:xfrm>
        <a:prstGeom prst="line">
          <a:avLst/>
        </a:prstGeom>
        <a:solidFill>
          <a:schemeClr val="accent2">
            <a:hueOff val="520282"/>
            <a:satOff val="-5514"/>
            <a:lumOff val="-785"/>
            <a:alphaOff val="0"/>
          </a:schemeClr>
        </a:solidFill>
        <a:ln w="12700" cap="flat" cmpd="sng" algn="ctr">
          <a:solidFill>
            <a:schemeClr val="accent2">
              <a:hueOff val="520282"/>
              <a:satOff val="-5514"/>
              <a:lumOff val="-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ED029-7430-47CA-BE56-3CA5F1826A13}">
      <dsp:nvSpPr>
        <dsp:cNvPr id="0" name=""/>
        <dsp:cNvSpPr/>
      </dsp:nvSpPr>
      <dsp:spPr>
        <a:xfrm>
          <a:off x="0" y="2265902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 err="1"/>
            <a:t>Melanomların</a:t>
          </a:r>
          <a:r>
            <a:rPr lang="tr-TR" sz="1800" b="0" i="0" kern="1200" dirty="0"/>
            <a:t> %5’i renk pigmenti içermez.</a:t>
          </a:r>
          <a:endParaRPr lang="en-US" sz="1800" kern="1200" dirty="0"/>
        </a:p>
      </dsp:txBody>
      <dsp:txXfrm>
        <a:off x="0" y="2265902"/>
        <a:ext cx="6525661" cy="1132951"/>
      </dsp:txXfrm>
    </dsp:sp>
    <dsp:sp modelId="{F798116C-6956-4B37-A47F-EB5140BED0C7}">
      <dsp:nvSpPr>
        <dsp:cNvPr id="0" name=""/>
        <dsp:cNvSpPr/>
      </dsp:nvSpPr>
      <dsp:spPr>
        <a:xfrm>
          <a:off x="0" y="3398853"/>
          <a:ext cx="6525661" cy="0"/>
        </a:xfrm>
        <a:prstGeom prst="line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accent2">
              <a:hueOff val="780423"/>
              <a:satOff val="-8271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41CE8B-0561-479F-A0E8-90E29C127508}">
      <dsp:nvSpPr>
        <dsp:cNvPr id="0" name=""/>
        <dsp:cNvSpPr/>
      </dsp:nvSpPr>
      <dsp:spPr>
        <a:xfrm>
          <a:off x="0" y="3398853"/>
          <a:ext cx="6525661" cy="1132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b="0" i="0" kern="1200" dirty="0"/>
            <a:t>Şekil ve yapı değiştiren benlerin değerlendirilmesinde </a:t>
          </a:r>
          <a:r>
            <a:rPr lang="tr-TR" sz="1800" b="0" i="0" kern="1200" dirty="0" err="1"/>
            <a:t>dermatoskopik</a:t>
          </a:r>
          <a:r>
            <a:rPr lang="tr-TR" sz="1800" b="0" i="0" kern="1200" dirty="0"/>
            <a:t> analiz önerilir.</a:t>
          </a:r>
          <a:br>
            <a:rPr lang="tr-TR" sz="1800" kern="1200" dirty="0"/>
          </a:br>
          <a:br>
            <a:rPr lang="tr-TR" sz="1800" kern="1200" dirty="0"/>
          </a:br>
          <a:br>
            <a:rPr lang="tr-TR" sz="1800" kern="1200" dirty="0"/>
          </a:br>
          <a:endParaRPr lang="en-US" sz="1800" kern="1200" dirty="0"/>
        </a:p>
      </dsp:txBody>
      <dsp:txXfrm>
        <a:off x="0" y="3398853"/>
        <a:ext cx="6525661" cy="11329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1F1DD-177D-466D-917E-514F9FEE4CFE}">
      <dsp:nvSpPr>
        <dsp:cNvPr id="0" name=""/>
        <dsp:cNvSpPr/>
      </dsp:nvSpPr>
      <dsp:spPr>
        <a:xfrm>
          <a:off x="0" y="9319"/>
          <a:ext cx="9634011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/>
            <a:t>Melanomun tedavisinde en önemli ve en etkili yöntem ameliyattır. </a:t>
          </a:r>
          <a:endParaRPr lang="en-US" sz="1500" kern="1200"/>
        </a:p>
      </dsp:txBody>
      <dsp:txXfrm>
        <a:off x="40614" y="49933"/>
        <a:ext cx="9552783" cy="750751"/>
      </dsp:txXfrm>
    </dsp:sp>
    <dsp:sp modelId="{CA0D1ED2-9610-46B8-ADC0-A8C0EF394C01}">
      <dsp:nvSpPr>
        <dsp:cNvPr id="0" name=""/>
        <dsp:cNvSpPr/>
      </dsp:nvSpPr>
      <dsp:spPr>
        <a:xfrm>
          <a:off x="0" y="884499"/>
          <a:ext cx="9634011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/>
            <a:t>Tam kat çıkarım kasların üzerindeki fasya tabakaya kadar çıkarımı gerektirir.</a:t>
          </a:r>
          <a:endParaRPr lang="en-US" sz="1500" kern="1200"/>
        </a:p>
      </dsp:txBody>
      <dsp:txXfrm>
        <a:off x="40614" y="925113"/>
        <a:ext cx="9552783" cy="750751"/>
      </dsp:txXfrm>
    </dsp:sp>
    <dsp:sp modelId="{399A86CE-0318-4497-A4D0-CD138CD43072}">
      <dsp:nvSpPr>
        <dsp:cNvPr id="0" name=""/>
        <dsp:cNvSpPr/>
      </dsp:nvSpPr>
      <dsp:spPr>
        <a:xfrm>
          <a:off x="0" y="1759679"/>
          <a:ext cx="9634011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 dirty="0"/>
            <a:t>Hayati alanlarda (göz çevresi, kulak ya da burun gibi yapılar) tam kat kama şekilli çıkarım önerilmektedir.</a:t>
          </a:r>
          <a:endParaRPr lang="en-US" sz="1500" kern="1200" dirty="0"/>
        </a:p>
      </dsp:txBody>
      <dsp:txXfrm>
        <a:off x="40614" y="1800293"/>
        <a:ext cx="9552783" cy="750751"/>
      </dsp:txXfrm>
    </dsp:sp>
    <dsp:sp modelId="{E976130A-A76C-44DC-9D73-1E2420D6DDDC}">
      <dsp:nvSpPr>
        <dsp:cNvPr id="0" name=""/>
        <dsp:cNvSpPr/>
      </dsp:nvSpPr>
      <dsp:spPr>
        <a:xfrm>
          <a:off x="0" y="2634858"/>
          <a:ext cx="9634011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/>
            <a:t>Yüz yapıları gibi kritik bölgelerde 1-4mm arası lezyonlara daha dar sınırlı çıkarım yapılabilir.</a:t>
          </a:r>
          <a:endParaRPr lang="en-US" sz="1500" kern="1200"/>
        </a:p>
      </dsp:txBody>
      <dsp:txXfrm>
        <a:off x="40614" y="2675472"/>
        <a:ext cx="9552783" cy="750751"/>
      </dsp:txXfrm>
    </dsp:sp>
    <dsp:sp modelId="{9A2B3A14-166E-497B-B453-658CC5ECBFA3}">
      <dsp:nvSpPr>
        <dsp:cNvPr id="0" name=""/>
        <dsp:cNvSpPr/>
      </dsp:nvSpPr>
      <dsp:spPr>
        <a:xfrm>
          <a:off x="0" y="3510038"/>
          <a:ext cx="9634011" cy="831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500" b="0" i="0" kern="1200"/>
            <a:t>Bu durumda bölgesel nüks daha sık görülür ancak uzun dönemde sağ kalıma etkisi yoktur.</a:t>
          </a:r>
          <a:br>
            <a:rPr lang="tr-TR" sz="1500" kern="1200"/>
          </a:br>
          <a:br>
            <a:rPr lang="tr-TR" sz="1500" kern="1200"/>
          </a:br>
          <a:endParaRPr lang="en-US" sz="1500" kern="1200"/>
        </a:p>
      </dsp:txBody>
      <dsp:txXfrm>
        <a:off x="40614" y="3550652"/>
        <a:ext cx="9552783" cy="7507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08D05-28D4-43DA-854B-E43AD3158E48}">
      <dsp:nvSpPr>
        <dsp:cNvPr id="0" name=""/>
        <dsp:cNvSpPr/>
      </dsp:nvSpPr>
      <dsp:spPr>
        <a:xfrm>
          <a:off x="0" y="118896"/>
          <a:ext cx="543096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/>
            <a:t>Onkolojik ilaçlarla tedavi melanomda sınırlı sayıda hastada denenebilir ancak etkinliği tartışmalıdır.</a:t>
          </a:r>
          <a:endParaRPr lang="en-US" sz="1600" kern="1200"/>
        </a:p>
      </dsp:txBody>
      <dsp:txXfrm>
        <a:off x="42722" y="161618"/>
        <a:ext cx="5345516" cy="789716"/>
      </dsp:txXfrm>
    </dsp:sp>
    <dsp:sp modelId="{27F5CA80-D923-4FEA-8528-08E4DD4917EC}">
      <dsp:nvSpPr>
        <dsp:cNvPr id="0" name=""/>
        <dsp:cNvSpPr/>
      </dsp:nvSpPr>
      <dsp:spPr>
        <a:xfrm>
          <a:off x="0" y="1040137"/>
          <a:ext cx="5430960" cy="875160"/>
        </a:xfrm>
        <a:prstGeom prst="roundRect">
          <a:avLst/>
        </a:prstGeom>
        <a:solidFill>
          <a:schemeClr val="accent2">
            <a:hueOff val="156085"/>
            <a:satOff val="-1654"/>
            <a:lumOff val="-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/>
            <a:t>Hücre yüzeyinde özel bazı reseptörleri taşıyan melanomların spesifik kemoterapi ilaçlarına duyarlılığı daha yüksektir. 	</a:t>
          </a:r>
          <a:endParaRPr lang="en-US" sz="1600" kern="1200"/>
        </a:p>
      </dsp:txBody>
      <dsp:txXfrm>
        <a:off x="42722" y="1082859"/>
        <a:ext cx="5345516" cy="789716"/>
      </dsp:txXfrm>
    </dsp:sp>
    <dsp:sp modelId="{D91AD6FC-B95B-4783-B2E0-3D7B25BA2D6C}">
      <dsp:nvSpPr>
        <dsp:cNvPr id="0" name=""/>
        <dsp:cNvSpPr/>
      </dsp:nvSpPr>
      <dsp:spPr>
        <a:xfrm>
          <a:off x="0" y="1961377"/>
          <a:ext cx="5430960" cy="875160"/>
        </a:xfrm>
        <a:prstGeom prst="roundRect">
          <a:avLst/>
        </a:prstGeom>
        <a:solidFill>
          <a:schemeClr val="accent2">
            <a:hueOff val="312169"/>
            <a:satOff val="-3308"/>
            <a:lumOff val="-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/>
            <a:t>Güncel çalışmalarda yeni ilaçlarla umut vaatedici sonuçlar da alınmaktadır. </a:t>
          </a:r>
          <a:endParaRPr lang="en-US" sz="1600" kern="1200"/>
        </a:p>
      </dsp:txBody>
      <dsp:txXfrm>
        <a:off x="42722" y="2004099"/>
        <a:ext cx="5345516" cy="789716"/>
      </dsp:txXfrm>
    </dsp:sp>
    <dsp:sp modelId="{08451843-3C85-47CB-B2AD-380D3F80D05F}">
      <dsp:nvSpPr>
        <dsp:cNvPr id="0" name=""/>
        <dsp:cNvSpPr/>
      </dsp:nvSpPr>
      <dsp:spPr>
        <a:xfrm>
          <a:off x="0" y="2882617"/>
          <a:ext cx="5430960" cy="875160"/>
        </a:xfrm>
        <a:prstGeom prst="roundRect">
          <a:avLst/>
        </a:prstGeom>
        <a:solidFill>
          <a:schemeClr val="accent2">
            <a:hueOff val="468254"/>
            <a:satOff val="-4963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/>
            <a:t>Bazı hastalarda interferon tedavisi de kullanılmaktadır.</a:t>
          </a:r>
          <a:endParaRPr lang="en-US" sz="1600" kern="1200"/>
        </a:p>
      </dsp:txBody>
      <dsp:txXfrm>
        <a:off x="42722" y="2925339"/>
        <a:ext cx="5345516" cy="789716"/>
      </dsp:txXfrm>
    </dsp:sp>
    <dsp:sp modelId="{E820D62B-5384-458F-84E0-E1FABCEFC8B3}">
      <dsp:nvSpPr>
        <dsp:cNvPr id="0" name=""/>
        <dsp:cNvSpPr/>
      </dsp:nvSpPr>
      <dsp:spPr>
        <a:xfrm>
          <a:off x="0" y="3803857"/>
          <a:ext cx="5430960" cy="875160"/>
        </a:xfrm>
        <a:prstGeom prst="roundRect">
          <a:avLst/>
        </a:prstGeom>
        <a:solidFill>
          <a:schemeClr val="accent2">
            <a:hueOff val="624338"/>
            <a:satOff val="-6617"/>
            <a:lumOff val="-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0" i="0" kern="1200"/>
            <a:t>Kemoterapiye karar vermek ve hastayı takip etmek için ameliyat sonrasında kanserin evrelemesi yapılır. </a:t>
          </a:r>
          <a:endParaRPr lang="en-US" sz="1600" kern="1200"/>
        </a:p>
      </dsp:txBody>
      <dsp:txXfrm>
        <a:off x="42722" y="3846579"/>
        <a:ext cx="5345516" cy="789716"/>
      </dsp:txXfrm>
    </dsp:sp>
    <dsp:sp modelId="{C307A1C1-404D-4A99-AC93-8E27BCF85C53}">
      <dsp:nvSpPr>
        <dsp:cNvPr id="0" name=""/>
        <dsp:cNvSpPr/>
      </dsp:nvSpPr>
      <dsp:spPr>
        <a:xfrm>
          <a:off x="0" y="4725097"/>
          <a:ext cx="5430960" cy="875160"/>
        </a:xfrm>
        <a:prstGeom prst="roundRect">
          <a:avLst/>
        </a:prstGeom>
        <a:solidFill>
          <a:schemeClr val="accent2">
            <a:hueOff val="780423"/>
            <a:satOff val="-8271"/>
            <a:lumOff val="-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kern="1200"/>
            <a:t>Melanom radyoterapiye dirençli bir kanserdir.</a:t>
          </a:r>
          <a:r>
            <a:rPr lang="tr-TR" sz="1600" b="0" i="0" kern="1200"/>
            <a:t> O nedenle ışın tedavisi güncel tedavide yer almaz</a:t>
          </a:r>
          <a:endParaRPr lang="en-US" sz="1600" kern="1200"/>
        </a:p>
      </dsp:txBody>
      <dsp:txXfrm>
        <a:off x="42722" y="4767819"/>
        <a:ext cx="534551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9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7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9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2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4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5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9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5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1B0DAD3-DAD3-4D41-8EF0-B03422E47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/>
          </a:solidFill>
        </p:grpSpPr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729F7DF5-CF56-4F67-9883-903E49BE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B7E65000-B427-4CEF-B2A9-ECA839855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1D82BADA-E191-4C51-A377-7D1EA989D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C074E073-07CB-4DD6-BFC8-E9FD63D4A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211152B9-90BD-4804-BCC5-4B0FEEF37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941B26CC-1C9B-4149-9647-3A0E0C9D2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7576EDD8-60BD-4230-9FE5-5302F9120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68478BC-1899-4718-B999-C7EE2F6F5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6" name="Freeform 26">
              <a:extLst>
                <a:ext uri="{FF2B5EF4-FFF2-40B4-BE49-F238E27FC236}">
                  <a16:creationId xmlns:a16="http://schemas.microsoft.com/office/drawing/2014/main" id="{B02BAA58-19A0-4BE5-8596-7AF02A91C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7" name="Freeform 27">
              <a:extLst>
                <a:ext uri="{FF2B5EF4-FFF2-40B4-BE49-F238E27FC236}">
                  <a16:creationId xmlns:a16="http://schemas.microsoft.com/office/drawing/2014/main" id="{ED0FD3ED-A6B2-480A-8B6C-36B49216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8" name="Freeform 28">
              <a:extLst>
                <a:ext uri="{FF2B5EF4-FFF2-40B4-BE49-F238E27FC236}">
                  <a16:creationId xmlns:a16="http://schemas.microsoft.com/office/drawing/2014/main" id="{46C958D0-B4D1-4E20-87DA-CDF757B56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3E2B5B4A-13C5-4187-BF16-1B0C4EC6D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Freeform 43">
              <a:extLst>
                <a:ext uri="{FF2B5EF4-FFF2-40B4-BE49-F238E27FC236}">
                  <a16:creationId xmlns:a16="http://schemas.microsoft.com/office/drawing/2014/main" id="{8B7A471E-57F9-4AC4-B3DE-6A75C2A4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01E6B5E8-B33D-4D70-B30A-823D655388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04BD65AE-3613-409E-859A-F5E47E7ED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6AC52B47-CF30-4905-A913-8016FD7DF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945DD375-89B4-4594-879C-C88E3E07E4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4EF2ED92-CD73-4432-B715-54794B6CC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4C080334-01D5-4AEE-B802-115F8FF4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5B2CD9BC-4DF9-4317-9F4F-168D1E48F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Freeform 59">
              <a:extLst>
                <a:ext uri="{FF2B5EF4-FFF2-40B4-BE49-F238E27FC236}">
                  <a16:creationId xmlns:a16="http://schemas.microsoft.com/office/drawing/2014/main" id="{9ED340BE-C2EA-4C3D-9E5F-49D0601E22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Freeform 60">
              <a:extLst>
                <a:ext uri="{FF2B5EF4-FFF2-40B4-BE49-F238E27FC236}">
                  <a16:creationId xmlns:a16="http://schemas.microsoft.com/office/drawing/2014/main" id="{F83C564A-309A-4BE2-A1B7-CB9000A40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Freeform 61">
              <a:extLst>
                <a:ext uri="{FF2B5EF4-FFF2-40B4-BE49-F238E27FC236}">
                  <a16:creationId xmlns:a16="http://schemas.microsoft.com/office/drawing/2014/main" id="{6DB3A353-2237-4080-B766-F62A628B3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F97333D1-A657-49E4-BCD3-47476A14CA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Freeform 6">
              <a:extLst>
                <a:ext uri="{FF2B5EF4-FFF2-40B4-BE49-F238E27FC236}">
                  <a16:creationId xmlns:a16="http://schemas.microsoft.com/office/drawing/2014/main" id="{D848B0DC-182E-4466-BC72-7D1D16380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Freeform 7">
              <a:extLst>
                <a:ext uri="{FF2B5EF4-FFF2-40B4-BE49-F238E27FC236}">
                  <a16:creationId xmlns:a16="http://schemas.microsoft.com/office/drawing/2014/main" id="{60CE5FE2-5C67-4168-A845-1851C07B7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FFD9F71E-ACAB-4435-8558-5C891704E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Freeform 9">
              <a:extLst>
                <a:ext uri="{FF2B5EF4-FFF2-40B4-BE49-F238E27FC236}">
                  <a16:creationId xmlns:a16="http://schemas.microsoft.com/office/drawing/2014/main" id="{D8F3C4EF-CAB3-477F-9BE6-7AE0EE086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99F3B109-2DD1-4023-AB8C-C4CFFBC1E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AEE61596-3CEF-4CF6-A4FA-226265438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ACA5CDA1-D484-482B-924A-C21EFFB263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8BAD048C-9E22-4DAB-BB3C-8978DFC79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Freeform 16">
              <a:extLst>
                <a:ext uri="{FF2B5EF4-FFF2-40B4-BE49-F238E27FC236}">
                  <a16:creationId xmlns:a16="http://schemas.microsoft.com/office/drawing/2014/main" id="{1A2637B3-8C74-4B55-872D-CFE1F1929A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C73B0390-BD3E-4AFB-ADF3-676ECF890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Freeform 21">
              <a:extLst>
                <a:ext uri="{FF2B5EF4-FFF2-40B4-BE49-F238E27FC236}">
                  <a16:creationId xmlns:a16="http://schemas.microsoft.com/office/drawing/2014/main" id="{35236E6F-9C25-49CE-9078-306D3A5FA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id="{46D4BFF5-1B3A-44D0-9720-143617E009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Freeform 29">
              <a:extLst>
                <a:ext uri="{FF2B5EF4-FFF2-40B4-BE49-F238E27FC236}">
                  <a16:creationId xmlns:a16="http://schemas.microsoft.com/office/drawing/2014/main" id="{77FD726E-2EB9-4305-BEE5-7C48D51C9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25E6083A-3C52-4763-92A2-1B88843EF3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Freeform 32">
              <a:extLst>
                <a:ext uri="{FF2B5EF4-FFF2-40B4-BE49-F238E27FC236}">
                  <a16:creationId xmlns:a16="http://schemas.microsoft.com/office/drawing/2014/main" id="{CA90BF22-94F7-4D52-8725-FDCE69CE6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Freeform 33">
              <a:extLst>
                <a:ext uri="{FF2B5EF4-FFF2-40B4-BE49-F238E27FC236}">
                  <a16:creationId xmlns:a16="http://schemas.microsoft.com/office/drawing/2014/main" id="{998A2F47-3F4E-4065-86CF-B49B258FF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Freeform 34">
              <a:extLst>
                <a:ext uri="{FF2B5EF4-FFF2-40B4-BE49-F238E27FC236}">
                  <a16:creationId xmlns:a16="http://schemas.microsoft.com/office/drawing/2014/main" id="{65AF8C00-7E07-4E42-A41A-08417BB0E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:a16="http://schemas.microsoft.com/office/drawing/2014/main" id="{E0C04B54-4EF5-4B04-A708-8339062DA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:a16="http://schemas.microsoft.com/office/drawing/2014/main" id="{C16D1625-1345-49A9-9FAE-3600E0D11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:a16="http://schemas.microsoft.com/office/drawing/2014/main" id="{B8817E5F-6964-4B89-9CD1-CD4621B6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Freeform 38">
              <a:extLst>
                <a:ext uri="{FF2B5EF4-FFF2-40B4-BE49-F238E27FC236}">
                  <a16:creationId xmlns:a16="http://schemas.microsoft.com/office/drawing/2014/main" id="{952E3586-DC86-4B27-AAC4-D005819D2C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Freeform 39">
              <a:extLst>
                <a:ext uri="{FF2B5EF4-FFF2-40B4-BE49-F238E27FC236}">
                  <a16:creationId xmlns:a16="http://schemas.microsoft.com/office/drawing/2014/main" id="{22CB13D9-EA0B-45B8-8E8F-3AABBE9D7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Freeform 40">
              <a:extLst>
                <a:ext uri="{FF2B5EF4-FFF2-40B4-BE49-F238E27FC236}">
                  <a16:creationId xmlns:a16="http://schemas.microsoft.com/office/drawing/2014/main" id="{3755BB78-63DB-4A8C-A113-795862B37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68D97FB6-919C-4D25-A4CE-65C0BB8B4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B7FB8601-BFD8-42A2-BFC8-826DA567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E66A3773-870D-43D8-97C8-9210A0288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08736EF7-6BB0-4CA8-B063-CD217FF9B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57EBF709-9E0F-48A1-BCDD-F3C74F1D49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251EC588-C357-470F-A194-F4A0C32B7F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02592C96-1066-4F6E-9353-4FF1D5ED9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B5016669-96C5-4574-B536-65060BCE9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3" name="Freeform 8">
              <a:extLst>
                <a:ext uri="{FF2B5EF4-FFF2-40B4-BE49-F238E27FC236}">
                  <a16:creationId xmlns:a16="http://schemas.microsoft.com/office/drawing/2014/main" id="{5C697245-37CA-4D12-9F8C-308595014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4" name="Freeform 106">
              <a:extLst>
                <a:ext uri="{FF2B5EF4-FFF2-40B4-BE49-F238E27FC236}">
                  <a16:creationId xmlns:a16="http://schemas.microsoft.com/office/drawing/2014/main" id="{3776B83C-39DC-4C02-B33B-848604D0A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BCAE8BE1-A178-4D43-B3B0-FF22D765F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19626A-1849-4F10-89EC-215F6A4BC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6" y="0"/>
            <a:ext cx="12192000" cy="4913194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82403CB-249F-985D-666A-5A710FEEF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381" y="876300"/>
            <a:ext cx="8595239" cy="2911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/>
              <a:t>İNT. DR. GÖKTUĞ ALTUN</a:t>
            </a:r>
            <a:br>
              <a:rPr lang="en-US" sz="5400"/>
            </a:br>
            <a:r>
              <a:rPr lang="en-US" sz="5400"/>
              <a:t>368874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9EEEDE-DD55-BE63-AA34-A2CF1B5E4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0566" y="5507081"/>
            <a:ext cx="7326066" cy="79823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en-US" sz="5400" cap="all" spc="600" dirty="0">
                <a:solidFill>
                  <a:srgbClr val="FF0000"/>
                </a:solidFill>
              </a:rPr>
              <a:t>HAZIRLAYAN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AEF0DB4-E2F1-4DE6-A55A-B7511FD6E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88" y="4541153"/>
            <a:ext cx="12108544" cy="653700"/>
            <a:chOff x="0" y="5833367"/>
            <a:chExt cx="12243348" cy="653700"/>
          </a:xfrm>
        </p:grpSpPr>
        <p:sp>
          <p:nvSpPr>
            <p:cNvPr id="131" name="Freeform 6">
              <a:extLst>
                <a:ext uri="{FF2B5EF4-FFF2-40B4-BE49-F238E27FC236}">
                  <a16:creationId xmlns:a16="http://schemas.microsoft.com/office/drawing/2014/main" id="{2BC91FD0-A205-4CAB-B34E-60D378804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5">
              <a:extLst>
                <a:ext uri="{FF2B5EF4-FFF2-40B4-BE49-F238E27FC236}">
                  <a16:creationId xmlns:a16="http://schemas.microsoft.com/office/drawing/2014/main" id="{2A1EFFB9-AB17-4F59-9A3B-803325A4E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6">
              <a:extLst>
                <a:ext uri="{FF2B5EF4-FFF2-40B4-BE49-F238E27FC236}">
                  <a16:creationId xmlns:a16="http://schemas.microsoft.com/office/drawing/2014/main" id="{E7238B80-CDF9-4CAC-9AB5-8589C82EA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7">
              <a:extLst>
                <a:ext uri="{FF2B5EF4-FFF2-40B4-BE49-F238E27FC236}">
                  <a16:creationId xmlns:a16="http://schemas.microsoft.com/office/drawing/2014/main" id="{7EC00F0D-7BE8-4FCF-93DF-B323CEFF3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8">
              <a:extLst>
                <a:ext uri="{FF2B5EF4-FFF2-40B4-BE49-F238E27FC236}">
                  <a16:creationId xmlns:a16="http://schemas.microsoft.com/office/drawing/2014/main" id="{33447C1A-ED61-468B-B343-B12658F9C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9">
              <a:extLst>
                <a:ext uri="{FF2B5EF4-FFF2-40B4-BE49-F238E27FC236}">
                  <a16:creationId xmlns:a16="http://schemas.microsoft.com/office/drawing/2014/main" id="{EB0725CA-1A94-46AF-8A92-278F10B16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10">
              <a:extLst>
                <a:ext uri="{FF2B5EF4-FFF2-40B4-BE49-F238E27FC236}">
                  <a16:creationId xmlns:a16="http://schemas.microsoft.com/office/drawing/2014/main" id="{3D170FF3-B996-42C2-A51A-82618850C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1">
              <a:extLst>
                <a:ext uri="{FF2B5EF4-FFF2-40B4-BE49-F238E27FC236}">
                  <a16:creationId xmlns:a16="http://schemas.microsoft.com/office/drawing/2014/main" id="{E5FDE205-773C-4587-B06D-BD482FC0A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2">
              <a:extLst>
                <a:ext uri="{FF2B5EF4-FFF2-40B4-BE49-F238E27FC236}">
                  <a16:creationId xmlns:a16="http://schemas.microsoft.com/office/drawing/2014/main" id="{C49746F8-1BCF-49C2-A1C5-D2B85E7C0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22">
              <a:extLst>
                <a:ext uri="{FF2B5EF4-FFF2-40B4-BE49-F238E27FC236}">
                  <a16:creationId xmlns:a16="http://schemas.microsoft.com/office/drawing/2014/main" id="{F45277B2-9094-4445-86D8-C91D65F5DC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23">
              <a:extLst>
                <a:ext uri="{FF2B5EF4-FFF2-40B4-BE49-F238E27FC236}">
                  <a16:creationId xmlns:a16="http://schemas.microsoft.com/office/drawing/2014/main" id="{2BBFD32C-2D27-415E-8430-8BDD8D97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30">
              <a:extLst>
                <a:ext uri="{FF2B5EF4-FFF2-40B4-BE49-F238E27FC236}">
                  <a16:creationId xmlns:a16="http://schemas.microsoft.com/office/drawing/2014/main" id="{D43C7D72-4A00-4EF4-BF13-BAC4F04EE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31">
              <a:extLst>
                <a:ext uri="{FF2B5EF4-FFF2-40B4-BE49-F238E27FC236}">
                  <a16:creationId xmlns:a16="http://schemas.microsoft.com/office/drawing/2014/main" id="{3CC17EEB-009B-460C-B97D-E23BAC8CF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32">
              <a:extLst>
                <a:ext uri="{FF2B5EF4-FFF2-40B4-BE49-F238E27FC236}">
                  <a16:creationId xmlns:a16="http://schemas.microsoft.com/office/drawing/2014/main" id="{3CA392E7-2C5E-430E-A285-A43F098A8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4">
              <a:extLst>
                <a:ext uri="{FF2B5EF4-FFF2-40B4-BE49-F238E27FC236}">
                  <a16:creationId xmlns:a16="http://schemas.microsoft.com/office/drawing/2014/main" id="{3808FC12-3932-4A3D-812C-171F140EE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35">
              <a:extLst>
                <a:ext uri="{FF2B5EF4-FFF2-40B4-BE49-F238E27FC236}">
                  <a16:creationId xmlns:a16="http://schemas.microsoft.com/office/drawing/2014/main" id="{80BFA6D6-7979-45B4-BDD2-F6EB244C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1">
              <a:extLst>
                <a:ext uri="{FF2B5EF4-FFF2-40B4-BE49-F238E27FC236}">
                  <a16:creationId xmlns:a16="http://schemas.microsoft.com/office/drawing/2014/main" id="{87BF3F25-EA1A-4783-9568-76113FBBB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1">
              <a:extLst>
                <a:ext uri="{FF2B5EF4-FFF2-40B4-BE49-F238E27FC236}">
                  <a16:creationId xmlns:a16="http://schemas.microsoft.com/office/drawing/2014/main" id="{81E3D954-5AA5-49A8-9BA6-C4FC208B2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2">
              <a:extLst>
                <a:ext uri="{FF2B5EF4-FFF2-40B4-BE49-F238E27FC236}">
                  <a16:creationId xmlns:a16="http://schemas.microsoft.com/office/drawing/2014/main" id="{C62E369F-72C7-4158-B7A6-D6C81689A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3">
              <a:extLst>
                <a:ext uri="{FF2B5EF4-FFF2-40B4-BE49-F238E27FC236}">
                  <a16:creationId xmlns:a16="http://schemas.microsoft.com/office/drawing/2014/main" id="{80849728-9BE8-4333-B5AA-376DF750BD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4">
              <a:extLst>
                <a:ext uri="{FF2B5EF4-FFF2-40B4-BE49-F238E27FC236}">
                  <a16:creationId xmlns:a16="http://schemas.microsoft.com/office/drawing/2014/main" id="{FBD2BA47-7553-4D8B-A6D4-29F078E164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5">
              <a:extLst>
                <a:ext uri="{FF2B5EF4-FFF2-40B4-BE49-F238E27FC236}">
                  <a16:creationId xmlns:a16="http://schemas.microsoft.com/office/drawing/2014/main" id="{74D636C8-7F45-489F-8810-6905B1AE0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6">
              <a:extLst>
                <a:ext uri="{FF2B5EF4-FFF2-40B4-BE49-F238E27FC236}">
                  <a16:creationId xmlns:a16="http://schemas.microsoft.com/office/drawing/2014/main" id="{4C7E2056-38D8-4E5E-848D-6609AAEFF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7">
              <a:extLst>
                <a:ext uri="{FF2B5EF4-FFF2-40B4-BE49-F238E27FC236}">
                  <a16:creationId xmlns:a16="http://schemas.microsoft.com/office/drawing/2014/main" id="{1FA0FFA1-3A5B-46CA-8C5D-AD895EA57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8">
              <a:extLst>
                <a:ext uri="{FF2B5EF4-FFF2-40B4-BE49-F238E27FC236}">
                  <a16:creationId xmlns:a16="http://schemas.microsoft.com/office/drawing/2014/main" id="{675FD8BB-1EA3-4596-9703-4F8866D5AC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9">
              <a:extLst>
                <a:ext uri="{FF2B5EF4-FFF2-40B4-BE49-F238E27FC236}">
                  <a16:creationId xmlns:a16="http://schemas.microsoft.com/office/drawing/2014/main" id="{84DC6FFB-600D-4CED-A125-D2AB1D6F6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00">
              <a:extLst>
                <a:ext uri="{FF2B5EF4-FFF2-40B4-BE49-F238E27FC236}">
                  <a16:creationId xmlns:a16="http://schemas.microsoft.com/office/drawing/2014/main" id="{DD899978-14D8-4E2A-BCEB-EF6D13916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01">
              <a:extLst>
                <a:ext uri="{FF2B5EF4-FFF2-40B4-BE49-F238E27FC236}">
                  <a16:creationId xmlns:a16="http://schemas.microsoft.com/office/drawing/2014/main" id="{5B59BD92-A99F-4F44-9D1F-561AB49B9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02">
              <a:extLst>
                <a:ext uri="{FF2B5EF4-FFF2-40B4-BE49-F238E27FC236}">
                  <a16:creationId xmlns:a16="http://schemas.microsoft.com/office/drawing/2014/main" id="{6733D532-6F62-4525-B661-2AF7E63AC0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03">
              <a:extLst>
                <a:ext uri="{FF2B5EF4-FFF2-40B4-BE49-F238E27FC236}">
                  <a16:creationId xmlns:a16="http://schemas.microsoft.com/office/drawing/2014/main" id="{48C0D2C8-88E5-4E19-8FE1-246ED12E60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04">
              <a:extLst>
                <a:ext uri="{FF2B5EF4-FFF2-40B4-BE49-F238E27FC236}">
                  <a16:creationId xmlns:a16="http://schemas.microsoft.com/office/drawing/2014/main" id="{0E95B9EB-D73A-4979-9F2F-10C9CF8EBE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13">
              <a:extLst>
                <a:ext uri="{FF2B5EF4-FFF2-40B4-BE49-F238E27FC236}">
                  <a16:creationId xmlns:a16="http://schemas.microsoft.com/office/drawing/2014/main" id="{33565EB2-4584-4F8D-97E7-DF87DB3B4E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14">
              <a:extLst>
                <a:ext uri="{FF2B5EF4-FFF2-40B4-BE49-F238E27FC236}">
                  <a16:creationId xmlns:a16="http://schemas.microsoft.com/office/drawing/2014/main" id="{93D61EE8-FE02-45F6-98C2-D410B4267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15">
              <a:extLst>
                <a:ext uri="{FF2B5EF4-FFF2-40B4-BE49-F238E27FC236}">
                  <a16:creationId xmlns:a16="http://schemas.microsoft.com/office/drawing/2014/main" id="{D4D8B720-4586-4359-9303-02F8D58ED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17">
              <a:extLst>
                <a:ext uri="{FF2B5EF4-FFF2-40B4-BE49-F238E27FC236}">
                  <a16:creationId xmlns:a16="http://schemas.microsoft.com/office/drawing/2014/main" id="{67BC569A-1D14-40F6-B1ED-429CAB83EB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18">
              <a:extLst>
                <a:ext uri="{FF2B5EF4-FFF2-40B4-BE49-F238E27FC236}">
                  <a16:creationId xmlns:a16="http://schemas.microsoft.com/office/drawing/2014/main" id="{563EF170-082E-4AC9-8470-C1F98698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19">
              <a:extLst>
                <a:ext uri="{FF2B5EF4-FFF2-40B4-BE49-F238E27FC236}">
                  <a16:creationId xmlns:a16="http://schemas.microsoft.com/office/drawing/2014/main" id="{7C735B47-24EC-470D-8A76-B059F9162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20">
              <a:extLst>
                <a:ext uri="{FF2B5EF4-FFF2-40B4-BE49-F238E27FC236}">
                  <a16:creationId xmlns:a16="http://schemas.microsoft.com/office/drawing/2014/main" id="{356A1A8A-BA81-46A2-80A7-4446CCC18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1">
              <a:extLst>
                <a:ext uri="{FF2B5EF4-FFF2-40B4-BE49-F238E27FC236}">
                  <a16:creationId xmlns:a16="http://schemas.microsoft.com/office/drawing/2014/main" id="{B800E226-AB3E-4B1E-ABCB-F2CC2441C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25">
              <a:extLst>
                <a:ext uri="{FF2B5EF4-FFF2-40B4-BE49-F238E27FC236}">
                  <a16:creationId xmlns:a16="http://schemas.microsoft.com/office/drawing/2014/main" id="{25BB6246-076E-4BF1-84A1-FA00DFF6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26">
              <a:extLst>
                <a:ext uri="{FF2B5EF4-FFF2-40B4-BE49-F238E27FC236}">
                  <a16:creationId xmlns:a16="http://schemas.microsoft.com/office/drawing/2014/main" id="{0737E152-D949-48FA-BBB9-D335340C8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27">
              <a:extLst>
                <a:ext uri="{FF2B5EF4-FFF2-40B4-BE49-F238E27FC236}">
                  <a16:creationId xmlns:a16="http://schemas.microsoft.com/office/drawing/2014/main" id="{B6CD5183-FDE3-43C7-B69C-4FE34C83DE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28">
              <a:extLst>
                <a:ext uri="{FF2B5EF4-FFF2-40B4-BE49-F238E27FC236}">
                  <a16:creationId xmlns:a16="http://schemas.microsoft.com/office/drawing/2014/main" id="{A1FC748D-6CD1-4630-BD03-91443D49D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29">
              <a:extLst>
                <a:ext uri="{FF2B5EF4-FFF2-40B4-BE49-F238E27FC236}">
                  <a16:creationId xmlns:a16="http://schemas.microsoft.com/office/drawing/2014/main" id="{806ADF7D-E22E-4CC0-A5FA-13FF7314C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3">
              <a:extLst>
                <a:ext uri="{FF2B5EF4-FFF2-40B4-BE49-F238E27FC236}">
                  <a16:creationId xmlns:a16="http://schemas.microsoft.com/office/drawing/2014/main" id="{D92F6CB0-7C26-40A2-BE61-F5B956691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6">
              <a:extLst>
                <a:ext uri="{FF2B5EF4-FFF2-40B4-BE49-F238E27FC236}">
                  <a16:creationId xmlns:a16="http://schemas.microsoft.com/office/drawing/2014/main" id="{BE354CED-9FB3-47F2-AF83-42F52F617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7">
              <a:extLst>
                <a:ext uri="{FF2B5EF4-FFF2-40B4-BE49-F238E27FC236}">
                  <a16:creationId xmlns:a16="http://schemas.microsoft.com/office/drawing/2014/main" id="{4A005BFC-833D-4699-99AB-16DDBC5B6F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8">
              <a:extLst>
                <a:ext uri="{FF2B5EF4-FFF2-40B4-BE49-F238E27FC236}">
                  <a16:creationId xmlns:a16="http://schemas.microsoft.com/office/drawing/2014/main" id="{FB639FC6-38FA-4FEE-B247-02D4AB699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9">
              <a:extLst>
                <a:ext uri="{FF2B5EF4-FFF2-40B4-BE49-F238E27FC236}">
                  <a16:creationId xmlns:a16="http://schemas.microsoft.com/office/drawing/2014/main" id="{67B04E28-283D-4C2A-8993-07F759474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40">
              <a:extLst>
                <a:ext uri="{FF2B5EF4-FFF2-40B4-BE49-F238E27FC236}">
                  <a16:creationId xmlns:a16="http://schemas.microsoft.com/office/drawing/2014/main" id="{F369C421-E6B1-47CB-8D36-602DCFD08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42">
              <a:extLst>
                <a:ext uri="{FF2B5EF4-FFF2-40B4-BE49-F238E27FC236}">
                  <a16:creationId xmlns:a16="http://schemas.microsoft.com/office/drawing/2014/main" id="{A7CC56DE-C7CA-4190-A19D-77192BE4D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3">
              <a:extLst>
                <a:ext uri="{FF2B5EF4-FFF2-40B4-BE49-F238E27FC236}">
                  <a16:creationId xmlns:a16="http://schemas.microsoft.com/office/drawing/2014/main" id="{55F7DE38-BD8A-4B0C-AF46-B87EB85D4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44">
              <a:extLst>
                <a:ext uri="{FF2B5EF4-FFF2-40B4-BE49-F238E27FC236}">
                  <a16:creationId xmlns:a16="http://schemas.microsoft.com/office/drawing/2014/main" id="{A74A8E74-E14E-4CDE-A845-825C1C656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45">
              <a:extLst>
                <a:ext uri="{FF2B5EF4-FFF2-40B4-BE49-F238E27FC236}">
                  <a16:creationId xmlns:a16="http://schemas.microsoft.com/office/drawing/2014/main" id="{1C2158A2-4E01-4AE9-B845-853B79DE31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">
              <a:extLst>
                <a:ext uri="{FF2B5EF4-FFF2-40B4-BE49-F238E27FC236}">
                  <a16:creationId xmlns:a16="http://schemas.microsoft.com/office/drawing/2014/main" id="{65867385-C75B-4A79-AEFE-EB93F5EA7F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8">
              <a:extLst>
                <a:ext uri="{FF2B5EF4-FFF2-40B4-BE49-F238E27FC236}">
                  <a16:creationId xmlns:a16="http://schemas.microsoft.com/office/drawing/2014/main" id="{90E22355-6E51-41B6-BD18-9A8997404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06">
              <a:extLst>
                <a:ext uri="{FF2B5EF4-FFF2-40B4-BE49-F238E27FC236}">
                  <a16:creationId xmlns:a16="http://schemas.microsoft.com/office/drawing/2014/main" id="{27E6A046-7529-479D-99F7-5996433A8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20">
              <a:extLst>
                <a:ext uri="{FF2B5EF4-FFF2-40B4-BE49-F238E27FC236}">
                  <a16:creationId xmlns:a16="http://schemas.microsoft.com/office/drawing/2014/main" id="{E65827C4-2719-433B-916A-B34ABA9F2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20">
              <a:extLst>
                <a:ext uri="{FF2B5EF4-FFF2-40B4-BE49-F238E27FC236}">
                  <a16:creationId xmlns:a16="http://schemas.microsoft.com/office/drawing/2014/main" id="{E2CC6139-E679-4C4E-AFFB-76EA1D488D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25">
              <a:extLst>
                <a:ext uri="{FF2B5EF4-FFF2-40B4-BE49-F238E27FC236}">
                  <a16:creationId xmlns:a16="http://schemas.microsoft.com/office/drawing/2014/main" id="{9507F8C0-A977-4699-8EF2-CF96FB838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37">
              <a:extLst>
                <a:ext uri="{FF2B5EF4-FFF2-40B4-BE49-F238E27FC236}">
                  <a16:creationId xmlns:a16="http://schemas.microsoft.com/office/drawing/2014/main" id="{F644FE9F-CA0D-4386-85E8-DCE42FC12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6">
              <a:extLst>
                <a:ext uri="{FF2B5EF4-FFF2-40B4-BE49-F238E27FC236}">
                  <a16:creationId xmlns:a16="http://schemas.microsoft.com/office/drawing/2014/main" id="{6B7EEE3F-5CAC-4235-903E-7C4DA0749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5">
              <a:extLst>
                <a:ext uri="{FF2B5EF4-FFF2-40B4-BE49-F238E27FC236}">
                  <a16:creationId xmlns:a16="http://schemas.microsoft.com/office/drawing/2014/main" id="{CF870EA8-C61A-4759-A096-E25A85991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6">
              <a:extLst>
                <a:ext uri="{FF2B5EF4-FFF2-40B4-BE49-F238E27FC236}">
                  <a16:creationId xmlns:a16="http://schemas.microsoft.com/office/drawing/2014/main" id="{46FE89C7-BA1B-4C2B-BDEC-7ED7B6D8F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7">
              <a:extLst>
                <a:ext uri="{FF2B5EF4-FFF2-40B4-BE49-F238E27FC236}">
                  <a16:creationId xmlns:a16="http://schemas.microsoft.com/office/drawing/2014/main" id="{96F67A96-8892-4A05-9D0B-26F2322B94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8">
              <a:extLst>
                <a:ext uri="{FF2B5EF4-FFF2-40B4-BE49-F238E27FC236}">
                  <a16:creationId xmlns:a16="http://schemas.microsoft.com/office/drawing/2014/main" id="{5AFB3920-37B7-4162-8346-23E80DE13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09">
              <a:extLst>
                <a:ext uri="{FF2B5EF4-FFF2-40B4-BE49-F238E27FC236}">
                  <a16:creationId xmlns:a16="http://schemas.microsoft.com/office/drawing/2014/main" id="{21F45221-720F-4596-B680-E3517046FA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0">
              <a:extLst>
                <a:ext uri="{FF2B5EF4-FFF2-40B4-BE49-F238E27FC236}">
                  <a16:creationId xmlns:a16="http://schemas.microsoft.com/office/drawing/2014/main" id="{767AB243-669A-4FAC-994C-C020AA8C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1">
              <a:extLst>
                <a:ext uri="{FF2B5EF4-FFF2-40B4-BE49-F238E27FC236}">
                  <a16:creationId xmlns:a16="http://schemas.microsoft.com/office/drawing/2014/main" id="{6AD5D6CF-5C12-4BC1-BB09-E2934F72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2">
              <a:extLst>
                <a:ext uri="{FF2B5EF4-FFF2-40B4-BE49-F238E27FC236}">
                  <a16:creationId xmlns:a16="http://schemas.microsoft.com/office/drawing/2014/main" id="{0FCFFE49-652E-47DA-A8D4-8BEC69FC7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22">
              <a:extLst>
                <a:ext uri="{FF2B5EF4-FFF2-40B4-BE49-F238E27FC236}">
                  <a16:creationId xmlns:a16="http://schemas.microsoft.com/office/drawing/2014/main" id="{E466EE92-6CDE-441E-8F7B-5F203EBDD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30">
              <a:extLst>
                <a:ext uri="{FF2B5EF4-FFF2-40B4-BE49-F238E27FC236}">
                  <a16:creationId xmlns:a16="http://schemas.microsoft.com/office/drawing/2014/main" id="{8BD3B0DF-1F56-4C76-A317-73F93A0E76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31">
              <a:extLst>
                <a:ext uri="{FF2B5EF4-FFF2-40B4-BE49-F238E27FC236}">
                  <a16:creationId xmlns:a16="http://schemas.microsoft.com/office/drawing/2014/main" id="{48B057C9-2181-4BDD-BEC5-194984700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32">
              <a:extLst>
                <a:ext uri="{FF2B5EF4-FFF2-40B4-BE49-F238E27FC236}">
                  <a16:creationId xmlns:a16="http://schemas.microsoft.com/office/drawing/2014/main" id="{38212522-50D0-4A8E-B678-8A8B51BEF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34">
              <a:extLst>
                <a:ext uri="{FF2B5EF4-FFF2-40B4-BE49-F238E27FC236}">
                  <a16:creationId xmlns:a16="http://schemas.microsoft.com/office/drawing/2014/main" id="{F29F5B2D-1DD0-4BD5-BD97-DE883935C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35">
              <a:extLst>
                <a:ext uri="{FF2B5EF4-FFF2-40B4-BE49-F238E27FC236}">
                  <a16:creationId xmlns:a16="http://schemas.microsoft.com/office/drawing/2014/main" id="{F1C477DC-6A04-4B20-A709-A622EF769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41">
              <a:extLst>
                <a:ext uri="{FF2B5EF4-FFF2-40B4-BE49-F238E27FC236}">
                  <a16:creationId xmlns:a16="http://schemas.microsoft.com/office/drawing/2014/main" id="{79AD175C-021D-4FD8-92A3-0733A001B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1">
              <a:extLst>
                <a:ext uri="{FF2B5EF4-FFF2-40B4-BE49-F238E27FC236}">
                  <a16:creationId xmlns:a16="http://schemas.microsoft.com/office/drawing/2014/main" id="{C2471C35-AE3E-4563-9B5F-D60113EE7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2">
              <a:extLst>
                <a:ext uri="{FF2B5EF4-FFF2-40B4-BE49-F238E27FC236}">
                  <a16:creationId xmlns:a16="http://schemas.microsoft.com/office/drawing/2014/main" id="{01DDC91D-FF9F-4808-BA38-D9493CB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3">
              <a:extLst>
                <a:ext uri="{FF2B5EF4-FFF2-40B4-BE49-F238E27FC236}">
                  <a16:creationId xmlns:a16="http://schemas.microsoft.com/office/drawing/2014/main" id="{14997950-39AA-4B4F-85C2-0C0E1C65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94">
              <a:extLst>
                <a:ext uri="{FF2B5EF4-FFF2-40B4-BE49-F238E27FC236}">
                  <a16:creationId xmlns:a16="http://schemas.microsoft.com/office/drawing/2014/main" id="{5354DF2D-7E69-4E2B-AF47-781270CD6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5">
              <a:extLst>
                <a:ext uri="{FF2B5EF4-FFF2-40B4-BE49-F238E27FC236}">
                  <a16:creationId xmlns:a16="http://schemas.microsoft.com/office/drawing/2014/main" id="{6DBBD82E-E2D5-40BD-B14A-9127A2761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6">
              <a:extLst>
                <a:ext uri="{FF2B5EF4-FFF2-40B4-BE49-F238E27FC236}">
                  <a16:creationId xmlns:a16="http://schemas.microsoft.com/office/drawing/2014/main" id="{070633D4-8FD0-463E-8CF2-5F0896539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97">
              <a:extLst>
                <a:ext uri="{FF2B5EF4-FFF2-40B4-BE49-F238E27FC236}">
                  <a16:creationId xmlns:a16="http://schemas.microsoft.com/office/drawing/2014/main" id="{56F024AF-F85F-4E84-A8EC-6BF1B34AB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98">
              <a:extLst>
                <a:ext uri="{FF2B5EF4-FFF2-40B4-BE49-F238E27FC236}">
                  <a16:creationId xmlns:a16="http://schemas.microsoft.com/office/drawing/2014/main" id="{C186DFE2-A767-434D-8D2F-2E01161BB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99">
              <a:extLst>
                <a:ext uri="{FF2B5EF4-FFF2-40B4-BE49-F238E27FC236}">
                  <a16:creationId xmlns:a16="http://schemas.microsoft.com/office/drawing/2014/main" id="{24B53F6E-FB17-43E6-B854-F64C693195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0">
              <a:extLst>
                <a:ext uri="{FF2B5EF4-FFF2-40B4-BE49-F238E27FC236}">
                  <a16:creationId xmlns:a16="http://schemas.microsoft.com/office/drawing/2014/main" id="{ED2B3000-7E43-40B3-8DDC-30A192C2E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1">
              <a:extLst>
                <a:ext uri="{FF2B5EF4-FFF2-40B4-BE49-F238E27FC236}">
                  <a16:creationId xmlns:a16="http://schemas.microsoft.com/office/drawing/2014/main" id="{954F0369-F47B-42EE-874C-1D61230627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4">
              <a:extLst>
                <a:ext uri="{FF2B5EF4-FFF2-40B4-BE49-F238E27FC236}">
                  <a16:creationId xmlns:a16="http://schemas.microsoft.com/office/drawing/2014/main" id="{A2CD83E2-ED65-4FE4-8EC5-2C2DF4730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13">
              <a:extLst>
                <a:ext uri="{FF2B5EF4-FFF2-40B4-BE49-F238E27FC236}">
                  <a16:creationId xmlns:a16="http://schemas.microsoft.com/office/drawing/2014/main" id="{8D5A815E-CF41-4E9C-8CD3-36EDB5A68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14">
              <a:extLst>
                <a:ext uri="{FF2B5EF4-FFF2-40B4-BE49-F238E27FC236}">
                  <a16:creationId xmlns:a16="http://schemas.microsoft.com/office/drawing/2014/main" id="{173F30A4-E83D-4322-A914-05931C4F0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15">
              <a:extLst>
                <a:ext uri="{FF2B5EF4-FFF2-40B4-BE49-F238E27FC236}">
                  <a16:creationId xmlns:a16="http://schemas.microsoft.com/office/drawing/2014/main" id="{52032C09-2C40-406F-BFF8-E81D3610C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20">
              <a:extLst>
                <a:ext uri="{FF2B5EF4-FFF2-40B4-BE49-F238E27FC236}">
                  <a16:creationId xmlns:a16="http://schemas.microsoft.com/office/drawing/2014/main" id="{B0D3B0AB-E6D6-479C-8E87-2774CB053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21">
              <a:extLst>
                <a:ext uri="{FF2B5EF4-FFF2-40B4-BE49-F238E27FC236}">
                  <a16:creationId xmlns:a16="http://schemas.microsoft.com/office/drawing/2014/main" id="{B98D014A-FB57-4DC0-A679-277AA7451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25">
              <a:extLst>
                <a:ext uri="{FF2B5EF4-FFF2-40B4-BE49-F238E27FC236}">
                  <a16:creationId xmlns:a16="http://schemas.microsoft.com/office/drawing/2014/main" id="{A9114F21-905F-41A9-9834-CF6A858BB6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26">
              <a:extLst>
                <a:ext uri="{FF2B5EF4-FFF2-40B4-BE49-F238E27FC236}">
                  <a16:creationId xmlns:a16="http://schemas.microsoft.com/office/drawing/2014/main" id="{8A661522-7869-4F7D-A854-02B3EEA27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27">
              <a:extLst>
                <a:ext uri="{FF2B5EF4-FFF2-40B4-BE49-F238E27FC236}">
                  <a16:creationId xmlns:a16="http://schemas.microsoft.com/office/drawing/2014/main" id="{C49583B9-0FE7-4AFC-852A-C58843E1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28">
              <a:extLst>
                <a:ext uri="{FF2B5EF4-FFF2-40B4-BE49-F238E27FC236}">
                  <a16:creationId xmlns:a16="http://schemas.microsoft.com/office/drawing/2014/main" id="{B36BAAF8-FE45-4D1D-A3BE-1D62A2661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29">
              <a:extLst>
                <a:ext uri="{FF2B5EF4-FFF2-40B4-BE49-F238E27FC236}">
                  <a16:creationId xmlns:a16="http://schemas.microsoft.com/office/drawing/2014/main" id="{C79D3BA5-2AB3-44E9-8C22-52899F4B9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33">
              <a:extLst>
                <a:ext uri="{FF2B5EF4-FFF2-40B4-BE49-F238E27FC236}">
                  <a16:creationId xmlns:a16="http://schemas.microsoft.com/office/drawing/2014/main" id="{B53B0891-9C15-4F4E-8C59-5E67D17A6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36">
              <a:extLst>
                <a:ext uri="{FF2B5EF4-FFF2-40B4-BE49-F238E27FC236}">
                  <a16:creationId xmlns:a16="http://schemas.microsoft.com/office/drawing/2014/main" id="{DBA17A13-65B0-4D16-934B-E4B3E88C9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37">
              <a:extLst>
                <a:ext uri="{FF2B5EF4-FFF2-40B4-BE49-F238E27FC236}">
                  <a16:creationId xmlns:a16="http://schemas.microsoft.com/office/drawing/2014/main" id="{A66728DD-D71E-44D2-9CDA-77449C74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38">
              <a:extLst>
                <a:ext uri="{FF2B5EF4-FFF2-40B4-BE49-F238E27FC236}">
                  <a16:creationId xmlns:a16="http://schemas.microsoft.com/office/drawing/2014/main" id="{074C65AC-369B-46DB-ABAB-F3DD01123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40">
              <a:extLst>
                <a:ext uri="{FF2B5EF4-FFF2-40B4-BE49-F238E27FC236}">
                  <a16:creationId xmlns:a16="http://schemas.microsoft.com/office/drawing/2014/main" id="{5920B394-E09B-4CB0-A2B7-3F2BC69E6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42">
              <a:extLst>
                <a:ext uri="{FF2B5EF4-FFF2-40B4-BE49-F238E27FC236}">
                  <a16:creationId xmlns:a16="http://schemas.microsoft.com/office/drawing/2014/main" id="{556A1B09-6FE9-470F-9187-65F049EEE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5">
              <a:extLst>
                <a:ext uri="{FF2B5EF4-FFF2-40B4-BE49-F238E27FC236}">
                  <a16:creationId xmlns:a16="http://schemas.microsoft.com/office/drawing/2014/main" id="{9F9B4E83-6C6C-43B5-A787-34BC40F6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37">
              <a:extLst>
                <a:ext uri="{FF2B5EF4-FFF2-40B4-BE49-F238E27FC236}">
                  <a16:creationId xmlns:a16="http://schemas.microsoft.com/office/drawing/2014/main" id="{3FC534A7-3A47-45F1-A358-1FBADC7C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113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9" name="Group 416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417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7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8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9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0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1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2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7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4225" name="Rectangle 4224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nler ve Cilt Kanserleri">
            <a:extLst>
              <a:ext uri="{FF2B5EF4-FFF2-40B4-BE49-F238E27FC236}">
                <a16:creationId xmlns:a16="http://schemas.microsoft.com/office/drawing/2014/main" id="{4CCBE06D-C607-5EF0-DBFE-EE5CCBC19A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34" b="880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27" name="Rectangle 4226">
            <a:extLst>
              <a:ext uri="{FF2B5EF4-FFF2-40B4-BE49-F238E27FC236}">
                <a16:creationId xmlns:a16="http://schemas.microsoft.com/office/drawing/2014/main" id="{933BD51B-53C3-4AA2-8BD3-AFDF9E98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7941" y="-1157556"/>
            <a:ext cx="6858000" cy="9173882"/>
          </a:xfrm>
          <a:prstGeom prst="rect">
            <a:avLst/>
          </a:prstGeom>
          <a:gradFill>
            <a:gsLst>
              <a:gs pos="71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D926526-DFF3-2F8A-F064-310FAAA92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371600"/>
            <a:ext cx="7753235" cy="394862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grpSp>
        <p:nvGrpSpPr>
          <p:cNvPr id="4229" name="Group 4228">
            <a:extLst>
              <a:ext uri="{FF2B5EF4-FFF2-40B4-BE49-F238E27FC236}">
                <a16:creationId xmlns:a16="http://schemas.microsoft.com/office/drawing/2014/main" id="{C94FD3EC-1310-4AD0-9781-ECB252862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4230" name="Freeform 10">
              <a:extLst>
                <a:ext uri="{FF2B5EF4-FFF2-40B4-BE49-F238E27FC236}">
                  <a16:creationId xmlns:a16="http://schemas.microsoft.com/office/drawing/2014/main" id="{672A918A-85C5-4B31-8998-25857DAB5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1" name="Freeform 15">
              <a:extLst>
                <a:ext uri="{FF2B5EF4-FFF2-40B4-BE49-F238E27FC236}">
                  <a16:creationId xmlns:a16="http://schemas.microsoft.com/office/drawing/2014/main" id="{E0815E64-1D86-4D7E-8CE3-57F2E67B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2" name="Freeform 18">
              <a:extLst>
                <a:ext uri="{FF2B5EF4-FFF2-40B4-BE49-F238E27FC236}">
                  <a16:creationId xmlns:a16="http://schemas.microsoft.com/office/drawing/2014/main" id="{497B2EDF-E079-4AC9-8201-79F55E655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3" name="Freeform 22">
              <a:extLst>
                <a:ext uri="{FF2B5EF4-FFF2-40B4-BE49-F238E27FC236}">
                  <a16:creationId xmlns:a16="http://schemas.microsoft.com/office/drawing/2014/main" id="{23833C89-2511-479D-BC7D-43F4661DC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4" name="Freeform 8">
              <a:extLst>
                <a:ext uri="{FF2B5EF4-FFF2-40B4-BE49-F238E27FC236}">
                  <a16:creationId xmlns:a16="http://schemas.microsoft.com/office/drawing/2014/main" id="{134D3974-8C13-4CDE-B973-7120BB807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5" name="Freeform 19">
              <a:extLst>
                <a:ext uri="{FF2B5EF4-FFF2-40B4-BE49-F238E27FC236}">
                  <a16:creationId xmlns:a16="http://schemas.microsoft.com/office/drawing/2014/main" id="{5BF1FC02-08FF-4338-9BB7-15FA81B9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6" name="Freeform 20">
              <a:extLst>
                <a:ext uri="{FF2B5EF4-FFF2-40B4-BE49-F238E27FC236}">
                  <a16:creationId xmlns:a16="http://schemas.microsoft.com/office/drawing/2014/main" id="{F56F9F25-5C9C-4CA3-A914-FC497872E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7" name="Freeform 23">
              <a:extLst>
                <a:ext uri="{FF2B5EF4-FFF2-40B4-BE49-F238E27FC236}">
                  <a16:creationId xmlns:a16="http://schemas.microsoft.com/office/drawing/2014/main" id="{E656ABC3-F068-4B85-8661-0EC5E9C89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8" name="Freeform 26">
              <a:extLst>
                <a:ext uri="{FF2B5EF4-FFF2-40B4-BE49-F238E27FC236}">
                  <a16:creationId xmlns:a16="http://schemas.microsoft.com/office/drawing/2014/main" id="{535711AB-6053-4A1F-B963-9A991231C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39" name="Freeform 27">
              <a:extLst>
                <a:ext uri="{FF2B5EF4-FFF2-40B4-BE49-F238E27FC236}">
                  <a16:creationId xmlns:a16="http://schemas.microsoft.com/office/drawing/2014/main" id="{99484A9E-C9E7-48E3-835C-CA00039A9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0" name="Freeform 28">
              <a:extLst>
                <a:ext uri="{FF2B5EF4-FFF2-40B4-BE49-F238E27FC236}">
                  <a16:creationId xmlns:a16="http://schemas.microsoft.com/office/drawing/2014/main" id="{30E00243-C6C1-4AFB-9954-AC9C0837A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1" name="Freeform 30">
              <a:extLst>
                <a:ext uri="{FF2B5EF4-FFF2-40B4-BE49-F238E27FC236}">
                  <a16:creationId xmlns:a16="http://schemas.microsoft.com/office/drawing/2014/main" id="{47B00545-0508-41CF-9169-37CB97E0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2" name="Freeform 43">
              <a:extLst>
                <a:ext uri="{FF2B5EF4-FFF2-40B4-BE49-F238E27FC236}">
                  <a16:creationId xmlns:a16="http://schemas.microsoft.com/office/drawing/2014/main" id="{884EDA62-CEFA-447C-A731-3A1FC949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3" name="Freeform 51">
              <a:extLst>
                <a:ext uri="{FF2B5EF4-FFF2-40B4-BE49-F238E27FC236}">
                  <a16:creationId xmlns:a16="http://schemas.microsoft.com/office/drawing/2014/main" id="{3C095E3E-AA61-45A1-B7D8-48F0E675A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4" name="Freeform 52">
              <a:extLst>
                <a:ext uri="{FF2B5EF4-FFF2-40B4-BE49-F238E27FC236}">
                  <a16:creationId xmlns:a16="http://schemas.microsoft.com/office/drawing/2014/main" id="{E942C193-F3C5-4954-AD2C-EC2CD1AE7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5" name="Freeform 53">
              <a:extLst>
                <a:ext uri="{FF2B5EF4-FFF2-40B4-BE49-F238E27FC236}">
                  <a16:creationId xmlns:a16="http://schemas.microsoft.com/office/drawing/2014/main" id="{BDABF981-DD5E-4501-8BDA-03AA48E3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6" name="Freeform 54">
              <a:extLst>
                <a:ext uri="{FF2B5EF4-FFF2-40B4-BE49-F238E27FC236}">
                  <a16:creationId xmlns:a16="http://schemas.microsoft.com/office/drawing/2014/main" id="{F9D003FB-F58B-4C20-87E7-6FB1422CC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7" name="Freeform 55">
              <a:extLst>
                <a:ext uri="{FF2B5EF4-FFF2-40B4-BE49-F238E27FC236}">
                  <a16:creationId xmlns:a16="http://schemas.microsoft.com/office/drawing/2014/main" id="{D41B2545-F038-4CE0-B931-285F086D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8" name="Freeform 56">
              <a:extLst>
                <a:ext uri="{FF2B5EF4-FFF2-40B4-BE49-F238E27FC236}">
                  <a16:creationId xmlns:a16="http://schemas.microsoft.com/office/drawing/2014/main" id="{9B64122A-3C88-4240-8766-D84EF1F12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49" name="Freeform 57">
              <a:extLst>
                <a:ext uri="{FF2B5EF4-FFF2-40B4-BE49-F238E27FC236}">
                  <a16:creationId xmlns:a16="http://schemas.microsoft.com/office/drawing/2014/main" id="{CE208694-203A-403C-AE2F-D2E289405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0" name="Freeform 59">
              <a:extLst>
                <a:ext uri="{FF2B5EF4-FFF2-40B4-BE49-F238E27FC236}">
                  <a16:creationId xmlns:a16="http://schemas.microsoft.com/office/drawing/2014/main" id="{212458A7-EAC6-4F24-80BD-77B41054B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1" name="Freeform 60">
              <a:extLst>
                <a:ext uri="{FF2B5EF4-FFF2-40B4-BE49-F238E27FC236}">
                  <a16:creationId xmlns:a16="http://schemas.microsoft.com/office/drawing/2014/main" id="{229A706A-FB43-4854-B0B0-7F0994577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2" name="Freeform 61">
              <a:extLst>
                <a:ext uri="{FF2B5EF4-FFF2-40B4-BE49-F238E27FC236}">
                  <a16:creationId xmlns:a16="http://schemas.microsoft.com/office/drawing/2014/main" id="{476F59BD-B421-4186-BBD7-39A00744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3" name="Freeform 5">
              <a:extLst>
                <a:ext uri="{FF2B5EF4-FFF2-40B4-BE49-F238E27FC236}">
                  <a16:creationId xmlns:a16="http://schemas.microsoft.com/office/drawing/2014/main" id="{D27B3750-2ECF-4CC9-B08C-9E5F55063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4" name="Freeform 6">
              <a:extLst>
                <a:ext uri="{FF2B5EF4-FFF2-40B4-BE49-F238E27FC236}">
                  <a16:creationId xmlns:a16="http://schemas.microsoft.com/office/drawing/2014/main" id="{096E7AD1-BF5B-4298-9E32-A47CB010F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5" name="Freeform 7">
              <a:extLst>
                <a:ext uri="{FF2B5EF4-FFF2-40B4-BE49-F238E27FC236}">
                  <a16:creationId xmlns:a16="http://schemas.microsoft.com/office/drawing/2014/main" id="{5C2E7B82-DC9D-43AD-BA1E-3759FE4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6" name="Freeform 8">
              <a:extLst>
                <a:ext uri="{FF2B5EF4-FFF2-40B4-BE49-F238E27FC236}">
                  <a16:creationId xmlns:a16="http://schemas.microsoft.com/office/drawing/2014/main" id="{BCDC8C86-4A99-41A4-9DC0-08145CE03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7" name="Freeform 9">
              <a:extLst>
                <a:ext uri="{FF2B5EF4-FFF2-40B4-BE49-F238E27FC236}">
                  <a16:creationId xmlns:a16="http://schemas.microsoft.com/office/drawing/2014/main" id="{C8785DE7-3737-4E27-BE2F-0DBFD301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8" name="Freeform 11">
              <a:extLst>
                <a:ext uri="{FF2B5EF4-FFF2-40B4-BE49-F238E27FC236}">
                  <a16:creationId xmlns:a16="http://schemas.microsoft.com/office/drawing/2014/main" id="{C28B40AF-5DD3-4A7F-91AB-F49D46E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59" name="Freeform 12">
              <a:extLst>
                <a:ext uri="{FF2B5EF4-FFF2-40B4-BE49-F238E27FC236}">
                  <a16:creationId xmlns:a16="http://schemas.microsoft.com/office/drawing/2014/main" id="{7411F1BC-34F9-470E-87B5-B3986C27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0" name="Freeform 13">
              <a:extLst>
                <a:ext uri="{FF2B5EF4-FFF2-40B4-BE49-F238E27FC236}">
                  <a16:creationId xmlns:a16="http://schemas.microsoft.com/office/drawing/2014/main" id="{6AC0F0C8-6D0F-4644-9C89-D6EF4771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1" name="Freeform 14">
              <a:extLst>
                <a:ext uri="{FF2B5EF4-FFF2-40B4-BE49-F238E27FC236}">
                  <a16:creationId xmlns:a16="http://schemas.microsoft.com/office/drawing/2014/main" id="{01D69BD9-5C87-44C7-9112-9A4D5F08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2" name="Freeform 16">
              <a:extLst>
                <a:ext uri="{FF2B5EF4-FFF2-40B4-BE49-F238E27FC236}">
                  <a16:creationId xmlns:a16="http://schemas.microsoft.com/office/drawing/2014/main" id="{67ECDACB-4E98-478E-959E-285DA9641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3" name="Freeform 17">
              <a:extLst>
                <a:ext uri="{FF2B5EF4-FFF2-40B4-BE49-F238E27FC236}">
                  <a16:creationId xmlns:a16="http://schemas.microsoft.com/office/drawing/2014/main" id="{BAA10AA6-CC20-48EF-932E-6E1A686B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4" name="Freeform 21">
              <a:extLst>
                <a:ext uri="{FF2B5EF4-FFF2-40B4-BE49-F238E27FC236}">
                  <a16:creationId xmlns:a16="http://schemas.microsoft.com/office/drawing/2014/main" id="{1BE77E80-C10D-4958-BB7D-C901F940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5" name="Freeform 25">
              <a:extLst>
                <a:ext uri="{FF2B5EF4-FFF2-40B4-BE49-F238E27FC236}">
                  <a16:creationId xmlns:a16="http://schemas.microsoft.com/office/drawing/2014/main" id="{4202FCC8-1E30-478E-BD2D-2531BE2D9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6" name="Freeform 29">
              <a:extLst>
                <a:ext uri="{FF2B5EF4-FFF2-40B4-BE49-F238E27FC236}">
                  <a16:creationId xmlns:a16="http://schemas.microsoft.com/office/drawing/2014/main" id="{89277949-55D2-4CEB-BD97-066C2B1E3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7" name="Freeform 31">
              <a:extLst>
                <a:ext uri="{FF2B5EF4-FFF2-40B4-BE49-F238E27FC236}">
                  <a16:creationId xmlns:a16="http://schemas.microsoft.com/office/drawing/2014/main" id="{B8EF2C08-9DA7-46E2-ADC8-1A2D271D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8" name="Freeform 32">
              <a:extLst>
                <a:ext uri="{FF2B5EF4-FFF2-40B4-BE49-F238E27FC236}">
                  <a16:creationId xmlns:a16="http://schemas.microsoft.com/office/drawing/2014/main" id="{DD0041CF-27BC-41BA-AA0E-8D0BC8C51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69" name="Freeform 33">
              <a:extLst>
                <a:ext uri="{FF2B5EF4-FFF2-40B4-BE49-F238E27FC236}">
                  <a16:creationId xmlns:a16="http://schemas.microsoft.com/office/drawing/2014/main" id="{0A68EB76-B31F-4A68-A511-E9FA4DBAC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0" name="Freeform 34">
              <a:extLst>
                <a:ext uri="{FF2B5EF4-FFF2-40B4-BE49-F238E27FC236}">
                  <a16:creationId xmlns:a16="http://schemas.microsoft.com/office/drawing/2014/main" id="{810ECAA2-F5A4-4CCB-9E69-D7B7B340F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1" name="Freeform 35">
              <a:extLst>
                <a:ext uri="{FF2B5EF4-FFF2-40B4-BE49-F238E27FC236}">
                  <a16:creationId xmlns:a16="http://schemas.microsoft.com/office/drawing/2014/main" id="{BFB1BDBB-BEE0-4E9D-9DA1-1050B31A2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2" name="Freeform 36">
              <a:extLst>
                <a:ext uri="{FF2B5EF4-FFF2-40B4-BE49-F238E27FC236}">
                  <a16:creationId xmlns:a16="http://schemas.microsoft.com/office/drawing/2014/main" id="{93C7B171-B419-495C-8784-E5A33A26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3" name="Freeform 37">
              <a:extLst>
                <a:ext uri="{FF2B5EF4-FFF2-40B4-BE49-F238E27FC236}">
                  <a16:creationId xmlns:a16="http://schemas.microsoft.com/office/drawing/2014/main" id="{54ED346F-C89B-431F-929F-F6044859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4" name="Freeform 38">
              <a:extLst>
                <a:ext uri="{FF2B5EF4-FFF2-40B4-BE49-F238E27FC236}">
                  <a16:creationId xmlns:a16="http://schemas.microsoft.com/office/drawing/2014/main" id="{87138F5F-ADD8-43EA-8619-D8E063A48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5" name="Freeform 39">
              <a:extLst>
                <a:ext uri="{FF2B5EF4-FFF2-40B4-BE49-F238E27FC236}">
                  <a16:creationId xmlns:a16="http://schemas.microsoft.com/office/drawing/2014/main" id="{92558A0E-070A-473C-A191-5F1F842E2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6" name="Freeform 40">
              <a:extLst>
                <a:ext uri="{FF2B5EF4-FFF2-40B4-BE49-F238E27FC236}">
                  <a16:creationId xmlns:a16="http://schemas.microsoft.com/office/drawing/2014/main" id="{EC669C1C-F151-44FF-93F6-80E169BA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7" name="Freeform 41">
              <a:extLst>
                <a:ext uri="{FF2B5EF4-FFF2-40B4-BE49-F238E27FC236}">
                  <a16:creationId xmlns:a16="http://schemas.microsoft.com/office/drawing/2014/main" id="{A7C8559F-5893-4FF6-A95F-5B6E188EF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8" name="Freeform 42">
              <a:extLst>
                <a:ext uri="{FF2B5EF4-FFF2-40B4-BE49-F238E27FC236}">
                  <a16:creationId xmlns:a16="http://schemas.microsoft.com/office/drawing/2014/main" id="{896641C3-B861-454E-A910-4A555C0E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79" name="Freeform 44">
              <a:extLst>
                <a:ext uri="{FF2B5EF4-FFF2-40B4-BE49-F238E27FC236}">
                  <a16:creationId xmlns:a16="http://schemas.microsoft.com/office/drawing/2014/main" id="{19F6709B-959B-414E-808B-32E9765C5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0" name="Freeform 45">
              <a:extLst>
                <a:ext uri="{FF2B5EF4-FFF2-40B4-BE49-F238E27FC236}">
                  <a16:creationId xmlns:a16="http://schemas.microsoft.com/office/drawing/2014/main" id="{CA9F93DC-C844-4B5E-AFC8-B2D0F1B5A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1" name="Freeform 46">
              <a:extLst>
                <a:ext uri="{FF2B5EF4-FFF2-40B4-BE49-F238E27FC236}">
                  <a16:creationId xmlns:a16="http://schemas.microsoft.com/office/drawing/2014/main" id="{6126A395-7043-45D5-9BC7-F3920A87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2" name="Freeform 47">
              <a:extLst>
                <a:ext uri="{FF2B5EF4-FFF2-40B4-BE49-F238E27FC236}">
                  <a16:creationId xmlns:a16="http://schemas.microsoft.com/office/drawing/2014/main" id="{B31760B7-7420-4FE1-A1D9-9252F344F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3" name="Freeform 48">
              <a:extLst>
                <a:ext uri="{FF2B5EF4-FFF2-40B4-BE49-F238E27FC236}">
                  <a16:creationId xmlns:a16="http://schemas.microsoft.com/office/drawing/2014/main" id="{ECCD080B-6241-42FB-BB45-9BAB6454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4" name="Freeform 49">
              <a:extLst>
                <a:ext uri="{FF2B5EF4-FFF2-40B4-BE49-F238E27FC236}">
                  <a16:creationId xmlns:a16="http://schemas.microsoft.com/office/drawing/2014/main" id="{7130F0B8-37E5-4D73-B6D0-07AEF6793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5" name="Freeform 8">
              <a:extLst>
                <a:ext uri="{FF2B5EF4-FFF2-40B4-BE49-F238E27FC236}">
                  <a16:creationId xmlns:a16="http://schemas.microsoft.com/office/drawing/2014/main" id="{2283A536-3B42-4705-8BD6-F059FCE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286" name="Freeform 106">
              <a:extLst>
                <a:ext uri="{FF2B5EF4-FFF2-40B4-BE49-F238E27FC236}">
                  <a16:creationId xmlns:a16="http://schemas.microsoft.com/office/drawing/2014/main" id="{F0B7EC11-47EC-4CDE-BC72-A3777D6B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89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512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2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3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4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5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6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7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8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8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8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8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8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5186" name="Rectangle 518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A85D567-B0CD-7305-CC20-9935E80E3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9" b="819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88" name="Rectangle 5187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5E1573-46F3-675C-B3C6-4FCD966D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27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" name="Rectangle 582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4" descr="Mikroskop altında bitki gövdesinden kesit">
            <a:extLst>
              <a:ext uri="{FF2B5EF4-FFF2-40B4-BE49-F238E27FC236}">
                <a16:creationId xmlns:a16="http://schemas.microsoft.com/office/drawing/2014/main" id="{161B9D27-4290-BBE0-8541-C1016ACF6B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28556" r="20037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73021"/>
            <a:ext cx="5295332" cy="7948856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br>
              <a:rPr lang="tr-TR" sz="3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3200" b="1" i="0" dirty="0" err="1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Memlanomun</a:t>
            </a:r>
            <a:r>
              <a:rPr lang="tr-TR" sz="32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Başlıca Tipleri</a:t>
            </a:r>
            <a:br>
              <a:rPr lang="tr-TR" sz="3400" b="1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1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3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2-) Nodüler </a:t>
            </a:r>
            <a:r>
              <a:rPr lang="tr-TR" sz="3400" b="1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r>
              <a:rPr lang="tr-TR" sz="34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tr-TR" sz="3400" b="1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br>
              <a:rPr lang="tr-TR" sz="3400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3400" b="0" i="0" dirty="0">
                <a:solidFill>
                  <a:srgbClr val="FFFFFF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sz="3400" dirty="0">
              <a:solidFill>
                <a:srgbClr val="FFFFFF"/>
              </a:solidFill>
            </a:endParaRPr>
          </a:p>
        </p:txBody>
      </p:sp>
      <p:sp>
        <p:nvSpPr>
          <p:cNvPr id="57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955" y="317241"/>
            <a:ext cx="5962261" cy="6176865"/>
          </a:xfrm>
        </p:spPr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Bacaklar ve gövdede gözlenir. 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Sıklıkla altta yatan bir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nevüsten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gelişir.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Vertikal büyüme paterni gösterirler.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Düzgün şekilli, tek renkli yuvarlak şişlik (nodül) veya yara şeklindedir (ülsere lezyon)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Nodüler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melanom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genellikle siyah, kahverengi veya mavimsi renkte olabilir ve deri yüzeyinde yükseltilmiş bir nodül veya düğüm olarak hissedilebilir.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Lezyon genellikle hızla büyür ve yayılır.</a:t>
            </a:r>
          </a:p>
          <a:p>
            <a:pPr>
              <a:lnSpc>
                <a:spcPct val="140000"/>
              </a:lnSpc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agresif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melanom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türlerinden biridir.</a:t>
            </a:r>
            <a:br>
              <a:rPr lang="tr-TR" sz="1800" dirty="0"/>
            </a:br>
            <a:br>
              <a:rPr lang="tr-TR" sz="1300" dirty="0"/>
            </a:br>
            <a:br>
              <a:rPr lang="tr-TR" sz="1300" dirty="0"/>
            </a:br>
            <a:br>
              <a:rPr lang="tr-TR" sz="1300" dirty="0"/>
            </a:br>
            <a:br>
              <a:rPr lang="tr-TR" sz="1300" dirty="0"/>
            </a:br>
            <a:endParaRPr lang="tr-TR" sz="1300" dirty="0"/>
          </a:p>
        </p:txBody>
      </p:sp>
    </p:spTree>
    <p:extLst>
      <p:ext uri="{BB962C8B-B14F-4D97-AF65-F5344CB8AC3E}">
        <p14:creationId xmlns:p14="http://schemas.microsoft.com/office/powerpoint/2010/main" val="59166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B9E0D0-D16D-CAB1-6DB8-C8CA68A27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F76D5C-EE6E-93D8-3290-C98156408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Malign melanoma">
            <a:extLst>
              <a:ext uri="{FF2B5EF4-FFF2-40B4-BE49-F238E27FC236}">
                <a16:creationId xmlns:a16="http://schemas.microsoft.com/office/drawing/2014/main" id="{BF7A9142-3E36-F61E-3189-9E864C7C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76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D34739-6DA0-B2EB-7F9A-B4C12B754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0A3809E-7228-4F0D-FBB8-F625B9015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Hızlı Progrese Olan Bir Nodüler Malign Melanom Olgusu">
            <a:extLst>
              <a:ext uri="{FF2B5EF4-FFF2-40B4-BE49-F238E27FC236}">
                <a16:creationId xmlns:a16="http://schemas.microsoft.com/office/drawing/2014/main" id="{7715ADCD-1870-8BC0-66FD-3B9D8F8C6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2"/>
            <a:ext cx="12191999" cy="685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50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F1FAC1-2212-9919-0D63-884AC6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0C1255-EBB2-A6ED-3A6E-D5D888927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Dr. Fevzi Yavaş: Ben Tedavisi | CiltKanseri">
            <a:extLst>
              <a:ext uri="{FF2B5EF4-FFF2-40B4-BE49-F238E27FC236}">
                <a16:creationId xmlns:a16="http://schemas.microsoft.com/office/drawing/2014/main" id="{75E1A577-8CD3-69BE-60BC-960EE1E16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7"/>
            <a:ext cx="12192000" cy="687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144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Başlıca Tipleri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3-) </a:t>
            </a:r>
            <a:r>
              <a:rPr lang="tr-TR" sz="40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Acral</a:t>
            </a:r>
            <a:r>
              <a:rPr lang="tr-TR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lentiginöz</a:t>
            </a:r>
            <a:r>
              <a:rPr lang="tr-TR" sz="40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40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b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8C5E8302-05CF-30C7-1490-641971726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752619"/>
              </p:ext>
            </p:extLst>
          </p:nvPr>
        </p:nvGraphicFramePr>
        <p:xfrm>
          <a:off x="1069848" y="1828483"/>
          <a:ext cx="9634011" cy="4397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77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CF5F05-557C-36BC-D654-4C676F13C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6A11299-CAE2-5F9E-FA80-3FE791AEE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Akral lentijinöz melanom: olgu sunumu">
            <a:extLst>
              <a:ext uri="{FF2B5EF4-FFF2-40B4-BE49-F238E27FC236}">
                <a16:creationId xmlns:a16="http://schemas.microsoft.com/office/drawing/2014/main" id="{C6B1802B-684B-23B2-F4FD-19A70233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" y="0"/>
            <a:ext cx="12191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32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2F3752-735B-FFA7-DF9D-EB22C39A0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F1EF1A-E504-AF05-B73C-F4FAF5AC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Acral lentiginous melanoma: Appearances, Causes, and Treatment — DermNet">
            <a:extLst>
              <a:ext uri="{FF2B5EF4-FFF2-40B4-BE49-F238E27FC236}">
                <a16:creationId xmlns:a16="http://schemas.microsoft.com/office/drawing/2014/main" id="{5535F66D-6C09-9F00-7B12-31436EBC6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1"/>
            <a:ext cx="12192000" cy="684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31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CBEFC0-DCC2-E3D5-BF79-349C49A6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4D041D-8F07-B960-93C3-CA5E73BF6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Acral lentiginous melanoma: Appearances, Causes, and Treatment — DermNet">
            <a:extLst>
              <a:ext uri="{FF2B5EF4-FFF2-40B4-BE49-F238E27FC236}">
                <a16:creationId xmlns:a16="http://schemas.microsoft.com/office/drawing/2014/main" id="{FBB89D04-CBF4-0807-1BD0-6E25AD88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"/>
            <a:ext cx="12192000" cy="68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5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46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ikroskopische Ansicht von Zellen">
            <a:extLst>
              <a:ext uri="{FF2B5EF4-FFF2-40B4-BE49-F238E27FC236}">
                <a16:creationId xmlns:a16="http://schemas.microsoft.com/office/drawing/2014/main" id="{1E0D6263-3111-BE76-CF89-3E857874CE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17"/>
          <a:stretch/>
        </p:blipFill>
        <p:spPr>
          <a:xfrm>
            <a:off x="0" y="-7938"/>
            <a:ext cx="12192000" cy="6857989"/>
          </a:xfrm>
          <a:prstGeom prst="rect">
            <a:avLst/>
          </a:prstGeom>
        </p:spPr>
      </p:pic>
      <p:sp>
        <p:nvSpPr>
          <p:cNvPr id="56" name="Rectangle 48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839EF80A-372D-2C5B-FB35-8FF079572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0588" y="4816824"/>
            <a:ext cx="12462588" cy="2729554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FFFF"/>
                </a:solidFill>
              </a:rPr>
              <a:t>   </a:t>
            </a:r>
            <a:r>
              <a:rPr lang="tr-TR" sz="20000" b="1" dirty="0">
                <a:solidFill>
                  <a:schemeClr val="tx1"/>
                </a:solidFill>
              </a:rPr>
              <a:t>MELANOM</a:t>
            </a:r>
          </a:p>
        </p:txBody>
      </p:sp>
    </p:spTree>
    <p:extLst>
      <p:ext uri="{BB962C8B-B14F-4D97-AF65-F5344CB8AC3E}">
        <p14:creationId xmlns:p14="http://schemas.microsoft.com/office/powerpoint/2010/main" val="40765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F697F67-9026-A324-6948-0AB3B7EC8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1BD493-F587-75F9-0FF1-08E6EB1B5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Acral-lentiginous melanoma">
            <a:extLst>
              <a:ext uri="{FF2B5EF4-FFF2-40B4-BE49-F238E27FC236}">
                <a16:creationId xmlns:a16="http://schemas.microsoft.com/office/drawing/2014/main" id="{FFC47FF1-AC96-875F-09CE-00D843312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14" y="0"/>
            <a:ext cx="12257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D3174F10-9699-9BCE-198F-C866B2BF4F13}"/>
              </a:ext>
            </a:extLst>
          </p:cNvPr>
          <p:cNvSpPr txBox="1"/>
          <p:nvPr/>
        </p:nvSpPr>
        <p:spPr>
          <a:xfrm rot="18851705">
            <a:off x="3023116" y="1284666"/>
            <a:ext cx="304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Hutchinson</a:t>
            </a:r>
            <a: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bulgusu</a:t>
            </a:r>
            <a:endParaRPr lang="tr-TR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54CB1A3-DA53-E353-73BE-BD51B53DF829}"/>
              </a:ext>
            </a:extLst>
          </p:cNvPr>
          <p:cNvSpPr txBox="1"/>
          <p:nvPr/>
        </p:nvSpPr>
        <p:spPr>
          <a:xfrm rot="18006635">
            <a:off x="7109926" y="4170783"/>
            <a:ext cx="2735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0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Hutchinson</a:t>
            </a:r>
            <a: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bulgusu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14022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Başlıca Tipleri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4-) </a:t>
            </a:r>
            <a:r>
              <a:rPr lang="tr-TR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Dezmoplastik</a:t>
            </a:r>
            <a:r>
              <a:rPr lang="tr-TR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b="1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melanom</a:t>
            </a:r>
            <a:br>
              <a:rPr lang="en-US" dirty="0"/>
            </a:b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7ACC655E-3C26-B58D-1C3E-6AB191021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9414184"/>
              </p:ext>
            </p:extLst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6813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C6EE3A8-0A58-D47E-C1A3-32A3DC40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2F1E9BD-633A-F1F3-851C-AE4A2B880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Desmoplastic melanoma | DermNet">
            <a:extLst>
              <a:ext uri="{FF2B5EF4-FFF2-40B4-BE49-F238E27FC236}">
                <a16:creationId xmlns:a16="http://schemas.microsoft.com/office/drawing/2014/main" id="{5941E969-01E6-E9D9-33C6-0A102569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3"/>
            <a:ext cx="12192000" cy="686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062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57EBED-61F8-4089-68C2-BA6A04B8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CF0D98-B21F-3955-B79E-EF9A306E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Desmoplastic melanoma | DermNet">
            <a:extLst>
              <a:ext uri="{FF2B5EF4-FFF2-40B4-BE49-F238E27FC236}">
                <a16:creationId xmlns:a16="http://schemas.microsoft.com/office/drawing/2014/main" id="{5FD21712-237A-4A2D-E200-35B5C7467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"/>
            <a:ext cx="12192000" cy="68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86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7" name="Group 1536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536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6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7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8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9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0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1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2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2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2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2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2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5426" name="Rectangle 15425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Desmoplastic melanoma: a rare variant with challenging diagnosis - case  report - ScienceDirect">
            <a:extLst>
              <a:ext uri="{FF2B5EF4-FFF2-40B4-BE49-F238E27FC236}">
                <a16:creationId xmlns:a16="http://schemas.microsoft.com/office/drawing/2014/main" id="{59909259-73AF-2D60-A6C6-DB96C307EC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5" b="1361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28" name="Rectangle 15427">
            <a:extLst>
              <a:ext uri="{FF2B5EF4-FFF2-40B4-BE49-F238E27FC236}">
                <a16:creationId xmlns:a16="http://schemas.microsoft.com/office/drawing/2014/main" id="{933BD51B-53C3-4AA2-8BD3-AFDF9E98B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157941" y="-1157556"/>
            <a:ext cx="6858000" cy="9173882"/>
          </a:xfrm>
          <a:prstGeom prst="rect">
            <a:avLst/>
          </a:prstGeom>
          <a:gradFill>
            <a:gsLst>
              <a:gs pos="71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C2D00FA-39DB-A35F-9DE3-2C0DB633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696" y="1371600"/>
            <a:ext cx="7753235" cy="394862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400">
              <a:solidFill>
                <a:srgbClr val="FFFFFF"/>
              </a:solidFill>
            </a:endParaRPr>
          </a:p>
        </p:txBody>
      </p:sp>
      <p:grpSp>
        <p:nvGrpSpPr>
          <p:cNvPr id="15430" name="Group 15429">
            <a:extLst>
              <a:ext uri="{FF2B5EF4-FFF2-40B4-BE49-F238E27FC236}">
                <a16:creationId xmlns:a16="http://schemas.microsoft.com/office/drawing/2014/main" id="{C94FD3EC-1310-4AD0-9781-ECB252862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rgbClr val="FFFFFF"/>
          </a:solidFill>
        </p:grpSpPr>
        <p:sp>
          <p:nvSpPr>
            <p:cNvPr id="15431" name="Freeform 10">
              <a:extLst>
                <a:ext uri="{FF2B5EF4-FFF2-40B4-BE49-F238E27FC236}">
                  <a16:creationId xmlns:a16="http://schemas.microsoft.com/office/drawing/2014/main" id="{672A918A-85C5-4B31-8998-25857DAB5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2" name="Freeform 15">
              <a:extLst>
                <a:ext uri="{FF2B5EF4-FFF2-40B4-BE49-F238E27FC236}">
                  <a16:creationId xmlns:a16="http://schemas.microsoft.com/office/drawing/2014/main" id="{E0815E64-1D86-4D7E-8CE3-57F2E67B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3" name="Freeform 18">
              <a:extLst>
                <a:ext uri="{FF2B5EF4-FFF2-40B4-BE49-F238E27FC236}">
                  <a16:creationId xmlns:a16="http://schemas.microsoft.com/office/drawing/2014/main" id="{497B2EDF-E079-4AC9-8201-79F55E655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4" name="Freeform 22">
              <a:extLst>
                <a:ext uri="{FF2B5EF4-FFF2-40B4-BE49-F238E27FC236}">
                  <a16:creationId xmlns:a16="http://schemas.microsoft.com/office/drawing/2014/main" id="{23833C89-2511-479D-BC7D-43F4661DC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5" name="Freeform 8">
              <a:extLst>
                <a:ext uri="{FF2B5EF4-FFF2-40B4-BE49-F238E27FC236}">
                  <a16:creationId xmlns:a16="http://schemas.microsoft.com/office/drawing/2014/main" id="{134D3974-8C13-4CDE-B973-7120BB807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6" name="Freeform 19">
              <a:extLst>
                <a:ext uri="{FF2B5EF4-FFF2-40B4-BE49-F238E27FC236}">
                  <a16:creationId xmlns:a16="http://schemas.microsoft.com/office/drawing/2014/main" id="{5BF1FC02-08FF-4338-9BB7-15FA81B92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7" name="Freeform 20">
              <a:extLst>
                <a:ext uri="{FF2B5EF4-FFF2-40B4-BE49-F238E27FC236}">
                  <a16:creationId xmlns:a16="http://schemas.microsoft.com/office/drawing/2014/main" id="{F56F9F25-5C9C-4CA3-A914-FC497872E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8" name="Freeform 23">
              <a:extLst>
                <a:ext uri="{FF2B5EF4-FFF2-40B4-BE49-F238E27FC236}">
                  <a16:creationId xmlns:a16="http://schemas.microsoft.com/office/drawing/2014/main" id="{E656ABC3-F068-4B85-8661-0EC5E9C89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39" name="Freeform 26">
              <a:extLst>
                <a:ext uri="{FF2B5EF4-FFF2-40B4-BE49-F238E27FC236}">
                  <a16:creationId xmlns:a16="http://schemas.microsoft.com/office/drawing/2014/main" id="{535711AB-6053-4A1F-B963-9A991231C4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0" name="Freeform 27">
              <a:extLst>
                <a:ext uri="{FF2B5EF4-FFF2-40B4-BE49-F238E27FC236}">
                  <a16:creationId xmlns:a16="http://schemas.microsoft.com/office/drawing/2014/main" id="{99484A9E-C9E7-48E3-835C-CA00039A9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1" name="Freeform 28">
              <a:extLst>
                <a:ext uri="{FF2B5EF4-FFF2-40B4-BE49-F238E27FC236}">
                  <a16:creationId xmlns:a16="http://schemas.microsoft.com/office/drawing/2014/main" id="{30E00243-C6C1-4AFB-9954-AC9C0837A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2" name="Freeform 30">
              <a:extLst>
                <a:ext uri="{FF2B5EF4-FFF2-40B4-BE49-F238E27FC236}">
                  <a16:creationId xmlns:a16="http://schemas.microsoft.com/office/drawing/2014/main" id="{47B00545-0508-41CF-9169-37CB97E08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3" name="Freeform 43">
              <a:extLst>
                <a:ext uri="{FF2B5EF4-FFF2-40B4-BE49-F238E27FC236}">
                  <a16:creationId xmlns:a16="http://schemas.microsoft.com/office/drawing/2014/main" id="{884EDA62-CEFA-447C-A731-3A1FC949F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4" name="Freeform 51">
              <a:extLst>
                <a:ext uri="{FF2B5EF4-FFF2-40B4-BE49-F238E27FC236}">
                  <a16:creationId xmlns:a16="http://schemas.microsoft.com/office/drawing/2014/main" id="{3C095E3E-AA61-45A1-B7D8-48F0E675A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5" name="Freeform 52">
              <a:extLst>
                <a:ext uri="{FF2B5EF4-FFF2-40B4-BE49-F238E27FC236}">
                  <a16:creationId xmlns:a16="http://schemas.microsoft.com/office/drawing/2014/main" id="{E942C193-F3C5-4954-AD2C-EC2CD1AE7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6" name="Freeform 53">
              <a:extLst>
                <a:ext uri="{FF2B5EF4-FFF2-40B4-BE49-F238E27FC236}">
                  <a16:creationId xmlns:a16="http://schemas.microsoft.com/office/drawing/2014/main" id="{BDABF981-DD5E-4501-8BDA-03AA48E3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7" name="Freeform 54">
              <a:extLst>
                <a:ext uri="{FF2B5EF4-FFF2-40B4-BE49-F238E27FC236}">
                  <a16:creationId xmlns:a16="http://schemas.microsoft.com/office/drawing/2014/main" id="{F9D003FB-F58B-4C20-87E7-6FB1422CC2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8" name="Freeform 55">
              <a:extLst>
                <a:ext uri="{FF2B5EF4-FFF2-40B4-BE49-F238E27FC236}">
                  <a16:creationId xmlns:a16="http://schemas.microsoft.com/office/drawing/2014/main" id="{D41B2545-F038-4CE0-B931-285F086D9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49" name="Freeform 56">
              <a:extLst>
                <a:ext uri="{FF2B5EF4-FFF2-40B4-BE49-F238E27FC236}">
                  <a16:creationId xmlns:a16="http://schemas.microsoft.com/office/drawing/2014/main" id="{9B64122A-3C88-4240-8766-D84EF1F12B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0" name="Freeform 57">
              <a:extLst>
                <a:ext uri="{FF2B5EF4-FFF2-40B4-BE49-F238E27FC236}">
                  <a16:creationId xmlns:a16="http://schemas.microsoft.com/office/drawing/2014/main" id="{CE208694-203A-403C-AE2F-D2E289405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1" name="Freeform 59">
              <a:extLst>
                <a:ext uri="{FF2B5EF4-FFF2-40B4-BE49-F238E27FC236}">
                  <a16:creationId xmlns:a16="http://schemas.microsoft.com/office/drawing/2014/main" id="{212458A7-EAC6-4F24-80BD-77B41054B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2" name="Freeform 60">
              <a:extLst>
                <a:ext uri="{FF2B5EF4-FFF2-40B4-BE49-F238E27FC236}">
                  <a16:creationId xmlns:a16="http://schemas.microsoft.com/office/drawing/2014/main" id="{229A706A-FB43-4854-B0B0-7F0994577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3" name="Freeform 61">
              <a:extLst>
                <a:ext uri="{FF2B5EF4-FFF2-40B4-BE49-F238E27FC236}">
                  <a16:creationId xmlns:a16="http://schemas.microsoft.com/office/drawing/2014/main" id="{476F59BD-B421-4186-BBD7-39A00744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4" name="Freeform 5">
              <a:extLst>
                <a:ext uri="{FF2B5EF4-FFF2-40B4-BE49-F238E27FC236}">
                  <a16:creationId xmlns:a16="http://schemas.microsoft.com/office/drawing/2014/main" id="{D27B3750-2ECF-4CC9-B08C-9E5F55063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5" name="Freeform 6">
              <a:extLst>
                <a:ext uri="{FF2B5EF4-FFF2-40B4-BE49-F238E27FC236}">
                  <a16:creationId xmlns:a16="http://schemas.microsoft.com/office/drawing/2014/main" id="{096E7AD1-BF5B-4298-9E32-A47CB010F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6" name="Freeform 7">
              <a:extLst>
                <a:ext uri="{FF2B5EF4-FFF2-40B4-BE49-F238E27FC236}">
                  <a16:creationId xmlns:a16="http://schemas.microsoft.com/office/drawing/2014/main" id="{5C2E7B82-DC9D-43AD-BA1E-3759FE4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7" name="Freeform 8">
              <a:extLst>
                <a:ext uri="{FF2B5EF4-FFF2-40B4-BE49-F238E27FC236}">
                  <a16:creationId xmlns:a16="http://schemas.microsoft.com/office/drawing/2014/main" id="{BCDC8C86-4A99-41A4-9DC0-08145CE035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8" name="Freeform 9">
              <a:extLst>
                <a:ext uri="{FF2B5EF4-FFF2-40B4-BE49-F238E27FC236}">
                  <a16:creationId xmlns:a16="http://schemas.microsoft.com/office/drawing/2014/main" id="{C8785DE7-3737-4E27-BE2F-0DBFD301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59" name="Freeform 11">
              <a:extLst>
                <a:ext uri="{FF2B5EF4-FFF2-40B4-BE49-F238E27FC236}">
                  <a16:creationId xmlns:a16="http://schemas.microsoft.com/office/drawing/2014/main" id="{C28B40AF-5DD3-4A7F-91AB-F49D46E2EA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0" name="Freeform 12">
              <a:extLst>
                <a:ext uri="{FF2B5EF4-FFF2-40B4-BE49-F238E27FC236}">
                  <a16:creationId xmlns:a16="http://schemas.microsoft.com/office/drawing/2014/main" id="{7411F1BC-34F9-470E-87B5-B3986C27F5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1" name="Freeform 13">
              <a:extLst>
                <a:ext uri="{FF2B5EF4-FFF2-40B4-BE49-F238E27FC236}">
                  <a16:creationId xmlns:a16="http://schemas.microsoft.com/office/drawing/2014/main" id="{6AC0F0C8-6D0F-4644-9C89-D6EF4771C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2" name="Freeform 14">
              <a:extLst>
                <a:ext uri="{FF2B5EF4-FFF2-40B4-BE49-F238E27FC236}">
                  <a16:creationId xmlns:a16="http://schemas.microsoft.com/office/drawing/2014/main" id="{01D69BD9-5C87-44C7-9112-9A4D5F08D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3" name="Freeform 16">
              <a:extLst>
                <a:ext uri="{FF2B5EF4-FFF2-40B4-BE49-F238E27FC236}">
                  <a16:creationId xmlns:a16="http://schemas.microsoft.com/office/drawing/2014/main" id="{67ECDACB-4E98-478E-959E-285DA9641C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4" name="Freeform 17">
              <a:extLst>
                <a:ext uri="{FF2B5EF4-FFF2-40B4-BE49-F238E27FC236}">
                  <a16:creationId xmlns:a16="http://schemas.microsoft.com/office/drawing/2014/main" id="{BAA10AA6-CC20-48EF-932E-6E1A686B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5" name="Freeform 21">
              <a:extLst>
                <a:ext uri="{FF2B5EF4-FFF2-40B4-BE49-F238E27FC236}">
                  <a16:creationId xmlns:a16="http://schemas.microsoft.com/office/drawing/2014/main" id="{1BE77E80-C10D-4958-BB7D-C901F9401B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6" name="Freeform 25">
              <a:extLst>
                <a:ext uri="{FF2B5EF4-FFF2-40B4-BE49-F238E27FC236}">
                  <a16:creationId xmlns:a16="http://schemas.microsoft.com/office/drawing/2014/main" id="{4202FCC8-1E30-478E-BD2D-2531BE2D9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7" name="Freeform 29">
              <a:extLst>
                <a:ext uri="{FF2B5EF4-FFF2-40B4-BE49-F238E27FC236}">
                  <a16:creationId xmlns:a16="http://schemas.microsoft.com/office/drawing/2014/main" id="{89277949-55D2-4CEB-BD97-066C2B1E37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8" name="Freeform 31">
              <a:extLst>
                <a:ext uri="{FF2B5EF4-FFF2-40B4-BE49-F238E27FC236}">
                  <a16:creationId xmlns:a16="http://schemas.microsoft.com/office/drawing/2014/main" id="{B8EF2C08-9DA7-46E2-ADC8-1A2D271D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69" name="Freeform 32">
              <a:extLst>
                <a:ext uri="{FF2B5EF4-FFF2-40B4-BE49-F238E27FC236}">
                  <a16:creationId xmlns:a16="http://schemas.microsoft.com/office/drawing/2014/main" id="{DD0041CF-27BC-41BA-AA0E-8D0BC8C51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0" name="Freeform 33">
              <a:extLst>
                <a:ext uri="{FF2B5EF4-FFF2-40B4-BE49-F238E27FC236}">
                  <a16:creationId xmlns:a16="http://schemas.microsoft.com/office/drawing/2014/main" id="{0A68EB76-B31F-4A68-A511-E9FA4DBAC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1" name="Freeform 34">
              <a:extLst>
                <a:ext uri="{FF2B5EF4-FFF2-40B4-BE49-F238E27FC236}">
                  <a16:creationId xmlns:a16="http://schemas.microsoft.com/office/drawing/2014/main" id="{810ECAA2-F5A4-4CCB-9E69-D7B7B340F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2" name="Freeform 35">
              <a:extLst>
                <a:ext uri="{FF2B5EF4-FFF2-40B4-BE49-F238E27FC236}">
                  <a16:creationId xmlns:a16="http://schemas.microsoft.com/office/drawing/2014/main" id="{BFB1BDBB-BEE0-4E9D-9DA1-1050B31A2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3" name="Freeform 36">
              <a:extLst>
                <a:ext uri="{FF2B5EF4-FFF2-40B4-BE49-F238E27FC236}">
                  <a16:creationId xmlns:a16="http://schemas.microsoft.com/office/drawing/2014/main" id="{93C7B171-B419-495C-8784-E5A33A26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4" name="Freeform 37">
              <a:extLst>
                <a:ext uri="{FF2B5EF4-FFF2-40B4-BE49-F238E27FC236}">
                  <a16:creationId xmlns:a16="http://schemas.microsoft.com/office/drawing/2014/main" id="{54ED346F-C89B-431F-929F-F6044859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5" name="Freeform 38">
              <a:extLst>
                <a:ext uri="{FF2B5EF4-FFF2-40B4-BE49-F238E27FC236}">
                  <a16:creationId xmlns:a16="http://schemas.microsoft.com/office/drawing/2014/main" id="{87138F5F-ADD8-43EA-8619-D8E063A48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6" name="Freeform 39">
              <a:extLst>
                <a:ext uri="{FF2B5EF4-FFF2-40B4-BE49-F238E27FC236}">
                  <a16:creationId xmlns:a16="http://schemas.microsoft.com/office/drawing/2014/main" id="{92558A0E-070A-473C-A191-5F1F842E2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7" name="Freeform 40">
              <a:extLst>
                <a:ext uri="{FF2B5EF4-FFF2-40B4-BE49-F238E27FC236}">
                  <a16:creationId xmlns:a16="http://schemas.microsoft.com/office/drawing/2014/main" id="{EC669C1C-F151-44FF-93F6-80E169BAE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8" name="Freeform 41">
              <a:extLst>
                <a:ext uri="{FF2B5EF4-FFF2-40B4-BE49-F238E27FC236}">
                  <a16:creationId xmlns:a16="http://schemas.microsoft.com/office/drawing/2014/main" id="{A7C8559F-5893-4FF6-A95F-5B6E188EF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79" name="Freeform 42">
              <a:extLst>
                <a:ext uri="{FF2B5EF4-FFF2-40B4-BE49-F238E27FC236}">
                  <a16:creationId xmlns:a16="http://schemas.microsoft.com/office/drawing/2014/main" id="{896641C3-B861-454E-A910-4A555C0EB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0" name="Freeform 44">
              <a:extLst>
                <a:ext uri="{FF2B5EF4-FFF2-40B4-BE49-F238E27FC236}">
                  <a16:creationId xmlns:a16="http://schemas.microsoft.com/office/drawing/2014/main" id="{19F6709B-959B-414E-808B-32E9765C5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1" name="Freeform 45">
              <a:extLst>
                <a:ext uri="{FF2B5EF4-FFF2-40B4-BE49-F238E27FC236}">
                  <a16:creationId xmlns:a16="http://schemas.microsoft.com/office/drawing/2014/main" id="{CA9F93DC-C844-4B5E-AFC8-B2D0F1B5A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2" name="Freeform 46">
              <a:extLst>
                <a:ext uri="{FF2B5EF4-FFF2-40B4-BE49-F238E27FC236}">
                  <a16:creationId xmlns:a16="http://schemas.microsoft.com/office/drawing/2014/main" id="{6126A395-7043-45D5-9BC7-F3920A874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3" name="Freeform 47">
              <a:extLst>
                <a:ext uri="{FF2B5EF4-FFF2-40B4-BE49-F238E27FC236}">
                  <a16:creationId xmlns:a16="http://schemas.microsoft.com/office/drawing/2014/main" id="{B31760B7-7420-4FE1-A1D9-9252F344F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4" name="Freeform 48">
              <a:extLst>
                <a:ext uri="{FF2B5EF4-FFF2-40B4-BE49-F238E27FC236}">
                  <a16:creationId xmlns:a16="http://schemas.microsoft.com/office/drawing/2014/main" id="{ECCD080B-6241-42FB-BB45-9BAB64542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5" name="Freeform 49">
              <a:extLst>
                <a:ext uri="{FF2B5EF4-FFF2-40B4-BE49-F238E27FC236}">
                  <a16:creationId xmlns:a16="http://schemas.microsoft.com/office/drawing/2014/main" id="{7130F0B8-37E5-4D73-B6D0-07AEF6793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6" name="Freeform 8">
              <a:extLst>
                <a:ext uri="{FF2B5EF4-FFF2-40B4-BE49-F238E27FC236}">
                  <a16:creationId xmlns:a16="http://schemas.microsoft.com/office/drawing/2014/main" id="{2283A536-3B42-4705-8BD6-F059FCED1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87" name="Freeform 106">
              <a:extLst>
                <a:ext uri="{FF2B5EF4-FFF2-40B4-BE49-F238E27FC236}">
                  <a16:creationId xmlns:a16="http://schemas.microsoft.com/office/drawing/2014/main" id="{F0B7EC11-47EC-4CDE-BC72-A3777D6B7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265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31BD88-BA17-633A-5BFA-59D382BF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42129CF-44BB-F782-F584-4CEE4FDC4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6386" name="Picture 2" descr="Desmoplastic melanoma images | DermNet">
            <a:extLst>
              <a:ext uri="{FF2B5EF4-FFF2-40B4-BE49-F238E27FC236}">
                <a16:creationId xmlns:a16="http://schemas.microsoft.com/office/drawing/2014/main" id="{8AFC7FC8-A94D-09FD-FC96-F8E612D87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0"/>
            <a:ext cx="12192000" cy="68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203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roup 109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9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156" name="Rectangle 1155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8" name="Group 1157">
            <a:extLst>
              <a:ext uri="{FF2B5EF4-FFF2-40B4-BE49-F238E27FC236}">
                <a16:creationId xmlns:a16="http://schemas.microsoft.com/office/drawing/2014/main" id="{2CB9C70C-9B50-4D83-B8B9-1A0FFA2CB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52693" y="20697"/>
            <a:ext cx="1862695" cy="6816606"/>
            <a:chOff x="9952693" y="20697"/>
            <a:chExt cx="1862695" cy="6816606"/>
          </a:xfrm>
        </p:grpSpPr>
        <p:grpSp>
          <p:nvGrpSpPr>
            <p:cNvPr id="1159" name="Group 1158">
              <a:extLst>
                <a:ext uri="{FF2B5EF4-FFF2-40B4-BE49-F238E27FC236}">
                  <a16:creationId xmlns:a16="http://schemas.microsoft.com/office/drawing/2014/main" id="{6E1E57A5-A4F5-41D5-9E12-FA9144457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674062" y="20697"/>
              <a:ext cx="1141326" cy="6816606"/>
              <a:chOff x="5889776" y="13394"/>
              <a:chExt cx="1141326" cy="6816606"/>
            </a:xfrm>
          </p:grpSpPr>
          <p:sp>
            <p:nvSpPr>
              <p:cNvPr id="1247" name="Freeform 8">
                <a:extLst>
                  <a:ext uri="{FF2B5EF4-FFF2-40B4-BE49-F238E27FC236}">
                    <a16:creationId xmlns:a16="http://schemas.microsoft.com/office/drawing/2014/main" id="{ADBCFAC3-B2EB-4241-B9C9-AC317FCE7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8443" y="671857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8" name="Freeform 10">
                <a:extLst>
                  <a:ext uri="{FF2B5EF4-FFF2-40B4-BE49-F238E27FC236}">
                    <a16:creationId xmlns:a16="http://schemas.microsoft.com/office/drawing/2014/main" id="{86F38B84-C3BC-48A8-9EEF-3077223C4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5468" y="152241"/>
                <a:ext cx="138242" cy="88130"/>
              </a:xfrm>
              <a:custGeom>
                <a:avLst/>
                <a:gdLst>
                  <a:gd name="T0" fmla="*/ 22 w 42"/>
                  <a:gd name="T1" fmla="*/ 0 h 29"/>
                  <a:gd name="T2" fmla="*/ 14 w 42"/>
                  <a:gd name="T3" fmla="*/ 25 h 29"/>
                  <a:gd name="T4" fmla="*/ 22 w 42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9">
                    <a:moveTo>
                      <a:pt x="22" y="0"/>
                    </a:moveTo>
                    <a:cubicBezTo>
                      <a:pt x="42" y="7"/>
                      <a:pt x="28" y="29"/>
                      <a:pt x="14" y="25"/>
                    </a:cubicBezTo>
                    <a:cubicBezTo>
                      <a:pt x="0" y="18"/>
                      <a:pt x="8" y="1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9" name="Freeform 15">
                <a:extLst>
                  <a:ext uri="{FF2B5EF4-FFF2-40B4-BE49-F238E27FC236}">
                    <a16:creationId xmlns:a16="http://schemas.microsoft.com/office/drawing/2014/main" id="{E288352D-6F27-4727-9241-658737B623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9398" y="666438"/>
                <a:ext cx="121406" cy="72626"/>
              </a:xfrm>
              <a:custGeom>
                <a:avLst/>
                <a:gdLst>
                  <a:gd name="T0" fmla="*/ 16 w 37"/>
                  <a:gd name="T1" fmla="*/ 0 h 24"/>
                  <a:gd name="T2" fmla="*/ 11 w 37"/>
                  <a:gd name="T3" fmla="*/ 24 h 24"/>
                  <a:gd name="T4" fmla="*/ 16 w 37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4">
                    <a:moveTo>
                      <a:pt x="16" y="0"/>
                    </a:moveTo>
                    <a:cubicBezTo>
                      <a:pt x="37" y="6"/>
                      <a:pt x="30" y="20"/>
                      <a:pt x="11" y="24"/>
                    </a:cubicBezTo>
                    <a:cubicBezTo>
                      <a:pt x="0" y="17"/>
                      <a:pt x="5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0" name="Freeform 18">
                <a:extLst>
                  <a:ext uri="{FF2B5EF4-FFF2-40B4-BE49-F238E27FC236}">
                    <a16:creationId xmlns:a16="http://schemas.microsoft.com/office/drawing/2014/main" id="{6AC265CB-8E11-45EF-8A58-9FCB96E0D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2812" y="409695"/>
                <a:ext cx="138242" cy="78339"/>
              </a:xfrm>
              <a:custGeom>
                <a:avLst/>
                <a:gdLst>
                  <a:gd name="T0" fmla="*/ 6 w 42"/>
                  <a:gd name="T1" fmla="*/ 6 h 26"/>
                  <a:gd name="T2" fmla="*/ 21 w 42"/>
                  <a:gd name="T3" fmla="*/ 26 h 26"/>
                  <a:gd name="T4" fmla="*/ 6 w 42"/>
                  <a:gd name="T5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6">
                    <a:moveTo>
                      <a:pt x="6" y="6"/>
                    </a:moveTo>
                    <a:cubicBezTo>
                      <a:pt x="25" y="0"/>
                      <a:pt x="42" y="17"/>
                      <a:pt x="21" y="26"/>
                    </a:cubicBezTo>
                    <a:cubicBezTo>
                      <a:pt x="9" y="26"/>
                      <a:pt x="0" y="16"/>
                      <a:pt x="6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1" name="Freeform 19">
                <a:extLst>
                  <a:ext uri="{FF2B5EF4-FFF2-40B4-BE49-F238E27FC236}">
                    <a16:creationId xmlns:a16="http://schemas.microsoft.com/office/drawing/2014/main" id="{DABD6D60-E6DC-4EFB-B755-7954BBAB8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12730" y="2096571"/>
                <a:ext cx="124951" cy="69362"/>
              </a:xfrm>
              <a:custGeom>
                <a:avLst/>
                <a:gdLst>
                  <a:gd name="T0" fmla="*/ 16 w 38"/>
                  <a:gd name="T1" fmla="*/ 0 h 23"/>
                  <a:gd name="T2" fmla="*/ 10 w 38"/>
                  <a:gd name="T3" fmla="*/ 23 h 23"/>
                  <a:gd name="T4" fmla="*/ 1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16" y="0"/>
                    </a:moveTo>
                    <a:cubicBezTo>
                      <a:pt x="38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2" name="Freeform 20">
                <a:extLst>
                  <a:ext uri="{FF2B5EF4-FFF2-40B4-BE49-F238E27FC236}">
                    <a16:creationId xmlns:a16="http://schemas.microsoft.com/office/drawing/2014/main" id="{CF6F209B-B481-49BF-87A6-6201C22D8D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97493" y="2294129"/>
                <a:ext cx="128495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3" name="Freeform 22">
                <a:extLst>
                  <a:ext uri="{FF2B5EF4-FFF2-40B4-BE49-F238E27FC236}">
                    <a16:creationId xmlns:a16="http://schemas.microsoft.com/office/drawing/2014/main" id="{F1FA7743-5F0C-45CC-8886-3340214982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6832" y="1123972"/>
                <a:ext cx="150648" cy="99554"/>
              </a:xfrm>
              <a:custGeom>
                <a:avLst/>
                <a:gdLst>
                  <a:gd name="T0" fmla="*/ 26 w 46"/>
                  <a:gd name="T1" fmla="*/ 0 h 33"/>
                  <a:gd name="T2" fmla="*/ 38 w 46"/>
                  <a:gd name="T3" fmla="*/ 22 h 33"/>
                  <a:gd name="T4" fmla="*/ 26 w 46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33">
                    <a:moveTo>
                      <a:pt x="26" y="0"/>
                    </a:moveTo>
                    <a:cubicBezTo>
                      <a:pt x="29" y="0"/>
                      <a:pt x="46" y="16"/>
                      <a:pt x="38" y="22"/>
                    </a:cubicBezTo>
                    <a:cubicBezTo>
                      <a:pt x="16" y="33"/>
                      <a:pt x="0" y="5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4" name="Freeform 23">
                <a:extLst>
                  <a:ext uri="{FF2B5EF4-FFF2-40B4-BE49-F238E27FC236}">
                    <a16:creationId xmlns:a16="http://schemas.microsoft.com/office/drawing/2014/main" id="{916D9D0F-5354-4875-9938-6387BFAEA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0519" y="911406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8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10"/>
                      <a:pt x="28" y="27"/>
                      <a:pt x="8" y="20"/>
                    </a:cubicBezTo>
                    <a:cubicBezTo>
                      <a:pt x="0" y="8"/>
                      <a:pt x="7" y="2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5" name="Freeform 26">
                <a:extLst>
                  <a:ext uri="{FF2B5EF4-FFF2-40B4-BE49-F238E27FC236}">
                    <a16:creationId xmlns:a16="http://schemas.microsoft.com/office/drawing/2014/main" id="{0E294183-C628-4365-B907-E607D3DB12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67743" y="1395113"/>
                <a:ext cx="127608" cy="78339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5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2"/>
                      <a:pt x="36" y="26"/>
                      <a:pt x="20" y="25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6" name="Freeform 27">
                <a:extLst>
                  <a:ext uri="{FF2B5EF4-FFF2-40B4-BE49-F238E27FC236}">
                    <a16:creationId xmlns:a16="http://schemas.microsoft.com/office/drawing/2014/main" id="{86EA8FAD-5BF8-4312-84E8-774BCEBB41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8219" y="1832215"/>
                <a:ext cx="131153" cy="93843"/>
              </a:xfrm>
              <a:custGeom>
                <a:avLst/>
                <a:gdLst>
                  <a:gd name="T0" fmla="*/ 22 w 40"/>
                  <a:gd name="T1" fmla="*/ 0 h 31"/>
                  <a:gd name="T2" fmla="*/ 16 w 40"/>
                  <a:gd name="T3" fmla="*/ 25 h 31"/>
                  <a:gd name="T4" fmla="*/ 22 w 40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1">
                    <a:moveTo>
                      <a:pt x="22" y="0"/>
                    </a:moveTo>
                    <a:cubicBezTo>
                      <a:pt x="39" y="3"/>
                      <a:pt x="40" y="31"/>
                      <a:pt x="16" y="25"/>
                    </a:cubicBezTo>
                    <a:cubicBezTo>
                      <a:pt x="0" y="7"/>
                      <a:pt x="13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7" name="Freeform 28">
                <a:extLst>
                  <a:ext uri="{FF2B5EF4-FFF2-40B4-BE49-F238E27FC236}">
                    <a16:creationId xmlns:a16="http://schemas.microsoft.com/office/drawing/2014/main" id="{3464AF92-0BBD-433C-B88A-B18E00B14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5303" y="1609623"/>
                <a:ext cx="127608" cy="69362"/>
              </a:xfrm>
              <a:custGeom>
                <a:avLst/>
                <a:gdLst>
                  <a:gd name="T0" fmla="*/ 16 w 39"/>
                  <a:gd name="T1" fmla="*/ 0 h 23"/>
                  <a:gd name="T2" fmla="*/ 11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7"/>
                      <a:pt x="31" y="17"/>
                      <a:pt x="11" y="23"/>
                    </a:cubicBezTo>
                    <a:cubicBezTo>
                      <a:pt x="0" y="16"/>
                      <a:pt x="4" y="2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8" name="Freeform 30">
                <a:extLst>
                  <a:ext uri="{FF2B5EF4-FFF2-40B4-BE49-F238E27FC236}">
                    <a16:creationId xmlns:a16="http://schemas.microsoft.com/office/drawing/2014/main" id="{F4CE669E-8A98-4951-BC23-D1A03B0181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920553" y="1152725"/>
                <a:ext cx="9748" cy="571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2 h 2"/>
                  <a:gd name="T4" fmla="*/ 1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3" y="2"/>
                      <a:pt x="2" y="2"/>
                    </a:cubicBezTo>
                    <a:cubicBezTo>
                      <a:pt x="1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" name="Freeform 43">
                <a:extLst>
                  <a:ext uri="{FF2B5EF4-FFF2-40B4-BE49-F238E27FC236}">
                    <a16:creationId xmlns:a16="http://schemas.microsoft.com/office/drawing/2014/main" id="{5BB7130C-3DF5-4615-BD83-A75F700915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34545" y="860614"/>
                <a:ext cx="143559" cy="75075"/>
              </a:xfrm>
              <a:custGeom>
                <a:avLst/>
                <a:gdLst>
                  <a:gd name="T0" fmla="*/ 28 w 44"/>
                  <a:gd name="T1" fmla="*/ 0 h 25"/>
                  <a:gd name="T2" fmla="*/ 25 w 44"/>
                  <a:gd name="T3" fmla="*/ 25 h 25"/>
                  <a:gd name="T4" fmla="*/ 28 w 44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5">
                    <a:moveTo>
                      <a:pt x="28" y="0"/>
                    </a:moveTo>
                    <a:cubicBezTo>
                      <a:pt x="44" y="2"/>
                      <a:pt x="38" y="22"/>
                      <a:pt x="25" y="25"/>
                    </a:cubicBezTo>
                    <a:cubicBezTo>
                      <a:pt x="0" y="25"/>
                      <a:pt x="9" y="5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0" name="Freeform 51">
                <a:extLst>
                  <a:ext uri="{FF2B5EF4-FFF2-40B4-BE49-F238E27FC236}">
                    <a16:creationId xmlns:a16="http://schemas.microsoft.com/office/drawing/2014/main" id="{EACB7AF9-EA00-4414-8437-3FDDB2E082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7514" y="1015030"/>
                <a:ext cx="115202" cy="90579"/>
              </a:xfrm>
              <a:custGeom>
                <a:avLst/>
                <a:gdLst>
                  <a:gd name="T0" fmla="*/ 19 w 35"/>
                  <a:gd name="T1" fmla="*/ 0 h 30"/>
                  <a:gd name="T2" fmla="*/ 33 w 35"/>
                  <a:gd name="T3" fmla="*/ 15 h 30"/>
                  <a:gd name="T4" fmla="*/ 25 w 35"/>
                  <a:gd name="T5" fmla="*/ 19 h 30"/>
                  <a:gd name="T6" fmla="*/ 19 w 35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30">
                    <a:moveTo>
                      <a:pt x="19" y="0"/>
                    </a:moveTo>
                    <a:cubicBezTo>
                      <a:pt x="26" y="0"/>
                      <a:pt x="35" y="8"/>
                      <a:pt x="33" y="15"/>
                    </a:cubicBezTo>
                    <a:cubicBezTo>
                      <a:pt x="30" y="12"/>
                      <a:pt x="27" y="17"/>
                      <a:pt x="25" y="19"/>
                    </a:cubicBezTo>
                    <a:cubicBezTo>
                      <a:pt x="7" y="30"/>
                      <a:pt x="0" y="5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1" name="Freeform 52">
                <a:extLst>
                  <a:ext uri="{FF2B5EF4-FFF2-40B4-BE49-F238E27FC236}">
                    <a16:creationId xmlns:a16="http://schemas.microsoft.com/office/drawing/2014/main" id="{FC2519C3-3C5A-43C9-9ECF-D097278C18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604519" y="450599"/>
                <a:ext cx="118747" cy="81603"/>
              </a:xfrm>
              <a:custGeom>
                <a:avLst/>
                <a:gdLst>
                  <a:gd name="T0" fmla="*/ 21 w 36"/>
                  <a:gd name="T1" fmla="*/ 0 h 27"/>
                  <a:gd name="T2" fmla="*/ 22 w 36"/>
                  <a:gd name="T3" fmla="*/ 27 h 27"/>
                  <a:gd name="T4" fmla="*/ 21 w 36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21" y="0"/>
                    </a:moveTo>
                    <a:cubicBezTo>
                      <a:pt x="33" y="3"/>
                      <a:pt x="36" y="23"/>
                      <a:pt x="22" y="27"/>
                    </a:cubicBezTo>
                    <a:cubicBezTo>
                      <a:pt x="3" y="25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2" name="Freeform 53">
                <a:extLst>
                  <a:ext uri="{FF2B5EF4-FFF2-40B4-BE49-F238E27FC236}">
                    <a16:creationId xmlns:a16="http://schemas.microsoft.com/office/drawing/2014/main" id="{62D72422-4E61-4321-BD7E-B56CC4B1A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600" y="1253803"/>
                <a:ext cx="127608" cy="79154"/>
              </a:xfrm>
              <a:custGeom>
                <a:avLst/>
                <a:gdLst>
                  <a:gd name="T0" fmla="*/ 24 w 39"/>
                  <a:gd name="T1" fmla="*/ 0 h 26"/>
                  <a:gd name="T2" fmla="*/ 20 w 39"/>
                  <a:gd name="T3" fmla="*/ 26 h 26"/>
                  <a:gd name="T4" fmla="*/ 24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4" y="0"/>
                    </a:moveTo>
                    <a:cubicBezTo>
                      <a:pt x="39" y="3"/>
                      <a:pt x="36" y="26"/>
                      <a:pt x="20" y="26"/>
                    </a:cubicBezTo>
                    <a:cubicBezTo>
                      <a:pt x="0" y="18"/>
                      <a:pt x="3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3" name="Freeform 54">
                <a:extLst>
                  <a:ext uri="{FF2B5EF4-FFF2-40B4-BE49-F238E27FC236}">
                    <a16:creationId xmlns:a16="http://schemas.microsoft.com/office/drawing/2014/main" id="{05F207C0-A03D-4E9A-803E-D82A7BA7E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447" y="614227"/>
                <a:ext cx="134697" cy="105266"/>
              </a:xfrm>
              <a:custGeom>
                <a:avLst/>
                <a:gdLst>
                  <a:gd name="T0" fmla="*/ 28 w 41"/>
                  <a:gd name="T1" fmla="*/ 2 h 35"/>
                  <a:gd name="T2" fmla="*/ 40 w 41"/>
                  <a:gd name="T3" fmla="*/ 21 h 35"/>
                  <a:gd name="T4" fmla="*/ 28 w 41"/>
                  <a:gd name="T5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5">
                    <a:moveTo>
                      <a:pt x="28" y="2"/>
                    </a:moveTo>
                    <a:cubicBezTo>
                      <a:pt x="37" y="0"/>
                      <a:pt x="41" y="13"/>
                      <a:pt x="40" y="21"/>
                    </a:cubicBezTo>
                    <a:cubicBezTo>
                      <a:pt x="22" y="35"/>
                      <a:pt x="0" y="10"/>
                      <a:pt x="28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4" name="Freeform 55">
                <a:extLst>
                  <a:ext uri="{FF2B5EF4-FFF2-40B4-BE49-F238E27FC236}">
                    <a16:creationId xmlns:a16="http://schemas.microsoft.com/office/drawing/2014/main" id="{255DAFDD-E023-4FF2-A2A7-6F405C8FC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460" y="1463404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3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5" name="Freeform 56">
                <a:extLst>
                  <a:ext uri="{FF2B5EF4-FFF2-40B4-BE49-F238E27FC236}">
                    <a16:creationId xmlns:a16="http://schemas.microsoft.com/office/drawing/2014/main" id="{75169B61-B4D2-4C2A-BF18-EB0AC8DE6A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95156" y="2293440"/>
                <a:ext cx="128495" cy="72626"/>
              </a:xfrm>
              <a:custGeom>
                <a:avLst/>
                <a:gdLst>
                  <a:gd name="T0" fmla="*/ 21 w 39"/>
                  <a:gd name="T1" fmla="*/ 0 h 24"/>
                  <a:gd name="T2" fmla="*/ 22 w 39"/>
                  <a:gd name="T3" fmla="*/ 24 h 24"/>
                  <a:gd name="T4" fmla="*/ 21 w 39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4">
                    <a:moveTo>
                      <a:pt x="21" y="0"/>
                    </a:moveTo>
                    <a:cubicBezTo>
                      <a:pt x="37" y="0"/>
                      <a:pt x="39" y="23"/>
                      <a:pt x="22" y="24"/>
                    </a:cubicBezTo>
                    <a:cubicBezTo>
                      <a:pt x="7" y="22"/>
                      <a:pt x="0" y="5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6" name="Freeform 57">
                <a:extLst>
                  <a:ext uri="{FF2B5EF4-FFF2-40B4-BE49-F238E27FC236}">
                    <a16:creationId xmlns:a16="http://schemas.microsoft.com/office/drawing/2014/main" id="{32FBF9CB-F983-4A89-A0D9-37056BB65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1609" y="1673149"/>
                <a:ext cx="140901" cy="93843"/>
              </a:xfrm>
              <a:custGeom>
                <a:avLst/>
                <a:gdLst>
                  <a:gd name="T0" fmla="*/ 27 w 43"/>
                  <a:gd name="T1" fmla="*/ 3 h 31"/>
                  <a:gd name="T2" fmla="*/ 40 w 43"/>
                  <a:gd name="T3" fmla="*/ 23 h 31"/>
                  <a:gd name="T4" fmla="*/ 27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7" y="3"/>
                    </a:moveTo>
                    <a:cubicBezTo>
                      <a:pt x="35" y="0"/>
                      <a:pt x="43" y="17"/>
                      <a:pt x="40" y="23"/>
                    </a:cubicBezTo>
                    <a:cubicBezTo>
                      <a:pt x="21" y="31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7" name="Freeform 59">
                <a:extLst>
                  <a:ext uri="{FF2B5EF4-FFF2-40B4-BE49-F238E27FC236}">
                    <a16:creationId xmlns:a16="http://schemas.microsoft.com/office/drawing/2014/main" id="{F0884E69-5FA6-4C8C-A64C-DBB313AC2C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1059" y="255502"/>
                <a:ext cx="124063" cy="78339"/>
              </a:xfrm>
              <a:custGeom>
                <a:avLst/>
                <a:gdLst>
                  <a:gd name="T0" fmla="*/ 22 w 38"/>
                  <a:gd name="T1" fmla="*/ 0 h 26"/>
                  <a:gd name="T2" fmla="*/ 18 w 38"/>
                  <a:gd name="T3" fmla="*/ 26 h 26"/>
                  <a:gd name="T4" fmla="*/ 22 w 38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6">
                    <a:moveTo>
                      <a:pt x="22" y="0"/>
                    </a:moveTo>
                    <a:cubicBezTo>
                      <a:pt x="38" y="3"/>
                      <a:pt x="33" y="25"/>
                      <a:pt x="18" y="26"/>
                    </a:cubicBezTo>
                    <a:cubicBezTo>
                      <a:pt x="0" y="20"/>
                      <a:pt x="6" y="3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8" name="Freeform 60">
                <a:extLst>
                  <a:ext uri="{FF2B5EF4-FFF2-40B4-BE49-F238E27FC236}">
                    <a16:creationId xmlns:a16="http://schemas.microsoft.com/office/drawing/2014/main" id="{ED1FD4E2-312B-48A6-9F17-2D0BD4CFB3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6290" y="1902943"/>
                <a:ext cx="131153" cy="69362"/>
              </a:xfrm>
              <a:custGeom>
                <a:avLst/>
                <a:gdLst>
                  <a:gd name="T0" fmla="*/ 24 w 40"/>
                  <a:gd name="T1" fmla="*/ 0 h 23"/>
                  <a:gd name="T2" fmla="*/ 25 w 40"/>
                  <a:gd name="T3" fmla="*/ 23 h 23"/>
                  <a:gd name="T4" fmla="*/ 24 w 40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3">
                    <a:moveTo>
                      <a:pt x="24" y="0"/>
                    </a:moveTo>
                    <a:cubicBezTo>
                      <a:pt x="40" y="0"/>
                      <a:pt x="38" y="20"/>
                      <a:pt x="25" y="23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9" name="Freeform 61">
                <a:extLst>
                  <a:ext uri="{FF2B5EF4-FFF2-40B4-BE49-F238E27FC236}">
                    <a16:creationId xmlns:a16="http://schemas.microsoft.com/office/drawing/2014/main" id="{EA111918-CFCC-4C23-ADF2-ABCC68A7C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2587" y="2137303"/>
                <a:ext cx="137356" cy="99554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5"/>
                      <a:pt x="16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0" name="Freeform 78">
                <a:extLst>
                  <a:ext uri="{FF2B5EF4-FFF2-40B4-BE49-F238E27FC236}">
                    <a16:creationId xmlns:a16="http://schemas.microsoft.com/office/drawing/2014/main" id="{7E5CA7B2-3753-4B7D-A722-D95342BB8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1825" y="721042"/>
                <a:ext cx="147990" cy="75075"/>
              </a:xfrm>
              <a:custGeom>
                <a:avLst/>
                <a:gdLst>
                  <a:gd name="T0" fmla="*/ 22 w 45"/>
                  <a:gd name="T1" fmla="*/ 0 h 25"/>
                  <a:gd name="T2" fmla="*/ 28 w 45"/>
                  <a:gd name="T3" fmla="*/ 25 h 25"/>
                  <a:gd name="T4" fmla="*/ 22 w 45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5">
                    <a:moveTo>
                      <a:pt x="22" y="0"/>
                    </a:moveTo>
                    <a:cubicBezTo>
                      <a:pt x="32" y="1"/>
                      <a:pt x="45" y="21"/>
                      <a:pt x="28" y="25"/>
                    </a:cubicBezTo>
                    <a:cubicBezTo>
                      <a:pt x="9" y="23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1" name="Freeform 79">
                <a:extLst>
                  <a:ext uri="{FF2B5EF4-FFF2-40B4-BE49-F238E27FC236}">
                    <a16:creationId xmlns:a16="http://schemas.microsoft.com/office/drawing/2014/main" id="{CC9214A9-8EEB-41B0-83FB-80BEBD965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54197" y="952087"/>
                <a:ext cx="124063" cy="69362"/>
              </a:xfrm>
              <a:custGeom>
                <a:avLst/>
                <a:gdLst>
                  <a:gd name="T0" fmla="*/ 20 w 38"/>
                  <a:gd name="T1" fmla="*/ 0 h 23"/>
                  <a:gd name="T2" fmla="*/ 20 w 38"/>
                  <a:gd name="T3" fmla="*/ 22 h 23"/>
                  <a:gd name="T4" fmla="*/ 20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0" y="0"/>
                    </a:moveTo>
                    <a:cubicBezTo>
                      <a:pt x="37" y="3"/>
                      <a:pt x="38" y="23"/>
                      <a:pt x="20" y="22"/>
                    </a:cubicBezTo>
                    <a:cubicBezTo>
                      <a:pt x="8" y="18"/>
                      <a:pt x="0" y="5"/>
                      <a:pt x="2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2" name="Freeform 80">
                <a:extLst>
                  <a:ext uri="{FF2B5EF4-FFF2-40B4-BE49-F238E27FC236}">
                    <a16:creationId xmlns:a16="http://schemas.microsoft.com/office/drawing/2014/main" id="{33157A90-4AF1-4A40-8125-803407C02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48856" y="1189882"/>
                <a:ext cx="124951" cy="66098"/>
              </a:xfrm>
              <a:custGeom>
                <a:avLst/>
                <a:gdLst>
                  <a:gd name="T0" fmla="*/ 21 w 38"/>
                  <a:gd name="T1" fmla="*/ 0 h 22"/>
                  <a:gd name="T2" fmla="*/ 21 w 38"/>
                  <a:gd name="T3" fmla="*/ 22 h 22"/>
                  <a:gd name="T4" fmla="*/ 21 w 38"/>
                  <a:gd name="T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2">
                    <a:moveTo>
                      <a:pt x="21" y="0"/>
                    </a:moveTo>
                    <a:cubicBezTo>
                      <a:pt x="37" y="2"/>
                      <a:pt x="38" y="20"/>
                      <a:pt x="21" y="22"/>
                    </a:cubicBezTo>
                    <a:cubicBezTo>
                      <a:pt x="9" y="16"/>
                      <a:pt x="0" y="6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3" name="Freeform 81">
                <a:extLst>
                  <a:ext uri="{FF2B5EF4-FFF2-40B4-BE49-F238E27FC236}">
                    <a16:creationId xmlns:a16="http://schemas.microsoft.com/office/drawing/2014/main" id="{32D1FB24-5EA3-488F-913F-B3C1BB0367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1906" y="2202936"/>
                <a:ext cx="140901" cy="90579"/>
              </a:xfrm>
              <a:custGeom>
                <a:avLst/>
                <a:gdLst>
                  <a:gd name="T0" fmla="*/ 27 w 43"/>
                  <a:gd name="T1" fmla="*/ 3 h 30"/>
                  <a:gd name="T2" fmla="*/ 40 w 43"/>
                  <a:gd name="T3" fmla="*/ 22 h 30"/>
                  <a:gd name="T4" fmla="*/ 27 w 43"/>
                  <a:gd name="T5" fmla="*/ 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0">
                    <a:moveTo>
                      <a:pt x="27" y="3"/>
                    </a:moveTo>
                    <a:cubicBezTo>
                      <a:pt x="35" y="0"/>
                      <a:pt x="43" y="16"/>
                      <a:pt x="40" y="22"/>
                    </a:cubicBezTo>
                    <a:cubicBezTo>
                      <a:pt x="21" y="30"/>
                      <a:pt x="0" y="15"/>
                      <a:pt x="27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4" name="Freeform 82">
                <a:extLst>
                  <a:ext uri="{FF2B5EF4-FFF2-40B4-BE49-F238E27FC236}">
                    <a16:creationId xmlns:a16="http://schemas.microsoft.com/office/drawing/2014/main" id="{58FC3262-B888-4936-87A0-9A494483A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742" y="1980483"/>
                <a:ext cx="128495" cy="69362"/>
              </a:xfrm>
              <a:custGeom>
                <a:avLst/>
                <a:gdLst>
                  <a:gd name="T0" fmla="*/ 16 w 39"/>
                  <a:gd name="T1" fmla="*/ 0 h 23"/>
                  <a:gd name="T2" fmla="*/ 10 w 39"/>
                  <a:gd name="T3" fmla="*/ 23 h 23"/>
                  <a:gd name="T4" fmla="*/ 1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16" y="0"/>
                    </a:moveTo>
                    <a:cubicBezTo>
                      <a:pt x="39" y="8"/>
                      <a:pt x="31" y="18"/>
                      <a:pt x="10" y="23"/>
                    </a:cubicBezTo>
                    <a:cubicBezTo>
                      <a:pt x="0" y="16"/>
                      <a:pt x="4" y="3"/>
                      <a:pt x="1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5" name="Freeform 83">
                <a:extLst>
                  <a:ext uri="{FF2B5EF4-FFF2-40B4-BE49-F238E27FC236}">
                    <a16:creationId xmlns:a16="http://schemas.microsoft.com/office/drawing/2014/main" id="{127CA728-BAE0-47A3-B0CA-5EB4FD148E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2299" y="1665695"/>
                <a:ext cx="131153" cy="157493"/>
              </a:xfrm>
              <a:custGeom>
                <a:avLst/>
                <a:gdLst>
                  <a:gd name="T0" fmla="*/ 13 w 40"/>
                  <a:gd name="T1" fmla="*/ 7 h 52"/>
                  <a:gd name="T2" fmla="*/ 0 w 40"/>
                  <a:gd name="T3" fmla="*/ 24 h 52"/>
                  <a:gd name="T4" fmla="*/ 13 w 40"/>
                  <a:gd name="T5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52">
                    <a:moveTo>
                      <a:pt x="13" y="7"/>
                    </a:moveTo>
                    <a:cubicBezTo>
                      <a:pt x="40" y="12"/>
                      <a:pt x="18" y="52"/>
                      <a:pt x="0" y="24"/>
                    </a:cubicBezTo>
                    <a:cubicBezTo>
                      <a:pt x="2" y="0"/>
                      <a:pt x="6" y="17"/>
                      <a:pt x="13" y="7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6" name="Freeform 84">
                <a:extLst>
                  <a:ext uri="{FF2B5EF4-FFF2-40B4-BE49-F238E27FC236}">
                    <a16:creationId xmlns:a16="http://schemas.microsoft.com/office/drawing/2014/main" id="{0130CB83-550A-45A8-A9AB-0A9E134291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3315" y="516456"/>
                <a:ext cx="131153" cy="88130"/>
              </a:xfrm>
              <a:custGeom>
                <a:avLst/>
                <a:gdLst>
                  <a:gd name="T0" fmla="*/ 18 w 40"/>
                  <a:gd name="T1" fmla="*/ 1 h 29"/>
                  <a:gd name="T2" fmla="*/ 6 w 40"/>
                  <a:gd name="T3" fmla="*/ 20 h 29"/>
                  <a:gd name="T4" fmla="*/ 18 w 40"/>
                  <a:gd name="T5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18" y="1"/>
                    </a:moveTo>
                    <a:cubicBezTo>
                      <a:pt x="40" y="6"/>
                      <a:pt x="25" y="29"/>
                      <a:pt x="6" y="20"/>
                    </a:cubicBezTo>
                    <a:cubicBezTo>
                      <a:pt x="0" y="10"/>
                      <a:pt x="5" y="0"/>
                      <a:pt x="1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7" name="Freeform 86">
                <a:extLst>
                  <a:ext uri="{FF2B5EF4-FFF2-40B4-BE49-F238E27FC236}">
                    <a16:creationId xmlns:a16="http://schemas.microsoft.com/office/drawing/2014/main" id="{CAEE495A-5C27-457A-BD41-20611D5D02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3284" y="170447"/>
                <a:ext cx="131153" cy="112612"/>
              </a:xfrm>
              <a:custGeom>
                <a:avLst/>
                <a:gdLst>
                  <a:gd name="T0" fmla="*/ 22 w 40"/>
                  <a:gd name="T1" fmla="*/ 1 h 37"/>
                  <a:gd name="T2" fmla="*/ 15 w 40"/>
                  <a:gd name="T3" fmla="*/ 23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40" y="3"/>
                      <a:pt x="33" y="37"/>
                      <a:pt x="15" y="23"/>
                    </a:cubicBezTo>
                    <a:cubicBezTo>
                      <a:pt x="0" y="20"/>
                      <a:pt x="7" y="0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8" name="Freeform 89">
                <a:extLst>
                  <a:ext uri="{FF2B5EF4-FFF2-40B4-BE49-F238E27FC236}">
                    <a16:creationId xmlns:a16="http://schemas.microsoft.com/office/drawing/2014/main" id="{BB1F32F7-014F-45A8-844E-56C76D98A7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087" y="1453344"/>
                <a:ext cx="134697" cy="93027"/>
              </a:xfrm>
              <a:custGeom>
                <a:avLst/>
                <a:gdLst>
                  <a:gd name="T0" fmla="*/ 23 w 41"/>
                  <a:gd name="T1" fmla="*/ 0 h 31"/>
                  <a:gd name="T2" fmla="*/ 16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3"/>
                      <a:pt x="41" y="31"/>
                      <a:pt x="16" y="25"/>
                    </a:cubicBezTo>
                    <a:cubicBezTo>
                      <a:pt x="0" y="7"/>
                      <a:pt x="14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9" name="Freeform 90">
                <a:extLst>
                  <a:ext uri="{FF2B5EF4-FFF2-40B4-BE49-F238E27FC236}">
                    <a16:creationId xmlns:a16="http://schemas.microsoft.com/office/drawing/2014/main" id="{0CF27E5B-05B7-44DF-94AE-4365D50B88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65939" y="2076253"/>
                <a:ext cx="2659" cy="897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1" y="0"/>
                      <a:pt x="1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0" name="Freeform 105">
                <a:extLst>
                  <a:ext uri="{FF2B5EF4-FFF2-40B4-BE49-F238E27FC236}">
                    <a16:creationId xmlns:a16="http://schemas.microsoft.com/office/drawing/2014/main" id="{BEEE0FD8-81BE-4670-A0B1-FD1C191910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79346" y="1981944"/>
                <a:ext cx="140901" cy="93027"/>
              </a:xfrm>
              <a:custGeom>
                <a:avLst/>
                <a:gdLst>
                  <a:gd name="T0" fmla="*/ 26 w 43"/>
                  <a:gd name="T1" fmla="*/ 3 h 31"/>
                  <a:gd name="T2" fmla="*/ 39 w 43"/>
                  <a:gd name="T3" fmla="*/ 23 h 31"/>
                  <a:gd name="T4" fmla="*/ 26 w 43"/>
                  <a:gd name="T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1">
                    <a:moveTo>
                      <a:pt x="26" y="3"/>
                    </a:moveTo>
                    <a:cubicBezTo>
                      <a:pt x="34" y="0"/>
                      <a:pt x="43" y="17"/>
                      <a:pt x="39" y="23"/>
                    </a:cubicBezTo>
                    <a:cubicBezTo>
                      <a:pt x="20" y="31"/>
                      <a:pt x="0" y="15"/>
                      <a:pt x="26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1" name="Freeform 106">
                <a:extLst>
                  <a:ext uri="{FF2B5EF4-FFF2-40B4-BE49-F238E27FC236}">
                    <a16:creationId xmlns:a16="http://schemas.microsoft.com/office/drawing/2014/main" id="{9F9A6256-1F3C-46D5-8441-488BB1E8E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8983" y="589065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2" name="Freeform 107">
                <a:extLst>
                  <a:ext uri="{FF2B5EF4-FFF2-40B4-BE49-F238E27FC236}">
                    <a16:creationId xmlns:a16="http://schemas.microsoft.com/office/drawing/2014/main" id="{BD9DB765-92D3-4BCB-918F-60D8DCDD7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4748" y="2269014"/>
                <a:ext cx="154193" cy="81603"/>
              </a:xfrm>
              <a:custGeom>
                <a:avLst/>
                <a:gdLst>
                  <a:gd name="T0" fmla="*/ 31 w 47"/>
                  <a:gd name="T1" fmla="*/ 0 h 27"/>
                  <a:gd name="T2" fmla="*/ 17 w 47"/>
                  <a:gd name="T3" fmla="*/ 23 h 27"/>
                  <a:gd name="T4" fmla="*/ 31 w 47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7">
                    <a:moveTo>
                      <a:pt x="31" y="0"/>
                    </a:moveTo>
                    <a:cubicBezTo>
                      <a:pt x="47" y="10"/>
                      <a:pt x="32" y="27"/>
                      <a:pt x="17" y="23"/>
                    </a:cubicBezTo>
                    <a:cubicBezTo>
                      <a:pt x="0" y="14"/>
                      <a:pt x="18" y="0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3" name="Freeform 108">
                <a:extLst>
                  <a:ext uri="{FF2B5EF4-FFF2-40B4-BE49-F238E27FC236}">
                    <a16:creationId xmlns:a16="http://schemas.microsoft.com/office/drawing/2014/main" id="{8AFA6628-0664-424D-905E-6FAE9FCFAA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66654" y="1198910"/>
                <a:ext cx="121406" cy="90579"/>
              </a:xfrm>
              <a:custGeom>
                <a:avLst/>
                <a:gdLst>
                  <a:gd name="T0" fmla="*/ 26 w 37"/>
                  <a:gd name="T1" fmla="*/ 1 h 30"/>
                  <a:gd name="T2" fmla="*/ 35 w 37"/>
                  <a:gd name="T3" fmla="*/ 21 h 30"/>
                  <a:gd name="T4" fmla="*/ 26 w 37"/>
                  <a:gd name="T5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0">
                    <a:moveTo>
                      <a:pt x="26" y="1"/>
                    </a:moveTo>
                    <a:cubicBezTo>
                      <a:pt x="35" y="0"/>
                      <a:pt x="37" y="13"/>
                      <a:pt x="35" y="21"/>
                    </a:cubicBezTo>
                    <a:cubicBezTo>
                      <a:pt x="14" y="30"/>
                      <a:pt x="0" y="8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4" name="Freeform 109">
                <a:extLst>
                  <a:ext uri="{FF2B5EF4-FFF2-40B4-BE49-F238E27FC236}">
                    <a16:creationId xmlns:a16="http://schemas.microsoft.com/office/drawing/2014/main" id="{433F27B3-462C-45E8-A759-DE553E29A3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9851" y="1700235"/>
                <a:ext cx="154193" cy="84866"/>
              </a:xfrm>
              <a:custGeom>
                <a:avLst/>
                <a:gdLst>
                  <a:gd name="T0" fmla="*/ 26 w 47"/>
                  <a:gd name="T1" fmla="*/ 0 h 28"/>
                  <a:gd name="T2" fmla="*/ 10 w 47"/>
                  <a:gd name="T3" fmla="*/ 26 h 28"/>
                  <a:gd name="T4" fmla="*/ 26 w 47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28">
                    <a:moveTo>
                      <a:pt x="26" y="0"/>
                    </a:moveTo>
                    <a:cubicBezTo>
                      <a:pt x="47" y="13"/>
                      <a:pt x="28" y="28"/>
                      <a:pt x="10" y="26"/>
                    </a:cubicBezTo>
                    <a:cubicBezTo>
                      <a:pt x="0" y="13"/>
                      <a:pt x="15" y="4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5" name="Freeform 110">
                <a:extLst>
                  <a:ext uri="{FF2B5EF4-FFF2-40B4-BE49-F238E27FC236}">
                    <a16:creationId xmlns:a16="http://schemas.microsoft.com/office/drawing/2014/main" id="{7EC57FD0-F081-4D0F-B32F-E1963A8DE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7" y="341230"/>
                <a:ext cx="127608" cy="114243"/>
              </a:xfrm>
              <a:custGeom>
                <a:avLst/>
                <a:gdLst>
                  <a:gd name="T0" fmla="*/ 21 w 39"/>
                  <a:gd name="T1" fmla="*/ 1 h 38"/>
                  <a:gd name="T2" fmla="*/ 39 w 39"/>
                  <a:gd name="T3" fmla="*/ 18 h 38"/>
                  <a:gd name="T4" fmla="*/ 21 w 39"/>
                  <a:gd name="T5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8">
                    <a:moveTo>
                      <a:pt x="21" y="1"/>
                    </a:moveTo>
                    <a:cubicBezTo>
                      <a:pt x="35" y="0"/>
                      <a:pt x="38" y="8"/>
                      <a:pt x="39" y="18"/>
                    </a:cubicBezTo>
                    <a:cubicBezTo>
                      <a:pt x="25" y="38"/>
                      <a:pt x="0" y="13"/>
                      <a:pt x="2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6" name="Freeform 111">
                <a:extLst>
                  <a:ext uri="{FF2B5EF4-FFF2-40B4-BE49-F238E27FC236}">
                    <a16:creationId xmlns:a16="http://schemas.microsoft.com/office/drawing/2014/main" id="{B268BB25-E444-4C92-83A1-E4D6F070DB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7906" y="1428730"/>
                <a:ext cx="131153" cy="87315"/>
              </a:xfrm>
              <a:custGeom>
                <a:avLst/>
                <a:gdLst>
                  <a:gd name="T0" fmla="*/ 24 w 40"/>
                  <a:gd name="T1" fmla="*/ 0 h 29"/>
                  <a:gd name="T2" fmla="*/ 20 w 40"/>
                  <a:gd name="T3" fmla="*/ 25 h 29"/>
                  <a:gd name="T4" fmla="*/ 24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4" y="0"/>
                    </a:moveTo>
                    <a:cubicBezTo>
                      <a:pt x="40" y="1"/>
                      <a:pt x="35" y="29"/>
                      <a:pt x="20" y="25"/>
                    </a:cubicBezTo>
                    <a:cubicBezTo>
                      <a:pt x="0" y="19"/>
                      <a:pt x="5" y="2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7" name="Freeform 112">
                <a:extLst>
                  <a:ext uri="{FF2B5EF4-FFF2-40B4-BE49-F238E27FC236}">
                    <a16:creationId xmlns:a16="http://schemas.microsoft.com/office/drawing/2014/main" id="{9468C251-DE21-4B48-9BE9-25473D0F52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7409" y="910076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1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8" name="Freeform 5">
                <a:extLst>
                  <a:ext uri="{FF2B5EF4-FFF2-40B4-BE49-F238E27FC236}">
                    <a16:creationId xmlns:a16="http://schemas.microsoft.com/office/drawing/2014/main" id="{69374DCE-92DD-446F-9C06-4FD9C171A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3378" y="2765199"/>
                <a:ext cx="121406" cy="81603"/>
              </a:xfrm>
              <a:custGeom>
                <a:avLst/>
                <a:gdLst>
                  <a:gd name="T0" fmla="*/ 20 w 37"/>
                  <a:gd name="T1" fmla="*/ 1 h 27"/>
                  <a:gd name="T2" fmla="*/ 22 w 37"/>
                  <a:gd name="T3" fmla="*/ 27 h 27"/>
                  <a:gd name="T4" fmla="*/ 20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20" y="1"/>
                    </a:moveTo>
                    <a:cubicBezTo>
                      <a:pt x="31" y="1"/>
                      <a:pt x="37" y="24"/>
                      <a:pt x="22" y="27"/>
                    </a:cubicBezTo>
                    <a:cubicBezTo>
                      <a:pt x="2" y="27"/>
                      <a:pt x="0" y="0"/>
                      <a:pt x="20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9" name="Freeform 6">
                <a:extLst>
                  <a:ext uri="{FF2B5EF4-FFF2-40B4-BE49-F238E27FC236}">
                    <a16:creationId xmlns:a16="http://schemas.microsoft.com/office/drawing/2014/main" id="{258E2296-D453-46D9-818C-D207E49689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84905" y="5109356"/>
                <a:ext cx="124063" cy="87315"/>
              </a:xfrm>
              <a:custGeom>
                <a:avLst/>
                <a:gdLst>
                  <a:gd name="T0" fmla="*/ 12 w 38"/>
                  <a:gd name="T1" fmla="*/ 3 h 29"/>
                  <a:gd name="T2" fmla="*/ 15 w 38"/>
                  <a:gd name="T3" fmla="*/ 29 h 29"/>
                  <a:gd name="T4" fmla="*/ 12 w 38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9">
                    <a:moveTo>
                      <a:pt x="12" y="3"/>
                    </a:moveTo>
                    <a:cubicBezTo>
                      <a:pt x="34" y="0"/>
                      <a:pt x="38" y="26"/>
                      <a:pt x="15" y="29"/>
                    </a:cubicBezTo>
                    <a:cubicBezTo>
                      <a:pt x="4" y="23"/>
                      <a:pt x="0" y="9"/>
                      <a:pt x="12" y="3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0" name="Freeform 7">
                <a:extLst>
                  <a:ext uri="{FF2B5EF4-FFF2-40B4-BE49-F238E27FC236}">
                    <a16:creationId xmlns:a16="http://schemas.microsoft.com/office/drawing/2014/main" id="{48207F15-77EC-4A91-A365-6895A9C6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53335" y="2478886"/>
                <a:ext cx="138242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1" name="Freeform 8">
                <a:extLst>
                  <a:ext uri="{FF2B5EF4-FFF2-40B4-BE49-F238E27FC236}">
                    <a16:creationId xmlns:a16="http://schemas.microsoft.com/office/drawing/2014/main" id="{A96D38DB-9495-4DBE-BDB7-EB1595D381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1783" y="4810310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2" name="Freeform 9">
                <a:extLst>
                  <a:ext uri="{FF2B5EF4-FFF2-40B4-BE49-F238E27FC236}">
                    <a16:creationId xmlns:a16="http://schemas.microsoft.com/office/drawing/2014/main" id="{29B258E2-CEDB-45A9-B556-32AC71C4F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49921" y="4529838"/>
                <a:ext cx="121406" cy="88130"/>
              </a:xfrm>
              <a:custGeom>
                <a:avLst/>
                <a:gdLst>
                  <a:gd name="T0" fmla="*/ 18 w 37"/>
                  <a:gd name="T1" fmla="*/ 4 h 29"/>
                  <a:gd name="T2" fmla="*/ 22 w 37"/>
                  <a:gd name="T3" fmla="*/ 29 h 29"/>
                  <a:gd name="T4" fmla="*/ 18 w 37"/>
                  <a:gd name="T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9">
                    <a:moveTo>
                      <a:pt x="18" y="4"/>
                    </a:moveTo>
                    <a:cubicBezTo>
                      <a:pt x="35" y="0"/>
                      <a:pt x="37" y="28"/>
                      <a:pt x="22" y="29"/>
                    </a:cubicBezTo>
                    <a:cubicBezTo>
                      <a:pt x="7" y="28"/>
                      <a:pt x="0" y="14"/>
                      <a:pt x="18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3" name="Freeform 11">
                <a:extLst>
                  <a:ext uri="{FF2B5EF4-FFF2-40B4-BE49-F238E27FC236}">
                    <a16:creationId xmlns:a16="http://schemas.microsoft.com/office/drawing/2014/main" id="{2D586C45-5DFF-41ED-AEB9-8F3858E4EC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0282" y="4268606"/>
                <a:ext cx="143559" cy="102819"/>
              </a:xfrm>
              <a:custGeom>
                <a:avLst/>
                <a:gdLst>
                  <a:gd name="T0" fmla="*/ 31 w 44"/>
                  <a:gd name="T1" fmla="*/ 1 h 34"/>
                  <a:gd name="T2" fmla="*/ 42 w 44"/>
                  <a:gd name="T3" fmla="*/ 19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4" name="Freeform 12">
                <a:extLst>
                  <a:ext uri="{FF2B5EF4-FFF2-40B4-BE49-F238E27FC236}">
                    <a16:creationId xmlns:a16="http://schemas.microsoft.com/office/drawing/2014/main" id="{C9B4633B-7A14-4DFF-9B10-E15DE426C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2058" y="3766125"/>
                <a:ext cx="134697" cy="81603"/>
              </a:xfrm>
              <a:custGeom>
                <a:avLst/>
                <a:gdLst>
                  <a:gd name="T0" fmla="*/ 22 w 41"/>
                  <a:gd name="T1" fmla="*/ 0 h 27"/>
                  <a:gd name="T2" fmla="*/ 8 w 41"/>
                  <a:gd name="T3" fmla="*/ 20 h 27"/>
                  <a:gd name="T4" fmla="*/ 22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22" y="0"/>
                    </a:moveTo>
                    <a:cubicBezTo>
                      <a:pt x="41" y="12"/>
                      <a:pt x="24" y="27"/>
                      <a:pt x="8" y="20"/>
                    </a:cubicBezTo>
                    <a:cubicBezTo>
                      <a:pt x="0" y="7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5" name="Freeform 13">
                <a:extLst>
                  <a:ext uri="{FF2B5EF4-FFF2-40B4-BE49-F238E27FC236}">
                    <a16:creationId xmlns:a16="http://schemas.microsoft.com/office/drawing/2014/main" id="{587B182B-8E16-43A1-A782-893619FC2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26523" y="3170095"/>
                <a:ext cx="124951" cy="69362"/>
              </a:xfrm>
              <a:custGeom>
                <a:avLst/>
                <a:gdLst>
                  <a:gd name="T0" fmla="*/ 26 w 38"/>
                  <a:gd name="T1" fmla="*/ 0 h 23"/>
                  <a:gd name="T2" fmla="*/ 25 w 38"/>
                  <a:gd name="T3" fmla="*/ 23 h 23"/>
                  <a:gd name="T4" fmla="*/ 26 w 3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23">
                    <a:moveTo>
                      <a:pt x="26" y="0"/>
                    </a:moveTo>
                    <a:cubicBezTo>
                      <a:pt x="38" y="0"/>
                      <a:pt x="37" y="20"/>
                      <a:pt x="25" y="23"/>
                    </a:cubicBezTo>
                    <a:cubicBezTo>
                      <a:pt x="0" y="23"/>
                      <a:pt x="5" y="1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6" name="Freeform 14">
                <a:extLst>
                  <a:ext uri="{FF2B5EF4-FFF2-40B4-BE49-F238E27FC236}">
                    <a16:creationId xmlns:a16="http://schemas.microsoft.com/office/drawing/2014/main" id="{34A0BA23-5B00-44AE-AB93-135184C1A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17163" y="3410025"/>
                <a:ext cx="134697" cy="84866"/>
              </a:xfrm>
              <a:custGeom>
                <a:avLst/>
                <a:gdLst>
                  <a:gd name="T0" fmla="*/ 26 w 41"/>
                  <a:gd name="T1" fmla="*/ 1 h 28"/>
                  <a:gd name="T2" fmla="*/ 39 w 41"/>
                  <a:gd name="T3" fmla="*/ 20 h 28"/>
                  <a:gd name="T4" fmla="*/ 26 w 41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6" y="1"/>
                    </a:moveTo>
                    <a:cubicBezTo>
                      <a:pt x="34" y="0"/>
                      <a:pt x="41" y="12"/>
                      <a:pt x="39" y="20"/>
                    </a:cubicBezTo>
                    <a:cubicBezTo>
                      <a:pt x="17" y="28"/>
                      <a:pt x="0" y="12"/>
                      <a:pt x="26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7" name="Freeform 16">
                <a:extLst>
                  <a:ext uri="{FF2B5EF4-FFF2-40B4-BE49-F238E27FC236}">
                    <a16:creationId xmlns:a16="http://schemas.microsoft.com/office/drawing/2014/main" id="{1A1CF6B8-FC28-43CA-8304-83BA2847C1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00898" y="4009157"/>
                <a:ext cx="143559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5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5"/>
                    </a:cubicBezTo>
                    <a:cubicBezTo>
                      <a:pt x="29" y="32"/>
                      <a:pt x="0" y="6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8" name="Freeform 17">
                <a:extLst>
                  <a:ext uri="{FF2B5EF4-FFF2-40B4-BE49-F238E27FC236}">
                    <a16:creationId xmlns:a16="http://schemas.microsoft.com/office/drawing/2014/main" id="{C79EB67D-4664-48CC-8DFA-137F563702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835877" y="5421845"/>
                <a:ext cx="94821" cy="69362"/>
              </a:xfrm>
              <a:custGeom>
                <a:avLst/>
                <a:gdLst>
                  <a:gd name="T0" fmla="*/ 13 w 29"/>
                  <a:gd name="T1" fmla="*/ 0 h 23"/>
                  <a:gd name="T2" fmla="*/ 13 w 29"/>
                  <a:gd name="T3" fmla="*/ 23 h 23"/>
                  <a:gd name="T4" fmla="*/ 13 w 2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3">
                    <a:moveTo>
                      <a:pt x="13" y="0"/>
                    </a:moveTo>
                    <a:cubicBezTo>
                      <a:pt x="27" y="0"/>
                      <a:pt x="29" y="22"/>
                      <a:pt x="13" y="23"/>
                    </a:cubicBezTo>
                    <a:cubicBezTo>
                      <a:pt x="2" y="22"/>
                      <a:pt x="0" y="2"/>
                      <a:pt x="1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9" name="Freeform 21">
                <a:extLst>
                  <a:ext uri="{FF2B5EF4-FFF2-40B4-BE49-F238E27FC236}">
                    <a16:creationId xmlns:a16="http://schemas.microsoft.com/office/drawing/2014/main" id="{23820013-B618-4C4F-B57E-58DAA28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83868" y="5732999"/>
                <a:ext cx="140901" cy="102819"/>
              </a:xfrm>
              <a:custGeom>
                <a:avLst/>
                <a:gdLst>
                  <a:gd name="T0" fmla="*/ 24 w 43"/>
                  <a:gd name="T1" fmla="*/ 0 h 34"/>
                  <a:gd name="T2" fmla="*/ 14 w 43"/>
                  <a:gd name="T3" fmla="*/ 23 h 34"/>
                  <a:gd name="T4" fmla="*/ 24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4" y="0"/>
                    </a:moveTo>
                    <a:cubicBezTo>
                      <a:pt x="43" y="3"/>
                      <a:pt x="28" y="34"/>
                      <a:pt x="14" y="23"/>
                    </a:cubicBezTo>
                    <a:cubicBezTo>
                      <a:pt x="0" y="28"/>
                      <a:pt x="4" y="5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0" name="Freeform 25">
                <a:extLst>
                  <a:ext uri="{FF2B5EF4-FFF2-40B4-BE49-F238E27FC236}">
                    <a16:creationId xmlns:a16="http://schemas.microsoft.com/office/drawing/2014/main" id="{E350A463-C2A4-4D68-9E71-B512B0D19D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529" y="6498261"/>
                <a:ext cx="134697" cy="93843"/>
              </a:xfrm>
              <a:custGeom>
                <a:avLst/>
                <a:gdLst>
                  <a:gd name="T0" fmla="*/ 23 w 41"/>
                  <a:gd name="T1" fmla="*/ 0 h 31"/>
                  <a:gd name="T2" fmla="*/ 17 w 41"/>
                  <a:gd name="T3" fmla="*/ 25 h 31"/>
                  <a:gd name="T4" fmla="*/ 23 w 41"/>
                  <a:gd name="T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1">
                    <a:moveTo>
                      <a:pt x="23" y="0"/>
                    </a:moveTo>
                    <a:cubicBezTo>
                      <a:pt x="40" y="1"/>
                      <a:pt x="41" y="31"/>
                      <a:pt x="17" y="25"/>
                    </a:cubicBezTo>
                    <a:cubicBezTo>
                      <a:pt x="0" y="7"/>
                      <a:pt x="1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1" name="Freeform 29">
                <a:extLst>
                  <a:ext uri="{FF2B5EF4-FFF2-40B4-BE49-F238E27FC236}">
                    <a16:creationId xmlns:a16="http://schemas.microsoft.com/office/drawing/2014/main" id="{BC57309A-FF5D-478A-88A0-A4BE3C684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64751" y="5971706"/>
                <a:ext cx="118747" cy="120771"/>
              </a:xfrm>
              <a:custGeom>
                <a:avLst/>
                <a:gdLst>
                  <a:gd name="T0" fmla="*/ 16 w 36"/>
                  <a:gd name="T1" fmla="*/ 4 h 40"/>
                  <a:gd name="T2" fmla="*/ 34 w 36"/>
                  <a:gd name="T3" fmla="*/ 15 h 40"/>
                  <a:gd name="T4" fmla="*/ 16 w 36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40">
                    <a:moveTo>
                      <a:pt x="16" y="4"/>
                    </a:moveTo>
                    <a:cubicBezTo>
                      <a:pt x="36" y="5"/>
                      <a:pt x="33" y="0"/>
                      <a:pt x="34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2" name="Freeform 31">
                <a:extLst>
                  <a:ext uri="{FF2B5EF4-FFF2-40B4-BE49-F238E27FC236}">
                    <a16:creationId xmlns:a16="http://schemas.microsoft.com/office/drawing/2014/main" id="{9F22C4B5-8A6E-47CB-B4D6-98B0D4BB16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3452" y="6281124"/>
                <a:ext cx="131153" cy="72626"/>
              </a:xfrm>
              <a:custGeom>
                <a:avLst/>
                <a:gdLst>
                  <a:gd name="T0" fmla="*/ 24 w 40"/>
                  <a:gd name="T1" fmla="*/ 0 h 24"/>
                  <a:gd name="T2" fmla="*/ 25 w 40"/>
                  <a:gd name="T3" fmla="*/ 24 h 24"/>
                  <a:gd name="T4" fmla="*/ 24 w 40"/>
                  <a:gd name="T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4">
                    <a:moveTo>
                      <a:pt x="24" y="0"/>
                    </a:moveTo>
                    <a:cubicBezTo>
                      <a:pt x="40" y="0"/>
                      <a:pt x="38" y="20"/>
                      <a:pt x="25" y="24"/>
                    </a:cubicBezTo>
                    <a:cubicBezTo>
                      <a:pt x="0" y="22"/>
                      <a:pt x="6" y="4"/>
                      <a:pt x="24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3" name="Freeform 32">
                <a:extLst>
                  <a:ext uri="{FF2B5EF4-FFF2-40B4-BE49-F238E27FC236}">
                    <a16:creationId xmlns:a16="http://schemas.microsoft.com/office/drawing/2014/main" id="{7E92F052-D723-495D-868C-296410F5F7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4632" y="3296179"/>
                <a:ext cx="144445" cy="106083"/>
              </a:xfrm>
              <a:custGeom>
                <a:avLst/>
                <a:gdLst>
                  <a:gd name="T0" fmla="*/ 28 w 44"/>
                  <a:gd name="T1" fmla="*/ 0 h 35"/>
                  <a:gd name="T2" fmla="*/ 42 w 44"/>
                  <a:gd name="T3" fmla="*/ 21 h 35"/>
                  <a:gd name="T4" fmla="*/ 28 w 44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5">
                    <a:moveTo>
                      <a:pt x="28" y="0"/>
                    </a:moveTo>
                    <a:cubicBezTo>
                      <a:pt x="36" y="1"/>
                      <a:pt x="44" y="12"/>
                      <a:pt x="42" y="21"/>
                    </a:cubicBezTo>
                    <a:cubicBezTo>
                      <a:pt x="23" y="35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4" name="Freeform 33">
                <a:extLst>
                  <a:ext uri="{FF2B5EF4-FFF2-40B4-BE49-F238E27FC236}">
                    <a16:creationId xmlns:a16="http://schemas.microsoft.com/office/drawing/2014/main" id="{5C008CF1-8C78-4239-B052-0B5041EDC9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545" y="4387490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5" name="Freeform 34">
                <a:extLst>
                  <a:ext uri="{FF2B5EF4-FFF2-40B4-BE49-F238E27FC236}">
                    <a16:creationId xmlns:a16="http://schemas.microsoft.com/office/drawing/2014/main" id="{539E6F42-09A7-4472-942C-C54A5D7C65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8475" y="5384813"/>
                <a:ext cx="134697" cy="84051"/>
              </a:xfrm>
              <a:custGeom>
                <a:avLst/>
                <a:gdLst>
                  <a:gd name="T0" fmla="*/ 22 w 41"/>
                  <a:gd name="T1" fmla="*/ 0 h 28"/>
                  <a:gd name="T2" fmla="*/ 8 w 41"/>
                  <a:gd name="T3" fmla="*/ 21 h 28"/>
                  <a:gd name="T4" fmla="*/ 22 w 41"/>
                  <a:gd name="T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8">
                    <a:moveTo>
                      <a:pt x="22" y="0"/>
                    </a:moveTo>
                    <a:cubicBezTo>
                      <a:pt x="41" y="13"/>
                      <a:pt x="24" y="28"/>
                      <a:pt x="8" y="21"/>
                    </a:cubicBezTo>
                    <a:cubicBezTo>
                      <a:pt x="0" y="8"/>
                      <a:pt x="8" y="0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6" name="Freeform 35">
                <a:extLst>
                  <a:ext uri="{FF2B5EF4-FFF2-40B4-BE49-F238E27FC236}">
                    <a16:creationId xmlns:a16="http://schemas.microsoft.com/office/drawing/2014/main" id="{6C96C72D-9D17-4980-A553-E066155613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74127" y="4595717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7" name="Freeform 36">
                <a:extLst>
                  <a:ext uri="{FF2B5EF4-FFF2-40B4-BE49-F238E27FC236}">
                    <a16:creationId xmlns:a16="http://schemas.microsoft.com/office/drawing/2014/main" id="{45D9847C-95CC-437A-95AF-49C182571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046702"/>
                <a:ext cx="144445" cy="102819"/>
              </a:xfrm>
              <a:custGeom>
                <a:avLst/>
                <a:gdLst>
                  <a:gd name="T0" fmla="*/ 31 w 44"/>
                  <a:gd name="T1" fmla="*/ 1 h 34"/>
                  <a:gd name="T2" fmla="*/ 25 w 44"/>
                  <a:gd name="T3" fmla="*/ 22 h 34"/>
                  <a:gd name="T4" fmla="*/ 31 w 44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1"/>
                    </a:moveTo>
                    <a:cubicBezTo>
                      <a:pt x="44" y="3"/>
                      <a:pt x="38" y="34"/>
                      <a:pt x="25" y="22"/>
                    </a:cubicBezTo>
                    <a:cubicBezTo>
                      <a:pt x="0" y="28"/>
                      <a:pt x="14" y="0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8" name="Freeform 37">
                <a:extLst>
                  <a:ext uri="{FF2B5EF4-FFF2-40B4-BE49-F238E27FC236}">
                    <a16:creationId xmlns:a16="http://schemas.microsoft.com/office/drawing/2014/main" id="{B9D8076A-CA26-41D6-AB76-ED1B86A8DD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8030" y="3060239"/>
                <a:ext cx="115202" cy="121588"/>
              </a:xfrm>
              <a:custGeom>
                <a:avLst/>
                <a:gdLst>
                  <a:gd name="T0" fmla="*/ 16 w 35"/>
                  <a:gd name="T1" fmla="*/ 4 h 40"/>
                  <a:gd name="T2" fmla="*/ 33 w 35"/>
                  <a:gd name="T3" fmla="*/ 15 h 40"/>
                  <a:gd name="T4" fmla="*/ 16 w 35"/>
                  <a:gd name="T5" fmla="*/ 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0">
                    <a:moveTo>
                      <a:pt x="16" y="4"/>
                    </a:moveTo>
                    <a:cubicBezTo>
                      <a:pt x="35" y="4"/>
                      <a:pt x="32" y="0"/>
                      <a:pt x="33" y="15"/>
                    </a:cubicBezTo>
                    <a:cubicBezTo>
                      <a:pt x="34" y="40"/>
                      <a:pt x="0" y="22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9" name="Freeform 38">
                <a:extLst>
                  <a:ext uri="{FF2B5EF4-FFF2-40B4-BE49-F238E27FC236}">
                    <a16:creationId xmlns:a16="http://schemas.microsoft.com/office/drawing/2014/main" id="{ACBF348E-212A-4EE2-A9C8-C65E1678C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699" y="4900335"/>
                <a:ext cx="127608" cy="69362"/>
              </a:xfrm>
              <a:custGeom>
                <a:avLst/>
                <a:gdLst>
                  <a:gd name="T0" fmla="*/ 26 w 39"/>
                  <a:gd name="T1" fmla="*/ 0 h 23"/>
                  <a:gd name="T2" fmla="*/ 26 w 39"/>
                  <a:gd name="T3" fmla="*/ 23 h 23"/>
                  <a:gd name="T4" fmla="*/ 26 w 39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3">
                    <a:moveTo>
                      <a:pt x="26" y="0"/>
                    </a:moveTo>
                    <a:cubicBezTo>
                      <a:pt x="39" y="1"/>
                      <a:pt x="38" y="21"/>
                      <a:pt x="26" y="23"/>
                    </a:cubicBezTo>
                    <a:cubicBezTo>
                      <a:pt x="0" y="23"/>
                      <a:pt x="5" y="2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0" name="Freeform 39">
                <a:extLst>
                  <a:ext uri="{FF2B5EF4-FFF2-40B4-BE49-F238E27FC236}">
                    <a16:creationId xmlns:a16="http://schemas.microsoft.com/office/drawing/2014/main" id="{ADB6AE21-92E4-42D6-BC49-E087976C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7807" y="5141456"/>
                <a:ext cx="131153" cy="81603"/>
              </a:xfrm>
              <a:custGeom>
                <a:avLst/>
                <a:gdLst>
                  <a:gd name="T0" fmla="*/ 25 w 40"/>
                  <a:gd name="T1" fmla="*/ 0 h 27"/>
                  <a:gd name="T2" fmla="*/ 38 w 40"/>
                  <a:gd name="T3" fmla="*/ 20 h 27"/>
                  <a:gd name="T4" fmla="*/ 25 w 40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7">
                    <a:moveTo>
                      <a:pt x="25" y="0"/>
                    </a:moveTo>
                    <a:cubicBezTo>
                      <a:pt x="34" y="0"/>
                      <a:pt x="40" y="11"/>
                      <a:pt x="38" y="20"/>
                    </a:cubicBezTo>
                    <a:cubicBezTo>
                      <a:pt x="17" y="27"/>
                      <a:pt x="0" y="12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1" name="Freeform 40">
                <a:extLst>
                  <a:ext uri="{FF2B5EF4-FFF2-40B4-BE49-F238E27FC236}">
                    <a16:creationId xmlns:a16="http://schemas.microsoft.com/office/drawing/2014/main" id="{2A48A234-019E-40CA-95FC-390D168D77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52771" y="2598157"/>
                <a:ext cx="134697" cy="81603"/>
              </a:xfrm>
              <a:custGeom>
                <a:avLst/>
                <a:gdLst>
                  <a:gd name="T0" fmla="*/ 19 w 41"/>
                  <a:gd name="T1" fmla="*/ 0 h 27"/>
                  <a:gd name="T2" fmla="*/ 7 w 41"/>
                  <a:gd name="T3" fmla="*/ 20 h 27"/>
                  <a:gd name="T4" fmla="*/ 19 w 41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7">
                    <a:moveTo>
                      <a:pt x="19" y="0"/>
                    </a:moveTo>
                    <a:cubicBezTo>
                      <a:pt x="41" y="9"/>
                      <a:pt x="28" y="27"/>
                      <a:pt x="7" y="20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2" name="Freeform 41">
                <a:extLst>
                  <a:ext uri="{FF2B5EF4-FFF2-40B4-BE49-F238E27FC236}">
                    <a16:creationId xmlns:a16="http://schemas.microsoft.com/office/drawing/2014/main" id="{0F5FEA51-6853-4BF4-8461-79FD3DDA7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46264" y="6278710"/>
                <a:ext cx="144445" cy="78339"/>
              </a:xfrm>
              <a:custGeom>
                <a:avLst/>
                <a:gdLst>
                  <a:gd name="T0" fmla="*/ 29 w 44"/>
                  <a:gd name="T1" fmla="*/ 0 h 26"/>
                  <a:gd name="T2" fmla="*/ 26 w 44"/>
                  <a:gd name="T3" fmla="*/ 26 h 26"/>
                  <a:gd name="T4" fmla="*/ 29 w 44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6">
                    <a:moveTo>
                      <a:pt x="29" y="0"/>
                    </a:moveTo>
                    <a:cubicBezTo>
                      <a:pt x="44" y="3"/>
                      <a:pt x="40" y="22"/>
                      <a:pt x="26" y="26"/>
                    </a:cubicBezTo>
                    <a:cubicBezTo>
                      <a:pt x="0" y="25"/>
                      <a:pt x="11" y="6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3" name="Freeform 42">
                <a:extLst>
                  <a:ext uri="{FF2B5EF4-FFF2-40B4-BE49-F238E27FC236}">
                    <a16:creationId xmlns:a16="http://schemas.microsoft.com/office/drawing/2014/main" id="{CE655D11-293F-4305-BCA0-196F3D0494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4432" y="5596726"/>
                <a:ext cx="144445" cy="97107"/>
              </a:xfrm>
              <a:custGeom>
                <a:avLst/>
                <a:gdLst>
                  <a:gd name="T0" fmla="*/ 31 w 44"/>
                  <a:gd name="T1" fmla="*/ 1 h 32"/>
                  <a:gd name="T2" fmla="*/ 43 w 44"/>
                  <a:gd name="T3" fmla="*/ 16 h 32"/>
                  <a:gd name="T4" fmla="*/ 31 w 44"/>
                  <a:gd name="T5" fmla="*/ 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2">
                    <a:moveTo>
                      <a:pt x="31" y="1"/>
                    </a:moveTo>
                    <a:cubicBezTo>
                      <a:pt x="40" y="0"/>
                      <a:pt x="44" y="8"/>
                      <a:pt x="43" y="16"/>
                    </a:cubicBezTo>
                    <a:cubicBezTo>
                      <a:pt x="29" y="32"/>
                      <a:pt x="0" y="7"/>
                      <a:pt x="31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4" name="Freeform 44">
                <a:extLst>
                  <a:ext uri="{FF2B5EF4-FFF2-40B4-BE49-F238E27FC236}">
                    <a16:creationId xmlns:a16="http://schemas.microsoft.com/office/drawing/2014/main" id="{416E183A-0D9C-4821-BD62-9CA648E963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38222" y="4080854"/>
                <a:ext cx="131153" cy="84866"/>
              </a:xfrm>
              <a:custGeom>
                <a:avLst/>
                <a:gdLst>
                  <a:gd name="T0" fmla="*/ 27 w 40"/>
                  <a:gd name="T1" fmla="*/ 1 h 28"/>
                  <a:gd name="T2" fmla="*/ 38 w 40"/>
                  <a:gd name="T3" fmla="*/ 17 h 28"/>
                  <a:gd name="T4" fmla="*/ 27 w 40"/>
                  <a:gd name="T5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8">
                    <a:moveTo>
                      <a:pt x="27" y="1"/>
                    </a:moveTo>
                    <a:cubicBezTo>
                      <a:pt x="35" y="0"/>
                      <a:pt x="40" y="10"/>
                      <a:pt x="38" y="17"/>
                    </a:cubicBezTo>
                    <a:cubicBezTo>
                      <a:pt x="17" y="28"/>
                      <a:pt x="0" y="7"/>
                      <a:pt x="27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5" name="Freeform 45">
                <a:extLst>
                  <a:ext uri="{FF2B5EF4-FFF2-40B4-BE49-F238E27FC236}">
                    <a16:creationId xmlns:a16="http://schemas.microsoft.com/office/drawing/2014/main" id="{1FA51AD8-7B74-41CF-9A6D-33643002F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6071" y="5836680"/>
                <a:ext cx="144445" cy="102819"/>
              </a:xfrm>
              <a:custGeom>
                <a:avLst/>
                <a:gdLst>
                  <a:gd name="T0" fmla="*/ 31 w 44"/>
                  <a:gd name="T1" fmla="*/ 0 h 34"/>
                  <a:gd name="T2" fmla="*/ 42 w 44"/>
                  <a:gd name="T3" fmla="*/ 19 h 34"/>
                  <a:gd name="T4" fmla="*/ 31 w 44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4">
                    <a:moveTo>
                      <a:pt x="31" y="0"/>
                    </a:moveTo>
                    <a:cubicBezTo>
                      <a:pt x="39" y="0"/>
                      <a:pt x="44" y="12"/>
                      <a:pt x="42" y="19"/>
                    </a:cubicBezTo>
                    <a:cubicBezTo>
                      <a:pt x="25" y="34"/>
                      <a:pt x="0" y="8"/>
                      <a:pt x="3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6" name="Freeform 46">
                <a:extLst>
                  <a:ext uri="{FF2B5EF4-FFF2-40B4-BE49-F238E27FC236}">
                    <a16:creationId xmlns:a16="http://schemas.microsoft.com/office/drawing/2014/main" id="{C297914E-981E-4D31-9A89-6A68EA2B4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65130" y="2830776"/>
                <a:ext cx="121406" cy="81603"/>
              </a:xfrm>
              <a:custGeom>
                <a:avLst/>
                <a:gdLst>
                  <a:gd name="T0" fmla="*/ 19 w 37"/>
                  <a:gd name="T1" fmla="*/ 1 h 27"/>
                  <a:gd name="T2" fmla="*/ 21 w 37"/>
                  <a:gd name="T3" fmla="*/ 27 h 27"/>
                  <a:gd name="T4" fmla="*/ 19 w 37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7">
                    <a:moveTo>
                      <a:pt x="19" y="1"/>
                    </a:moveTo>
                    <a:cubicBezTo>
                      <a:pt x="31" y="2"/>
                      <a:pt x="37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7" name="Freeform 47">
                <a:extLst>
                  <a:ext uri="{FF2B5EF4-FFF2-40B4-BE49-F238E27FC236}">
                    <a16:creationId xmlns:a16="http://schemas.microsoft.com/office/drawing/2014/main" id="{C8FE7D07-2ACA-4830-BB98-FE568A1A4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23275" y="3849727"/>
                <a:ext cx="147990" cy="78339"/>
              </a:xfrm>
              <a:custGeom>
                <a:avLst/>
                <a:gdLst>
                  <a:gd name="T0" fmla="*/ 22 w 45"/>
                  <a:gd name="T1" fmla="*/ 0 h 26"/>
                  <a:gd name="T2" fmla="*/ 28 w 45"/>
                  <a:gd name="T3" fmla="*/ 26 h 26"/>
                  <a:gd name="T4" fmla="*/ 22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2" y="0"/>
                    </a:moveTo>
                    <a:cubicBezTo>
                      <a:pt x="32" y="2"/>
                      <a:pt x="45" y="22"/>
                      <a:pt x="28" y="26"/>
                    </a:cubicBezTo>
                    <a:cubicBezTo>
                      <a:pt x="10" y="24"/>
                      <a:pt x="0" y="9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8" name="Freeform 48">
                <a:extLst>
                  <a:ext uri="{FF2B5EF4-FFF2-40B4-BE49-F238E27FC236}">
                    <a16:creationId xmlns:a16="http://schemas.microsoft.com/office/drawing/2014/main" id="{D8C678D8-D159-48FE-BD0C-2C4A937ACB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8532" y="3616257"/>
                <a:ext cx="133812" cy="79154"/>
              </a:xfrm>
              <a:custGeom>
                <a:avLst/>
                <a:gdLst>
                  <a:gd name="T0" fmla="*/ 19 w 41"/>
                  <a:gd name="T1" fmla="*/ 0 h 26"/>
                  <a:gd name="T2" fmla="*/ 7 w 41"/>
                  <a:gd name="T3" fmla="*/ 19 h 26"/>
                  <a:gd name="T4" fmla="*/ 19 w 41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26">
                    <a:moveTo>
                      <a:pt x="19" y="0"/>
                    </a:moveTo>
                    <a:cubicBezTo>
                      <a:pt x="41" y="9"/>
                      <a:pt x="28" y="26"/>
                      <a:pt x="7" y="19"/>
                    </a:cubicBezTo>
                    <a:cubicBezTo>
                      <a:pt x="0" y="8"/>
                      <a:pt x="7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9" name="Freeform 49">
                <a:extLst>
                  <a:ext uri="{FF2B5EF4-FFF2-40B4-BE49-F238E27FC236}">
                    <a16:creationId xmlns:a16="http://schemas.microsoft.com/office/drawing/2014/main" id="{29574B54-7600-4D46-BCE4-333BD9C7F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17146" y="6507925"/>
                <a:ext cx="127608" cy="81603"/>
              </a:xfrm>
              <a:custGeom>
                <a:avLst/>
                <a:gdLst>
                  <a:gd name="T0" fmla="*/ 21 w 39"/>
                  <a:gd name="T1" fmla="*/ 2 h 27"/>
                  <a:gd name="T2" fmla="*/ 26 w 39"/>
                  <a:gd name="T3" fmla="*/ 24 h 27"/>
                  <a:gd name="T4" fmla="*/ 21 w 39"/>
                  <a:gd name="T5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7">
                    <a:moveTo>
                      <a:pt x="21" y="2"/>
                    </a:moveTo>
                    <a:cubicBezTo>
                      <a:pt x="36" y="0"/>
                      <a:pt x="39" y="17"/>
                      <a:pt x="26" y="24"/>
                    </a:cubicBezTo>
                    <a:cubicBezTo>
                      <a:pt x="8" y="27"/>
                      <a:pt x="0" y="9"/>
                      <a:pt x="21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0" name="Freeform 62">
                <a:extLst>
                  <a:ext uri="{FF2B5EF4-FFF2-40B4-BE49-F238E27FC236}">
                    <a16:creationId xmlns:a16="http://schemas.microsoft.com/office/drawing/2014/main" id="{71DFCCAC-BC4E-438E-847C-23F9ED6D86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08964" y="2950571"/>
                <a:ext cx="150648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2" y="1"/>
                      <a:pt x="46" y="21"/>
                      <a:pt x="29" y="25"/>
                    </a:cubicBezTo>
                    <a:cubicBezTo>
                      <a:pt x="10" y="24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1" name="Freeform 63">
                <a:extLst>
                  <a:ext uri="{FF2B5EF4-FFF2-40B4-BE49-F238E27FC236}">
                    <a16:creationId xmlns:a16="http://schemas.microsoft.com/office/drawing/2014/main" id="{04BC880B-F0A1-4F59-9595-F9757CEA3C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20322" y="4089184"/>
                <a:ext cx="121406" cy="124036"/>
              </a:xfrm>
              <a:custGeom>
                <a:avLst/>
                <a:gdLst>
                  <a:gd name="T0" fmla="*/ 24 w 37"/>
                  <a:gd name="T1" fmla="*/ 4 h 41"/>
                  <a:gd name="T2" fmla="*/ 29 w 37"/>
                  <a:gd name="T3" fmla="*/ 26 h 41"/>
                  <a:gd name="T4" fmla="*/ 24 w 37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41">
                    <a:moveTo>
                      <a:pt x="24" y="4"/>
                    </a:moveTo>
                    <a:cubicBezTo>
                      <a:pt x="37" y="1"/>
                      <a:pt x="28" y="18"/>
                      <a:pt x="29" y="26"/>
                    </a:cubicBezTo>
                    <a:cubicBezTo>
                      <a:pt x="8" y="41"/>
                      <a:pt x="0" y="0"/>
                      <a:pt x="24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2" name="Freeform 64">
                <a:extLst>
                  <a:ext uri="{FF2B5EF4-FFF2-40B4-BE49-F238E27FC236}">
                    <a16:creationId xmlns:a16="http://schemas.microsoft.com/office/drawing/2014/main" id="{BDA2CAA7-50D4-45D1-9987-B04B1B2C9E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273" y="2682263"/>
                <a:ext cx="137356" cy="100371"/>
              </a:xfrm>
              <a:custGeom>
                <a:avLst/>
                <a:gdLst>
                  <a:gd name="T0" fmla="*/ 25 w 42"/>
                  <a:gd name="T1" fmla="*/ 1 h 33"/>
                  <a:gd name="T2" fmla="*/ 4 w 42"/>
                  <a:gd name="T3" fmla="*/ 19 h 33"/>
                  <a:gd name="T4" fmla="*/ 25 w 42"/>
                  <a:gd name="T5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3">
                    <a:moveTo>
                      <a:pt x="25" y="1"/>
                    </a:moveTo>
                    <a:cubicBezTo>
                      <a:pt x="42" y="14"/>
                      <a:pt x="15" y="33"/>
                      <a:pt x="4" y="19"/>
                    </a:cubicBezTo>
                    <a:cubicBezTo>
                      <a:pt x="0" y="6"/>
                      <a:pt x="15" y="0"/>
                      <a:pt x="25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3" name="Freeform 65">
                <a:extLst>
                  <a:ext uri="{FF2B5EF4-FFF2-40B4-BE49-F238E27FC236}">
                    <a16:creationId xmlns:a16="http://schemas.microsoft.com/office/drawing/2014/main" id="{0205D403-CB96-4598-840E-C69BE0F85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8904" y="3826278"/>
                <a:ext cx="121406" cy="79154"/>
              </a:xfrm>
              <a:custGeom>
                <a:avLst/>
                <a:gdLst>
                  <a:gd name="T0" fmla="*/ 19 w 37"/>
                  <a:gd name="T1" fmla="*/ 0 h 26"/>
                  <a:gd name="T2" fmla="*/ 22 w 37"/>
                  <a:gd name="T3" fmla="*/ 26 h 26"/>
                  <a:gd name="T4" fmla="*/ 19 w 37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6">
                    <a:moveTo>
                      <a:pt x="19" y="0"/>
                    </a:moveTo>
                    <a:cubicBezTo>
                      <a:pt x="31" y="1"/>
                      <a:pt x="37" y="23"/>
                      <a:pt x="22" y="26"/>
                    </a:cubicBezTo>
                    <a:cubicBezTo>
                      <a:pt x="2" y="26"/>
                      <a:pt x="0" y="0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4" name="Freeform 66">
                <a:extLst>
                  <a:ext uri="{FF2B5EF4-FFF2-40B4-BE49-F238E27FC236}">
                    <a16:creationId xmlns:a16="http://schemas.microsoft.com/office/drawing/2014/main" id="{C87A8393-9E4F-46F4-8329-B4BA56FA00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86" y="5372714"/>
                <a:ext cx="131153" cy="111796"/>
              </a:xfrm>
              <a:custGeom>
                <a:avLst/>
                <a:gdLst>
                  <a:gd name="T0" fmla="*/ 22 w 40"/>
                  <a:gd name="T1" fmla="*/ 1 h 37"/>
                  <a:gd name="T2" fmla="*/ 40 w 40"/>
                  <a:gd name="T3" fmla="*/ 18 h 37"/>
                  <a:gd name="T4" fmla="*/ 22 w 40"/>
                  <a:gd name="T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7">
                    <a:moveTo>
                      <a:pt x="22" y="1"/>
                    </a:moveTo>
                    <a:cubicBezTo>
                      <a:pt x="36" y="0"/>
                      <a:pt x="40" y="8"/>
                      <a:pt x="40" y="18"/>
                    </a:cubicBezTo>
                    <a:cubicBezTo>
                      <a:pt x="27" y="37"/>
                      <a:pt x="0" y="14"/>
                      <a:pt x="22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5" name="Freeform 67">
                <a:extLst>
                  <a:ext uri="{FF2B5EF4-FFF2-40B4-BE49-F238E27FC236}">
                    <a16:creationId xmlns:a16="http://schemas.microsoft.com/office/drawing/2014/main" id="{88BE4EC1-3B86-40F5-93A2-50EB4D167E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56866" y="4588736"/>
                <a:ext cx="157737" cy="118324"/>
              </a:xfrm>
              <a:custGeom>
                <a:avLst/>
                <a:gdLst>
                  <a:gd name="T0" fmla="*/ 28 w 48"/>
                  <a:gd name="T1" fmla="*/ 1 h 39"/>
                  <a:gd name="T2" fmla="*/ 46 w 48"/>
                  <a:gd name="T3" fmla="*/ 11 h 39"/>
                  <a:gd name="T4" fmla="*/ 28 w 48"/>
                  <a:gd name="T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39">
                    <a:moveTo>
                      <a:pt x="28" y="1"/>
                    </a:moveTo>
                    <a:cubicBezTo>
                      <a:pt x="39" y="0"/>
                      <a:pt x="43" y="5"/>
                      <a:pt x="46" y="11"/>
                    </a:cubicBezTo>
                    <a:cubicBezTo>
                      <a:pt x="48" y="39"/>
                      <a:pt x="0" y="17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6" name="Freeform 68">
                <a:extLst>
                  <a:ext uri="{FF2B5EF4-FFF2-40B4-BE49-F238E27FC236}">
                    <a16:creationId xmlns:a16="http://schemas.microsoft.com/office/drawing/2014/main" id="{DAB31707-2BF8-45D1-A32F-9F5C0E30A4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84254" y="3245996"/>
                <a:ext cx="115202" cy="124036"/>
              </a:xfrm>
              <a:custGeom>
                <a:avLst/>
                <a:gdLst>
                  <a:gd name="T0" fmla="*/ 16 w 35"/>
                  <a:gd name="T1" fmla="*/ 4 h 41"/>
                  <a:gd name="T2" fmla="*/ 33 w 35"/>
                  <a:gd name="T3" fmla="*/ 15 h 41"/>
                  <a:gd name="T4" fmla="*/ 16 w 35"/>
                  <a:gd name="T5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1">
                    <a:moveTo>
                      <a:pt x="16" y="4"/>
                    </a:moveTo>
                    <a:cubicBezTo>
                      <a:pt x="35" y="5"/>
                      <a:pt x="32" y="0"/>
                      <a:pt x="33" y="15"/>
                    </a:cubicBezTo>
                    <a:cubicBezTo>
                      <a:pt x="34" y="41"/>
                      <a:pt x="0" y="23"/>
                      <a:pt x="16" y="4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7" name="Freeform 69">
                <a:extLst>
                  <a:ext uri="{FF2B5EF4-FFF2-40B4-BE49-F238E27FC236}">
                    <a16:creationId xmlns:a16="http://schemas.microsoft.com/office/drawing/2014/main" id="{9C8FA174-E0E4-49F2-A960-0BE48D301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63511" y="5654959"/>
                <a:ext cx="144445" cy="111796"/>
              </a:xfrm>
              <a:custGeom>
                <a:avLst/>
                <a:gdLst>
                  <a:gd name="T0" fmla="*/ 29 w 44"/>
                  <a:gd name="T1" fmla="*/ 0 h 37"/>
                  <a:gd name="T2" fmla="*/ 42 w 44"/>
                  <a:gd name="T3" fmla="*/ 21 h 37"/>
                  <a:gd name="T4" fmla="*/ 29 w 44"/>
                  <a:gd name="T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37">
                    <a:moveTo>
                      <a:pt x="29" y="0"/>
                    </a:moveTo>
                    <a:cubicBezTo>
                      <a:pt x="36" y="2"/>
                      <a:pt x="44" y="12"/>
                      <a:pt x="42" y="21"/>
                    </a:cubicBezTo>
                    <a:cubicBezTo>
                      <a:pt x="25" y="37"/>
                      <a:pt x="0" y="7"/>
                      <a:pt x="2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8" name="Freeform 70">
                <a:extLst>
                  <a:ext uri="{FF2B5EF4-FFF2-40B4-BE49-F238E27FC236}">
                    <a16:creationId xmlns:a16="http://schemas.microsoft.com/office/drawing/2014/main" id="{9C475233-7BEF-47BB-8A48-185AF3BE77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27724" y="6246703"/>
                <a:ext cx="131153" cy="75890"/>
              </a:xfrm>
              <a:custGeom>
                <a:avLst/>
                <a:gdLst>
                  <a:gd name="T0" fmla="*/ 18 w 40"/>
                  <a:gd name="T1" fmla="*/ 0 h 25"/>
                  <a:gd name="T2" fmla="*/ 7 w 40"/>
                  <a:gd name="T3" fmla="*/ 21 h 25"/>
                  <a:gd name="T4" fmla="*/ 18 w 40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5">
                    <a:moveTo>
                      <a:pt x="18" y="0"/>
                    </a:moveTo>
                    <a:cubicBezTo>
                      <a:pt x="40" y="9"/>
                      <a:pt x="26" y="25"/>
                      <a:pt x="7" y="21"/>
                    </a:cubicBezTo>
                    <a:cubicBezTo>
                      <a:pt x="0" y="11"/>
                      <a:pt x="5" y="0"/>
                      <a:pt x="1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9" name="Freeform 71">
                <a:extLst>
                  <a:ext uri="{FF2B5EF4-FFF2-40B4-BE49-F238E27FC236}">
                    <a16:creationId xmlns:a16="http://schemas.microsoft.com/office/drawing/2014/main" id="{015728E8-62B6-4217-B383-43AA084AA6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5054" y="5134309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6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39" y="3"/>
                      <a:pt x="40" y="30"/>
                      <a:pt x="16" y="26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0" name="Freeform 72">
                <a:extLst>
                  <a:ext uri="{FF2B5EF4-FFF2-40B4-BE49-F238E27FC236}">
                    <a16:creationId xmlns:a16="http://schemas.microsoft.com/office/drawing/2014/main" id="{77D689AF-C161-494D-A4B8-B746B0A7D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1791" y="4907450"/>
                <a:ext cx="131153" cy="90579"/>
              </a:xfrm>
              <a:custGeom>
                <a:avLst/>
                <a:gdLst>
                  <a:gd name="T0" fmla="*/ 22 w 40"/>
                  <a:gd name="T1" fmla="*/ 0 h 30"/>
                  <a:gd name="T2" fmla="*/ 17 w 40"/>
                  <a:gd name="T3" fmla="*/ 26 h 30"/>
                  <a:gd name="T4" fmla="*/ 22 w 40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0">
                    <a:moveTo>
                      <a:pt x="22" y="0"/>
                    </a:moveTo>
                    <a:cubicBezTo>
                      <a:pt x="40" y="1"/>
                      <a:pt x="40" y="30"/>
                      <a:pt x="17" y="26"/>
                    </a:cubicBezTo>
                    <a:cubicBezTo>
                      <a:pt x="0" y="7"/>
                      <a:pt x="15" y="5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1" name="Freeform 73">
                <a:extLst>
                  <a:ext uri="{FF2B5EF4-FFF2-40B4-BE49-F238E27FC236}">
                    <a16:creationId xmlns:a16="http://schemas.microsoft.com/office/drawing/2014/main" id="{9BD9C1D5-8CC9-4FD9-8775-C51FE208DB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76664" y="4407815"/>
                <a:ext cx="121406" cy="84051"/>
              </a:xfrm>
              <a:custGeom>
                <a:avLst/>
                <a:gdLst>
                  <a:gd name="T0" fmla="*/ 13 w 37"/>
                  <a:gd name="T1" fmla="*/ 2 h 28"/>
                  <a:gd name="T2" fmla="*/ 29 w 37"/>
                  <a:gd name="T3" fmla="*/ 9 h 28"/>
                  <a:gd name="T4" fmla="*/ 14 w 37"/>
                  <a:gd name="T5" fmla="*/ 28 h 28"/>
                  <a:gd name="T6" fmla="*/ 13 w 37"/>
                  <a:gd name="T7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28">
                    <a:moveTo>
                      <a:pt x="13" y="2"/>
                    </a:moveTo>
                    <a:cubicBezTo>
                      <a:pt x="23" y="0"/>
                      <a:pt x="25" y="4"/>
                      <a:pt x="29" y="9"/>
                    </a:cubicBezTo>
                    <a:cubicBezTo>
                      <a:pt x="37" y="19"/>
                      <a:pt x="25" y="25"/>
                      <a:pt x="14" y="28"/>
                    </a:cubicBezTo>
                    <a:cubicBezTo>
                      <a:pt x="4" y="21"/>
                      <a:pt x="0" y="7"/>
                      <a:pt x="13" y="2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2" name="Freeform 74">
                <a:extLst>
                  <a:ext uri="{FF2B5EF4-FFF2-40B4-BE49-F238E27FC236}">
                    <a16:creationId xmlns:a16="http://schemas.microsoft.com/office/drawing/2014/main" id="{BE04C179-888B-4E0C-AB31-0DAEEDF7F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616" y="5988099"/>
                <a:ext cx="137356" cy="120771"/>
              </a:xfrm>
              <a:custGeom>
                <a:avLst/>
                <a:gdLst>
                  <a:gd name="T0" fmla="*/ 19 w 42"/>
                  <a:gd name="T1" fmla="*/ 0 h 40"/>
                  <a:gd name="T2" fmla="*/ 4 w 42"/>
                  <a:gd name="T3" fmla="*/ 19 h 40"/>
                  <a:gd name="T4" fmla="*/ 19 w 4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0">
                    <a:moveTo>
                      <a:pt x="19" y="0"/>
                    </a:moveTo>
                    <a:cubicBezTo>
                      <a:pt x="42" y="10"/>
                      <a:pt x="20" y="40"/>
                      <a:pt x="4" y="19"/>
                    </a:cubicBezTo>
                    <a:cubicBezTo>
                      <a:pt x="0" y="6"/>
                      <a:pt x="8" y="1"/>
                      <a:pt x="19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3" name="Freeform 75">
                <a:extLst>
                  <a:ext uri="{FF2B5EF4-FFF2-40B4-BE49-F238E27FC236}">
                    <a16:creationId xmlns:a16="http://schemas.microsoft.com/office/drawing/2014/main" id="{6B7C84F5-868D-4805-9F83-C8A345D3D5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39625" y="2442495"/>
                <a:ext cx="128495" cy="78339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3"/>
                      <a:pt x="34" y="25"/>
                      <a:pt x="19" y="26"/>
                    </a:cubicBezTo>
                    <a:cubicBezTo>
                      <a:pt x="0" y="19"/>
                      <a:pt x="7" y="3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4" name="Freeform 77">
                <a:extLst>
                  <a:ext uri="{FF2B5EF4-FFF2-40B4-BE49-F238E27FC236}">
                    <a16:creationId xmlns:a16="http://schemas.microsoft.com/office/drawing/2014/main" id="{B86694F4-707C-4741-BA22-5E0CDF61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44871" y="3606778"/>
                <a:ext cx="151535" cy="75075"/>
              </a:xfrm>
              <a:custGeom>
                <a:avLst/>
                <a:gdLst>
                  <a:gd name="T0" fmla="*/ 23 w 46"/>
                  <a:gd name="T1" fmla="*/ 0 h 25"/>
                  <a:gd name="T2" fmla="*/ 29 w 46"/>
                  <a:gd name="T3" fmla="*/ 25 h 25"/>
                  <a:gd name="T4" fmla="*/ 23 w 46"/>
                  <a:gd name="T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23" y="0"/>
                    </a:moveTo>
                    <a:cubicBezTo>
                      <a:pt x="33" y="1"/>
                      <a:pt x="46" y="21"/>
                      <a:pt x="29" y="25"/>
                    </a:cubicBezTo>
                    <a:cubicBezTo>
                      <a:pt x="10" y="23"/>
                      <a:pt x="0" y="9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5" name="Freeform 85">
                <a:extLst>
                  <a:ext uri="{FF2B5EF4-FFF2-40B4-BE49-F238E27FC236}">
                    <a16:creationId xmlns:a16="http://schemas.microsoft.com/office/drawing/2014/main" id="{268A4DA4-E5A8-4031-8FB8-C1359830DC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31130" y="6434597"/>
                <a:ext cx="127608" cy="97107"/>
              </a:xfrm>
              <a:custGeom>
                <a:avLst/>
                <a:gdLst>
                  <a:gd name="T0" fmla="*/ 21 w 39"/>
                  <a:gd name="T1" fmla="*/ 0 h 32"/>
                  <a:gd name="T2" fmla="*/ 13 w 39"/>
                  <a:gd name="T3" fmla="*/ 20 h 32"/>
                  <a:gd name="T4" fmla="*/ 21 w 39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2">
                    <a:moveTo>
                      <a:pt x="21" y="0"/>
                    </a:moveTo>
                    <a:cubicBezTo>
                      <a:pt x="39" y="2"/>
                      <a:pt x="32" y="32"/>
                      <a:pt x="13" y="20"/>
                    </a:cubicBezTo>
                    <a:cubicBezTo>
                      <a:pt x="3" y="23"/>
                      <a:pt x="0" y="1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6" name="Freeform 87">
                <a:extLst>
                  <a:ext uri="{FF2B5EF4-FFF2-40B4-BE49-F238E27FC236}">
                    <a16:creationId xmlns:a16="http://schemas.microsoft.com/office/drawing/2014/main" id="{2CB62FF0-AEEA-45FC-9BD0-2D100F390C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218609" y="6657631"/>
                <a:ext cx="134697" cy="90579"/>
              </a:xfrm>
              <a:custGeom>
                <a:avLst/>
                <a:gdLst>
                  <a:gd name="T0" fmla="*/ 27 w 41"/>
                  <a:gd name="T1" fmla="*/ 0 h 30"/>
                  <a:gd name="T2" fmla="*/ 41 w 41"/>
                  <a:gd name="T3" fmla="*/ 19 h 30"/>
                  <a:gd name="T4" fmla="*/ 27 w 41"/>
                  <a:gd name="T5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0">
                    <a:moveTo>
                      <a:pt x="27" y="0"/>
                    </a:moveTo>
                    <a:cubicBezTo>
                      <a:pt x="35" y="0"/>
                      <a:pt x="40" y="11"/>
                      <a:pt x="41" y="19"/>
                    </a:cubicBezTo>
                    <a:cubicBezTo>
                      <a:pt x="21" y="30"/>
                      <a:pt x="0" y="10"/>
                      <a:pt x="27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7" name="Freeform 88">
                <a:extLst>
                  <a:ext uri="{FF2B5EF4-FFF2-40B4-BE49-F238E27FC236}">
                    <a16:creationId xmlns:a16="http://schemas.microsoft.com/office/drawing/2014/main" id="{753DCB44-0E85-4770-A989-F1B86F200D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319170" y="5704047"/>
                <a:ext cx="6204" cy="6527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8" name="Freeform 91">
                <a:extLst>
                  <a:ext uri="{FF2B5EF4-FFF2-40B4-BE49-F238E27FC236}">
                    <a16:creationId xmlns:a16="http://schemas.microsoft.com/office/drawing/2014/main" id="{5DA00070-D353-48A9-AFBD-9305424EB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58166" y="2764083"/>
                <a:ext cx="118747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0" y="1"/>
                      <a:pt x="36" y="24"/>
                      <a:pt x="21" y="27"/>
                    </a:cubicBezTo>
                    <a:cubicBezTo>
                      <a:pt x="1" y="26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9" name="Freeform 92">
                <a:extLst>
                  <a:ext uri="{FF2B5EF4-FFF2-40B4-BE49-F238E27FC236}">
                    <a16:creationId xmlns:a16="http://schemas.microsoft.com/office/drawing/2014/main" id="{FEF02EE7-A1CD-4F49-9BBC-4F845786B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7206" y="2420506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0" name="Freeform 93">
                <a:extLst>
                  <a:ext uri="{FF2B5EF4-FFF2-40B4-BE49-F238E27FC236}">
                    <a16:creationId xmlns:a16="http://schemas.microsoft.com/office/drawing/2014/main" id="{D94FF856-CBC2-4F9B-8C88-0A61402F9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6708" y="3285274"/>
                <a:ext cx="127608" cy="79154"/>
              </a:xfrm>
              <a:custGeom>
                <a:avLst/>
                <a:gdLst>
                  <a:gd name="T0" fmla="*/ 23 w 39"/>
                  <a:gd name="T1" fmla="*/ 0 h 26"/>
                  <a:gd name="T2" fmla="*/ 19 w 39"/>
                  <a:gd name="T3" fmla="*/ 26 h 26"/>
                  <a:gd name="T4" fmla="*/ 23 w 39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6">
                    <a:moveTo>
                      <a:pt x="23" y="0"/>
                    </a:moveTo>
                    <a:cubicBezTo>
                      <a:pt x="39" y="4"/>
                      <a:pt x="34" y="25"/>
                      <a:pt x="19" y="26"/>
                    </a:cubicBezTo>
                    <a:cubicBezTo>
                      <a:pt x="0" y="20"/>
                      <a:pt x="7" y="4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1" name="Freeform 94">
                <a:extLst>
                  <a:ext uri="{FF2B5EF4-FFF2-40B4-BE49-F238E27FC236}">
                    <a16:creationId xmlns:a16="http://schemas.microsoft.com/office/drawing/2014/main" id="{AB7BC1C0-67DD-44B3-AEF8-3046B55C12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01814" y="5367453"/>
                <a:ext cx="138242" cy="102819"/>
              </a:xfrm>
              <a:custGeom>
                <a:avLst/>
                <a:gdLst>
                  <a:gd name="T0" fmla="*/ 29 w 42"/>
                  <a:gd name="T1" fmla="*/ 1 h 34"/>
                  <a:gd name="T2" fmla="*/ 40 w 42"/>
                  <a:gd name="T3" fmla="*/ 20 h 34"/>
                  <a:gd name="T4" fmla="*/ 29 w 42"/>
                  <a:gd name="T5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34">
                    <a:moveTo>
                      <a:pt x="29" y="1"/>
                    </a:moveTo>
                    <a:cubicBezTo>
                      <a:pt x="38" y="0"/>
                      <a:pt x="42" y="12"/>
                      <a:pt x="40" y="20"/>
                    </a:cubicBezTo>
                    <a:cubicBezTo>
                      <a:pt x="22" y="34"/>
                      <a:pt x="0" y="9"/>
                      <a:pt x="2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2" name="Freeform 95">
                <a:extLst>
                  <a:ext uri="{FF2B5EF4-FFF2-40B4-BE49-F238E27FC236}">
                    <a16:creationId xmlns:a16="http://schemas.microsoft.com/office/drawing/2014/main" id="{79D1FD88-FD27-4B5E-9EC2-911808A058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0165" y="3055861"/>
                <a:ext cx="117860" cy="81603"/>
              </a:xfrm>
              <a:custGeom>
                <a:avLst/>
                <a:gdLst>
                  <a:gd name="T0" fmla="*/ 19 w 36"/>
                  <a:gd name="T1" fmla="*/ 1 h 27"/>
                  <a:gd name="T2" fmla="*/ 21 w 36"/>
                  <a:gd name="T3" fmla="*/ 27 h 27"/>
                  <a:gd name="T4" fmla="*/ 19 w 36"/>
                  <a:gd name="T5" fmla="*/ 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27">
                    <a:moveTo>
                      <a:pt x="19" y="1"/>
                    </a:moveTo>
                    <a:cubicBezTo>
                      <a:pt x="31" y="2"/>
                      <a:pt x="36" y="24"/>
                      <a:pt x="21" y="27"/>
                    </a:cubicBezTo>
                    <a:cubicBezTo>
                      <a:pt x="1" y="27"/>
                      <a:pt x="0" y="0"/>
                      <a:pt x="19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3" name="Freeform 96">
                <a:extLst>
                  <a:ext uri="{FF2B5EF4-FFF2-40B4-BE49-F238E27FC236}">
                    <a16:creationId xmlns:a16="http://schemas.microsoft.com/office/drawing/2014/main" id="{C7DE49B6-A789-40DB-B057-37DCE5E41C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85551" y="3575426"/>
                <a:ext cx="147104" cy="108531"/>
              </a:xfrm>
              <a:custGeom>
                <a:avLst/>
                <a:gdLst>
                  <a:gd name="T0" fmla="*/ 28 w 45"/>
                  <a:gd name="T1" fmla="*/ 0 h 36"/>
                  <a:gd name="T2" fmla="*/ 41 w 45"/>
                  <a:gd name="T3" fmla="*/ 20 h 36"/>
                  <a:gd name="T4" fmla="*/ 28 w 45"/>
                  <a:gd name="T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36">
                    <a:moveTo>
                      <a:pt x="28" y="0"/>
                    </a:moveTo>
                    <a:cubicBezTo>
                      <a:pt x="32" y="0"/>
                      <a:pt x="45" y="13"/>
                      <a:pt x="41" y="20"/>
                    </a:cubicBezTo>
                    <a:cubicBezTo>
                      <a:pt x="24" y="36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4" name="Freeform 97">
                <a:extLst>
                  <a:ext uri="{FF2B5EF4-FFF2-40B4-BE49-F238E27FC236}">
                    <a16:creationId xmlns:a16="http://schemas.microsoft.com/office/drawing/2014/main" id="{5873829D-5204-48B1-8271-B803682D830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54863" y="4784277"/>
                <a:ext cx="190526" cy="121588"/>
              </a:xfrm>
              <a:custGeom>
                <a:avLst/>
                <a:gdLst>
                  <a:gd name="T0" fmla="*/ 42 w 58"/>
                  <a:gd name="T1" fmla="*/ 0 h 40"/>
                  <a:gd name="T2" fmla="*/ 53 w 58"/>
                  <a:gd name="T3" fmla="*/ 17 h 40"/>
                  <a:gd name="T4" fmla="*/ 42 w 58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40">
                    <a:moveTo>
                      <a:pt x="42" y="0"/>
                    </a:moveTo>
                    <a:cubicBezTo>
                      <a:pt x="52" y="0"/>
                      <a:pt x="50" y="9"/>
                      <a:pt x="53" y="17"/>
                    </a:cubicBezTo>
                    <a:cubicBezTo>
                      <a:pt x="58" y="40"/>
                      <a:pt x="0" y="6"/>
                      <a:pt x="4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5" name="Freeform 98">
                <a:extLst>
                  <a:ext uri="{FF2B5EF4-FFF2-40B4-BE49-F238E27FC236}">
                    <a16:creationId xmlns:a16="http://schemas.microsoft.com/office/drawing/2014/main" id="{26F30F65-64C8-44FB-B6BD-0BBAFA3B7F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7348" y="4265818"/>
                <a:ext cx="147990" cy="79154"/>
              </a:xfrm>
              <a:custGeom>
                <a:avLst/>
                <a:gdLst>
                  <a:gd name="T0" fmla="*/ 23 w 45"/>
                  <a:gd name="T1" fmla="*/ 0 h 26"/>
                  <a:gd name="T2" fmla="*/ 30 w 45"/>
                  <a:gd name="T3" fmla="*/ 26 h 26"/>
                  <a:gd name="T4" fmla="*/ 23 w 45"/>
                  <a:gd name="T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26">
                    <a:moveTo>
                      <a:pt x="23" y="0"/>
                    </a:moveTo>
                    <a:cubicBezTo>
                      <a:pt x="33" y="2"/>
                      <a:pt x="45" y="21"/>
                      <a:pt x="30" y="26"/>
                    </a:cubicBezTo>
                    <a:cubicBezTo>
                      <a:pt x="10" y="24"/>
                      <a:pt x="0" y="8"/>
                      <a:pt x="23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6" name="Freeform 99">
                <a:extLst>
                  <a:ext uri="{FF2B5EF4-FFF2-40B4-BE49-F238E27FC236}">
                    <a16:creationId xmlns:a16="http://schemas.microsoft.com/office/drawing/2014/main" id="{193BEA64-7498-46F1-85CC-A5C96EC98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40243" y="4473676"/>
                <a:ext cx="219770" cy="121588"/>
              </a:xfrm>
              <a:custGeom>
                <a:avLst/>
                <a:gdLst>
                  <a:gd name="T0" fmla="*/ 36 w 67"/>
                  <a:gd name="T1" fmla="*/ 0 h 40"/>
                  <a:gd name="T2" fmla="*/ 44 w 67"/>
                  <a:gd name="T3" fmla="*/ 2 h 40"/>
                  <a:gd name="T4" fmla="*/ 31 w 67"/>
                  <a:gd name="T5" fmla="*/ 2 h 40"/>
                  <a:gd name="T6" fmla="*/ 36 w 67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40">
                    <a:moveTo>
                      <a:pt x="36" y="0"/>
                    </a:moveTo>
                    <a:cubicBezTo>
                      <a:pt x="39" y="3"/>
                      <a:pt x="41" y="0"/>
                      <a:pt x="44" y="2"/>
                    </a:cubicBezTo>
                    <a:cubicBezTo>
                      <a:pt x="67" y="40"/>
                      <a:pt x="0" y="25"/>
                      <a:pt x="31" y="2"/>
                    </a:cubicBezTo>
                    <a:cubicBezTo>
                      <a:pt x="24" y="11"/>
                      <a:pt x="31" y="5"/>
                      <a:pt x="3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7" name="Freeform 100">
                <a:extLst>
                  <a:ext uri="{FF2B5EF4-FFF2-40B4-BE49-F238E27FC236}">
                    <a16:creationId xmlns:a16="http://schemas.microsoft.com/office/drawing/2014/main" id="{B0C67838-49E2-4B6A-AC69-3A6B791DA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9752" y="3894259"/>
                <a:ext cx="128495" cy="93843"/>
              </a:xfrm>
              <a:custGeom>
                <a:avLst/>
                <a:gdLst>
                  <a:gd name="T0" fmla="*/ 28 w 39"/>
                  <a:gd name="T1" fmla="*/ 1 h 31"/>
                  <a:gd name="T2" fmla="*/ 39 w 39"/>
                  <a:gd name="T3" fmla="*/ 21 h 31"/>
                  <a:gd name="T4" fmla="*/ 28 w 39"/>
                  <a:gd name="T5" fmla="*/ 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31">
                    <a:moveTo>
                      <a:pt x="28" y="1"/>
                    </a:moveTo>
                    <a:cubicBezTo>
                      <a:pt x="38" y="0"/>
                      <a:pt x="38" y="12"/>
                      <a:pt x="39" y="21"/>
                    </a:cubicBezTo>
                    <a:cubicBezTo>
                      <a:pt x="18" y="31"/>
                      <a:pt x="0" y="12"/>
                      <a:pt x="28" y="1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8" name="Freeform 101">
                <a:extLst>
                  <a:ext uri="{FF2B5EF4-FFF2-40B4-BE49-F238E27FC236}">
                    <a16:creationId xmlns:a16="http://schemas.microsoft.com/office/drawing/2014/main" id="{49A20809-A2DD-4085-B78C-B4BA41E979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4469" y="5102465"/>
                <a:ext cx="138242" cy="81603"/>
              </a:xfrm>
              <a:custGeom>
                <a:avLst/>
                <a:gdLst>
                  <a:gd name="T0" fmla="*/ 22 w 42"/>
                  <a:gd name="T1" fmla="*/ 0 h 27"/>
                  <a:gd name="T2" fmla="*/ 14 w 42"/>
                  <a:gd name="T3" fmla="*/ 25 h 27"/>
                  <a:gd name="T4" fmla="*/ 22 w 42"/>
                  <a:gd name="T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7">
                    <a:moveTo>
                      <a:pt x="22" y="0"/>
                    </a:moveTo>
                    <a:cubicBezTo>
                      <a:pt x="42" y="7"/>
                      <a:pt x="28" y="27"/>
                      <a:pt x="14" y="25"/>
                    </a:cubicBezTo>
                    <a:cubicBezTo>
                      <a:pt x="0" y="18"/>
                      <a:pt x="9" y="2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9" name="Freeform 102">
                <a:extLst>
                  <a:ext uri="{FF2B5EF4-FFF2-40B4-BE49-F238E27FC236}">
                    <a16:creationId xmlns:a16="http://schemas.microsoft.com/office/drawing/2014/main" id="{B775045C-37C7-4493-8D9C-9F99C55F0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90648" y="5662850"/>
                <a:ext cx="121406" cy="99554"/>
              </a:xfrm>
              <a:custGeom>
                <a:avLst/>
                <a:gdLst>
                  <a:gd name="T0" fmla="*/ 21 w 37"/>
                  <a:gd name="T1" fmla="*/ 0 h 33"/>
                  <a:gd name="T2" fmla="*/ 19 w 37"/>
                  <a:gd name="T3" fmla="*/ 23 h 33"/>
                  <a:gd name="T4" fmla="*/ 21 w 37"/>
                  <a:gd name="T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33">
                    <a:moveTo>
                      <a:pt x="21" y="0"/>
                    </a:moveTo>
                    <a:cubicBezTo>
                      <a:pt x="37" y="0"/>
                      <a:pt x="29" y="33"/>
                      <a:pt x="19" y="23"/>
                    </a:cubicBezTo>
                    <a:cubicBezTo>
                      <a:pt x="0" y="30"/>
                      <a:pt x="3" y="0"/>
                      <a:pt x="2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0" name="Freeform 103">
                <a:extLst>
                  <a:ext uri="{FF2B5EF4-FFF2-40B4-BE49-F238E27FC236}">
                    <a16:creationId xmlns:a16="http://schemas.microsoft.com/office/drawing/2014/main" id="{A3BE9A7E-1BA8-46F8-B318-E2ECCBFDC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73556" y="5933272"/>
                <a:ext cx="140901" cy="102819"/>
              </a:xfrm>
              <a:custGeom>
                <a:avLst/>
                <a:gdLst>
                  <a:gd name="T0" fmla="*/ 28 w 43"/>
                  <a:gd name="T1" fmla="*/ 0 h 34"/>
                  <a:gd name="T2" fmla="*/ 41 w 43"/>
                  <a:gd name="T3" fmla="*/ 21 h 34"/>
                  <a:gd name="T4" fmla="*/ 28 w 43"/>
                  <a:gd name="T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34">
                    <a:moveTo>
                      <a:pt x="28" y="0"/>
                    </a:moveTo>
                    <a:cubicBezTo>
                      <a:pt x="35" y="1"/>
                      <a:pt x="43" y="11"/>
                      <a:pt x="41" y="21"/>
                    </a:cubicBezTo>
                    <a:cubicBezTo>
                      <a:pt x="23" y="34"/>
                      <a:pt x="0" y="7"/>
                      <a:pt x="28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1" name="Freeform 104">
                <a:extLst>
                  <a:ext uri="{FF2B5EF4-FFF2-40B4-BE49-F238E27FC236}">
                    <a16:creationId xmlns:a16="http://schemas.microsoft.com/office/drawing/2014/main" id="{5F1ADC58-BB04-4DC8-AABD-162D83F27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9016" y="2464185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2" name="Freeform 113">
                <a:extLst>
                  <a:ext uri="{FF2B5EF4-FFF2-40B4-BE49-F238E27FC236}">
                    <a16:creationId xmlns:a16="http://schemas.microsoft.com/office/drawing/2014/main" id="{F994FC45-8DC0-49B0-A05A-B2B1878F3E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0357" y="4852103"/>
                <a:ext cx="9748" cy="8977"/>
              </a:xfrm>
              <a:custGeom>
                <a:avLst/>
                <a:gdLst>
                  <a:gd name="T0" fmla="*/ 1 w 3"/>
                  <a:gd name="T1" fmla="*/ 0 h 3"/>
                  <a:gd name="T2" fmla="*/ 3 w 3"/>
                  <a:gd name="T3" fmla="*/ 1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3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3" name="Freeform 114">
                <a:extLst>
                  <a:ext uri="{FF2B5EF4-FFF2-40B4-BE49-F238E27FC236}">
                    <a16:creationId xmlns:a16="http://schemas.microsoft.com/office/drawing/2014/main" id="{B0DFE4B7-ABE2-4D83-A5BC-2100890C3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43761" y="3618418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4" name="Freeform 115">
                <a:extLst>
                  <a:ext uri="{FF2B5EF4-FFF2-40B4-BE49-F238E27FC236}">
                    <a16:creationId xmlns:a16="http://schemas.microsoft.com/office/drawing/2014/main" id="{3875A6F5-143B-4099-A2BA-B42D029810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38048" y="4281272"/>
                <a:ext cx="6204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5" name="Freeform 117">
                <a:extLst>
                  <a:ext uri="{FF2B5EF4-FFF2-40B4-BE49-F238E27FC236}">
                    <a16:creationId xmlns:a16="http://schemas.microsoft.com/office/drawing/2014/main" id="{D55AA3FB-BBFD-48A5-A816-17F15A8BA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25365" y="5976951"/>
                <a:ext cx="7089" cy="571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6" name="Freeform 118">
                <a:extLst>
                  <a:ext uri="{FF2B5EF4-FFF2-40B4-BE49-F238E27FC236}">
                    <a16:creationId xmlns:a16="http://schemas.microsoft.com/office/drawing/2014/main" id="{6069A188-5649-4675-BA50-263D062314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14781" y="6554638"/>
                <a:ext cx="131153" cy="96290"/>
              </a:xfrm>
              <a:custGeom>
                <a:avLst/>
                <a:gdLst>
                  <a:gd name="T0" fmla="*/ 22 w 40"/>
                  <a:gd name="T1" fmla="*/ 0 h 32"/>
                  <a:gd name="T2" fmla="*/ 16 w 40"/>
                  <a:gd name="T3" fmla="*/ 25 h 32"/>
                  <a:gd name="T4" fmla="*/ 22 w 40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32">
                    <a:moveTo>
                      <a:pt x="22" y="0"/>
                    </a:moveTo>
                    <a:cubicBezTo>
                      <a:pt x="40" y="3"/>
                      <a:pt x="40" y="32"/>
                      <a:pt x="16" y="25"/>
                    </a:cubicBezTo>
                    <a:cubicBezTo>
                      <a:pt x="0" y="7"/>
                      <a:pt x="14" y="4"/>
                      <a:pt x="22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7" name="Freeform 119">
                <a:extLst>
                  <a:ext uri="{FF2B5EF4-FFF2-40B4-BE49-F238E27FC236}">
                    <a16:creationId xmlns:a16="http://schemas.microsoft.com/office/drawing/2014/main" id="{FC01152A-5489-44EF-B864-EC4DD7B316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5901455" y="6286263"/>
                <a:ext cx="127608" cy="150965"/>
              </a:xfrm>
              <a:custGeom>
                <a:avLst/>
                <a:gdLst>
                  <a:gd name="T0" fmla="*/ 13 w 39"/>
                  <a:gd name="T1" fmla="*/ 6 h 50"/>
                  <a:gd name="T2" fmla="*/ 0 w 39"/>
                  <a:gd name="T3" fmla="*/ 23 h 50"/>
                  <a:gd name="T4" fmla="*/ 13 w 39"/>
                  <a:gd name="T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50">
                    <a:moveTo>
                      <a:pt x="13" y="6"/>
                    </a:moveTo>
                    <a:cubicBezTo>
                      <a:pt x="39" y="10"/>
                      <a:pt x="16" y="50"/>
                      <a:pt x="0" y="23"/>
                    </a:cubicBezTo>
                    <a:cubicBezTo>
                      <a:pt x="1" y="0"/>
                      <a:pt x="5" y="14"/>
                      <a:pt x="13" y="6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8" name="Freeform 8">
                <a:extLst>
                  <a:ext uri="{FF2B5EF4-FFF2-40B4-BE49-F238E27FC236}">
                    <a16:creationId xmlns:a16="http://schemas.microsoft.com/office/drawing/2014/main" id="{D3CAA289-9C0C-490A-9768-49BBD637B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582287" y="34906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9" name="Freeform 8">
                <a:extLst>
                  <a:ext uri="{FF2B5EF4-FFF2-40B4-BE49-F238E27FC236}">
                    <a16:creationId xmlns:a16="http://schemas.microsoft.com/office/drawing/2014/main" id="{0ACB33D8-7879-498C-8BC7-4C4F6ECED2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082464" y="97108"/>
                <a:ext cx="131153" cy="88130"/>
              </a:xfrm>
              <a:custGeom>
                <a:avLst/>
                <a:gdLst>
                  <a:gd name="T0" fmla="*/ 26 w 40"/>
                  <a:gd name="T1" fmla="*/ 0 h 29"/>
                  <a:gd name="T2" fmla="*/ 39 w 40"/>
                  <a:gd name="T3" fmla="*/ 20 h 29"/>
                  <a:gd name="T4" fmla="*/ 26 w 40"/>
                  <a:gd name="T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9">
                    <a:moveTo>
                      <a:pt x="26" y="0"/>
                    </a:moveTo>
                    <a:cubicBezTo>
                      <a:pt x="34" y="0"/>
                      <a:pt x="40" y="10"/>
                      <a:pt x="39" y="20"/>
                    </a:cubicBezTo>
                    <a:cubicBezTo>
                      <a:pt x="17" y="29"/>
                      <a:pt x="0" y="10"/>
                      <a:pt x="26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0" name="Freeform 106">
                <a:extLst>
                  <a:ext uri="{FF2B5EF4-FFF2-40B4-BE49-F238E27FC236}">
                    <a16:creationId xmlns:a16="http://schemas.microsoft.com/office/drawing/2014/main" id="{A6BB204E-D937-4C4D-BCB6-DF9F7A406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6741618" y="6714098"/>
                <a:ext cx="134697" cy="97107"/>
              </a:xfrm>
              <a:custGeom>
                <a:avLst/>
                <a:gdLst>
                  <a:gd name="T0" fmla="*/ 25 w 41"/>
                  <a:gd name="T1" fmla="*/ 0 h 32"/>
                  <a:gd name="T2" fmla="*/ 4 w 41"/>
                  <a:gd name="T3" fmla="*/ 18 h 32"/>
                  <a:gd name="T4" fmla="*/ 25 w 41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" h="32">
                    <a:moveTo>
                      <a:pt x="25" y="0"/>
                    </a:moveTo>
                    <a:cubicBezTo>
                      <a:pt x="41" y="13"/>
                      <a:pt x="15" y="32"/>
                      <a:pt x="4" y="18"/>
                    </a:cubicBezTo>
                    <a:cubicBezTo>
                      <a:pt x="0" y="5"/>
                      <a:pt x="15" y="0"/>
                      <a:pt x="25" y="0"/>
                    </a:cubicBez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60" name="Freeform 8">
              <a:extLst>
                <a:ext uri="{FF2B5EF4-FFF2-40B4-BE49-F238E27FC236}">
                  <a16:creationId xmlns:a16="http://schemas.microsoft.com/office/drawing/2014/main" id="{EF447936-9AA6-4873-BD6B-3A7DBBCF4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3502" y="7475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1" name="Freeform 43">
              <a:extLst>
                <a:ext uri="{FF2B5EF4-FFF2-40B4-BE49-F238E27FC236}">
                  <a16:creationId xmlns:a16="http://schemas.microsoft.com/office/drawing/2014/main" id="{CC3E0D11-92C6-4141-B7C5-5B8BA0E40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875" y="600071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2" name="Freeform 51">
              <a:extLst>
                <a:ext uri="{FF2B5EF4-FFF2-40B4-BE49-F238E27FC236}">
                  <a16:creationId xmlns:a16="http://schemas.microsoft.com/office/drawing/2014/main" id="{CA82DB1A-E0D4-4D6D-A64A-868014C79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382" y="577584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3" name="Freeform 52">
              <a:extLst>
                <a:ext uri="{FF2B5EF4-FFF2-40B4-BE49-F238E27FC236}">
                  <a16:creationId xmlns:a16="http://schemas.microsoft.com/office/drawing/2014/main" id="{79E9E5C1-D60A-4EA8-9C04-15595A7BB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8609" y="64345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4" name="Freeform 53">
              <a:extLst>
                <a:ext uri="{FF2B5EF4-FFF2-40B4-BE49-F238E27FC236}">
                  <a16:creationId xmlns:a16="http://schemas.microsoft.com/office/drawing/2014/main" id="{BAD910CD-D57C-45DA-8A9B-5E3CD57EA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890" y="5548501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5" name="Freeform 54">
              <a:extLst>
                <a:ext uri="{FF2B5EF4-FFF2-40B4-BE49-F238E27FC236}">
                  <a16:creationId xmlns:a16="http://schemas.microsoft.com/office/drawing/2014/main" id="{5402826A-583C-4667-AEF8-DAA426928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8217" y="621571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6" name="Freeform 55">
              <a:extLst>
                <a:ext uri="{FF2B5EF4-FFF2-40B4-BE49-F238E27FC236}">
                  <a16:creationId xmlns:a16="http://schemas.microsoft.com/office/drawing/2014/main" id="{4E02EBB7-1EC6-4320-B9C9-64E237CB9C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6485" y="534869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7" name="Freeform 56">
              <a:extLst>
                <a:ext uri="{FF2B5EF4-FFF2-40B4-BE49-F238E27FC236}">
                  <a16:creationId xmlns:a16="http://schemas.microsoft.com/office/drawing/2014/main" id="{C62D78D2-A229-4811-9BFA-43C28BC02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9447" y="4515392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8" name="Freeform 57">
              <a:extLst>
                <a:ext uri="{FF2B5EF4-FFF2-40B4-BE49-F238E27FC236}">
                  <a16:creationId xmlns:a16="http://schemas.microsoft.com/office/drawing/2014/main" id="{50D562C1-4FFF-4863-9D92-339D7D867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0588" y="511446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9" name="Freeform 59">
              <a:extLst>
                <a:ext uri="{FF2B5EF4-FFF2-40B4-BE49-F238E27FC236}">
                  <a16:creationId xmlns:a16="http://schemas.microsoft.com/office/drawing/2014/main" id="{49EA74AB-1F40-426C-9606-B571634E0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7517" y="6658744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0" name="Freeform 60">
              <a:extLst>
                <a:ext uri="{FF2B5EF4-FFF2-40B4-BE49-F238E27FC236}">
                  <a16:creationId xmlns:a16="http://schemas.microsoft.com/office/drawing/2014/main" id="{24E43341-2786-439A-990F-D4DA15299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50066" y="48125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1" name="Freeform 61">
              <a:extLst>
                <a:ext uri="{FF2B5EF4-FFF2-40B4-BE49-F238E27FC236}">
                  <a16:creationId xmlns:a16="http://schemas.microsoft.com/office/drawing/2014/main" id="{C301CB0C-1558-41B4-B70E-2CC306AB5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7683" y="492022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2" name="Freeform 78">
              <a:extLst>
                <a:ext uri="{FF2B5EF4-FFF2-40B4-BE49-F238E27FC236}">
                  <a16:creationId xmlns:a16="http://schemas.microsoft.com/office/drawing/2014/main" id="{9EFD2F56-A311-4A9C-98DB-DD899F845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3283" y="608534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79">
              <a:extLst>
                <a:ext uri="{FF2B5EF4-FFF2-40B4-BE49-F238E27FC236}">
                  <a16:creationId xmlns:a16="http://schemas.microsoft.com/office/drawing/2014/main" id="{EB1A7473-AA51-43BA-A524-59689C5D4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4838" y="58600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80">
              <a:extLst>
                <a:ext uri="{FF2B5EF4-FFF2-40B4-BE49-F238E27FC236}">
                  <a16:creationId xmlns:a16="http://schemas.microsoft.com/office/drawing/2014/main" id="{515EE26E-DD80-4E28-A9E4-E3C1C9593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89291" y="56254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81">
              <a:extLst>
                <a:ext uri="{FF2B5EF4-FFF2-40B4-BE49-F238E27FC236}">
                  <a16:creationId xmlns:a16="http://schemas.microsoft.com/office/drawing/2014/main" id="{6CA0BB20-E66B-4B1E-A334-03D3C7922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0291" y="45879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82">
              <a:extLst>
                <a:ext uri="{FF2B5EF4-FFF2-40B4-BE49-F238E27FC236}">
                  <a16:creationId xmlns:a16="http://schemas.microsoft.com/office/drawing/2014/main" id="{927E0985-C47E-44F1-874C-8067B5FEE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861" y="483161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83">
              <a:extLst>
                <a:ext uri="{FF2B5EF4-FFF2-40B4-BE49-F238E27FC236}">
                  <a16:creationId xmlns:a16="http://schemas.microsoft.com/office/drawing/2014/main" id="{F9046F3A-DBB1-4C4D-8D5B-82B836FE4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19646" y="5058270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84">
              <a:extLst>
                <a:ext uri="{FF2B5EF4-FFF2-40B4-BE49-F238E27FC236}">
                  <a16:creationId xmlns:a16="http://schemas.microsoft.com/office/drawing/2014/main" id="{FE7EE438-DD14-4738-A241-20B943B35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8630" y="627687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86">
              <a:extLst>
                <a:ext uri="{FF2B5EF4-FFF2-40B4-BE49-F238E27FC236}">
                  <a16:creationId xmlns:a16="http://schemas.microsoft.com/office/drawing/2014/main" id="{CCD6D4A0-93F3-450E-855C-A0EABF82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208" y="6707185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89">
              <a:extLst>
                <a:ext uri="{FF2B5EF4-FFF2-40B4-BE49-F238E27FC236}">
                  <a16:creationId xmlns:a16="http://schemas.microsoft.com/office/drawing/2014/main" id="{FFC49BA2-2C2F-4532-8C33-1DB7C24A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0314" y="533508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90">
              <a:extLst>
                <a:ext uri="{FF2B5EF4-FFF2-40B4-BE49-F238E27FC236}">
                  <a16:creationId xmlns:a16="http://schemas.microsoft.com/office/drawing/2014/main" id="{B9C3E3E0-3543-4DB4-9553-C483590B4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94500" y="4796228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105">
              <a:extLst>
                <a:ext uri="{FF2B5EF4-FFF2-40B4-BE49-F238E27FC236}">
                  <a16:creationId xmlns:a16="http://schemas.microsoft.com/office/drawing/2014/main" id="{D1611641-4970-4C93-B005-82D774C7A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2851" y="480648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106">
              <a:extLst>
                <a:ext uri="{FF2B5EF4-FFF2-40B4-BE49-F238E27FC236}">
                  <a16:creationId xmlns:a16="http://schemas.microsoft.com/office/drawing/2014/main" id="{40083E90-33FD-4861-8B17-340056901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418" y="61952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07">
              <a:extLst>
                <a:ext uri="{FF2B5EF4-FFF2-40B4-BE49-F238E27FC236}">
                  <a16:creationId xmlns:a16="http://schemas.microsoft.com/office/drawing/2014/main" id="{94952852-5E0A-47E7-B0C6-F92962CC2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4157" y="4530841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08">
              <a:extLst>
                <a:ext uri="{FF2B5EF4-FFF2-40B4-BE49-F238E27FC236}">
                  <a16:creationId xmlns:a16="http://schemas.microsoft.com/office/drawing/2014/main" id="{3EA0ADD2-2C5C-4EBB-AC72-FE268D4C6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75038" y="559196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09">
              <a:extLst>
                <a:ext uri="{FF2B5EF4-FFF2-40B4-BE49-F238E27FC236}">
                  <a16:creationId xmlns:a16="http://schemas.microsoft.com/office/drawing/2014/main" id="{CCF7EDDF-9DA6-4F4F-A8D9-6F9D608F9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59054" y="509635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10">
              <a:extLst>
                <a:ext uri="{FF2B5EF4-FFF2-40B4-BE49-F238E27FC236}">
                  <a16:creationId xmlns:a16="http://schemas.microsoft.com/office/drawing/2014/main" id="{B4ACE8BD-5655-44BC-9DD6-5791448B2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3" y="642598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11">
              <a:extLst>
                <a:ext uri="{FF2B5EF4-FFF2-40B4-BE49-F238E27FC236}">
                  <a16:creationId xmlns:a16="http://schemas.microsoft.com/office/drawing/2014/main" id="{6C8B78B0-ADF5-4E39-8488-83382AF0D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039" y="536541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12">
              <a:extLst>
                <a:ext uri="{FF2B5EF4-FFF2-40B4-BE49-F238E27FC236}">
                  <a16:creationId xmlns:a16="http://schemas.microsoft.com/office/drawing/2014/main" id="{07597995-748E-4B55-A4B9-DF71D499FF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7829" y="58897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32">
              <a:extLst>
                <a:ext uri="{FF2B5EF4-FFF2-40B4-BE49-F238E27FC236}">
                  <a16:creationId xmlns:a16="http://schemas.microsoft.com/office/drawing/2014/main" id="{28639BDB-3882-43F7-93C4-66E9F7E41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021" y="347919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33">
              <a:extLst>
                <a:ext uri="{FF2B5EF4-FFF2-40B4-BE49-F238E27FC236}">
                  <a16:creationId xmlns:a16="http://schemas.microsoft.com/office/drawing/2014/main" id="{8A0AF7DA-1B05-49CD-8367-3C63151C38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18" y="24188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34">
              <a:extLst>
                <a:ext uri="{FF2B5EF4-FFF2-40B4-BE49-F238E27FC236}">
                  <a16:creationId xmlns:a16="http://schemas.microsoft.com/office/drawing/2014/main" id="{9F93108D-4661-454E-8F6E-63F910B1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49926" y="141259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35">
              <a:extLst>
                <a:ext uri="{FF2B5EF4-FFF2-40B4-BE49-F238E27FC236}">
                  <a16:creationId xmlns:a16="http://schemas.microsoft.com/office/drawing/2014/main" id="{87E22E6B-5EC7-473E-9BDF-DDAA9A64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3732" y="186616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36">
              <a:extLst>
                <a:ext uri="{FF2B5EF4-FFF2-40B4-BE49-F238E27FC236}">
                  <a16:creationId xmlns:a16="http://schemas.microsoft.com/office/drawing/2014/main" id="{CADF4DD2-27C7-454B-9F32-B2707E0F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73193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37">
              <a:extLst>
                <a:ext uri="{FF2B5EF4-FFF2-40B4-BE49-F238E27FC236}">
                  <a16:creationId xmlns:a16="http://schemas.microsoft.com/office/drawing/2014/main" id="{718D23B6-4347-4B9E-B3EF-A0A9A13EF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89866" y="3699631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38">
              <a:extLst>
                <a:ext uri="{FF2B5EF4-FFF2-40B4-BE49-F238E27FC236}">
                  <a16:creationId xmlns:a16="http://schemas.microsoft.com/office/drawing/2014/main" id="{D1448697-37CA-47CF-8C3D-F2DF2383A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69791" y="1911761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39">
              <a:extLst>
                <a:ext uri="{FF2B5EF4-FFF2-40B4-BE49-F238E27FC236}">
                  <a16:creationId xmlns:a16="http://schemas.microsoft.com/office/drawing/2014/main" id="{F5D8564C-C91F-4081-B3D0-99AC95260A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4138" y="165839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40">
              <a:extLst>
                <a:ext uri="{FF2B5EF4-FFF2-40B4-BE49-F238E27FC236}">
                  <a16:creationId xmlns:a16="http://schemas.microsoft.com/office/drawing/2014/main" id="{E0DFDBCB-F6B7-4C88-8692-AA6C4631E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5630" y="420169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41">
              <a:extLst>
                <a:ext uri="{FF2B5EF4-FFF2-40B4-BE49-F238E27FC236}">
                  <a16:creationId xmlns:a16="http://schemas.microsoft.com/office/drawing/2014/main" id="{03DC3BAD-FDE4-4699-A9B7-0EAF537E3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2389" y="52440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42">
              <a:extLst>
                <a:ext uri="{FF2B5EF4-FFF2-40B4-BE49-F238E27FC236}">
                  <a16:creationId xmlns:a16="http://schemas.microsoft.com/office/drawing/2014/main" id="{74D2A2BB-B355-444B-A825-BC3124E74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07663" y="63461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44">
              <a:extLst>
                <a:ext uri="{FF2B5EF4-FFF2-40B4-BE49-F238E27FC236}">
                  <a16:creationId xmlns:a16="http://schemas.microsoft.com/office/drawing/2014/main" id="{6BA13D45-647D-469B-A330-6A1E7C30C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3723" y="27157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2" name="Freeform 45">
              <a:extLst>
                <a:ext uri="{FF2B5EF4-FFF2-40B4-BE49-F238E27FC236}">
                  <a16:creationId xmlns:a16="http://schemas.microsoft.com/office/drawing/2014/main" id="{582FD052-32A0-4DE5-8E13-61623B62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2582" y="104031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3" name="Freeform 46">
              <a:extLst>
                <a:ext uri="{FF2B5EF4-FFF2-40B4-BE49-F238E27FC236}">
                  <a16:creationId xmlns:a16="http://schemas.microsoft.com/office/drawing/2014/main" id="{B568485A-4DD9-45DC-A69C-52B08C6E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76562" y="396907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47">
              <a:extLst>
                <a:ext uri="{FF2B5EF4-FFF2-40B4-BE49-F238E27FC236}">
                  <a16:creationId xmlns:a16="http://schemas.microsoft.com/office/drawing/2014/main" id="{F0289B14-9A38-4873-B5E4-B2AF9B9F4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91833" y="2953392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48">
              <a:extLst>
                <a:ext uri="{FF2B5EF4-FFF2-40B4-BE49-F238E27FC236}">
                  <a16:creationId xmlns:a16="http://schemas.microsoft.com/office/drawing/2014/main" id="{4DFB9DAA-1189-41D2-B2DA-A0C618361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0754" y="318604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6" name="Freeform 49">
              <a:extLst>
                <a:ext uri="{FF2B5EF4-FFF2-40B4-BE49-F238E27FC236}">
                  <a16:creationId xmlns:a16="http://schemas.microsoft.com/office/drawing/2014/main" id="{CA0ECA5A-2C52-4A35-9066-80A01F7E08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8344" y="29193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62">
              <a:extLst>
                <a:ext uri="{FF2B5EF4-FFF2-40B4-BE49-F238E27FC236}">
                  <a16:creationId xmlns:a16="http://schemas.microsoft.com/office/drawing/2014/main" id="{3969E6EE-0CB6-4C99-A3B8-422FBD6D3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03486" y="3855812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63">
              <a:extLst>
                <a:ext uri="{FF2B5EF4-FFF2-40B4-BE49-F238E27FC236}">
                  <a16:creationId xmlns:a16="http://schemas.microsoft.com/office/drawing/2014/main" id="{A2C89BE4-E8EA-4862-A49F-74E984B41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1370" y="2668238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64">
              <a:extLst>
                <a:ext uri="{FF2B5EF4-FFF2-40B4-BE49-F238E27FC236}">
                  <a16:creationId xmlns:a16="http://schemas.microsoft.com/office/drawing/2014/main" id="{78DD5330-374E-43EA-B7D6-10BA1F276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37469" y="409882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65">
              <a:extLst>
                <a:ext uri="{FF2B5EF4-FFF2-40B4-BE49-F238E27FC236}">
                  <a16:creationId xmlns:a16="http://schemas.microsoft.com/office/drawing/2014/main" id="{EBC8CDE9-3229-43F8-A3C1-47A48F36B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2788" y="2976026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66">
              <a:extLst>
                <a:ext uri="{FF2B5EF4-FFF2-40B4-BE49-F238E27FC236}">
                  <a16:creationId xmlns:a16="http://schemas.microsoft.com/office/drawing/2014/main" id="{623FE43E-D941-409A-8679-EACA24014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259" y="1396948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67">
              <a:extLst>
                <a:ext uri="{FF2B5EF4-FFF2-40B4-BE49-F238E27FC236}">
                  <a16:creationId xmlns:a16="http://schemas.microsoft.com/office/drawing/2014/main" id="{1240FB87-B56D-42D4-BB5C-D35C7FB39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8495" y="2174398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68">
              <a:extLst>
                <a:ext uri="{FF2B5EF4-FFF2-40B4-BE49-F238E27FC236}">
                  <a16:creationId xmlns:a16="http://schemas.microsoft.com/office/drawing/2014/main" id="{0E8F864D-8E69-4D35-9BEA-5BC7B031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3642" y="35114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69">
              <a:extLst>
                <a:ext uri="{FF2B5EF4-FFF2-40B4-BE49-F238E27FC236}">
                  <a16:creationId xmlns:a16="http://schemas.microsoft.com/office/drawing/2014/main" id="{961ED267-A8A8-4A92-AA7D-130EF69D7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5142" y="1114703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70">
              <a:extLst>
                <a:ext uri="{FF2B5EF4-FFF2-40B4-BE49-F238E27FC236}">
                  <a16:creationId xmlns:a16="http://schemas.microsoft.com/office/drawing/2014/main" id="{D73E611B-EF5E-4E4B-93BA-0BAD56982C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21" y="55886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6" name="Freeform 71">
              <a:extLst>
                <a:ext uri="{FF2B5EF4-FFF2-40B4-BE49-F238E27FC236}">
                  <a16:creationId xmlns:a16="http://schemas.microsoft.com/office/drawing/2014/main" id="{6A5AADC7-B0CE-4F14-A4FE-B5F852D41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6891" y="165657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7" name="Freeform 72">
              <a:extLst>
                <a:ext uri="{FF2B5EF4-FFF2-40B4-BE49-F238E27FC236}">
                  <a16:creationId xmlns:a16="http://schemas.microsoft.com/office/drawing/2014/main" id="{150B1A56-3AEB-4922-A18D-15B3A9E911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0154" y="188342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8" name="Freeform 73">
              <a:extLst>
                <a:ext uri="{FF2B5EF4-FFF2-40B4-BE49-F238E27FC236}">
                  <a16:creationId xmlns:a16="http://schemas.microsoft.com/office/drawing/2014/main" id="{93CB2ECB-40C7-4CFF-8B96-49D84DBDE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5028" y="2389592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9" name="Freeform 74">
              <a:extLst>
                <a:ext uri="{FF2B5EF4-FFF2-40B4-BE49-F238E27FC236}">
                  <a16:creationId xmlns:a16="http://schemas.microsoft.com/office/drawing/2014/main" id="{77082064-D677-4175-9DF3-4AAA29246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81126" y="7725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0" name="Freeform 75">
              <a:extLst>
                <a:ext uri="{FF2B5EF4-FFF2-40B4-BE49-F238E27FC236}">
                  <a16:creationId xmlns:a16="http://schemas.microsoft.com/office/drawing/2014/main" id="{793C90AC-25CB-4BA8-BA64-3BE8674DB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94978" y="43606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1" name="Freeform 77">
              <a:extLst>
                <a:ext uri="{FF2B5EF4-FFF2-40B4-BE49-F238E27FC236}">
                  <a16:creationId xmlns:a16="http://schemas.microsoft.com/office/drawing/2014/main" id="{B559AEC6-6EB2-4DB6-AC71-4288F29C3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66692" y="31996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2" name="Freeform 85">
              <a:extLst>
                <a:ext uri="{FF2B5EF4-FFF2-40B4-BE49-F238E27FC236}">
                  <a16:creationId xmlns:a16="http://schemas.microsoft.com/office/drawing/2014/main" id="{FA44E75F-1E67-4CE5-9031-B51E54BBD4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360" y="34975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3" name="Freeform 87">
              <a:extLst>
                <a:ext uri="{FF2B5EF4-FFF2-40B4-BE49-F238E27FC236}">
                  <a16:creationId xmlns:a16="http://schemas.microsoft.com/office/drawing/2014/main" id="{5FAED826-72E1-4FD0-B991-CA76C0930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9792" y="13324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4" name="Freeform 88">
              <a:extLst>
                <a:ext uri="{FF2B5EF4-FFF2-40B4-BE49-F238E27FC236}">
                  <a16:creationId xmlns:a16="http://schemas.microsoft.com/office/drawing/2014/main" id="{84FB6649-2CD7-4260-B0FC-6D2AE035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7724" y="117088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5" name="Freeform 91">
              <a:extLst>
                <a:ext uri="{FF2B5EF4-FFF2-40B4-BE49-F238E27FC236}">
                  <a16:creationId xmlns:a16="http://schemas.microsoft.com/office/drawing/2014/main" id="{549A4CFC-747E-4FF8-B1CB-3878D0F67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6185" y="40357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6" name="Freeform 92">
              <a:extLst>
                <a:ext uri="{FF2B5EF4-FFF2-40B4-BE49-F238E27FC236}">
                  <a16:creationId xmlns:a16="http://schemas.microsoft.com/office/drawing/2014/main" id="{926EB012-839E-4A90-8339-873848A70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4991" y="43581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7" name="Freeform 93">
              <a:extLst>
                <a:ext uri="{FF2B5EF4-FFF2-40B4-BE49-F238E27FC236}">
                  <a16:creationId xmlns:a16="http://schemas.microsoft.com/office/drawing/2014/main" id="{6D11170A-0249-475C-8E0C-0B794CB95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88782" y="351703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8" name="Freeform 94">
              <a:extLst>
                <a:ext uri="{FF2B5EF4-FFF2-40B4-BE49-F238E27FC236}">
                  <a16:creationId xmlns:a16="http://schemas.microsoft.com/office/drawing/2014/main" id="{19D2AE1F-D795-4379-8688-1424DF2CB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3042" y="1411186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" name="Freeform 95">
              <a:extLst>
                <a:ext uri="{FF2B5EF4-FFF2-40B4-BE49-F238E27FC236}">
                  <a16:creationId xmlns:a16="http://schemas.microsoft.com/office/drawing/2014/main" id="{5BBCD765-B709-48E1-83D4-A27FE1A93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25073" y="37439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" name="Freeform 96">
              <a:extLst>
                <a:ext uri="{FF2B5EF4-FFF2-40B4-BE49-F238E27FC236}">
                  <a16:creationId xmlns:a16="http://schemas.microsoft.com/office/drawing/2014/main" id="{EB89A6EA-89CC-47C5-B923-048A0F93A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443" y="319750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1" name="Freeform 97">
              <a:extLst>
                <a:ext uri="{FF2B5EF4-FFF2-40B4-BE49-F238E27FC236}">
                  <a16:creationId xmlns:a16="http://schemas.microsoft.com/office/drawing/2014/main" id="{70AB87C5-FC79-4517-89A3-88FB0D041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174" y="210672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2" name="Freeform 98">
              <a:extLst>
                <a:ext uri="{FF2B5EF4-FFF2-40B4-BE49-F238E27FC236}">
                  <a16:creationId xmlns:a16="http://schemas.microsoft.com/office/drawing/2014/main" id="{374FDB0C-76EC-43C7-B107-3307B2AEF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17760" y="253648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3" name="Freeform 99">
              <a:extLst>
                <a:ext uri="{FF2B5EF4-FFF2-40B4-BE49-F238E27FC236}">
                  <a16:creationId xmlns:a16="http://schemas.microsoft.com/office/drawing/2014/main" id="{4982B2F4-4898-4A23-BEC7-E2AD33BB0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03085" y="22861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4" name="Freeform 100">
              <a:extLst>
                <a:ext uri="{FF2B5EF4-FFF2-40B4-BE49-F238E27FC236}">
                  <a16:creationId xmlns:a16="http://schemas.microsoft.com/office/drawing/2014/main" id="{AB2B45CE-3C84-4FE3-8409-31C49E828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4851" y="2893356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5" name="Freeform 101">
              <a:extLst>
                <a:ext uri="{FF2B5EF4-FFF2-40B4-BE49-F238E27FC236}">
                  <a16:creationId xmlns:a16="http://schemas.microsoft.com/office/drawing/2014/main" id="{48A088C2-5E77-4673-A7D7-8E46E7D3D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30387" y="16973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6" name="Freeform 102">
              <a:extLst>
                <a:ext uri="{FF2B5EF4-FFF2-40B4-BE49-F238E27FC236}">
                  <a16:creationId xmlns:a16="http://schemas.microsoft.com/office/drawing/2014/main" id="{9642E919-6BCB-41DA-AAAE-3F123486D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51044" y="11190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7" name="Freeform 103">
              <a:extLst>
                <a:ext uri="{FF2B5EF4-FFF2-40B4-BE49-F238E27FC236}">
                  <a16:creationId xmlns:a16="http://schemas.microsoft.com/office/drawing/2014/main" id="{5AA62CEA-121A-4FF6-8B2E-196D225C4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48641" y="8453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8" name="Freeform 104">
              <a:extLst>
                <a:ext uri="{FF2B5EF4-FFF2-40B4-BE49-F238E27FC236}">
                  <a16:creationId xmlns:a16="http://schemas.microsoft.com/office/drawing/2014/main" id="{E496206E-9EDD-47A7-BAD9-4460167BC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66993" y="44115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9" name="Freeform 113">
              <a:extLst>
                <a:ext uri="{FF2B5EF4-FFF2-40B4-BE49-F238E27FC236}">
                  <a16:creationId xmlns:a16="http://schemas.microsoft.com/office/drawing/2014/main" id="{9FD93BF0-96C1-4231-8230-3C1A33BBA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2993" y="2020378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0" name="Freeform 114">
              <a:extLst>
                <a:ext uri="{FF2B5EF4-FFF2-40B4-BE49-F238E27FC236}">
                  <a16:creationId xmlns:a16="http://schemas.microsoft.com/office/drawing/2014/main" id="{D7F3D675-753D-4312-87A9-040E98F8F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3133" y="325732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1" name="Freeform 115">
              <a:extLst>
                <a:ext uri="{FF2B5EF4-FFF2-40B4-BE49-F238E27FC236}">
                  <a16:creationId xmlns:a16="http://schemas.microsoft.com/office/drawing/2014/main" id="{7D09B9D8-373A-417E-A5B0-8AEF1F237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8846" y="25944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2" name="Freeform 117">
              <a:extLst>
                <a:ext uri="{FF2B5EF4-FFF2-40B4-BE49-F238E27FC236}">
                  <a16:creationId xmlns:a16="http://schemas.microsoft.com/office/drawing/2014/main" id="{CBBBD0AC-7990-427B-BE17-2C8D66D55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0644" y="89879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3" name="Freeform 118">
              <a:extLst>
                <a:ext uri="{FF2B5EF4-FFF2-40B4-BE49-F238E27FC236}">
                  <a16:creationId xmlns:a16="http://schemas.microsoft.com/office/drawing/2014/main" id="{93003F2B-C96E-47B5-B7E2-E5B05ED4D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7164" y="230530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4" name="Freeform 119">
              <a:extLst>
                <a:ext uri="{FF2B5EF4-FFF2-40B4-BE49-F238E27FC236}">
                  <a16:creationId xmlns:a16="http://schemas.microsoft.com/office/drawing/2014/main" id="{C4F54194-E568-4482-9066-F67B8FF74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34035" y="44423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5" name="Freeform 8">
              <a:extLst>
                <a:ext uri="{FF2B5EF4-FFF2-40B4-BE49-F238E27FC236}">
                  <a16:creationId xmlns:a16="http://schemas.microsoft.com/office/drawing/2014/main" id="{8F0F7188-5F84-4C7B-B78A-BF32127EA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22620" y="651663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6" name="Freeform 8">
              <a:extLst>
                <a:ext uri="{FF2B5EF4-FFF2-40B4-BE49-F238E27FC236}">
                  <a16:creationId xmlns:a16="http://schemas.microsoft.com/office/drawing/2014/main" id="{4F8239CD-C1A6-4DD8-8B1D-FE18CE85E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9481" y="669622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Melanom (Malign Melanom)">
            <a:extLst>
              <a:ext uri="{FF2B5EF4-FFF2-40B4-BE49-F238E27FC236}">
                <a16:creationId xmlns:a16="http://schemas.microsoft.com/office/drawing/2014/main" id="{025D3D10-0B1F-4BF4-88A1-E994E3F3A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04"/>
            <a:ext cx="12192000" cy="685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27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Teşhisi</a:t>
            </a: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1-) Biyopsi</a:t>
            </a:r>
            <a:br>
              <a:rPr lang="tr-TR" b="1" dirty="0"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grpSp>
        <p:nvGrpSpPr>
          <p:cNvPr id="120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21" name="İçerik Yer Tutucusu 2">
            <a:extLst>
              <a:ext uri="{FF2B5EF4-FFF2-40B4-BE49-F238E27FC236}">
                <a16:creationId xmlns:a16="http://schemas.microsoft.com/office/drawing/2014/main" id="{D4B760D3-8851-2F21-BA21-C35C29BDA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93780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0871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tr-TR" sz="36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Teşhisi</a:t>
            </a: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28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2-) Ek taramalar</a:t>
            </a: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0128" y="1775729"/>
            <a:ext cx="6392879" cy="523780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br>
              <a:rPr lang="tr-TR" sz="2600" dirty="0"/>
            </a:b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Akciğer röntgeni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T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am kan sayımı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K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araciğer fonksiyon testleri,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S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erum LDH enzim seviyesi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T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üm vücut bilgisayarlı tomografi </a:t>
            </a:r>
            <a:endParaRPr lang="tr-TR" sz="2900" dirty="0"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P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ozitron emisyon tomografisi (PET-</a:t>
            </a:r>
            <a:r>
              <a:rPr lang="tr-TR" sz="29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scan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incelemesi</a:t>
            </a:r>
            <a:endParaRPr lang="tr-TR" sz="2900" dirty="0"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K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afa için manyetik rezonans incelemesi (MR)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ALP, kreatinin,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2900" dirty="0">
                <a:highlight>
                  <a:srgbClr val="FFFFFF"/>
                </a:highlight>
                <a:latin typeface="Open Sans" panose="020B0606030504020204" pitchFamily="34" charset="0"/>
              </a:rPr>
              <a:t>K</a:t>
            </a:r>
            <a:r>
              <a:rPr lang="tr-TR" sz="29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emik yayılımından şüphelenilen hastada kemik sintigrafisi</a:t>
            </a:r>
            <a:br>
              <a:rPr lang="tr-TR" sz="2600" dirty="0"/>
            </a:br>
            <a:br>
              <a:rPr lang="tr-TR" sz="1400" dirty="0"/>
            </a:br>
            <a:br>
              <a:rPr lang="tr-TR" sz="1400" dirty="0"/>
            </a:br>
            <a:endParaRPr lang="tr-TR" sz="1400" dirty="0"/>
          </a:p>
        </p:txBody>
      </p:sp>
      <p:pic>
        <p:nvPicPr>
          <p:cNvPr id="5" name="Picture 4" descr="Nöroloji kliniğinde insan beyninin taraması">
            <a:extLst>
              <a:ext uri="{FF2B5EF4-FFF2-40B4-BE49-F238E27FC236}">
                <a16:creationId xmlns:a16="http://schemas.microsoft.com/office/drawing/2014/main" id="{24669560-9BE6-09D1-9F26-C03EAD718D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19" r="-1" b="-1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5292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Teşhisi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253331"/>
            <a:ext cx="9634011" cy="4351338"/>
          </a:xfrm>
        </p:spPr>
        <p:txBody>
          <a:bodyPr>
            <a:normAutofit/>
          </a:bodyPr>
          <a:lstStyle/>
          <a:p>
            <a:r>
              <a:rPr lang="tr-TR" sz="28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3-) </a:t>
            </a:r>
            <a:r>
              <a:rPr lang="tr-TR" sz="2800" b="1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Sentinel</a:t>
            </a:r>
            <a:r>
              <a:rPr lang="tr-TR" sz="28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lenf nodu (bekçi lenf düğümü) örneklemesi </a:t>
            </a:r>
            <a:br>
              <a:rPr lang="tr-TR" dirty="0"/>
            </a:b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pic>
        <p:nvPicPr>
          <p:cNvPr id="21506" name="Picture 2" descr="Gama Prob - SLN Sintigrafisi - Neolife Tıp Merkezi">
            <a:extLst>
              <a:ext uri="{FF2B5EF4-FFF2-40B4-BE49-F238E27FC236}">
                <a16:creationId xmlns:a16="http://schemas.microsoft.com/office/drawing/2014/main" id="{B8433A86-BEDB-DDBD-D28C-912C8D811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" y="2509960"/>
            <a:ext cx="10334625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1105647"/>
            <a:ext cx="3782139" cy="3621741"/>
          </a:xfrm>
        </p:spPr>
        <p:txBody>
          <a:bodyPr>
            <a:normAutofit/>
          </a:bodyPr>
          <a:lstStyle/>
          <a:p>
            <a:pPr algn="ctr"/>
            <a:r>
              <a:rPr lang="tr-TR" sz="5400" b="1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</a:t>
            </a:r>
            <a: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A8758-6178-4720-BC90-28C23033F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813314"/>
            <a:ext cx="12192031" cy="653700"/>
            <a:chOff x="0" y="5833367"/>
            <a:chExt cx="12243348" cy="65370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9D4861C-7907-48BF-84E7-96C0E098D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32866" y="626674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5">
              <a:extLst>
                <a:ext uri="{FF2B5EF4-FFF2-40B4-BE49-F238E27FC236}">
                  <a16:creationId xmlns:a16="http://schemas.microsoft.com/office/drawing/2014/main" id="{24690199-C217-4DCB-9B31-1A45649B0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58428" y="58385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6">
              <a:extLst>
                <a:ext uri="{FF2B5EF4-FFF2-40B4-BE49-F238E27FC236}">
                  <a16:creationId xmlns:a16="http://schemas.microsoft.com/office/drawing/2014/main" id="{800D5F55-AC8B-4C26-ABB0-D8D609EC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0691" y="584998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7">
              <a:extLst>
                <a:ext uri="{FF2B5EF4-FFF2-40B4-BE49-F238E27FC236}">
                  <a16:creationId xmlns:a16="http://schemas.microsoft.com/office/drawing/2014/main" id="{77F70717-3071-4962-8A7C-F9A58151C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98566" y="592668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8">
              <a:extLst>
                <a:ext uri="{FF2B5EF4-FFF2-40B4-BE49-F238E27FC236}">
                  <a16:creationId xmlns:a16="http://schemas.microsoft.com/office/drawing/2014/main" id="{E16B2E5A-8EC8-4C56-AB77-380486FDF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3918" y="586222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9">
              <a:extLst>
                <a:ext uri="{FF2B5EF4-FFF2-40B4-BE49-F238E27FC236}">
                  <a16:creationId xmlns:a16="http://schemas.microsoft.com/office/drawing/2014/main" id="{CABAB4BD-890F-4563-A5CA-536788B1E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5993" y="586548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0">
              <a:extLst>
                <a:ext uri="{FF2B5EF4-FFF2-40B4-BE49-F238E27FC236}">
                  <a16:creationId xmlns:a16="http://schemas.microsoft.com/office/drawing/2014/main" id="{05F36030-F60E-436E-81FE-74DD0776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4969" y="58672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1">
              <a:extLst>
                <a:ext uri="{FF2B5EF4-FFF2-40B4-BE49-F238E27FC236}">
                  <a16:creationId xmlns:a16="http://schemas.microsoft.com/office/drawing/2014/main" id="{C87A69CB-2620-4628-9781-88BD40636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7232" y="58777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2DF0B83D-C899-44CA-9B54-A9C57E8EB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45291" y="583336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2">
              <a:extLst>
                <a:ext uri="{FF2B5EF4-FFF2-40B4-BE49-F238E27FC236}">
                  <a16:creationId xmlns:a16="http://schemas.microsoft.com/office/drawing/2014/main" id="{0ED49C08-BE23-43F9-A421-6CD45C78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2383" y="616744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3">
              <a:extLst>
                <a:ext uri="{FF2B5EF4-FFF2-40B4-BE49-F238E27FC236}">
                  <a16:creationId xmlns:a16="http://schemas.microsoft.com/office/drawing/2014/main" id="{24F4B005-B785-4A57-9E5A-82D85F00D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25" y="613684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0">
              <a:extLst>
                <a:ext uri="{FF2B5EF4-FFF2-40B4-BE49-F238E27FC236}">
                  <a16:creationId xmlns:a16="http://schemas.microsoft.com/office/drawing/2014/main" id="{196ED9B6-969E-4AC4-ACD0-95A421BAB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7876" y="61336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1">
              <a:extLst>
                <a:ext uri="{FF2B5EF4-FFF2-40B4-BE49-F238E27FC236}">
                  <a16:creationId xmlns:a16="http://schemas.microsoft.com/office/drawing/2014/main" id="{496BF3B0-761A-4454-BE3C-86B4675DC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3018" y="616458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2">
              <a:extLst>
                <a:ext uri="{FF2B5EF4-FFF2-40B4-BE49-F238E27FC236}">
                  <a16:creationId xmlns:a16="http://schemas.microsoft.com/office/drawing/2014/main" id="{F16259CF-A0BC-4673-91C7-A7D3CDF7C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80494" y="620600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4">
              <a:extLst>
                <a:ext uri="{FF2B5EF4-FFF2-40B4-BE49-F238E27FC236}">
                  <a16:creationId xmlns:a16="http://schemas.microsoft.com/office/drawing/2014/main" id="{B09A934A-4464-4C9B-ACAD-9128E0B615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76791" y="621197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5">
              <a:extLst>
                <a:ext uri="{FF2B5EF4-FFF2-40B4-BE49-F238E27FC236}">
                  <a16:creationId xmlns:a16="http://schemas.microsoft.com/office/drawing/2014/main" id="{2E9B2055-E384-472D-91D3-74775CDA1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8831" y="61180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41">
              <a:extLst>
                <a:ext uri="{FF2B5EF4-FFF2-40B4-BE49-F238E27FC236}">
                  <a16:creationId xmlns:a16="http://schemas.microsoft.com/office/drawing/2014/main" id="{B519F0F1-B284-44D5-91E9-5018219AF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77721" y="619248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1">
              <a:extLst>
                <a:ext uri="{FF2B5EF4-FFF2-40B4-BE49-F238E27FC236}">
                  <a16:creationId xmlns:a16="http://schemas.microsoft.com/office/drawing/2014/main" id="{8379C6B3-49BE-4333-B322-AF02BBB41C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99219" y="592543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2">
              <a:extLst>
                <a:ext uri="{FF2B5EF4-FFF2-40B4-BE49-F238E27FC236}">
                  <a16:creationId xmlns:a16="http://schemas.microsoft.com/office/drawing/2014/main" id="{9E870E95-FCD6-4158-861A-5CEC896F52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43340" y="58622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3">
              <a:extLst>
                <a:ext uri="{FF2B5EF4-FFF2-40B4-BE49-F238E27FC236}">
                  <a16:creationId xmlns:a16="http://schemas.microsoft.com/office/drawing/2014/main" id="{CD22207C-B504-40B2-A1EB-2DC9B8162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25078" y="588477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4">
              <a:extLst>
                <a:ext uri="{FF2B5EF4-FFF2-40B4-BE49-F238E27FC236}">
                  <a16:creationId xmlns:a16="http://schemas.microsoft.com/office/drawing/2014/main" id="{E317ADBB-3E4F-42D2-B7F2-A15924AD5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5785" y="597086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5">
              <a:extLst>
                <a:ext uri="{FF2B5EF4-FFF2-40B4-BE49-F238E27FC236}">
                  <a16:creationId xmlns:a16="http://schemas.microsoft.com/office/drawing/2014/main" id="{6D7188E6-F4DA-4486-938D-F45FE01A2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38154" y="59149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6">
              <a:extLst>
                <a:ext uri="{FF2B5EF4-FFF2-40B4-BE49-F238E27FC236}">
                  <a16:creationId xmlns:a16="http://schemas.microsoft.com/office/drawing/2014/main" id="{0FBC38BC-DE18-4960-A9D4-F24C6F60C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56561" y="592149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7">
              <a:extLst>
                <a:ext uri="{FF2B5EF4-FFF2-40B4-BE49-F238E27FC236}">
                  <a16:creationId xmlns:a16="http://schemas.microsoft.com/office/drawing/2014/main" id="{1F8EFF99-76BF-4F9B-ADAA-B8D310153B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50229" y="592394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8">
              <a:extLst>
                <a:ext uri="{FF2B5EF4-FFF2-40B4-BE49-F238E27FC236}">
                  <a16:creationId xmlns:a16="http://schemas.microsoft.com/office/drawing/2014/main" id="{76909582-A285-4EA4-AE72-9DBF0D565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31821" y="592394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9">
              <a:extLst>
                <a:ext uri="{FF2B5EF4-FFF2-40B4-BE49-F238E27FC236}">
                  <a16:creationId xmlns:a16="http://schemas.microsoft.com/office/drawing/2014/main" id="{700BC7B2-0C3D-459F-92C1-3605AA3F0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25006" y="59239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0">
              <a:extLst>
                <a:ext uri="{FF2B5EF4-FFF2-40B4-BE49-F238E27FC236}">
                  <a16:creationId xmlns:a16="http://schemas.microsoft.com/office/drawing/2014/main" id="{D3C4B45C-266A-45BF-98FA-CA5409C46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7354" y="592394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1">
              <a:extLst>
                <a:ext uri="{FF2B5EF4-FFF2-40B4-BE49-F238E27FC236}">
                  <a16:creationId xmlns:a16="http://schemas.microsoft.com/office/drawing/2014/main" id="{C72C1CB8-8213-4EE7-AFFF-B0A74E7A7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74567" y="593047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02">
              <a:extLst>
                <a:ext uri="{FF2B5EF4-FFF2-40B4-BE49-F238E27FC236}">
                  <a16:creationId xmlns:a16="http://schemas.microsoft.com/office/drawing/2014/main" id="{2FF32C41-49E2-459E-9AC4-64269039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34759" y="593378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3">
              <a:extLst>
                <a:ext uri="{FF2B5EF4-FFF2-40B4-BE49-F238E27FC236}">
                  <a16:creationId xmlns:a16="http://schemas.microsoft.com/office/drawing/2014/main" id="{06B5D5F0-EA51-440D-81A0-FE60CCFBA9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4652" y="593945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4">
              <a:extLst>
                <a:ext uri="{FF2B5EF4-FFF2-40B4-BE49-F238E27FC236}">
                  <a16:creationId xmlns:a16="http://schemas.microsoft.com/office/drawing/2014/main" id="{6E01758F-8AEC-4155-B791-2A8CB8A48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63918" y="593945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3">
              <a:extLst>
                <a:ext uri="{FF2B5EF4-FFF2-40B4-BE49-F238E27FC236}">
                  <a16:creationId xmlns:a16="http://schemas.microsoft.com/office/drawing/2014/main" id="{626F1B89-B88E-4CE3-90BF-3704BAF48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52139" y="598514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4">
              <a:extLst>
                <a:ext uri="{FF2B5EF4-FFF2-40B4-BE49-F238E27FC236}">
                  <a16:creationId xmlns:a16="http://schemas.microsoft.com/office/drawing/2014/main" id="{BC872037-D6F5-4CE7-A090-32A977A79F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18593" y="598514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5">
              <a:extLst>
                <a:ext uri="{FF2B5EF4-FFF2-40B4-BE49-F238E27FC236}">
                  <a16:creationId xmlns:a16="http://schemas.microsoft.com/office/drawing/2014/main" id="{A620CFBF-D373-4BA6-BE41-62B50B945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81447" y="599086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7">
              <a:extLst>
                <a:ext uri="{FF2B5EF4-FFF2-40B4-BE49-F238E27FC236}">
                  <a16:creationId xmlns:a16="http://schemas.microsoft.com/office/drawing/2014/main" id="{B7CA6C2F-61C2-486F-B691-E8EB4BA27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76684" y="600310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18">
              <a:extLst>
                <a:ext uri="{FF2B5EF4-FFF2-40B4-BE49-F238E27FC236}">
                  <a16:creationId xmlns:a16="http://schemas.microsoft.com/office/drawing/2014/main" id="{A0073675-5E26-428E-A2F7-2A952D31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8" y="600636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9">
              <a:extLst>
                <a:ext uri="{FF2B5EF4-FFF2-40B4-BE49-F238E27FC236}">
                  <a16:creationId xmlns:a16="http://schemas.microsoft.com/office/drawing/2014/main" id="{92F171FA-0CB2-4F4C-A2F3-1B7B6B02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54193" y="594708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20">
              <a:extLst>
                <a:ext uri="{FF2B5EF4-FFF2-40B4-BE49-F238E27FC236}">
                  <a16:creationId xmlns:a16="http://schemas.microsoft.com/office/drawing/2014/main" id="{ED29B115-F34D-4E41-A4A2-C0CE41C69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22857" y="624904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21">
              <a:extLst>
                <a:ext uri="{FF2B5EF4-FFF2-40B4-BE49-F238E27FC236}">
                  <a16:creationId xmlns:a16="http://schemas.microsoft.com/office/drawing/2014/main" id="{106009C3-0971-47AF-8BD9-2EC8A6A4B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37067" y="626003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5">
              <a:extLst>
                <a:ext uri="{FF2B5EF4-FFF2-40B4-BE49-F238E27FC236}">
                  <a16:creationId xmlns:a16="http://schemas.microsoft.com/office/drawing/2014/main" id="{CB010BB8-6FD4-498C-994D-53C8DC74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4022" y="623814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6">
              <a:extLst>
                <a:ext uri="{FF2B5EF4-FFF2-40B4-BE49-F238E27FC236}">
                  <a16:creationId xmlns:a16="http://schemas.microsoft.com/office/drawing/2014/main" id="{B8F74E45-2803-4A11-9333-3639A1C2F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50834" y="624997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7">
              <a:extLst>
                <a:ext uri="{FF2B5EF4-FFF2-40B4-BE49-F238E27FC236}">
                  <a16:creationId xmlns:a16="http://schemas.microsoft.com/office/drawing/2014/main" id="{AEF03EB9-6D77-4E55-BCF2-4402550D3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25618" y="624997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8">
              <a:extLst>
                <a:ext uri="{FF2B5EF4-FFF2-40B4-BE49-F238E27FC236}">
                  <a16:creationId xmlns:a16="http://schemas.microsoft.com/office/drawing/2014/main" id="{217D616F-FDFA-439E-8B09-E55F8234B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52808" y="625324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29">
              <a:extLst>
                <a:ext uri="{FF2B5EF4-FFF2-40B4-BE49-F238E27FC236}">
                  <a16:creationId xmlns:a16="http://schemas.microsoft.com/office/drawing/2014/main" id="{1EB7CB2D-F6AA-4861-B158-DA3E6B923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0604" y="625324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3">
              <a:extLst>
                <a:ext uri="{FF2B5EF4-FFF2-40B4-BE49-F238E27FC236}">
                  <a16:creationId xmlns:a16="http://schemas.microsoft.com/office/drawing/2014/main" id="{1C9C3C8B-A28D-44DF-AA29-02B28AED71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7420" y="626221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6">
              <a:extLst>
                <a:ext uri="{FF2B5EF4-FFF2-40B4-BE49-F238E27FC236}">
                  <a16:creationId xmlns:a16="http://schemas.microsoft.com/office/drawing/2014/main" id="{BA82150B-D747-458F-8C52-72FBA52BC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68517" y="627408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7">
              <a:extLst>
                <a:ext uri="{FF2B5EF4-FFF2-40B4-BE49-F238E27FC236}">
                  <a16:creationId xmlns:a16="http://schemas.microsoft.com/office/drawing/2014/main" id="{0288BD39-0846-445A-BD81-1E34E0E99E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68636" y="627772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8">
              <a:extLst>
                <a:ext uri="{FF2B5EF4-FFF2-40B4-BE49-F238E27FC236}">
                  <a16:creationId xmlns:a16="http://schemas.microsoft.com/office/drawing/2014/main" id="{B89B3B49-0A7E-4573-9B52-D1B065983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16079" y="628017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39">
              <a:extLst>
                <a:ext uri="{FF2B5EF4-FFF2-40B4-BE49-F238E27FC236}">
                  <a16:creationId xmlns:a16="http://schemas.microsoft.com/office/drawing/2014/main" id="{EB447648-FE0A-4D8E-86B8-D38D5F938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37627" y="628669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40">
              <a:extLst>
                <a:ext uri="{FF2B5EF4-FFF2-40B4-BE49-F238E27FC236}">
                  <a16:creationId xmlns:a16="http://schemas.microsoft.com/office/drawing/2014/main" id="{0F74D32E-67FC-452C-A52B-988DB4984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95618" y="628996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42">
              <a:extLst>
                <a:ext uri="{FF2B5EF4-FFF2-40B4-BE49-F238E27FC236}">
                  <a16:creationId xmlns:a16="http://schemas.microsoft.com/office/drawing/2014/main" id="{48203367-1F19-4C4F-B38D-929816F787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6179" y="631689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3">
              <a:extLst>
                <a:ext uri="{FF2B5EF4-FFF2-40B4-BE49-F238E27FC236}">
                  <a16:creationId xmlns:a16="http://schemas.microsoft.com/office/drawing/2014/main" id="{FEBB9D94-7802-4607-9BA4-62FB212BF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93248" y="632015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4">
              <a:extLst>
                <a:ext uri="{FF2B5EF4-FFF2-40B4-BE49-F238E27FC236}">
                  <a16:creationId xmlns:a16="http://schemas.microsoft.com/office/drawing/2014/main" id="{24743784-06E3-4913-9DFD-2FCBF9D929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61757" y="631689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5">
              <a:extLst>
                <a:ext uri="{FF2B5EF4-FFF2-40B4-BE49-F238E27FC236}">
                  <a16:creationId xmlns:a16="http://schemas.microsoft.com/office/drawing/2014/main" id="{25CD3315-6611-406F-AF95-2EF9F5A5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71778" y="632260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4B0A51D7-FF65-4E97-9E1A-8C4688E86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27269" y="62805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E4E336B8-243A-49D9-9876-4BF3A08D3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018" y="58427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CFBBE0E2-8BDF-4B26-BEBC-DB799B8F6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605725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0">
              <a:extLst>
                <a:ext uri="{FF2B5EF4-FFF2-40B4-BE49-F238E27FC236}">
                  <a16:creationId xmlns:a16="http://schemas.microsoft.com/office/drawing/2014/main" id="{A6727626-8944-4EB7-B327-B696FE484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37524" y="594290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20">
              <a:extLst>
                <a:ext uri="{FF2B5EF4-FFF2-40B4-BE49-F238E27FC236}">
                  <a16:creationId xmlns:a16="http://schemas.microsoft.com/office/drawing/2014/main" id="{D8C4C7E6-114C-4D16-9FC6-1260653C2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19407" y="595169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id="{2D373437-2902-4D8A-B887-F6941556C2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28670" y="623115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7">
              <a:extLst>
                <a:ext uri="{FF2B5EF4-FFF2-40B4-BE49-F238E27FC236}">
                  <a16:creationId xmlns:a16="http://schemas.microsoft.com/office/drawing/2014/main" id="{8EB99B25-2662-42DE-8F5D-E0F6F28C8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6267" y="596352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724D4F80-B109-4438-BC6D-ABB522B44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3488" y="631039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5">
              <a:extLst>
                <a:ext uri="{FF2B5EF4-FFF2-40B4-BE49-F238E27FC236}">
                  <a16:creationId xmlns:a16="http://schemas.microsoft.com/office/drawing/2014/main" id="{F5A66334-17A8-4594-AB17-4C33A955B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78638" y="599620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6">
              <a:extLst>
                <a:ext uri="{FF2B5EF4-FFF2-40B4-BE49-F238E27FC236}">
                  <a16:creationId xmlns:a16="http://schemas.microsoft.com/office/drawing/2014/main" id="{D12EC8B9-DE60-44BC-9911-A9CD8EF50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30164" y="5950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7">
              <a:extLst>
                <a:ext uri="{FF2B5EF4-FFF2-40B4-BE49-F238E27FC236}">
                  <a16:creationId xmlns:a16="http://schemas.microsoft.com/office/drawing/2014/main" id="{FB7FEAD3-708C-4B79-B452-4445C2778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58039" y="602749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8">
              <a:extLst>
                <a:ext uri="{FF2B5EF4-FFF2-40B4-BE49-F238E27FC236}">
                  <a16:creationId xmlns:a16="http://schemas.microsoft.com/office/drawing/2014/main" id="{8C6933FD-FAB6-403B-9CD4-EF0E06CF79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43391" y="596303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9">
              <a:extLst>
                <a:ext uri="{FF2B5EF4-FFF2-40B4-BE49-F238E27FC236}">
                  <a16:creationId xmlns:a16="http://schemas.microsoft.com/office/drawing/2014/main" id="{3F4D3F48-1D65-45EB-91E2-BEFFB2440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34906" y="599568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FB2CD0B-BF87-4FEC-B6B6-0DA50B931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1575" y="596804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1">
              <a:extLst>
                <a:ext uri="{FF2B5EF4-FFF2-40B4-BE49-F238E27FC236}">
                  <a16:creationId xmlns:a16="http://schemas.microsoft.com/office/drawing/2014/main" id="{5C2A4452-6B00-411C-80AB-29AE135B4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66705" y="59785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9B0D6CF6-D17B-4DC7-828A-773636910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51876" y="59662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2">
              <a:extLst>
                <a:ext uri="{FF2B5EF4-FFF2-40B4-BE49-F238E27FC236}">
                  <a16:creationId xmlns:a16="http://schemas.microsoft.com/office/drawing/2014/main" id="{E0E5EA9F-6192-466D-BF45-46D9BCE3B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11861" y="62805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0">
              <a:extLst>
                <a:ext uri="{FF2B5EF4-FFF2-40B4-BE49-F238E27FC236}">
                  <a16:creationId xmlns:a16="http://schemas.microsoft.com/office/drawing/2014/main" id="{008FF77B-AC18-4E35-BB9B-0CA39278F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50053" y="628384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1">
              <a:extLst>
                <a:ext uri="{FF2B5EF4-FFF2-40B4-BE49-F238E27FC236}">
                  <a16:creationId xmlns:a16="http://schemas.microsoft.com/office/drawing/2014/main" id="{F237A1D4-9D62-4DEA-BD39-E5EC93B33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83480" y="626711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32">
              <a:extLst>
                <a:ext uri="{FF2B5EF4-FFF2-40B4-BE49-F238E27FC236}">
                  <a16:creationId xmlns:a16="http://schemas.microsoft.com/office/drawing/2014/main" id="{CFF6BE31-4842-4659-8D68-63423F8269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39967" y="630682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4">
              <a:extLst>
                <a:ext uri="{FF2B5EF4-FFF2-40B4-BE49-F238E27FC236}">
                  <a16:creationId xmlns:a16="http://schemas.microsoft.com/office/drawing/2014/main" id="{3EC2112B-E2EC-492A-8AF9-D78F4B4A9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36264" y="631279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5">
              <a:extLst>
                <a:ext uri="{FF2B5EF4-FFF2-40B4-BE49-F238E27FC236}">
                  <a16:creationId xmlns:a16="http://schemas.microsoft.com/office/drawing/2014/main" id="{E71F6428-AC25-4A5A-8439-04768A17B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7411" y="628546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41">
              <a:extLst>
                <a:ext uri="{FF2B5EF4-FFF2-40B4-BE49-F238E27FC236}">
                  <a16:creationId xmlns:a16="http://schemas.microsoft.com/office/drawing/2014/main" id="{87E919CC-AC41-4F0D-A842-792D7A4187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4771" y="626918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DE28BE4E-1A59-46FF-810A-A8F9A46F7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58692" y="602625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41281533-9B25-42A4-9F50-34B4F24C0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02813" y="5963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5B56BED-7578-4E42-889D-34AA58F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28451" y="603325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83E2F4A-E235-4600-A80D-18C1C36EE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15258" y="607168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A3CF799A-9839-4CB1-9381-DCC0C1FE1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7627" y="601578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FCC7DD6E-E0E5-46B9-81B7-3B2F7B333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16034" y="602231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0D5C974E-4B43-4FFA-8230-DB0E1993C3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09702" y="602476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3C1174EE-071E-4421-BD9C-2C2D84190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91294" y="602476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F280CAD-1F1B-4F43-99A3-B2EC2A7F3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84479" y="602475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9C83D9FD-E06E-407B-BA7C-2C2AD5B16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36827" y="602475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A1CACEBA-A7A9-45FB-897A-888150011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34040" y="603128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4A695BE5-DE27-460F-845F-45BB814FE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23391" y="604026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13">
              <a:extLst>
                <a:ext uri="{FF2B5EF4-FFF2-40B4-BE49-F238E27FC236}">
                  <a16:creationId xmlns:a16="http://schemas.microsoft.com/office/drawing/2014/main" id="{77CDD712-F443-4EDC-B663-5EC5ACD7DB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11612" y="608596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14">
              <a:extLst>
                <a:ext uri="{FF2B5EF4-FFF2-40B4-BE49-F238E27FC236}">
                  <a16:creationId xmlns:a16="http://schemas.microsoft.com/office/drawing/2014/main" id="{007246F1-084B-45D9-BDD9-99BB53F6C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78066" y="60859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15">
              <a:extLst>
                <a:ext uri="{FF2B5EF4-FFF2-40B4-BE49-F238E27FC236}">
                  <a16:creationId xmlns:a16="http://schemas.microsoft.com/office/drawing/2014/main" id="{1EFA42E9-27C0-423D-93C8-794A9683F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40920" y="609167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20">
              <a:extLst>
                <a:ext uri="{FF2B5EF4-FFF2-40B4-BE49-F238E27FC236}">
                  <a16:creationId xmlns:a16="http://schemas.microsoft.com/office/drawing/2014/main" id="{DFCCEBA8-5961-480A-9134-51605F650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1632" y="63205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1">
              <a:extLst>
                <a:ext uri="{FF2B5EF4-FFF2-40B4-BE49-F238E27FC236}">
                  <a16:creationId xmlns:a16="http://schemas.microsoft.com/office/drawing/2014/main" id="{00B8B62E-6551-4805-BD5A-5188FE5D3A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87481" y="6343820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25">
              <a:extLst>
                <a:ext uri="{FF2B5EF4-FFF2-40B4-BE49-F238E27FC236}">
                  <a16:creationId xmlns:a16="http://schemas.microsoft.com/office/drawing/2014/main" id="{EB635BC8-61BC-44D5-AA11-9A308B3BA4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73495" y="633895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6">
              <a:extLst>
                <a:ext uri="{FF2B5EF4-FFF2-40B4-BE49-F238E27FC236}">
                  <a16:creationId xmlns:a16="http://schemas.microsoft.com/office/drawing/2014/main" id="{3C0CF799-2713-48A8-94DF-F8CB5F332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10307" y="6350793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7">
              <a:extLst>
                <a:ext uri="{FF2B5EF4-FFF2-40B4-BE49-F238E27FC236}">
                  <a16:creationId xmlns:a16="http://schemas.microsoft.com/office/drawing/2014/main" id="{52A7149F-5A3F-4537-981A-974C7409C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091" y="6350792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28">
              <a:extLst>
                <a:ext uri="{FF2B5EF4-FFF2-40B4-BE49-F238E27FC236}">
                  <a16:creationId xmlns:a16="http://schemas.microsoft.com/office/drawing/2014/main" id="{5D7163FE-5ADD-41E7-985B-F95E7E048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12281" y="6354055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29">
              <a:extLst>
                <a:ext uri="{FF2B5EF4-FFF2-40B4-BE49-F238E27FC236}">
                  <a16:creationId xmlns:a16="http://schemas.microsoft.com/office/drawing/2014/main" id="{FA796F21-7CE5-4483-A137-919B3D433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0077" y="6354055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33">
              <a:extLst>
                <a:ext uri="{FF2B5EF4-FFF2-40B4-BE49-F238E27FC236}">
                  <a16:creationId xmlns:a16="http://schemas.microsoft.com/office/drawing/2014/main" id="{89A8D3E3-3518-4738-B94E-F7DD9818D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6893" y="636303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36">
              <a:extLst>
                <a:ext uri="{FF2B5EF4-FFF2-40B4-BE49-F238E27FC236}">
                  <a16:creationId xmlns:a16="http://schemas.microsoft.com/office/drawing/2014/main" id="{965D7305-50C2-4D93-8832-19DC70C5B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28899" y="629281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7">
              <a:extLst>
                <a:ext uri="{FF2B5EF4-FFF2-40B4-BE49-F238E27FC236}">
                  <a16:creationId xmlns:a16="http://schemas.microsoft.com/office/drawing/2014/main" id="{04637E45-0880-40BC-B488-4EA4CA435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28109" y="6378537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38">
              <a:extLst>
                <a:ext uri="{FF2B5EF4-FFF2-40B4-BE49-F238E27FC236}">
                  <a16:creationId xmlns:a16="http://schemas.microsoft.com/office/drawing/2014/main" id="{D938207F-A865-48E5-A15D-FD578BC59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75552" y="638098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40">
              <a:extLst>
                <a:ext uri="{FF2B5EF4-FFF2-40B4-BE49-F238E27FC236}">
                  <a16:creationId xmlns:a16="http://schemas.microsoft.com/office/drawing/2014/main" id="{DCD7108A-C70D-4FD9-B91A-0E9F9501A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55091" y="6390777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57FC30BB-0D8F-43B0-910E-7DDE8C933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25652" y="6417706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5">
              <a:extLst>
                <a:ext uri="{FF2B5EF4-FFF2-40B4-BE49-F238E27FC236}">
                  <a16:creationId xmlns:a16="http://schemas.microsoft.com/office/drawing/2014/main" id="{7E9ACE65-00C6-4A75-8F61-CCADAF3E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88143" y="633196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37">
              <a:extLst>
                <a:ext uri="{FF2B5EF4-FFF2-40B4-BE49-F238E27FC236}">
                  <a16:creationId xmlns:a16="http://schemas.microsoft.com/office/drawing/2014/main" id="{A66BC798-DA88-404E-ABF9-4334D6897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115740" y="606433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6C2CE891-6965-321F-4B2B-7593010B76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472326"/>
              </p:ext>
            </p:extLst>
          </p:nvPr>
        </p:nvGraphicFramePr>
        <p:xfrm>
          <a:off x="5074567" y="876300"/>
          <a:ext cx="6525661" cy="453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336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696226"/>
            <a:ext cx="8675712" cy="98189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sz="36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Teşhisi</a:t>
            </a:r>
            <a:br>
              <a:rPr lang="tr-TR" sz="36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D2483B-7210-454A-B168-51DA3C161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4" name="Freeform 57">
              <a:extLst>
                <a:ext uri="{FF2B5EF4-FFF2-40B4-BE49-F238E27FC236}">
                  <a16:creationId xmlns:a16="http://schemas.microsoft.com/office/drawing/2014/main" id="{F1142EB5-2791-4EAD-B4A2-43BECFBC5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Freeform 113">
            <a:extLst>
              <a:ext uri="{FF2B5EF4-FFF2-40B4-BE49-F238E27FC236}">
                <a16:creationId xmlns:a16="http://schemas.microsoft.com/office/drawing/2014/main" id="{B1A3BF1A-EF96-468A-B04F-AFDF6621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977" y="1879643"/>
            <a:ext cx="6586070" cy="4108059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4-) </a:t>
            </a:r>
            <a:r>
              <a:rPr lang="tr-TR" b="1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Lenfadenektomi</a:t>
            </a:r>
            <a:r>
              <a:rPr lang="tr-TR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(Bölgesel lenf düğümlerinin temizlenmesi)</a:t>
            </a:r>
          </a:p>
          <a:p>
            <a:pPr>
              <a:lnSpc>
                <a:spcPct val="140000"/>
              </a:lnSpc>
            </a:pPr>
            <a:endParaRPr lang="tr-TR" sz="1400" b="1" i="0" dirty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tr-TR" sz="1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Taramalarda ve muayenede ileri evre olduğu düşünülen,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sentinel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lenf düğümü örneklemesinde kanserli hücre saptanan hastalarda uygulanır.</a:t>
            </a:r>
            <a:br>
              <a:rPr lang="tr-TR" sz="1400" dirty="0"/>
            </a:br>
            <a:br>
              <a:rPr lang="tr-TR" sz="1400" dirty="0"/>
            </a:br>
            <a:br>
              <a:rPr lang="tr-TR" sz="1400" dirty="0"/>
            </a:br>
            <a:endParaRPr lang="tr-TR" sz="14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1582F5-FF93-46BF-A92F-D4490D6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8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3B işlenmiş hücreler">
            <a:extLst>
              <a:ext uri="{FF2B5EF4-FFF2-40B4-BE49-F238E27FC236}">
                <a16:creationId xmlns:a16="http://schemas.microsoft.com/office/drawing/2014/main" id="{AB50EA8D-6918-1848-3F70-15FE3447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32" r="14142" b="2"/>
          <a:stretch/>
        </p:blipFill>
        <p:spPr>
          <a:xfrm>
            <a:off x="6586071" y="1879643"/>
            <a:ext cx="5613519" cy="41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0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DF467F-A222-D3F2-407E-B431CD507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82F4D8-470D-7FB8-BC67-EDD06656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8434" name="Picture 2" descr="Melanomun TNM evrelemesi.">
            <a:extLst>
              <a:ext uri="{FF2B5EF4-FFF2-40B4-BE49-F238E27FC236}">
                <a16:creationId xmlns:a16="http://schemas.microsoft.com/office/drawing/2014/main" id="{E3A674A5-06FD-8A13-A8BB-3AFE02E1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02" y="0"/>
            <a:ext cx="10280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B3644C6-F390-B568-841A-46D93892E16B}"/>
              </a:ext>
            </a:extLst>
          </p:cNvPr>
          <p:cNvSpPr txBox="1"/>
          <p:nvPr/>
        </p:nvSpPr>
        <p:spPr>
          <a:xfrm>
            <a:off x="931536" y="5029518"/>
            <a:ext cx="963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i="0" dirty="0" err="1">
                <a:solidFill>
                  <a:srgbClr val="9933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9933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TNM evrelemesi. Bu evreleme tedavi ve takipte önem taşımaktadır.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6581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Rectangle 1946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E3DEBE5-6726-9711-9965-1B23B2710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AE9075-1935-F2BF-26DE-AF0CD7A04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794" y="1359771"/>
            <a:ext cx="6635041" cy="4437354"/>
          </a:xfrm>
        </p:spPr>
        <p:txBody>
          <a:bodyPr>
            <a:normAutofit/>
          </a:bodyPr>
          <a:lstStyle/>
          <a:p>
            <a:endParaRPr lang="tr-TR" sz="2800" b="1" i="0" dirty="0">
              <a:solidFill>
                <a:schemeClr val="tx1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="1" dirty="0">
                <a:solidFill>
                  <a:schemeClr val="tx1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8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astalığın </a:t>
            </a:r>
            <a:r>
              <a:rPr lang="tr-TR" sz="2800" b="1" i="0" dirty="0" err="1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prognozu</a:t>
            </a:r>
            <a:r>
              <a:rPr lang="tr-TR" sz="2800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(gidişatı) ve yapılacak cerrahinin şeklini belirlemek için oldukça önemlidir.</a:t>
            </a:r>
            <a:endParaRPr lang="tr-TR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breslow kalinligi ve clark seviyesi nedir malign melanom patolojik evrelendirme">
            <a:extLst>
              <a:ext uri="{FF2B5EF4-FFF2-40B4-BE49-F238E27FC236}">
                <a16:creationId xmlns:a16="http://schemas.microsoft.com/office/drawing/2014/main" id="{8F19AFF9-801C-739A-E562-D0FE54DE55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9"/>
          <a:stretch/>
        </p:blipFill>
        <p:spPr bwMode="auto">
          <a:xfrm>
            <a:off x="6645834" y="1"/>
            <a:ext cx="5546166" cy="686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1" name="Group 19466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9462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3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4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5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6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7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1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2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3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24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1578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528238-241D-4058-3B7F-4937E9896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69B85A-688F-E64C-0DC0-94E1197C6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482" name="Picture 2" descr="bresloq kalinligi ve sagkalim iliskisi melanom">
            <a:extLst>
              <a:ext uri="{FF2B5EF4-FFF2-40B4-BE49-F238E27FC236}">
                <a16:creationId xmlns:a16="http://schemas.microsoft.com/office/drawing/2014/main" id="{BF952D83-AE5C-EE99-58F2-E7B297056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E2719D56-4C9C-2510-1BAB-5F6EE2BE1346}"/>
              </a:ext>
            </a:extLst>
          </p:cNvPr>
          <p:cNvSpPr/>
          <p:nvPr/>
        </p:nvSpPr>
        <p:spPr>
          <a:xfrm>
            <a:off x="382556" y="6080062"/>
            <a:ext cx="1903445" cy="307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6826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548957"/>
            <a:ext cx="9634011" cy="1325563"/>
          </a:xfrm>
        </p:spPr>
        <p:txBody>
          <a:bodyPr>
            <a:normAutofit fontScale="90000"/>
          </a:bodyPr>
          <a:lstStyle/>
          <a:p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Tedavisi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1" i="0" dirty="0">
                <a:solidFill>
                  <a:srgbClr val="993366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b="1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1-) Ameliyat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14534473-DD03-1FF4-929D-7CFE86EF0D3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963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">
            <a:extLst>
              <a:ext uri="{FF2B5EF4-FFF2-40B4-BE49-F238E27FC236}">
                <a16:creationId xmlns:a16="http://schemas.microsoft.com/office/drawing/2014/main" id="{859C48A9-2FAD-4CB2-9AF3-849F37D80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31" y="1180163"/>
            <a:ext cx="3910905" cy="4497674"/>
          </a:xfrm>
        </p:spPr>
        <p:txBody>
          <a:bodyPr>
            <a:normAutofit/>
          </a:bodyPr>
          <a:lstStyle/>
          <a:p>
            <a:pPr algn="ctr"/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Tedavisi</a:t>
            </a: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2-) Kemoterapi </a:t>
            </a: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sp>
        <p:nvSpPr>
          <p:cNvPr id="104" name="Freeform 145">
            <a:extLst>
              <a:ext uri="{FF2B5EF4-FFF2-40B4-BE49-F238E27FC236}">
                <a16:creationId xmlns:a16="http://schemas.microsoft.com/office/drawing/2014/main" id="{B7D9EBFF-BE38-459C-8398-C529622C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218215" y="6458027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85">
            <a:extLst>
              <a:ext uri="{FF2B5EF4-FFF2-40B4-BE49-F238E27FC236}">
                <a16:creationId xmlns:a16="http://schemas.microsoft.com/office/drawing/2014/main" id="{AE183758-6556-4968-8BCD-BF6907D4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30208" y="6379390"/>
            <a:ext cx="127608" cy="97107"/>
          </a:xfrm>
          <a:custGeom>
            <a:avLst/>
            <a:gdLst>
              <a:gd name="T0" fmla="*/ 21 w 39"/>
              <a:gd name="T1" fmla="*/ 0 h 32"/>
              <a:gd name="T2" fmla="*/ 13 w 39"/>
              <a:gd name="T3" fmla="*/ 20 h 32"/>
              <a:gd name="T4" fmla="*/ 21 w 3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2">
                <a:moveTo>
                  <a:pt x="21" y="0"/>
                </a:moveTo>
                <a:cubicBezTo>
                  <a:pt x="39" y="2"/>
                  <a:pt x="32" y="32"/>
                  <a:pt x="13" y="20"/>
                </a:cubicBezTo>
                <a:cubicBezTo>
                  <a:pt x="3" y="23"/>
                  <a:pt x="0" y="1"/>
                  <a:pt x="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41">
            <a:extLst>
              <a:ext uri="{FF2B5EF4-FFF2-40B4-BE49-F238E27FC236}">
                <a16:creationId xmlns:a16="http://schemas.microsoft.com/office/drawing/2014/main" id="{377BE59D-AC3D-4975-A360-8CC5502A8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58445" y="6324969"/>
            <a:ext cx="144445" cy="78339"/>
          </a:xfrm>
          <a:custGeom>
            <a:avLst/>
            <a:gdLst>
              <a:gd name="T0" fmla="*/ 29 w 44"/>
              <a:gd name="T1" fmla="*/ 0 h 26"/>
              <a:gd name="T2" fmla="*/ 26 w 44"/>
              <a:gd name="T3" fmla="*/ 26 h 26"/>
              <a:gd name="T4" fmla="*/ 29 w 44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26">
                <a:moveTo>
                  <a:pt x="29" y="0"/>
                </a:moveTo>
                <a:cubicBezTo>
                  <a:pt x="44" y="3"/>
                  <a:pt x="40" y="22"/>
                  <a:pt x="26" y="26"/>
                </a:cubicBezTo>
                <a:cubicBezTo>
                  <a:pt x="0" y="25"/>
                  <a:pt x="11" y="6"/>
                  <a:pt x="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8" name="Group 18">
            <a:extLst>
              <a:ext uri="{FF2B5EF4-FFF2-40B4-BE49-F238E27FC236}">
                <a16:creationId xmlns:a16="http://schemas.microsoft.com/office/drawing/2014/main" id="{BE44C9CE-DE8C-411B-B3CB-DC298AA92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68825" y="-31769"/>
            <a:ext cx="740657" cy="6354110"/>
            <a:chOff x="11168825" y="-31769"/>
            <a:chExt cx="740657" cy="6354110"/>
          </a:xfrm>
        </p:grpSpPr>
        <p:sp>
          <p:nvSpPr>
            <p:cNvPr id="109" name="Freeform 43">
              <a:extLst>
                <a:ext uri="{FF2B5EF4-FFF2-40B4-BE49-F238E27FC236}">
                  <a16:creationId xmlns:a16="http://schemas.microsoft.com/office/drawing/2014/main" id="{8965F0E1-1C9F-466A-8B63-AE6A0A18F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51">
              <a:extLst>
                <a:ext uri="{FF2B5EF4-FFF2-40B4-BE49-F238E27FC236}">
                  <a16:creationId xmlns:a16="http://schemas.microsoft.com/office/drawing/2014/main" id="{6C7F7A9F-39EB-4986-88ED-7CC2D7F1E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F54E414E-1FB9-4B7E-B98B-FC408EF06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58B6B8AE-D28A-4D01-9590-81CA9E142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A983289D-FF74-405E-9900-40E892EA56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6E6E8465-F7F7-4A12-9895-D7559F92AA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19847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57">
              <a:extLst>
                <a:ext uri="{FF2B5EF4-FFF2-40B4-BE49-F238E27FC236}">
                  <a16:creationId xmlns:a16="http://schemas.microsoft.com/office/drawing/2014/main" id="{1044257E-F13F-4F72-B3A0-77BBAEF86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59">
              <a:extLst>
                <a:ext uri="{FF2B5EF4-FFF2-40B4-BE49-F238E27FC236}">
                  <a16:creationId xmlns:a16="http://schemas.microsoft.com/office/drawing/2014/main" id="{6991AD29-0D1D-4943-85B4-396F73331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0">
              <a:extLst>
                <a:ext uri="{FF2B5EF4-FFF2-40B4-BE49-F238E27FC236}">
                  <a16:creationId xmlns:a16="http://schemas.microsoft.com/office/drawing/2014/main" id="{846CC28C-BD2A-4B62-AE65-D758482D8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9324" y="18933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1">
              <a:extLst>
                <a:ext uri="{FF2B5EF4-FFF2-40B4-BE49-F238E27FC236}">
                  <a16:creationId xmlns:a16="http://schemas.microsoft.com/office/drawing/2014/main" id="{5C52B10D-F487-4B22-AAB6-83D0D0BCA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78">
              <a:extLst>
                <a:ext uri="{FF2B5EF4-FFF2-40B4-BE49-F238E27FC236}">
                  <a16:creationId xmlns:a16="http://schemas.microsoft.com/office/drawing/2014/main" id="{5721E3D1-7C7D-4287-836E-E18E6C5E1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9">
              <a:extLst>
                <a:ext uri="{FF2B5EF4-FFF2-40B4-BE49-F238E27FC236}">
                  <a16:creationId xmlns:a16="http://schemas.microsoft.com/office/drawing/2014/main" id="{8B7115D0-6F96-43ED-9605-5D5776D0A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0">
              <a:extLst>
                <a:ext uri="{FF2B5EF4-FFF2-40B4-BE49-F238E27FC236}">
                  <a16:creationId xmlns:a16="http://schemas.microsoft.com/office/drawing/2014/main" id="{964EAF63-4F75-48E9-839B-72629E0DF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1">
              <a:extLst>
                <a:ext uri="{FF2B5EF4-FFF2-40B4-BE49-F238E27FC236}">
                  <a16:creationId xmlns:a16="http://schemas.microsoft.com/office/drawing/2014/main" id="{15C8133D-1BB6-4D30-8E66-AC762418E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2">
              <a:extLst>
                <a:ext uri="{FF2B5EF4-FFF2-40B4-BE49-F238E27FC236}">
                  <a16:creationId xmlns:a16="http://schemas.microsoft.com/office/drawing/2014/main" id="{C900A5D4-F3A2-4DE0-A1FD-256F97AEE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3">
              <a:extLst>
                <a:ext uri="{FF2B5EF4-FFF2-40B4-BE49-F238E27FC236}">
                  <a16:creationId xmlns:a16="http://schemas.microsoft.com/office/drawing/2014/main" id="{06019569-CED4-4704-B16F-6C737355C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84">
              <a:extLst>
                <a:ext uri="{FF2B5EF4-FFF2-40B4-BE49-F238E27FC236}">
                  <a16:creationId xmlns:a16="http://schemas.microsoft.com/office/drawing/2014/main" id="{C41AAEDF-2C2E-454F-9B1F-B292B6BDA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86">
              <a:extLst>
                <a:ext uri="{FF2B5EF4-FFF2-40B4-BE49-F238E27FC236}">
                  <a16:creationId xmlns:a16="http://schemas.microsoft.com/office/drawing/2014/main" id="{27635896-F471-440E-82B8-5F20AA0B6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2362" y="11524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89">
              <a:extLst>
                <a:ext uri="{FF2B5EF4-FFF2-40B4-BE49-F238E27FC236}">
                  <a16:creationId xmlns:a16="http://schemas.microsoft.com/office/drawing/2014/main" id="{DCCE6371-0732-4622-BF9B-8CDAE6551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0">
              <a:extLst>
                <a:ext uri="{FF2B5EF4-FFF2-40B4-BE49-F238E27FC236}">
                  <a16:creationId xmlns:a16="http://schemas.microsoft.com/office/drawing/2014/main" id="{A82995E3-5C87-4E54-948B-78EC02AF63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5">
              <a:extLst>
                <a:ext uri="{FF2B5EF4-FFF2-40B4-BE49-F238E27FC236}">
                  <a16:creationId xmlns:a16="http://schemas.microsoft.com/office/drawing/2014/main" id="{B4A33A69-BC3C-4807-BD4F-29051D4FA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8424" y="192673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6">
              <a:extLst>
                <a:ext uri="{FF2B5EF4-FFF2-40B4-BE49-F238E27FC236}">
                  <a16:creationId xmlns:a16="http://schemas.microsoft.com/office/drawing/2014/main" id="{77A8CCDF-F727-49B9-92B3-03C8E7552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8061" y="53385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7">
              <a:extLst>
                <a:ext uri="{FF2B5EF4-FFF2-40B4-BE49-F238E27FC236}">
                  <a16:creationId xmlns:a16="http://schemas.microsoft.com/office/drawing/2014/main" id="{2F823EBE-29F9-4853-8151-44177E789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3826" y="221380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8">
              <a:extLst>
                <a:ext uri="{FF2B5EF4-FFF2-40B4-BE49-F238E27FC236}">
                  <a16:creationId xmlns:a16="http://schemas.microsoft.com/office/drawing/2014/main" id="{425EFE7D-59A7-408A-B7EC-3C1915D57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5732" y="114370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9">
              <a:extLst>
                <a:ext uri="{FF2B5EF4-FFF2-40B4-BE49-F238E27FC236}">
                  <a16:creationId xmlns:a16="http://schemas.microsoft.com/office/drawing/2014/main" id="{2A01DF9D-6D4D-42E2-B507-712276E6F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8929" y="1645028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10">
              <a:extLst>
                <a:ext uri="{FF2B5EF4-FFF2-40B4-BE49-F238E27FC236}">
                  <a16:creationId xmlns:a16="http://schemas.microsoft.com/office/drawing/2014/main" id="{FC81B218-8E4D-44A5-81A9-BE68BB6886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5785" y="28602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11">
              <a:extLst>
                <a:ext uri="{FF2B5EF4-FFF2-40B4-BE49-F238E27FC236}">
                  <a16:creationId xmlns:a16="http://schemas.microsoft.com/office/drawing/2014/main" id="{BDCFABFF-C0E7-4320-A0AC-1E6A244FB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6984" y="137352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12">
              <a:extLst>
                <a:ext uri="{FF2B5EF4-FFF2-40B4-BE49-F238E27FC236}">
                  <a16:creationId xmlns:a16="http://schemas.microsoft.com/office/drawing/2014/main" id="{434BFCB7-FEFD-4E62-AF0D-D31435E8E5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6487" y="85486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2">
              <a:extLst>
                <a:ext uri="{FF2B5EF4-FFF2-40B4-BE49-F238E27FC236}">
                  <a16:creationId xmlns:a16="http://schemas.microsoft.com/office/drawing/2014/main" id="{75F2A950-86FC-437D-9BAE-52430679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165300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33">
              <a:extLst>
                <a:ext uri="{FF2B5EF4-FFF2-40B4-BE49-F238E27FC236}">
                  <a16:creationId xmlns:a16="http://schemas.microsoft.com/office/drawing/2014/main" id="{26E9AED6-5A24-489F-8283-2D56A8400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25661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34">
              <a:extLst>
                <a:ext uri="{FF2B5EF4-FFF2-40B4-BE49-F238E27FC236}">
                  <a16:creationId xmlns:a16="http://schemas.microsoft.com/office/drawing/2014/main" id="{FA389496-22E1-4F21-89B2-94F14A3978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253934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5">
              <a:extLst>
                <a:ext uri="{FF2B5EF4-FFF2-40B4-BE49-F238E27FC236}">
                  <a16:creationId xmlns:a16="http://schemas.microsoft.com/office/drawing/2014/main" id="{848F2079-432D-439C-8E89-AC4BE924E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46483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6">
              <a:extLst>
                <a:ext uri="{FF2B5EF4-FFF2-40B4-BE49-F238E27FC236}">
                  <a16:creationId xmlns:a16="http://schemas.microsoft.com/office/drawing/2014/main" id="{92874069-C275-46A3-80AE-8D7C37DBD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158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7">
              <a:extLst>
                <a:ext uri="{FF2B5EF4-FFF2-40B4-BE49-F238E27FC236}">
                  <a16:creationId xmlns:a16="http://schemas.microsoft.com/office/drawing/2014/main" id="{42DFDE2E-0FF8-4A98-8841-8BB2C5369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292936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38">
              <a:extLst>
                <a:ext uri="{FF2B5EF4-FFF2-40B4-BE49-F238E27FC236}">
                  <a16:creationId xmlns:a16="http://schemas.microsoft.com/office/drawing/2014/main" id="{BF5AE575-247A-4C81-A82D-E3958273EF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7694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9">
              <a:extLst>
                <a:ext uri="{FF2B5EF4-FFF2-40B4-BE49-F238E27FC236}">
                  <a16:creationId xmlns:a16="http://schemas.microsoft.com/office/drawing/2014/main" id="{DB8A4B63-89AB-4556-9AE8-89008B8A0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1057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0">
              <a:extLst>
                <a:ext uri="{FF2B5EF4-FFF2-40B4-BE49-F238E27FC236}">
                  <a16:creationId xmlns:a16="http://schemas.microsoft.com/office/drawing/2014/main" id="{5BD141FA-1B13-4C53-84D6-001A33A37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4672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2">
              <a:extLst>
                <a:ext uri="{FF2B5EF4-FFF2-40B4-BE49-F238E27FC236}">
                  <a16:creationId xmlns:a16="http://schemas.microsoft.com/office/drawing/2014/main" id="{47B6077C-C574-45F3-8A6E-5B95B2898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46584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4">
              <a:extLst>
                <a:ext uri="{FF2B5EF4-FFF2-40B4-BE49-F238E27FC236}">
                  <a16:creationId xmlns:a16="http://schemas.microsoft.com/office/drawing/2014/main" id="{D667AAED-9B7E-40D4-95D3-804437E64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3949975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5">
              <a:extLst>
                <a:ext uri="{FF2B5EF4-FFF2-40B4-BE49-F238E27FC236}">
                  <a16:creationId xmlns:a16="http://schemas.microsoft.com/office/drawing/2014/main" id="{ED4DD42F-20E4-4D5D-B0ED-03EFA335F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058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6">
              <a:extLst>
                <a:ext uri="{FF2B5EF4-FFF2-40B4-BE49-F238E27FC236}">
                  <a16:creationId xmlns:a16="http://schemas.microsoft.com/office/drawing/2014/main" id="{1896D6C0-F361-4426-8D04-0083D15AA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699897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7">
              <a:extLst>
                <a:ext uri="{FF2B5EF4-FFF2-40B4-BE49-F238E27FC236}">
                  <a16:creationId xmlns:a16="http://schemas.microsoft.com/office/drawing/2014/main" id="{DD7C46C3-2ECB-4656-848D-9067E38A3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1884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8">
              <a:extLst>
                <a:ext uri="{FF2B5EF4-FFF2-40B4-BE49-F238E27FC236}">
                  <a16:creationId xmlns:a16="http://schemas.microsoft.com/office/drawing/2014/main" id="{FFD18C07-0032-4C82-BE71-4D51ED4B7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485378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62">
              <a:extLst>
                <a:ext uri="{FF2B5EF4-FFF2-40B4-BE49-F238E27FC236}">
                  <a16:creationId xmlns:a16="http://schemas.microsoft.com/office/drawing/2014/main" id="{8950A694-3B9D-46EA-A0F3-7A6649D5C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63">
              <a:extLst>
                <a:ext uri="{FF2B5EF4-FFF2-40B4-BE49-F238E27FC236}">
                  <a16:creationId xmlns:a16="http://schemas.microsoft.com/office/drawing/2014/main" id="{D062DE1B-C68A-4A16-BEA3-B003CDAA6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4">
              <a:extLst>
                <a:ext uri="{FF2B5EF4-FFF2-40B4-BE49-F238E27FC236}">
                  <a16:creationId xmlns:a16="http://schemas.microsoft.com/office/drawing/2014/main" id="{2A1C73D6-A2FB-465F-A15B-36AA5D01D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5">
              <a:extLst>
                <a:ext uri="{FF2B5EF4-FFF2-40B4-BE49-F238E27FC236}">
                  <a16:creationId xmlns:a16="http://schemas.microsoft.com/office/drawing/2014/main" id="{D55D7865-E6AE-415D-A8C4-7C5A32A34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66">
              <a:extLst>
                <a:ext uri="{FF2B5EF4-FFF2-40B4-BE49-F238E27FC236}">
                  <a16:creationId xmlns:a16="http://schemas.microsoft.com/office/drawing/2014/main" id="{B9672CA1-9BC0-425C-BF94-79F179391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67">
              <a:extLst>
                <a:ext uri="{FF2B5EF4-FFF2-40B4-BE49-F238E27FC236}">
                  <a16:creationId xmlns:a16="http://schemas.microsoft.com/office/drawing/2014/main" id="{08DFEA9A-A535-458A-9950-A3358C5AE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8">
              <a:extLst>
                <a:ext uri="{FF2B5EF4-FFF2-40B4-BE49-F238E27FC236}">
                  <a16:creationId xmlns:a16="http://schemas.microsoft.com/office/drawing/2014/main" id="{23245835-C289-45EA-B41A-1252725F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9">
              <a:extLst>
                <a:ext uri="{FF2B5EF4-FFF2-40B4-BE49-F238E27FC236}">
                  <a16:creationId xmlns:a16="http://schemas.microsoft.com/office/drawing/2014/main" id="{0AFB26ED-87DA-4AFB-AE43-2432C35B4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53F6336-3C2D-45EB-B6CC-837D55DDD4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0DA2D173-44B4-483D-A774-4184E4091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0CB352C4-5B1D-4A74-8554-F4ECE8CD8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71B3474-6418-4288-8006-4098D84E3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A9248BB0-07AC-488D-A21C-C5A6A3917E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6CCB1591-9266-4539-8E7B-BD6948551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>
              <a:extLst>
                <a:ext uri="{FF2B5EF4-FFF2-40B4-BE49-F238E27FC236}">
                  <a16:creationId xmlns:a16="http://schemas.microsoft.com/office/drawing/2014/main" id="{66E23B6C-5D63-47FA-AB5C-B5D0D11F4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8">
              <a:extLst>
                <a:ext uri="{FF2B5EF4-FFF2-40B4-BE49-F238E27FC236}">
                  <a16:creationId xmlns:a16="http://schemas.microsoft.com/office/drawing/2014/main" id="{1C0F9B2D-2AAA-4359-AC6B-E3FD5A0A2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1">
              <a:extLst>
                <a:ext uri="{FF2B5EF4-FFF2-40B4-BE49-F238E27FC236}">
                  <a16:creationId xmlns:a16="http://schemas.microsoft.com/office/drawing/2014/main" id="{E9D87B5D-B1E8-4FCD-922C-3DEE976A3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7244" y="2708876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2">
              <a:extLst>
                <a:ext uri="{FF2B5EF4-FFF2-40B4-BE49-F238E27FC236}">
                  <a16:creationId xmlns:a16="http://schemas.microsoft.com/office/drawing/2014/main" id="{AF4AF7C2-3909-4813-BE0A-A413F45C2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6284" y="24335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3">
              <a:extLst>
                <a:ext uri="{FF2B5EF4-FFF2-40B4-BE49-F238E27FC236}">
                  <a16:creationId xmlns:a16="http://schemas.microsoft.com/office/drawing/2014/main" id="{A5099345-9081-4A89-99D9-EF03FD94F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5786" y="323006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4">
              <a:extLst>
                <a:ext uri="{FF2B5EF4-FFF2-40B4-BE49-F238E27FC236}">
                  <a16:creationId xmlns:a16="http://schemas.microsoft.com/office/drawing/2014/main" id="{B11A1299-8A1F-4956-B3C2-6D7354C80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0892" y="535319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5">
              <a:extLst>
                <a:ext uri="{FF2B5EF4-FFF2-40B4-BE49-F238E27FC236}">
                  <a16:creationId xmlns:a16="http://schemas.microsoft.com/office/drawing/2014/main" id="{813AD72B-F579-4FA3-B790-3413BEA847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9243" y="300065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6">
              <a:extLst>
                <a:ext uri="{FF2B5EF4-FFF2-40B4-BE49-F238E27FC236}">
                  <a16:creationId xmlns:a16="http://schemas.microsoft.com/office/drawing/2014/main" id="{C38D88ED-8B91-49B6-B47B-B4F2F7A5C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4629" y="3520219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7">
              <a:extLst>
                <a:ext uri="{FF2B5EF4-FFF2-40B4-BE49-F238E27FC236}">
                  <a16:creationId xmlns:a16="http://schemas.microsoft.com/office/drawing/2014/main" id="{F3D8BECB-5A31-413A-BDF0-073C3C4C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3941" y="472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8">
              <a:extLst>
                <a:ext uri="{FF2B5EF4-FFF2-40B4-BE49-F238E27FC236}">
                  <a16:creationId xmlns:a16="http://schemas.microsoft.com/office/drawing/2014/main" id="{EAF19333-3DD2-43BA-BAAE-748D65A35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6426" y="421061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9">
              <a:extLst>
                <a:ext uri="{FF2B5EF4-FFF2-40B4-BE49-F238E27FC236}">
                  <a16:creationId xmlns:a16="http://schemas.microsoft.com/office/drawing/2014/main" id="{573E1D95-E168-45FC-AC44-2AB70BB57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321" y="4473061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0">
              <a:extLst>
                <a:ext uri="{FF2B5EF4-FFF2-40B4-BE49-F238E27FC236}">
                  <a16:creationId xmlns:a16="http://schemas.microsoft.com/office/drawing/2014/main" id="{CE894873-89D2-4FE3-A432-8E8603EB57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8830" y="3839052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1">
              <a:extLst>
                <a:ext uri="{FF2B5EF4-FFF2-40B4-BE49-F238E27FC236}">
                  <a16:creationId xmlns:a16="http://schemas.microsoft.com/office/drawing/2014/main" id="{513D056D-2B7A-4F18-80FE-05358FD3F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3547" y="508820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2">
              <a:extLst>
                <a:ext uri="{FF2B5EF4-FFF2-40B4-BE49-F238E27FC236}">
                  <a16:creationId xmlns:a16="http://schemas.microsoft.com/office/drawing/2014/main" id="{83602C49-58ED-42C8-B7FD-65BACB954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877" y="571180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3">
              <a:extLst>
                <a:ext uri="{FF2B5EF4-FFF2-40B4-BE49-F238E27FC236}">
                  <a16:creationId xmlns:a16="http://schemas.microsoft.com/office/drawing/2014/main" id="{E2E66761-0338-48F1-BE5A-8A5AF19DC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2634" y="59190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4">
              <a:extLst>
                <a:ext uri="{FF2B5EF4-FFF2-40B4-BE49-F238E27FC236}">
                  <a16:creationId xmlns:a16="http://schemas.microsoft.com/office/drawing/2014/main" id="{2F5694C3-9B6C-48D6-A828-9B393F179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094" y="240897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3">
              <a:extLst>
                <a:ext uri="{FF2B5EF4-FFF2-40B4-BE49-F238E27FC236}">
                  <a16:creationId xmlns:a16="http://schemas.microsoft.com/office/drawing/2014/main" id="{4AB20198-2EC0-4574-A70E-9B7166C2F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9435" y="479689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4">
              <a:extLst>
                <a:ext uri="{FF2B5EF4-FFF2-40B4-BE49-F238E27FC236}">
                  <a16:creationId xmlns:a16="http://schemas.microsoft.com/office/drawing/2014/main" id="{4C97BB7D-625E-4D2D-BC87-785EDCB3C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839" y="356321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5">
              <a:extLst>
                <a:ext uri="{FF2B5EF4-FFF2-40B4-BE49-F238E27FC236}">
                  <a16:creationId xmlns:a16="http://schemas.microsoft.com/office/drawing/2014/main" id="{FC68E95F-01B4-4114-A7BD-32E3D314C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126" y="422606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7">
              <a:extLst>
                <a:ext uri="{FF2B5EF4-FFF2-40B4-BE49-F238E27FC236}">
                  <a16:creationId xmlns:a16="http://schemas.microsoft.com/office/drawing/2014/main" id="{B20BB92B-364F-4F10-9567-F286509A1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443" y="596268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9">
              <a:extLst>
                <a:ext uri="{FF2B5EF4-FFF2-40B4-BE49-F238E27FC236}">
                  <a16:creationId xmlns:a16="http://schemas.microsoft.com/office/drawing/2014/main" id="{D169AC19-639E-42F2-8431-2FB4D0983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504" y="618305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6">
              <a:extLst>
                <a:ext uri="{FF2B5EF4-FFF2-40B4-BE49-F238E27FC236}">
                  <a16:creationId xmlns:a16="http://schemas.microsoft.com/office/drawing/2014/main" id="{E78E9D8E-286B-48D4-B196-79F4F76A7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018" y="6119642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974AB854-D28A-4EA2-BCAB-10CB78BAC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542" y="4190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1" name="Freeform 118">
            <a:extLst>
              <a:ext uri="{FF2B5EF4-FFF2-40B4-BE49-F238E27FC236}">
                <a16:creationId xmlns:a16="http://schemas.microsoft.com/office/drawing/2014/main" id="{3A8CD798-CB25-45CA-B21C-641CF4610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207776" y="6698118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87">
            <a:extLst>
              <a:ext uri="{FF2B5EF4-FFF2-40B4-BE49-F238E27FC236}">
                <a16:creationId xmlns:a16="http://schemas.microsoft.com/office/drawing/2014/main" id="{39AEB1B0-022C-404F-BAD4-D137A7AC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54699" y="6633625"/>
            <a:ext cx="134697" cy="90579"/>
          </a:xfrm>
          <a:custGeom>
            <a:avLst/>
            <a:gdLst>
              <a:gd name="T0" fmla="*/ 27 w 41"/>
              <a:gd name="T1" fmla="*/ 0 h 30"/>
              <a:gd name="T2" fmla="*/ 41 w 41"/>
              <a:gd name="T3" fmla="*/ 19 h 30"/>
              <a:gd name="T4" fmla="*/ 27 w 41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0">
                <a:moveTo>
                  <a:pt x="27" y="0"/>
                </a:moveTo>
                <a:cubicBezTo>
                  <a:pt x="35" y="0"/>
                  <a:pt x="40" y="11"/>
                  <a:pt x="41" y="19"/>
                </a:cubicBezTo>
                <a:cubicBezTo>
                  <a:pt x="21" y="30"/>
                  <a:pt x="0" y="10"/>
                  <a:pt x="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8">
            <a:extLst>
              <a:ext uri="{FF2B5EF4-FFF2-40B4-BE49-F238E27FC236}">
                <a16:creationId xmlns:a16="http://schemas.microsoft.com/office/drawing/2014/main" id="{49DF50F8-4893-4663-A0A2-E4AD00AC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747521" y="6663369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60" name="İçerik Yer Tutucusu 2">
            <a:extLst>
              <a:ext uri="{FF2B5EF4-FFF2-40B4-BE49-F238E27FC236}">
                <a16:creationId xmlns:a16="http://schemas.microsoft.com/office/drawing/2014/main" id="{B661122C-BEBA-2EF9-4498-438CCE721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751914"/>
              </p:ext>
            </p:extLst>
          </p:nvPr>
        </p:nvGraphicFramePr>
        <p:xfrm>
          <a:off x="5364127" y="567346"/>
          <a:ext cx="5430960" cy="571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96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00" y="571500"/>
            <a:ext cx="5786076" cy="1691969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Tedavisi</a:t>
            </a: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r-TR" sz="28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-) </a:t>
            </a:r>
            <a:r>
              <a:rPr lang="tr-TR" sz="2800" b="1" i="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İmmünoterapi</a:t>
            </a:r>
            <a:br>
              <a:rPr lang="tr-TR" sz="2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sz="28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073" y="2415379"/>
            <a:ext cx="5591874" cy="4330884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tr-TR" sz="1800" b="0" i="0" dirty="0" err="1">
                <a:effectLst/>
                <a:highlight>
                  <a:srgbClr val="FFFFFF"/>
                </a:highlight>
                <a:latin typeface="Myriad Pro"/>
              </a:rPr>
              <a:t>İmmünoterapide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Myriad Pro"/>
              </a:rPr>
              <a:t>, hastanın bağışıklık sisteminin kanser hücrelerini daha etkili bir şekilde tanıması ve yok etmesine yardımcı olmak için ilaçlar kullanılır. </a:t>
            </a:r>
          </a:p>
          <a:p>
            <a:pPr marL="0" indent="0">
              <a:lnSpc>
                <a:spcPct val="140000"/>
              </a:lnSpc>
              <a:buNone/>
            </a:pPr>
            <a:endParaRPr lang="tr-TR" sz="1800" b="0" i="0" dirty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1800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-PD-1 inhibitörleri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1800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-PD-L1 inhibitörleri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1800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-CTLA-4 inhibitörleri</a:t>
            </a:r>
            <a:br>
              <a:rPr lang="tr-TR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tr-TR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</a:t>
            </a:r>
            <a:r>
              <a:rPr lang="tr-TR" sz="1800" b="1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LAG-3 inhibitörleri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5" name="Picture 4" descr="ilaç, farmasötik ilaç, tıp, ilaç, hap içeren bir resim&#10;&#10;Açıklama otomatik olarak oluşturuldu">
            <a:extLst>
              <a:ext uri="{FF2B5EF4-FFF2-40B4-BE49-F238E27FC236}">
                <a16:creationId xmlns:a16="http://schemas.microsoft.com/office/drawing/2014/main" id="{C5D5398E-8BB3-FE11-8DB4-B39B28F79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99" r="34264" b="-1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3050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28" y="498507"/>
            <a:ext cx="6905613" cy="137282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Tedavisi</a:t>
            </a: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31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sz="31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-) Hedefe Yönelik Tedavi</a:t>
            </a: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16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sz="16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363" y="1754086"/>
            <a:ext cx="7025693" cy="510391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Hedefe yönelik tedavi,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melanom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hücrelerini normal hücrelerden farklı kılan bölümlerini hedefleyen ilaçlar ile yapılan tedavidir.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Hedefe yönelik ilaçlar, hızla bölünen hücrelere saldıran standart kemoterapi ilaçlarından farklı çalışma mekanizmalarına sahiptir ve gen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değişiklikliği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olan </a:t>
            </a:r>
            <a:r>
              <a:rPr lang="tr-TR" sz="18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melanomların</a:t>
            </a:r>
            <a:r>
              <a:rPr lang="tr-TR" sz="18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tedavisinde kullanılmaktadır.</a:t>
            </a:r>
          </a:p>
          <a:p>
            <a:pPr marL="0" indent="0">
              <a:lnSpc>
                <a:spcPct val="140000"/>
              </a:lnSpc>
              <a:buNone/>
            </a:pPr>
            <a:endParaRPr lang="tr-TR" sz="1300" b="1" i="1" dirty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endParaRPr lang="tr-TR" sz="1300" b="1" i="1" dirty="0"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1900" b="1" i="1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BRAF inhibitörleri</a:t>
            </a:r>
            <a:endParaRPr lang="tr-TR" sz="1900" b="0" i="0" dirty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1900" b="1" i="1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MEK inhibitörleri</a:t>
            </a:r>
            <a:endParaRPr lang="tr-TR" sz="1900" b="0" i="0" dirty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tr-TR" sz="1900" b="1" i="1" dirty="0">
                <a:effectLst/>
                <a:highlight>
                  <a:srgbClr val="FFFFFF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C-KIT gen mutasyonları</a:t>
            </a:r>
            <a:endParaRPr lang="tr-TR" sz="1900" b="0" i="0" dirty="0">
              <a:effectLst/>
              <a:highlight>
                <a:srgbClr val="FFFFFF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br>
              <a:rPr lang="tr-TR" sz="1300" dirty="0"/>
            </a:br>
            <a:endParaRPr lang="tr-TR" sz="13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BB3E56-58E4-4241-80A5-0A3DEA17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8159" y="47194"/>
            <a:ext cx="687615" cy="6763668"/>
            <a:chOff x="7571232" y="-41657"/>
            <a:chExt cx="687615" cy="6869541"/>
          </a:xfrm>
        </p:grpSpPr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3AC22CA4-E875-4C4A-8736-160F02E9C3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9384" y="445949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">
              <a:extLst>
                <a:ext uri="{FF2B5EF4-FFF2-40B4-BE49-F238E27FC236}">
                  <a16:creationId xmlns:a16="http://schemas.microsoft.com/office/drawing/2014/main" id="{DA8E99E9-915E-4D1B-86EE-C5E9F3396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612" y="65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8A8FDF86-381B-4339-AE71-C739F33E5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66015" y="17179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89042F4A-7349-4093-838E-857FA6B2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569214" y="6381076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D705AD75-E322-41A8-BE03-7027171AC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915" y="671856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35514E55-A824-4255-99EC-9DFB1315E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474" y="64711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3">
              <a:extLst>
                <a:ext uri="{FF2B5EF4-FFF2-40B4-BE49-F238E27FC236}">
                  <a16:creationId xmlns:a16="http://schemas.microsoft.com/office/drawing/2014/main" id="{C22CD2BF-BA4E-4802-9D93-23FBB1700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6307" y="620655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5">
              <a:extLst>
                <a:ext uri="{FF2B5EF4-FFF2-40B4-BE49-F238E27FC236}">
                  <a16:creationId xmlns:a16="http://schemas.microsoft.com/office/drawing/2014/main" id="{AE44CECE-5DC6-484C-941F-ADFB1DE20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2902" y="600674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6">
              <a:extLst>
                <a:ext uri="{FF2B5EF4-FFF2-40B4-BE49-F238E27FC236}">
                  <a16:creationId xmlns:a16="http://schemas.microsoft.com/office/drawing/2014/main" id="{23603EFD-E9B6-4B0B-AD51-2EC3A171E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4886" y="5107014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7">
              <a:extLst>
                <a:ext uri="{FF2B5EF4-FFF2-40B4-BE49-F238E27FC236}">
                  <a16:creationId xmlns:a16="http://schemas.microsoft.com/office/drawing/2014/main" id="{698B95A2-61FA-47A8-9AC4-FC86F5B87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7005" y="577252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0">
              <a:extLst>
                <a:ext uri="{FF2B5EF4-FFF2-40B4-BE49-F238E27FC236}">
                  <a16:creationId xmlns:a16="http://schemas.microsoft.com/office/drawing/2014/main" id="{B3F27A11-DA5F-4D16-9021-89BFF3A9A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72" y="556720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1">
              <a:extLst>
                <a:ext uri="{FF2B5EF4-FFF2-40B4-BE49-F238E27FC236}">
                  <a16:creationId xmlns:a16="http://schemas.microsoft.com/office/drawing/2014/main" id="{0A6F2081-096E-434F-9362-3FA93153A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9572" y="530265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>
              <a:extLst>
                <a:ext uri="{FF2B5EF4-FFF2-40B4-BE49-F238E27FC236}">
                  <a16:creationId xmlns:a16="http://schemas.microsoft.com/office/drawing/2014/main" id="{D66FE76B-2D2C-421A-96A9-7B2773C9F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6123" y="635714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>
              <a:extLst>
                <a:ext uri="{FF2B5EF4-FFF2-40B4-BE49-F238E27FC236}">
                  <a16:creationId xmlns:a16="http://schemas.microsoft.com/office/drawing/2014/main" id="{C3FB7D92-FBC4-499B-A0C5-25F9B15FD3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6708" y="5245998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2">
              <a:extLst>
                <a:ext uri="{FF2B5EF4-FFF2-40B4-BE49-F238E27FC236}">
                  <a16:creationId xmlns:a16="http://schemas.microsoft.com/office/drawing/2014/main" id="{BB8B5031-ED92-4F7A-BAB6-6861F7C1C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278" y="5489668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3">
              <a:extLst>
                <a:ext uri="{FF2B5EF4-FFF2-40B4-BE49-F238E27FC236}">
                  <a16:creationId xmlns:a16="http://schemas.microsoft.com/office/drawing/2014/main" id="{27A8A654-6DE2-4BCB-9D41-3B5EE2AB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56063" y="571632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607A85E2-1DBD-4BD7-981B-A8C9EEA9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362" y="605952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84FEDB90-F573-4741-B80C-B545B2048A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30917" y="545428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12">
              <a:extLst>
                <a:ext uri="{FF2B5EF4-FFF2-40B4-BE49-F238E27FC236}">
                  <a16:creationId xmlns:a16="http://schemas.microsoft.com/office/drawing/2014/main" id="{E9F00CB5-6EDE-4216-A827-D6E5FC26D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29253" y="6598226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32">
              <a:extLst>
                <a:ext uri="{FF2B5EF4-FFF2-40B4-BE49-F238E27FC236}">
                  <a16:creationId xmlns:a16="http://schemas.microsoft.com/office/drawing/2014/main" id="{284B43DE-8FEB-48F2-B798-0F3AFC26A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438" y="413725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33">
              <a:extLst>
                <a:ext uri="{FF2B5EF4-FFF2-40B4-BE49-F238E27FC236}">
                  <a16:creationId xmlns:a16="http://schemas.microsoft.com/office/drawing/2014/main" id="{1E98C2C7-3645-4E8F-B105-C48030245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73435" y="307694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34">
              <a:extLst>
                <a:ext uri="{FF2B5EF4-FFF2-40B4-BE49-F238E27FC236}">
                  <a16:creationId xmlns:a16="http://schemas.microsoft.com/office/drawing/2014/main" id="{9D095602-3BCC-4049-A4A7-EC40A21FD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86343" y="2070649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5">
              <a:extLst>
                <a:ext uri="{FF2B5EF4-FFF2-40B4-BE49-F238E27FC236}">
                  <a16:creationId xmlns:a16="http://schemas.microsoft.com/office/drawing/2014/main" id="{F785A0EA-EDA5-4619-98BD-1E38A3C57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794235" y="285893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6">
              <a:extLst>
                <a:ext uri="{FF2B5EF4-FFF2-40B4-BE49-F238E27FC236}">
                  <a16:creationId xmlns:a16="http://schemas.microsoft.com/office/drawing/2014/main" id="{7A5BDB18-7690-4A4F-813D-ED9A798F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38999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7">
              <a:extLst>
                <a:ext uri="{FF2B5EF4-FFF2-40B4-BE49-F238E27FC236}">
                  <a16:creationId xmlns:a16="http://schemas.microsoft.com/office/drawing/2014/main" id="{5126589D-1974-485F-92A3-5DFFAE942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6283" y="4357686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8">
              <a:extLst>
                <a:ext uri="{FF2B5EF4-FFF2-40B4-BE49-F238E27FC236}">
                  <a16:creationId xmlns:a16="http://schemas.microsoft.com/office/drawing/2014/main" id="{81E6DAD4-1893-4F17-8A0C-2CD9C391C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6208" y="256981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9">
              <a:extLst>
                <a:ext uri="{FF2B5EF4-FFF2-40B4-BE49-F238E27FC236}">
                  <a16:creationId xmlns:a16="http://schemas.microsoft.com/office/drawing/2014/main" id="{DFDF8F60-AA94-4295-9584-DA9A188FDA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0555" y="231645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0">
              <a:extLst>
                <a:ext uri="{FF2B5EF4-FFF2-40B4-BE49-F238E27FC236}">
                  <a16:creationId xmlns:a16="http://schemas.microsoft.com/office/drawing/2014/main" id="{E0B1BA57-59A8-4EC3-A4DD-360EC5F59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047" y="4859753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41">
              <a:extLst>
                <a:ext uri="{FF2B5EF4-FFF2-40B4-BE49-F238E27FC236}">
                  <a16:creationId xmlns:a16="http://schemas.microsoft.com/office/drawing/2014/main" id="{40565820-A8BD-488E-A6BC-BAAE809BD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806" y="118246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42">
              <a:extLst>
                <a:ext uri="{FF2B5EF4-FFF2-40B4-BE49-F238E27FC236}">
                  <a16:creationId xmlns:a16="http://schemas.microsoft.com/office/drawing/2014/main" id="{F7133EA6-2281-475A-A9E7-BC27CA9A9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0638" y="18456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EBF7A90F-76FD-41D5-9200-E9E9A5653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0140" y="337379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A031B306-8A4E-4408-BAA1-A08462D35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8999" y="1600014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C0E76D3B-FD2D-4ACD-971E-8812EA217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12979" y="462713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190FC334-F110-446B-9879-2D5270CF87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28250" y="361144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CF1B3AF7-1319-410F-9471-1976F8498D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47171" y="384410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D4D42B48-99A8-456D-8ECA-1EE614DA8E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35649" y="9210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2">
              <a:extLst>
                <a:ext uri="{FF2B5EF4-FFF2-40B4-BE49-F238E27FC236}">
                  <a16:creationId xmlns:a16="http://schemas.microsoft.com/office/drawing/2014/main" id="{D8C545C1-219C-4F48-8542-16731C1E1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9903" y="4513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3">
              <a:extLst>
                <a:ext uri="{FF2B5EF4-FFF2-40B4-BE49-F238E27FC236}">
                  <a16:creationId xmlns:a16="http://schemas.microsoft.com/office/drawing/2014/main" id="{E4D1384D-D83E-49D0-82BB-79E202985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654" y="3292952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4">
              <a:extLst>
                <a:ext uri="{FF2B5EF4-FFF2-40B4-BE49-F238E27FC236}">
                  <a16:creationId xmlns:a16="http://schemas.microsoft.com/office/drawing/2014/main" id="{E8D15F62-C841-4DBE-BB64-C90D85B2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3886" y="475687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65">
              <a:extLst>
                <a:ext uri="{FF2B5EF4-FFF2-40B4-BE49-F238E27FC236}">
                  <a16:creationId xmlns:a16="http://schemas.microsoft.com/office/drawing/2014/main" id="{ACB8A668-F91C-4758-8625-07AF8A04B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9205" y="363408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6">
              <a:extLst>
                <a:ext uri="{FF2B5EF4-FFF2-40B4-BE49-F238E27FC236}">
                  <a16:creationId xmlns:a16="http://schemas.microsoft.com/office/drawing/2014/main" id="{601E9146-16D0-4D1C-B629-61EA4B8D9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676" y="20550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7">
              <a:extLst>
                <a:ext uri="{FF2B5EF4-FFF2-40B4-BE49-F238E27FC236}">
                  <a16:creationId xmlns:a16="http://schemas.microsoft.com/office/drawing/2014/main" id="{1A0E03CC-1FDE-4873-B0BB-8301F8864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84912" y="283245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8">
              <a:extLst>
                <a:ext uri="{FF2B5EF4-FFF2-40B4-BE49-F238E27FC236}">
                  <a16:creationId xmlns:a16="http://schemas.microsoft.com/office/drawing/2014/main" id="{718F55E1-6E8C-4D0B-B0DA-20285A1F7C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0059" y="4169481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9">
              <a:extLst>
                <a:ext uri="{FF2B5EF4-FFF2-40B4-BE49-F238E27FC236}">
                  <a16:creationId xmlns:a16="http://schemas.microsoft.com/office/drawing/2014/main" id="{A8B1D553-DED4-4C5C-A9F3-7E1830682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1559" y="17727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70">
              <a:extLst>
                <a:ext uri="{FF2B5EF4-FFF2-40B4-BE49-F238E27FC236}">
                  <a16:creationId xmlns:a16="http://schemas.microsoft.com/office/drawing/2014/main" id="{704275AB-B0E7-44DA-A32C-1C68A7308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638" y="12169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71">
              <a:extLst>
                <a:ext uri="{FF2B5EF4-FFF2-40B4-BE49-F238E27FC236}">
                  <a16:creationId xmlns:a16="http://schemas.microsoft.com/office/drawing/2014/main" id="{0F98D468-159E-4E0D-8BBD-E7BDA1D73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3308" y="231462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72">
              <a:extLst>
                <a:ext uri="{FF2B5EF4-FFF2-40B4-BE49-F238E27FC236}">
                  <a16:creationId xmlns:a16="http://schemas.microsoft.com/office/drawing/2014/main" id="{5CF2824C-4E2B-4703-9DD0-066A81096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96571" y="254148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73">
              <a:extLst>
                <a:ext uri="{FF2B5EF4-FFF2-40B4-BE49-F238E27FC236}">
                  <a16:creationId xmlns:a16="http://schemas.microsoft.com/office/drawing/2014/main" id="{FBAF2A91-21A7-4C94-B141-7FF0283B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1445" y="304764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4">
              <a:extLst>
                <a:ext uri="{FF2B5EF4-FFF2-40B4-BE49-F238E27FC236}">
                  <a16:creationId xmlns:a16="http://schemas.microsoft.com/office/drawing/2014/main" id="{55FE32BA-56A4-49E1-BC42-A822ACD27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17543" y="143064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75">
              <a:extLst>
                <a:ext uri="{FF2B5EF4-FFF2-40B4-BE49-F238E27FC236}">
                  <a16:creationId xmlns:a16="http://schemas.microsoft.com/office/drawing/2014/main" id="{0862BF64-49C0-4848-A7D0-696A3A5F8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31395" y="501867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77">
              <a:extLst>
                <a:ext uri="{FF2B5EF4-FFF2-40B4-BE49-F238E27FC236}">
                  <a16:creationId xmlns:a16="http://schemas.microsoft.com/office/drawing/2014/main" id="{57FC449F-CDE1-4C43-8963-BAA60ADD4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03109" y="385766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85">
              <a:extLst>
                <a:ext uri="{FF2B5EF4-FFF2-40B4-BE49-F238E27FC236}">
                  <a16:creationId xmlns:a16="http://schemas.microsoft.com/office/drawing/2014/main" id="{F596D355-3845-4E8F-9C9B-FE20FCCA4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0777" y="1007809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7">
              <a:extLst>
                <a:ext uri="{FF2B5EF4-FFF2-40B4-BE49-F238E27FC236}">
                  <a16:creationId xmlns:a16="http://schemas.microsoft.com/office/drawing/2014/main" id="{44CEE89D-C51D-49F4-9B14-808A5CE75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46209" y="7913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8">
              <a:extLst>
                <a:ext uri="{FF2B5EF4-FFF2-40B4-BE49-F238E27FC236}">
                  <a16:creationId xmlns:a16="http://schemas.microsoft.com/office/drawing/2014/main" id="{C2E31682-6F2A-4CBD-B7CE-DCB14EC088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174141" y="18289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18">
              <a:extLst>
                <a:ext uri="{FF2B5EF4-FFF2-40B4-BE49-F238E27FC236}">
                  <a16:creationId xmlns:a16="http://schemas.microsoft.com/office/drawing/2014/main" id="{E49E6221-2BCE-4E46-BEE4-04926A412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8079029" y="-2422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20">
              <a:extLst>
                <a:ext uri="{FF2B5EF4-FFF2-40B4-BE49-F238E27FC236}">
                  <a16:creationId xmlns:a16="http://schemas.microsoft.com/office/drawing/2014/main" id="{85D9D16E-A990-4AA7-A336-B635F893D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8595" y="3886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21">
              <a:extLst>
                <a:ext uri="{FF2B5EF4-FFF2-40B4-BE49-F238E27FC236}">
                  <a16:creationId xmlns:a16="http://schemas.microsoft.com/office/drawing/2014/main" id="{EB7E0A2E-7A63-423F-ACB7-39CB8AA60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7805146" y="120742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" name="Graphic 6" descr="Tıp">
            <a:extLst>
              <a:ext uri="{FF2B5EF4-FFF2-40B4-BE49-F238E27FC236}">
                <a16:creationId xmlns:a16="http://schemas.microsoft.com/office/drawing/2014/main" id="{6DD7009C-8E35-64DA-7BAE-4DB442D08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5132" y="1734686"/>
            <a:ext cx="3393340" cy="33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199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2A64D7-44C3-1614-CA25-3F37FF84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1F9C7F9-2176-E2B0-19F1-6A989F53D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Melanomun Tanı ve Tedavisi">
            <a:extLst>
              <a:ext uri="{FF2B5EF4-FFF2-40B4-BE49-F238E27FC236}">
                <a16:creationId xmlns:a16="http://schemas.microsoft.com/office/drawing/2014/main" id="{045F531C-D8B7-8BB4-D6FF-9E6208914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523" y="0"/>
            <a:ext cx="80949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8DAA7DCC-F53F-81D6-15EF-5E6C69BF906B}"/>
              </a:ext>
            </a:extLst>
          </p:cNvPr>
          <p:cNvSpPr/>
          <p:nvPr/>
        </p:nvSpPr>
        <p:spPr>
          <a:xfrm>
            <a:off x="2108718" y="6447453"/>
            <a:ext cx="3237723" cy="41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7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3" y="5267"/>
            <a:ext cx="6635041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932" y="571500"/>
            <a:ext cx="5110909" cy="1691969"/>
          </a:xfrm>
        </p:spPr>
        <p:txBody>
          <a:bodyPr>
            <a:normAutofit/>
          </a:bodyPr>
          <a:lstStyle/>
          <a:p>
            <a:pPr algn="ctr"/>
            <a:r>
              <a:rPr lang="tr-TR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</a:t>
            </a:r>
            <a:r>
              <a:rPr lang="tr-TR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 </a:t>
            </a:r>
            <a:br>
              <a:rPr lang="tr-TR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21" y="1815002"/>
            <a:ext cx="4539129" cy="4471498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tr-TR" sz="17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</a:t>
            </a:r>
            <a:r>
              <a:rPr lang="tr-TR" sz="17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, derinin rengini veren ve bazal hücre tabakasında yer alan melanositlerden kaynaklanır.</a:t>
            </a:r>
          </a:p>
          <a:p>
            <a:pPr>
              <a:lnSpc>
                <a:spcPct val="140000"/>
              </a:lnSpc>
            </a:pPr>
            <a:endParaRPr lang="tr-TR" sz="1700" b="0" i="0" dirty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lnSpc>
                <a:spcPct val="140000"/>
              </a:lnSpc>
            </a:pPr>
            <a:r>
              <a:rPr lang="tr-TR" sz="17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Son dönem çalışmalarda melanositlerde yer alan enzimlerden siklin bağımlı kinaz 4 (CDK4) ve bunun baskılayıcısı (CDKN2A) ile </a:t>
            </a:r>
            <a:r>
              <a:rPr lang="tr-TR" sz="17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melanokortin</a:t>
            </a:r>
            <a:r>
              <a:rPr lang="tr-TR" sz="17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- 1 reseptörünün (MC1R) mutasyonlarının rol oynadığı ortaya konmuştur.</a:t>
            </a:r>
            <a:endParaRPr lang="tr-TR" sz="1700" dirty="0"/>
          </a:p>
        </p:txBody>
      </p:sp>
      <p:pic>
        <p:nvPicPr>
          <p:cNvPr id="5" name="Picture 4" descr="Nehir deltası tarafından oluşturulan desenin yukarıdan çekilmiş fotoğrafı">
            <a:extLst>
              <a:ext uri="{FF2B5EF4-FFF2-40B4-BE49-F238E27FC236}">
                <a16:creationId xmlns:a16="http://schemas.microsoft.com/office/drawing/2014/main" id="{C876823C-F06F-81EE-18D1-2DA8A8DF9D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16" r="22402" b="-1"/>
          <a:stretch/>
        </p:blipFill>
        <p:spPr>
          <a:xfrm>
            <a:off x="6645834" y="1"/>
            <a:ext cx="5546166" cy="686619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389B237-4CAB-4403-A95C-C04D71F4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45458" y="-31769"/>
            <a:ext cx="510538" cy="6804779"/>
            <a:chOff x="11445458" y="-31769"/>
            <a:chExt cx="510538" cy="6804779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7521" y="666336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>
              <a:extLst>
                <a:ext uri="{FF2B5EF4-FFF2-40B4-BE49-F238E27FC236}">
                  <a16:creationId xmlns:a16="http://schemas.microsoft.com/office/drawing/2014/main" id="{0E53B701-E5D9-4269-97AD-69F3087D2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8634" y="742112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53F3EB0D-ADA8-4F65-9811-0A990FE6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6592" y="959823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3">
              <a:extLst>
                <a:ext uri="{FF2B5EF4-FFF2-40B4-BE49-F238E27FC236}">
                  <a16:creationId xmlns:a16="http://schemas.microsoft.com/office/drawing/2014/main" id="{7FC10137-17E1-4C6D-B7A2-CD86B7C14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678" y="1198596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4">
              <a:extLst>
                <a:ext uri="{FF2B5EF4-FFF2-40B4-BE49-F238E27FC236}">
                  <a16:creationId xmlns:a16="http://schemas.microsoft.com/office/drawing/2014/main" id="{983715DD-6794-4B57-8585-E0EFF671E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560" y="44736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6B8B9805-E14F-4943-B15E-48460BFD6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538" y="140819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112C42C6-34DE-404D-B18A-8E94E76A3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4234" y="223823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105114E3-B528-44FB-AD64-31F7940A69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0687" y="1617942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66162961-2E66-4F1D-AD08-A09C28C5E0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0137" y="20029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7DF10D80-7F03-41B7-BF83-7086CFB70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368" y="1847736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60E5BEF8-88A7-4088-8382-FC596B16B9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4067" y="-128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0903" y="665835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275" y="89688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47934" y="113467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1">
              <a:extLst>
                <a:ext uri="{FF2B5EF4-FFF2-40B4-BE49-F238E27FC236}">
                  <a16:creationId xmlns:a16="http://schemas.microsoft.com/office/drawing/2014/main" id="{884943FC-F8F5-47A2-8C6C-AD8385B0F3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0984" y="2147729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2">
              <a:extLst>
                <a:ext uri="{FF2B5EF4-FFF2-40B4-BE49-F238E27FC236}">
                  <a16:creationId xmlns:a16="http://schemas.microsoft.com/office/drawing/2014/main" id="{FBD1CFD7-B550-428B-99C5-E70AE1117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820" y="1925276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3">
              <a:extLst>
                <a:ext uri="{FF2B5EF4-FFF2-40B4-BE49-F238E27FC236}">
                  <a16:creationId xmlns:a16="http://schemas.microsoft.com/office/drawing/2014/main" id="{86464553-DBB1-4FDD-A906-723DE0BFAF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1377" y="1610488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22393" y="461249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6789" y="393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9">
              <a:extLst>
                <a:ext uri="{FF2B5EF4-FFF2-40B4-BE49-F238E27FC236}">
                  <a16:creationId xmlns:a16="http://schemas.microsoft.com/office/drawing/2014/main" id="{363F6E9F-7E05-4464-BE66-BB27B4589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165" y="1398137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0">
              <a:extLst>
                <a:ext uri="{FF2B5EF4-FFF2-40B4-BE49-F238E27FC236}">
                  <a16:creationId xmlns:a16="http://schemas.microsoft.com/office/drawing/2014/main" id="{CE4367E1-2C4E-4A0B-A9E2-2DC3B3BCD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5017" y="2021046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05">
              <a:extLst>
                <a:ext uri="{FF2B5EF4-FFF2-40B4-BE49-F238E27FC236}">
                  <a16:creationId xmlns:a16="http://schemas.microsoft.com/office/drawing/2014/main" id="{EE215DA3-ED82-4F29-9835-DD3B5ADD4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39032" y="202351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3729" y="2612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73A13E-F493-4022-9CDB-49676747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3710" y="3240972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631ED96D-0634-4E7F-BE08-A8ACAA0A6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623" y="433228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D43F1416-268F-487F-ABB4-1C62E6C68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7553" y="532960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E5E99890-1E26-4DDC-8F50-128C4875B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3205" y="454051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59914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6093C3-5DCC-4A45-897C-F2C5CA94A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7108" y="3005032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E5879CC9-6134-4E28-8170-9DD4240CC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777" y="4845128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2B9234F-7351-4670-9340-3ABC48A30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6885" y="5086249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3F67C8B5-D925-449D-BCA7-751730551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849" y="254295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5342" y="622350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3510" y="55415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52175DC6-FE35-414D-B1FC-53870E0F6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7300" y="402564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5149" y="5781473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8AAA7A16-3076-4557-9DC3-297D83248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4208" y="277556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62AFF181-4F3A-40CE-BC79-BD8D97E0C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2353" y="379452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E9EE8F9C-63EF-41F7-90AC-95F09336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7610" y="3561050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F99D5EE6-2CC4-4A54-9A07-4734713E7A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8042" y="28953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C83D62C-4898-4734-893F-7FE7A2D70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9400" y="4033977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EFA4198B-E065-405F-84E4-B0220DCEF9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351" y="262705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F6D1AC12-FB95-4593-BF80-DABEDD4E3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982" y="3771071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6">
              <a:extLst>
                <a:ext uri="{FF2B5EF4-FFF2-40B4-BE49-F238E27FC236}">
                  <a16:creationId xmlns:a16="http://schemas.microsoft.com/office/drawing/2014/main" id="{9F41615F-3978-4890-992E-1D44D0D91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64" y="5317507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293C0AD6-F904-4337-8CAB-2FF649834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5944" y="4533529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8">
              <a:extLst>
                <a:ext uri="{FF2B5EF4-FFF2-40B4-BE49-F238E27FC236}">
                  <a16:creationId xmlns:a16="http://schemas.microsoft.com/office/drawing/2014/main" id="{E68410D4-6ED4-4651-8543-78B0AB57A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3332" y="3190789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2589" y="5599752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802" y="619149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1">
              <a:extLst>
                <a:ext uri="{FF2B5EF4-FFF2-40B4-BE49-F238E27FC236}">
                  <a16:creationId xmlns:a16="http://schemas.microsoft.com/office/drawing/2014/main" id="{6CC97770-31D6-46F7-9608-9D96AEF4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4132" y="507910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2">
              <a:extLst>
                <a:ext uri="{FF2B5EF4-FFF2-40B4-BE49-F238E27FC236}">
                  <a16:creationId xmlns:a16="http://schemas.microsoft.com/office/drawing/2014/main" id="{1F6A0344-12D8-457F-B2C4-BF6ABC3F97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869" y="485224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3">
              <a:extLst>
                <a:ext uri="{FF2B5EF4-FFF2-40B4-BE49-F238E27FC236}">
                  <a16:creationId xmlns:a16="http://schemas.microsoft.com/office/drawing/2014/main" id="{A659A3FC-205E-41C5-90D8-2909635C6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742" y="4352608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694" y="59328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5">
              <a:extLst>
                <a:ext uri="{FF2B5EF4-FFF2-40B4-BE49-F238E27FC236}">
                  <a16:creationId xmlns:a16="http://schemas.microsoft.com/office/drawing/2014/main" id="{A337719B-635F-4455-A8E8-6983D9B3D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8703" y="2387288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7">
              <a:extLst>
                <a:ext uri="{FF2B5EF4-FFF2-40B4-BE49-F238E27FC236}">
                  <a16:creationId xmlns:a16="http://schemas.microsoft.com/office/drawing/2014/main" id="{665D8F7B-6125-4923-82FD-4541506B6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3949" y="3551571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208" y="637939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4699" y="66336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8248" y="5648840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978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9">
            <a:extLst>
              <a:ext uri="{FF2B5EF4-FFF2-40B4-BE49-F238E27FC236}">
                <a16:creationId xmlns:a16="http://schemas.microsoft.com/office/drawing/2014/main" id="{9C67262A-6EF1-49ED-B8DE-DDD3E5804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77" y="1433664"/>
            <a:ext cx="3453722" cy="3495286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tr-TR" sz="5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sz="5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5400" b="0" i="0" dirty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</a:t>
            </a:r>
            <a:r>
              <a:rPr lang="tr-TR" sz="5400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Gelişimi İçin Risk Faktörleri</a:t>
            </a: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tr-TR" dirty="0"/>
          </a:p>
        </p:txBody>
      </p:sp>
      <p:sp>
        <p:nvSpPr>
          <p:cNvPr id="166" name="Rectangle 11">
            <a:extLst>
              <a:ext uri="{FF2B5EF4-FFF2-40B4-BE49-F238E27FC236}">
                <a16:creationId xmlns:a16="http://schemas.microsoft.com/office/drawing/2014/main" id="{97492946-B39C-4250-B4C8-D82A25043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1035" y="880021"/>
            <a:ext cx="6498031" cy="511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5A131E-24D9-E0BE-F076-F88DC3657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940" y="1501255"/>
            <a:ext cx="5108852" cy="3907390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Herhangi bir bende (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nevüs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asimetri, sınır düzensizliği, renk değişimi, çapın 6mm’yi geçmesi, şekil olarak değişiklik (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evolution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) 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Fitzpatrick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tip I-II cilt yapısı</a:t>
            </a: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Mavi- yeşil göz</a:t>
            </a: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Konjenital ve/ya da dev 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nevüs</a:t>
            </a:r>
            <a:endParaRPr lang="tr-TR" sz="1300" b="0" i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Atipik 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nevüs</a:t>
            </a:r>
            <a:endParaRPr lang="tr-TR" sz="1300" b="0" i="0"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Önceden geçirilmiş MM (%5 sekonder MM)</a:t>
            </a: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UVA ve UVB maruziyeti (özellikle 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yüzeyel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yayılan ve nodüler tiplerde)</a:t>
            </a:r>
          </a:p>
          <a:p>
            <a:pPr>
              <a:lnSpc>
                <a:spcPct val="140000"/>
              </a:lnSpc>
              <a:buFont typeface="+mj-lt"/>
              <a:buAutoNum type="arabicPeriod"/>
            </a:pP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Lenfadenomegali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; fizik muayenede mutlaka taranması </a:t>
            </a:r>
            <a:r>
              <a:rPr lang="tr-TR" sz="1300" b="0" i="0" err="1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gerken</a:t>
            </a:r>
            <a:r>
              <a:rPr lang="tr-TR" sz="1300" b="0" i="0"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bir bulgudur.</a:t>
            </a:r>
          </a:p>
        </p:txBody>
      </p:sp>
      <p:sp>
        <p:nvSpPr>
          <p:cNvPr id="167" name="Freeform 142">
            <a:extLst>
              <a:ext uri="{FF2B5EF4-FFF2-40B4-BE49-F238E27FC236}">
                <a16:creationId xmlns:a16="http://schemas.microsoft.com/office/drawing/2014/main" id="{B30D69F3-F5DC-4D65-B4AF-733FF6D5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8174" y="66097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8" name="Group 15">
            <a:extLst>
              <a:ext uri="{FF2B5EF4-FFF2-40B4-BE49-F238E27FC236}">
                <a16:creationId xmlns:a16="http://schemas.microsoft.com/office/drawing/2014/main" id="{7C3FF339-0C9A-4139-9C80-B154CB1E6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92" y="5479237"/>
            <a:ext cx="12057048" cy="1073975"/>
            <a:chOff x="11192" y="5479237"/>
            <a:chExt cx="12057048" cy="1073975"/>
          </a:xfrm>
        </p:grpSpPr>
        <p:sp>
          <p:nvSpPr>
            <p:cNvPr id="169" name="Freeform 6">
              <a:extLst>
                <a:ext uri="{FF2B5EF4-FFF2-40B4-BE49-F238E27FC236}">
                  <a16:creationId xmlns:a16="http://schemas.microsoft.com/office/drawing/2014/main" id="{26951B5F-AC36-48AF-A319-55FE78425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327394" y="635532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55">
              <a:extLst>
                <a:ext uri="{FF2B5EF4-FFF2-40B4-BE49-F238E27FC236}">
                  <a16:creationId xmlns:a16="http://schemas.microsoft.com/office/drawing/2014/main" id="{F49E610F-6598-471F-91DF-D5851F14A1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11390" y="553265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57">
              <a:extLst>
                <a:ext uri="{FF2B5EF4-FFF2-40B4-BE49-F238E27FC236}">
                  <a16:creationId xmlns:a16="http://schemas.microsoft.com/office/drawing/2014/main" id="{74DE0CDB-BB1F-4A69-A0A2-9C32D0B6A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84530" y="5529394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60">
              <a:extLst>
                <a:ext uri="{FF2B5EF4-FFF2-40B4-BE49-F238E27FC236}">
                  <a16:creationId xmlns:a16="http://schemas.microsoft.com/office/drawing/2014/main" id="{05BE2C0F-8AF8-4EB8-9EE8-0F65327A51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435517" y="552198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82">
              <a:extLst>
                <a:ext uri="{FF2B5EF4-FFF2-40B4-BE49-F238E27FC236}">
                  <a16:creationId xmlns:a16="http://schemas.microsoft.com/office/drawing/2014/main" id="{2A5CD3F7-632C-4582-87F6-584F870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95640" y="578970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83">
              <a:extLst>
                <a:ext uri="{FF2B5EF4-FFF2-40B4-BE49-F238E27FC236}">
                  <a16:creationId xmlns:a16="http://schemas.microsoft.com/office/drawing/2014/main" id="{51D68BBB-9910-4A2E-8881-4760A930C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65033" y="5771753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89">
              <a:extLst>
                <a:ext uri="{FF2B5EF4-FFF2-40B4-BE49-F238E27FC236}">
                  <a16:creationId xmlns:a16="http://schemas.microsoft.com/office/drawing/2014/main" id="{7EC690E3-A4DE-4B8A-A186-0F3B49BC21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07845" y="5826426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05">
              <a:extLst>
                <a:ext uri="{FF2B5EF4-FFF2-40B4-BE49-F238E27FC236}">
                  <a16:creationId xmlns:a16="http://schemas.microsoft.com/office/drawing/2014/main" id="{1BB18CCD-20C3-4BE5-A6BA-9339E8AB9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376143" y="6032065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07">
              <a:extLst>
                <a:ext uri="{FF2B5EF4-FFF2-40B4-BE49-F238E27FC236}">
                  <a16:creationId xmlns:a16="http://schemas.microsoft.com/office/drawing/2014/main" id="{BED0B41F-67D3-4AD8-9A8A-DA5DD871A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88139" y="6055729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09">
              <a:extLst>
                <a:ext uri="{FF2B5EF4-FFF2-40B4-BE49-F238E27FC236}">
                  <a16:creationId xmlns:a16="http://schemas.microsoft.com/office/drawing/2014/main" id="{BC7AB75D-8130-4CC6-96B3-BAD26C374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655287" y="6058995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11">
              <a:extLst>
                <a:ext uri="{FF2B5EF4-FFF2-40B4-BE49-F238E27FC236}">
                  <a16:creationId xmlns:a16="http://schemas.microsoft.com/office/drawing/2014/main" id="{A4118456-1C3E-447C-81DD-1F013BF5E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937087" y="607123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2">
              <a:extLst>
                <a:ext uri="{FF2B5EF4-FFF2-40B4-BE49-F238E27FC236}">
                  <a16:creationId xmlns:a16="http://schemas.microsoft.com/office/drawing/2014/main" id="{9C6D6B04-EC5A-4149-A53B-C73E97693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522245" y="634860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34">
              <a:extLst>
                <a:ext uri="{FF2B5EF4-FFF2-40B4-BE49-F238E27FC236}">
                  <a16:creationId xmlns:a16="http://schemas.microsoft.com/office/drawing/2014/main" id="{813095FE-556E-4A61-9BF3-732D49280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284869" y="6310329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41">
              <a:extLst>
                <a:ext uri="{FF2B5EF4-FFF2-40B4-BE49-F238E27FC236}">
                  <a16:creationId xmlns:a16="http://schemas.microsoft.com/office/drawing/2014/main" id="{21793E62-B549-4243-B8FA-B143D6B4A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793296" y="6312998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1">
              <a:extLst>
                <a:ext uri="{FF2B5EF4-FFF2-40B4-BE49-F238E27FC236}">
                  <a16:creationId xmlns:a16="http://schemas.microsoft.com/office/drawing/2014/main" id="{43ADD9DB-48ED-4A8C-9A75-0E93AB47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610793" y="607003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2">
              <a:extLst>
                <a:ext uri="{FF2B5EF4-FFF2-40B4-BE49-F238E27FC236}">
                  <a16:creationId xmlns:a16="http://schemas.microsoft.com/office/drawing/2014/main" id="{E7C72DF4-E774-4605-971D-0840BD069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32685" y="606930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3">
              <a:extLst>
                <a:ext uri="{FF2B5EF4-FFF2-40B4-BE49-F238E27FC236}">
                  <a16:creationId xmlns:a16="http://schemas.microsoft.com/office/drawing/2014/main" id="{23BFA407-416B-4086-A635-1FB860F0E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86396" y="607828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4">
              <a:extLst>
                <a:ext uri="{FF2B5EF4-FFF2-40B4-BE49-F238E27FC236}">
                  <a16:creationId xmlns:a16="http://schemas.microsoft.com/office/drawing/2014/main" id="{7C8F4B70-75FD-4457-A219-00E8F9862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987068" y="610603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5">
              <a:extLst>
                <a:ext uri="{FF2B5EF4-FFF2-40B4-BE49-F238E27FC236}">
                  <a16:creationId xmlns:a16="http://schemas.microsoft.com/office/drawing/2014/main" id="{8B19E2D0-7290-4EC0-AB6B-7F7AD87BD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19459" y="61084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6">
              <a:extLst>
                <a:ext uri="{FF2B5EF4-FFF2-40B4-BE49-F238E27FC236}">
                  <a16:creationId xmlns:a16="http://schemas.microsoft.com/office/drawing/2014/main" id="{A19B4676-7AC8-4F42-A34D-1A39433EE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71808" y="6115007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7">
              <a:extLst>
                <a:ext uri="{FF2B5EF4-FFF2-40B4-BE49-F238E27FC236}">
                  <a16:creationId xmlns:a16="http://schemas.microsoft.com/office/drawing/2014/main" id="{8B7FE908-80E4-483B-A777-C7B4EC478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534717" y="611745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8">
              <a:extLst>
                <a:ext uri="{FF2B5EF4-FFF2-40B4-BE49-F238E27FC236}">
                  <a16:creationId xmlns:a16="http://schemas.microsoft.com/office/drawing/2014/main" id="{2681A8C9-F444-4E8C-B844-9F7949428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095661" y="6117455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9">
              <a:extLst>
                <a:ext uri="{FF2B5EF4-FFF2-40B4-BE49-F238E27FC236}">
                  <a16:creationId xmlns:a16="http://schemas.microsoft.com/office/drawing/2014/main" id="{D20ADAA4-D2A2-4685-98BF-248A08AE1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6" y="6117453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00">
              <a:extLst>
                <a:ext uri="{FF2B5EF4-FFF2-40B4-BE49-F238E27FC236}">
                  <a16:creationId xmlns:a16="http://schemas.microsoft.com/office/drawing/2014/main" id="{341DD6EA-CF88-4A3C-BAEE-501042763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469623" y="6117454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01">
              <a:extLst>
                <a:ext uri="{FF2B5EF4-FFF2-40B4-BE49-F238E27FC236}">
                  <a16:creationId xmlns:a16="http://schemas.microsoft.com/office/drawing/2014/main" id="{3D241D69-1838-4786-A9A3-E92867ABF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262664" y="612398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02">
              <a:extLst>
                <a:ext uri="{FF2B5EF4-FFF2-40B4-BE49-F238E27FC236}">
                  <a16:creationId xmlns:a16="http://schemas.microsoft.com/office/drawing/2014/main" id="{7A7396BB-7045-4151-AACC-8B8AF1ABD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01721" y="612724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03">
              <a:extLst>
                <a:ext uri="{FF2B5EF4-FFF2-40B4-BE49-F238E27FC236}">
                  <a16:creationId xmlns:a16="http://schemas.microsoft.com/office/drawing/2014/main" id="{83B1DF51-D55B-4AE2-A489-6922F6959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19919" y="613295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4">
              <a:extLst>
                <a:ext uri="{FF2B5EF4-FFF2-40B4-BE49-F238E27FC236}">
                  <a16:creationId xmlns:a16="http://schemas.microsoft.com/office/drawing/2014/main" id="{E41D6AEB-5E2A-4A68-9632-4AE137F1F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1004466" y="6132959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3">
              <a:extLst>
                <a:ext uri="{FF2B5EF4-FFF2-40B4-BE49-F238E27FC236}">
                  <a16:creationId xmlns:a16="http://schemas.microsoft.com/office/drawing/2014/main" id="{BA517482-AC50-4901-A826-FBA4B1FC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13586" y="6178656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14">
              <a:extLst>
                <a:ext uri="{FF2B5EF4-FFF2-40B4-BE49-F238E27FC236}">
                  <a16:creationId xmlns:a16="http://schemas.microsoft.com/office/drawing/2014/main" id="{2A95EDEC-E641-4466-9ADD-86C263F3B4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850675" y="617865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15">
              <a:extLst>
                <a:ext uri="{FF2B5EF4-FFF2-40B4-BE49-F238E27FC236}">
                  <a16:creationId xmlns:a16="http://schemas.microsoft.com/office/drawing/2014/main" id="{330903BB-74EF-422B-A451-76F6988AC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87821" y="6184369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17">
              <a:extLst>
                <a:ext uri="{FF2B5EF4-FFF2-40B4-BE49-F238E27FC236}">
                  <a16:creationId xmlns:a16="http://schemas.microsoft.com/office/drawing/2014/main" id="{24CE6A5E-8D30-4EA3-BC99-FFDDD534E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1700" y="619661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18">
              <a:extLst>
                <a:ext uri="{FF2B5EF4-FFF2-40B4-BE49-F238E27FC236}">
                  <a16:creationId xmlns:a16="http://schemas.microsoft.com/office/drawing/2014/main" id="{9DA5CEEA-CCF3-470C-9F26-89B2E06916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1998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19">
              <a:extLst>
                <a:ext uri="{FF2B5EF4-FFF2-40B4-BE49-F238E27FC236}">
                  <a16:creationId xmlns:a16="http://schemas.microsoft.com/office/drawing/2014/main" id="{99C33A0E-8550-4F20-BDDC-C85558B2E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49502" y="618763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120">
              <a:extLst>
                <a:ext uri="{FF2B5EF4-FFF2-40B4-BE49-F238E27FC236}">
                  <a16:creationId xmlns:a16="http://schemas.microsoft.com/office/drawing/2014/main" id="{08AB78FF-9221-4AC7-B053-CBFD5EC5E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521908" y="636552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21">
              <a:extLst>
                <a:ext uri="{FF2B5EF4-FFF2-40B4-BE49-F238E27FC236}">
                  <a16:creationId xmlns:a16="http://schemas.microsoft.com/office/drawing/2014/main" id="{D78AC1AB-3499-4D82-9A7A-D2991E6CD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729270" y="637205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25">
              <a:extLst>
                <a:ext uri="{FF2B5EF4-FFF2-40B4-BE49-F238E27FC236}">
                  <a16:creationId xmlns:a16="http://schemas.microsoft.com/office/drawing/2014/main" id="{59E3CCFE-3C59-4B4D-A526-1DF92E889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926858" y="6375726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26">
              <a:extLst>
                <a:ext uri="{FF2B5EF4-FFF2-40B4-BE49-F238E27FC236}">
                  <a16:creationId xmlns:a16="http://schemas.microsoft.com/office/drawing/2014/main" id="{53464886-46EA-497B-9720-6F6857F6A6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073104" y="6395720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27">
              <a:extLst>
                <a:ext uri="{FF2B5EF4-FFF2-40B4-BE49-F238E27FC236}">
                  <a16:creationId xmlns:a16="http://schemas.microsoft.com/office/drawing/2014/main" id="{7A5A5F60-422F-473E-9599-2EFA5B2AE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9112498" y="6395719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28">
              <a:extLst>
                <a:ext uri="{FF2B5EF4-FFF2-40B4-BE49-F238E27FC236}">
                  <a16:creationId xmlns:a16="http://schemas.microsoft.com/office/drawing/2014/main" id="{F39522BC-A79E-4F47-8082-198FBEA11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591511" y="6398982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29">
              <a:extLst>
                <a:ext uri="{FF2B5EF4-FFF2-40B4-BE49-F238E27FC236}">
                  <a16:creationId xmlns:a16="http://schemas.microsoft.com/office/drawing/2014/main" id="{9D335F47-2A7F-4268-8DD0-80CDB1470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626878" y="6398982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33">
              <a:extLst>
                <a:ext uri="{FF2B5EF4-FFF2-40B4-BE49-F238E27FC236}">
                  <a16:creationId xmlns:a16="http://schemas.microsoft.com/office/drawing/2014/main" id="{783022F1-11AE-45F8-B3C3-E7C3FACF3D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830697" y="640796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6">
              <a:extLst>
                <a:ext uri="{FF2B5EF4-FFF2-40B4-BE49-F238E27FC236}">
                  <a16:creationId xmlns:a16="http://schemas.microsoft.com/office/drawing/2014/main" id="{C3BE7C45-A2E8-42A0-87FE-EDFBC1D52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741599" y="642019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7">
              <a:extLst>
                <a:ext uri="{FF2B5EF4-FFF2-40B4-BE49-F238E27FC236}">
                  <a16:creationId xmlns:a16="http://schemas.microsoft.com/office/drawing/2014/main" id="{0FBF3533-1FB0-420E-844F-94A37EE1C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079229" y="642346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8">
              <a:extLst>
                <a:ext uri="{FF2B5EF4-FFF2-40B4-BE49-F238E27FC236}">
                  <a16:creationId xmlns:a16="http://schemas.microsoft.com/office/drawing/2014/main" id="{1CCB36DC-B5BF-46A0-A742-E9B5DC245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341533" y="6425913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9">
              <a:extLst>
                <a:ext uri="{FF2B5EF4-FFF2-40B4-BE49-F238E27FC236}">
                  <a16:creationId xmlns:a16="http://schemas.microsoft.com/office/drawing/2014/main" id="{E454EFCE-AA31-4C57-979D-FF28DF95B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806692" y="643244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40">
              <a:extLst>
                <a:ext uri="{FF2B5EF4-FFF2-40B4-BE49-F238E27FC236}">
                  <a16:creationId xmlns:a16="http://schemas.microsoft.com/office/drawing/2014/main" id="{34821773-2B56-4CA4-923A-DFCFA76B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10342498" y="6435704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42">
              <a:extLst>
                <a:ext uri="{FF2B5EF4-FFF2-40B4-BE49-F238E27FC236}">
                  <a16:creationId xmlns:a16="http://schemas.microsoft.com/office/drawing/2014/main" id="{B2A8D553-3CE0-48ED-ABA4-B1CA42EC4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8705749" y="646263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43">
              <a:extLst>
                <a:ext uri="{FF2B5EF4-FFF2-40B4-BE49-F238E27FC236}">
                  <a16:creationId xmlns:a16="http://schemas.microsoft.com/office/drawing/2014/main" id="{AD6A1162-54E5-4A41-8F41-F2BF3A37E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490088" y="641818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44">
              <a:extLst>
                <a:ext uri="{FF2B5EF4-FFF2-40B4-BE49-F238E27FC236}">
                  <a16:creationId xmlns:a16="http://schemas.microsoft.com/office/drawing/2014/main" id="{13309420-D249-4ED4-AA5D-2975B4877A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271930" y="6462633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45">
              <a:extLst>
                <a:ext uri="{FF2B5EF4-FFF2-40B4-BE49-F238E27FC236}">
                  <a16:creationId xmlns:a16="http://schemas.microsoft.com/office/drawing/2014/main" id="{A23E00F9-EAE7-4D6B-A0B2-067A1FE49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7082289" y="646834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8">
              <a:extLst>
                <a:ext uri="{FF2B5EF4-FFF2-40B4-BE49-F238E27FC236}">
                  <a16:creationId xmlns:a16="http://schemas.microsoft.com/office/drawing/2014/main" id="{8D5F0F75-672C-4716-AAC5-D39F2B93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>
              <a:off x="6617051" y="642632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">
              <a:extLst>
                <a:ext uri="{FF2B5EF4-FFF2-40B4-BE49-F238E27FC236}">
                  <a16:creationId xmlns:a16="http://schemas.microsoft.com/office/drawing/2014/main" id="{349E3A15-73B7-4F07-A44E-7B75BF601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73610" y="635005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43">
              <a:extLst>
                <a:ext uri="{FF2B5EF4-FFF2-40B4-BE49-F238E27FC236}">
                  <a16:creationId xmlns:a16="http://schemas.microsoft.com/office/drawing/2014/main" id="{B460F882-3C95-44B1-AB26-6759DD59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2535" y="5479237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51">
              <a:extLst>
                <a:ext uri="{FF2B5EF4-FFF2-40B4-BE49-F238E27FC236}">
                  <a16:creationId xmlns:a16="http://schemas.microsoft.com/office/drawing/2014/main" id="{3AEE145B-46F9-445A-9E7E-716173B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8881" y="551269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52">
              <a:extLst>
                <a:ext uri="{FF2B5EF4-FFF2-40B4-BE49-F238E27FC236}">
                  <a16:creationId xmlns:a16="http://schemas.microsoft.com/office/drawing/2014/main" id="{C559D3E2-0DBC-4547-BC00-60A83E47A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8190" y="5518405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53">
              <a:extLst>
                <a:ext uri="{FF2B5EF4-FFF2-40B4-BE49-F238E27FC236}">
                  <a16:creationId xmlns:a16="http://schemas.microsoft.com/office/drawing/2014/main" id="{F3E7B8C7-7DC7-468C-91CC-824961A28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5739" y="5524118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54">
              <a:extLst>
                <a:ext uri="{FF2B5EF4-FFF2-40B4-BE49-F238E27FC236}">
                  <a16:creationId xmlns:a16="http://schemas.microsoft.com/office/drawing/2014/main" id="{9D2B31BB-A3AC-4292-B4E5-BC5F52749C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674" y="552167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55">
              <a:extLst>
                <a:ext uri="{FF2B5EF4-FFF2-40B4-BE49-F238E27FC236}">
                  <a16:creationId xmlns:a16="http://schemas.microsoft.com/office/drawing/2014/main" id="{32DB1E7E-4833-41CC-AC87-6BAEAFE9C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8671" y="552738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56">
              <a:extLst>
                <a:ext uri="{FF2B5EF4-FFF2-40B4-BE49-F238E27FC236}">
                  <a16:creationId xmlns:a16="http://schemas.microsoft.com/office/drawing/2014/main" id="{1B674A26-49C7-4604-95D1-894A5AD1B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91669" y="5527383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57">
              <a:extLst>
                <a:ext uri="{FF2B5EF4-FFF2-40B4-BE49-F238E27FC236}">
                  <a16:creationId xmlns:a16="http://schemas.microsoft.com/office/drawing/2014/main" id="{7D981404-4D96-4A9E-BD2F-2B1C82E9F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75783" y="552411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59">
              <a:extLst>
                <a:ext uri="{FF2B5EF4-FFF2-40B4-BE49-F238E27FC236}">
                  <a16:creationId xmlns:a16="http://schemas.microsoft.com/office/drawing/2014/main" id="{5C545757-0463-4AF1-9BB2-6865E44F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259" y="5527905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60">
              <a:extLst>
                <a:ext uri="{FF2B5EF4-FFF2-40B4-BE49-F238E27FC236}">
                  <a16:creationId xmlns:a16="http://schemas.microsoft.com/office/drawing/2014/main" id="{00459AAE-3011-4F89-8A4E-613D2A733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98210" y="556655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61">
              <a:extLst>
                <a:ext uri="{FF2B5EF4-FFF2-40B4-BE49-F238E27FC236}">
                  <a16:creationId xmlns:a16="http://schemas.microsoft.com/office/drawing/2014/main" id="{8C4AD92E-B314-45C4-80D2-85C7334AB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44565" y="558205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78">
              <a:extLst>
                <a:ext uri="{FF2B5EF4-FFF2-40B4-BE49-F238E27FC236}">
                  <a16:creationId xmlns:a16="http://schemas.microsoft.com/office/drawing/2014/main" id="{0EE8973D-C3A8-4492-8BF8-E1BD5214D7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4600" y="57697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79">
              <a:extLst>
                <a:ext uri="{FF2B5EF4-FFF2-40B4-BE49-F238E27FC236}">
                  <a16:creationId xmlns:a16="http://schemas.microsoft.com/office/drawing/2014/main" id="{940E1ED8-E032-4984-86EB-711F132CD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74752" y="577219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80">
              <a:extLst>
                <a:ext uri="{FF2B5EF4-FFF2-40B4-BE49-F238E27FC236}">
                  <a16:creationId xmlns:a16="http://schemas.microsoft.com/office/drawing/2014/main" id="{1E148223-D795-405C-B94F-5CD18996E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0471" y="57787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20A65903-767B-4F42-9D6D-CBEF7B55D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27791" y="577545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82">
              <a:extLst>
                <a:ext uri="{FF2B5EF4-FFF2-40B4-BE49-F238E27FC236}">
                  <a16:creationId xmlns:a16="http://schemas.microsoft.com/office/drawing/2014/main" id="{CFF03BAF-5274-4D27-873A-CA3947FAD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0932" y="578442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83">
              <a:extLst>
                <a:ext uri="{FF2B5EF4-FFF2-40B4-BE49-F238E27FC236}">
                  <a16:creationId xmlns:a16="http://schemas.microsoft.com/office/drawing/2014/main" id="{39912D23-7400-475C-B7BC-051E37895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28881" y="576647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84">
              <a:extLst>
                <a:ext uri="{FF2B5EF4-FFF2-40B4-BE49-F238E27FC236}">
                  <a16:creationId xmlns:a16="http://schemas.microsoft.com/office/drawing/2014/main" id="{53EA24FB-6C37-4094-89BE-BC9F277FC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4960" y="57901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86">
              <a:extLst>
                <a:ext uri="{FF2B5EF4-FFF2-40B4-BE49-F238E27FC236}">
                  <a16:creationId xmlns:a16="http://schemas.microsoft.com/office/drawing/2014/main" id="{090DA882-3E5F-47E2-A901-ED33177FB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92" y="57679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89">
              <a:extLst>
                <a:ext uri="{FF2B5EF4-FFF2-40B4-BE49-F238E27FC236}">
                  <a16:creationId xmlns:a16="http://schemas.microsoft.com/office/drawing/2014/main" id="{13DAF9D2-C10F-4FA0-8AAA-EF033FD234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2525" y="582115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90">
              <a:extLst>
                <a:ext uri="{FF2B5EF4-FFF2-40B4-BE49-F238E27FC236}">
                  <a16:creationId xmlns:a16="http://schemas.microsoft.com/office/drawing/2014/main" id="{1DCE6699-4F41-4E6C-B4B4-116F564515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29428" y="58513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5">
              <a:extLst>
                <a:ext uri="{FF2B5EF4-FFF2-40B4-BE49-F238E27FC236}">
                  <a16:creationId xmlns:a16="http://schemas.microsoft.com/office/drawing/2014/main" id="{0D5DA8DB-8A13-4D6E-9F40-E24A7F8F7E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8023" y="602678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6">
              <a:extLst>
                <a:ext uri="{FF2B5EF4-FFF2-40B4-BE49-F238E27FC236}">
                  <a16:creationId xmlns:a16="http://schemas.microsoft.com/office/drawing/2014/main" id="{00E93E64-19B4-465D-85DE-FD45DFAD5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0286" y="603821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7">
              <a:extLst>
                <a:ext uri="{FF2B5EF4-FFF2-40B4-BE49-F238E27FC236}">
                  <a16:creationId xmlns:a16="http://schemas.microsoft.com/office/drawing/2014/main" id="{9E00DA49-033D-45D2-8D7C-0DE5BC6EA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2735" y="605045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8">
              <a:extLst>
                <a:ext uri="{FF2B5EF4-FFF2-40B4-BE49-F238E27FC236}">
                  <a16:creationId xmlns:a16="http://schemas.microsoft.com/office/drawing/2014/main" id="{C9BB8FB7-501F-4EF7-811C-DFC36C697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3512" y="605045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9">
              <a:extLst>
                <a:ext uri="{FF2B5EF4-FFF2-40B4-BE49-F238E27FC236}">
                  <a16:creationId xmlns:a16="http://schemas.microsoft.com/office/drawing/2014/main" id="{70F631DA-C640-4FC1-A59E-F133F83BA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15587" y="605371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0">
              <a:extLst>
                <a:ext uri="{FF2B5EF4-FFF2-40B4-BE49-F238E27FC236}">
                  <a16:creationId xmlns:a16="http://schemas.microsoft.com/office/drawing/2014/main" id="{C0C246D6-738C-4854-BDD0-6669E99D6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6714" y="605370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1">
              <a:extLst>
                <a:ext uri="{FF2B5EF4-FFF2-40B4-BE49-F238E27FC236}">
                  <a16:creationId xmlns:a16="http://schemas.microsoft.com/office/drawing/2014/main" id="{2B88D097-4630-4514-BD1C-D1FC57D059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56827" y="606595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2">
              <a:extLst>
                <a:ext uri="{FF2B5EF4-FFF2-40B4-BE49-F238E27FC236}">
                  <a16:creationId xmlns:a16="http://schemas.microsoft.com/office/drawing/2014/main" id="{895172E5-4D7B-4E9E-9DC0-7AC40AFE2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963" y="606595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22">
              <a:extLst>
                <a:ext uri="{FF2B5EF4-FFF2-40B4-BE49-F238E27FC236}">
                  <a16:creationId xmlns:a16="http://schemas.microsoft.com/office/drawing/2014/main" id="{E16BE8D6-8745-46D3-BB8C-7D9F905F2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3305" y="6298524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23">
              <a:extLst>
                <a:ext uri="{FF2B5EF4-FFF2-40B4-BE49-F238E27FC236}">
                  <a16:creationId xmlns:a16="http://schemas.microsoft.com/office/drawing/2014/main" id="{B21B0D38-9A6B-4C03-9C68-BFCDD0CE3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120" y="6277308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30">
              <a:extLst>
                <a:ext uri="{FF2B5EF4-FFF2-40B4-BE49-F238E27FC236}">
                  <a16:creationId xmlns:a16="http://schemas.microsoft.com/office/drawing/2014/main" id="{BD88B61E-A1B6-4C3F-9CDA-F14697C39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6243" y="6277308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32">
              <a:extLst>
                <a:ext uri="{FF2B5EF4-FFF2-40B4-BE49-F238E27FC236}">
                  <a16:creationId xmlns:a16="http://schemas.microsoft.com/office/drawing/2014/main" id="{7F412678-E91D-445B-B569-92A65FE4F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58397" y="630750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34">
              <a:extLst>
                <a:ext uri="{FF2B5EF4-FFF2-40B4-BE49-F238E27FC236}">
                  <a16:creationId xmlns:a16="http://schemas.microsoft.com/office/drawing/2014/main" id="{D5C03A86-E86B-4343-BE21-5E5D4DF2F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16135" y="6305053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35">
              <a:extLst>
                <a:ext uri="{FF2B5EF4-FFF2-40B4-BE49-F238E27FC236}">
                  <a16:creationId xmlns:a16="http://schemas.microsoft.com/office/drawing/2014/main" id="{7E23784D-2CA3-4407-A29D-F04954A44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5185" y="6314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41">
              <a:extLst>
                <a:ext uri="{FF2B5EF4-FFF2-40B4-BE49-F238E27FC236}">
                  <a16:creationId xmlns:a16="http://schemas.microsoft.com/office/drawing/2014/main" id="{9B6ED33F-264E-4FE0-BB23-5923775E2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1625" y="633198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32">
              <a:extLst>
                <a:ext uri="{FF2B5EF4-FFF2-40B4-BE49-F238E27FC236}">
                  <a16:creationId xmlns:a16="http://schemas.microsoft.com/office/drawing/2014/main" id="{CE917B1B-8131-4DE5-AD2C-71A079AA4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3161" y="5553203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37">
              <a:extLst>
                <a:ext uri="{FF2B5EF4-FFF2-40B4-BE49-F238E27FC236}">
                  <a16:creationId xmlns:a16="http://schemas.microsoft.com/office/drawing/2014/main" id="{5E8CF6E6-E598-4397-91BA-6C2A426A8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9595" y="5546674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40">
              <a:extLst>
                <a:ext uri="{FF2B5EF4-FFF2-40B4-BE49-F238E27FC236}">
                  <a16:creationId xmlns:a16="http://schemas.microsoft.com/office/drawing/2014/main" id="{4B4D2234-D9B8-4F69-A88F-BAC724294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97773" y="55621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44">
              <a:extLst>
                <a:ext uri="{FF2B5EF4-FFF2-40B4-BE49-F238E27FC236}">
                  <a16:creationId xmlns:a16="http://schemas.microsoft.com/office/drawing/2014/main" id="{FAC6F190-5E32-4356-8ACA-C8D84EBD79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48018" y="557686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46">
              <a:extLst>
                <a:ext uri="{FF2B5EF4-FFF2-40B4-BE49-F238E27FC236}">
                  <a16:creationId xmlns:a16="http://schemas.microsoft.com/office/drawing/2014/main" id="{05549845-8416-4013-9839-D79CB20AB6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038" y="55564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47">
              <a:extLst>
                <a:ext uri="{FF2B5EF4-FFF2-40B4-BE49-F238E27FC236}">
                  <a16:creationId xmlns:a16="http://schemas.microsoft.com/office/drawing/2014/main" id="{467A23A5-6422-47E9-9190-43A9501C8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41065" y="5586660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48">
              <a:extLst>
                <a:ext uri="{FF2B5EF4-FFF2-40B4-BE49-F238E27FC236}">
                  <a16:creationId xmlns:a16="http://schemas.microsoft.com/office/drawing/2014/main" id="{AA5E43AB-DA6B-477B-94EF-BF73ACCE3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5091" y="5598084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62">
              <a:extLst>
                <a:ext uri="{FF2B5EF4-FFF2-40B4-BE49-F238E27FC236}">
                  <a16:creationId xmlns:a16="http://schemas.microsoft.com/office/drawing/2014/main" id="{90CBC3ED-5170-4805-987F-F3964917F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762801" y="580127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63">
              <a:extLst>
                <a:ext uri="{FF2B5EF4-FFF2-40B4-BE49-F238E27FC236}">
                  <a16:creationId xmlns:a16="http://schemas.microsoft.com/office/drawing/2014/main" id="{C14C5E5E-6018-4BB4-8238-A6B217328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40515" y="5780056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64">
              <a:extLst>
                <a:ext uri="{FF2B5EF4-FFF2-40B4-BE49-F238E27FC236}">
                  <a16:creationId xmlns:a16="http://schemas.microsoft.com/office/drawing/2014/main" id="{A1D002AF-6CBB-4688-B6CC-623D057EA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787" y="58159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65">
              <a:extLst>
                <a:ext uri="{FF2B5EF4-FFF2-40B4-BE49-F238E27FC236}">
                  <a16:creationId xmlns:a16="http://schemas.microsoft.com/office/drawing/2014/main" id="{A3BCCB11-25A2-4C56-96AC-E8B384E20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55168" y="58339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68">
              <a:extLst>
                <a:ext uri="{FF2B5EF4-FFF2-40B4-BE49-F238E27FC236}">
                  <a16:creationId xmlns:a16="http://schemas.microsoft.com/office/drawing/2014/main" id="{48470416-A7F5-4041-B3E7-BF525DD8B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581922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75">
              <a:extLst>
                <a:ext uri="{FF2B5EF4-FFF2-40B4-BE49-F238E27FC236}">
                  <a16:creationId xmlns:a16="http://schemas.microsoft.com/office/drawing/2014/main" id="{6763146B-0E01-4BC3-A3E6-573690558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67433" y="578005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77">
              <a:extLst>
                <a:ext uri="{FF2B5EF4-FFF2-40B4-BE49-F238E27FC236}">
                  <a16:creationId xmlns:a16="http://schemas.microsoft.com/office/drawing/2014/main" id="{C324338F-04C1-419D-90C1-D83AA1B76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18564" y="586492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91">
              <a:extLst>
                <a:ext uri="{FF2B5EF4-FFF2-40B4-BE49-F238E27FC236}">
                  <a16:creationId xmlns:a16="http://schemas.microsoft.com/office/drawing/2014/main" id="{77835AED-A441-4532-AF89-B3FF7CFD55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5527" y="606475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92">
              <a:extLst>
                <a:ext uri="{FF2B5EF4-FFF2-40B4-BE49-F238E27FC236}">
                  <a16:creationId xmlns:a16="http://schemas.microsoft.com/office/drawing/2014/main" id="{F2B6F66E-9B92-42DA-9FA1-35F0ECE1A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1481" y="60640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93">
              <a:extLst>
                <a:ext uri="{FF2B5EF4-FFF2-40B4-BE49-F238E27FC236}">
                  <a16:creationId xmlns:a16="http://schemas.microsoft.com/office/drawing/2014/main" id="{AB5426E1-AAC8-413F-8343-E690D35765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11063" y="607301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94">
              <a:extLst>
                <a:ext uri="{FF2B5EF4-FFF2-40B4-BE49-F238E27FC236}">
                  <a16:creationId xmlns:a16="http://schemas.microsoft.com/office/drawing/2014/main" id="{6EDE8D39-527D-48EC-A60E-822896A70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9758" y="610075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95">
              <a:extLst>
                <a:ext uri="{FF2B5EF4-FFF2-40B4-BE49-F238E27FC236}">
                  <a16:creationId xmlns:a16="http://schemas.microsoft.com/office/drawing/2014/main" id="{63CA0069-4DAE-4E19-9375-30664E136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87749" y="610320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96">
              <a:extLst>
                <a:ext uri="{FF2B5EF4-FFF2-40B4-BE49-F238E27FC236}">
                  <a16:creationId xmlns:a16="http://schemas.microsoft.com/office/drawing/2014/main" id="{EE4F3DAA-A482-4317-AC07-D9EACF4AB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06156" y="610973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97">
              <a:extLst>
                <a:ext uri="{FF2B5EF4-FFF2-40B4-BE49-F238E27FC236}">
                  <a16:creationId xmlns:a16="http://schemas.microsoft.com/office/drawing/2014/main" id="{C4558B65-3D1B-4341-9469-54BDB407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99824" y="611217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98">
              <a:extLst>
                <a:ext uri="{FF2B5EF4-FFF2-40B4-BE49-F238E27FC236}">
                  <a16:creationId xmlns:a16="http://schemas.microsoft.com/office/drawing/2014/main" id="{8A11C831-3A34-41C8-BF81-577F36D3B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1416" y="611217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99">
              <a:extLst>
                <a:ext uri="{FF2B5EF4-FFF2-40B4-BE49-F238E27FC236}">
                  <a16:creationId xmlns:a16="http://schemas.microsoft.com/office/drawing/2014/main" id="{3BAA8579-0187-4116-9506-0798BD48B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4601" y="6112177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00">
              <a:extLst>
                <a:ext uri="{FF2B5EF4-FFF2-40B4-BE49-F238E27FC236}">
                  <a16:creationId xmlns:a16="http://schemas.microsoft.com/office/drawing/2014/main" id="{B66832E9-B0E5-4132-99E9-2286FE26C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26949" y="611217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01">
              <a:extLst>
                <a:ext uri="{FF2B5EF4-FFF2-40B4-BE49-F238E27FC236}">
                  <a16:creationId xmlns:a16="http://schemas.microsoft.com/office/drawing/2014/main" id="{1F5F17DC-C7BC-4D44-BFD1-1D5002D67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24162" y="611870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2">
              <a:extLst>
                <a:ext uri="{FF2B5EF4-FFF2-40B4-BE49-F238E27FC236}">
                  <a16:creationId xmlns:a16="http://schemas.microsoft.com/office/drawing/2014/main" id="{AAD24A6B-1C15-45BF-A44D-C5DCFDF7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501940" y="612197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03">
              <a:extLst>
                <a:ext uri="{FF2B5EF4-FFF2-40B4-BE49-F238E27FC236}">
                  <a16:creationId xmlns:a16="http://schemas.microsoft.com/office/drawing/2014/main" id="{B2B7773D-7624-4799-8DC2-2125C7B58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64247" y="61276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04">
              <a:extLst>
                <a:ext uri="{FF2B5EF4-FFF2-40B4-BE49-F238E27FC236}">
                  <a16:creationId xmlns:a16="http://schemas.microsoft.com/office/drawing/2014/main" id="{43BDB876-DF8F-473C-94AD-3B85C7D0D0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13513" y="612768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13">
              <a:extLst>
                <a:ext uri="{FF2B5EF4-FFF2-40B4-BE49-F238E27FC236}">
                  <a16:creationId xmlns:a16="http://schemas.microsoft.com/office/drawing/2014/main" id="{E7BAEA9F-0A15-4A6A-9DE3-17E52616D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01734" y="617338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14">
              <a:extLst>
                <a:ext uri="{FF2B5EF4-FFF2-40B4-BE49-F238E27FC236}">
                  <a16:creationId xmlns:a16="http://schemas.microsoft.com/office/drawing/2014/main" id="{F44C7BB7-3BF8-4B57-8300-B074761B6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8188" y="61733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15">
              <a:extLst>
                <a:ext uri="{FF2B5EF4-FFF2-40B4-BE49-F238E27FC236}">
                  <a16:creationId xmlns:a16="http://schemas.microsoft.com/office/drawing/2014/main" id="{5C9E2587-EA6E-4862-835F-7E8AC5DFC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31042" y="617909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17">
              <a:extLst>
                <a:ext uri="{FF2B5EF4-FFF2-40B4-BE49-F238E27FC236}">
                  <a16:creationId xmlns:a16="http://schemas.microsoft.com/office/drawing/2014/main" id="{9FDF4C88-B02F-4199-9B67-75901180B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6279" y="61913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8">
              <a:extLst>
                <a:ext uri="{FF2B5EF4-FFF2-40B4-BE49-F238E27FC236}">
                  <a16:creationId xmlns:a16="http://schemas.microsoft.com/office/drawing/2014/main" id="{5640818D-9BF5-4056-A10A-B26AE5494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3" y="619459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19">
              <a:extLst>
                <a:ext uri="{FF2B5EF4-FFF2-40B4-BE49-F238E27FC236}">
                  <a16:creationId xmlns:a16="http://schemas.microsoft.com/office/drawing/2014/main" id="{DCBD257A-A1D2-4931-9090-48B1E21D5E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47958" y="618235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20">
              <a:extLst>
                <a:ext uri="{FF2B5EF4-FFF2-40B4-BE49-F238E27FC236}">
                  <a16:creationId xmlns:a16="http://schemas.microsoft.com/office/drawing/2014/main" id="{EF75A49A-C910-4E27-B0E0-AF15C2B3D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81754" y="636025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21">
              <a:extLst>
                <a:ext uri="{FF2B5EF4-FFF2-40B4-BE49-F238E27FC236}">
                  <a16:creationId xmlns:a16="http://schemas.microsoft.com/office/drawing/2014/main" id="{09175BB4-78AB-4F07-9A7C-195C9FF50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461985" y="636677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25">
              <a:extLst>
                <a:ext uri="{FF2B5EF4-FFF2-40B4-BE49-F238E27FC236}">
                  <a16:creationId xmlns:a16="http://schemas.microsoft.com/office/drawing/2014/main" id="{E4647752-F098-4C74-8685-415ADC8BFF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50219" y="637045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26">
              <a:extLst>
                <a:ext uri="{FF2B5EF4-FFF2-40B4-BE49-F238E27FC236}">
                  <a16:creationId xmlns:a16="http://schemas.microsoft.com/office/drawing/2014/main" id="{AF23AEF6-4648-479D-9E57-75D4087D0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00429" y="6390444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27">
              <a:extLst>
                <a:ext uri="{FF2B5EF4-FFF2-40B4-BE49-F238E27FC236}">
                  <a16:creationId xmlns:a16="http://schemas.microsoft.com/office/drawing/2014/main" id="{A85CD8C4-1E33-42C9-BCBB-91B9CDE9E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75213" y="6390443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28">
              <a:extLst>
                <a:ext uri="{FF2B5EF4-FFF2-40B4-BE49-F238E27FC236}">
                  <a16:creationId xmlns:a16="http://schemas.microsoft.com/office/drawing/2014/main" id="{32D2257B-0B7A-4918-A6B3-74552983C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2403" y="6393706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29">
              <a:extLst>
                <a:ext uri="{FF2B5EF4-FFF2-40B4-BE49-F238E27FC236}">
                  <a16:creationId xmlns:a16="http://schemas.microsoft.com/office/drawing/2014/main" id="{B6E8A044-F3AC-48ED-B8A6-D2EDD3F694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50199" y="6393706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3">
              <a:extLst>
                <a:ext uri="{FF2B5EF4-FFF2-40B4-BE49-F238E27FC236}">
                  <a16:creationId xmlns:a16="http://schemas.microsoft.com/office/drawing/2014/main" id="{248AF2CF-3B97-49B3-8E08-2820E763B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357015" y="64026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6">
              <a:extLst>
                <a:ext uri="{FF2B5EF4-FFF2-40B4-BE49-F238E27FC236}">
                  <a16:creationId xmlns:a16="http://schemas.microsoft.com/office/drawing/2014/main" id="{B5BEC596-B534-44B2-B1B8-78C1FBBA3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55860" y="641492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7">
              <a:extLst>
                <a:ext uri="{FF2B5EF4-FFF2-40B4-BE49-F238E27FC236}">
                  <a16:creationId xmlns:a16="http://schemas.microsoft.com/office/drawing/2014/main" id="{F45F86F4-28DB-49BC-8B6B-B703086F4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18231" y="641818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8">
              <a:extLst>
                <a:ext uri="{FF2B5EF4-FFF2-40B4-BE49-F238E27FC236}">
                  <a16:creationId xmlns:a16="http://schemas.microsoft.com/office/drawing/2014/main" id="{2932A0BD-C987-4A93-91DC-E277DC89C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65674" y="6420637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9">
              <a:extLst>
                <a:ext uri="{FF2B5EF4-FFF2-40B4-BE49-F238E27FC236}">
                  <a16:creationId xmlns:a16="http://schemas.microsoft.com/office/drawing/2014/main" id="{DD6B3E88-4337-44F0-80CD-D96F69C2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87222" y="642716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40">
              <a:extLst>
                <a:ext uri="{FF2B5EF4-FFF2-40B4-BE49-F238E27FC236}">
                  <a16:creationId xmlns:a16="http://schemas.microsoft.com/office/drawing/2014/main" id="{2A481A9C-8E49-4886-B0B8-B391B54DE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45213" y="6430428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42">
              <a:extLst>
                <a:ext uri="{FF2B5EF4-FFF2-40B4-BE49-F238E27FC236}">
                  <a16:creationId xmlns:a16="http://schemas.microsoft.com/office/drawing/2014/main" id="{F74D151E-F322-43E1-AAAA-39C16A828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15774" y="6457357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43">
              <a:extLst>
                <a:ext uri="{FF2B5EF4-FFF2-40B4-BE49-F238E27FC236}">
                  <a16:creationId xmlns:a16="http://schemas.microsoft.com/office/drawing/2014/main" id="{BF3063F9-CB9B-4822-865E-5BFC90AF9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42843" y="646062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44">
              <a:extLst>
                <a:ext uri="{FF2B5EF4-FFF2-40B4-BE49-F238E27FC236}">
                  <a16:creationId xmlns:a16="http://schemas.microsoft.com/office/drawing/2014/main" id="{F541B440-1CE7-46DE-8E58-B472C9E62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11352" y="645735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45">
              <a:extLst>
                <a:ext uri="{FF2B5EF4-FFF2-40B4-BE49-F238E27FC236}">
                  <a16:creationId xmlns:a16="http://schemas.microsoft.com/office/drawing/2014/main" id="{25E18B25-35CB-4DFC-B428-063F245D0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1373" y="646307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AC3EF75E-9D39-42A1-8744-0314BE64A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576864" y="642104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29">
              <a:extLst>
                <a:ext uri="{FF2B5EF4-FFF2-40B4-BE49-F238E27FC236}">
                  <a16:creationId xmlns:a16="http://schemas.microsoft.com/office/drawing/2014/main" id="{5B830616-AB5F-4414-891C-D7D65A1C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20744" y="578106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33">
              <a:extLst>
                <a:ext uri="{FF2B5EF4-FFF2-40B4-BE49-F238E27FC236}">
                  <a16:creationId xmlns:a16="http://schemas.microsoft.com/office/drawing/2014/main" id="{B84FCDC4-EB04-49F6-83E1-AE030D913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9809" y="5814737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29">
              <a:extLst>
                <a:ext uri="{FF2B5EF4-FFF2-40B4-BE49-F238E27FC236}">
                  <a16:creationId xmlns:a16="http://schemas.microsoft.com/office/drawing/2014/main" id="{297CFE06-B273-4E3A-828B-7F2391E72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50782" y="556917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33">
              <a:extLst>
                <a:ext uri="{FF2B5EF4-FFF2-40B4-BE49-F238E27FC236}">
                  <a16:creationId xmlns:a16="http://schemas.microsoft.com/office/drawing/2014/main" id="{3DB916FA-F738-4FDC-856A-EC97DEA0FA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04120" y="5598084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44">
              <a:extLst>
                <a:ext uri="{FF2B5EF4-FFF2-40B4-BE49-F238E27FC236}">
                  <a16:creationId xmlns:a16="http://schemas.microsoft.com/office/drawing/2014/main" id="{84355883-FB7A-47AA-BA56-AF9F91552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57282" y="5553207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4" name="Freeform 142">
            <a:extLst>
              <a:ext uri="{FF2B5EF4-FFF2-40B4-BE49-F238E27FC236}">
                <a16:creationId xmlns:a16="http://schemas.microsoft.com/office/drawing/2014/main" id="{869C3428-7E23-4E31-828E-09F276DAC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20574" y="6762157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7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1741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741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1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1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1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2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3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4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5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6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7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7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7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7474" name="Rectangle 17473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Know Your ABCDEs - AIM at Melanoma Foundation">
            <a:extLst>
              <a:ext uri="{FF2B5EF4-FFF2-40B4-BE49-F238E27FC236}">
                <a16:creationId xmlns:a16="http://schemas.microsoft.com/office/drawing/2014/main" id="{C61EE146-4B1B-0067-7A48-912AF4EDD2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76" name="Rectangle 17475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br>
              <a:rPr lang="en-US" sz="5400" b="0" i="0">
                <a:solidFill>
                  <a:srgbClr val="FFFFFF"/>
                </a:solidFill>
                <a:effectLst/>
                <a:highlight>
                  <a:srgbClr val="FFFFFF"/>
                </a:highlight>
              </a:rPr>
            </a:br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3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30EEDF4-9544-AE46-40DE-5FD914DF7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Melanomun</a:t>
            </a:r>
            <a:r>
              <a:rPr lang="tr-TR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Başlıca Tipleri</a:t>
            </a: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br>
              <a:rPr lang="tr-TR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r>
              <a:rPr lang="tr-TR" sz="31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1-) </a:t>
            </a:r>
            <a:r>
              <a:rPr lang="tr-TR" sz="3100" b="1" i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Yüzeyel</a:t>
            </a:r>
            <a:r>
              <a:rPr lang="tr-TR" sz="31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yayılan </a:t>
            </a:r>
            <a:br>
              <a:rPr lang="en-US" dirty="0"/>
            </a:br>
            <a:endParaRPr lang="tr-TR" dirty="0"/>
          </a:p>
        </p:txBody>
      </p:sp>
      <p:graphicFrame>
        <p:nvGraphicFramePr>
          <p:cNvPr id="7" name="İçerik Yer Tutucusu 2">
            <a:extLst>
              <a:ext uri="{FF2B5EF4-FFF2-40B4-BE49-F238E27FC236}">
                <a16:creationId xmlns:a16="http://schemas.microsoft.com/office/drawing/2014/main" id="{868F46A8-BE48-79C0-B5CD-ED5915E48B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499743"/>
              </p:ext>
            </p:extLst>
          </p:nvPr>
        </p:nvGraphicFramePr>
        <p:xfrm>
          <a:off x="1069848" y="1874520"/>
          <a:ext cx="963401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5450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7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8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9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0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1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2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3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4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5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6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7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8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9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0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1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2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3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4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5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6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7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8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9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0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1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2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3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4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5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6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7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8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9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0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1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2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3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4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5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6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7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8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9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0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1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2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3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4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5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6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7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8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9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0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1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2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114" name="Rectangle 2113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uperficial Spreading Melanoma">
            <a:extLst>
              <a:ext uri="{FF2B5EF4-FFF2-40B4-BE49-F238E27FC236}">
                <a16:creationId xmlns:a16="http://schemas.microsoft.com/office/drawing/2014/main" id="{D8480874-98D8-E6AC-CB1E-4B30FA746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6" b="140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6" name="Rectangle 2115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4F3DDEE-7BE8-9400-E42E-942EB0CBF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67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308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8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9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0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1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2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3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3138" name="Rectangle 3137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elanoma superficial spreading - Altmeyers Encyclopedia - Department  Dermatology">
            <a:extLst>
              <a:ext uri="{FF2B5EF4-FFF2-40B4-BE49-F238E27FC236}">
                <a16:creationId xmlns:a16="http://schemas.microsoft.com/office/drawing/2014/main" id="{FE7CA2E3-9ADA-C294-04C8-45CE7A963A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1" b="51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0" name="Rectangle 3139">
            <a:extLst>
              <a:ext uri="{FF2B5EF4-FFF2-40B4-BE49-F238E27FC236}">
                <a16:creationId xmlns:a16="http://schemas.microsoft.com/office/drawing/2014/main" id="{9DE10C47-AF4B-43D9-ACC0-A3FB23B11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02967" cy="397435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8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DB3BD0A-3304-4B8F-43CE-8F0CDC0E5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639" y="215153"/>
            <a:ext cx="7178723" cy="175708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059391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965</Words>
  <Application>Microsoft Office PowerPoint</Application>
  <PresentationFormat>Geniş ekran</PresentationFormat>
  <Paragraphs>109</Paragraphs>
  <Slides>38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45" baseType="lpstr">
      <vt:lpstr>Arial</vt:lpstr>
      <vt:lpstr>Avenir Next LT Pro</vt:lpstr>
      <vt:lpstr>Modern Love</vt:lpstr>
      <vt:lpstr>Myriad Pro</vt:lpstr>
      <vt:lpstr>Open Sans</vt:lpstr>
      <vt:lpstr>Times New Roman</vt:lpstr>
      <vt:lpstr>BohemianVTI</vt:lpstr>
      <vt:lpstr>İNT. DR. GÖKTUĞ ALTUN 368874</vt:lpstr>
      <vt:lpstr>   MELANOM</vt:lpstr>
      <vt:lpstr>Melanom  </vt:lpstr>
      <vt:lpstr>Melanom  </vt:lpstr>
      <vt:lpstr>  Melanom Gelişimi İçin Risk Faktörleri  </vt:lpstr>
      <vt:lpstr> </vt:lpstr>
      <vt:lpstr>Melanomun Başlıca Tipleri  1-) Yüzeyel yayılan  </vt:lpstr>
      <vt:lpstr>PowerPoint Sunusu</vt:lpstr>
      <vt:lpstr>PowerPoint Sunusu</vt:lpstr>
      <vt:lpstr>PowerPoint Sunusu</vt:lpstr>
      <vt:lpstr>PowerPoint Sunusu</vt:lpstr>
      <vt:lpstr>    Memlanomun Başlıca Tipleri  2-) Nodüler Melanom     </vt:lpstr>
      <vt:lpstr>PowerPoint Sunusu</vt:lpstr>
      <vt:lpstr>PowerPoint Sunusu</vt:lpstr>
      <vt:lpstr>PowerPoint Sunusu</vt:lpstr>
      <vt:lpstr>Melanomun Başlıca Tipleri  3-) Acral lentiginöz melanom </vt:lpstr>
      <vt:lpstr>PowerPoint Sunusu</vt:lpstr>
      <vt:lpstr>PowerPoint Sunusu</vt:lpstr>
      <vt:lpstr>PowerPoint Sunusu</vt:lpstr>
      <vt:lpstr>PowerPoint Sunusu</vt:lpstr>
      <vt:lpstr>Melanomun Başlıca Tipleri  4-) Dezmoplastik melanom </vt:lpstr>
      <vt:lpstr>PowerPoint Sunusu</vt:lpstr>
      <vt:lpstr>PowerPoint Sunusu</vt:lpstr>
      <vt:lpstr>PowerPoint Sunusu</vt:lpstr>
      <vt:lpstr>PowerPoint Sunusu</vt:lpstr>
      <vt:lpstr>PowerPoint Sunusu</vt:lpstr>
      <vt:lpstr>Melanomun Teşhisi  1-) Biyopsi  </vt:lpstr>
      <vt:lpstr>Melanomun Teşhisi  2-) Ek taramalar </vt:lpstr>
      <vt:lpstr>Melanomun Teşhisi   </vt:lpstr>
      <vt:lpstr>Melanomun Teşhisi   </vt:lpstr>
      <vt:lpstr>PowerPoint Sunusu</vt:lpstr>
      <vt:lpstr>PowerPoint Sunusu</vt:lpstr>
      <vt:lpstr>PowerPoint Sunusu</vt:lpstr>
      <vt:lpstr>Melanomun Tedavisi  1-) Ameliyat </vt:lpstr>
      <vt:lpstr>Melanomun Tedavisi  2-) Kemoterapi  </vt:lpstr>
      <vt:lpstr>Melanomun Tedavisi  3-) İmmünoterapi </vt:lpstr>
      <vt:lpstr>Melanomun Tedavisi   4-) Hedefe Yönelik Tedavi 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MELANOM</dc:title>
  <dc:creator>goktug altun</dc:creator>
  <cp:lastModifiedBy>FUJİ-W10</cp:lastModifiedBy>
  <cp:revision>3</cp:revision>
  <dcterms:created xsi:type="dcterms:W3CDTF">2024-05-20T19:06:53Z</dcterms:created>
  <dcterms:modified xsi:type="dcterms:W3CDTF">2024-05-21T07:21:23Z</dcterms:modified>
</cp:coreProperties>
</file>