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0" r:id="rId4"/>
    <p:sldId id="261" r:id="rId5"/>
    <p:sldId id="259" r:id="rId6"/>
    <p:sldId id="263" r:id="rId7"/>
    <p:sldId id="264" r:id="rId8"/>
    <p:sldId id="265" r:id="rId9"/>
    <p:sldId id="271" r:id="rId10"/>
    <p:sldId id="272" r:id="rId11"/>
    <p:sldId id="282" r:id="rId12"/>
    <p:sldId id="258" r:id="rId13"/>
    <p:sldId id="266" r:id="rId14"/>
    <p:sldId id="283" r:id="rId15"/>
    <p:sldId id="274" r:id="rId16"/>
    <p:sldId id="267" r:id="rId17"/>
    <p:sldId id="268" r:id="rId18"/>
    <p:sldId id="275" r:id="rId19"/>
    <p:sldId id="276" r:id="rId20"/>
    <p:sldId id="277" r:id="rId21"/>
    <p:sldId id="284" r:id="rId22"/>
    <p:sldId id="278" r:id="rId23"/>
    <p:sldId id="269" r:id="rId24"/>
    <p:sldId id="279" r:id="rId25"/>
    <p:sldId id="270" r:id="rId26"/>
    <p:sldId id="280" r:id="rId27"/>
    <p:sldId id="281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89542" autoAdjust="0"/>
  </p:normalViewPr>
  <p:slideViewPr>
    <p:cSldViewPr snapToGrid="0">
      <p:cViewPr varScale="1">
        <p:scale>
          <a:sx n="74" d="100"/>
          <a:sy n="74" d="100"/>
        </p:scale>
        <p:origin x="100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stafa Mert SAĞLAM" userId="8983db4285632682" providerId="LiveId" clId="{7C959F7E-9A11-479A-9B7E-69C2571B2C97}"/>
    <pc:docChg chg="undo redo custSel addSld delSld modSld sldOrd modMainMaster">
      <pc:chgData name="Mustafa Mert SAĞLAM" userId="8983db4285632682" providerId="LiveId" clId="{7C959F7E-9A11-479A-9B7E-69C2571B2C97}" dt="2024-09-17T09:23:49.041" v="1240" actId="1076"/>
      <pc:docMkLst>
        <pc:docMk/>
      </pc:docMkLst>
      <pc:sldChg chg="addSp delSp modSp new mod">
        <pc:chgData name="Mustafa Mert SAĞLAM" userId="8983db4285632682" providerId="LiveId" clId="{7C959F7E-9A11-479A-9B7E-69C2571B2C97}" dt="2024-09-16T08:39:29.528" v="32" actId="14100"/>
        <pc:sldMkLst>
          <pc:docMk/>
          <pc:sldMk cId="4258808554" sldId="256"/>
        </pc:sldMkLst>
        <pc:spChg chg="del">
          <ac:chgData name="Mustafa Mert SAĞLAM" userId="8983db4285632682" providerId="LiveId" clId="{7C959F7E-9A11-479A-9B7E-69C2571B2C97}" dt="2024-09-16T08:38:22.544" v="23" actId="478"/>
          <ac:spMkLst>
            <pc:docMk/>
            <pc:sldMk cId="4258808554" sldId="256"/>
            <ac:spMk id="2" creationId="{0D89DA22-82B8-BA28-06FA-6EA0296D1A3A}"/>
          </ac:spMkLst>
        </pc:spChg>
        <pc:spChg chg="mod">
          <ac:chgData name="Mustafa Mert SAĞLAM" userId="8983db4285632682" providerId="LiveId" clId="{7C959F7E-9A11-479A-9B7E-69C2571B2C97}" dt="2024-09-16T08:38:27.426" v="25" actId="27636"/>
          <ac:spMkLst>
            <pc:docMk/>
            <pc:sldMk cId="4258808554" sldId="256"/>
            <ac:spMk id="3" creationId="{574090FC-3070-905E-2051-326A146CB2DE}"/>
          </ac:spMkLst>
        </pc:spChg>
        <pc:picChg chg="add mod">
          <ac:chgData name="Mustafa Mert SAĞLAM" userId="8983db4285632682" providerId="LiveId" clId="{7C959F7E-9A11-479A-9B7E-69C2571B2C97}" dt="2024-09-16T08:39:29.528" v="32" actId="14100"/>
          <ac:picMkLst>
            <pc:docMk/>
            <pc:sldMk cId="4258808554" sldId="256"/>
            <ac:picMk id="5" creationId="{A366D671-4DC1-DEEE-BF78-20C0D45C40AB}"/>
          </ac:picMkLst>
        </pc:picChg>
      </pc:sldChg>
      <pc:sldChg chg="modSp new mod modNotesTx">
        <pc:chgData name="Mustafa Mert SAĞLAM" userId="8983db4285632682" providerId="LiveId" clId="{7C959F7E-9A11-479A-9B7E-69C2571B2C97}" dt="2024-09-16T21:30:28.548" v="1022"/>
        <pc:sldMkLst>
          <pc:docMk/>
          <pc:sldMk cId="2671555797" sldId="257"/>
        </pc:sldMkLst>
        <pc:spChg chg="mod">
          <ac:chgData name="Mustafa Mert SAĞLAM" userId="8983db4285632682" providerId="LiveId" clId="{7C959F7E-9A11-479A-9B7E-69C2571B2C97}" dt="2024-09-16T21:30:27.296" v="1021" actId="21"/>
          <ac:spMkLst>
            <pc:docMk/>
            <pc:sldMk cId="2671555797" sldId="257"/>
            <ac:spMk id="2" creationId="{BC782B5F-BB3C-6221-BACC-EF9D32183741}"/>
          </ac:spMkLst>
        </pc:spChg>
        <pc:spChg chg="mod">
          <ac:chgData name="Mustafa Mert SAĞLAM" userId="8983db4285632682" providerId="LiveId" clId="{7C959F7E-9A11-479A-9B7E-69C2571B2C97}" dt="2024-09-16T08:50:24.616" v="39" actId="113"/>
          <ac:spMkLst>
            <pc:docMk/>
            <pc:sldMk cId="2671555797" sldId="257"/>
            <ac:spMk id="3" creationId="{014DCFDE-7EB8-3224-7EAC-9BD3794EE3E3}"/>
          </ac:spMkLst>
        </pc:spChg>
      </pc:sldChg>
      <pc:sldChg chg="addSp delSp modSp new mod">
        <pc:chgData name="Mustafa Mert SAĞLAM" userId="8983db4285632682" providerId="LiveId" clId="{7C959F7E-9A11-479A-9B7E-69C2571B2C97}" dt="2024-09-16T21:05:53.419" v="843" actId="20577"/>
        <pc:sldMkLst>
          <pc:docMk/>
          <pc:sldMk cId="2277433300" sldId="258"/>
        </pc:sldMkLst>
        <pc:spChg chg="mod">
          <ac:chgData name="Mustafa Mert SAĞLAM" userId="8983db4285632682" providerId="LiveId" clId="{7C959F7E-9A11-479A-9B7E-69C2571B2C97}" dt="2024-09-16T21:05:53.419" v="843" actId="20577"/>
          <ac:spMkLst>
            <pc:docMk/>
            <pc:sldMk cId="2277433300" sldId="258"/>
            <ac:spMk id="2" creationId="{5AEA39CD-0A3E-6798-BE54-E8ED4EF3C795}"/>
          </ac:spMkLst>
        </pc:spChg>
        <pc:spChg chg="del">
          <ac:chgData name="Mustafa Mert SAĞLAM" userId="8983db4285632682" providerId="LiveId" clId="{7C959F7E-9A11-479A-9B7E-69C2571B2C97}" dt="2024-09-16T11:55:44.579" v="177" actId="478"/>
          <ac:spMkLst>
            <pc:docMk/>
            <pc:sldMk cId="2277433300" sldId="258"/>
            <ac:spMk id="3" creationId="{AEC2DE75-860A-945F-7428-A848B278DF1C}"/>
          </ac:spMkLst>
        </pc:spChg>
        <pc:spChg chg="add mod">
          <ac:chgData name="Mustafa Mert SAĞLAM" userId="8983db4285632682" providerId="LiveId" clId="{7C959F7E-9A11-479A-9B7E-69C2571B2C97}" dt="2024-09-16T11:55:45.700" v="178"/>
          <ac:spMkLst>
            <pc:docMk/>
            <pc:sldMk cId="2277433300" sldId="258"/>
            <ac:spMk id="4" creationId="{3A544F0C-6328-29DB-D8BB-8FBBF899A1FF}"/>
          </ac:spMkLst>
        </pc:spChg>
      </pc:sldChg>
      <pc:sldChg chg="addSp delSp modSp new mod">
        <pc:chgData name="Mustafa Mert SAĞLAM" userId="8983db4285632682" providerId="LiveId" clId="{7C959F7E-9A11-479A-9B7E-69C2571B2C97}" dt="2024-09-16T12:03:03.257" v="298"/>
        <pc:sldMkLst>
          <pc:docMk/>
          <pc:sldMk cId="1462861355" sldId="259"/>
        </pc:sldMkLst>
        <pc:spChg chg="mod">
          <ac:chgData name="Mustafa Mert SAĞLAM" userId="8983db4285632682" providerId="LiveId" clId="{7C959F7E-9A11-479A-9B7E-69C2571B2C97}" dt="2024-09-16T12:03:03.257" v="298"/>
          <ac:spMkLst>
            <pc:docMk/>
            <pc:sldMk cId="1462861355" sldId="259"/>
            <ac:spMk id="2" creationId="{1201568F-9EB0-246C-69A9-B235FDDFE651}"/>
          </ac:spMkLst>
        </pc:spChg>
        <pc:spChg chg="del">
          <ac:chgData name="Mustafa Mert SAĞLAM" userId="8983db4285632682" providerId="LiveId" clId="{7C959F7E-9A11-479A-9B7E-69C2571B2C97}" dt="2024-09-16T11:58:50.646" v="192" actId="478"/>
          <ac:spMkLst>
            <pc:docMk/>
            <pc:sldMk cId="1462861355" sldId="259"/>
            <ac:spMk id="3" creationId="{74C1CBB1-5912-0EE6-F3C7-8A50ABC66BF6}"/>
          </ac:spMkLst>
        </pc:spChg>
        <pc:spChg chg="add mod">
          <ac:chgData name="Mustafa Mert SAĞLAM" userId="8983db4285632682" providerId="LiveId" clId="{7C959F7E-9A11-479A-9B7E-69C2571B2C97}" dt="2024-09-16T11:58:51.341" v="193"/>
          <ac:spMkLst>
            <pc:docMk/>
            <pc:sldMk cId="1462861355" sldId="259"/>
            <ac:spMk id="4" creationId="{5E3E86DA-841C-BBDC-73C0-3296661CB028}"/>
          </ac:spMkLst>
        </pc:spChg>
      </pc:sldChg>
      <pc:sldChg chg="addSp delSp modSp new mod">
        <pc:chgData name="Mustafa Mert SAĞLAM" userId="8983db4285632682" providerId="LiveId" clId="{7C959F7E-9A11-479A-9B7E-69C2571B2C97}" dt="2024-09-16T21:27:17.730" v="1004" actId="113"/>
        <pc:sldMkLst>
          <pc:docMk/>
          <pc:sldMk cId="531721411" sldId="260"/>
        </pc:sldMkLst>
        <pc:spChg chg="mod">
          <ac:chgData name="Mustafa Mert SAĞLAM" userId="8983db4285632682" providerId="LiveId" clId="{7C959F7E-9A11-479A-9B7E-69C2571B2C97}" dt="2024-09-16T21:27:17.730" v="1004" actId="113"/>
          <ac:spMkLst>
            <pc:docMk/>
            <pc:sldMk cId="531721411" sldId="260"/>
            <ac:spMk id="2" creationId="{141A1743-F67D-DDA1-F57A-3FF3FE59359E}"/>
          </ac:spMkLst>
        </pc:spChg>
        <pc:spChg chg="del">
          <ac:chgData name="Mustafa Mert SAĞLAM" userId="8983db4285632682" providerId="LiveId" clId="{7C959F7E-9A11-479A-9B7E-69C2571B2C97}" dt="2024-09-16T12:03:17.640" v="300" actId="478"/>
          <ac:spMkLst>
            <pc:docMk/>
            <pc:sldMk cId="531721411" sldId="260"/>
            <ac:spMk id="3" creationId="{466DF15E-83F4-3AEF-5447-53BA5C53AB1D}"/>
          </ac:spMkLst>
        </pc:spChg>
        <pc:spChg chg="add mod">
          <ac:chgData name="Mustafa Mert SAĞLAM" userId="8983db4285632682" providerId="LiveId" clId="{7C959F7E-9A11-479A-9B7E-69C2571B2C97}" dt="2024-09-16T12:03:17.966" v="301"/>
          <ac:spMkLst>
            <pc:docMk/>
            <pc:sldMk cId="531721411" sldId="260"/>
            <ac:spMk id="4" creationId="{7B925576-66C7-4214-63DB-918151911891}"/>
          </ac:spMkLst>
        </pc:spChg>
      </pc:sldChg>
      <pc:sldChg chg="addSp delSp modSp add mod">
        <pc:chgData name="Mustafa Mert SAĞLAM" userId="8983db4285632682" providerId="LiveId" clId="{7C959F7E-9A11-479A-9B7E-69C2571B2C97}" dt="2024-09-16T21:32:07.348" v="1030" actId="20577"/>
        <pc:sldMkLst>
          <pc:docMk/>
          <pc:sldMk cId="3693787621" sldId="261"/>
        </pc:sldMkLst>
        <pc:spChg chg="mod">
          <ac:chgData name="Mustafa Mert SAĞLAM" userId="8983db4285632682" providerId="LiveId" clId="{7C959F7E-9A11-479A-9B7E-69C2571B2C97}" dt="2024-09-16T21:32:07.348" v="1030" actId="20577"/>
          <ac:spMkLst>
            <pc:docMk/>
            <pc:sldMk cId="3693787621" sldId="261"/>
            <ac:spMk id="2" creationId="{141A1743-F67D-DDA1-F57A-3FF3FE59359E}"/>
          </ac:spMkLst>
        </pc:spChg>
        <pc:spChg chg="mod">
          <ac:chgData name="Mustafa Mert SAĞLAM" userId="8983db4285632682" providerId="LiveId" clId="{7C959F7E-9A11-479A-9B7E-69C2571B2C97}" dt="2024-09-16T12:06:50.143" v="353" actId="20577"/>
          <ac:spMkLst>
            <pc:docMk/>
            <pc:sldMk cId="3693787621" sldId="261"/>
            <ac:spMk id="4" creationId="{7B925576-66C7-4214-63DB-918151911891}"/>
          </ac:spMkLst>
        </pc:spChg>
        <pc:spChg chg="add del">
          <ac:chgData name="Mustafa Mert SAĞLAM" userId="8983db4285632682" providerId="LiveId" clId="{7C959F7E-9A11-479A-9B7E-69C2571B2C97}" dt="2024-09-16T12:09:34.531" v="396" actId="22"/>
          <ac:spMkLst>
            <pc:docMk/>
            <pc:sldMk cId="3693787621" sldId="261"/>
            <ac:spMk id="5" creationId="{16C32575-5E1D-9271-3CE7-121CC37A5421}"/>
          </ac:spMkLst>
        </pc:spChg>
      </pc:sldChg>
      <pc:sldChg chg="modSp add mod">
        <pc:chgData name="Mustafa Mert SAĞLAM" userId="8983db4285632682" providerId="LiveId" clId="{7C959F7E-9A11-479A-9B7E-69C2571B2C97}" dt="2024-09-16T21:05:00.943" v="833" actId="20577"/>
        <pc:sldMkLst>
          <pc:docMk/>
          <pc:sldMk cId="428779926" sldId="262"/>
        </pc:sldMkLst>
        <pc:spChg chg="mod">
          <ac:chgData name="Mustafa Mert SAĞLAM" userId="8983db4285632682" providerId="LiveId" clId="{7C959F7E-9A11-479A-9B7E-69C2571B2C97}" dt="2024-09-16T21:05:00.943" v="833" actId="20577"/>
          <ac:spMkLst>
            <pc:docMk/>
            <pc:sldMk cId="428779926" sldId="262"/>
            <ac:spMk id="2" creationId="{141A1743-F67D-DDA1-F57A-3FF3FE59359E}"/>
          </ac:spMkLst>
        </pc:spChg>
      </pc:sldChg>
      <pc:sldChg chg="new del">
        <pc:chgData name="Mustafa Mert SAĞLAM" userId="8983db4285632682" providerId="LiveId" clId="{7C959F7E-9A11-479A-9B7E-69C2571B2C97}" dt="2024-09-16T12:05:29.741" v="325" actId="47"/>
        <pc:sldMkLst>
          <pc:docMk/>
          <pc:sldMk cId="2746744593" sldId="262"/>
        </pc:sldMkLst>
      </pc:sldChg>
      <pc:sldChg chg="addSp delSp modSp add mod">
        <pc:chgData name="Mustafa Mert SAĞLAM" userId="8983db4285632682" providerId="LiveId" clId="{7C959F7E-9A11-479A-9B7E-69C2571B2C97}" dt="2024-09-17T09:15:08.351" v="1188" actId="20577"/>
        <pc:sldMkLst>
          <pc:docMk/>
          <pc:sldMk cId="635167462" sldId="263"/>
        </pc:sldMkLst>
        <pc:spChg chg="mod">
          <ac:chgData name="Mustafa Mert SAĞLAM" userId="8983db4285632682" providerId="LiveId" clId="{7C959F7E-9A11-479A-9B7E-69C2571B2C97}" dt="2024-09-17T09:15:08.351" v="1188" actId="20577"/>
          <ac:spMkLst>
            <pc:docMk/>
            <pc:sldMk cId="635167462" sldId="263"/>
            <ac:spMk id="2" creationId="{141A1743-F67D-DDA1-F57A-3FF3FE59359E}"/>
          </ac:spMkLst>
        </pc:spChg>
        <pc:picChg chg="add del mod">
          <ac:chgData name="Mustafa Mert SAĞLAM" userId="8983db4285632682" providerId="LiveId" clId="{7C959F7E-9A11-479A-9B7E-69C2571B2C97}" dt="2024-09-16T21:10:55.057" v="931" actId="21"/>
          <ac:picMkLst>
            <pc:docMk/>
            <pc:sldMk cId="635167462" sldId="263"/>
            <ac:picMk id="5" creationId="{2E31DD63-04C3-5CA3-AD57-E7507CC6A428}"/>
          </ac:picMkLst>
        </pc:picChg>
      </pc:sldChg>
      <pc:sldChg chg="modSp new mod">
        <pc:chgData name="Mustafa Mert SAĞLAM" userId="8983db4285632682" providerId="LiveId" clId="{7C959F7E-9A11-479A-9B7E-69C2571B2C97}" dt="2024-09-16T21:14:10.006" v="983" actId="20577"/>
        <pc:sldMkLst>
          <pc:docMk/>
          <pc:sldMk cId="3477124597" sldId="264"/>
        </pc:sldMkLst>
        <pc:spChg chg="mod">
          <ac:chgData name="Mustafa Mert SAĞLAM" userId="8983db4285632682" providerId="LiveId" clId="{7C959F7E-9A11-479A-9B7E-69C2571B2C97}" dt="2024-09-16T21:14:10.006" v="983" actId="20577"/>
          <ac:spMkLst>
            <pc:docMk/>
            <pc:sldMk cId="3477124597" sldId="264"/>
            <ac:spMk id="2" creationId="{A1292A4A-F2B0-FCAF-7D53-F2DE050F6771}"/>
          </ac:spMkLst>
        </pc:spChg>
        <pc:spChg chg="mod">
          <ac:chgData name="Mustafa Mert SAĞLAM" userId="8983db4285632682" providerId="LiveId" clId="{7C959F7E-9A11-479A-9B7E-69C2571B2C97}" dt="2024-09-16T15:53:38.569" v="423" actId="20577"/>
          <ac:spMkLst>
            <pc:docMk/>
            <pc:sldMk cId="3477124597" sldId="264"/>
            <ac:spMk id="3" creationId="{F702C93F-A4BF-ADD6-6A4D-FF19D4BF4872}"/>
          </ac:spMkLst>
        </pc:spChg>
      </pc:sldChg>
      <pc:sldChg chg="addSp new mod ord">
        <pc:chgData name="Mustafa Mert SAĞLAM" userId="8983db4285632682" providerId="LiveId" clId="{7C959F7E-9A11-479A-9B7E-69C2571B2C97}" dt="2024-09-16T21:42:06.881" v="1152"/>
        <pc:sldMkLst>
          <pc:docMk/>
          <pc:sldMk cId="1690773248" sldId="265"/>
        </pc:sldMkLst>
        <pc:picChg chg="add">
          <ac:chgData name="Mustafa Mert SAĞLAM" userId="8983db4285632682" providerId="LiveId" clId="{7C959F7E-9A11-479A-9B7E-69C2571B2C97}" dt="2024-09-16T15:56:13.978" v="432" actId="22"/>
          <ac:picMkLst>
            <pc:docMk/>
            <pc:sldMk cId="1690773248" sldId="265"/>
            <ac:picMk id="5" creationId="{EB7E47FC-D99C-F8CA-13FB-5B296A0630D1}"/>
          </ac:picMkLst>
        </pc:picChg>
      </pc:sldChg>
      <pc:sldChg chg="new del">
        <pc:chgData name="Mustafa Mert SAĞLAM" userId="8983db4285632682" providerId="LiveId" clId="{7C959F7E-9A11-479A-9B7E-69C2571B2C97}" dt="2024-09-16T16:03:21.699" v="434" actId="47"/>
        <pc:sldMkLst>
          <pc:docMk/>
          <pc:sldMk cId="185682329" sldId="266"/>
        </pc:sldMkLst>
      </pc:sldChg>
      <pc:sldChg chg="modSp new mod">
        <pc:chgData name="Mustafa Mert SAĞLAM" userId="8983db4285632682" providerId="LiveId" clId="{7C959F7E-9A11-479A-9B7E-69C2571B2C97}" dt="2024-09-17T09:16:40.398" v="1202" actId="20577"/>
        <pc:sldMkLst>
          <pc:docMk/>
          <pc:sldMk cId="964180219" sldId="266"/>
        </pc:sldMkLst>
        <pc:spChg chg="mod">
          <ac:chgData name="Mustafa Mert SAĞLAM" userId="8983db4285632682" providerId="LiveId" clId="{7C959F7E-9A11-479A-9B7E-69C2571B2C97}" dt="2024-09-17T09:16:40.398" v="1202" actId="20577"/>
          <ac:spMkLst>
            <pc:docMk/>
            <pc:sldMk cId="964180219" sldId="266"/>
            <ac:spMk id="2" creationId="{3361D393-5FC3-7E2E-00B2-57A6A1AD5CD8}"/>
          </ac:spMkLst>
        </pc:spChg>
        <pc:spChg chg="mod">
          <ac:chgData name="Mustafa Mert SAĞLAM" userId="8983db4285632682" providerId="LiveId" clId="{7C959F7E-9A11-479A-9B7E-69C2571B2C97}" dt="2024-09-16T16:03:30.964" v="459" actId="20577"/>
          <ac:spMkLst>
            <pc:docMk/>
            <pc:sldMk cId="964180219" sldId="266"/>
            <ac:spMk id="3" creationId="{B12C433E-238E-AB78-5A81-275CC7018F50}"/>
          </ac:spMkLst>
        </pc:spChg>
      </pc:sldChg>
      <pc:sldChg chg="modSp new add del mod modNotesTx">
        <pc:chgData name="Mustafa Mert SAĞLAM" userId="8983db4285632682" providerId="LiveId" clId="{7C959F7E-9A11-479A-9B7E-69C2571B2C97}" dt="2024-09-16T21:40:27.353" v="1121" actId="47"/>
        <pc:sldMkLst>
          <pc:docMk/>
          <pc:sldMk cId="643553976" sldId="267"/>
        </pc:sldMkLst>
        <pc:spChg chg="mod">
          <ac:chgData name="Mustafa Mert SAĞLAM" userId="8983db4285632682" providerId="LiveId" clId="{7C959F7E-9A11-479A-9B7E-69C2571B2C97}" dt="2024-09-16T21:40:09.666" v="1115" actId="21"/>
          <ac:spMkLst>
            <pc:docMk/>
            <pc:sldMk cId="643553976" sldId="267"/>
            <ac:spMk id="2" creationId="{EC55D81E-EA8D-5E5E-02B1-26D2B40E138A}"/>
          </ac:spMkLst>
        </pc:spChg>
        <pc:spChg chg="mod">
          <ac:chgData name="Mustafa Mert SAĞLAM" userId="8983db4285632682" providerId="LiveId" clId="{7C959F7E-9A11-479A-9B7E-69C2571B2C97}" dt="2024-09-16T16:06:05.050" v="503" actId="20577"/>
          <ac:spMkLst>
            <pc:docMk/>
            <pc:sldMk cId="643553976" sldId="267"/>
            <ac:spMk id="3" creationId="{04C3BD65-DB3B-05F8-6031-D49D9F40FE0B}"/>
          </ac:spMkLst>
        </pc:spChg>
      </pc:sldChg>
      <pc:sldChg chg="modSp new add del mod">
        <pc:chgData name="Mustafa Mert SAĞLAM" userId="8983db4285632682" providerId="LiveId" clId="{7C959F7E-9A11-479A-9B7E-69C2571B2C97}" dt="2024-09-16T21:27:56.287" v="1007" actId="47"/>
        <pc:sldMkLst>
          <pc:docMk/>
          <pc:sldMk cId="1197689089" sldId="268"/>
        </pc:sldMkLst>
        <pc:spChg chg="mod">
          <ac:chgData name="Mustafa Mert SAĞLAM" userId="8983db4285632682" providerId="LiveId" clId="{7C959F7E-9A11-479A-9B7E-69C2571B2C97}" dt="2024-09-16T16:10:35.138" v="561" actId="20577"/>
          <ac:spMkLst>
            <pc:docMk/>
            <pc:sldMk cId="1197689089" sldId="268"/>
            <ac:spMk id="2" creationId="{6C9CF0AB-22D4-ECCD-96E5-C4AF15B1FB5B}"/>
          </ac:spMkLst>
        </pc:spChg>
      </pc:sldChg>
      <pc:sldChg chg="modSp new mod modNotesTx">
        <pc:chgData name="Mustafa Mert SAĞLAM" userId="8983db4285632682" providerId="LiveId" clId="{7C959F7E-9A11-479A-9B7E-69C2571B2C97}" dt="2024-09-16T21:40:21.659" v="1118"/>
        <pc:sldMkLst>
          <pc:docMk/>
          <pc:sldMk cId="4001746902" sldId="269"/>
        </pc:sldMkLst>
        <pc:spChg chg="mod">
          <ac:chgData name="Mustafa Mert SAĞLAM" userId="8983db4285632682" providerId="LiveId" clId="{7C959F7E-9A11-479A-9B7E-69C2571B2C97}" dt="2024-09-16T21:39:50.171" v="1114" actId="6549"/>
          <ac:spMkLst>
            <pc:docMk/>
            <pc:sldMk cId="4001746902" sldId="269"/>
            <ac:spMk id="2" creationId="{A71F31E5-163D-7866-6C00-93DB7A2112BA}"/>
          </ac:spMkLst>
        </pc:spChg>
        <pc:spChg chg="mod">
          <ac:chgData name="Mustafa Mert SAĞLAM" userId="8983db4285632682" providerId="LiveId" clId="{7C959F7E-9A11-479A-9B7E-69C2571B2C97}" dt="2024-09-16T16:11:01.502" v="585" actId="20577"/>
          <ac:spMkLst>
            <pc:docMk/>
            <pc:sldMk cId="4001746902" sldId="269"/>
            <ac:spMk id="3" creationId="{CB638699-174A-4786-5288-8809156B33AB}"/>
          </ac:spMkLst>
        </pc:spChg>
      </pc:sldChg>
      <pc:sldChg chg="modSp new mod">
        <pc:chgData name="Mustafa Mert SAĞLAM" userId="8983db4285632682" providerId="LiveId" clId="{7C959F7E-9A11-479A-9B7E-69C2571B2C97}" dt="2024-09-17T09:20:02.416" v="1235" actId="6549"/>
        <pc:sldMkLst>
          <pc:docMk/>
          <pc:sldMk cId="1367800152" sldId="270"/>
        </pc:sldMkLst>
        <pc:spChg chg="mod">
          <ac:chgData name="Mustafa Mert SAĞLAM" userId="8983db4285632682" providerId="LiveId" clId="{7C959F7E-9A11-479A-9B7E-69C2571B2C97}" dt="2024-09-17T09:20:02.416" v="1235" actId="6549"/>
          <ac:spMkLst>
            <pc:docMk/>
            <pc:sldMk cId="1367800152" sldId="270"/>
            <ac:spMk id="2" creationId="{BB80D046-102D-96FF-AC0D-2B118E3187B8}"/>
          </ac:spMkLst>
        </pc:spChg>
        <pc:spChg chg="mod">
          <ac:chgData name="Mustafa Mert SAĞLAM" userId="8983db4285632682" providerId="LiveId" clId="{7C959F7E-9A11-479A-9B7E-69C2571B2C97}" dt="2024-09-16T16:13:32.536" v="666" actId="20577"/>
          <ac:spMkLst>
            <pc:docMk/>
            <pc:sldMk cId="1367800152" sldId="270"/>
            <ac:spMk id="3" creationId="{6F4074B1-AAEA-55CD-3545-C7225EC886A4}"/>
          </ac:spMkLst>
        </pc:spChg>
      </pc:sldChg>
      <pc:sldChg chg="addSp modSp new mod">
        <pc:chgData name="Mustafa Mert SAĞLAM" userId="8983db4285632682" providerId="LiveId" clId="{7C959F7E-9A11-479A-9B7E-69C2571B2C97}" dt="2024-09-17T09:23:49.041" v="1240" actId="1076"/>
        <pc:sldMkLst>
          <pc:docMk/>
          <pc:sldMk cId="715530860" sldId="271"/>
        </pc:sldMkLst>
        <pc:spChg chg="mod">
          <ac:chgData name="Mustafa Mert SAĞLAM" userId="8983db4285632682" providerId="LiveId" clId="{7C959F7E-9A11-479A-9B7E-69C2571B2C97}" dt="2024-09-16T21:26:26.919" v="999" actId="6549"/>
          <ac:spMkLst>
            <pc:docMk/>
            <pc:sldMk cId="715530860" sldId="271"/>
            <ac:spMk id="2" creationId="{9905C595-7EC4-88EC-21BF-3806FE39327A}"/>
          </ac:spMkLst>
        </pc:spChg>
        <pc:spChg chg="mod">
          <ac:chgData name="Mustafa Mert SAĞLAM" userId="8983db4285632682" providerId="LiveId" clId="{7C959F7E-9A11-479A-9B7E-69C2571B2C97}" dt="2024-09-16T16:15:29.652" v="685" actId="20577"/>
          <ac:spMkLst>
            <pc:docMk/>
            <pc:sldMk cId="715530860" sldId="271"/>
            <ac:spMk id="3" creationId="{73F160E4-C34F-A6CE-0210-F968FC8E34AF}"/>
          </ac:spMkLst>
        </pc:spChg>
        <pc:picChg chg="add mod">
          <ac:chgData name="Mustafa Mert SAĞLAM" userId="8983db4285632682" providerId="LiveId" clId="{7C959F7E-9A11-479A-9B7E-69C2571B2C97}" dt="2024-09-17T09:23:19.083" v="1238" actId="14100"/>
          <ac:picMkLst>
            <pc:docMk/>
            <pc:sldMk cId="715530860" sldId="271"/>
            <ac:picMk id="5" creationId="{85ED3CB1-0CEB-BE3B-1CC5-F076AAD9B8FE}"/>
          </ac:picMkLst>
        </pc:picChg>
        <pc:picChg chg="add mod">
          <ac:chgData name="Mustafa Mert SAĞLAM" userId="8983db4285632682" providerId="LiveId" clId="{7C959F7E-9A11-479A-9B7E-69C2571B2C97}" dt="2024-09-17T09:23:49.041" v="1240" actId="1076"/>
          <ac:picMkLst>
            <pc:docMk/>
            <pc:sldMk cId="715530860" sldId="271"/>
            <ac:picMk id="7" creationId="{82070E9B-ADF0-74B6-1CD1-3FBFB2C0FB51}"/>
          </ac:picMkLst>
        </pc:picChg>
      </pc:sldChg>
      <pc:sldChg chg="addSp delSp modSp new mod">
        <pc:chgData name="Mustafa Mert SAĞLAM" userId="8983db4285632682" providerId="LiveId" clId="{7C959F7E-9A11-479A-9B7E-69C2571B2C97}" dt="2024-09-16T21:11:10.843" v="935" actId="14100"/>
        <pc:sldMkLst>
          <pc:docMk/>
          <pc:sldMk cId="3662691164" sldId="272"/>
        </pc:sldMkLst>
        <pc:spChg chg="del">
          <ac:chgData name="Mustafa Mert SAĞLAM" userId="8983db4285632682" providerId="LiveId" clId="{7C959F7E-9A11-479A-9B7E-69C2571B2C97}" dt="2024-09-16T16:20:24.964" v="713" actId="478"/>
          <ac:spMkLst>
            <pc:docMk/>
            <pc:sldMk cId="3662691164" sldId="272"/>
            <ac:spMk id="2" creationId="{96C7E906-B985-E10A-3F7E-E30942184B76}"/>
          </ac:spMkLst>
        </pc:spChg>
        <pc:spChg chg="mod">
          <ac:chgData name="Mustafa Mert SAĞLAM" userId="8983db4285632682" providerId="LiveId" clId="{7C959F7E-9A11-479A-9B7E-69C2571B2C97}" dt="2024-09-16T16:20:29.699" v="725" actId="20577"/>
          <ac:spMkLst>
            <pc:docMk/>
            <pc:sldMk cId="3662691164" sldId="272"/>
            <ac:spMk id="3" creationId="{02217BAA-A453-AF88-BAF8-7AA8E0E21D92}"/>
          </ac:spMkLst>
        </pc:spChg>
        <pc:picChg chg="add">
          <ac:chgData name="Mustafa Mert SAĞLAM" userId="8983db4285632682" providerId="LiveId" clId="{7C959F7E-9A11-479A-9B7E-69C2571B2C97}" dt="2024-09-16T16:20:32.144" v="726" actId="22"/>
          <ac:picMkLst>
            <pc:docMk/>
            <pc:sldMk cId="3662691164" sldId="272"/>
            <ac:picMk id="5" creationId="{D4DE444C-A329-8E6B-BCD9-741A247B7CFF}"/>
          </ac:picMkLst>
        </pc:picChg>
        <pc:picChg chg="add del mod">
          <ac:chgData name="Mustafa Mert SAĞLAM" userId="8983db4285632682" providerId="LiveId" clId="{7C959F7E-9A11-479A-9B7E-69C2571B2C97}" dt="2024-09-16T16:36:39.570" v="732" actId="478"/>
          <ac:picMkLst>
            <pc:docMk/>
            <pc:sldMk cId="3662691164" sldId="272"/>
            <ac:picMk id="7" creationId="{9C86BC78-B5A4-5ECE-736C-106EEBF41D71}"/>
          </ac:picMkLst>
        </pc:picChg>
        <pc:picChg chg="add mod">
          <ac:chgData name="Mustafa Mert SAĞLAM" userId="8983db4285632682" providerId="LiveId" clId="{7C959F7E-9A11-479A-9B7E-69C2571B2C97}" dt="2024-09-16T21:11:10.843" v="935" actId="14100"/>
          <ac:picMkLst>
            <pc:docMk/>
            <pc:sldMk cId="3662691164" sldId="272"/>
            <ac:picMk id="8" creationId="{2E31DD63-04C3-5CA3-AD57-E7507CC6A428}"/>
          </ac:picMkLst>
        </pc:picChg>
      </pc:sldChg>
      <pc:sldChg chg="addSp delSp modSp new mod">
        <pc:chgData name="Mustafa Mert SAĞLAM" userId="8983db4285632682" providerId="LiveId" clId="{7C959F7E-9A11-479A-9B7E-69C2571B2C97}" dt="2024-09-16T17:10:42.565" v="749" actId="1076"/>
        <pc:sldMkLst>
          <pc:docMk/>
          <pc:sldMk cId="677535707" sldId="273"/>
        </pc:sldMkLst>
        <pc:spChg chg="del">
          <ac:chgData name="Mustafa Mert SAĞLAM" userId="8983db4285632682" providerId="LiveId" clId="{7C959F7E-9A11-479A-9B7E-69C2571B2C97}" dt="2024-09-16T17:10:06.642" v="745" actId="478"/>
          <ac:spMkLst>
            <pc:docMk/>
            <pc:sldMk cId="677535707" sldId="273"/>
            <ac:spMk id="2" creationId="{A79E8D10-04B2-CDB9-03B4-37235F2FC9CD}"/>
          </ac:spMkLst>
        </pc:spChg>
        <pc:spChg chg="mod">
          <ac:chgData name="Mustafa Mert SAĞLAM" userId="8983db4285632682" providerId="LiveId" clId="{7C959F7E-9A11-479A-9B7E-69C2571B2C97}" dt="2024-09-16T17:10:04.333" v="744" actId="20577"/>
          <ac:spMkLst>
            <pc:docMk/>
            <pc:sldMk cId="677535707" sldId="273"/>
            <ac:spMk id="3" creationId="{DDBB386E-0720-D7DE-610F-54629B6FB513}"/>
          </ac:spMkLst>
        </pc:spChg>
        <pc:picChg chg="add del">
          <ac:chgData name="Mustafa Mert SAĞLAM" userId="8983db4285632682" providerId="LiveId" clId="{7C959F7E-9A11-479A-9B7E-69C2571B2C97}" dt="2024-09-16T17:10:10.594" v="747" actId="478"/>
          <ac:picMkLst>
            <pc:docMk/>
            <pc:sldMk cId="677535707" sldId="273"/>
            <ac:picMk id="5" creationId="{B404F6DF-3BBC-5BA0-1576-D5821C8A00A6}"/>
          </ac:picMkLst>
        </pc:picChg>
        <pc:picChg chg="add mod">
          <ac:chgData name="Mustafa Mert SAĞLAM" userId="8983db4285632682" providerId="LiveId" clId="{7C959F7E-9A11-479A-9B7E-69C2571B2C97}" dt="2024-09-16T17:10:42.565" v="749" actId="1076"/>
          <ac:picMkLst>
            <pc:docMk/>
            <pc:sldMk cId="677535707" sldId="273"/>
            <ac:picMk id="7" creationId="{449A0764-B2C6-E102-0D41-650FA2D9A2E5}"/>
          </ac:picMkLst>
        </pc:picChg>
      </pc:sldChg>
      <pc:sldChg chg="addSp delSp modSp new mod">
        <pc:chgData name="Mustafa Mert SAĞLAM" userId="8983db4285632682" providerId="LiveId" clId="{7C959F7E-9A11-479A-9B7E-69C2571B2C97}" dt="2024-09-16T17:11:44.958" v="756" actId="20577"/>
        <pc:sldMkLst>
          <pc:docMk/>
          <pc:sldMk cId="671018728" sldId="274"/>
        </pc:sldMkLst>
        <pc:spChg chg="del">
          <ac:chgData name="Mustafa Mert SAĞLAM" userId="8983db4285632682" providerId="LiveId" clId="{7C959F7E-9A11-479A-9B7E-69C2571B2C97}" dt="2024-09-16T17:11:38.529" v="751" actId="478"/>
          <ac:spMkLst>
            <pc:docMk/>
            <pc:sldMk cId="671018728" sldId="274"/>
            <ac:spMk id="2" creationId="{766AF07B-A2F1-BC3B-AD48-2D11E613291D}"/>
          </ac:spMkLst>
        </pc:spChg>
        <pc:spChg chg="mod">
          <ac:chgData name="Mustafa Mert SAĞLAM" userId="8983db4285632682" providerId="LiveId" clId="{7C959F7E-9A11-479A-9B7E-69C2571B2C97}" dt="2024-09-16T17:11:44.958" v="756" actId="20577"/>
          <ac:spMkLst>
            <pc:docMk/>
            <pc:sldMk cId="671018728" sldId="274"/>
            <ac:spMk id="3" creationId="{7B706B0E-B6AF-C094-A0A7-2DB713F2A6F2}"/>
          </ac:spMkLst>
        </pc:spChg>
        <pc:picChg chg="add">
          <ac:chgData name="Mustafa Mert SAĞLAM" userId="8983db4285632682" providerId="LiveId" clId="{7C959F7E-9A11-479A-9B7E-69C2571B2C97}" dt="2024-09-16T17:11:39.219" v="752" actId="22"/>
          <ac:picMkLst>
            <pc:docMk/>
            <pc:sldMk cId="671018728" sldId="274"/>
            <ac:picMk id="5" creationId="{205103DF-9F8B-F6AD-F272-5F40B0D1192F}"/>
          </ac:picMkLst>
        </pc:picChg>
      </pc:sldChg>
      <pc:sldChg chg="modSp new mod">
        <pc:chgData name="Mustafa Mert SAĞLAM" userId="8983db4285632682" providerId="LiveId" clId="{7C959F7E-9A11-479A-9B7E-69C2571B2C97}" dt="2024-09-17T09:12:42.596" v="1173" actId="20577"/>
        <pc:sldMkLst>
          <pc:docMk/>
          <pc:sldMk cId="455937743" sldId="275"/>
        </pc:sldMkLst>
        <pc:spChg chg="mod">
          <ac:chgData name="Mustafa Mert SAĞLAM" userId="8983db4285632682" providerId="LiveId" clId="{7C959F7E-9A11-479A-9B7E-69C2571B2C97}" dt="2024-09-17T09:12:42.596" v="1173" actId="20577"/>
          <ac:spMkLst>
            <pc:docMk/>
            <pc:sldMk cId="455937743" sldId="275"/>
            <ac:spMk id="2" creationId="{A8B2BFE1-9AAE-1276-0A2C-25AD7E5E454E}"/>
          </ac:spMkLst>
        </pc:spChg>
        <pc:spChg chg="mod">
          <ac:chgData name="Mustafa Mert SAĞLAM" userId="8983db4285632682" providerId="LiveId" clId="{7C959F7E-9A11-479A-9B7E-69C2571B2C97}" dt="2024-09-16T21:03:32" v="813" actId="20577"/>
          <ac:spMkLst>
            <pc:docMk/>
            <pc:sldMk cId="455937743" sldId="275"/>
            <ac:spMk id="3" creationId="{9C057F24-61C5-0568-3816-68C94B075445}"/>
          </ac:spMkLst>
        </pc:spChg>
      </pc:sldChg>
      <pc:sldMasterChg chg="modSldLayout">
        <pc:chgData name="Mustafa Mert SAĞLAM" userId="8983db4285632682" providerId="LiveId" clId="{7C959F7E-9A11-479A-9B7E-69C2571B2C97}" dt="2024-09-16T08:50:47.973" v="41" actId="113"/>
        <pc:sldMasterMkLst>
          <pc:docMk/>
          <pc:sldMasterMk cId="229383686" sldId="2147483648"/>
        </pc:sldMasterMkLst>
        <pc:sldLayoutChg chg="addSp delSp modSp mod">
          <pc:chgData name="Mustafa Mert SAĞLAM" userId="8983db4285632682" providerId="LiveId" clId="{7C959F7E-9A11-479A-9B7E-69C2571B2C97}" dt="2024-09-16T08:50:47.973" v="41" actId="113"/>
          <pc:sldLayoutMkLst>
            <pc:docMk/>
            <pc:sldMasterMk cId="229383686" sldId="2147483648"/>
            <pc:sldLayoutMk cId="3420601774" sldId="2147483650"/>
          </pc:sldLayoutMkLst>
          <pc:spChg chg="mod ord">
            <ac:chgData name="Mustafa Mert SAĞLAM" userId="8983db4285632682" providerId="LiveId" clId="{7C959F7E-9A11-479A-9B7E-69C2571B2C97}" dt="2024-09-16T08:50:47.973" v="41" actId="113"/>
            <ac:spMkLst>
              <pc:docMk/>
              <pc:sldMasterMk cId="229383686" sldId="2147483648"/>
              <pc:sldLayoutMk cId="3420601774" sldId="2147483650"/>
              <ac:spMk id="2" creationId="{DFD507AD-250E-35DB-B6EA-7334F8DE5A6A}"/>
            </ac:spMkLst>
          </pc:spChg>
          <pc:spChg chg="mod">
            <ac:chgData name="Mustafa Mert SAĞLAM" userId="8983db4285632682" providerId="LiveId" clId="{7C959F7E-9A11-479A-9B7E-69C2571B2C97}" dt="2024-09-16T08:37:55.186" v="21" actId="14100"/>
            <ac:spMkLst>
              <pc:docMk/>
              <pc:sldMasterMk cId="229383686" sldId="2147483648"/>
              <pc:sldLayoutMk cId="3420601774" sldId="2147483650"/>
              <ac:spMk id="3" creationId="{593B2CF0-8EEA-7F96-F17E-07F87194F1FD}"/>
            </ac:spMkLst>
          </pc:spChg>
          <pc:spChg chg="del">
            <ac:chgData name="Mustafa Mert SAĞLAM" userId="8983db4285632682" providerId="LiveId" clId="{7C959F7E-9A11-479A-9B7E-69C2571B2C97}" dt="2024-09-16T08:37:43.785" v="20" actId="478"/>
            <ac:spMkLst>
              <pc:docMk/>
              <pc:sldMasterMk cId="229383686" sldId="2147483648"/>
              <pc:sldLayoutMk cId="3420601774" sldId="2147483650"/>
              <ac:spMk id="5" creationId="{E006E4AE-06AC-5E83-8C3C-1AB87046907A}"/>
            </ac:spMkLst>
          </pc:spChg>
          <pc:spChg chg="add mod">
            <ac:chgData name="Mustafa Mert SAĞLAM" userId="8983db4285632682" providerId="LiveId" clId="{7C959F7E-9A11-479A-9B7E-69C2571B2C97}" dt="2024-09-16T08:37:10.811" v="16" actId="208"/>
            <ac:spMkLst>
              <pc:docMk/>
              <pc:sldMasterMk cId="229383686" sldId="2147483648"/>
              <pc:sldLayoutMk cId="3420601774" sldId="2147483650"/>
              <ac:spMk id="7" creationId="{DFC9F5F8-469A-4085-7768-E28DA0B31CAF}"/>
            </ac:spMkLst>
          </pc:spChg>
        </pc:sldLayoutChg>
      </pc:sldMasterChg>
    </pc:docChg>
  </pc:docChgLst>
  <pc:docChgLst>
    <pc:chgData name="Mustafa Mert SAĞLAM" userId="8983db4285632682" providerId="LiveId" clId="{55F94F50-64EB-4D01-9A75-39BF4BB000E1}"/>
    <pc:docChg chg="undo custSel addSld delSld modSld sldOrd">
      <pc:chgData name="Mustafa Mert SAĞLAM" userId="8983db4285632682" providerId="LiveId" clId="{55F94F50-64EB-4D01-9A75-39BF4BB000E1}" dt="2024-09-30T21:27:52.549" v="758" actId="115"/>
      <pc:docMkLst>
        <pc:docMk/>
      </pc:docMkLst>
      <pc:sldChg chg="addSp delSp modSp new mod">
        <pc:chgData name="Mustafa Mert SAĞLAM" userId="8983db4285632682" providerId="LiveId" clId="{55F94F50-64EB-4D01-9A75-39BF4BB000E1}" dt="2024-09-30T18:01:26.860" v="28" actId="1076"/>
        <pc:sldMkLst>
          <pc:docMk/>
          <pc:sldMk cId="2613366836" sldId="256"/>
        </pc:sldMkLst>
        <pc:spChg chg="del">
          <ac:chgData name="Mustafa Mert SAĞLAM" userId="8983db4285632682" providerId="LiveId" clId="{55F94F50-64EB-4D01-9A75-39BF4BB000E1}" dt="2024-09-30T18:00:51.577" v="19" actId="478"/>
          <ac:spMkLst>
            <pc:docMk/>
            <pc:sldMk cId="2613366836" sldId="256"/>
            <ac:spMk id="2" creationId="{EF06F3DE-80BA-8D6C-35F8-814E7A19DC9D}"/>
          </ac:spMkLst>
        </pc:spChg>
        <pc:spChg chg="mod">
          <ac:chgData name="Mustafa Mert SAĞLAM" userId="8983db4285632682" providerId="LiveId" clId="{55F94F50-64EB-4D01-9A75-39BF4BB000E1}" dt="2024-09-30T18:01:15.368" v="27" actId="27636"/>
          <ac:spMkLst>
            <pc:docMk/>
            <pc:sldMk cId="2613366836" sldId="256"/>
            <ac:spMk id="3" creationId="{9DA2F778-FCCD-2F10-1CBD-8DBE62555731}"/>
          </ac:spMkLst>
        </pc:spChg>
        <pc:graphicFrameChg chg="add del mod">
          <ac:chgData name="Mustafa Mert SAĞLAM" userId="8983db4285632682" providerId="LiveId" clId="{55F94F50-64EB-4D01-9A75-39BF4BB000E1}" dt="2024-09-30T18:00:57.561" v="21" actId="478"/>
          <ac:graphicFrameMkLst>
            <pc:docMk/>
            <pc:sldMk cId="2613366836" sldId="256"/>
            <ac:graphicFrameMk id="4" creationId="{FE11B8B8-31A7-B237-99BA-58C7854217AA}"/>
          </ac:graphicFrameMkLst>
        </pc:graphicFrameChg>
        <pc:picChg chg="add mod">
          <ac:chgData name="Mustafa Mert SAĞLAM" userId="8983db4285632682" providerId="LiveId" clId="{55F94F50-64EB-4D01-9A75-39BF4BB000E1}" dt="2024-09-30T18:01:26.860" v="28" actId="1076"/>
          <ac:picMkLst>
            <pc:docMk/>
            <pc:sldMk cId="2613366836" sldId="256"/>
            <ac:picMk id="6" creationId="{F29630AB-5F21-ACD9-431E-FBED60D69508}"/>
          </ac:picMkLst>
        </pc:picChg>
      </pc:sldChg>
      <pc:sldChg chg="del">
        <pc:chgData name="Mustafa Mert SAĞLAM" userId="8983db4285632682" providerId="LiveId" clId="{55F94F50-64EB-4D01-9A75-39BF4BB000E1}" dt="2024-09-30T18:00:45.189" v="0" actId="47"/>
        <pc:sldMkLst>
          <pc:docMk/>
          <pc:sldMk cId="4258808554" sldId="256"/>
        </pc:sldMkLst>
      </pc:sldChg>
      <pc:sldChg chg="modSp new mod modNotesTx">
        <pc:chgData name="Mustafa Mert SAĞLAM" userId="8983db4285632682" providerId="LiveId" clId="{55F94F50-64EB-4D01-9A75-39BF4BB000E1}" dt="2024-09-30T21:25:12.274" v="752" actId="20577"/>
        <pc:sldMkLst>
          <pc:docMk/>
          <pc:sldMk cId="1558173983" sldId="257"/>
        </pc:sldMkLst>
        <pc:spChg chg="mod">
          <ac:chgData name="Mustafa Mert SAĞLAM" userId="8983db4285632682" providerId="LiveId" clId="{55F94F50-64EB-4D01-9A75-39BF4BB000E1}" dt="2024-09-30T21:25:12.274" v="752" actId="20577"/>
          <ac:spMkLst>
            <pc:docMk/>
            <pc:sldMk cId="1558173983" sldId="257"/>
            <ac:spMk id="2" creationId="{DDA1F471-3E31-0B0C-1179-807EF1D44B12}"/>
          </ac:spMkLst>
        </pc:spChg>
        <pc:spChg chg="mod">
          <ac:chgData name="Mustafa Mert SAĞLAM" userId="8983db4285632682" providerId="LiveId" clId="{55F94F50-64EB-4D01-9A75-39BF4BB000E1}" dt="2024-09-30T19:29:22.392" v="554" actId="20577"/>
          <ac:spMkLst>
            <pc:docMk/>
            <pc:sldMk cId="1558173983" sldId="257"/>
            <ac:spMk id="3" creationId="{EC44D65A-28E0-DF86-943C-07EB5D08B04E}"/>
          </ac:spMkLst>
        </pc:spChg>
      </pc:sldChg>
      <pc:sldChg chg="del">
        <pc:chgData name="Mustafa Mert SAĞLAM" userId="8983db4285632682" providerId="LiveId" clId="{55F94F50-64EB-4D01-9A75-39BF4BB000E1}" dt="2024-09-30T18:00:45.370" v="1" actId="47"/>
        <pc:sldMkLst>
          <pc:docMk/>
          <pc:sldMk cId="2671555797" sldId="257"/>
        </pc:sldMkLst>
      </pc:sldChg>
      <pc:sldChg chg="del">
        <pc:chgData name="Mustafa Mert SAĞLAM" userId="8983db4285632682" providerId="LiveId" clId="{55F94F50-64EB-4D01-9A75-39BF4BB000E1}" dt="2024-09-30T18:00:45.557" v="2" actId="47"/>
        <pc:sldMkLst>
          <pc:docMk/>
          <pc:sldMk cId="2277433300" sldId="258"/>
        </pc:sldMkLst>
      </pc:sldChg>
      <pc:sldChg chg="addSp modSp new mod modNotesTx">
        <pc:chgData name="Mustafa Mert SAĞLAM" userId="8983db4285632682" providerId="LiveId" clId="{55F94F50-64EB-4D01-9A75-39BF4BB000E1}" dt="2024-09-30T19:29:26.525" v="559" actId="20577"/>
        <pc:sldMkLst>
          <pc:docMk/>
          <pc:sldMk cId="2909251369" sldId="258"/>
        </pc:sldMkLst>
        <pc:spChg chg="mod">
          <ac:chgData name="Mustafa Mert SAĞLAM" userId="8983db4285632682" providerId="LiveId" clId="{55F94F50-64EB-4D01-9A75-39BF4BB000E1}" dt="2024-09-30T18:36:06.715" v="119"/>
          <ac:spMkLst>
            <pc:docMk/>
            <pc:sldMk cId="2909251369" sldId="258"/>
            <ac:spMk id="2" creationId="{99FFA6EB-3D63-91FC-416C-9E7E35B0D752}"/>
          </ac:spMkLst>
        </pc:spChg>
        <pc:spChg chg="mod">
          <ac:chgData name="Mustafa Mert SAĞLAM" userId="8983db4285632682" providerId="LiveId" clId="{55F94F50-64EB-4D01-9A75-39BF4BB000E1}" dt="2024-09-30T19:29:26.525" v="559" actId="20577"/>
          <ac:spMkLst>
            <pc:docMk/>
            <pc:sldMk cId="2909251369" sldId="258"/>
            <ac:spMk id="3" creationId="{24B5538F-EEE4-89CC-EB7F-3DDC5119E99F}"/>
          </ac:spMkLst>
        </pc:spChg>
        <pc:spChg chg="add">
          <ac:chgData name="Mustafa Mert SAĞLAM" userId="8983db4285632682" providerId="LiveId" clId="{55F94F50-64EB-4D01-9A75-39BF4BB000E1}" dt="2024-09-30T18:35:40.024" v="113"/>
          <ac:spMkLst>
            <pc:docMk/>
            <pc:sldMk cId="2909251369" sldId="258"/>
            <ac:spMk id="4" creationId="{A744880A-8E6D-4F6A-34D3-B934568F5EE7}"/>
          </ac:spMkLst>
        </pc:spChg>
        <pc:spChg chg="add">
          <ac:chgData name="Mustafa Mert SAĞLAM" userId="8983db4285632682" providerId="LiveId" clId="{55F94F50-64EB-4D01-9A75-39BF4BB000E1}" dt="2024-09-30T18:35:46.886" v="114"/>
          <ac:spMkLst>
            <pc:docMk/>
            <pc:sldMk cId="2909251369" sldId="258"/>
            <ac:spMk id="5" creationId="{203F0863-E808-57AC-59CD-B7779167D525}"/>
          </ac:spMkLst>
        </pc:spChg>
      </pc:sldChg>
      <pc:sldChg chg="del">
        <pc:chgData name="Mustafa Mert SAĞLAM" userId="8983db4285632682" providerId="LiveId" clId="{55F94F50-64EB-4D01-9A75-39BF4BB000E1}" dt="2024-09-30T18:00:45.743" v="3" actId="47"/>
        <pc:sldMkLst>
          <pc:docMk/>
          <pc:sldMk cId="1462861355" sldId="259"/>
        </pc:sldMkLst>
      </pc:sldChg>
      <pc:sldChg chg="modSp new mod">
        <pc:chgData name="Mustafa Mert SAĞLAM" userId="8983db4285632682" providerId="LiveId" clId="{55F94F50-64EB-4D01-9A75-39BF4BB000E1}" dt="2024-09-30T21:26:23.329" v="757" actId="20577"/>
        <pc:sldMkLst>
          <pc:docMk/>
          <pc:sldMk cId="1999729330" sldId="259"/>
        </pc:sldMkLst>
        <pc:spChg chg="mod">
          <ac:chgData name="Mustafa Mert SAĞLAM" userId="8983db4285632682" providerId="LiveId" clId="{55F94F50-64EB-4D01-9A75-39BF4BB000E1}" dt="2024-09-30T21:26:23.329" v="757" actId="20577"/>
          <ac:spMkLst>
            <pc:docMk/>
            <pc:sldMk cId="1999729330" sldId="259"/>
            <ac:spMk id="2" creationId="{E36AEF17-A2BA-4BAA-6C19-1E96781B7009}"/>
          </ac:spMkLst>
        </pc:spChg>
        <pc:spChg chg="mod">
          <ac:chgData name="Mustafa Mert SAĞLAM" userId="8983db4285632682" providerId="LiveId" clId="{55F94F50-64EB-4D01-9A75-39BF4BB000E1}" dt="2024-09-30T18:37:32.589" v="127" actId="20577"/>
          <ac:spMkLst>
            <pc:docMk/>
            <pc:sldMk cId="1999729330" sldId="259"/>
            <ac:spMk id="3" creationId="{194A72EB-0223-E8E6-60E8-4AE2BF42853B}"/>
          </ac:spMkLst>
        </pc:spChg>
      </pc:sldChg>
      <pc:sldChg chg="del">
        <pc:chgData name="Mustafa Mert SAĞLAM" userId="8983db4285632682" providerId="LiveId" clId="{55F94F50-64EB-4D01-9A75-39BF4BB000E1}" dt="2024-09-30T18:00:45.891" v="4" actId="47"/>
        <pc:sldMkLst>
          <pc:docMk/>
          <pc:sldMk cId="531721411" sldId="260"/>
        </pc:sldMkLst>
      </pc:sldChg>
      <pc:sldChg chg="addSp modSp new mod">
        <pc:chgData name="Mustafa Mert SAĞLAM" userId="8983db4285632682" providerId="LiveId" clId="{55F94F50-64EB-4D01-9A75-39BF4BB000E1}" dt="2024-09-30T19:29:52.195" v="560" actId="20577"/>
        <pc:sldMkLst>
          <pc:docMk/>
          <pc:sldMk cId="2814966752" sldId="260"/>
        </pc:sldMkLst>
        <pc:spChg chg="mod">
          <ac:chgData name="Mustafa Mert SAĞLAM" userId="8983db4285632682" providerId="LiveId" clId="{55F94F50-64EB-4D01-9A75-39BF4BB000E1}" dt="2024-09-30T19:29:52.195" v="560" actId="20577"/>
          <ac:spMkLst>
            <pc:docMk/>
            <pc:sldMk cId="2814966752" sldId="260"/>
            <ac:spMk id="2" creationId="{6A2D0BB6-5AA8-C2F1-38B9-741EBF65D6EE}"/>
          </ac:spMkLst>
        </pc:spChg>
        <pc:spChg chg="mod">
          <ac:chgData name="Mustafa Mert SAĞLAM" userId="8983db4285632682" providerId="LiveId" clId="{55F94F50-64EB-4D01-9A75-39BF4BB000E1}" dt="2024-09-30T18:41:17.444" v="158" actId="20577"/>
          <ac:spMkLst>
            <pc:docMk/>
            <pc:sldMk cId="2814966752" sldId="260"/>
            <ac:spMk id="3" creationId="{12715155-E0A0-9403-9816-3DFCDE23B8C3}"/>
          </ac:spMkLst>
        </pc:spChg>
        <pc:spChg chg="add">
          <ac:chgData name="Mustafa Mert SAĞLAM" userId="8983db4285632682" providerId="LiveId" clId="{55F94F50-64EB-4D01-9A75-39BF4BB000E1}" dt="2024-09-30T18:41:40.915" v="162"/>
          <ac:spMkLst>
            <pc:docMk/>
            <pc:sldMk cId="2814966752" sldId="260"/>
            <ac:spMk id="4" creationId="{FA2C9F4A-F171-0509-5F3F-DB1BC83642DE}"/>
          </ac:spMkLst>
        </pc:spChg>
        <pc:spChg chg="add">
          <ac:chgData name="Mustafa Mert SAĞLAM" userId="8983db4285632682" providerId="LiveId" clId="{55F94F50-64EB-4D01-9A75-39BF4BB000E1}" dt="2024-09-30T18:41:46.557" v="163"/>
          <ac:spMkLst>
            <pc:docMk/>
            <pc:sldMk cId="2814966752" sldId="260"/>
            <ac:spMk id="5" creationId="{DBE980B0-6795-9B30-DC44-E9C794406985}"/>
          </ac:spMkLst>
        </pc:spChg>
      </pc:sldChg>
      <pc:sldChg chg="addSp delSp modSp new mod">
        <pc:chgData name="Mustafa Mert SAĞLAM" userId="8983db4285632682" providerId="LiveId" clId="{55F94F50-64EB-4D01-9A75-39BF4BB000E1}" dt="2024-09-30T19:34:26.312" v="629" actId="14100"/>
        <pc:sldMkLst>
          <pc:docMk/>
          <pc:sldMk cId="1356722607" sldId="261"/>
        </pc:sldMkLst>
        <pc:spChg chg="del mod">
          <ac:chgData name="Mustafa Mert SAĞLAM" userId="8983db4285632682" providerId="LiveId" clId="{55F94F50-64EB-4D01-9A75-39BF4BB000E1}" dt="2024-09-30T18:51:56.311" v="192" actId="478"/>
          <ac:spMkLst>
            <pc:docMk/>
            <pc:sldMk cId="1356722607" sldId="261"/>
            <ac:spMk id="2" creationId="{C4ADDB4B-7293-1EE1-8F03-3F89DDB6AA53}"/>
          </ac:spMkLst>
        </pc:spChg>
        <pc:spChg chg="mod">
          <ac:chgData name="Mustafa Mert SAĞLAM" userId="8983db4285632682" providerId="LiveId" clId="{55F94F50-64EB-4D01-9A75-39BF4BB000E1}" dt="2024-09-30T18:50:27.286" v="190" actId="20577"/>
          <ac:spMkLst>
            <pc:docMk/>
            <pc:sldMk cId="1356722607" sldId="261"/>
            <ac:spMk id="3" creationId="{7C894183-2B22-2E61-4433-5218E291DE51}"/>
          </ac:spMkLst>
        </pc:spChg>
        <pc:spChg chg="add del mod">
          <ac:chgData name="Mustafa Mert SAĞLAM" userId="8983db4285632682" providerId="LiveId" clId="{55F94F50-64EB-4D01-9A75-39BF4BB000E1}" dt="2024-09-30T19:34:26.312" v="629" actId="14100"/>
          <ac:spMkLst>
            <pc:docMk/>
            <pc:sldMk cId="1356722607" sldId="261"/>
            <ac:spMk id="5" creationId="{AF4108F1-4273-01F5-C40B-E3D42DA8F307}"/>
          </ac:spMkLst>
        </pc:spChg>
        <pc:spChg chg="add del">
          <ac:chgData name="Mustafa Mert SAĞLAM" userId="8983db4285632682" providerId="LiveId" clId="{55F94F50-64EB-4D01-9A75-39BF4BB000E1}" dt="2024-09-30T18:52:01.551" v="195" actId="22"/>
          <ac:spMkLst>
            <pc:docMk/>
            <pc:sldMk cId="1356722607" sldId="261"/>
            <ac:spMk id="7" creationId="{3E439CAA-1A1C-E8CF-5CA8-C17BC8F339F0}"/>
          </ac:spMkLst>
        </pc:spChg>
      </pc:sldChg>
      <pc:sldChg chg="del">
        <pc:chgData name="Mustafa Mert SAĞLAM" userId="8983db4285632682" providerId="LiveId" clId="{55F94F50-64EB-4D01-9A75-39BF4BB000E1}" dt="2024-09-30T18:00:46.630" v="7" actId="47"/>
        <pc:sldMkLst>
          <pc:docMk/>
          <pc:sldMk cId="3693787621" sldId="261"/>
        </pc:sldMkLst>
      </pc:sldChg>
      <pc:sldChg chg="addSp delSp modSp new mod ord modClrScheme chgLayout">
        <pc:chgData name="Mustafa Mert SAĞLAM" userId="8983db4285632682" providerId="LiveId" clId="{55F94F50-64EB-4D01-9A75-39BF4BB000E1}" dt="2024-09-30T18:53:53.268" v="212" actId="15"/>
        <pc:sldMkLst>
          <pc:docMk/>
          <pc:sldMk cId="367695650" sldId="262"/>
        </pc:sldMkLst>
        <pc:spChg chg="del">
          <ac:chgData name="Mustafa Mert SAĞLAM" userId="8983db4285632682" providerId="LiveId" clId="{55F94F50-64EB-4D01-9A75-39BF4BB000E1}" dt="2024-09-30T18:52:31.018" v="198" actId="700"/>
          <ac:spMkLst>
            <pc:docMk/>
            <pc:sldMk cId="367695650" sldId="262"/>
            <ac:spMk id="2" creationId="{9FF8DB6E-D62E-773F-8E6B-53A666004866}"/>
          </ac:spMkLst>
        </pc:spChg>
        <pc:spChg chg="del">
          <ac:chgData name="Mustafa Mert SAĞLAM" userId="8983db4285632682" providerId="LiveId" clId="{55F94F50-64EB-4D01-9A75-39BF4BB000E1}" dt="2024-09-30T18:52:31.018" v="198" actId="700"/>
          <ac:spMkLst>
            <pc:docMk/>
            <pc:sldMk cId="367695650" sldId="262"/>
            <ac:spMk id="3" creationId="{29213374-F010-A7C6-E8BB-8B7F811008AD}"/>
          </ac:spMkLst>
        </pc:spChg>
        <pc:spChg chg="add mod">
          <ac:chgData name="Mustafa Mert SAĞLAM" userId="8983db4285632682" providerId="LiveId" clId="{55F94F50-64EB-4D01-9A75-39BF4BB000E1}" dt="2024-09-30T18:53:53.268" v="212" actId="15"/>
          <ac:spMkLst>
            <pc:docMk/>
            <pc:sldMk cId="367695650" sldId="262"/>
            <ac:spMk id="6" creationId="{7DAD8ECA-381D-3D9C-79B7-0B682659F074}"/>
          </ac:spMkLst>
        </pc:spChg>
        <pc:picChg chg="add mod">
          <ac:chgData name="Mustafa Mert SAĞLAM" userId="8983db4285632682" providerId="LiveId" clId="{55F94F50-64EB-4D01-9A75-39BF4BB000E1}" dt="2024-09-30T18:52:40.082" v="201" actId="1076"/>
          <ac:picMkLst>
            <pc:docMk/>
            <pc:sldMk cId="367695650" sldId="262"/>
            <ac:picMk id="5" creationId="{2CB437F9-3E1C-6154-595B-C12507988A5D}"/>
          </ac:picMkLst>
        </pc:picChg>
      </pc:sldChg>
      <pc:sldChg chg="del">
        <pc:chgData name="Mustafa Mert SAĞLAM" userId="8983db4285632682" providerId="LiveId" clId="{55F94F50-64EB-4D01-9A75-39BF4BB000E1}" dt="2024-09-30T18:00:46.085" v="5" actId="47"/>
        <pc:sldMkLst>
          <pc:docMk/>
          <pc:sldMk cId="428779926" sldId="262"/>
        </pc:sldMkLst>
      </pc:sldChg>
      <pc:sldChg chg="del">
        <pc:chgData name="Mustafa Mert SAĞLAM" userId="8983db4285632682" providerId="LiveId" clId="{55F94F50-64EB-4D01-9A75-39BF4BB000E1}" dt="2024-09-30T18:00:46.778" v="11" actId="47"/>
        <pc:sldMkLst>
          <pc:docMk/>
          <pc:sldMk cId="635167462" sldId="263"/>
        </pc:sldMkLst>
      </pc:sldChg>
      <pc:sldChg chg="modSp new mod">
        <pc:chgData name="Mustafa Mert SAĞLAM" userId="8983db4285632682" providerId="LiveId" clId="{55F94F50-64EB-4D01-9A75-39BF4BB000E1}" dt="2024-09-30T19:11:10.559" v="311" actId="20577"/>
        <pc:sldMkLst>
          <pc:docMk/>
          <pc:sldMk cId="3319348016" sldId="263"/>
        </pc:sldMkLst>
        <pc:spChg chg="mod">
          <ac:chgData name="Mustafa Mert SAĞLAM" userId="8983db4285632682" providerId="LiveId" clId="{55F94F50-64EB-4D01-9A75-39BF4BB000E1}" dt="2024-09-30T19:10:22.394" v="279"/>
          <ac:spMkLst>
            <pc:docMk/>
            <pc:sldMk cId="3319348016" sldId="263"/>
            <ac:spMk id="2" creationId="{20939827-C32B-5C79-06E9-73240A22C361}"/>
          </ac:spMkLst>
        </pc:spChg>
        <pc:spChg chg="mod">
          <ac:chgData name="Mustafa Mert SAĞLAM" userId="8983db4285632682" providerId="LiveId" clId="{55F94F50-64EB-4D01-9A75-39BF4BB000E1}" dt="2024-09-30T19:11:10.559" v="311" actId="20577"/>
          <ac:spMkLst>
            <pc:docMk/>
            <pc:sldMk cId="3319348016" sldId="263"/>
            <ac:spMk id="3" creationId="{3851FF4E-86A7-3710-BFE9-AE967BC1C0D2}"/>
          </ac:spMkLst>
        </pc:spChg>
      </pc:sldChg>
      <pc:sldChg chg="modSp new mod">
        <pc:chgData name="Mustafa Mert SAĞLAM" userId="8983db4285632682" providerId="LiveId" clId="{55F94F50-64EB-4D01-9A75-39BF4BB000E1}" dt="2024-09-30T19:13:50.048" v="368" actId="403"/>
        <pc:sldMkLst>
          <pc:docMk/>
          <pc:sldMk cId="1730798877" sldId="264"/>
        </pc:sldMkLst>
        <pc:spChg chg="mod">
          <ac:chgData name="Mustafa Mert SAĞLAM" userId="8983db4285632682" providerId="LiveId" clId="{55F94F50-64EB-4D01-9A75-39BF4BB000E1}" dt="2024-09-30T19:13:50.048" v="368" actId="403"/>
          <ac:spMkLst>
            <pc:docMk/>
            <pc:sldMk cId="1730798877" sldId="264"/>
            <ac:spMk id="2" creationId="{6F181BDB-2944-B76F-DCE5-3C7A383B6FF0}"/>
          </ac:spMkLst>
        </pc:spChg>
        <pc:spChg chg="mod">
          <ac:chgData name="Mustafa Mert SAĞLAM" userId="8983db4285632682" providerId="LiveId" clId="{55F94F50-64EB-4D01-9A75-39BF4BB000E1}" dt="2024-09-30T19:13:36.448" v="365" actId="20577"/>
          <ac:spMkLst>
            <pc:docMk/>
            <pc:sldMk cId="1730798877" sldId="264"/>
            <ac:spMk id="3" creationId="{FCFEE5D7-37A2-191F-2B10-513D97C405A5}"/>
          </ac:spMkLst>
        </pc:spChg>
      </pc:sldChg>
      <pc:sldChg chg="del">
        <pc:chgData name="Mustafa Mert SAĞLAM" userId="8983db4285632682" providerId="LiveId" clId="{55F94F50-64EB-4D01-9A75-39BF4BB000E1}" dt="2024-09-30T18:00:46.833" v="13" actId="47"/>
        <pc:sldMkLst>
          <pc:docMk/>
          <pc:sldMk cId="3477124597" sldId="264"/>
        </pc:sldMkLst>
      </pc:sldChg>
      <pc:sldChg chg="del">
        <pc:chgData name="Mustafa Mert SAĞLAM" userId="8983db4285632682" providerId="LiveId" clId="{55F94F50-64EB-4D01-9A75-39BF4BB000E1}" dt="2024-09-30T18:00:46.797" v="12" actId="47"/>
        <pc:sldMkLst>
          <pc:docMk/>
          <pc:sldMk cId="1690773248" sldId="265"/>
        </pc:sldMkLst>
      </pc:sldChg>
      <pc:sldChg chg="modSp new mod">
        <pc:chgData name="Mustafa Mert SAĞLAM" userId="8983db4285632682" providerId="LiveId" clId="{55F94F50-64EB-4D01-9A75-39BF4BB000E1}" dt="2024-09-30T21:27:52.549" v="758" actId="115"/>
        <pc:sldMkLst>
          <pc:docMk/>
          <pc:sldMk cId="2682595501" sldId="265"/>
        </pc:sldMkLst>
        <pc:spChg chg="mod">
          <ac:chgData name="Mustafa Mert SAĞLAM" userId="8983db4285632682" providerId="LiveId" clId="{55F94F50-64EB-4D01-9A75-39BF4BB000E1}" dt="2024-09-30T21:27:52.549" v="758" actId="115"/>
          <ac:spMkLst>
            <pc:docMk/>
            <pc:sldMk cId="2682595501" sldId="265"/>
            <ac:spMk id="2" creationId="{BF17E19F-A330-C53C-971A-3C319761C43A}"/>
          </ac:spMkLst>
        </pc:spChg>
        <pc:spChg chg="mod">
          <ac:chgData name="Mustafa Mert SAĞLAM" userId="8983db4285632682" providerId="LiveId" clId="{55F94F50-64EB-4D01-9A75-39BF4BB000E1}" dt="2024-09-30T19:14:10.147" v="378" actId="20577"/>
          <ac:spMkLst>
            <pc:docMk/>
            <pc:sldMk cId="2682595501" sldId="265"/>
            <ac:spMk id="3" creationId="{A4ABE3F7-7B2A-B81C-D52F-D906E5935781}"/>
          </ac:spMkLst>
        </pc:spChg>
      </pc:sldChg>
      <pc:sldChg chg="new del">
        <pc:chgData name="Mustafa Mert SAĞLAM" userId="8983db4285632682" providerId="LiveId" clId="{55F94F50-64EB-4D01-9A75-39BF4BB000E1}" dt="2024-09-30T19:14:18.565" v="386" actId="680"/>
        <pc:sldMkLst>
          <pc:docMk/>
          <pc:sldMk cId="64303557" sldId="266"/>
        </pc:sldMkLst>
      </pc:sldChg>
      <pc:sldChg chg="del">
        <pc:chgData name="Mustafa Mert SAĞLAM" userId="8983db4285632682" providerId="LiveId" clId="{55F94F50-64EB-4D01-9A75-39BF4BB000E1}" dt="2024-09-30T18:00:46.867" v="14" actId="47"/>
        <pc:sldMkLst>
          <pc:docMk/>
          <pc:sldMk cId="964180219" sldId="266"/>
        </pc:sldMkLst>
      </pc:sldChg>
      <pc:sldChg chg="modSp add mod">
        <pc:chgData name="Mustafa Mert SAĞLAM" userId="8983db4285632682" providerId="LiveId" clId="{55F94F50-64EB-4D01-9A75-39BF4BB000E1}" dt="2024-09-30T19:35:44.309" v="638" actId="255"/>
        <pc:sldMkLst>
          <pc:docMk/>
          <pc:sldMk cId="2100811082" sldId="266"/>
        </pc:sldMkLst>
        <pc:spChg chg="mod">
          <ac:chgData name="Mustafa Mert SAĞLAM" userId="8983db4285632682" providerId="LiveId" clId="{55F94F50-64EB-4D01-9A75-39BF4BB000E1}" dt="2024-09-30T19:35:44.309" v="638" actId="255"/>
          <ac:spMkLst>
            <pc:docMk/>
            <pc:sldMk cId="2100811082" sldId="266"/>
            <ac:spMk id="2" creationId="{BF17E19F-A330-C53C-971A-3C319761C43A}"/>
          </ac:spMkLst>
        </pc:spChg>
      </pc:sldChg>
      <pc:sldChg chg="modSp add del mod">
        <pc:chgData name="Mustafa Mert SAĞLAM" userId="8983db4285632682" providerId="LiveId" clId="{55F94F50-64EB-4D01-9A75-39BF4BB000E1}" dt="2024-09-30T19:35:52.095" v="639" actId="47"/>
        <pc:sldMkLst>
          <pc:docMk/>
          <pc:sldMk cId="1506022387" sldId="267"/>
        </pc:sldMkLst>
        <pc:spChg chg="mod">
          <ac:chgData name="Mustafa Mert SAĞLAM" userId="8983db4285632682" providerId="LiveId" clId="{55F94F50-64EB-4D01-9A75-39BF4BB000E1}" dt="2024-09-30T19:35:20.356" v="630" actId="21"/>
          <ac:spMkLst>
            <pc:docMk/>
            <pc:sldMk cId="1506022387" sldId="267"/>
            <ac:spMk id="2" creationId="{BF17E19F-A330-C53C-971A-3C319761C43A}"/>
          </ac:spMkLst>
        </pc:spChg>
      </pc:sldChg>
      <pc:sldChg chg="new del">
        <pc:chgData name="Mustafa Mert SAĞLAM" userId="8983db4285632682" providerId="LiveId" clId="{55F94F50-64EB-4D01-9A75-39BF4BB000E1}" dt="2024-09-30T19:14:18.322" v="385" actId="680"/>
        <pc:sldMkLst>
          <pc:docMk/>
          <pc:sldMk cId="3758995467" sldId="267"/>
        </pc:sldMkLst>
      </pc:sldChg>
      <pc:sldChg chg="new del">
        <pc:chgData name="Mustafa Mert SAĞLAM" userId="8983db4285632682" providerId="LiveId" clId="{55F94F50-64EB-4D01-9A75-39BF4BB000E1}" dt="2024-09-30T19:14:18.082" v="384" actId="680"/>
        <pc:sldMkLst>
          <pc:docMk/>
          <pc:sldMk cId="597324042" sldId="268"/>
        </pc:sldMkLst>
      </pc:sldChg>
      <pc:sldChg chg="modSp add mod">
        <pc:chgData name="Mustafa Mert SAĞLAM" userId="8983db4285632682" providerId="LiveId" clId="{55F94F50-64EB-4D01-9A75-39BF4BB000E1}" dt="2024-09-30T19:21:46.929" v="512" actId="20577"/>
        <pc:sldMkLst>
          <pc:docMk/>
          <pc:sldMk cId="4110774175" sldId="268"/>
        </pc:sldMkLst>
        <pc:spChg chg="mod">
          <ac:chgData name="Mustafa Mert SAĞLAM" userId="8983db4285632682" providerId="LiveId" clId="{55F94F50-64EB-4D01-9A75-39BF4BB000E1}" dt="2024-09-30T19:21:46.929" v="512" actId="20577"/>
          <ac:spMkLst>
            <pc:docMk/>
            <pc:sldMk cId="4110774175" sldId="268"/>
            <ac:spMk id="2" creationId="{BF17E19F-A330-C53C-971A-3C319761C43A}"/>
          </ac:spMkLst>
        </pc:spChg>
      </pc:sldChg>
      <pc:sldChg chg="new del">
        <pc:chgData name="Mustafa Mert SAĞLAM" userId="8983db4285632682" providerId="LiveId" clId="{55F94F50-64EB-4D01-9A75-39BF4BB000E1}" dt="2024-09-30T19:14:17.734" v="383" actId="680"/>
        <pc:sldMkLst>
          <pc:docMk/>
          <pc:sldMk cId="401967050" sldId="269"/>
        </pc:sldMkLst>
      </pc:sldChg>
      <pc:sldChg chg="modSp add mod modNotesTx">
        <pc:chgData name="Mustafa Mert SAĞLAM" userId="8983db4285632682" providerId="LiveId" clId="{55F94F50-64EB-4D01-9A75-39BF4BB000E1}" dt="2024-09-30T19:29:03.622" v="549"/>
        <pc:sldMkLst>
          <pc:docMk/>
          <pc:sldMk cId="3369425463" sldId="269"/>
        </pc:sldMkLst>
        <pc:spChg chg="mod">
          <ac:chgData name="Mustafa Mert SAĞLAM" userId="8983db4285632682" providerId="LiveId" clId="{55F94F50-64EB-4D01-9A75-39BF4BB000E1}" dt="2024-09-30T19:28:37.845" v="546"/>
          <ac:spMkLst>
            <pc:docMk/>
            <pc:sldMk cId="3369425463" sldId="269"/>
            <ac:spMk id="2" creationId="{BF17E19F-A330-C53C-971A-3C319761C43A}"/>
          </ac:spMkLst>
        </pc:spChg>
      </pc:sldChg>
      <pc:sldChg chg="del">
        <pc:chgData name="Mustafa Mert SAĞLAM" userId="8983db4285632682" providerId="LiveId" clId="{55F94F50-64EB-4D01-9A75-39BF4BB000E1}" dt="2024-09-30T18:00:46.899" v="15" actId="47"/>
        <pc:sldMkLst>
          <pc:docMk/>
          <pc:sldMk cId="4001746902" sldId="269"/>
        </pc:sldMkLst>
      </pc:sldChg>
      <pc:sldChg chg="modSp add mod">
        <pc:chgData name="Mustafa Mert SAĞLAM" userId="8983db4285632682" providerId="LiveId" clId="{55F94F50-64EB-4D01-9A75-39BF4BB000E1}" dt="2024-09-30T19:55:32.554" v="659"/>
        <pc:sldMkLst>
          <pc:docMk/>
          <pc:sldMk cId="160484683" sldId="270"/>
        </pc:sldMkLst>
        <pc:spChg chg="mod">
          <ac:chgData name="Mustafa Mert SAĞLAM" userId="8983db4285632682" providerId="LiveId" clId="{55F94F50-64EB-4D01-9A75-39BF4BB000E1}" dt="2024-09-30T19:55:32.554" v="659"/>
          <ac:spMkLst>
            <pc:docMk/>
            <pc:sldMk cId="160484683" sldId="270"/>
            <ac:spMk id="2" creationId="{BF17E19F-A330-C53C-971A-3C319761C43A}"/>
          </ac:spMkLst>
        </pc:spChg>
        <pc:spChg chg="mod">
          <ac:chgData name="Mustafa Mert SAĞLAM" userId="8983db4285632682" providerId="LiveId" clId="{55F94F50-64EB-4D01-9A75-39BF4BB000E1}" dt="2024-09-30T19:54:09.482" v="653" actId="20577"/>
          <ac:spMkLst>
            <pc:docMk/>
            <pc:sldMk cId="160484683" sldId="270"/>
            <ac:spMk id="3" creationId="{A4ABE3F7-7B2A-B81C-D52F-D906E5935781}"/>
          </ac:spMkLst>
        </pc:spChg>
      </pc:sldChg>
      <pc:sldChg chg="del">
        <pc:chgData name="Mustafa Mert SAĞLAM" userId="8983db4285632682" providerId="LiveId" clId="{55F94F50-64EB-4D01-9A75-39BF4BB000E1}" dt="2024-09-30T18:00:46.932" v="16" actId="47"/>
        <pc:sldMkLst>
          <pc:docMk/>
          <pc:sldMk cId="1367800152" sldId="270"/>
        </pc:sldMkLst>
      </pc:sldChg>
      <pc:sldChg chg="del">
        <pc:chgData name="Mustafa Mert SAĞLAM" userId="8983db4285632682" providerId="LiveId" clId="{55F94F50-64EB-4D01-9A75-39BF4BB000E1}" dt="2024-09-30T18:00:46.968" v="17" actId="47"/>
        <pc:sldMkLst>
          <pc:docMk/>
          <pc:sldMk cId="715530860" sldId="271"/>
        </pc:sldMkLst>
      </pc:sldChg>
      <pc:sldChg chg="modSp new mod">
        <pc:chgData name="Mustafa Mert SAĞLAM" userId="8983db4285632682" providerId="LiveId" clId="{55F94F50-64EB-4D01-9A75-39BF4BB000E1}" dt="2024-09-30T19:56:30.774" v="672"/>
        <pc:sldMkLst>
          <pc:docMk/>
          <pc:sldMk cId="2460583459" sldId="271"/>
        </pc:sldMkLst>
        <pc:spChg chg="mod">
          <ac:chgData name="Mustafa Mert SAĞLAM" userId="8983db4285632682" providerId="LiveId" clId="{55F94F50-64EB-4D01-9A75-39BF4BB000E1}" dt="2024-09-30T19:56:30.774" v="672"/>
          <ac:spMkLst>
            <pc:docMk/>
            <pc:sldMk cId="2460583459" sldId="271"/>
            <ac:spMk id="2" creationId="{42D76AC2-803F-2BED-794B-A414D487CBE5}"/>
          </ac:spMkLst>
        </pc:spChg>
        <pc:spChg chg="mod">
          <ac:chgData name="Mustafa Mert SAĞLAM" userId="8983db4285632682" providerId="LiveId" clId="{55F94F50-64EB-4D01-9A75-39BF4BB000E1}" dt="2024-09-30T19:55:39.512" v="668" actId="20577"/>
          <ac:spMkLst>
            <pc:docMk/>
            <pc:sldMk cId="2460583459" sldId="271"/>
            <ac:spMk id="3" creationId="{5ED15CAF-4BC9-10E8-9FA1-7C4D80CBF33C}"/>
          </ac:spMkLst>
        </pc:spChg>
      </pc:sldChg>
      <pc:sldChg chg="modSp add mod">
        <pc:chgData name="Mustafa Mert SAĞLAM" userId="8983db4285632682" providerId="LiveId" clId="{55F94F50-64EB-4D01-9A75-39BF4BB000E1}" dt="2024-09-30T19:57:12.284" v="673"/>
        <pc:sldMkLst>
          <pc:docMk/>
          <pc:sldMk cId="1476141560" sldId="272"/>
        </pc:sldMkLst>
        <pc:spChg chg="mod">
          <ac:chgData name="Mustafa Mert SAĞLAM" userId="8983db4285632682" providerId="LiveId" clId="{55F94F50-64EB-4D01-9A75-39BF4BB000E1}" dt="2024-09-30T19:57:12.284" v="673"/>
          <ac:spMkLst>
            <pc:docMk/>
            <pc:sldMk cId="1476141560" sldId="272"/>
            <ac:spMk id="2" creationId="{42D76AC2-803F-2BED-794B-A414D487CBE5}"/>
          </ac:spMkLst>
        </pc:spChg>
      </pc:sldChg>
      <pc:sldChg chg="del">
        <pc:chgData name="Mustafa Mert SAĞLAM" userId="8983db4285632682" providerId="LiveId" clId="{55F94F50-64EB-4D01-9A75-39BF4BB000E1}" dt="2024-09-30T18:00:46.662" v="8" actId="47"/>
        <pc:sldMkLst>
          <pc:docMk/>
          <pc:sldMk cId="3662691164" sldId="272"/>
        </pc:sldMkLst>
      </pc:sldChg>
      <pc:sldChg chg="del">
        <pc:chgData name="Mustafa Mert SAĞLAM" userId="8983db4285632682" providerId="LiveId" clId="{55F94F50-64EB-4D01-9A75-39BF4BB000E1}" dt="2024-09-30T18:00:46.695" v="9" actId="47"/>
        <pc:sldMkLst>
          <pc:docMk/>
          <pc:sldMk cId="677535707" sldId="273"/>
        </pc:sldMkLst>
      </pc:sldChg>
      <pc:sldChg chg="modSp add mod">
        <pc:chgData name="Mustafa Mert SAĞLAM" userId="8983db4285632682" providerId="LiveId" clId="{55F94F50-64EB-4D01-9A75-39BF4BB000E1}" dt="2024-09-30T19:58:10.527" v="674"/>
        <pc:sldMkLst>
          <pc:docMk/>
          <pc:sldMk cId="3725333932" sldId="273"/>
        </pc:sldMkLst>
        <pc:spChg chg="mod">
          <ac:chgData name="Mustafa Mert SAĞLAM" userId="8983db4285632682" providerId="LiveId" clId="{55F94F50-64EB-4D01-9A75-39BF4BB000E1}" dt="2024-09-30T19:58:10.527" v="674"/>
          <ac:spMkLst>
            <pc:docMk/>
            <pc:sldMk cId="3725333932" sldId="273"/>
            <ac:spMk id="2" creationId="{42D76AC2-803F-2BED-794B-A414D487CBE5}"/>
          </ac:spMkLst>
        </pc:spChg>
      </pc:sldChg>
      <pc:sldChg chg="del">
        <pc:chgData name="Mustafa Mert SAĞLAM" userId="8983db4285632682" providerId="LiveId" clId="{55F94F50-64EB-4D01-9A75-39BF4BB000E1}" dt="2024-09-30T18:00:46.732" v="10" actId="47"/>
        <pc:sldMkLst>
          <pc:docMk/>
          <pc:sldMk cId="671018728" sldId="274"/>
        </pc:sldMkLst>
      </pc:sldChg>
      <pc:sldChg chg="modSp add mod">
        <pc:chgData name="Mustafa Mert SAĞLAM" userId="8983db4285632682" providerId="LiveId" clId="{55F94F50-64EB-4D01-9A75-39BF4BB000E1}" dt="2024-09-30T19:59:53.175" v="682"/>
        <pc:sldMkLst>
          <pc:docMk/>
          <pc:sldMk cId="3573344611" sldId="274"/>
        </pc:sldMkLst>
        <pc:spChg chg="mod">
          <ac:chgData name="Mustafa Mert SAĞLAM" userId="8983db4285632682" providerId="LiveId" clId="{55F94F50-64EB-4D01-9A75-39BF4BB000E1}" dt="2024-09-30T19:59:53.175" v="682"/>
          <ac:spMkLst>
            <pc:docMk/>
            <pc:sldMk cId="3573344611" sldId="274"/>
            <ac:spMk id="2" creationId="{42D76AC2-803F-2BED-794B-A414D487CBE5}"/>
          </ac:spMkLst>
        </pc:spChg>
      </pc:sldChg>
      <pc:sldChg chg="del">
        <pc:chgData name="Mustafa Mert SAĞLAM" userId="8983db4285632682" providerId="LiveId" clId="{55F94F50-64EB-4D01-9A75-39BF4BB000E1}" dt="2024-09-30T18:00:46.605" v="6" actId="47"/>
        <pc:sldMkLst>
          <pc:docMk/>
          <pc:sldMk cId="455937743" sldId="275"/>
        </pc:sldMkLst>
      </pc:sldChg>
      <pc:sldChg chg="modSp new mod">
        <pc:chgData name="Mustafa Mert SAĞLAM" userId="8983db4285632682" providerId="LiveId" clId="{55F94F50-64EB-4D01-9A75-39BF4BB000E1}" dt="2024-09-30T20:02:25.475" v="692"/>
        <pc:sldMkLst>
          <pc:docMk/>
          <pc:sldMk cId="4284015532" sldId="275"/>
        </pc:sldMkLst>
        <pc:spChg chg="mod">
          <ac:chgData name="Mustafa Mert SAĞLAM" userId="8983db4285632682" providerId="LiveId" clId="{55F94F50-64EB-4D01-9A75-39BF4BB000E1}" dt="2024-09-30T20:02:25.475" v="692"/>
          <ac:spMkLst>
            <pc:docMk/>
            <pc:sldMk cId="4284015532" sldId="275"/>
            <ac:spMk id="2" creationId="{63D709CA-EDE7-EDC7-591C-A7EC030B68EB}"/>
          </ac:spMkLst>
        </pc:spChg>
      </pc:sldChg>
      <pc:sldChg chg="modSp new mod">
        <pc:chgData name="Mustafa Mert SAĞLAM" userId="8983db4285632682" providerId="LiveId" clId="{55F94F50-64EB-4D01-9A75-39BF4BB000E1}" dt="2024-09-30T20:05:58.225" v="748" actId="14100"/>
        <pc:sldMkLst>
          <pc:docMk/>
          <pc:sldMk cId="4236918406" sldId="276"/>
        </pc:sldMkLst>
        <pc:spChg chg="mod">
          <ac:chgData name="Mustafa Mert SAĞLAM" userId="8983db4285632682" providerId="LiveId" clId="{55F94F50-64EB-4D01-9A75-39BF4BB000E1}" dt="2024-09-30T20:05:58.225" v="748" actId="14100"/>
          <ac:spMkLst>
            <pc:docMk/>
            <pc:sldMk cId="4236918406" sldId="276"/>
            <ac:spMk id="2" creationId="{1C107A7C-E636-4DAB-A4C4-468F258C6BF5}"/>
          </ac:spMkLst>
        </pc:spChg>
        <pc:spChg chg="mod">
          <ac:chgData name="Mustafa Mert SAĞLAM" userId="8983db4285632682" providerId="LiveId" clId="{55F94F50-64EB-4D01-9A75-39BF4BB000E1}" dt="2024-09-30T20:03:03.161" v="725" actId="20577"/>
          <ac:spMkLst>
            <pc:docMk/>
            <pc:sldMk cId="4236918406" sldId="276"/>
            <ac:spMk id="3" creationId="{CA30DA35-13C2-0968-77F4-EA27B85BC15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5FF40-1192-4BD1-9E24-D7BCBD16B219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FF25B-A551-4F4A-8F2F-0895144BD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112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B17042-9F5C-2848-8048-CFE5CF682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5F27170-45D1-1651-E912-EA98430C8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E88D176-ECE9-A3F7-B67B-6F966D98E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108C-6369-4FF2-977E-FCF63198CB02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82162C6-76C6-FEDF-D84E-AC56309D3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7D406D2-ABC2-5E8C-F20B-717E976D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17D1-CDC7-4F4B-812D-2248CEDD01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571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B921C9-CB9A-3E48-58A6-A5814FDEA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BF561AA-0515-4F86-12E8-92B4E54D4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673F58A-4EAC-B0FF-7530-D71B35203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108C-6369-4FF2-977E-FCF63198CB02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CDB9E6B-CF11-EA41-1D8B-D71449189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5CA7279-4465-84BD-2986-DB30F4E5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17D1-CDC7-4F4B-812D-2248CEDD01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016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4625218-E046-3B97-F7AB-D5DB2B219A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EC96EC9-E896-3EA4-D392-112AD3C8C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B7DA857-7EBA-F8C4-7B45-E552D6F8E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108C-6369-4FF2-977E-FCF63198CB02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E383C8A-8B7C-FA3D-DBE3-3748388AB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8D6E963-52E3-B97D-66A4-89CE46579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17D1-CDC7-4F4B-812D-2248CEDD01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557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3B2CF0-8EEA-7F96-F17E-07F87194F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5879"/>
            <a:ext cx="10515600" cy="514782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5555B8-81BF-6938-0372-A0D96128B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108C-6369-4FF2-977E-FCF63198CB02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3E69ABE-F213-8B13-1715-821E90AA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17D1-CDC7-4F4B-812D-2248CEDD01BB}" type="slidenum">
              <a:rPr lang="tr-TR" smtClean="0"/>
              <a:t>‹#›</a:t>
            </a:fld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DFC9F5F8-469A-4085-7768-E28DA0B31CAF}"/>
              </a:ext>
            </a:extLst>
          </p:cNvPr>
          <p:cNvSpPr/>
          <p:nvPr userDrawn="1"/>
        </p:nvSpPr>
        <p:spPr>
          <a:xfrm>
            <a:off x="230909" y="214889"/>
            <a:ext cx="11730182" cy="4661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FD507AD-250E-35DB-B6EA-7334F8DE5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6327"/>
            <a:ext cx="10515600" cy="367001"/>
          </a:xfr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tr-TR" dirty="0"/>
              <a:t>Asıl Başlık Stilini Düzenlemek İçin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342060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54E69D-5533-9449-5A8D-3A6C597A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614B38F-AE39-DEB6-7830-A8A262BF1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785E71-5194-9409-0294-2FA86364E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108C-6369-4FF2-977E-FCF63198CB02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A644542-7E64-14F6-2474-1F4A9F6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0FDE427-8E35-23C6-B86F-45E9A3ADB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17D1-CDC7-4F4B-812D-2248CEDD01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48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4905DA-1E0A-E8E5-98FB-F0AAF5CF2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365DDCE-BC6B-DAF2-C383-8EBAD2A33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59433AA-24A5-DCD1-5F87-DDE56C728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9F9A78D-B7E3-5E73-9F89-97F8B3094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108C-6369-4FF2-977E-FCF63198CB02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CD69B23-310A-2421-8E6F-A8AA3C67E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B84DED6-130A-A7A7-A99D-5218D6482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17D1-CDC7-4F4B-812D-2248CEDD01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772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01DBDB-F450-38E4-1F92-88C4BDFC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4AD518B-E604-26B1-8B49-CE1563E05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9EEC784-09B4-4F20-26C2-0BACCE597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A9EFC03-FBDE-C706-5C88-CCD37522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DC5D1D9-E5BC-AD71-5454-AA9B7EEA8F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70876CB-1852-A34A-1BAF-C987BFBE7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108C-6369-4FF2-977E-FCF63198CB02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62F6803-444D-B4D2-59AE-DE0CBE27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185E27E-BB8A-E6EB-C4B5-F92AD375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17D1-CDC7-4F4B-812D-2248CEDD01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923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89EE07-2CDF-8289-132D-FE8397E54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6ED5C2B-47FB-8152-7AF0-46C8787AC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108C-6369-4FF2-977E-FCF63198CB02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ECF3868-3F85-3095-C600-18E9DBA7C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19E1A53-CF18-CE01-4DC3-69D3609BB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17D1-CDC7-4F4B-812D-2248CEDD01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089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5AE7167-AFAA-D5FE-2861-9C45CCF33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108C-6369-4FF2-977E-FCF63198CB02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1BE784A-9650-F3C7-3502-BB1C8516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E60824F-3FEA-8A68-F636-B4A47DDF3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17D1-CDC7-4F4B-812D-2248CEDD01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8799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8508F2-6BB2-A1F4-3D3A-5BD862176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7DA1E60-73E2-A29F-7A77-ECAB56E22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4A5B041-119F-CA1C-4E65-F45F757B9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31724A3-8269-5248-C20C-198D4EEF4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108C-6369-4FF2-977E-FCF63198CB02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988C127-18DE-984C-6007-E7F056712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74D540D-1AAE-ED21-0A9E-1A2B3E2F3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17D1-CDC7-4F4B-812D-2248CEDD01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240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DDC1AA-F8B3-63B3-7236-D51BB9A59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3D030A1-B70F-28BB-A878-B5C5D0C514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1CA284C-58D0-1F9E-0B27-16C9AFF0D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F050D8E-4550-875A-EE3B-21BE002F9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108C-6369-4FF2-977E-FCF63198CB02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0C1F948-F8D1-CB9E-2A8C-50E21757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D9E6818-87B3-6FF8-1A34-A30CA85A3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17D1-CDC7-4F4B-812D-2248CEDD01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700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77E48BB-B16F-5248-7807-C4D4ECEA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1BD0550-1730-F5AA-CF33-E2105B482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0E681E3-238F-79C3-D03A-EA2C85324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2108C-6369-4FF2-977E-FCF63198CB02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47CA57F-FD41-3E77-6EFB-A82D68C4F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1FF3538-9820-AE63-F31D-78326794E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F17D1-CDC7-4F4B-812D-2248CEDD01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38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55A60840-91C5-BB9F-D421-0D7C442B2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21382"/>
            <a:ext cx="9144000" cy="436418"/>
          </a:xfrm>
        </p:spPr>
        <p:txBody>
          <a:bodyPr/>
          <a:lstStyle/>
          <a:p>
            <a:pPr algn="r"/>
            <a:r>
              <a:rPr lang="tr-TR" dirty="0"/>
              <a:t>14.10.2025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7BB5B44-2094-018F-01BC-EE473781B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65" y="665019"/>
            <a:ext cx="11084069" cy="3486593"/>
          </a:xfrm>
          <a:prstGeom prst="rect">
            <a:avLst/>
          </a:prstGeom>
        </p:spPr>
      </p:pic>
      <p:sp>
        <p:nvSpPr>
          <p:cNvPr id="2" name="Alt Başlık 2">
            <a:extLst>
              <a:ext uri="{FF2B5EF4-FFF2-40B4-BE49-F238E27FC236}">
                <a16:creationId xmlns:a16="http://schemas.microsoft.com/office/drawing/2014/main" id="{9DD25BA6-33C2-856B-3A9F-0F955A3A6190}"/>
              </a:ext>
            </a:extLst>
          </p:cNvPr>
          <p:cNvSpPr txBox="1">
            <a:spLocks/>
          </p:cNvSpPr>
          <p:nvPr/>
        </p:nvSpPr>
        <p:spPr>
          <a:xfrm>
            <a:off x="1523999" y="5257800"/>
            <a:ext cx="9144000" cy="43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r-TR" dirty="0"/>
              <a:t>Mustafa Mert SAĞLAM</a:t>
            </a:r>
          </a:p>
        </p:txBody>
      </p:sp>
    </p:spTree>
    <p:extLst>
      <p:ext uri="{BB962C8B-B14F-4D97-AF65-F5344CB8AC3E}">
        <p14:creationId xmlns:p14="http://schemas.microsoft.com/office/powerpoint/2010/main" val="1503853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0FC60528-52B1-01D1-6EE2-CF5F7E77C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5879"/>
            <a:ext cx="11049000" cy="5147829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İstatistiksel Analiz</a:t>
            </a:r>
          </a:p>
          <a:p>
            <a:pPr marL="0" indent="0">
              <a:buNone/>
            </a:pPr>
            <a:endParaRPr lang="tr-TR" b="1" dirty="0"/>
          </a:p>
          <a:p>
            <a:r>
              <a:rPr lang="tr-TR" b="1" dirty="0"/>
              <a:t>Veri Analizi</a:t>
            </a:r>
          </a:p>
          <a:p>
            <a:pPr lvl="1"/>
            <a:r>
              <a:rPr lang="tr-TR" dirty="0"/>
              <a:t>Analiz aracı: </a:t>
            </a:r>
            <a:r>
              <a:rPr lang="tr-TR" b="1" dirty="0" err="1"/>
              <a:t>RStudio</a:t>
            </a:r>
            <a:r>
              <a:rPr lang="tr-TR" b="1" dirty="0"/>
              <a:t> – </a:t>
            </a:r>
            <a:r>
              <a:rPr lang="tr-TR" b="1" dirty="0" err="1"/>
              <a:t>Netmeta</a:t>
            </a:r>
            <a:r>
              <a:rPr lang="tr-TR" b="1" dirty="0"/>
              <a:t> paketi ; </a:t>
            </a:r>
            <a:r>
              <a:rPr lang="tr-TR" dirty="0"/>
              <a:t>Yaklaşım: </a:t>
            </a:r>
            <a:r>
              <a:rPr lang="tr-TR" b="1" dirty="0" err="1"/>
              <a:t>Frekansçı</a:t>
            </a:r>
            <a:r>
              <a:rPr lang="tr-TR" b="1" dirty="0"/>
              <a:t> (</a:t>
            </a:r>
            <a:r>
              <a:rPr lang="tr-TR" b="1" dirty="0" err="1"/>
              <a:t>frequentist</a:t>
            </a:r>
            <a:r>
              <a:rPr lang="tr-TR" b="1" dirty="0"/>
              <a:t>)</a:t>
            </a:r>
            <a:r>
              <a:rPr lang="tr-TR" dirty="0"/>
              <a:t> yöntem</a:t>
            </a:r>
          </a:p>
          <a:p>
            <a:r>
              <a:rPr lang="tr-TR" b="1" dirty="0"/>
              <a:t>Diyetlerin Sıralanması</a:t>
            </a:r>
          </a:p>
          <a:p>
            <a:pPr lvl="1"/>
            <a:r>
              <a:rPr lang="tr-TR" b="1" dirty="0"/>
              <a:t>SUCRA yöntemi</a:t>
            </a:r>
            <a:r>
              <a:rPr lang="tr-TR" dirty="0"/>
              <a:t> (kümülatif sıralama eğrisi altındaki alan) kullanıldı.</a:t>
            </a:r>
          </a:p>
          <a:p>
            <a:pPr lvl="1"/>
            <a:r>
              <a:rPr lang="tr-TR" dirty="0"/>
              <a:t>Sonuçlar </a:t>
            </a:r>
            <a:r>
              <a:rPr lang="tr-TR" b="1" dirty="0"/>
              <a:t>0–1 arası P puanlarıyla</a:t>
            </a:r>
            <a:r>
              <a:rPr lang="tr-TR" dirty="0"/>
              <a:t> raporlandı. </a:t>
            </a:r>
            <a:r>
              <a:rPr lang="tr-TR" b="1" dirty="0"/>
              <a:t>Yüksek P puanı = daha iyi etkinlik/güvenlik</a:t>
            </a:r>
            <a:endParaRPr lang="tr-TR" dirty="0"/>
          </a:p>
          <a:p>
            <a:r>
              <a:rPr lang="tr-TR" b="1" dirty="0"/>
              <a:t>Heterojenlik (Çalışmalar Arası Farklılık)</a:t>
            </a:r>
          </a:p>
          <a:p>
            <a:pPr lvl="1"/>
            <a:r>
              <a:rPr lang="tr-TR" b="1" dirty="0"/>
              <a:t>I², Q testi ve tau²</a:t>
            </a:r>
            <a:r>
              <a:rPr lang="tr-TR" dirty="0"/>
              <a:t> ile değerlendirildi.</a:t>
            </a:r>
          </a:p>
          <a:p>
            <a:r>
              <a:rPr lang="tr-TR" b="1" dirty="0"/>
              <a:t>Kanıt Güvenilirliği</a:t>
            </a:r>
          </a:p>
          <a:p>
            <a:pPr lvl="1"/>
            <a:r>
              <a:rPr lang="tr-TR" b="1" dirty="0" err="1"/>
              <a:t>CINeMA</a:t>
            </a:r>
            <a:r>
              <a:rPr lang="tr-TR" dirty="0"/>
              <a:t> sistemi ve </a:t>
            </a:r>
            <a:r>
              <a:rPr lang="tr-TR" b="1" dirty="0"/>
              <a:t>GRADE kriterleri</a:t>
            </a:r>
            <a:r>
              <a:rPr lang="tr-TR" dirty="0"/>
              <a:t> kullanıldı.</a:t>
            </a: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E0842E4A-3345-2664-4CAF-0019591B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METOD</a:t>
            </a:r>
          </a:p>
        </p:txBody>
      </p:sp>
    </p:spTree>
    <p:extLst>
      <p:ext uri="{BB962C8B-B14F-4D97-AF65-F5344CB8AC3E}">
        <p14:creationId xmlns:p14="http://schemas.microsoft.com/office/powerpoint/2010/main" val="2642858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44AD6CA3-06EC-94BD-B7A8-67397FFFF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BULGULAR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0E67103-649A-36A2-604D-05C7843B6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61" y="762795"/>
            <a:ext cx="5771376" cy="6095205"/>
          </a:xfrm>
          <a:prstGeom prst="rect">
            <a:avLst/>
          </a:prstGeom>
        </p:spPr>
      </p:pic>
      <p:sp>
        <p:nvSpPr>
          <p:cNvPr id="6" name="İçerik Yer Tutucusu 1">
            <a:extLst>
              <a:ext uri="{FF2B5EF4-FFF2-40B4-BE49-F238E27FC236}">
                <a16:creationId xmlns:a16="http://schemas.microsoft.com/office/drawing/2014/main" id="{BE457182-38B8-6ECA-5D4B-20942B4C3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762795"/>
            <a:ext cx="5656118" cy="609520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1800" b="1" dirty="0"/>
              <a:t>Çalışma Seçimi</a:t>
            </a:r>
          </a:p>
          <a:p>
            <a:r>
              <a:rPr lang="tr-TR" sz="1800" dirty="0"/>
              <a:t>Başlangıçta </a:t>
            </a:r>
            <a:r>
              <a:rPr lang="tr-TR" sz="1800" b="1" dirty="0"/>
              <a:t>2158 çalışma</a:t>
            </a:r>
            <a:r>
              <a:rPr lang="tr-TR" sz="1800" dirty="0"/>
              <a:t> incelendi.</a:t>
            </a:r>
          </a:p>
          <a:p>
            <a:pPr lvl="1"/>
            <a:r>
              <a:rPr lang="tr-TR" sz="1800" b="1" dirty="0"/>
              <a:t>2105</a:t>
            </a:r>
            <a:r>
              <a:rPr lang="tr-TR" sz="1800" dirty="0"/>
              <a:t>’i konuyla ilgisiz, </a:t>
            </a:r>
          </a:p>
          <a:p>
            <a:pPr lvl="1"/>
            <a:r>
              <a:rPr lang="tr-TR" sz="1800" b="1" dirty="0"/>
              <a:t>41</a:t>
            </a:r>
            <a:r>
              <a:rPr lang="tr-TR" sz="1800" dirty="0"/>
              <a:t>’i ise kriterlere uymadığı için elendi.</a:t>
            </a:r>
          </a:p>
          <a:p>
            <a:r>
              <a:rPr lang="tr-TR" sz="1800" dirty="0"/>
              <a:t>Nihai analizde:</a:t>
            </a:r>
            <a:br>
              <a:rPr lang="tr-TR" sz="1800" dirty="0"/>
            </a:br>
            <a:r>
              <a:rPr lang="tr-TR" sz="1800" dirty="0"/>
              <a:t>→ </a:t>
            </a:r>
            <a:r>
              <a:rPr lang="tr-TR" sz="1800" b="1" dirty="0"/>
              <a:t>12 RCT</a:t>
            </a:r>
            <a:r>
              <a:rPr lang="tr-TR" sz="1800" dirty="0"/>
              <a:t> (11 açık etiketli, 1 tek kör) yer aldı.</a:t>
            </a:r>
          </a:p>
          <a:p>
            <a:endParaRPr lang="tr-TR" sz="1800" dirty="0"/>
          </a:p>
          <a:p>
            <a:pPr marL="0" indent="0">
              <a:buNone/>
            </a:pPr>
            <a:r>
              <a:rPr lang="tr-TR" sz="1800" b="1" dirty="0"/>
              <a:t>Çalışmaların Dağılımı</a:t>
            </a:r>
          </a:p>
          <a:p>
            <a:r>
              <a:rPr lang="tr-TR" sz="1800" dirty="0"/>
              <a:t>Ülkeler: </a:t>
            </a:r>
            <a:r>
              <a:rPr lang="tr-TR" sz="1800" b="1" dirty="0"/>
              <a:t>Hindistan, İran, Kore, Hollanda, Birleşik Krallık</a:t>
            </a:r>
            <a:endParaRPr lang="tr-TR" sz="1800" dirty="0"/>
          </a:p>
          <a:p>
            <a:r>
              <a:rPr lang="tr-TR" sz="1800" dirty="0"/>
              <a:t>Yıllar: </a:t>
            </a:r>
            <a:r>
              <a:rPr lang="tr-TR" sz="1800" b="1" dirty="0"/>
              <a:t>2008–2021</a:t>
            </a:r>
            <a:endParaRPr lang="tr-TR" sz="1800" dirty="0"/>
          </a:p>
          <a:p>
            <a:r>
              <a:rPr lang="tr-TR" sz="1800" dirty="0"/>
              <a:t>Merkez sayısı:</a:t>
            </a:r>
          </a:p>
          <a:p>
            <a:pPr lvl="1"/>
            <a:r>
              <a:rPr lang="tr-TR" sz="1800" b="1" dirty="0"/>
              <a:t>10 tek merkezli</a:t>
            </a:r>
            <a:r>
              <a:rPr lang="tr-TR" sz="1800" dirty="0"/>
              <a:t>,</a:t>
            </a:r>
          </a:p>
          <a:p>
            <a:pPr lvl="1"/>
            <a:r>
              <a:rPr lang="tr-TR" sz="1800" b="1" dirty="0"/>
              <a:t>2 çok merkezli</a:t>
            </a:r>
            <a:r>
              <a:rPr lang="tr-TR" sz="1800" dirty="0"/>
              <a:t> çalışma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125432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2810937D-FA70-0B37-EFF8-6C44113F6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BULGULAR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483C0A6-D644-3741-BAA3-5DB0F80B7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67" y="855475"/>
            <a:ext cx="11827265" cy="99068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CD95B3D-4C9F-0780-1141-495B84E80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67" y="1846864"/>
            <a:ext cx="11865368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20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E5D89D4E-62F0-FCBB-08BB-F8CCBF8D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BULGULAR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FA470EF-E15D-ADD6-B62B-067E4EB11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67" y="855475"/>
            <a:ext cx="11827264" cy="99068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823F0DF-0C76-BCF4-1536-45EE09CBDA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83"/>
          <a:stretch>
            <a:fillRect/>
          </a:stretch>
        </p:blipFill>
        <p:spPr>
          <a:xfrm>
            <a:off x="182367" y="1846161"/>
            <a:ext cx="11827264" cy="218713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D0B7467C-013C-2FA2-B6E4-B8CBFABD7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66" y="4033291"/>
            <a:ext cx="11827265" cy="13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61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38F7C90A-5A2D-19DC-926C-BCA97DC5B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BULGULAR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16D188C-AB61-B7DC-1DAD-7A2873CD4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68457"/>
            <a:ext cx="10515600" cy="560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50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52477B9D-ED31-1FFE-2D6A-6B996FF22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5879"/>
            <a:ext cx="4928937" cy="245312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tr-TR" b="1" dirty="0"/>
              <a:t>Katılımcı Profili</a:t>
            </a:r>
          </a:p>
          <a:p>
            <a:r>
              <a:rPr lang="tr-TR" b="1" dirty="0"/>
              <a:t>Toplam:</a:t>
            </a:r>
            <a:r>
              <a:rPr lang="tr-TR" dirty="0"/>
              <a:t> 907 çocuk</a:t>
            </a:r>
          </a:p>
          <a:p>
            <a:pPr lvl="1"/>
            <a:r>
              <a:rPr lang="tr-TR" b="1" dirty="0"/>
              <a:t>Diyet grupları:</a:t>
            </a:r>
            <a:r>
              <a:rPr lang="tr-TR" dirty="0"/>
              <a:t> 664</a:t>
            </a:r>
          </a:p>
          <a:p>
            <a:pPr lvl="1"/>
            <a:r>
              <a:rPr lang="tr-TR" b="1" dirty="0"/>
              <a:t>Standart tedavi:</a:t>
            </a:r>
            <a:r>
              <a:rPr lang="tr-TR" dirty="0"/>
              <a:t> 243</a:t>
            </a:r>
          </a:p>
          <a:p>
            <a:r>
              <a:rPr lang="tr-TR" b="1" dirty="0"/>
              <a:t>Yaş ortalaması:</a:t>
            </a:r>
            <a:r>
              <a:rPr lang="tr-TR" dirty="0"/>
              <a:t> 4,6 yıl</a:t>
            </a:r>
          </a:p>
          <a:p>
            <a:r>
              <a:rPr lang="tr-TR" b="1" dirty="0"/>
              <a:t>Erkek oranı:</a:t>
            </a:r>
            <a:r>
              <a:rPr lang="tr-TR" dirty="0"/>
              <a:t> %67</a:t>
            </a: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5402EA5D-62F3-D9C1-9DB7-A354280C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BULGULAR</a:t>
            </a:r>
          </a:p>
        </p:txBody>
      </p:sp>
      <p:sp>
        <p:nvSpPr>
          <p:cNvPr id="4" name="İçerik Yer Tutucusu 1">
            <a:extLst>
              <a:ext uri="{FF2B5EF4-FFF2-40B4-BE49-F238E27FC236}">
                <a16:creationId xmlns:a16="http://schemas.microsoft.com/office/drawing/2014/main" id="{120F642B-0687-2DBF-81F6-91BF6AEE632E}"/>
              </a:ext>
            </a:extLst>
          </p:cNvPr>
          <p:cNvSpPr txBox="1">
            <a:spLocks/>
          </p:cNvSpPr>
          <p:nvPr/>
        </p:nvSpPr>
        <p:spPr>
          <a:xfrm>
            <a:off x="6321865" y="975879"/>
            <a:ext cx="4928937" cy="24531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/>
              <a:t>Hastalık Özellikleri</a:t>
            </a:r>
          </a:p>
          <a:p>
            <a:r>
              <a:rPr lang="tr-TR" dirty="0"/>
              <a:t>Tüm hastalar </a:t>
            </a:r>
            <a:r>
              <a:rPr lang="tr-TR" b="1" dirty="0"/>
              <a:t>ILA</a:t>
            </a:r>
            <a:r>
              <a:rPr lang="el-GR" b="1" dirty="0"/>
              <a:t>Ε’</a:t>
            </a:r>
            <a:r>
              <a:rPr lang="tr-TR" b="1" dirty="0" err="1"/>
              <a:t>nin</a:t>
            </a:r>
            <a:r>
              <a:rPr lang="tr-TR" b="1" dirty="0"/>
              <a:t> DRE tanımına</a:t>
            </a:r>
            <a:r>
              <a:rPr lang="tr-TR" dirty="0"/>
              <a:t> uygundu</a:t>
            </a:r>
            <a:br>
              <a:rPr lang="tr-TR" dirty="0"/>
            </a:br>
            <a:r>
              <a:rPr lang="tr-TR" dirty="0"/>
              <a:t>→ En az </a:t>
            </a:r>
            <a:r>
              <a:rPr lang="tr-TR" b="1" dirty="0"/>
              <a:t>2 antiepileptik ilaç başarısızlığı</a:t>
            </a:r>
            <a:endParaRPr lang="tr-TR" dirty="0"/>
          </a:p>
          <a:p>
            <a:r>
              <a:rPr lang="tr-TR" b="1" dirty="0"/>
              <a:t>Nöbet başlangıç yaşı:</a:t>
            </a:r>
            <a:r>
              <a:rPr lang="tr-TR" dirty="0"/>
              <a:t> 1,4 yıl</a:t>
            </a:r>
          </a:p>
          <a:p>
            <a:r>
              <a:rPr lang="tr-TR" b="1" dirty="0"/>
              <a:t>Ortalama nöbet sayısı:</a:t>
            </a:r>
            <a:r>
              <a:rPr lang="tr-TR" dirty="0"/>
              <a:t> 27/gün</a:t>
            </a:r>
          </a:p>
          <a:p>
            <a:endParaRPr lang="tr-TR" dirty="0"/>
          </a:p>
        </p:txBody>
      </p:sp>
      <p:sp>
        <p:nvSpPr>
          <p:cNvPr id="5" name="İçerik Yer Tutucusu 1">
            <a:extLst>
              <a:ext uri="{FF2B5EF4-FFF2-40B4-BE49-F238E27FC236}">
                <a16:creationId xmlns:a16="http://schemas.microsoft.com/office/drawing/2014/main" id="{E314C931-A204-8118-3E90-E2222C3FC82F}"/>
              </a:ext>
            </a:extLst>
          </p:cNvPr>
          <p:cNvSpPr txBox="1">
            <a:spLocks/>
          </p:cNvSpPr>
          <p:nvPr/>
        </p:nvSpPr>
        <p:spPr>
          <a:xfrm>
            <a:off x="838199" y="4106779"/>
            <a:ext cx="4928937" cy="18576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/>
              <a:t>Sonuç Değerlendirme Süreleri</a:t>
            </a:r>
          </a:p>
          <a:p>
            <a:r>
              <a:rPr lang="tr-TR" b="1" dirty="0"/>
              <a:t>3 ay:</a:t>
            </a:r>
            <a:r>
              <a:rPr lang="tr-TR" dirty="0"/>
              <a:t> 9 çalışma</a:t>
            </a:r>
          </a:p>
          <a:p>
            <a:r>
              <a:rPr lang="tr-TR" b="1" dirty="0"/>
              <a:t>4–6 ay:</a:t>
            </a:r>
            <a:r>
              <a:rPr lang="tr-TR" dirty="0"/>
              <a:t> 5 çalışma</a:t>
            </a:r>
          </a:p>
          <a:p>
            <a:r>
              <a:rPr lang="tr-TR" b="1" dirty="0"/>
              <a:t>12 ay:</a:t>
            </a:r>
            <a:r>
              <a:rPr lang="tr-TR" dirty="0"/>
              <a:t> 1 çalışma*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234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B7C7F126-27AC-9405-6D63-0B3D0649F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BULGULAR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78F58AE-F048-F098-E15C-F8085B58A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56115"/>
            <a:ext cx="10425545" cy="474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05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497CE81F-9ADA-1AB8-6BF5-8BB5DC80D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BULGULAR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7F31637-5278-70A9-4443-51E0189C7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50" y="778371"/>
            <a:ext cx="4892464" cy="5883150"/>
          </a:xfrm>
          <a:prstGeom prst="rect">
            <a:avLst/>
          </a:prstGeom>
        </p:spPr>
      </p:pic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07044D60-84CF-D852-5297-CA22E935C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7032" y="778371"/>
            <a:ext cx="6223418" cy="5793302"/>
          </a:xfrm>
        </p:spPr>
        <p:txBody>
          <a:bodyPr anchor="ctr"/>
          <a:lstStyle/>
          <a:p>
            <a:pPr marL="0" indent="0">
              <a:buNone/>
            </a:pPr>
            <a:r>
              <a:rPr lang="tr-TR" b="1" dirty="0"/>
              <a:t>%50 ve Üzeri Nöbet Azalması (Kısa Dönem)</a:t>
            </a:r>
          </a:p>
          <a:p>
            <a:r>
              <a:rPr lang="tr-TR" dirty="0"/>
              <a:t>Tüm diyetler standart tedaviden daha etkili.</a:t>
            </a:r>
          </a:p>
          <a:p>
            <a:r>
              <a:rPr lang="tr-TR" dirty="0"/>
              <a:t>Diyetler arasında (LGIT, MAD, KD) anlamlı fark yok.</a:t>
            </a:r>
          </a:p>
          <a:p>
            <a:r>
              <a:rPr lang="tr-TR" dirty="0"/>
              <a:t>Heterojenlik (I²): %29.6 → orta düzey.</a:t>
            </a:r>
          </a:p>
        </p:txBody>
      </p:sp>
    </p:spTree>
    <p:extLst>
      <p:ext uri="{BB962C8B-B14F-4D97-AF65-F5344CB8AC3E}">
        <p14:creationId xmlns:p14="http://schemas.microsoft.com/office/powerpoint/2010/main" val="2306301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A58F7-D439-988B-AEDA-0317CFD8B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8AE125A6-69DB-1930-8C92-741A0F7C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BULGULAR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1263CA1-244D-16D9-9F6D-3B81E658B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50" y="778371"/>
            <a:ext cx="4892464" cy="5883150"/>
          </a:xfrm>
          <a:prstGeom prst="rect">
            <a:avLst/>
          </a:prstGeom>
        </p:spPr>
      </p:pic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CEC3F353-1FA3-1D3C-CEA0-096D0CBE4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7032" y="778371"/>
            <a:ext cx="6223418" cy="5793302"/>
          </a:xfrm>
        </p:spPr>
        <p:txBody>
          <a:bodyPr anchor="ctr"/>
          <a:lstStyle/>
          <a:p>
            <a:pPr marL="0" indent="0">
              <a:buNone/>
            </a:pPr>
            <a:r>
              <a:rPr lang="tr-TR" b="1" dirty="0"/>
              <a:t>%90 ve Üzeri Nöbet Azalması (Kısa Dönem)</a:t>
            </a:r>
          </a:p>
          <a:p>
            <a:r>
              <a:rPr lang="tr-TR" b="1" dirty="0"/>
              <a:t>KD:</a:t>
            </a:r>
            <a:r>
              <a:rPr lang="tr-TR" dirty="0"/>
              <a:t> OR = 6.5 → </a:t>
            </a:r>
            <a:r>
              <a:rPr lang="tr-TR" b="1" dirty="0"/>
              <a:t>%16.5 azalma</a:t>
            </a:r>
            <a:r>
              <a:rPr lang="tr-TR" dirty="0"/>
              <a:t>, </a:t>
            </a:r>
            <a:r>
              <a:rPr lang="tr-TR" b="1" dirty="0"/>
              <a:t>NNT = 6</a:t>
            </a:r>
            <a:endParaRPr lang="tr-TR" dirty="0"/>
          </a:p>
          <a:p>
            <a:r>
              <a:rPr lang="tr-TR" b="1" dirty="0"/>
              <a:t>MAD:</a:t>
            </a:r>
            <a:r>
              <a:rPr lang="tr-TR" dirty="0"/>
              <a:t> OR = 5.1 → </a:t>
            </a:r>
            <a:r>
              <a:rPr lang="tr-TR" b="1" dirty="0"/>
              <a:t>%24.4 azalma</a:t>
            </a:r>
            <a:r>
              <a:rPr lang="tr-TR" dirty="0"/>
              <a:t>, </a:t>
            </a:r>
            <a:r>
              <a:rPr lang="tr-TR" b="1" dirty="0"/>
              <a:t>NNT = 4</a:t>
            </a:r>
            <a:endParaRPr lang="tr-TR" dirty="0"/>
          </a:p>
          <a:p>
            <a:r>
              <a:rPr lang="tr-TR" b="1" dirty="0"/>
              <a:t>LGIT:</a:t>
            </a:r>
            <a:r>
              <a:rPr lang="tr-TR" dirty="0"/>
              <a:t> OR = 1.8 → </a:t>
            </a:r>
            <a:r>
              <a:rPr lang="tr-TR" b="1" dirty="0"/>
              <a:t>%9.4 azalma</a:t>
            </a:r>
            <a:r>
              <a:rPr lang="tr-TR" dirty="0"/>
              <a:t>, </a:t>
            </a:r>
            <a:r>
              <a:rPr lang="tr-TR" b="1" dirty="0"/>
              <a:t>NNT = 11</a:t>
            </a:r>
            <a:endParaRPr lang="tr-TR" dirty="0"/>
          </a:p>
          <a:p>
            <a:r>
              <a:rPr lang="tr-TR" b="1" dirty="0"/>
              <a:t>KD ve MAD</a:t>
            </a:r>
            <a:r>
              <a:rPr lang="tr-TR" dirty="0"/>
              <a:t>, standart tedaviden anlamlı şekilde daha etkili.</a:t>
            </a:r>
          </a:p>
          <a:p>
            <a:r>
              <a:rPr lang="tr-TR" b="1" dirty="0"/>
              <a:t>Diyetler arası fark yok.</a:t>
            </a:r>
            <a:endParaRPr lang="tr-TR" dirty="0"/>
          </a:p>
          <a:p>
            <a:r>
              <a:rPr lang="tr-TR" b="1" dirty="0"/>
              <a:t>Heterojenlik (I²) = 0%</a:t>
            </a:r>
            <a:r>
              <a:rPr lang="tr-TR" dirty="0"/>
              <a:t> → Sonuçlar tutarlı.</a:t>
            </a:r>
          </a:p>
        </p:txBody>
      </p:sp>
    </p:spTree>
    <p:extLst>
      <p:ext uri="{BB962C8B-B14F-4D97-AF65-F5344CB8AC3E}">
        <p14:creationId xmlns:p14="http://schemas.microsoft.com/office/powerpoint/2010/main" val="3044819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52D8B-A501-CED7-AA45-C5A5D91D8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1B9BF38F-C6EC-2476-32C1-D353FD7F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BULGULAR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BF75A94-A24E-5B21-163C-B4DE07EAA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50" y="778371"/>
            <a:ext cx="4892464" cy="5883150"/>
          </a:xfrm>
          <a:prstGeom prst="rect">
            <a:avLst/>
          </a:prstGeom>
        </p:spPr>
      </p:pic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163CFF2D-45C0-7AD3-7B9B-362F451D2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7032" y="778371"/>
            <a:ext cx="6223418" cy="5793302"/>
          </a:xfrm>
        </p:spPr>
        <p:txBody>
          <a:bodyPr anchor="ctr"/>
          <a:lstStyle/>
          <a:p>
            <a:pPr marL="0" indent="0">
              <a:buNone/>
            </a:pPr>
            <a:r>
              <a:rPr lang="tr-TR" b="1" dirty="0"/>
              <a:t>Tam </a:t>
            </a:r>
            <a:r>
              <a:rPr lang="tr-TR" b="1" dirty="0" err="1"/>
              <a:t>Nöbetsizlik</a:t>
            </a:r>
            <a:r>
              <a:rPr lang="tr-TR" b="1" dirty="0"/>
              <a:t> (Kısa Dönem)</a:t>
            </a:r>
          </a:p>
          <a:p>
            <a:r>
              <a:rPr lang="tr-TR" b="1" dirty="0"/>
              <a:t>Toplam:</a:t>
            </a:r>
            <a:r>
              <a:rPr lang="tr-TR" dirty="0"/>
              <a:t> %10 hasta </a:t>
            </a:r>
            <a:r>
              <a:rPr lang="tr-TR" dirty="0" err="1"/>
              <a:t>nöbetsiz</a:t>
            </a:r>
            <a:r>
              <a:rPr lang="tr-TR" dirty="0"/>
              <a:t> kaldı (64/614).</a:t>
            </a:r>
          </a:p>
          <a:p>
            <a:r>
              <a:rPr lang="tr-TR" b="1" dirty="0"/>
              <a:t>Sonuçlar:</a:t>
            </a:r>
            <a:endParaRPr lang="tr-TR" dirty="0"/>
          </a:p>
          <a:p>
            <a:pPr lvl="1"/>
            <a:r>
              <a:rPr lang="tr-TR" b="1" dirty="0"/>
              <a:t>KD:</a:t>
            </a:r>
            <a:r>
              <a:rPr lang="tr-TR" dirty="0"/>
              <a:t> OR = 5.0 → </a:t>
            </a:r>
            <a:r>
              <a:rPr lang="tr-TR" b="1" dirty="0"/>
              <a:t>%12 artış</a:t>
            </a:r>
            <a:r>
              <a:rPr lang="tr-TR" dirty="0"/>
              <a:t>, </a:t>
            </a:r>
            <a:r>
              <a:rPr lang="tr-TR" b="1" dirty="0"/>
              <a:t>NNT = 8</a:t>
            </a:r>
            <a:endParaRPr lang="tr-TR" dirty="0"/>
          </a:p>
          <a:p>
            <a:pPr lvl="1"/>
            <a:r>
              <a:rPr lang="tr-TR" b="1" dirty="0"/>
              <a:t>MAD:</a:t>
            </a:r>
            <a:r>
              <a:rPr lang="tr-TR" dirty="0"/>
              <a:t> OR = 4.4 → </a:t>
            </a:r>
            <a:r>
              <a:rPr lang="tr-TR" b="1" dirty="0"/>
              <a:t>%16.9 artış</a:t>
            </a:r>
            <a:r>
              <a:rPr lang="tr-TR" dirty="0"/>
              <a:t>, </a:t>
            </a:r>
            <a:r>
              <a:rPr lang="tr-TR" b="1" dirty="0"/>
              <a:t>NNT = 6</a:t>
            </a:r>
            <a:endParaRPr lang="tr-TR" dirty="0"/>
          </a:p>
          <a:p>
            <a:pPr lvl="1"/>
            <a:r>
              <a:rPr lang="tr-TR" b="1" dirty="0"/>
              <a:t>LGIT:</a:t>
            </a:r>
            <a:r>
              <a:rPr lang="tr-TR" dirty="0"/>
              <a:t> OR = 1.8 → </a:t>
            </a:r>
            <a:r>
              <a:rPr lang="tr-TR" b="1" dirty="0"/>
              <a:t>%5.3 artış</a:t>
            </a:r>
            <a:r>
              <a:rPr lang="tr-TR" dirty="0"/>
              <a:t>, </a:t>
            </a:r>
            <a:r>
              <a:rPr lang="tr-TR" b="1" dirty="0"/>
              <a:t>NNT = 19</a:t>
            </a:r>
            <a:endParaRPr lang="tr-TR" dirty="0"/>
          </a:p>
          <a:p>
            <a:r>
              <a:rPr lang="tr-TR" b="1" dirty="0"/>
              <a:t>KD ve MAD</a:t>
            </a:r>
            <a:r>
              <a:rPr lang="tr-TR" dirty="0"/>
              <a:t>, standart tedaviye göre anlamlı şekilde daha etkili.</a:t>
            </a:r>
          </a:p>
          <a:p>
            <a:r>
              <a:rPr lang="tr-TR" b="1" dirty="0"/>
              <a:t>Diyetler arası fark yok.</a:t>
            </a:r>
            <a:endParaRPr lang="tr-TR" dirty="0"/>
          </a:p>
          <a:p>
            <a:r>
              <a:rPr lang="tr-TR" b="1" dirty="0"/>
              <a:t>Heterojenlik (I²) = 8%</a:t>
            </a:r>
            <a:r>
              <a:rPr lang="tr-TR" dirty="0"/>
              <a:t> → düşük.</a:t>
            </a:r>
          </a:p>
        </p:txBody>
      </p:sp>
    </p:spTree>
    <p:extLst>
      <p:ext uri="{BB962C8B-B14F-4D97-AF65-F5344CB8AC3E}">
        <p14:creationId xmlns:p14="http://schemas.microsoft.com/office/powerpoint/2010/main" val="240269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7433AD8A-5330-8EDE-5BA0-0145FFEFB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5879"/>
            <a:ext cx="10515600" cy="5595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İlaç Dirençli Epilepsi (DRE)</a:t>
            </a:r>
          </a:p>
          <a:p>
            <a:r>
              <a:rPr lang="tr-TR" dirty="0"/>
              <a:t>Epilepsili çocukların yaklaşık </a:t>
            </a:r>
            <a:r>
              <a:rPr lang="tr-TR" b="1" dirty="0"/>
              <a:t>%30’u</a:t>
            </a:r>
            <a:r>
              <a:rPr lang="tr-TR" dirty="0"/>
              <a:t> ilaçlara dirençlidir.</a:t>
            </a:r>
          </a:p>
          <a:p>
            <a:r>
              <a:rPr lang="tr-TR" b="1" dirty="0"/>
              <a:t>Cerrahi</a:t>
            </a:r>
            <a:r>
              <a:rPr lang="tr-TR" dirty="0"/>
              <a:t>, uygun olgularda kalıcı çözüm sağlar; ancak her hasta için mümkün değildir.</a:t>
            </a:r>
          </a:p>
          <a:p>
            <a:r>
              <a:rPr lang="tr-TR" dirty="0"/>
              <a:t>Bu nedenle, </a:t>
            </a:r>
            <a:r>
              <a:rPr lang="tr-TR" b="1" dirty="0"/>
              <a:t>diyet tedavileri</a:t>
            </a:r>
            <a:r>
              <a:rPr lang="tr-TR" dirty="0"/>
              <a:t> cerrahi öncesinde veya cerrahiye uygun olmayan olgularda önemli bir alternatiftir.</a:t>
            </a:r>
          </a:p>
          <a:p>
            <a:pPr marL="0" indent="0">
              <a:buNone/>
            </a:pPr>
            <a:r>
              <a:rPr lang="tr-TR" b="1" dirty="0"/>
              <a:t>Ketojenik Diyet (KD)</a:t>
            </a:r>
          </a:p>
          <a:p>
            <a:r>
              <a:rPr lang="tr-TR" b="1" dirty="0"/>
              <a:t>Yüzyılı aşkın süredir</a:t>
            </a:r>
            <a:r>
              <a:rPr lang="tr-TR" dirty="0"/>
              <a:t> kullanılan etkili bir yöntemdir.</a:t>
            </a:r>
          </a:p>
          <a:p>
            <a:r>
              <a:rPr lang="tr-TR" dirty="0"/>
              <a:t>Ancak </a:t>
            </a:r>
            <a:r>
              <a:rPr lang="tr-TR" b="1" dirty="0"/>
              <a:t>uyum zorluğu</a:t>
            </a:r>
            <a:r>
              <a:rPr lang="tr-TR" dirty="0"/>
              <a:t> ve </a:t>
            </a:r>
            <a:r>
              <a:rPr lang="tr-TR" b="1" dirty="0"/>
              <a:t>katı kısıtlamalar</a:t>
            </a:r>
            <a:r>
              <a:rPr lang="tr-TR" dirty="0"/>
              <a:t> nedeniyle uygulaması zordur.</a:t>
            </a:r>
          </a:p>
          <a:p>
            <a:pPr marL="0" indent="0">
              <a:buNone/>
            </a:pPr>
            <a:r>
              <a:rPr lang="tr-TR" b="1" dirty="0"/>
              <a:t>Yeni Yaklaşımlar</a:t>
            </a:r>
          </a:p>
          <a:p>
            <a:r>
              <a:rPr lang="tr-TR" dirty="0"/>
              <a:t>Son 20 yılda </a:t>
            </a:r>
            <a:r>
              <a:rPr lang="tr-TR" b="1" dirty="0"/>
              <a:t>daha esnek ve uygulanabilir diyetler</a:t>
            </a:r>
            <a:r>
              <a:rPr lang="tr-TR" dirty="0"/>
              <a:t> geliştirilmiştir:</a:t>
            </a:r>
          </a:p>
          <a:p>
            <a:pPr lvl="1"/>
            <a:r>
              <a:rPr lang="tr-TR" b="1" dirty="0"/>
              <a:t>Modifiye </a:t>
            </a:r>
            <a:r>
              <a:rPr lang="tr-TR" b="1" dirty="0" err="1"/>
              <a:t>Atkins</a:t>
            </a:r>
            <a:r>
              <a:rPr lang="tr-TR" b="1" dirty="0"/>
              <a:t> Diyeti (MAD)</a:t>
            </a:r>
            <a:endParaRPr lang="tr-TR" dirty="0"/>
          </a:p>
          <a:p>
            <a:pPr lvl="1"/>
            <a:r>
              <a:rPr lang="tr-TR" b="1" dirty="0"/>
              <a:t>Düşük Glisemik İndeks Tedavisi (LGIT)</a:t>
            </a:r>
            <a:endParaRPr lang="tr-TR" dirty="0"/>
          </a:p>
          <a:p>
            <a:r>
              <a:rPr lang="tr-TR" dirty="0"/>
              <a:t>Bu diyetler daha </a:t>
            </a:r>
            <a:r>
              <a:rPr lang="tr-TR" b="1" dirty="0"/>
              <a:t>lezzetli</a:t>
            </a:r>
            <a:r>
              <a:rPr lang="tr-TR" dirty="0"/>
              <a:t>, </a:t>
            </a:r>
            <a:r>
              <a:rPr lang="tr-TR" b="1" dirty="0"/>
              <a:t>uygun</a:t>
            </a:r>
            <a:r>
              <a:rPr lang="tr-TR" dirty="0"/>
              <a:t>, ve </a:t>
            </a:r>
            <a:r>
              <a:rPr lang="tr-TR" b="1" dirty="0"/>
              <a:t>ailelerin uygulamasına daha elverişli</a:t>
            </a:r>
            <a:r>
              <a:rPr lang="tr-TR" dirty="0"/>
              <a:t>dir.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67C32808-0ADE-2B1E-5FD7-378D9ACA8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GİRİŞ</a:t>
            </a:r>
          </a:p>
        </p:txBody>
      </p:sp>
    </p:spTree>
    <p:extLst>
      <p:ext uri="{BB962C8B-B14F-4D97-AF65-F5344CB8AC3E}">
        <p14:creationId xmlns:p14="http://schemas.microsoft.com/office/powerpoint/2010/main" val="4040149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086D5-0B4D-8587-C9B3-CA095AE3A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CB1B4B49-DA79-26A0-2942-BF3D8A08D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BULGULAR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80C7BEC-EAA5-0327-DE52-43538CC65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50" y="778371"/>
            <a:ext cx="4892464" cy="5883150"/>
          </a:xfrm>
          <a:prstGeom prst="rect">
            <a:avLst/>
          </a:prstGeom>
        </p:spPr>
      </p:pic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B8610B7D-CF9B-74DD-F329-78AEDAAA1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7032" y="778371"/>
            <a:ext cx="6223418" cy="5793302"/>
          </a:xfrm>
        </p:spPr>
        <p:txBody>
          <a:bodyPr anchor="ctr"/>
          <a:lstStyle/>
          <a:p>
            <a:pPr marL="0" indent="0">
              <a:buNone/>
            </a:pPr>
            <a:r>
              <a:rPr lang="tr-TR" b="1" dirty="0"/>
              <a:t>Güvenlik Sonuçları</a:t>
            </a:r>
          </a:p>
          <a:p>
            <a:r>
              <a:rPr lang="tr-TR" b="1" dirty="0"/>
              <a:t>6 çalışma</a:t>
            </a:r>
            <a:r>
              <a:rPr lang="tr-TR" dirty="0"/>
              <a:t> güvenlik analizine dâhil edildi.</a:t>
            </a:r>
          </a:p>
          <a:p>
            <a:r>
              <a:rPr lang="tr-TR" b="1" dirty="0"/>
              <a:t>Tedavi bırakma oranı:</a:t>
            </a:r>
            <a:r>
              <a:rPr lang="tr-TR" dirty="0"/>
              <a:t> %7 (44/633)</a:t>
            </a:r>
          </a:p>
          <a:p>
            <a:r>
              <a:rPr lang="tr-TR" b="1" dirty="0"/>
              <a:t>Neden:</a:t>
            </a:r>
            <a:r>
              <a:rPr lang="tr-TR" dirty="0"/>
              <a:t> Yan etkiler (AE)</a:t>
            </a:r>
          </a:p>
          <a:p>
            <a:r>
              <a:rPr lang="tr-TR" dirty="0"/>
              <a:t>Tedavi süresince, </a:t>
            </a:r>
            <a:r>
              <a:rPr lang="tr-TR" b="1" dirty="0"/>
              <a:t>ketojenik diyet (KD)</a:t>
            </a:r>
            <a:r>
              <a:rPr lang="tr-TR" dirty="0"/>
              <a:t> ve </a:t>
            </a:r>
            <a:r>
              <a:rPr lang="tr-TR" b="1" dirty="0"/>
              <a:t>modifiye </a:t>
            </a:r>
            <a:r>
              <a:rPr lang="tr-TR" b="1" dirty="0" err="1"/>
              <a:t>Atkins</a:t>
            </a:r>
            <a:r>
              <a:rPr lang="tr-TR" b="1" dirty="0"/>
              <a:t> diyeti (MAD)</a:t>
            </a:r>
            <a:r>
              <a:rPr lang="tr-TR" dirty="0"/>
              <a:t> uygulanan katılımcıların anlamlı bir kısmında, </a:t>
            </a:r>
            <a:r>
              <a:rPr lang="tr-TR" b="1" dirty="0"/>
              <a:t>yan etkiler (advers olaylar, AE)</a:t>
            </a:r>
            <a:r>
              <a:rPr lang="tr-TR" dirty="0"/>
              <a:t> nedeniyle tedavi sonlandırılmıştır.</a:t>
            </a:r>
          </a:p>
        </p:txBody>
      </p:sp>
    </p:spTree>
    <p:extLst>
      <p:ext uri="{BB962C8B-B14F-4D97-AF65-F5344CB8AC3E}">
        <p14:creationId xmlns:p14="http://schemas.microsoft.com/office/powerpoint/2010/main" val="61682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18F740E2-6E9F-36A8-7853-CAA568207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BULGULAR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5EEF963-83EC-1EBB-B991-307C05C73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095" y="731636"/>
            <a:ext cx="9209809" cy="595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36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C0B70C49-CDE2-BCE2-77FD-00B6C8625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771" y="1599335"/>
            <a:ext cx="5257800" cy="4022148"/>
          </a:xfr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tr-TR" dirty="0"/>
              <a:t>En sık bildirilen </a:t>
            </a:r>
            <a:r>
              <a:rPr lang="tr-TR" b="1" dirty="0"/>
              <a:t>KD’ye bağlı yan etkiler</a:t>
            </a:r>
            <a:r>
              <a:rPr lang="tr-TR" dirty="0"/>
              <a:t> :</a:t>
            </a:r>
          </a:p>
          <a:p>
            <a:r>
              <a:rPr lang="tr-TR" dirty="0"/>
              <a:t>Kabızlık</a:t>
            </a:r>
          </a:p>
          <a:p>
            <a:r>
              <a:rPr lang="tr-TR" dirty="0"/>
              <a:t>Enerji eksikliği</a:t>
            </a:r>
          </a:p>
          <a:p>
            <a:r>
              <a:rPr lang="tr-TR" dirty="0"/>
              <a:t>Kusma</a:t>
            </a:r>
          </a:p>
          <a:p>
            <a:r>
              <a:rPr lang="tr-TR" dirty="0"/>
              <a:t>Açlık hissi</a:t>
            </a:r>
          </a:p>
          <a:p>
            <a:r>
              <a:rPr lang="tr-TR" dirty="0"/>
              <a:t>İshal</a:t>
            </a:r>
          </a:p>
          <a:p>
            <a:r>
              <a:rPr lang="tr-TR" dirty="0" err="1"/>
              <a:t>Hiperkalsiüri</a:t>
            </a:r>
            <a:endParaRPr lang="tr-TR" dirty="0"/>
          </a:p>
          <a:p>
            <a:r>
              <a:rPr lang="tr-TR" dirty="0"/>
              <a:t>Karın ağrısı</a:t>
            </a:r>
          </a:p>
          <a:p>
            <a:r>
              <a:rPr lang="tr-TR" dirty="0"/>
              <a:t>Dislipidemi</a:t>
            </a: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B2495AD2-9B7D-75AC-E361-978B1BFF9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BULGULAR</a:t>
            </a:r>
          </a:p>
        </p:txBody>
      </p:sp>
      <p:sp>
        <p:nvSpPr>
          <p:cNvPr id="4" name="İçerik Yer Tutucusu 1">
            <a:extLst>
              <a:ext uri="{FF2B5EF4-FFF2-40B4-BE49-F238E27FC236}">
                <a16:creationId xmlns:a16="http://schemas.microsoft.com/office/drawing/2014/main" id="{23257257-1E8E-A496-CCD9-E14088FEB842}"/>
              </a:ext>
            </a:extLst>
          </p:cNvPr>
          <p:cNvSpPr txBox="1">
            <a:spLocks/>
          </p:cNvSpPr>
          <p:nvPr/>
        </p:nvSpPr>
        <p:spPr>
          <a:xfrm>
            <a:off x="6293429" y="1599334"/>
            <a:ext cx="5257800" cy="40221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En sık bildirilen </a:t>
            </a:r>
            <a:r>
              <a:rPr lang="tr-TR" b="1" dirty="0" err="1"/>
              <a:t>MAD’e</a:t>
            </a:r>
            <a:r>
              <a:rPr lang="tr-TR" b="1" dirty="0"/>
              <a:t> bağlı yan etkiler</a:t>
            </a:r>
            <a:r>
              <a:rPr lang="tr-TR" dirty="0"/>
              <a:t> :</a:t>
            </a:r>
          </a:p>
          <a:p>
            <a:r>
              <a:rPr lang="tr-TR" dirty="0"/>
              <a:t>Kabızlık</a:t>
            </a:r>
          </a:p>
          <a:p>
            <a:r>
              <a:rPr lang="tr-TR" dirty="0"/>
              <a:t>Enerji eksikliği</a:t>
            </a:r>
          </a:p>
          <a:p>
            <a:r>
              <a:rPr lang="tr-TR" dirty="0"/>
              <a:t>Kusma</a:t>
            </a:r>
          </a:p>
          <a:p>
            <a:r>
              <a:rPr lang="tr-TR" dirty="0"/>
              <a:t>İştahsızlık (anoreksi)</a:t>
            </a:r>
          </a:p>
          <a:p>
            <a:r>
              <a:rPr lang="tr-TR" dirty="0"/>
              <a:t>Dislipidemi</a:t>
            </a:r>
          </a:p>
          <a:p>
            <a:r>
              <a:rPr lang="tr-TR" dirty="0" err="1"/>
              <a:t>Hiperkalsiüri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3109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685DB6C0-3018-EE89-3872-A2989A37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BULGULAR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9CED81C-996A-CD04-BDB7-2643DAAE1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670" y="1097078"/>
            <a:ext cx="7620660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59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C86520D4-1C16-FD60-1769-5D3CF1483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Tutarlılık ve Kanıt Kalitesi</a:t>
            </a:r>
          </a:p>
          <a:p>
            <a:pPr lvl="1"/>
            <a:r>
              <a:rPr lang="tr-TR" b="1" dirty="0"/>
              <a:t>Kanıt düzeyi:</a:t>
            </a:r>
            <a:endParaRPr lang="tr-TR" dirty="0"/>
          </a:p>
          <a:p>
            <a:pPr lvl="2"/>
            <a:r>
              <a:rPr lang="tr-TR" b="1" dirty="0"/>
              <a:t>KD, MAD, LGIT </a:t>
            </a:r>
            <a:r>
              <a:rPr lang="tr-TR" b="1" dirty="0" err="1"/>
              <a:t>vs</a:t>
            </a:r>
            <a:r>
              <a:rPr lang="tr-TR" b="1" dirty="0"/>
              <a:t> standart tedavi (≥%50 nöbet azalması):</a:t>
            </a:r>
            <a:r>
              <a:rPr lang="tr-TR" dirty="0"/>
              <a:t> Orta–Yüksek</a:t>
            </a:r>
          </a:p>
          <a:p>
            <a:pPr lvl="2"/>
            <a:r>
              <a:rPr lang="tr-TR" b="1" dirty="0"/>
              <a:t>Diğer karşılaştırmalar:</a:t>
            </a:r>
            <a:r>
              <a:rPr lang="tr-TR" dirty="0"/>
              <a:t> Düşük–Çok düşük</a:t>
            </a:r>
          </a:p>
          <a:p>
            <a:pPr lvl="2"/>
            <a:endParaRPr lang="tr-TR" dirty="0"/>
          </a:p>
          <a:p>
            <a:pPr marL="0" indent="0">
              <a:buNone/>
            </a:pPr>
            <a:r>
              <a:rPr lang="tr-TR" b="1" dirty="0"/>
              <a:t>Düşük Kalite Nedenleri</a:t>
            </a:r>
          </a:p>
          <a:p>
            <a:pPr lvl="1"/>
            <a:r>
              <a:rPr lang="tr-TR" dirty="0"/>
              <a:t>Çalışma içi yanlılık (</a:t>
            </a:r>
            <a:r>
              <a:rPr lang="tr-TR" dirty="0" err="1"/>
              <a:t>bias</a:t>
            </a:r>
            <a:r>
              <a:rPr lang="tr-TR" dirty="0"/>
              <a:t>)</a:t>
            </a:r>
          </a:p>
          <a:p>
            <a:pPr lvl="1"/>
            <a:r>
              <a:rPr lang="tr-TR" dirty="0"/>
              <a:t>Sonuçlardaki belirsizlik</a:t>
            </a:r>
          </a:p>
          <a:p>
            <a:pPr lvl="1"/>
            <a:r>
              <a:rPr lang="tr-TR" dirty="0"/>
              <a:t>Çalışmalar arası farklılık (heterojenlik)</a:t>
            </a:r>
          </a:p>
          <a:p>
            <a:pPr lvl="1"/>
            <a:endParaRPr lang="tr-TR" dirty="0"/>
          </a:p>
          <a:p>
            <a:pPr marL="0" indent="0">
              <a:buNone/>
            </a:pPr>
            <a:r>
              <a:rPr lang="tr-TR" b="1" dirty="0"/>
              <a:t>Tutarlılık Analizi</a:t>
            </a:r>
          </a:p>
          <a:p>
            <a:pPr lvl="1"/>
            <a:r>
              <a:rPr lang="tr-TR" b="1" dirty="0"/>
              <a:t>Yerel ve küresel karşılaştırmalarda</a:t>
            </a:r>
            <a:r>
              <a:rPr lang="tr-TR" dirty="0"/>
              <a:t> sonuçlar </a:t>
            </a:r>
            <a:r>
              <a:rPr lang="tr-TR" b="1" dirty="0"/>
              <a:t>uyumlu</a:t>
            </a:r>
            <a:r>
              <a:rPr lang="tr-TR" dirty="0"/>
              <a:t> bulundu.</a:t>
            </a:r>
          </a:p>
          <a:p>
            <a:pPr lvl="1"/>
            <a:r>
              <a:rPr lang="tr-TR" b="1" dirty="0"/>
              <a:t>Doğrudan</a:t>
            </a:r>
            <a:r>
              <a:rPr lang="tr-TR" dirty="0"/>
              <a:t> ve </a:t>
            </a:r>
            <a:r>
              <a:rPr lang="tr-TR" b="1" dirty="0"/>
              <a:t>dolaylı</a:t>
            </a:r>
            <a:r>
              <a:rPr lang="tr-TR" dirty="0"/>
              <a:t> kanıtlar arasında </a:t>
            </a:r>
            <a:r>
              <a:rPr lang="tr-TR" b="1" dirty="0"/>
              <a:t>anlamlı bir tutarsızlık yok.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1D2872E2-0840-5435-688D-D46F4A2F2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BULGULAR</a:t>
            </a:r>
          </a:p>
        </p:txBody>
      </p:sp>
    </p:spTree>
    <p:extLst>
      <p:ext uri="{BB962C8B-B14F-4D97-AF65-F5344CB8AC3E}">
        <p14:creationId xmlns:p14="http://schemas.microsoft.com/office/powerpoint/2010/main" val="498674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EEF0FD49-9BB0-5521-931E-AE49A02CC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5879"/>
            <a:ext cx="10515600" cy="5595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Ana Mesaj</a:t>
            </a:r>
          </a:p>
          <a:p>
            <a:pPr lvl="1"/>
            <a:r>
              <a:rPr lang="tr-TR" dirty="0"/>
              <a:t>Tüm diyetler kısa dönemde </a:t>
            </a:r>
            <a:r>
              <a:rPr lang="tr-TR" b="1" dirty="0"/>
              <a:t>nöbetleri azaltıyor.</a:t>
            </a:r>
            <a:endParaRPr lang="tr-TR" dirty="0"/>
          </a:p>
          <a:p>
            <a:pPr lvl="1"/>
            <a:r>
              <a:rPr lang="tr-TR" b="1" dirty="0"/>
              <a:t>MAD</a:t>
            </a:r>
            <a:r>
              <a:rPr lang="tr-TR" dirty="0"/>
              <a:t>, </a:t>
            </a:r>
            <a:r>
              <a:rPr lang="tr-TR" b="1" dirty="0"/>
              <a:t>KD kadar etkili</a:t>
            </a:r>
            <a:r>
              <a:rPr lang="tr-TR" dirty="0"/>
              <a:t>, </a:t>
            </a:r>
            <a:r>
              <a:rPr lang="tr-TR" b="1" dirty="0"/>
              <a:t>uyumu daha iyi</a:t>
            </a:r>
            <a:r>
              <a:rPr lang="tr-TR" dirty="0"/>
              <a:t>.</a:t>
            </a:r>
          </a:p>
          <a:p>
            <a:pPr lvl="1"/>
            <a:r>
              <a:rPr lang="tr-TR" b="1" dirty="0"/>
              <a:t>LGIT</a:t>
            </a:r>
            <a:r>
              <a:rPr lang="tr-TR" dirty="0"/>
              <a:t>, </a:t>
            </a:r>
            <a:r>
              <a:rPr lang="tr-TR" b="1" dirty="0"/>
              <a:t>daha az etkili</a:t>
            </a:r>
            <a:r>
              <a:rPr lang="tr-TR" dirty="0"/>
              <a:t> ama </a:t>
            </a:r>
            <a:r>
              <a:rPr lang="tr-TR" b="1" dirty="0"/>
              <a:t>en az yan etkili</a:t>
            </a:r>
            <a:r>
              <a:rPr lang="tr-TR" dirty="0"/>
              <a:t> seçenek.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b="1" dirty="0"/>
              <a:t>Klinik Önemi</a:t>
            </a:r>
          </a:p>
          <a:p>
            <a:pPr lvl="1"/>
            <a:r>
              <a:rPr lang="tr-TR" b="1" dirty="0"/>
              <a:t>MAD</a:t>
            </a:r>
            <a:r>
              <a:rPr lang="tr-TR" dirty="0"/>
              <a:t>, çocuklarda uzun süreli uygulama için </a:t>
            </a:r>
            <a:r>
              <a:rPr lang="tr-TR" b="1" dirty="0"/>
              <a:t>en uygun</a:t>
            </a:r>
            <a:r>
              <a:rPr lang="tr-TR" dirty="0"/>
              <a:t> diyet.</a:t>
            </a:r>
          </a:p>
          <a:p>
            <a:pPr lvl="1"/>
            <a:r>
              <a:rPr lang="tr-TR" b="1" dirty="0"/>
              <a:t>KD</a:t>
            </a:r>
            <a:r>
              <a:rPr lang="tr-TR" dirty="0"/>
              <a:t>, güçlü ama </a:t>
            </a:r>
            <a:r>
              <a:rPr lang="tr-TR" b="1" dirty="0"/>
              <a:t>uygulaması zor</a:t>
            </a:r>
            <a:r>
              <a:rPr lang="tr-TR" dirty="0"/>
              <a:t> ve </a:t>
            </a:r>
            <a:r>
              <a:rPr lang="tr-TR" b="1" dirty="0"/>
              <a:t>yan etkileri fazla</a:t>
            </a:r>
            <a:r>
              <a:rPr lang="tr-TR" dirty="0"/>
              <a:t>.</a:t>
            </a:r>
          </a:p>
          <a:p>
            <a:pPr lvl="1"/>
            <a:r>
              <a:rPr lang="tr-TR" b="1" dirty="0"/>
              <a:t>LGIT</a:t>
            </a:r>
            <a:r>
              <a:rPr lang="tr-TR" dirty="0"/>
              <a:t>, tolere edilebilirliği en yüksek, </a:t>
            </a:r>
            <a:r>
              <a:rPr lang="tr-TR" b="1" dirty="0"/>
              <a:t>hafif olgularda</a:t>
            </a:r>
            <a:r>
              <a:rPr lang="tr-TR" dirty="0"/>
              <a:t> tercih edilebilir.</a:t>
            </a:r>
          </a:p>
          <a:p>
            <a:pPr lvl="1"/>
            <a:r>
              <a:rPr lang="tr-TR" dirty="0"/>
              <a:t>Özellikle </a:t>
            </a:r>
            <a:r>
              <a:rPr lang="tr-TR" b="1" dirty="0"/>
              <a:t>MAD</a:t>
            </a:r>
            <a:r>
              <a:rPr lang="tr-TR" dirty="0"/>
              <a:t>, hem </a:t>
            </a:r>
            <a:r>
              <a:rPr lang="tr-TR" b="1" dirty="0"/>
              <a:t>etkinlik</a:t>
            </a:r>
            <a:r>
              <a:rPr lang="tr-TR" dirty="0"/>
              <a:t> hem de </a:t>
            </a:r>
            <a:r>
              <a:rPr lang="tr-TR" b="1" dirty="0"/>
              <a:t>uygulanabilirlik</a:t>
            </a:r>
            <a:r>
              <a:rPr lang="tr-TR" dirty="0"/>
              <a:t> açısından </a:t>
            </a:r>
            <a:r>
              <a:rPr lang="tr-TR" b="1" dirty="0"/>
              <a:t>ilk tercih</a:t>
            </a:r>
            <a:r>
              <a:rPr lang="tr-TR" dirty="0"/>
              <a:t> olarak değerlendirilebilir.</a:t>
            </a:r>
          </a:p>
          <a:p>
            <a:pPr lvl="1"/>
            <a:r>
              <a:rPr lang="tr-TR" b="1" dirty="0"/>
              <a:t>Diyet tedavileri</a:t>
            </a:r>
            <a:r>
              <a:rPr lang="tr-TR" dirty="0"/>
              <a:t>, farmakolojik tedaviye yanıt vermeyen çocuklarda </a:t>
            </a:r>
            <a:r>
              <a:rPr lang="tr-TR" b="1" dirty="0"/>
              <a:t>cerrahi öncesi önemli bir ara seçenek</a:t>
            </a:r>
            <a:r>
              <a:rPr lang="tr-TR" dirty="0"/>
              <a:t> oluşturabilir.</a:t>
            </a: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6D7EAD15-18A2-BCD3-EE17-47A6DD74D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TARTIŞMA ve SONUÇ</a:t>
            </a:r>
          </a:p>
        </p:txBody>
      </p:sp>
    </p:spTree>
    <p:extLst>
      <p:ext uri="{BB962C8B-B14F-4D97-AF65-F5344CB8AC3E}">
        <p14:creationId xmlns:p14="http://schemas.microsoft.com/office/powerpoint/2010/main" val="1413014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8E6922FD-8E57-F6F8-22F4-5082C8C90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Pratik Çıkarımlar</a:t>
            </a:r>
          </a:p>
          <a:p>
            <a:pPr lvl="1"/>
            <a:r>
              <a:rPr lang="tr-TR" dirty="0"/>
              <a:t>Diyet seçimi </a:t>
            </a:r>
            <a:r>
              <a:rPr lang="tr-TR" b="1" dirty="0"/>
              <a:t>hastaya göre bireyselleştirilmeli.</a:t>
            </a:r>
          </a:p>
          <a:p>
            <a:pPr lvl="1"/>
            <a:r>
              <a:rPr lang="tr-TR" dirty="0"/>
              <a:t>Aile desteği, nöbet tipi, yaş ve metabolik durum dikkate alınmalı.</a:t>
            </a:r>
          </a:p>
          <a:p>
            <a:pPr lvl="1"/>
            <a:r>
              <a:rPr lang="tr-TR" dirty="0"/>
              <a:t>Uzun dönem uygulamalarda </a:t>
            </a:r>
            <a:r>
              <a:rPr lang="tr-TR" b="1" dirty="0"/>
              <a:t>büyüme, metabolik etkiler ve yaşam kalitesi</a:t>
            </a:r>
            <a:r>
              <a:rPr lang="tr-TR" dirty="0"/>
              <a:t> izlenmeli.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b="1" dirty="0"/>
              <a:t>Araştırma Değerlendirmesi</a:t>
            </a:r>
          </a:p>
          <a:p>
            <a:pPr lvl="1"/>
            <a:r>
              <a:rPr lang="tr-TR" b="1" dirty="0"/>
              <a:t>Güçlü yan:</a:t>
            </a:r>
            <a:r>
              <a:rPr lang="tr-TR" dirty="0"/>
              <a:t> Ağ meta-analizi → doğrudan + dolaylı kanıtların birleşimi</a:t>
            </a:r>
          </a:p>
          <a:p>
            <a:pPr lvl="1"/>
            <a:r>
              <a:rPr lang="tr-TR" b="1" dirty="0"/>
              <a:t>Zayıf yan:</a:t>
            </a:r>
            <a:r>
              <a:rPr lang="tr-TR" dirty="0"/>
              <a:t> Az çalışma, az katılımcı, uzun dönem veri eksikliği</a:t>
            </a:r>
          </a:p>
          <a:p>
            <a:pPr lvl="1"/>
            <a:r>
              <a:rPr lang="tr-TR" b="1" dirty="0"/>
              <a:t>Tutarlılık:</a:t>
            </a:r>
            <a:r>
              <a:rPr lang="tr-TR" dirty="0"/>
              <a:t> Düşük heterojenlik → güvenilir sonuçlar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BFF558D0-FAFA-1961-21C6-FDBA4FE1F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TARTIŞMA ve SONUÇ</a:t>
            </a:r>
          </a:p>
        </p:txBody>
      </p:sp>
    </p:spTree>
    <p:extLst>
      <p:ext uri="{BB962C8B-B14F-4D97-AF65-F5344CB8AC3E}">
        <p14:creationId xmlns:p14="http://schemas.microsoft.com/office/powerpoint/2010/main" val="3974641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61BAA424-D807-6521-AE29-4ACDF99E0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Çalışmalar arasında </a:t>
            </a:r>
            <a:r>
              <a:rPr lang="tr-TR" b="1" dirty="0"/>
              <a:t>yüksek klinik farklılıklar</a:t>
            </a:r>
            <a:r>
              <a:rPr lang="tr-TR" dirty="0"/>
              <a:t> var: </a:t>
            </a:r>
          </a:p>
          <a:p>
            <a:pPr lvl="1"/>
            <a:r>
              <a:rPr lang="tr-TR" dirty="0"/>
              <a:t>Nöbet türü, sendrom, yaş, ilaçlar farklı.</a:t>
            </a:r>
          </a:p>
          <a:p>
            <a:r>
              <a:rPr lang="tr-TR" b="1" dirty="0"/>
              <a:t>Diyet-ilaç etkileşimleri</a:t>
            </a:r>
            <a:r>
              <a:rPr lang="tr-TR" dirty="0"/>
              <a:t> yeterince kontrol edilmemiş.</a:t>
            </a:r>
          </a:p>
          <a:p>
            <a:r>
              <a:rPr lang="tr-TR" b="1" dirty="0"/>
              <a:t>Ketoz sağlanması</a:t>
            </a:r>
            <a:r>
              <a:rPr lang="tr-TR" dirty="0"/>
              <a:t> ve </a:t>
            </a:r>
            <a:r>
              <a:rPr lang="tr-TR" b="1" dirty="0"/>
              <a:t>diyet uyumu</a:t>
            </a:r>
            <a:r>
              <a:rPr lang="tr-TR" dirty="0"/>
              <a:t> çoğu çalışmada net değil.</a:t>
            </a:r>
          </a:p>
          <a:p>
            <a:r>
              <a:rPr lang="tr-TR" b="1" dirty="0"/>
              <a:t>KD başlatma yöntemi (oruçlu/kademeli)</a:t>
            </a:r>
            <a:r>
              <a:rPr lang="tr-TR" dirty="0"/>
              <a:t> farklılık gösteriyor.</a:t>
            </a:r>
          </a:p>
          <a:p>
            <a:r>
              <a:rPr lang="tr-TR" b="1" dirty="0"/>
              <a:t>Orta ve uzun dönem sonuçlar</a:t>
            </a:r>
            <a:r>
              <a:rPr lang="tr-TR" dirty="0"/>
              <a:t> az sayıda çalışmada incelenmiş.</a:t>
            </a:r>
          </a:p>
          <a:p>
            <a:r>
              <a:rPr lang="tr-TR" dirty="0"/>
              <a:t>Bulgular </a:t>
            </a:r>
            <a:r>
              <a:rPr lang="tr-TR" b="1" dirty="0"/>
              <a:t>erişkinlere genellenemez</a:t>
            </a:r>
            <a:r>
              <a:rPr lang="tr-TR" dirty="0"/>
              <a:t>, çünkü etkinlik yaşa bağlı.</a:t>
            </a: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48CDE646-185F-3E67-2583-EA5FF6FE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SINIRLILIKLAR</a:t>
            </a:r>
          </a:p>
        </p:txBody>
      </p:sp>
    </p:spTree>
    <p:extLst>
      <p:ext uri="{BB962C8B-B14F-4D97-AF65-F5344CB8AC3E}">
        <p14:creationId xmlns:p14="http://schemas.microsoft.com/office/powerpoint/2010/main" val="2871549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41D45965-90B0-8813-65A3-6984B057B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Diyetlerin Özellikleri</a:t>
            </a:r>
          </a:p>
          <a:p>
            <a:r>
              <a:rPr lang="tr-TR" b="1" dirty="0"/>
              <a:t>Klasik Ketojenik Diyet (KD):</a:t>
            </a:r>
            <a:endParaRPr lang="tr-TR" dirty="0"/>
          </a:p>
          <a:p>
            <a:pPr lvl="1"/>
            <a:r>
              <a:rPr lang="tr-TR" b="1" dirty="0"/>
              <a:t>4:1 </a:t>
            </a:r>
            <a:r>
              <a:rPr lang="tr-TR" b="1" dirty="0" err="1"/>
              <a:t>yağ:karbonhidrat+protein</a:t>
            </a:r>
            <a:r>
              <a:rPr lang="tr-TR" b="1" dirty="0"/>
              <a:t> oranı</a:t>
            </a:r>
            <a:r>
              <a:rPr lang="tr-TR" dirty="0"/>
              <a:t>, enerjinin %80’i yağdan.</a:t>
            </a:r>
          </a:p>
          <a:p>
            <a:r>
              <a:rPr lang="tr-TR" b="1" dirty="0"/>
              <a:t>MCT-KD:</a:t>
            </a:r>
            <a:r>
              <a:rPr lang="tr-TR" dirty="0"/>
              <a:t> Yağ kaynağı olarak </a:t>
            </a:r>
            <a:r>
              <a:rPr lang="tr-TR" b="1" dirty="0"/>
              <a:t>orta zincirli trigliseritler</a:t>
            </a:r>
            <a:r>
              <a:rPr lang="tr-TR" dirty="0"/>
              <a:t> kullanılır.</a:t>
            </a:r>
          </a:p>
          <a:p>
            <a:r>
              <a:rPr lang="tr-TR" b="1" dirty="0"/>
              <a:t>MAD:</a:t>
            </a:r>
            <a:r>
              <a:rPr lang="tr-TR" dirty="0"/>
              <a:t> Günlük </a:t>
            </a:r>
            <a:r>
              <a:rPr lang="tr-TR" b="1" dirty="0"/>
              <a:t>10–20 g karbonhidrat</a:t>
            </a:r>
            <a:r>
              <a:rPr lang="tr-TR" dirty="0"/>
              <a:t> sınırı.</a:t>
            </a:r>
          </a:p>
          <a:p>
            <a:r>
              <a:rPr lang="tr-TR" b="1" dirty="0"/>
              <a:t>LGIT:</a:t>
            </a:r>
            <a:r>
              <a:rPr lang="tr-TR" dirty="0"/>
              <a:t> Günlük </a:t>
            </a:r>
            <a:r>
              <a:rPr lang="tr-TR" b="1" dirty="0"/>
              <a:t>40–60 g karbonhidrat</a:t>
            </a:r>
            <a:r>
              <a:rPr lang="tr-TR" dirty="0"/>
              <a:t>, </a:t>
            </a:r>
            <a:r>
              <a:rPr lang="tr-TR" b="1" dirty="0"/>
              <a:t>düşük glisemik indeksli gıdalarla</a:t>
            </a:r>
            <a:r>
              <a:rPr lang="tr-TR" dirty="0"/>
              <a:t>.</a:t>
            </a:r>
          </a:p>
          <a:p>
            <a:r>
              <a:rPr lang="tr-TR" dirty="0"/>
              <a:t>MAD ve </a:t>
            </a:r>
            <a:r>
              <a:rPr lang="tr-TR" dirty="0" err="1"/>
              <a:t>LGIT’de</a:t>
            </a:r>
            <a:r>
              <a:rPr lang="tr-TR" dirty="0"/>
              <a:t> </a:t>
            </a:r>
            <a:r>
              <a:rPr lang="tr-TR" b="1" dirty="0"/>
              <a:t>belirli bir ketojenik oran</a:t>
            </a:r>
            <a:r>
              <a:rPr lang="tr-TR" dirty="0"/>
              <a:t> yoktur.</a:t>
            </a: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1809D287-13E2-4BEE-C16D-4BF4B0FD4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GİRİŞ</a:t>
            </a:r>
          </a:p>
        </p:txBody>
      </p:sp>
    </p:spTree>
    <p:extLst>
      <p:ext uri="{BB962C8B-B14F-4D97-AF65-F5344CB8AC3E}">
        <p14:creationId xmlns:p14="http://schemas.microsoft.com/office/powerpoint/2010/main" val="82576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BE5FA883-BF6E-962C-FEB2-926BD57BB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5879"/>
            <a:ext cx="10515600" cy="5595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Çalışmanın Amacı</a:t>
            </a:r>
          </a:p>
          <a:p>
            <a:r>
              <a:rPr lang="tr-TR" dirty="0"/>
              <a:t>Önceki meta-analizlerde diyet tedavileri incelense de, </a:t>
            </a:r>
            <a:r>
              <a:rPr lang="tr-TR" b="1" dirty="0"/>
              <a:t>etkinlik ve güvenlik açısından doğrudan karşılaştırma</a:t>
            </a:r>
            <a:r>
              <a:rPr lang="tr-TR" dirty="0"/>
              <a:t> yapılmamıştı.</a:t>
            </a:r>
          </a:p>
          <a:p>
            <a:r>
              <a:rPr lang="tr-TR" dirty="0"/>
              <a:t>Bu nedenle araştırmacılar, </a:t>
            </a:r>
            <a:r>
              <a:rPr lang="tr-TR" b="1" dirty="0"/>
              <a:t>çocukluk çağı ilaç dirençli epilepsilerinde</a:t>
            </a:r>
            <a:r>
              <a:rPr lang="tr-TR" dirty="0"/>
              <a:t> uygulanan farklı diyetleri sistematik olarak karşılaştırdı.</a:t>
            </a:r>
          </a:p>
          <a:p>
            <a:pPr marL="0" indent="0">
              <a:buNone/>
            </a:pPr>
            <a:r>
              <a:rPr lang="tr-TR" b="1" dirty="0"/>
              <a:t>Ne Karşılaştırıldı?</a:t>
            </a:r>
          </a:p>
          <a:p>
            <a:r>
              <a:rPr lang="tr-TR" b="1" dirty="0"/>
              <a:t>Ketojenik diyet (KD)</a:t>
            </a:r>
            <a:endParaRPr lang="tr-TR" dirty="0"/>
          </a:p>
          <a:p>
            <a:r>
              <a:rPr lang="tr-TR" b="1" dirty="0"/>
              <a:t>Modifiye </a:t>
            </a:r>
            <a:r>
              <a:rPr lang="tr-TR" b="1" dirty="0" err="1"/>
              <a:t>Atkins</a:t>
            </a:r>
            <a:r>
              <a:rPr lang="tr-TR" b="1" dirty="0"/>
              <a:t> diyeti (MAD)</a:t>
            </a:r>
            <a:endParaRPr lang="tr-TR" dirty="0"/>
          </a:p>
          <a:p>
            <a:r>
              <a:rPr lang="tr-TR" b="1" dirty="0"/>
              <a:t>Düşük glisemik indeks tedavisi (LGIT)</a:t>
            </a:r>
            <a:endParaRPr lang="tr-TR" dirty="0"/>
          </a:p>
          <a:p>
            <a:r>
              <a:rPr lang="tr-TR" dirty="0"/>
              <a:t>Kısa ve uzun dönem </a:t>
            </a:r>
            <a:r>
              <a:rPr lang="tr-TR" b="1" dirty="0"/>
              <a:t>etkinlik</a:t>
            </a:r>
            <a:r>
              <a:rPr lang="tr-TR" dirty="0"/>
              <a:t> ile </a:t>
            </a:r>
            <a:r>
              <a:rPr lang="tr-TR" b="1" dirty="0"/>
              <a:t>güvenlik</a:t>
            </a:r>
            <a:r>
              <a:rPr lang="tr-TR" dirty="0"/>
              <a:t> yönünden değerlendirildi.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97B7455E-974E-D1F9-9178-8C7AEDD7A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GİRİŞ</a:t>
            </a:r>
          </a:p>
        </p:txBody>
      </p:sp>
    </p:spTree>
    <p:extLst>
      <p:ext uri="{BB962C8B-B14F-4D97-AF65-F5344CB8AC3E}">
        <p14:creationId xmlns:p14="http://schemas.microsoft.com/office/powerpoint/2010/main" val="3621939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3A914E28-BA56-F98B-7628-3F1E95D8D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Arama Stratejisi</a:t>
            </a:r>
          </a:p>
          <a:p>
            <a:r>
              <a:rPr lang="tr-TR" dirty="0"/>
              <a:t>Çalışma, </a:t>
            </a:r>
            <a:r>
              <a:rPr lang="tr-TR" b="1" dirty="0" err="1"/>
              <a:t>PROSPERO’ya</a:t>
            </a:r>
            <a:r>
              <a:rPr lang="tr-TR" b="1" dirty="0"/>
              <a:t> kayıtlı</a:t>
            </a:r>
            <a:r>
              <a:rPr lang="tr-TR" dirty="0"/>
              <a:t> ve </a:t>
            </a:r>
            <a:r>
              <a:rPr lang="tr-TR" b="1" dirty="0"/>
              <a:t>PRISMA rehberine</a:t>
            </a:r>
            <a:r>
              <a:rPr lang="tr-TR" dirty="0"/>
              <a:t> uygun olarak yürütülmüştür.</a:t>
            </a:r>
          </a:p>
          <a:p>
            <a:r>
              <a:rPr lang="tr-TR" dirty="0"/>
              <a:t>Veri tabanları: </a:t>
            </a:r>
            <a:r>
              <a:rPr lang="tr-TR" b="1" dirty="0" err="1"/>
              <a:t>PubMed</a:t>
            </a:r>
            <a:r>
              <a:rPr lang="tr-TR" b="1" dirty="0"/>
              <a:t>, </a:t>
            </a:r>
            <a:r>
              <a:rPr lang="tr-TR" b="1" dirty="0" err="1"/>
              <a:t>Embase</a:t>
            </a:r>
            <a:r>
              <a:rPr lang="tr-TR" b="1" dirty="0"/>
              <a:t>, </a:t>
            </a:r>
            <a:r>
              <a:rPr lang="tr-TR" b="1" dirty="0" err="1"/>
              <a:t>Cochrane</a:t>
            </a:r>
            <a:r>
              <a:rPr lang="tr-TR" b="1" dirty="0"/>
              <a:t>, </a:t>
            </a:r>
            <a:r>
              <a:rPr lang="tr-TR" b="1" dirty="0" err="1"/>
              <a:t>Ovid</a:t>
            </a:r>
            <a:endParaRPr lang="tr-TR" dirty="0"/>
          </a:p>
          <a:p>
            <a:r>
              <a:rPr lang="tr-TR" dirty="0"/>
              <a:t>Arama terimleri:</a:t>
            </a:r>
          </a:p>
          <a:p>
            <a:pPr lvl="1"/>
            <a:r>
              <a:rPr lang="tr-TR" i="1" dirty="0" err="1"/>
              <a:t>Ketogenic</a:t>
            </a:r>
            <a:r>
              <a:rPr lang="tr-TR" i="1" dirty="0"/>
              <a:t> </a:t>
            </a:r>
            <a:r>
              <a:rPr lang="tr-TR" i="1" dirty="0" err="1"/>
              <a:t>diet</a:t>
            </a:r>
            <a:endParaRPr lang="tr-TR" dirty="0"/>
          </a:p>
          <a:p>
            <a:pPr lvl="1"/>
            <a:r>
              <a:rPr lang="tr-TR" i="1" dirty="0" err="1"/>
              <a:t>Medium</a:t>
            </a:r>
            <a:r>
              <a:rPr lang="tr-TR" i="1" dirty="0"/>
              <a:t> </a:t>
            </a:r>
            <a:r>
              <a:rPr lang="tr-TR" i="1" dirty="0" err="1"/>
              <a:t>chain</a:t>
            </a:r>
            <a:r>
              <a:rPr lang="tr-TR" i="1" dirty="0"/>
              <a:t> </a:t>
            </a:r>
            <a:r>
              <a:rPr lang="tr-TR" i="1" dirty="0" err="1"/>
              <a:t>triglyceride</a:t>
            </a:r>
            <a:r>
              <a:rPr lang="tr-TR" i="1" dirty="0"/>
              <a:t> </a:t>
            </a:r>
            <a:r>
              <a:rPr lang="tr-TR" i="1" dirty="0" err="1"/>
              <a:t>diet</a:t>
            </a:r>
            <a:endParaRPr lang="tr-TR" dirty="0"/>
          </a:p>
          <a:p>
            <a:pPr lvl="1"/>
            <a:r>
              <a:rPr lang="tr-TR" i="1" dirty="0" err="1"/>
              <a:t>Modified</a:t>
            </a:r>
            <a:r>
              <a:rPr lang="tr-TR" i="1" dirty="0"/>
              <a:t> </a:t>
            </a:r>
            <a:r>
              <a:rPr lang="tr-TR" i="1" dirty="0" err="1"/>
              <a:t>Atkins</a:t>
            </a:r>
            <a:r>
              <a:rPr lang="tr-TR" i="1" dirty="0"/>
              <a:t> </a:t>
            </a:r>
            <a:r>
              <a:rPr lang="tr-TR" i="1" dirty="0" err="1"/>
              <a:t>diet</a:t>
            </a:r>
            <a:endParaRPr lang="tr-TR" dirty="0"/>
          </a:p>
          <a:p>
            <a:pPr lvl="1"/>
            <a:r>
              <a:rPr lang="tr-TR" i="1" dirty="0" err="1"/>
              <a:t>Low</a:t>
            </a:r>
            <a:r>
              <a:rPr lang="tr-TR" i="1" dirty="0"/>
              <a:t> </a:t>
            </a:r>
            <a:r>
              <a:rPr lang="tr-TR" i="1" dirty="0" err="1"/>
              <a:t>glycemic</a:t>
            </a:r>
            <a:r>
              <a:rPr lang="tr-TR" i="1" dirty="0"/>
              <a:t> </a:t>
            </a:r>
            <a:r>
              <a:rPr lang="tr-TR" i="1" dirty="0" err="1"/>
              <a:t>index</a:t>
            </a:r>
            <a:r>
              <a:rPr lang="tr-TR" i="1" dirty="0"/>
              <a:t> </a:t>
            </a:r>
            <a:r>
              <a:rPr lang="tr-TR" i="1" dirty="0" err="1"/>
              <a:t>therapy</a:t>
            </a:r>
            <a:endParaRPr lang="tr-TR" dirty="0"/>
          </a:p>
          <a:p>
            <a:pPr lvl="1"/>
            <a:r>
              <a:rPr lang="tr-TR" i="1" dirty="0" err="1"/>
              <a:t>Refractory</a:t>
            </a:r>
            <a:r>
              <a:rPr lang="tr-TR" i="1" dirty="0"/>
              <a:t> </a:t>
            </a:r>
            <a:r>
              <a:rPr lang="tr-TR" i="1" dirty="0" err="1"/>
              <a:t>epilepsy</a:t>
            </a:r>
            <a:endParaRPr lang="tr-TR" b="1" dirty="0"/>
          </a:p>
          <a:p>
            <a:r>
              <a:rPr lang="tr-TR" b="1" dirty="0"/>
              <a:t>Google </a:t>
            </a:r>
            <a:r>
              <a:rPr lang="tr-TR" b="1" dirty="0" err="1"/>
              <a:t>Scholar</a:t>
            </a:r>
            <a:r>
              <a:rPr lang="tr-TR" dirty="0"/>
              <a:t>, </a:t>
            </a:r>
            <a:r>
              <a:rPr lang="tr-TR" b="1" dirty="0"/>
              <a:t>ClinicalTrials.gov</a:t>
            </a:r>
            <a:r>
              <a:rPr lang="tr-TR" dirty="0"/>
              <a:t> ve </a:t>
            </a:r>
            <a:r>
              <a:rPr lang="tr-TR" b="1" dirty="0"/>
              <a:t>ilgili makalelerin referans listeleri</a:t>
            </a:r>
            <a:r>
              <a:rPr lang="tr-TR" dirty="0"/>
              <a:t> tarandı.</a:t>
            </a:r>
          </a:p>
          <a:p>
            <a:r>
              <a:rPr lang="tr-TR" dirty="0"/>
              <a:t>Ayrıca, </a:t>
            </a:r>
            <a:r>
              <a:rPr lang="tr-TR" b="1" dirty="0"/>
              <a:t>önceki meta-analizlerde yer alan çalışmalar</a:t>
            </a:r>
            <a:r>
              <a:rPr lang="tr-TR" dirty="0"/>
              <a:t> da değerlendirildi.</a:t>
            </a: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7EFA1559-637D-F899-458B-F3C7F63C6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METOD</a:t>
            </a:r>
          </a:p>
        </p:txBody>
      </p:sp>
    </p:spTree>
    <p:extLst>
      <p:ext uri="{BB962C8B-B14F-4D97-AF65-F5344CB8AC3E}">
        <p14:creationId xmlns:p14="http://schemas.microsoft.com/office/powerpoint/2010/main" val="1812555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E5E3FDA8-8CD4-A047-98C4-ADCF96B47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5879"/>
            <a:ext cx="10515600" cy="5729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Dahil Edilen Çalışmalar</a:t>
            </a:r>
          </a:p>
          <a:p>
            <a:r>
              <a:rPr lang="tr-TR" b="1" dirty="0"/>
              <a:t>Katılımcılar:</a:t>
            </a:r>
            <a:r>
              <a:rPr lang="tr-TR" dirty="0"/>
              <a:t> 18 yaş altı çocuklarda </a:t>
            </a:r>
            <a:r>
              <a:rPr lang="tr-TR" b="1" dirty="0"/>
              <a:t>ilaç dirençli epilepsi (DRE)</a:t>
            </a:r>
            <a:endParaRPr lang="tr-TR" dirty="0"/>
          </a:p>
          <a:p>
            <a:r>
              <a:rPr lang="tr-TR" b="1" dirty="0"/>
              <a:t>Değerlendirilen diyetler:</a:t>
            </a:r>
            <a:endParaRPr lang="tr-TR" dirty="0"/>
          </a:p>
          <a:p>
            <a:pPr lvl="1"/>
            <a:r>
              <a:rPr lang="tr-TR" dirty="0"/>
              <a:t>Ketojenik diyet (KD, klasik ve MCT-KD)</a:t>
            </a:r>
          </a:p>
          <a:p>
            <a:pPr lvl="1"/>
            <a:r>
              <a:rPr lang="tr-TR" dirty="0"/>
              <a:t>Modifiye </a:t>
            </a:r>
            <a:r>
              <a:rPr lang="tr-TR" dirty="0" err="1"/>
              <a:t>Atkins</a:t>
            </a:r>
            <a:r>
              <a:rPr lang="tr-TR" dirty="0"/>
              <a:t> diyeti (MAD)</a:t>
            </a:r>
          </a:p>
          <a:p>
            <a:pPr lvl="1"/>
            <a:r>
              <a:rPr lang="tr-TR" dirty="0"/>
              <a:t>Düşük glisemik indeks tedavisi (LGIT)</a:t>
            </a:r>
          </a:p>
          <a:p>
            <a:pPr lvl="1"/>
            <a:r>
              <a:rPr lang="tr-TR" dirty="0"/>
              <a:t>Karşılaştırma grubu: </a:t>
            </a:r>
            <a:r>
              <a:rPr lang="tr-TR" b="1" dirty="0"/>
              <a:t>Standart ilaç tedavisi (</a:t>
            </a:r>
            <a:r>
              <a:rPr lang="tr-TR" b="1" dirty="0" err="1"/>
              <a:t>care</a:t>
            </a:r>
            <a:r>
              <a:rPr lang="tr-TR" b="1" dirty="0"/>
              <a:t> as </a:t>
            </a:r>
            <a:r>
              <a:rPr lang="tr-TR" b="1" dirty="0" err="1"/>
              <a:t>usual</a:t>
            </a:r>
            <a:r>
              <a:rPr lang="tr-TR" b="1" dirty="0"/>
              <a:t>)</a:t>
            </a:r>
          </a:p>
          <a:p>
            <a:r>
              <a:rPr lang="tr-TR" b="1" dirty="0"/>
              <a:t>Hariç Tutulan Çalışmalar</a:t>
            </a:r>
          </a:p>
          <a:p>
            <a:pPr lvl="1"/>
            <a:r>
              <a:rPr lang="tr-TR" dirty="0"/>
              <a:t>Derlemeler, olgu-kontrol veya kohort çalışmaları</a:t>
            </a:r>
          </a:p>
          <a:p>
            <a:pPr lvl="1"/>
            <a:r>
              <a:rPr lang="tr-TR" dirty="0" err="1"/>
              <a:t>Crossover</a:t>
            </a:r>
            <a:r>
              <a:rPr lang="tr-TR" dirty="0"/>
              <a:t> çalışmaları (ilk faz sonucu olmayan)</a:t>
            </a:r>
          </a:p>
          <a:p>
            <a:pPr lvl="1"/>
            <a:r>
              <a:rPr lang="tr-TR" dirty="0"/>
              <a:t>Olgu sunumları, mektuplar, yorumlar, konferans özetleri</a:t>
            </a:r>
          </a:p>
          <a:p>
            <a:pPr lvl="1"/>
            <a:r>
              <a:rPr lang="tr-TR" dirty="0"/>
              <a:t>Orijinal verisi olmayan pilot veya gözlemsel araştırmalar</a:t>
            </a: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32A9E5FA-3D12-0501-4D30-FAF26960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METOD</a:t>
            </a:r>
          </a:p>
        </p:txBody>
      </p:sp>
    </p:spTree>
    <p:extLst>
      <p:ext uri="{BB962C8B-B14F-4D97-AF65-F5344CB8AC3E}">
        <p14:creationId xmlns:p14="http://schemas.microsoft.com/office/powerpoint/2010/main" val="1265657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3C7F9F31-9F24-22B5-214E-73A909618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5880"/>
            <a:ext cx="10515600" cy="1237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Birincil ve İkincil Sonuçlar</a:t>
            </a:r>
          </a:p>
          <a:p>
            <a:r>
              <a:rPr lang="tr-TR" dirty="0"/>
              <a:t>İlaç dirençli epilepsili (DRE) çocuklarda herhangi bir tedavi girişiminin temel amacı, </a:t>
            </a:r>
            <a:r>
              <a:rPr lang="tr-TR" b="1" dirty="0"/>
              <a:t>nöbet sıklığını anlamlı düzeyde azaltmak</a:t>
            </a:r>
            <a:r>
              <a:rPr lang="tr-TR" dirty="0"/>
              <a:t> veya </a:t>
            </a:r>
            <a:r>
              <a:rPr lang="tr-TR" b="1" dirty="0"/>
              <a:t>nöbet özgürlüğü (tam kontrol)</a:t>
            </a:r>
            <a:r>
              <a:rPr lang="tr-TR" dirty="0"/>
              <a:t> sağlamaktır.</a:t>
            </a:r>
          </a:p>
          <a:p>
            <a:endParaRPr lang="tr-TR" b="1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F6883E14-5258-4836-3513-37E9D1291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METOD</a:t>
            </a:r>
          </a:p>
        </p:txBody>
      </p:sp>
      <p:sp>
        <p:nvSpPr>
          <p:cNvPr id="4" name="İçerik Yer Tutucusu 1">
            <a:extLst>
              <a:ext uri="{FF2B5EF4-FFF2-40B4-BE49-F238E27FC236}">
                <a16:creationId xmlns:a16="http://schemas.microsoft.com/office/drawing/2014/main" id="{CC305C96-47AA-42BB-454E-FBFC082555A0}"/>
              </a:ext>
            </a:extLst>
          </p:cNvPr>
          <p:cNvSpPr txBox="1">
            <a:spLocks/>
          </p:cNvSpPr>
          <p:nvPr/>
        </p:nvSpPr>
        <p:spPr>
          <a:xfrm>
            <a:off x="838200" y="2536364"/>
            <a:ext cx="4327358" cy="17308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/>
              <a:t>Değerlendirme Süreleri</a:t>
            </a:r>
          </a:p>
          <a:p>
            <a:r>
              <a:rPr lang="tr-TR" b="1" dirty="0"/>
              <a:t>Kısa dönem:</a:t>
            </a:r>
            <a:r>
              <a:rPr lang="tr-TR" dirty="0"/>
              <a:t> ≤ 3 ay</a:t>
            </a:r>
          </a:p>
          <a:p>
            <a:r>
              <a:rPr lang="tr-TR" b="1" dirty="0"/>
              <a:t>Orta dönem:</a:t>
            </a:r>
            <a:r>
              <a:rPr lang="tr-TR" dirty="0"/>
              <a:t> 4–6 ay</a:t>
            </a:r>
          </a:p>
          <a:p>
            <a:r>
              <a:rPr lang="tr-TR" b="1" dirty="0"/>
              <a:t>Uzun dönem:</a:t>
            </a:r>
            <a:r>
              <a:rPr lang="tr-TR" dirty="0"/>
              <a:t> ≥ 12 ay</a:t>
            </a:r>
          </a:p>
          <a:p>
            <a:endParaRPr lang="tr-TR" b="1" dirty="0"/>
          </a:p>
        </p:txBody>
      </p:sp>
      <p:sp>
        <p:nvSpPr>
          <p:cNvPr id="5" name="İçerik Yer Tutucusu 1">
            <a:extLst>
              <a:ext uri="{FF2B5EF4-FFF2-40B4-BE49-F238E27FC236}">
                <a16:creationId xmlns:a16="http://schemas.microsoft.com/office/drawing/2014/main" id="{0C2A7417-3D6C-B52D-1595-7ACB20EA06F7}"/>
              </a:ext>
            </a:extLst>
          </p:cNvPr>
          <p:cNvSpPr txBox="1">
            <a:spLocks/>
          </p:cNvSpPr>
          <p:nvPr/>
        </p:nvSpPr>
        <p:spPr>
          <a:xfrm>
            <a:off x="5498431" y="2536363"/>
            <a:ext cx="4327358" cy="1730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/>
              <a:t>Etkinlik Ölçütleri</a:t>
            </a:r>
          </a:p>
          <a:p>
            <a:r>
              <a:rPr lang="tr-TR" b="1" dirty="0"/>
              <a:t>%50 </a:t>
            </a:r>
            <a:r>
              <a:rPr lang="tr-TR" dirty="0"/>
              <a:t>ve üzeri nöbet azalması</a:t>
            </a:r>
          </a:p>
          <a:p>
            <a:r>
              <a:rPr lang="tr-TR" b="1" dirty="0"/>
              <a:t>%90 </a:t>
            </a:r>
            <a:r>
              <a:rPr lang="tr-TR" dirty="0"/>
              <a:t>ve üzeri nöbet azalması</a:t>
            </a:r>
          </a:p>
          <a:p>
            <a:r>
              <a:rPr lang="tr-TR" b="1" dirty="0"/>
              <a:t>Tam </a:t>
            </a:r>
            <a:r>
              <a:rPr lang="tr-TR" b="1" dirty="0" err="1"/>
              <a:t>nöbetsizlik</a:t>
            </a:r>
            <a:r>
              <a:rPr lang="tr-TR" b="1" dirty="0"/>
              <a:t> </a:t>
            </a:r>
            <a:r>
              <a:rPr lang="tr-TR" dirty="0"/>
              <a:t>(</a:t>
            </a:r>
            <a:r>
              <a:rPr lang="tr-TR" dirty="0" err="1"/>
              <a:t>seizure</a:t>
            </a:r>
            <a:r>
              <a:rPr lang="tr-TR" dirty="0"/>
              <a:t> </a:t>
            </a:r>
            <a:r>
              <a:rPr lang="tr-TR" dirty="0" err="1"/>
              <a:t>freedom</a:t>
            </a:r>
            <a:r>
              <a:rPr lang="tr-TR" dirty="0"/>
              <a:t>)</a:t>
            </a:r>
          </a:p>
        </p:txBody>
      </p:sp>
      <p:sp>
        <p:nvSpPr>
          <p:cNvPr id="6" name="İçerik Yer Tutucusu 1">
            <a:extLst>
              <a:ext uri="{FF2B5EF4-FFF2-40B4-BE49-F238E27FC236}">
                <a16:creationId xmlns:a16="http://schemas.microsoft.com/office/drawing/2014/main" id="{445D8F76-EFF5-895C-5D06-D31DB113B1EB}"/>
              </a:ext>
            </a:extLst>
          </p:cNvPr>
          <p:cNvSpPr txBox="1">
            <a:spLocks/>
          </p:cNvSpPr>
          <p:nvPr/>
        </p:nvSpPr>
        <p:spPr>
          <a:xfrm>
            <a:off x="838200" y="4644189"/>
            <a:ext cx="4327358" cy="17308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/>
              <a:t>Güvenlik Ölçütleri</a:t>
            </a:r>
          </a:p>
          <a:p>
            <a:r>
              <a:rPr lang="tr-TR" sz="2100" dirty="0"/>
              <a:t>Yan etki nedeniyle tedaviyi bırakma</a:t>
            </a:r>
          </a:p>
          <a:p>
            <a:r>
              <a:rPr lang="tr-TR" sz="2100" dirty="0"/>
              <a:t>Diğer advers olaylar (</a:t>
            </a:r>
            <a:r>
              <a:rPr lang="tr-TR" sz="2100" dirty="0" err="1"/>
              <a:t>AE’ler</a:t>
            </a:r>
            <a:r>
              <a:rPr lang="tr-TR" sz="2100" dirty="0"/>
              <a:t>)</a:t>
            </a:r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24492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916B8875-02BE-28A3-12B4-C2AFE3F75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Kalite Değerlendirmesi</a:t>
            </a:r>
          </a:p>
          <a:p>
            <a:r>
              <a:rPr lang="tr-TR" dirty="0"/>
              <a:t>Her çalışma </a:t>
            </a:r>
            <a:r>
              <a:rPr lang="tr-TR" b="1" dirty="0" err="1"/>
              <a:t>Cochrane</a:t>
            </a:r>
            <a:r>
              <a:rPr lang="tr-TR" b="1" dirty="0"/>
              <a:t> risk-of-</a:t>
            </a:r>
            <a:r>
              <a:rPr lang="tr-TR" b="1" dirty="0" err="1"/>
              <a:t>bias</a:t>
            </a:r>
            <a:r>
              <a:rPr lang="tr-TR" b="1" dirty="0"/>
              <a:t> (sistematik hata riski)</a:t>
            </a:r>
            <a:r>
              <a:rPr lang="tr-TR" dirty="0"/>
              <a:t> aracının </a:t>
            </a:r>
            <a:r>
              <a:rPr lang="tr-TR" b="1" dirty="0"/>
              <a:t>2. sürümü</a:t>
            </a:r>
            <a:r>
              <a:rPr lang="tr-TR" dirty="0"/>
              <a:t> ile değerlendirildi.</a:t>
            </a:r>
          </a:p>
          <a:p>
            <a:r>
              <a:rPr lang="tr-TR" dirty="0"/>
              <a:t>Değerlendirme iki bağımsız araştırmacı (</a:t>
            </a:r>
            <a:r>
              <a:rPr lang="tr-TR" b="1" dirty="0"/>
              <a:t>N.D. ve N.K.</a:t>
            </a:r>
            <a:r>
              <a:rPr lang="tr-TR" dirty="0"/>
              <a:t>) tarafından yapıldı.</a:t>
            </a:r>
          </a:p>
          <a:p>
            <a:r>
              <a:rPr lang="tr-TR" dirty="0"/>
              <a:t>Görüş ayrılıkları durumunda, </a:t>
            </a:r>
            <a:r>
              <a:rPr lang="tr-TR" b="1" dirty="0"/>
              <a:t>üçüncü araştırmacı (P.M.)</a:t>
            </a:r>
            <a:r>
              <a:rPr lang="tr-TR" dirty="0"/>
              <a:t> devreye girdi ve uzlaşı sağlandı.</a:t>
            </a: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612F6505-0AC0-7ED1-6C75-1AAABFB65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METOD</a:t>
            </a:r>
          </a:p>
        </p:txBody>
      </p:sp>
    </p:spTree>
    <p:extLst>
      <p:ext uri="{BB962C8B-B14F-4D97-AF65-F5344CB8AC3E}">
        <p14:creationId xmlns:p14="http://schemas.microsoft.com/office/powerpoint/2010/main" val="2489496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A6F9516D-B515-BA0F-CB78-08ED1E835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İstatistiksel Analiz</a:t>
            </a:r>
          </a:p>
          <a:p>
            <a:pPr marL="0" indent="0">
              <a:buNone/>
            </a:pPr>
            <a:endParaRPr lang="tr-TR" b="1" dirty="0"/>
          </a:p>
          <a:p>
            <a:r>
              <a:rPr lang="tr-TR" dirty="0"/>
              <a:t>Çalışmalar arasındaki </a:t>
            </a:r>
            <a:r>
              <a:rPr lang="tr-TR" b="1" dirty="0"/>
              <a:t>benzerlik (</a:t>
            </a:r>
            <a:r>
              <a:rPr lang="tr-TR" b="1" dirty="0" err="1"/>
              <a:t>transitivity</a:t>
            </a:r>
            <a:r>
              <a:rPr lang="tr-TR" b="1" dirty="0"/>
              <a:t>)</a:t>
            </a:r>
            <a:r>
              <a:rPr lang="tr-TR" dirty="0"/>
              <a:t> klinik ve metodolojik özelliklere göre değerlendirildi.</a:t>
            </a:r>
          </a:p>
          <a:p>
            <a:r>
              <a:rPr lang="tr-TR" dirty="0"/>
              <a:t>Veriler </a:t>
            </a:r>
            <a:r>
              <a:rPr lang="tr-TR" b="1" dirty="0"/>
              <a:t>ikili (</a:t>
            </a:r>
            <a:r>
              <a:rPr lang="tr-TR" b="1" dirty="0" err="1"/>
              <a:t>dichotomous</a:t>
            </a:r>
            <a:r>
              <a:rPr lang="tr-TR" b="1" dirty="0"/>
              <a:t>)</a:t>
            </a:r>
            <a:r>
              <a:rPr lang="tr-TR" dirty="0"/>
              <a:t> tipteydi → sonuçlar </a:t>
            </a:r>
            <a:r>
              <a:rPr lang="tr-TR" b="1" dirty="0" err="1"/>
              <a:t>odds</a:t>
            </a:r>
            <a:r>
              <a:rPr lang="tr-TR" b="1" dirty="0"/>
              <a:t> </a:t>
            </a:r>
            <a:r>
              <a:rPr lang="tr-TR" b="1" dirty="0" err="1"/>
              <a:t>ratio</a:t>
            </a:r>
            <a:r>
              <a:rPr lang="tr-TR" b="1" dirty="0"/>
              <a:t> (OR)</a:t>
            </a:r>
            <a:r>
              <a:rPr lang="tr-TR" dirty="0"/>
              <a:t> ve </a:t>
            </a:r>
            <a:r>
              <a:rPr lang="tr-TR" b="1" dirty="0"/>
              <a:t>%95 güven aralığı</a:t>
            </a:r>
            <a:r>
              <a:rPr lang="tr-TR" dirty="0"/>
              <a:t> ile hesaplandı.</a:t>
            </a:r>
          </a:p>
          <a:p>
            <a:r>
              <a:rPr lang="tr-TR" dirty="0"/>
              <a:t>Ayrıca:</a:t>
            </a:r>
          </a:p>
          <a:p>
            <a:pPr lvl="1"/>
            <a:r>
              <a:rPr lang="tr-TR" b="1" dirty="0"/>
              <a:t>Mutlak risk azalması (ARR)</a:t>
            </a:r>
            <a:endParaRPr lang="tr-TR" dirty="0"/>
          </a:p>
          <a:p>
            <a:pPr lvl="1"/>
            <a:r>
              <a:rPr lang="tr-TR" b="1" dirty="0"/>
              <a:t>Tedavi için gereken hasta sayısı (NNT)</a:t>
            </a:r>
            <a:endParaRPr lang="tr-TR" dirty="0"/>
          </a:p>
          <a:p>
            <a:pPr lvl="1"/>
            <a:r>
              <a:rPr lang="tr-TR" b="1" dirty="0"/>
              <a:t>Zarar görmek için gereken hasta sayısı (NNH)</a:t>
            </a:r>
            <a:r>
              <a:rPr lang="tr-TR" dirty="0"/>
              <a:t> değerlendirildi.</a:t>
            </a:r>
          </a:p>
          <a:p>
            <a:r>
              <a:rPr lang="tr-TR" b="1" dirty="0"/>
              <a:t>Az sayıda çalışma</a:t>
            </a:r>
            <a:r>
              <a:rPr lang="tr-TR" dirty="0"/>
              <a:t> ve </a:t>
            </a:r>
            <a:r>
              <a:rPr lang="tr-TR" b="1" dirty="0"/>
              <a:t>heterojenlik</a:t>
            </a:r>
            <a:r>
              <a:rPr lang="tr-TR" dirty="0"/>
              <a:t> nedeniyle </a:t>
            </a:r>
            <a:r>
              <a:rPr lang="tr-TR" b="1" dirty="0"/>
              <a:t>rastgele etkiler modeli</a:t>
            </a:r>
            <a:r>
              <a:rPr lang="tr-TR" dirty="0"/>
              <a:t> kullanıldı.</a:t>
            </a: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D6032EE1-D0D9-985A-B7F0-09D27EA85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METOD</a:t>
            </a:r>
          </a:p>
        </p:txBody>
      </p:sp>
    </p:spTree>
    <p:extLst>
      <p:ext uri="{BB962C8B-B14F-4D97-AF65-F5344CB8AC3E}">
        <p14:creationId xmlns:p14="http://schemas.microsoft.com/office/powerpoint/2010/main" val="3455832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Kayan Yazı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1423</Words>
  <Application>Microsoft Office PowerPoint</Application>
  <PresentationFormat>Geniş ekran</PresentationFormat>
  <Paragraphs>222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Teması</vt:lpstr>
      <vt:lpstr>PowerPoint Sunusu</vt:lpstr>
      <vt:lpstr>GİRİŞ</vt:lpstr>
      <vt:lpstr>GİRİŞ</vt:lpstr>
      <vt:lpstr>GİRİŞ</vt:lpstr>
      <vt:lpstr>METOD</vt:lpstr>
      <vt:lpstr>METOD</vt:lpstr>
      <vt:lpstr>METOD</vt:lpstr>
      <vt:lpstr>METOD</vt:lpstr>
      <vt:lpstr>METOD</vt:lpstr>
      <vt:lpstr>METOD</vt:lpstr>
      <vt:lpstr>BULGULAR</vt:lpstr>
      <vt:lpstr>BULGULAR</vt:lpstr>
      <vt:lpstr>BULGULAR</vt:lpstr>
      <vt:lpstr>BULGULAR</vt:lpstr>
      <vt:lpstr>BULGULAR</vt:lpstr>
      <vt:lpstr>BULGULAR</vt:lpstr>
      <vt:lpstr>BULGULAR</vt:lpstr>
      <vt:lpstr>BULGULAR</vt:lpstr>
      <vt:lpstr>BULGULAR</vt:lpstr>
      <vt:lpstr>BULGULAR</vt:lpstr>
      <vt:lpstr>BULGULAR</vt:lpstr>
      <vt:lpstr>BULGULAR</vt:lpstr>
      <vt:lpstr>BULGULAR</vt:lpstr>
      <vt:lpstr>BULGULAR</vt:lpstr>
      <vt:lpstr>TARTIŞMA ve SONUÇ</vt:lpstr>
      <vt:lpstr>TARTIŞMA ve SONUÇ</vt:lpstr>
      <vt:lpstr>SINIRLILIKLAR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Mustafa Mert SAĞLAM</dc:creator>
  <cp:lastModifiedBy>Mustafa Mert SAĞLAM</cp:lastModifiedBy>
  <cp:revision>11</cp:revision>
  <dcterms:created xsi:type="dcterms:W3CDTF">2024-09-16T08:35:26Z</dcterms:created>
  <dcterms:modified xsi:type="dcterms:W3CDTF">2025-10-15T21:01:20Z</dcterms:modified>
</cp:coreProperties>
</file>