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75" r:id="rId9"/>
    <p:sldId id="276" r:id="rId10"/>
    <p:sldId id="277" r:id="rId11"/>
    <p:sldId id="263" r:id="rId12"/>
    <p:sldId id="266" r:id="rId13"/>
    <p:sldId id="267" r:id="rId14"/>
    <p:sldId id="268" r:id="rId15"/>
    <p:sldId id="264" r:id="rId16"/>
    <p:sldId id="265" r:id="rId17"/>
    <p:sldId id="269" r:id="rId18"/>
    <p:sldId id="270" r:id="rId19"/>
    <p:sldId id="271" r:id="rId20"/>
    <p:sldId id="272" r:id="rId21"/>
    <p:sldId id="273" r:id="rId22"/>
    <p:sldId id="274" r:id="rId2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DE2A"/>
    <a:srgbClr val="0A0716"/>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97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stafa Mert SAĞLAM" userId="8983db4285632682" providerId="LiveId" clId="{674C5B32-3180-48AB-A695-0AED3A8B81AC}"/>
    <pc:docChg chg="undo redo custSel addSld delSld modSld sldOrd modMainMaster">
      <pc:chgData name="Mustafa Mert SAĞLAM" userId="8983db4285632682" providerId="LiveId" clId="{674C5B32-3180-48AB-A695-0AED3A8B81AC}" dt="2024-04-01T21:34:45.636" v="1436" actId="6549"/>
      <pc:docMkLst>
        <pc:docMk/>
      </pc:docMkLst>
      <pc:sldChg chg="addSp modSp new mod">
        <pc:chgData name="Mustafa Mert SAĞLAM" userId="8983db4285632682" providerId="LiveId" clId="{674C5B32-3180-48AB-A695-0AED3A8B81AC}" dt="2024-04-01T18:23:07.034" v="822" actId="20577"/>
        <pc:sldMkLst>
          <pc:docMk/>
          <pc:sldMk cId="1532117476" sldId="256"/>
        </pc:sldMkLst>
        <pc:spChg chg="mod">
          <ac:chgData name="Mustafa Mert SAĞLAM" userId="8983db4285632682" providerId="LiveId" clId="{674C5B32-3180-48AB-A695-0AED3A8B81AC}" dt="2024-04-01T18:23:07.034" v="822" actId="20577"/>
          <ac:spMkLst>
            <pc:docMk/>
            <pc:sldMk cId="1532117476" sldId="256"/>
            <ac:spMk id="2" creationId="{EC3FE0B7-8CAD-D3A8-1CA4-8A50769C4C0A}"/>
          </ac:spMkLst>
        </pc:spChg>
        <pc:picChg chg="add mod">
          <ac:chgData name="Mustafa Mert SAĞLAM" userId="8983db4285632682" providerId="LiveId" clId="{674C5B32-3180-48AB-A695-0AED3A8B81AC}" dt="2024-03-31T08:15:11.253" v="102" actId="1076"/>
          <ac:picMkLst>
            <pc:docMk/>
            <pc:sldMk cId="1532117476" sldId="256"/>
            <ac:picMk id="4" creationId="{E10E2278-5B93-AE70-E6B8-78260A6AC3FE}"/>
          </ac:picMkLst>
        </pc:picChg>
      </pc:sldChg>
      <pc:sldChg chg="modSp new del mod">
        <pc:chgData name="Mustafa Mert SAĞLAM" userId="8983db4285632682" providerId="LiveId" clId="{674C5B32-3180-48AB-A695-0AED3A8B81AC}" dt="2024-03-31T08:16:57.669" v="109" actId="47"/>
        <pc:sldMkLst>
          <pc:docMk/>
          <pc:sldMk cId="1819341585" sldId="257"/>
        </pc:sldMkLst>
        <pc:spChg chg="mod">
          <ac:chgData name="Mustafa Mert SAĞLAM" userId="8983db4285632682" providerId="LiveId" clId="{674C5B32-3180-48AB-A695-0AED3A8B81AC}" dt="2024-03-31T08:16:20.102" v="108" actId="20577"/>
          <ac:spMkLst>
            <pc:docMk/>
            <pc:sldMk cId="1819341585" sldId="257"/>
            <ac:spMk id="2" creationId="{FF102CFD-DB69-309E-1844-E382EE516631}"/>
          </ac:spMkLst>
        </pc:spChg>
      </pc:sldChg>
      <pc:sldChg chg="modSp new mod">
        <pc:chgData name="Mustafa Mert SAĞLAM" userId="8983db4285632682" providerId="LiveId" clId="{674C5B32-3180-48AB-A695-0AED3A8B81AC}" dt="2024-04-01T18:10:41.549" v="531" actId="20577"/>
        <pc:sldMkLst>
          <pc:docMk/>
          <pc:sldMk cId="1839102398" sldId="257"/>
        </pc:sldMkLst>
        <pc:spChg chg="mod">
          <ac:chgData name="Mustafa Mert SAĞLAM" userId="8983db4285632682" providerId="LiveId" clId="{674C5B32-3180-48AB-A695-0AED3A8B81AC}" dt="2024-03-31T08:17:53.410" v="118" actId="20577"/>
          <ac:spMkLst>
            <pc:docMk/>
            <pc:sldMk cId="1839102398" sldId="257"/>
            <ac:spMk id="2" creationId="{B60CF402-87D2-CF6E-16C3-5260123C76AF}"/>
          </ac:spMkLst>
        </pc:spChg>
        <pc:spChg chg="mod">
          <ac:chgData name="Mustafa Mert SAĞLAM" userId="8983db4285632682" providerId="LiveId" clId="{674C5B32-3180-48AB-A695-0AED3A8B81AC}" dt="2024-04-01T18:10:41.549" v="531" actId="20577"/>
          <ac:spMkLst>
            <pc:docMk/>
            <pc:sldMk cId="1839102398" sldId="257"/>
            <ac:spMk id="3" creationId="{F5BB1722-6B12-99AA-E8FF-45DB80E7DC68}"/>
          </ac:spMkLst>
        </pc:spChg>
      </pc:sldChg>
      <pc:sldChg chg="modSp new mod">
        <pc:chgData name="Mustafa Mert SAĞLAM" userId="8983db4285632682" providerId="LiveId" clId="{674C5B32-3180-48AB-A695-0AED3A8B81AC}" dt="2024-04-01T18:12:59.114" v="567" actId="20577"/>
        <pc:sldMkLst>
          <pc:docMk/>
          <pc:sldMk cId="4193074562" sldId="258"/>
        </pc:sldMkLst>
        <pc:spChg chg="mod">
          <ac:chgData name="Mustafa Mert SAĞLAM" userId="8983db4285632682" providerId="LiveId" clId="{674C5B32-3180-48AB-A695-0AED3A8B81AC}" dt="2024-04-01T18:12:37.204" v="562" actId="20577"/>
          <ac:spMkLst>
            <pc:docMk/>
            <pc:sldMk cId="4193074562" sldId="258"/>
            <ac:spMk id="2" creationId="{96BB7771-69EF-AB05-EDB6-2231D46B94DB}"/>
          </ac:spMkLst>
        </pc:spChg>
        <pc:spChg chg="mod">
          <ac:chgData name="Mustafa Mert SAĞLAM" userId="8983db4285632682" providerId="LiveId" clId="{674C5B32-3180-48AB-A695-0AED3A8B81AC}" dt="2024-04-01T18:12:59.114" v="567" actId="20577"/>
          <ac:spMkLst>
            <pc:docMk/>
            <pc:sldMk cId="4193074562" sldId="258"/>
            <ac:spMk id="3" creationId="{A5256B96-80F5-EA83-6009-4C297B908AEE}"/>
          </ac:spMkLst>
        </pc:spChg>
      </pc:sldChg>
      <pc:sldChg chg="modSp new mod">
        <pc:chgData name="Mustafa Mert SAĞLAM" userId="8983db4285632682" providerId="LiveId" clId="{674C5B32-3180-48AB-A695-0AED3A8B81AC}" dt="2024-04-01T18:24:48.407" v="855" actId="20577"/>
        <pc:sldMkLst>
          <pc:docMk/>
          <pc:sldMk cId="715390624" sldId="259"/>
        </pc:sldMkLst>
        <pc:spChg chg="mod">
          <ac:chgData name="Mustafa Mert SAĞLAM" userId="8983db4285632682" providerId="LiveId" clId="{674C5B32-3180-48AB-A695-0AED3A8B81AC}" dt="2024-04-01T18:13:21.395" v="582" actId="20577"/>
          <ac:spMkLst>
            <pc:docMk/>
            <pc:sldMk cId="715390624" sldId="259"/>
            <ac:spMk id="2" creationId="{9A185049-6EC4-C250-A0D9-2943606CE599}"/>
          </ac:spMkLst>
        </pc:spChg>
        <pc:spChg chg="mod">
          <ac:chgData name="Mustafa Mert SAĞLAM" userId="8983db4285632682" providerId="LiveId" clId="{674C5B32-3180-48AB-A695-0AED3A8B81AC}" dt="2024-04-01T18:24:48.407" v="855" actId="20577"/>
          <ac:spMkLst>
            <pc:docMk/>
            <pc:sldMk cId="715390624" sldId="259"/>
            <ac:spMk id="3" creationId="{ACC7C635-F465-BC1D-2A6F-9E1B2259F94C}"/>
          </ac:spMkLst>
        </pc:spChg>
      </pc:sldChg>
      <pc:sldChg chg="modSp new mod">
        <pc:chgData name="Mustafa Mert SAĞLAM" userId="8983db4285632682" providerId="LiveId" clId="{674C5B32-3180-48AB-A695-0AED3A8B81AC}" dt="2024-04-01T18:26:15.172" v="874" actId="255"/>
        <pc:sldMkLst>
          <pc:docMk/>
          <pc:sldMk cId="2454434917" sldId="260"/>
        </pc:sldMkLst>
        <pc:spChg chg="mod">
          <ac:chgData name="Mustafa Mert SAĞLAM" userId="8983db4285632682" providerId="LiveId" clId="{674C5B32-3180-48AB-A695-0AED3A8B81AC}" dt="2024-03-31T08:26:58.296" v="141" actId="20577"/>
          <ac:spMkLst>
            <pc:docMk/>
            <pc:sldMk cId="2454434917" sldId="260"/>
            <ac:spMk id="2" creationId="{003994BA-C1DC-3148-B922-114B2A4134A6}"/>
          </ac:spMkLst>
        </pc:spChg>
        <pc:spChg chg="mod">
          <ac:chgData name="Mustafa Mert SAĞLAM" userId="8983db4285632682" providerId="LiveId" clId="{674C5B32-3180-48AB-A695-0AED3A8B81AC}" dt="2024-04-01T18:26:15.172" v="874" actId="255"/>
          <ac:spMkLst>
            <pc:docMk/>
            <pc:sldMk cId="2454434917" sldId="260"/>
            <ac:spMk id="3" creationId="{4A5DABEF-4EED-10DE-EE0C-A10F09BEBADA}"/>
          </ac:spMkLst>
        </pc:spChg>
      </pc:sldChg>
      <pc:sldChg chg="modSp new mod">
        <pc:chgData name="Mustafa Mert SAĞLAM" userId="8983db4285632682" providerId="LiveId" clId="{674C5B32-3180-48AB-A695-0AED3A8B81AC}" dt="2024-04-01T18:27:35.474" v="901" actId="20577"/>
        <pc:sldMkLst>
          <pc:docMk/>
          <pc:sldMk cId="2995151041" sldId="261"/>
        </pc:sldMkLst>
        <pc:spChg chg="mod">
          <ac:chgData name="Mustafa Mert SAĞLAM" userId="8983db4285632682" providerId="LiveId" clId="{674C5B32-3180-48AB-A695-0AED3A8B81AC}" dt="2024-04-01T18:26:27.018" v="889" actId="20577"/>
          <ac:spMkLst>
            <pc:docMk/>
            <pc:sldMk cId="2995151041" sldId="261"/>
            <ac:spMk id="2" creationId="{E5738149-0A6F-B458-C17D-044BE985294C}"/>
          </ac:spMkLst>
        </pc:spChg>
        <pc:spChg chg="mod">
          <ac:chgData name="Mustafa Mert SAĞLAM" userId="8983db4285632682" providerId="LiveId" clId="{674C5B32-3180-48AB-A695-0AED3A8B81AC}" dt="2024-04-01T18:27:35.474" v="901" actId="20577"/>
          <ac:spMkLst>
            <pc:docMk/>
            <pc:sldMk cId="2995151041" sldId="261"/>
            <ac:spMk id="3" creationId="{C1A11CEC-D48A-C335-B0FC-59604761A59E}"/>
          </ac:spMkLst>
        </pc:spChg>
      </pc:sldChg>
      <pc:sldChg chg="modSp new mod">
        <pc:chgData name="Mustafa Mert SAĞLAM" userId="8983db4285632682" providerId="LiveId" clId="{674C5B32-3180-48AB-A695-0AED3A8B81AC}" dt="2024-04-01T18:30:52.705" v="968" actId="20577"/>
        <pc:sldMkLst>
          <pc:docMk/>
          <pc:sldMk cId="3850276873" sldId="262"/>
        </pc:sldMkLst>
        <pc:spChg chg="mod">
          <ac:chgData name="Mustafa Mert SAĞLAM" userId="8983db4285632682" providerId="LiveId" clId="{674C5B32-3180-48AB-A695-0AED3A8B81AC}" dt="2024-03-31T08:31:30.915" v="166" actId="20577"/>
          <ac:spMkLst>
            <pc:docMk/>
            <pc:sldMk cId="3850276873" sldId="262"/>
            <ac:spMk id="2" creationId="{A84C8A5D-13CB-1936-0053-0F011AB6F4BE}"/>
          </ac:spMkLst>
        </pc:spChg>
        <pc:spChg chg="mod">
          <ac:chgData name="Mustafa Mert SAĞLAM" userId="8983db4285632682" providerId="LiveId" clId="{674C5B32-3180-48AB-A695-0AED3A8B81AC}" dt="2024-04-01T18:30:52.705" v="968" actId="20577"/>
          <ac:spMkLst>
            <pc:docMk/>
            <pc:sldMk cId="3850276873" sldId="262"/>
            <ac:spMk id="3" creationId="{EFF2CD62-85D2-AB26-A94A-034E532D7336}"/>
          </ac:spMkLst>
        </pc:spChg>
      </pc:sldChg>
      <pc:sldChg chg="modSp new mod">
        <pc:chgData name="Mustafa Mert SAĞLAM" userId="8983db4285632682" providerId="LiveId" clId="{674C5B32-3180-48AB-A695-0AED3A8B81AC}" dt="2024-04-01T18:07:19.476" v="465" actId="255"/>
        <pc:sldMkLst>
          <pc:docMk/>
          <pc:sldMk cId="1247899197" sldId="263"/>
        </pc:sldMkLst>
        <pc:spChg chg="mod">
          <ac:chgData name="Mustafa Mert SAĞLAM" userId="8983db4285632682" providerId="LiveId" clId="{674C5B32-3180-48AB-A695-0AED3A8B81AC}" dt="2024-03-31T23:14:41.623" v="210" actId="20577"/>
          <ac:spMkLst>
            <pc:docMk/>
            <pc:sldMk cId="1247899197" sldId="263"/>
            <ac:spMk id="2" creationId="{7418B9D2-78A4-433D-CC71-1796CFD80214}"/>
          </ac:spMkLst>
        </pc:spChg>
        <pc:spChg chg="mod">
          <ac:chgData name="Mustafa Mert SAĞLAM" userId="8983db4285632682" providerId="LiveId" clId="{674C5B32-3180-48AB-A695-0AED3A8B81AC}" dt="2024-04-01T18:07:19.476" v="465" actId="255"/>
          <ac:spMkLst>
            <pc:docMk/>
            <pc:sldMk cId="1247899197" sldId="263"/>
            <ac:spMk id="3" creationId="{4EAEB219-E9D0-F7F9-0EBB-391580C049D4}"/>
          </ac:spMkLst>
        </pc:spChg>
      </pc:sldChg>
      <pc:sldChg chg="modSp new mod">
        <pc:chgData name="Mustafa Mert SAĞLAM" userId="8983db4285632682" providerId="LiveId" clId="{674C5B32-3180-48AB-A695-0AED3A8B81AC}" dt="2024-04-01T21:18:40.898" v="1181" actId="20577"/>
        <pc:sldMkLst>
          <pc:docMk/>
          <pc:sldMk cId="170477814" sldId="264"/>
        </pc:sldMkLst>
        <pc:spChg chg="mod">
          <ac:chgData name="Mustafa Mert SAĞLAM" userId="8983db4285632682" providerId="LiveId" clId="{674C5B32-3180-48AB-A695-0AED3A8B81AC}" dt="2024-04-01T17:24:03.098" v="299" actId="20577"/>
          <ac:spMkLst>
            <pc:docMk/>
            <pc:sldMk cId="170477814" sldId="264"/>
            <ac:spMk id="2" creationId="{59874D27-BE6E-40E0-34E8-D9219312B087}"/>
          </ac:spMkLst>
        </pc:spChg>
        <pc:spChg chg="mod">
          <ac:chgData name="Mustafa Mert SAĞLAM" userId="8983db4285632682" providerId="LiveId" clId="{674C5B32-3180-48AB-A695-0AED3A8B81AC}" dt="2024-04-01T21:18:40.898" v="1181" actId="20577"/>
          <ac:spMkLst>
            <pc:docMk/>
            <pc:sldMk cId="170477814" sldId="264"/>
            <ac:spMk id="3" creationId="{37E6F168-6789-F24F-8B38-A2E1592DCC92}"/>
          </ac:spMkLst>
        </pc:spChg>
      </pc:sldChg>
      <pc:sldChg chg="modSp new mod">
        <pc:chgData name="Mustafa Mert SAĞLAM" userId="8983db4285632682" providerId="LiveId" clId="{674C5B32-3180-48AB-A695-0AED3A8B81AC}" dt="2024-04-01T21:20:02.960" v="1191" actId="6549"/>
        <pc:sldMkLst>
          <pc:docMk/>
          <pc:sldMk cId="1771971076" sldId="265"/>
        </pc:sldMkLst>
        <pc:spChg chg="mod">
          <ac:chgData name="Mustafa Mert SAĞLAM" userId="8983db4285632682" providerId="LiveId" clId="{674C5B32-3180-48AB-A695-0AED3A8B81AC}" dt="2024-04-01T17:25:45.021" v="312" actId="20577"/>
          <ac:spMkLst>
            <pc:docMk/>
            <pc:sldMk cId="1771971076" sldId="265"/>
            <ac:spMk id="2" creationId="{A56C051F-D372-F20C-7A3A-4787FCC7D0CA}"/>
          </ac:spMkLst>
        </pc:spChg>
        <pc:spChg chg="mod">
          <ac:chgData name="Mustafa Mert SAĞLAM" userId="8983db4285632682" providerId="LiveId" clId="{674C5B32-3180-48AB-A695-0AED3A8B81AC}" dt="2024-04-01T21:20:02.960" v="1191" actId="6549"/>
          <ac:spMkLst>
            <pc:docMk/>
            <pc:sldMk cId="1771971076" sldId="265"/>
            <ac:spMk id="3" creationId="{1389E956-CAB1-60D9-1181-C72B8E6ED86B}"/>
          </ac:spMkLst>
        </pc:spChg>
      </pc:sldChg>
      <pc:sldChg chg="addSp delSp modSp new mod ord modClrScheme chgLayout">
        <pc:chgData name="Mustafa Mert SAĞLAM" userId="8983db4285632682" providerId="LiveId" clId="{674C5B32-3180-48AB-A695-0AED3A8B81AC}" dt="2024-04-01T17:20:12.112" v="263" actId="1035"/>
        <pc:sldMkLst>
          <pc:docMk/>
          <pc:sldMk cId="3678219008" sldId="266"/>
        </pc:sldMkLst>
        <pc:spChg chg="del">
          <ac:chgData name="Mustafa Mert SAĞLAM" userId="8983db4285632682" providerId="LiveId" clId="{674C5B32-3180-48AB-A695-0AED3A8B81AC}" dt="2024-03-31T21:42:45.260" v="176" actId="700"/>
          <ac:spMkLst>
            <pc:docMk/>
            <pc:sldMk cId="3678219008" sldId="266"/>
            <ac:spMk id="2" creationId="{615DB8B2-5E5C-0C5E-F405-4AF2982FA914}"/>
          </ac:spMkLst>
        </pc:spChg>
        <pc:spChg chg="del">
          <ac:chgData name="Mustafa Mert SAĞLAM" userId="8983db4285632682" providerId="LiveId" clId="{674C5B32-3180-48AB-A695-0AED3A8B81AC}" dt="2024-03-31T21:42:45.260" v="176" actId="700"/>
          <ac:spMkLst>
            <pc:docMk/>
            <pc:sldMk cId="3678219008" sldId="266"/>
            <ac:spMk id="3" creationId="{8D31FCE5-177C-9795-D7D0-559890F87E61}"/>
          </ac:spMkLst>
        </pc:spChg>
        <pc:spChg chg="add mod">
          <ac:chgData name="Mustafa Mert SAĞLAM" userId="8983db4285632682" providerId="LiveId" clId="{674C5B32-3180-48AB-A695-0AED3A8B81AC}" dt="2024-04-01T17:15:34.161" v="242" actId="207"/>
          <ac:spMkLst>
            <pc:docMk/>
            <pc:sldMk cId="3678219008" sldId="266"/>
            <ac:spMk id="3" creationId="{9F3FEDBE-FF8E-D651-A370-010555C6DED9}"/>
          </ac:spMkLst>
        </pc:spChg>
        <pc:spChg chg="add mod">
          <ac:chgData name="Mustafa Mert SAĞLAM" userId="8983db4285632682" providerId="LiveId" clId="{674C5B32-3180-48AB-A695-0AED3A8B81AC}" dt="2024-04-01T17:15:45.079" v="244" actId="1076"/>
          <ac:spMkLst>
            <pc:docMk/>
            <pc:sldMk cId="3678219008" sldId="266"/>
            <ac:spMk id="4" creationId="{D74552EE-CCF3-A179-7A60-A66ADE1D9272}"/>
          </ac:spMkLst>
        </pc:spChg>
        <pc:spChg chg="add mod">
          <ac:chgData name="Mustafa Mert SAĞLAM" userId="8983db4285632682" providerId="LiveId" clId="{674C5B32-3180-48AB-A695-0AED3A8B81AC}" dt="2024-04-01T17:19:26.592" v="246" actId="1076"/>
          <ac:spMkLst>
            <pc:docMk/>
            <pc:sldMk cId="3678219008" sldId="266"/>
            <ac:spMk id="6" creationId="{8FD9A4F6-71FE-7AB4-F15F-269741AFE7B0}"/>
          </ac:spMkLst>
        </pc:spChg>
        <pc:spChg chg="add mod">
          <ac:chgData name="Mustafa Mert SAĞLAM" userId="8983db4285632682" providerId="LiveId" clId="{674C5B32-3180-48AB-A695-0AED3A8B81AC}" dt="2024-04-01T17:19:34.244" v="248" actId="1076"/>
          <ac:spMkLst>
            <pc:docMk/>
            <pc:sldMk cId="3678219008" sldId="266"/>
            <ac:spMk id="9" creationId="{4677605C-E723-ECC1-23F0-504E9AB66090}"/>
          </ac:spMkLst>
        </pc:spChg>
        <pc:spChg chg="add mod">
          <ac:chgData name="Mustafa Mert SAĞLAM" userId="8983db4285632682" providerId="LiveId" clId="{674C5B32-3180-48AB-A695-0AED3A8B81AC}" dt="2024-04-01T17:19:50.939" v="256" actId="1036"/>
          <ac:spMkLst>
            <pc:docMk/>
            <pc:sldMk cId="3678219008" sldId="266"/>
            <ac:spMk id="10" creationId="{9F4CBA8E-8C99-1FAE-34CB-87BC4179DFAE}"/>
          </ac:spMkLst>
        </pc:spChg>
        <pc:spChg chg="add mod">
          <ac:chgData name="Mustafa Mert SAĞLAM" userId="8983db4285632682" providerId="LiveId" clId="{674C5B32-3180-48AB-A695-0AED3A8B81AC}" dt="2024-04-01T17:20:01.358" v="258" actId="1076"/>
          <ac:spMkLst>
            <pc:docMk/>
            <pc:sldMk cId="3678219008" sldId="266"/>
            <ac:spMk id="11" creationId="{6D5846DD-AE59-4AFE-7B72-7FEFC0BA52E2}"/>
          </ac:spMkLst>
        </pc:spChg>
        <pc:spChg chg="add mod">
          <ac:chgData name="Mustafa Mert SAĞLAM" userId="8983db4285632682" providerId="LiveId" clId="{674C5B32-3180-48AB-A695-0AED3A8B81AC}" dt="2024-04-01T17:20:12.112" v="263" actId="1035"/>
          <ac:spMkLst>
            <pc:docMk/>
            <pc:sldMk cId="3678219008" sldId="266"/>
            <ac:spMk id="12" creationId="{522D5714-6570-81FD-E2F1-1A90A7B8DD31}"/>
          </ac:spMkLst>
        </pc:spChg>
        <pc:picChg chg="add mod">
          <ac:chgData name="Mustafa Mert SAĞLAM" userId="8983db4285632682" providerId="LiveId" clId="{674C5B32-3180-48AB-A695-0AED3A8B81AC}" dt="2024-03-31T21:42:58.905" v="180" actId="1076"/>
          <ac:picMkLst>
            <pc:docMk/>
            <pc:sldMk cId="3678219008" sldId="266"/>
            <ac:picMk id="5" creationId="{B862B7E1-6E8D-ACE9-51AD-DCD3B720E1C2}"/>
          </ac:picMkLst>
        </pc:picChg>
        <pc:picChg chg="add mod">
          <ac:chgData name="Mustafa Mert SAĞLAM" userId="8983db4285632682" providerId="LiveId" clId="{674C5B32-3180-48AB-A695-0AED3A8B81AC}" dt="2024-03-31T21:43:57.961" v="183" actId="14100"/>
          <ac:picMkLst>
            <pc:docMk/>
            <pc:sldMk cId="3678219008" sldId="266"/>
            <ac:picMk id="7" creationId="{D5ADD5B2-B5C6-40BD-E1BD-752477DA9629}"/>
          </ac:picMkLst>
        </pc:picChg>
        <pc:inkChg chg="add del">
          <ac:chgData name="Mustafa Mert SAĞLAM" userId="8983db4285632682" providerId="LiveId" clId="{674C5B32-3180-48AB-A695-0AED3A8B81AC}" dt="2024-04-01T17:13:58.623" v="235" actId="9405"/>
          <ac:inkMkLst>
            <pc:docMk/>
            <pc:sldMk cId="3678219008" sldId="266"/>
            <ac:inkMk id="2" creationId="{711700AC-5C00-C6BB-74D5-A6A533E9BE8B}"/>
          </ac:inkMkLst>
        </pc:inkChg>
        <pc:cxnChg chg="add mod">
          <ac:chgData name="Mustafa Mert SAĞLAM" userId="8983db4285632682" providerId="LiveId" clId="{674C5B32-3180-48AB-A695-0AED3A8B81AC}" dt="2024-03-31T21:47:20.302" v="196" actId="1076"/>
          <ac:cxnSpMkLst>
            <pc:docMk/>
            <pc:sldMk cId="3678219008" sldId="266"/>
            <ac:cxnSpMk id="8" creationId="{800910B8-E0E4-7850-2A5E-9E343CAC3C7F}"/>
          </ac:cxnSpMkLst>
        </pc:cxnChg>
      </pc:sldChg>
      <pc:sldChg chg="addSp modSp new mod ord">
        <pc:chgData name="Mustafa Mert SAĞLAM" userId="8983db4285632682" providerId="LiveId" clId="{674C5B32-3180-48AB-A695-0AED3A8B81AC}" dt="2024-04-01T17:22:33.976" v="291" actId="14100"/>
        <pc:sldMkLst>
          <pc:docMk/>
          <pc:sldMk cId="649932614" sldId="267"/>
        </pc:sldMkLst>
        <pc:spChg chg="add mod">
          <ac:chgData name="Mustafa Mert SAĞLAM" userId="8983db4285632682" providerId="LiveId" clId="{674C5B32-3180-48AB-A695-0AED3A8B81AC}" dt="2024-04-01T17:21:24.146" v="275" actId="1036"/>
          <ac:spMkLst>
            <pc:docMk/>
            <pc:sldMk cId="649932614" sldId="267"/>
            <ac:spMk id="3" creationId="{5F8BFEF8-72A2-60A5-340A-ACC987A74169}"/>
          </ac:spMkLst>
        </pc:spChg>
        <pc:spChg chg="add mod">
          <ac:chgData name="Mustafa Mert SAĞLAM" userId="8983db4285632682" providerId="LiveId" clId="{674C5B32-3180-48AB-A695-0AED3A8B81AC}" dt="2024-04-01T17:21:37.271" v="277" actId="1076"/>
          <ac:spMkLst>
            <pc:docMk/>
            <pc:sldMk cId="649932614" sldId="267"/>
            <ac:spMk id="6" creationId="{F24CF13B-EE32-C180-D6FE-F9D11055DE91}"/>
          </ac:spMkLst>
        </pc:spChg>
        <pc:spChg chg="add mod">
          <ac:chgData name="Mustafa Mert SAĞLAM" userId="8983db4285632682" providerId="LiveId" clId="{674C5B32-3180-48AB-A695-0AED3A8B81AC}" dt="2024-04-01T17:22:11.959" v="285" actId="1035"/>
          <ac:spMkLst>
            <pc:docMk/>
            <pc:sldMk cId="649932614" sldId="267"/>
            <ac:spMk id="7" creationId="{3A9552B5-515A-20EC-1020-9457A68A9F7E}"/>
          </ac:spMkLst>
        </pc:spChg>
        <pc:spChg chg="add mod">
          <ac:chgData name="Mustafa Mert SAĞLAM" userId="8983db4285632682" providerId="LiveId" clId="{674C5B32-3180-48AB-A695-0AED3A8B81AC}" dt="2024-04-01T17:22:33.976" v="291" actId="14100"/>
          <ac:spMkLst>
            <pc:docMk/>
            <pc:sldMk cId="649932614" sldId="267"/>
            <ac:spMk id="8" creationId="{7843469D-778C-4E85-2166-B20AE15F1F15}"/>
          </ac:spMkLst>
        </pc:spChg>
        <pc:spChg chg="add mod">
          <ac:chgData name="Mustafa Mert SAĞLAM" userId="8983db4285632682" providerId="LiveId" clId="{674C5B32-3180-48AB-A695-0AED3A8B81AC}" dt="2024-04-01T17:22:27.752" v="290" actId="14100"/>
          <ac:spMkLst>
            <pc:docMk/>
            <pc:sldMk cId="649932614" sldId="267"/>
            <ac:spMk id="9" creationId="{DEB33F87-9068-0BC1-024A-B47F90E2109E}"/>
          </ac:spMkLst>
        </pc:spChg>
        <pc:picChg chg="add mod">
          <ac:chgData name="Mustafa Mert SAĞLAM" userId="8983db4285632682" providerId="LiveId" clId="{674C5B32-3180-48AB-A695-0AED3A8B81AC}" dt="2024-03-31T21:44:17.003" v="185"/>
          <ac:picMkLst>
            <pc:docMk/>
            <pc:sldMk cId="649932614" sldId="267"/>
            <ac:picMk id="2" creationId="{5E30314B-D3C3-D10F-E47E-1209F35AA812}"/>
          </ac:picMkLst>
        </pc:picChg>
        <pc:picChg chg="add mod">
          <ac:chgData name="Mustafa Mert SAĞLAM" userId="8983db4285632682" providerId="LiveId" clId="{674C5B32-3180-48AB-A695-0AED3A8B81AC}" dt="2024-03-31T21:45:18.305" v="189" actId="14100"/>
          <ac:picMkLst>
            <pc:docMk/>
            <pc:sldMk cId="649932614" sldId="267"/>
            <ac:picMk id="4" creationId="{9B22B45B-0EC4-8519-1AB9-0642EBD37AA0}"/>
          </ac:picMkLst>
        </pc:picChg>
        <pc:cxnChg chg="add mod">
          <ac:chgData name="Mustafa Mert SAĞLAM" userId="8983db4285632682" providerId="LiveId" clId="{674C5B32-3180-48AB-A695-0AED3A8B81AC}" dt="2024-03-31T21:47:24.728" v="197"/>
          <ac:cxnSpMkLst>
            <pc:docMk/>
            <pc:sldMk cId="649932614" sldId="267"/>
            <ac:cxnSpMk id="5" creationId="{FEB8AC45-6804-ADD2-958A-AC24FB97026E}"/>
          </ac:cxnSpMkLst>
        </pc:cxnChg>
      </pc:sldChg>
      <pc:sldChg chg="addSp modSp new mod ord">
        <pc:chgData name="Mustafa Mert SAĞLAM" userId="8983db4285632682" providerId="LiveId" clId="{674C5B32-3180-48AB-A695-0AED3A8B81AC}" dt="2024-03-31T23:17:01.622" v="233"/>
        <pc:sldMkLst>
          <pc:docMk/>
          <pc:sldMk cId="1253403670" sldId="268"/>
        </pc:sldMkLst>
        <pc:picChg chg="add mod">
          <ac:chgData name="Mustafa Mert SAĞLAM" userId="8983db4285632682" providerId="LiveId" clId="{674C5B32-3180-48AB-A695-0AED3A8B81AC}" dt="2024-03-31T21:45:32.522" v="191"/>
          <ac:picMkLst>
            <pc:docMk/>
            <pc:sldMk cId="1253403670" sldId="268"/>
            <ac:picMk id="2" creationId="{22CB2F74-D15A-6F65-019D-DFBDF6826966}"/>
          </ac:picMkLst>
        </pc:picChg>
        <pc:picChg chg="add mod">
          <ac:chgData name="Mustafa Mert SAĞLAM" userId="8983db4285632682" providerId="LiveId" clId="{674C5B32-3180-48AB-A695-0AED3A8B81AC}" dt="2024-03-31T21:46:15.617" v="194" actId="14100"/>
          <ac:picMkLst>
            <pc:docMk/>
            <pc:sldMk cId="1253403670" sldId="268"/>
            <ac:picMk id="4" creationId="{B3DAAA78-CD2F-1484-B5A2-2578EEC4DD8B}"/>
          </ac:picMkLst>
        </pc:picChg>
        <pc:cxnChg chg="add mod">
          <ac:chgData name="Mustafa Mert SAĞLAM" userId="8983db4285632682" providerId="LiveId" clId="{674C5B32-3180-48AB-A695-0AED3A8B81AC}" dt="2024-03-31T21:47:27.320" v="198"/>
          <ac:cxnSpMkLst>
            <pc:docMk/>
            <pc:sldMk cId="1253403670" sldId="268"/>
            <ac:cxnSpMk id="5" creationId="{6A1EEE15-FE7E-85C8-9A20-B48DCE461A1E}"/>
          </ac:cxnSpMkLst>
        </pc:cxnChg>
      </pc:sldChg>
      <pc:sldChg chg="modSp new mod">
        <pc:chgData name="Mustafa Mert SAĞLAM" userId="8983db4285632682" providerId="LiveId" clId="{674C5B32-3180-48AB-A695-0AED3A8B81AC}" dt="2024-04-01T21:21:03.421" v="1193" actId="20577"/>
        <pc:sldMkLst>
          <pc:docMk/>
          <pc:sldMk cId="836977537" sldId="269"/>
        </pc:sldMkLst>
        <pc:spChg chg="mod">
          <ac:chgData name="Mustafa Mert SAĞLAM" userId="8983db4285632682" providerId="LiveId" clId="{674C5B32-3180-48AB-A695-0AED3A8B81AC}" dt="2024-04-01T17:29:49.167" v="395" actId="20577"/>
          <ac:spMkLst>
            <pc:docMk/>
            <pc:sldMk cId="836977537" sldId="269"/>
            <ac:spMk id="2" creationId="{FE397C0B-38D9-36AA-4C7E-38142F78EDB8}"/>
          </ac:spMkLst>
        </pc:spChg>
        <pc:spChg chg="mod">
          <ac:chgData name="Mustafa Mert SAĞLAM" userId="8983db4285632682" providerId="LiveId" clId="{674C5B32-3180-48AB-A695-0AED3A8B81AC}" dt="2024-04-01T21:21:03.421" v="1193" actId="20577"/>
          <ac:spMkLst>
            <pc:docMk/>
            <pc:sldMk cId="836977537" sldId="269"/>
            <ac:spMk id="3" creationId="{B52CC802-B32C-F019-4FA8-8F5FED55EBFD}"/>
          </ac:spMkLst>
        </pc:spChg>
      </pc:sldChg>
      <pc:sldChg chg="modSp new mod">
        <pc:chgData name="Mustafa Mert SAĞLAM" userId="8983db4285632682" providerId="LiveId" clId="{674C5B32-3180-48AB-A695-0AED3A8B81AC}" dt="2024-04-01T21:25:44.609" v="1286" actId="14"/>
        <pc:sldMkLst>
          <pc:docMk/>
          <pc:sldMk cId="2887603100" sldId="270"/>
        </pc:sldMkLst>
        <pc:spChg chg="mod">
          <ac:chgData name="Mustafa Mert SAĞLAM" userId="8983db4285632682" providerId="LiveId" clId="{674C5B32-3180-48AB-A695-0AED3A8B81AC}" dt="2024-04-01T17:38:59.553" v="441" actId="20577"/>
          <ac:spMkLst>
            <pc:docMk/>
            <pc:sldMk cId="2887603100" sldId="270"/>
            <ac:spMk id="2" creationId="{BB95FD91-2878-29C9-7A45-F040A86E005C}"/>
          </ac:spMkLst>
        </pc:spChg>
        <pc:spChg chg="mod">
          <ac:chgData name="Mustafa Mert SAĞLAM" userId="8983db4285632682" providerId="LiveId" clId="{674C5B32-3180-48AB-A695-0AED3A8B81AC}" dt="2024-04-01T21:25:44.609" v="1286" actId="14"/>
          <ac:spMkLst>
            <pc:docMk/>
            <pc:sldMk cId="2887603100" sldId="270"/>
            <ac:spMk id="3" creationId="{710C2DA7-AC0E-2EE0-006B-F02BCC9A6ACD}"/>
          </ac:spMkLst>
        </pc:spChg>
      </pc:sldChg>
      <pc:sldChg chg="modSp new mod">
        <pc:chgData name="Mustafa Mert SAĞLAM" userId="8983db4285632682" providerId="LiveId" clId="{674C5B32-3180-48AB-A695-0AED3A8B81AC}" dt="2024-04-01T21:29:38.726" v="1344" actId="20577"/>
        <pc:sldMkLst>
          <pc:docMk/>
          <pc:sldMk cId="246181901" sldId="271"/>
        </pc:sldMkLst>
        <pc:spChg chg="mod">
          <ac:chgData name="Mustafa Mert SAĞLAM" userId="8983db4285632682" providerId="LiveId" clId="{674C5B32-3180-48AB-A695-0AED3A8B81AC}" dt="2024-04-01T17:39:44.152" v="452" actId="20577"/>
          <ac:spMkLst>
            <pc:docMk/>
            <pc:sldMk cId="246181901" sldId="271"/>
            <ac:spMk id="2" creationId="{BFDDED15-56FB-C990-C986-2053E6CDF888}"/>
          </ac:spMkLst>
        </pc:spChg>
        <pc:spChg chg="mod">
          <ac:chgData name="Mustafa Mert SAĞLAM" userId="8983db4285632682" providerId="LiveId" clId="{674C5B32-3180-48AB-A695-0AED3A8B81AC}" dt="2024-04-01T21:29:38.726" v="1344" actId="20577"/>
          <ac:spMkLst>
            <pc:docMk/>
            <pc:sldMk cId="246181901" sldId="271"/>
            <ac:spMk id="3" creationId="{EC0C4298-338A-EA4A-4EF6-D7041589CE45}"/>
          </ac:spMkLst>
        </pc:spChg>
      </pc:sldChg>
      <pc:sldChg chg="modSp new mod">
        <pc:chgData name="Mustafa Mert SAĞLAM" userId="8983db4285632682" providerId="LiveId" clId="{674C5B32-3180-48AB-A695-0AED3A8B81AC}" dt="2024-04-01T21:33:01.384" v="1401" actId="20577"/>
        <pc:sldMkLst>
          <pc:docMk/>
          <pc:sldMk cId="709704615" sldId="272"/>
        </pc:sldMkLst>
        <pc:spChg chg="mod">
          <ac:chgData name="Mustafa Mert SAĞLAM" userId="8983db4285632682" providerId="LiveId" clId="{674C5B32-3180-48AB-A695-0AED3A8B81AC}" dt="2024-04-01T21:29:54.239" v="1352" actId="20577"/>
          <ac:spMkLst>
            <pc:docMk/>
            <pc:sldMk cId="709704615" sldId="272"/>
            <ac:spMk id="2" creationId="{FBB8C4DB-2A5C-9204-C054-ECCD083D8E92}"/>
          </ac:spMkLst>
        </pc:spChg>
        <pc:spChg chg="mod">
          <ac:chgData name="Mustafa Mert SAĞLAM" userId="8983db4285632682" providerId="LiveId" clId="{674C5B32-3180-48AB-A695-0AED3A8B81AC}" dt="2024-04-01T21:33:01.384" v="1401" actId="20577"/>
          <ac:spMkLst>
            <pc:docMk/>
            <pc:sldMk cId="709704615" sldId="272"/>
            <ac:spMk id="3" creationId="{479F9E05-3583-800C-F6EB-B122C7B8F6C0}"/>
          </ac:spMkLst>
        </pc:spChg>
      </pc:sldChg>
      <pc:sldChg chg="modSp new mod">
        <pc:chgData name="Mustafa Mert SAĞLAM" userId="8983db4285632682" providerId="LiveId" clId="{674C5B32-3180-48AB-A695-0AED3A8B81AC}" dt="2024-04-01T21:33:43.717" v="1432" actId="20577"/>
        <pc:sldMkLst>
          <pc:docMk/>
          <pc:sldMk cId="2392397537" sldId="273"/>
        </pc:sldMkLst>
        <pc:spChg chg="mod">
          <ac:chgData name="Mustafa Mert SAĞLAM" userId="8983db4285632682" providerId="LiveId" clId="{674C5B32-3180-48AB-A695-0AED3A8B81AC}" dt="2024-04-01T21:33:26.360" v="1425" actId="20577"/>
          <ac:spMkLst>
            <pc:docMk/>
            <pc:sldMk cId="2392397537" sldId="273"/>
            <ac:spMk id="2" creationId="{072BE221-CB0B-60D0-70D9-4E141F964AD4}"/>
          </ac:spMkLst>
        </pc:spChg>
        <pc:spChg chg="mod">
          <ac:chgData name="Mustafa Mert SAĞLAM" userId="8983db4285632682" providerId="LiveId" clId="{674C5B32-3180-48AB-A695-0AED3A8B81AC}" dt="2024-04-01T21:33:43.717" v="1432" actId="20577"/>
          <ac:spMkLst>
            <pc:docMk/>
            <pc:sldMk cId="2392397537" sldId="273"/>
            <ac:spMk id="3" creationId="{2C261342-8041-F08F-051D-F392091114CF}"/>
          </ac:spMkLst>
        </pc:spChg>
      </pc:sldChg>
      <pc:sldChg chg="modSp new mod">
        <pc:chgData name="Mustafa Mert SAĞLAM" userId="8983db4285632682" providerId="LiveId" clId="{674C5B32-3180-48AB-A695-0AED3A8B81AC}" dt="2024-04-01T21:34:45.636" v="1436" actId="6549"/>
        <pc:sldMkLst>
          <pc:docMk/>
          <pc:sldMk cId="570905162" sldId="274"/>
        </pc:sldMkLst>
        <pc:spChg chg="mod">
          <ac:chgData name="Mustafa Mert SAĞLAM" userId="8983db4285632682" providerId="LiveId" clId="{674C5B32-3180-48AB-A695-0AED3A8B81AC}" dt="2024-04-01T17:40:52.472" v="463" actId="20577"/>
          <ac:spMkLst>
            <pc:docMk/>
            <pc:sldMk cId="570905162" sldId="274"/>
            <ac:spMk id="2" creationId="{E82B94E9-D024-083A-1CE3-F74358AA3591}"/>
          </ac:spMkLst>
        </pc:spChg>
        <pc:spChg chg="mod">
          <ac:chgData name="Mustafa Mert SAĞLAM" userId="8983db4285632682" providerId="LiveId" clId="{674C5B32-3180-48AB-A695-0AED3A8B81AC}" dt="2024-04-01T21:34:45.636" v="1436" actId="6549"/>
          <ac:spMkLst>
            <pc:docMk/>
            <pc:sldMk cId="570905162" sldId="274"/>
            <ac:spMk id="3" creationId="{9A64CA5E-ABE5-A017-40CF-ED052B714B47}"/>
          </ac:spMkLst>
        </pc:spChg>
      </pc:sldChg>
      <pc:sldChg chg="modSp new mod">
        <pc:chgData name="Mustafa Mert SAĞLAM" userId="8983db4285632682" providerId="LiveId" clId="{674C5B32-3180-48AB-A695-0AED3A8B81AC}" dt="2024-04-01T18:35:20.448" v="989"/>
        <pc:sldMkLst>
          <pc:docMk/>
          <pc:sldMk cId="2548559685" sldId="275"/>
        </pc:sldMkLst>
        <pc:spChg chg="mod">
          <ac:chgData name="Mustafa Mert SAĞLAM" userId="8983db4285632682" providerId="LiveId" clId="{674C5B32-3180-48AB-A695-0AED3A8B81AC}" dt="2024-04-01T18:34:49.838" v="986" actId="20577"/>
          <ac:spMkLst>
            <pc:docMk/>
            <pc:sldMk cId="2548559685" sldId="275"/>
            <ac:spMk id="2" creationId="{CF4977EB-1AC9-8CDA-97D4-CA6E10ADDC07}"/>
          </ac:spMkLst>
        </pc:spChg>
        <pc:spChg chg="mod">
          <ac:chgData name="Mustafa Mert SAĞLAM" userId="8983db4285632682" providerId="LiveId" clId="{674C5B32-3180-48AB-A695-0AED3A8B81AC}" dt="2024-04-01T18:35:20.448" v="989"/>
          <ac:spMkLst>
            <pc:docMk/>
            <pc:sldMk cId="2548559685" sldId="275"/>
            <ac:spMk id="3" creationId="{641777F2-50CB-59D3-7C75-7C2E5576E27F}"/>
          </ac:spMkLst>
        </pc:spChg>
      </pc:sldChg>
      <pc:sldChg chg="modSp new mod">
        <pc:chgData name="Mustafa Mert SAĞLAM" userId="8983db4285632682" providerId="LiveId" clId="{674C5B32-3180-48AB-A695-0AED3A8B81AC}" dt="2024-04-01T21:07:32.772" v="1061" actId="21"/>
        <pc:sldMkLst>
          <pc:docMk/>
          <pc:sldMk cId="2390764209" sldId="276"/>
        </pc:sldMkLst>
        <pc:spChg chg="mod">
          <ac:chgData name="Mustafa Mert SAĞLAM" userId="8983db4285632682" providerId="LiveId" clId="{674C5B32-3180-48AB-A695-0AED3A8B81AC}" dt="2024-04-01T18:46:02.885" v="1002" actId="20577"/>
          <ac:spMkLst>
            <pc:docMk/>
            <pc:sldMk cId="2390764209" sldId="276"/>
            <ac:spMk id="2" creationId="{50A3F15D-B545-6B49-40A4-4624C3CB0E52}"/>
          </ac:spMkLst>
        </pc:spChg>
        <pc:spChg chg="mod">
          <ac:chgData name="Mustafa Mert SAĞLAM" userId="8983db4285632682" providerId="LiveId" clId="{674C5B32-3180-48AB-A695-0AED3A8B81AC}" dt="2024-04-01T21:07:32.772" v="1061" actId="21"/>
          <ac:spMkLst>
            <pc:docMk/>
            <pc:sldMk cId="2390764209" sldId="276"/>
            <ac:spMk id="3" creationId="{F2E86764-1F87-4BA4-E27B-25434B8630F7}"/>
          </ac:spMkLst>
        </pc:spChg>
      </pc:sldChg>
      <pc:sldChg chg="modSp new mod">
        <pc:chgData name="Mustafa Mert SAĞLAM" userId="8983db4285632682" providerId="LiveId" clId="{674C5B32-3180-48AB-A695-0AED3A8B81AC}" dt="2024-04-01T21:13:30.346" v="1083" actId="20577"/>
        <pc:sldMkLst>
          <pc:docMk/>
          <pc:sldMk cId="1431350433" sldId="277"/>
        </pc:sldMkLst>
        <pc:spChg chg="mod">
          <ac:chgData name="Mustafa Mert SAĞLAM" userId="8983db4285632682" providerId="LiveId" clId="{674C5B32-3180-48AB-A695-0AED3A8B81AC}" dt="2024-04-01T21:07:42.298" v="1074" actId="20577"/>
          <ac:spMkLst>
            <pc:docMk/>
            <pc:sldMk cId="1431350433" sldId="277"/>
            <ac:spMk id="2" creationId="{4FE11251-EA84-F460-9018-C7B59D15ED23}"/>
          </ac:spMkLst>
        </pc:spChg>
        <pc:spChg chg="mod">
          <ac:chgData name="Mustafa Mert SAĞLAM" userId="8983db4285632682" providerId="LiveId" clId="{674C5B32-3180-48AB-A695-0AED3A8B81AC}" dt="2024-04-01T21:13:30.346" v="1083" actId="20577"/>
          <ac:spMkLst>
            <pc:docMk/>
            <pc:sldMk cId="1431350433" sldId="277"/>
            <ac:spMk id="3" creationId="{6D6BB0BD-6D18-AADF-1173-59AC178C4A57}"/>
          </ac:spMkLst>
        </pc:spChg>
      </pc:sldChg>
      <pc:sldChg chg="modSp new del mod">
        <pc:chgData name="Mustafa Mert SAĞLAM" userId="8983db4285632682" providerId="LiveId" clId="{674C5B32-3180-48AB-A695-0AED3A8B81AC}" dt="2024-04-01T21:13:35.237" v="1084" actId="47"/>
        <pc:sldMkLst>
          <pc:docMk/>
          <pc:sldMk cId="1460109571" sldId="278"/>
        </pc:sldMkLst>
        <pc:spChg chg="mod">
          <ac:chgData name="Mustafa Mert SAĞLAM" userId="8983db4285632682" providerId="LiveId" clId="{674C5B32-3180-48AB-A695-0AED3A8B81AC}" dt="2024-04-01T21:07:21.083" v="1060" actId="20577"/>
          <ac:spMkLst>
            <pc:docMk/>
            <pc:sldMk cId="1460109571" sldId="278"/>
            <ac:spMk id="2" creationId="{22DE6400-E84B-20D5-2B5C-110F69E0D5F0}"/>
          </ac:spMkLst>
        </pc:spChg>
        <pc:spChg chg="mod">
          <ac:chgData name="Mustafa Mert SAĞLAM" userId="8983db4285632682" providerId="LiveId" clId="{674C5B32-3180-48AB-A695-0AED3A8B81AC}" dt="2024-04-01T21:12:59.550" v="1075" actId="21"/>
          <ac:spMkLst>
            <pc:docMk/>
            <pc:sldMk cId="1460109571" sldId="278"/>
            <ac:spMk id="3" creationId="{3EBDF497-1F18-3487-0445-CAC0440CB82D}"/>
          </ac:spMkLst>
        </pc:spChg>
      </pc:sldChg>
      <pc:sldMasterChg chg="modSldLayout">
        <pc:chgData name="Mustafa Mert SAĞLAM" userId="8983db4285632682" providerId="LiveId" clId="{674C5B32-3180-48AB-A695-0AED3A8B81AC}" dt="2024-03-31T08:17:21.772" v="111" actId="6549"/>
        <pc:sldMasterMkLst>
          <pc:docMk/>
          <pc:sldMasterMk cId="3195674149" sldId="2147483648"/>
        </pc:sldMasterMkLst>
        <pc:sldLayoutChg chg="addSp delSp modSp mod">
          <pc:chgData name="Mustafa Mert SAĞLAM" userId="8983db4285632682" providerId="LiveId" clId="{674C5B32-3180-48AB-A695-0AED3A8B81AC}" dt="2024-03-31T08:13:34.987" v="96" actId="121"/>
          <pc:sldLayoutMkLst>
            <pc:docMk/>
            <pc:sldMasterMk cId="3195674149" sldId="2147483648"/>
            <pc:sldLayoutMk cId="801583232" sldId="2147483649"/>
          </pc:sldLayoutMkLst>
          <pc:spChg chg="del">
            <ac:chgData name="Mustafa Mert SAĞLAM" userId="8983db4285632682" providerId="LiveId" clId="{674C5B32-3180-48AB-A695-0AED3A8B81AC}" dt="2024-03-31T08:07:12.353" v="19" actId="478"/>
            <ac:spMkLst>
              <pc:docMk/>
              <pc:sldMasterMk cId="3195674149" sldId="2147483648"/>
              <pc:sldLayoutMk cId="801583232" sldId="2147483649"/>
              <ac:spMk id="2" creationId="{A534AD3C-297F-10FF-0625-81E007E7E08E}"/>
            </ac:spMkLst>
          </pc:spChg>
          <pc:spChg chg="del">
            <ac:chgData name="Mustafa Mert SAĞLAM" userId="8983db4285632682" providerId="LiveId" clId="{674C5B32-3180-48AB-A695-0AED3A8B81AC}" dt="2024-03-31T08:07:25.706" v="23" actId="478"/>
            <ac:spMkLst>
              <pc:docMk/>
              <pc:sldMasterMk cId="3195674149" sldId="2147483648"/>
              <pc:sldLayoutMk cId="801583232" sldId="2147483649"/>
              <ac:spMk id="3" creationId="{197DA061-E69D-3B8F-CB89-598F202CBB62}"/>
            </ac:spMkLst>
          </pc:spChg>
          <pc:spChg chg="del">
            <ac:chgData name="Mustafa Mert SAĞLAM" userId="8983db4285632682" providerId="LiveId" clId="{674C5B32-3180-48AB-A695-0AED3A8B81AC}" dt="2024-03-31T08:07:16.653" v="20"/>
            <ac:spMkLst>
              <pc:docMk/>
              <pc:sldMasterMk cId="3195674149" sldId="2147483648"/>
              <pc:sldLayoutMk cId="801583232" sldId="2147483649"/>
              <ac:spMk id="4" creationId="{78D6B7AC-4F34-D6E1-36FE-B8AF4BD719C6}"/>
            </ac:spMkLst>
          </pc:spChg>
          <pc:spChg chg="del">
            <ac:chgData name="Mustafa Mert SAĞLAM" userId="8983db4285632682" providerId="LiveId" clId="{674C5B32-3180-48AB-A695-0AED3A8B81AC}" dt="2024-03-31T08:07:16.653" v="20"/>
            <ac:spMkLst>
              <pc:docMk/>
              <pc:sldMasterMk cId="3195674149" sldId="2147483648"/>
              <pc:sldLayoutMk cId="801583232" sldId="2147483649"/>
              <ac:spMk id="5" creationId="{2567D446-38C4-24F9-0DA1-5507003FF1E7}"/>
            </ac:spMkLst>
          </pc:spChg>
          <pc:spChg chg="del">
            <ac:chgData name="Mustafa Mert SAĞLAM" userId="8983db4285632682" providerId="LiveId" clId="{674C5B32-3180-48AB-A695-0AED3A8B81AC}" dt="2024-03-31T08:07:16.653" v="20"/>
            <ac:spMkLst>
              <pc:docMk/>
              <pc:sldMasterMk cId="3195674149" sldId="2147483648"/>
              <pc:sldLayoutMk cId="801583232" sldId="2147483649"/>
              <ac:spMk id="6" creationId="{44429F1D-DEC3-9CC0-D31D-55C1D85339CA}"/>
            </ac:spMkLst>
          </pc:spChg>
          <pc:spChg chg="add del mod">
            <ac:chgData name="Mustafa Mert SAĞLAM" userId="8983db4285632682" providerId="LiveId" clId="{674C5B32-3180-48AB-A695-0AED3A8B81AC}" dt="2024-03-31T08:07:18.629" v="22"/>
            <ac:spMkLst>
              <pc:docMk/>
              <pc:sldMasterMk cId="3195674149" sldId="2147483648"/>
              <pc:sldLayoutMk cId="801583232" sldId="2147483649"/>
              <ac:spMk id="7" creationId="{7FF53B24-1F12-3485-ED12-E2411383AC75}"/>
            </ac:spMkLst>
          </pc:spChg>
          <pc:spChg chg="add del mod">
            <ac:chgData name="Mustafa Mert SAĞLAM" userId="8983db4285632682" providerId="LiveId" clId="{674C5B32-3180-48AB-A695-0AED3A8B81AC}" dt="2024-03-31T08:07:18.629" v="22"/>
            <ac:spMkLst>
              <pc:docMk/>
              <pc:sldMasterMk cId="3195674149" sldId="2147483648"/>
              <pc:sldLayoutMk cId="801583232" sldId="2147483649"/>
              <ac:spMk id="8" creationId="{084E1A06-417D-0A0D-9A8D-971F8384BD40}"/>
            </ac:spMkLst>
          </pc:spChg>
          <pc:spChg chg="add del mod">
            <ac:chgData name="Mustafa Mert SAĞLAM" userId="8983db4285632682" providerId="LiveId" clId="{674C5B32-3180-48AB-A695-0AED3A8B81AC}" dt="2024-03-31T08:07:18.629" v="22"/>
            <ac:spMkLst>
              <pc:docMk/>
              <pc:sldMasterMk cId="3195674149" sldId="2147483648"/>
              <pc:sldLayoutMk cId="801583232" sldId="2147483649"/>
              <ac:spMk id="9" creationId="{FCB319A7-04FA-8015-95A7-1FC43B687A73}"/>
            </ac:spMkLst>
          </pc:spChg>
          <pc:spChg chg="add del">
            <ac:chgData name="Mustafa Mert SAĞLAM" userId="8983db4285632682" providerId="LiveId" clId="{674C5B32-3180-48AB-A695-0AED3A8B81AC}" dt="2024-03-31T08:07:33.117" v="24" actId="11529"/>
            <ac:spMkLst>
              <pc:docMk/>
              <pc:sldMasterMk cId="3195674149" sldId="2147483648"/>
              <pc:sldLayoutMk cId="801583232" sldId="2147483649"/>
              <ac:spMk id="10" creationId="{15420166-21F1-A7BE-8623-A793075510AA}"/>
            </ac:spMkLst>
          </pc:spChg>
          <pc:spChg chg="add del mod">
            <ac:chgData name="Mustafa Mert SAĞLAM" userId="8983db4285632682" providerId="LiveId" clId="{674C5B32-3180-48AB-A695-0AED3A8B81AC}" dt="2024-03-31T08:08:00.032" v="26" actId="478"/>
            <ac:spMkLst>
              <pc:docMk/>
              <pc:sldMasterMk cId="3195674149" sldId="2147483648"/>
              <pc:sldLayoutMk cId="801583232" sldId="2147483649"/>
              <ac:spMk id="11" creationId="{C322D996-50C8-9BB7-C0F0-04B317E01D3B}"/>
            </ac:spMkLst>
          </pc:spChg>
          <pc:spChg chg="add del">
            <ac:chgData name="Mustafa Mert SAĞLAM" userId="8983db4285632682" providerId="LiveId" clId="{674C5B32-3180-48AB-A695-0AED3A8B81AC}" dt="2024-03-31T08:08:06.362" v="27" actId="11529"/>
            <ac:spMkLst>
              <pc:docMk/>
              <pc:sldMasterMk cId="3195674149" sldId="2147483648"/>
              <pc:sldLayoutMk cId="801583232" sldId="2147483649"/>
              <ac:spMk id="12" creationId="{2639DFE7-827E-BF7F-178D-85D2006C4F11}"/>
            </ac:spMkLst>
          </pc:spChg>
          <pc:spChg chg="add mod ord">
            <ac:chgData name="Mustafa Mert SAĞLAM" userId="8983db4285632682" providerId="LiveId" clId="{674C5B32-3180-48AB-A695-0AED3A8B81AC}" dt="2024-03-31T08:13:16.802" v="92" actId="1076"/>
            <ac:spMkLst>
              <pc:docMk/>
              <pc:sldMasterMk cId="3195674149" sldId="2147483648"/>
              <pc:sldLayoutMk cId="801583232" sldId="2147483649"/>
              <ac:spMk id="13" creationId="{9B5E9019-87A4-706E-F04F-D8DCC9BF8B56}"/>
            </ac:spMkLst>
          </pc:spChg>
          <pc:spChg chg="add mod">
            <ac:chgData name="Mustafa Mert SAĞLAM" userId="8983db4285632682" providerId="LiveId" clId="{674C5B32-3180-48AB-A695-0AED3A8B81AC}" dt="2024-03-31T08:13:34.987" v="96" actId="121"/>
            <ac:spMkLst>
              <pc:docMk/>
              <pc:sldMasterMk cId="3195674149" sldId="2147483648"/>
              <pc:sldLayoutMk cId="801583232" sldId="2147483649"/>
              <ac:spMk id="15" creationId="{63126E6C-F157-9AB4-7C72-874D16A15C94}"/>
            </ac:spMkLst>
          </pc:spChg>
          <pc:spChg chg="add del mod">
            <ac:chgData name="Mustafa Mert SAĞLAM" userId="8983db4285632682" providerId="LiveId" clId="{674C5B32-3180-48AB-A695-0AED3A8B81AC}" dt="2024-03-31T08:13:03.676" v="87" actId="478"/>
            <ac:spMkLst>
              <pc:docMk/>
              <pc:sldMasterMk cId="3195674149" sldId="2147483648"/>
              <pc:sldLayoutMk cId="801583232" sldId="2147483649"/>
              <ac:spMk id="16" creationId="{4DDB80CA-2B60-2559-6028-3AD7CDAB5969}"/>
            </ac:spMkLst>
          </pc:spChg>
          <pc:spChg chg="add del mod">
            <ac:chgData name="Mustafa Mert SAĞLAM" userId="8983db4285632682" providerId="LiveId" clId="{674C5B32-3180-48AB-A695-0AED3A8B81AC}" dt="2024-03-31T08:13:06.062" v="88" actId="478"/>
            <ac:spMkLst>
              <pc:docMk/>
              <pc:sldMasterMk cId="3195674149" sldId="2147483648"/>
              <pc:sldLayoutMk cId="801583232" sldId="2147483649"/>
              <ac:spMk id="17" creationId="{890A4D5A-A1D7-4DF5-525C-7F0466E13E65}"/>
            </ac:spMkLst>
          </pc:spChg>
          <pc:picChg chg="add mod ord">
            <ac:chgData name="Mustafa Mert SAĞLAM" userId="8983db4285632682" providerId="LiveId" clId="{674C5B32-3180-48AB-A695-0AED3A8B81AC}" dt="2024-03-31T08:12:26.847" v="85" actId="1076"/>
            <ac:picMkLst>
              <pc:docMk/>
              <pc:sldMasterMk cId="3195674149" sldId="2147483648"/>
              <pc:sldLayoutMk cId="801583232" sldId="2147483649"/>
              <ac:picMk id="14" creationId="{AE6180EE-F0A3-39E9-C05E-8064A13B5568}"/>
            </ac:picMkLst>
          </pc:picChg>
        </pc:sldLayoutChg>
        <pc:sldLayoutChg chg="addSp modSp mod">
          <pc:chgData name="Mustafa Mert SAĞLAM" userId="8983db4285632682" providerId="LiveId" clId="{674C5B32-3180-48AB-A695-0AED3A8B81AC}" dt="2024-03-31T08:17:21.772" v="111" actId="6549"/>
          <pc:sldLayoutMkLst>
            <pc:docMk/>
            <pc:sldMasterMk cId="3195674149" sldId="2147483648"/>
            <pc:sldLayoutMk cId="115172363" sldId="2147483650"/>
          </pc:sldLayoutMkLst>
          <pc:spChg chg="mod">
            <ac:chgData name="Mustafa Mert SAĞLAM" userId="8983db4285632682" providerId="LiveId" clId="{674C5B32-3180-48AB-A695-0AED3A8B81AC}" dt="2024-03-31T07:59:27.335" v="7"/>
            <ac:spMkLst>
              <pc:docMk/>
              <pc:sldMasterMk cId="3195674149" sldId="2147483648"/>
              <pc:sldLayoutMk cId="115172363" sldId="2147483650"/>
              <ac:spMk id="2" creationId="{F1B64953-B31C-01F9-CA71-4814F4AEA7B5}"/>
            </ac:spMkLst>
          </pc:spChg>
          <pc:spChg chg="mod">
            <ac:chgData name="Mustafa Mert SAĞLAM" userId="8983db4285632682" providerId="LiveId" clId="{674C5B32-3180-48AB-A695-0AED3A8B81AC}" dt="2024-03-31T08:17:21.772" v="111" actId="6549"/>
            <ac:spMkLst>
              <pc:docMk/>
              <pc:sldMasterMk cId="3195674149" sldId="2147483648"/>
              <pc:sldLayoutMk cId="115172363" sldId="2147483650"/>
              <ac:spMk id="3" creationId="{029EC531-7A7D-C8C7-5165-F8B48ED83089}"/>
            </ac:spMkLst>
          </pc:spChg>
          <pc:picChg chg="add mod">
            <ac:chgData name="Mustafa Mert SAĞLAM" userId="8983db4285632682" providerId="LiveId" clId="{674C5B32-3180-48AB-A695-0AED3A8B81AC}" dt="2024-03-31T08:03:22.545" v="18" actId="1076"/>
            <ac:picMkLst>
              <pc:docMk/>
              <pc:sldMasterMk cId="3195674149" sldId="2147483648"/>
              <pc:sldLayoutMk cId="115172363" sldId="2147483650"/>
              <ac:picMk id="10" creationId="{2BF08D5D-8CC5-0460-76CA-DB632441EF79}"/>
            </ac:picMkLst>
          </pc:picChg>
          <pc:cxnChg chg="add mod">
            <ac:chgData name="Mustafa Mert SAĞLAM" userId="8983db4285632682" providerId="LiveId" clId="{674C5B32-3180-48AB-A695-0AED3A8B81AC}" dt="2024-03-31T08:01:42.163" v="15" actId="14861"/>
            <ac:cxnSpMkLst>
              <pc:docMk/>
              <pc:sldMasterMk cId="3195674149" sldId="2147483648"/>
              <pc:sldLayoutMk cId="115172363" sldId="2147483650"/>
              <ac:cxnSpMk id="8" creationId="{5E98730E-0B93-A156-BE89-E779382050B4}"/>
            </ac:cxnSpMkLst>
          </pc:cxn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74637B-8B74-4A6E-A759-08507BCF4FE6}" type="datetimeFigureOut">
              <a:rPr lang="tr-TR" smtClean="0"/>
              <a:t>2.04.2024</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CEE989-D973-4FF5-AE2B-96E4C64BF203}" type="slidenum">
              <a:rPr lang="tr-TR" smtClean="0"/>
              <a:t>‹#›</a:t>
            </a:fld>
            <a:endParaRPr lang="tr-TR"/>
          </a:p>
        </p:txBody>
      </p:sp>
    </p:spTree>
    <p:extLst>
      <p:ext uri="{BB962C8B-B14F-4D97-AF65-F5344CB8AC3E}">
        <p14:creationId xmlns:p14="http://schemas.microsoft.com/office/powerpoint/2010/main" val="2709848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CCEE989-D973-4FF5-AE2B-96E4C64BF203}" type="slidenum">
              <a:rPr lang="tr-TR" smtClean="0"/>
              <a:t>1</a:t>
            </a:fld>
            <a:endParaRPr lang="tr-TR"/>
          </a:p>
        </p:txBody>
      </p:sp>
    </p:spTree>
    <p:extLst>
      <p:ext uri="{BB962C8B-B14F-4D97-AF65-F5344CB8AC3E}">
        <p14:creationId xmlns:p14="http://schemas.microsoft.com/office/powerpoint/2010/main" val="26612340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şlık Slaydı">
    <p:spTree>
      <p:nvGrpSpPr>
        <p:cNvPr id="1" name=""/>
        <p:cNvGrpSpPr/>
        <p:nvPr/>
      </p:nvGrpSpPr>
      <p:grpSpPr>
        <a:xfrm>
          <a:off x="0" y="0"/>
          <a:ext cx="0" cy="0"/>
          <a:chOff x="0" y="0"/>
          <a:chExt cx="0" cy="0"/>
        </a:xfrm>
      </p:grpSpPr>
      <p:sp>
        <p:nvSpPr>
          <p:cNvPr id="13" name="Metin Yer Tutucusu 12">
            <a:extLst>
              <a:ext uri="{FF2B5EF4-FFF2-40B4-BE49-F238E27FC236}">
                <a16:creationId xmlns:a16="http://schemas.microsoft.com/office/drawing/2014/main" id="{9B5E9019-87A4-706E-F04F-D8DCC9BF8B56}"/>
              </a:ext>
            </a:extLst>
          </p:cNvPr>
          <p:cNvSpPr>
            <a:spLocks noGrp="1"/>
          </p:cNvSpPr>
          <p:nvPr>
            <p:ph type="body" sz="quarter" idx="10" hasCustomPrompt="1"/>
          </p:nvPr>
        </p:nvSpPr>
        <p:spPr>
          <a:xfrm>
            <a:off x="0" y="6105525"/>
            <a:ext cx="12192000" cy="377825"/>
          </a:xfrm>
          <a:solidFill>
            <a:srgbClr val="C00000">
              <a:alpha val="14118"/>
            </a:srgbClr>
          </a:solidFill>
          <a:ln>
            <a:noFill/>
          </a:ln>
        </p:spPr>
        <p:txBody>
          <a:bodyPr/>
          <a:lstStyle>
            <a:lvl1pPr marL="0" indent="0" algn="ctr">
              <a:buNone/>
              <a:defRPr sz="2400"/>
            </a:lvl1pPr>
            <a:lvl2pPr>
              <a:defRPr sz="2400"/>
            </a:lvl2pPr>
            <a:lvl3pPr>
              <a:defRPr sz="2400"/>
            </a:lvl3pPr>
            <a:lvl4pPr>
              <a:defRPr sz="2400"/>
            </a:lvl4pPr>
            <a:lvl5pPr>
              <a:defRPr sz="2400"/>
            </a:lvl5pPr>
          </a:lstStyle>
          <a:p>
            <a:pPr lvl="0"/>
            <a:r>
              <a:rPr lang="tr-TR" dirty="0"/>
              <a:t>Arş. Gör. Dr. Mustafa Mert SAĞLAM</a:t>
            </a:r>
          </a:p>
        </p:txBody>
      </p:sp>
      <p:pic>
        <p:nvPicPr>
          <p:cNvPr id="14" name="Grafik 13" descr="Stetoskop düz dolguyla">
            <a:extLst>
              <a:ext uri="{FF2B5EF4-FFF2-40B4-BE49-F238E27FC236}">
                <a16:creationId xmlns:a16="http://schemas.microsoft.com/office/drawing/2014/main" id="{AE6180EE-F0A3-39E9-C05E-8064A13B556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893290" y="5837237"/>
            <a:ext cx="914400" cy="914400"/>
          </a:xfrm>
          <a:prstGeom prst="rect">
            <a:avLst/>
          </a:prstGeom>
        </p:spPr>
      </p:pic>
      <p:sp>
        <p:nvSpPr>
          <p:cNvPr id="15" name="Veri Yer Tutucusu 14">
            <a:extLst>
              <a:ext uri="{FF2B5EF4-FFF2-40B4-BE49-F238E27FC236}">
                <a16:creationId xmlns:a16="http://schemas.microsoft.com/office/drawing/2014/main" id="{63126E6C-F157-9AB4-7C72-874D16A15C94}"/>
              </a:ext>
            </a:extLst>
          </p:cNvPr>
          <p:cNvSpPr>
            <a:spLocks noGrp="1"/>
          </p:cNvSpPr>
          <p:nvPr>
            <p:ph type="dt" sz="half" idx="11"/>
          </p:nvPr>
        </p:nvSpPr>
        <p:spPr>
          <a:xfrm>
            <a:off x="9448800" y="6483350"/>
            <a:ext cx="2743200" cy="374650"/>
          </a:xfrm>
        </p:spPr>
        <p:txBody>
          <a:bodyPr/>
          <a:lstStyle>
            <a:lvl1pPr algn="r">
              <a:defRPr/>
            </a:lvl1pPr>
          </a:lstStyle>
          <a:p>
            <a:fld id="{DA616B9F-F04F-4658-914A-5699C48E5A92}" type="datetimeFigureOut">
              <a:rPr lang="tr-TR" smtClean="0"/>
              <a:pPr/>
              <a:t>2.04.2024</a:t>
            </a:fld>
            <a:endParaRPr lang="tr-TR" dirty="0"/>
          </a:p>
        </p:txBody>
      </p:sp>
    </p:spTree>
    <p:extLst>
      <p:ext uri="{BB962C8B-B14F-4D97-AF65-F5344CB8AC3E}">
        <p14:creationId xmlns:p14="http://schemas.microsoft.com/office/powerpoint/2010/main" val="801583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19C755F-4C3A-57F4-58B2-8246B4E3D273}"/>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7E63651F-AB40-874A-E348-A19257680FC3}"/>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77C40A6-7FEB-35FE-4CF0-9775FB9DDFED}"/>
              </a:ext>
            </a:extLst>
          </p:cNvPr>
          <p:cNvSpPr>
            <a:spLocks noGrp="1"/>
          </p:cNvSpPr>
          <p:nvPr>
            <p:ph type="dt" sz="half" idx="10"/>
          </p:nvPr>
        </p:nvSpPr>
        <p:spPr/>
        <p:txBody>
          <a:bodyPr/>
          <a:lstStyle/>
          <a:p>
            <a:fld id="{DA616B9F-F04F-4658-914A-5699C48E5A92}" type="datetimeFigureOut">
              <a:rPr lang="tr-TR" smtClean="0"/>
              <a:t>2.04.2024</a:t>
            </a:fld>
            <a:endParaRPr lang="tr-TR"/>
          </a:p>
        </p:txBody>
      </p:sp>
      <p:sp>
        <p:nvSpPr>
          <p:cNvPr id="5" name="Alt Bilgi Yer Tutucusu 4">
            <a:extLst>
              <a:ext uri="{FF2B5EF4-FFF2-40B4-BE49-F238E27FC236}">
                <a16:creationId xmlns:a16="http://schemas.microsoft.com/office/drawing/2014/main" id="{F1E4DC53-8D3D-237F-91FC-3C968675404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E2ACCC9-B954-0CDB-4FCD-22802FCA26FA}"/>
              </a:ext>
            </a:extLst>
          </p:cNvPr>
          <p:cNvSpPr>
            <a:spLocks noGrp="1"/>
          </p:cNvSpPr>
          <p:nvPr>
            <p:ph type="sldNum" sz="quarter" idx="12"/>
          </p:nvPr>
        </p:nvSpPr>
        <p:spPr/>
        <p:txBody>
          <a:bodyPr/>
          <a:lstStyle/>
          <a:p>
            <a:fld id="{A6E781A6-3673-4BBA-A7E1-CD03C0F961F4}" type="slidenum">
              <a:rPr lang="tr-TR" smtClean="0"/>
              <a:t>‹#›</a:t>
            </a:fld>
            <a:endParaRPr lang="tr-TR"/>
          </a:p>
        </p:txBody>
      </p:sp>
    </p:spTree>
    <p:extLst>
      <p:ext uri="{BB962C8B-B14F-4D97-AF65-F5344CB8AC3E}">
        <p14:creationId xmlns:p14="http://schemas.microsoft.com/office/powerpoint/2010/main" val="2165049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D9061431-08D1-F463-7781-43614AEDA881}"/>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E3294F49-3DC5-2411-5C8E-F3EF270BA3A6}"/>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0778C23-B89F-D0F5-102E-9990D56BE339}"/>
              </a:ext>
            </a:extLst>
          </p:cNvPr>
          <p:cNvSpPr>
            <a:spLocks noGrp="1"/>
          </p:cNvSpPr>
          <p:nvPr>
            <p:ph type="dt" sz="half" idx="10"/>
          </p:nvPr>
        </p:nvSpPr>
        <p:spPr/>
        <p:txBody>
          <a:bodyPr/>
          <a:lstStyle/>
          <a:p>
            <a:fld id="{DA616B9F-F04F-4658-914A-5699C48E5A92}" type="datetimeFigureOut">
              <a:rPr lang="tr-TR" smtClean="0"/>
              <a:t>2.04.2024</a:t>
            </a:fld>
            <a:endParaRPr lang="tr-TR"/>
          </a:p>
        </p:txBody>
      </p:sp>
      <p:sp>
        <p:nvSpPr>
          <p:cNvPr id="5" name="Alt Bilgi Yer Tutucusu 4">
            <a:extLst>
              <a:ext uri="{FF2B5EF4-FFF2-40B4-BE49-F238E27FC236}">
                <a16:creationId xmlns:a16="http://schemas.microsoft.com/office/drawing/2014/main" id="{6107CE0A-87DD-32E7-99D8-42235344BF5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37D6B47-F55C-3183-652B-57E482CC413D}"/>
              </a:ext>
            </a:extLst>
          </p:cNvPr>
          <p:cNvSpPr>
            <a:spLocks noGrp="1"/>
          </p:cNvSpPr>
          <p:nvPr>
            <p:ph type="sldNum" sz="quarter" idx="12"/>
          </p:nvPr>
        </p:nvSpPr>
        <p:spPr/>
        <p:txBody>
          <a:bodyPr/>
          <a:lstStyle/>
          <a:p>
            <a:fld id="{A6E781A6-3673-4BBA-A7E1-CD03C0F961F4}" type="slidenum">
              <a:rPr lang="tr-TR" smtClean="0"/>
              <a:t>‹#›</a:t>
            </a:fld>
            <a:endParaRPr lang="tr-TR"/>
          </a:p>
        </p:txBody>
      </p:sp>
    </p:spTree>
    <p:extLst>
      <p:ext uri="{BB962C8B-B14F-4D97-AF65-F5344CB8AC3E}">
        <p14:creationId xmlns:p14="http://schemas.microsoft.com/office/powerpoint/2010/main" val="1873051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1B64953-B31C-01F9-CA71-4814F4AEA7B5}"/>
              </a:ext>
            </a:extLst>
          </p:cNvPr>
          <p:cNvSpPr>
            <a:spLocks noGrp="1"/>
          </p:cNvSpPr>
          <p:nvPr>
            <p:ph type="title" hasCustomPrompt="1"/>
          </p:nvPr>
        </p:nvSpPr>
        <p:spPr>
          <a:xfrm>
            <a:off x="838200" y="523081"/>
            <a:ext cx="10515600" cy="315912"/>
          </a:xfrm>
        </p:spPr>
        <p:txBody>
          <a:bodyPr>
            <a:noAutofit/>
          </a:bodyPr>
          <a:lstStyle>
            <a:lvl1pPr>
              <a:defRPr sz="2400" b="1"/>
            </a:lvl1pPr>
          </a:lstStyle>
          <a:p>
            <a:r>
              <a:rPr lang="tr-TR" dirty="0"/>
              <a:t>ASIL BAŞLIK STİLİNİ DÜZENLEMEK İÇİN TIKLAYIN</a:t>
            </a:r>
          </a:p>
        </p:txBody>
      </p:sp>
      <p:sp>
        <p:nvSpPr>
          <p:cNvPr id="3" name="İçerik Yer Tutucusu 2">
            <a:extLst>
              <a:ext uri="{FF2B5EF4-FFF2-40B4-BE49-F238E27FC236}">
                <a16:creationId xmlns:a16="http://schemas.microsoft.com/office/drawing/2014/main" id="{029EC531-7A7D-C8C7-5165-F8B48ED83089}"/>
              </a:ext>
            </a:extLst>
          </p:cNvPr>
          <p:cNvSpPr>
            <a:spLocks noGrp="1"/>
          </p:cNvSpPr>
          <p:nvPr>
            <p:ph idx="1"/>
          </p:nvPr>
        </p:nvSpPr>
        <p:spPr>
          <a:xfrm>
            <a:off x="838200" y="1191491"/>
            <a:ext cx="10515600" cy="4985472"/>
          </a:xfrm>
        </p:spPr>
        <p:txBody>
          <a:bodyPr>
            <a:normAutofit/>
          </a:bodyPr>
          <a:lstStyle>
            <a:lvl1pPr>
              <a:defRPr sz="2200"/>
            </a:lvl1pPr>
            <a:lvl2pPr>
              <a:defRPr sz="2200"/>
            </a:lvl2pPr>
            <a:lvl3pPr>
              <a:defRPr sz="2200"/>
            </a:lvl3pPr>
            <a:lvl4pPr>
              <a:defRPr sz="2200"/>
            </a:lvl4pPr>
            <a:lvl5pPr>
              <a:defRPr sz="2200"/>
            </a:lvl5pPr>
          </a:lstStyle>
          <a:p>
            <a:pPr lvl="1"/>
            <a:r>
              <a:rPr lang="tr-TR" dirty="0"/>
              <a:t>Asıl metin stillerini düzenlemek için tıklayın</a:t>
            </a:r>
          </a:p>
        </p:txBody>
      </p:sp>
      <p:sp>
        <p:nvSpPr>
          <p:cNvPr id="4" name="Veri Yer Tutucusu 3">
            <a:extLst>
              <a:ext uri="{FF2B5EF4-FFF2-40B4-BE49-F238E27FC236}">
                <a16:creationId xmlns:a16="http://schemas.microsoft.com/office/drawing/2014/main" id="{458CCED2-F87A-6013-74B8-28CD11766DF6}"/>
              </a:ext>
            </a:extLst>
          </p:cNvPr>
          <p:cNvSpPr>
            <a:spLocks noGrp="1"/>
          </p:cNvSpPr>
          <p:nvPr>
            <p:ph type="dt" sz="half" idx="10"/>
          </p:nvPr>
        </p:nvSpPr>
        <p:spPr/>
        <p:txBody>
          <a:bodyPr/>
          <a:lstStyle/>
          <a:p>
            <a:fld id="{DA616B9F-F04F-4658-914A-5699C48E5A92}" type="datetimeFigureOut">
              <a:rPr lang="tr-TR" smtClean="0"/>
              <a:t>2.04.2024</a:t>
            </a:fld>
            <a:endParaRPr lang="tr-TR"/>
          </a:p>
        </p:txBody>
      </p:sp>
      <p:sp>
        <p:nvSpPr>
          <p:cNvPr id="5" name="Alt Bilgi Yer Tutucusu 4">
            <a:extLst>
              <a:ext uri="{FF2B5EF4-FFF2-40B4-BE49-F238E27FC236}">
                <a16:creationId xmlns:a16="http://schemas.microsoft.com/office/drawing/2014/main" id="{ED8D0DBB-CA77-08EB-6B15-E7AA5129961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9CBBC30-55D7-4A93-7E20-FDA7FD38EE0F}"/>
              </a:ext>
            </a:extLst>
          </p:cNvPr>
          <p:cNvSpPr>
            <a:spLocks noGrp="1"/>
          </p:cNvSpPr>
          <p:nvPr>
            <p:ph type="sldNum" sz="quarter" idx="12"/>
          </p:nvPr>
        </p:nvSpPr>
        <p:spPr/>
        <p:txBody>
          <a:bodyPr/>
          <a:lstStyle/>
          <a:p>
            <a:fld id="{A6E781A6-3673-4BBA-A7E1-CD03C0F961F4}" type="slidenum">
              <a:rPr lang="tr-TR" smtClean="0"/>
              <a:t>‹#›</a:t>
            </a:fld>
            <a:endParaRPr lang="tr-TR"/>
          </a:p>
        </p:txBody>
      </p:sp>
      <p:cxnSp>
        <p:nvCxnSpPr>
          <p:cNvPr id="8" name="Düz Bağlayıcı 7">
            <a:extLst>
              <a:ext uri="{FF2B5EF4-FFF2-40B4-BE49-F238E27FC236}">
                <a16:creationId xmlns:a16="http://schemas.microsoft.com/office/drawing/2014/main" id="{5E98730E-0B93-A156-BE89-E779382050B4}"/>
              </a:ext>
            </a:extLst>
          </p:cNvPr>
          <p:cNvCxnSpPr/>
          <p:nvPr userDrawn="1"/>
        </p:nvCxnSpPr>
        <p:spPr>
          <a:xfrm>
            <a:off x="838200" y="979055"/>
            <a:ext cx="10515600" cy="0"/>
          </a:xfrm>
          <a:prstGeom prst="line">
            <a:avLst/>
          </a:prstGeom>
          <a:ln w="19050">
            <a:solidFill>
              <a:srgbClr val="C00000"/>
            </a:solidFill>
          </a:ln>
          <a:effectLst>
            <a:outerShdw blurRad="50800" dist="38100" dir="2700000" algn="tl"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cxnSp>
      <p:pic>
        <p:nvPicPr>
          <p:cNvPr id="10" name="Grafik 9" descr="Stetoskop düz dolguyla">
            <a:extLst>
              <a:ext uri="{FF2B5EF4-FFF2-40B4-BE49-F238E27FC236}">
                <a16:creationId xmlns:a16="http://schemas.microsoft.com/office/drawing/2014/main" id="{2BF08D5D-8CC5-0460-76CA-DB632441EF7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307618" y="0"/>
            <a:ext cx="914400" cy="914400"/>
          </a:xfrm>
          <a:prstGeom prst="rect">
            <a:avLst/>
          </a:prstGeom>
        </p:spPr>
      </p:pic>
    </p:spTree>
    <p:extLst>
      <p:ext uri="{BB962C8B-B14F-4D97-AF65-F5344CB8AC3E}">
        <p14:creationId xmlns:p14="http://schemas.microsoft.com/office/powerpoint/2010/main" val="115172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E1810F9-DAC9-BB87-B38B-E22D8D4CA16B}"/>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6F26DA4A-0075-4EFA-B5A7-06C2779F6F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60682237-FEA8-55D9-5E04-8A7D6DCA65DD}"/>
              </a:ext>
            </a:extLst>
          </p:cNvPr>
          <p:cNvSpPr>
            <a:spLocks noGrp="1"/>
          </p:cNvSpPr>
          <p:nvPr>
            <p:ph type="dt" sz="half" idx="10"/>
          </p:nvPr>
        </p:nvSpPr>
        <p:spPr/>
        <p:txBody>
          <a:bodyPr/>
          <a:lstStyle/>
          <a:p>
            <a:fld id="{DA616B9F-F04F-4658-914A-5699C48E5A92}" type="datetimeFigureOut">
              <a:rPr lang="tr-TR" smtClean="0"/>
              <a:t>2.04.2024</a:t>
            </a:fld>
            <a:endParaRPr lang="tr-TR"/>
          </a:p>
        </p:txBody>
      </p:sp>
      <p:sp>
        <p:nvSpPr>
          <p:cNvPr id="5" name="Alt Bilgi Yer Tutucusu 4">
            <a:extLst>
              <a:ext uri="{FF2B5EF4-FFF2-40B4-BE49-F238E27FC236}">
                <a16:creationId xmlns:a16="http://schemas.microsoft.com/office/drawing/2014/main" id="{D6883530-3F57-5B8E-4779-8BC91B40E61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59C741A-4702-13DD-B581-383FA0A7C626}"/>
              </a:ext>
            </a:extLst>
          </p:cNvPr>
          <p:cNvSpPr>
            <a:spLocks noGrp="1"/>
          </p:cNvSpPr>
          <p:nvPr>
            <p:ph type="sldNum" sz="quarter" idx="12"/>
          </p:nvPr>
        </p:nvSpPr>
        <p:spPr/>
        <p:txBody>
          <a:bodyPr/>
          <a:lstStyle/>
          <a:p>
            <a:fld id="{A6E781A6-3673-4BBA-A7E1-CD03C0F961F4}" type="slidenum">
              <a:rPr lang="tr-TR" smtClean="0"/>
              <a:t>‹#›</a:t>
            </a:fld>
            <a:endParaRPr lang="tr-TR"/>
          </a:p>
        </p:txBody>
      </p:sp>
    </p:spTree>
    <p:extLst>
      <p:ext uri="{BB962C8B-B14F-4D97-AF65-F5344CB8AC3E}">
        <p14:creationId xmlns:p14="http://schemas.microsoft.com/office/powerpoint/2010/main" val="3557698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45C34C-5391-18CF-0EC4-A5C50A8ECA1A}"/>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3181C8A-AB99-5509-9C36-DF39C1F3B9ED}"/>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807208B6-8E02-68A4-EF6A-59E3CA826DCA}"/>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327C8911-F688-3161-3455-DA370B36A74B}"/>
              </a:ext>
            </a:extLst>
          </p:cNvPr>
          <p:cNvSpPr>
            <a:spLocks noGrp="1"/>
          </p:cNvSpPr>
          <p:nvPr>
            <p:ph type="dt" sz="half" idx="10"/>
          </p:nvPr>
        </p:nvSpPr>
        <p:spPr/>
        <p:txBody>
          <a:bodyPr/>
          <a:lstStyle/>
          <a:p>
            <a:fld id="{DA616B9F-F04F-4658-914A-5699C48E5A92}" type="datetimeFigureOut">
              <a:rPr lang="tr-TR" smtClean="0"/>
              <a:t>2.04.2024</a:t>
            </a:fld>
            <a:endParaRPr lang="tr-TR"/>
          </a:p>
        </p:txBody>
      </p:sp>
      <p:sp>
        <p:nvSpPr>
          <p:cNvPr id="6" name="Alt Bilgi Yer Tutucusu 5">
            <a:extLst>
              <a:ext uri="{FF2B5EF4-FFF2-40B4-BE49-F238E27FC236}">
                <a16:creationId xmlns:a16="http://schemas.microsoft.com/office/drawing/2014/main" id="{FD4077ED-79CF-5B23-0916-C8FD7AB3EA1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4F049AD-9EBD-F17C-6EF2-DF4BC51BDF49}"/>
              </a:ext>
            </a:extLst>
          </p:cNvPr>
          <p:cNvSpPr>
            <a:spLocks noGrp="1"/>
          </p:cNvSpPr>
          <p:nvPr>
            <p:ph type="sldNum" sz="quarter" idx="12"/>
          </p:nvPr>
        </p:nvSpPr>
        <p:spPr/>
        <p:txBody>
          <a:bodyPr/>
          <a:lstStyle/>
          <a:p>
            <a:fld id="{A6E781A6-3673-4BBA-A7E1-CD03C0F961F4}" type="slidenum">
              <a:rPr lang="tr-TR" smtClean="0"/>
              <a:t>‹#›</a:t>
            </a:fld>
            <a:endParaRPr lang="tr-TR"/>
          </a:p>
        </p:txBody>
      </p:sp>
    </p:spTree>
    <p:extLst>
      <p:ext uri="{BB962C8B-B14F-4D97-AF65-F5344CB8AC3E}">
        <p14:creationId xmlns:p14="http://schemas.microsoft.com/office/powerpoint/2010/main" val="1224774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F443D9-ACB0-ED88-267B-3EAF6CDCF113}"/>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D70E8FC-4DA8-3AEA-536C-35A3FD67D3E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237375A0-52C8-13D1-E6CF-9130A25120E8}"/>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9312A493-5FA4-43F5-9C8A-D5AB7AF49A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26002C51-4617-E08E-780A-F517F349159C}"/>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87339604-42FF-E850-D165-3DE677A656FC}"/>
              </a:ext>
            </a:extLst>
          </p:cNvPr>
          <p:cNvSpPr>
            <a:spLocks noGrp="1"/>
          </p:cNvSpPr>
          <p:nvPr>
            <p:ph type="dt" sz="half" idx="10"/>
          </p:nvPr>
        </p:nvSpPr>
        <p:spPr/>
        <p:txBody>
          <a:bodyPr/>
          <a:lstStyle/>
          <a:p>
            <a:fld id="{DA616B9F-F04F-4658-914A-5699C48E5A92}" type="datetimeFigureOut">
              <a:rPr lang="tr-TR" smtClean="0"/>
              <a:t>2.04.2024</a:t>
            </a:fld>
            <a:endParaRPr lang="tr-TR"/>
          </a:p>
        </p:txBody>
      </p:sp>
      <p:sp>
        <p:nvSpPr>
          <p:cNvPr id="8" name="Alt Bilgi Yer Tutucusu 7">
            <a:extLst>
              <a:ext uri="{FF2B5EF4-FFF2-40B4-BE49-F238E27FC236}">
                <a16:creationId xmlns:a16="http://schemas.microsoft.com/office/drawing/2014/main" id="{16832C73-A7A6-442F-5C78-DA4B49EC9B75}"/>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24BC6BEC-48A6-6FE9-AE52-CA06E78856DF}"/>
              </a:ext>
            </a:extLst>
          </p:cNvPr>
          <p:cNvSpPr>
            <a:spLocks noGrp="1"/>
          </p:cNvSpPr>
          <p:nvPr>
            <p:ph type="sldNum" sz="quarter" idx="12"/>
          </p:nvPr>
        </p:nvSpPr>
        <p:spPr/>
        <p:txBody>
          <a:bodyPr/>
          <a:lstStyle/>
          <a:p>
            <a:fld id="{A6E781A6-3673-4BBA-A7E1-CD03C0F961F4}" type="slidenum">
              <a:rPr lang="tr-TR" smtClean="0"/>
              <a:t>‹#›</a:t>
            </a:fld>
            <a:endParaRPr lang="tr-TR"/>
          </a:p>
        </p:txBody>
      </p:sp>
    </p:spTree>
    <p:extLst>
      <p:ext uri="{BB962C8B-B14F-4D97-AF65-F5344CB8AC3E}">
        <p14:creationId xmlns:p14="http://schemas.microsoft.com/office/powerpoint/2010/main" val="3619393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4656B1C-2D34-F083-085C-C2E04D8C828D}"/>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4BE947A3-3896-4072-FCBA-D0005E1A4964}"/>
              </a:ext>
            </a:extLst>
          </p:cNvPr>
          <p:cNvSpPr>
            <a:spLocks noGrp="1"/>
          </p:cNvSpPr>
          <p:nvPr>
            <p:ph type="dt" sz="half" idx="10"/>
          </p:nvPr>
        </p:nvSpPr>
        <p:spPr/>
        <p:txBody>
          <a:bodyPr/>
          <a:lstStyle/>
          <a:p>
            <a:fld id="{DA616B9F-F04F-4658-914A-5699C48E5A92}" type="datetimeFigureOut">
              <a:rPr lang="tr-TR" smtClean="0"/>
              <a:t>2.04.2024</a:t>
            </a:fld>
            <a:endParaRPr lang="tr-TR"/>
          </a:p>
        </p:txBody>
      </p:sp>
      <p:sp>
        <p:nvSpPr>
          <p:cNvPr id="4" name="Alt Bilgi Yer Tutucusu 3">
            <a:extLst>
              <a:ext uri="{FF2B5EF4-FFF2-40B4-BE49-F238E27FC236}">
                <a16:creationId xmlns:a16="http://schemas.microsoft.com/office/drawing/2014/main" id="{83992F47-32E6-5ED5-E011-13B42EC5EDA0}"/>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70D0B8D2-73B9-06A5-F256-59B6F18FEB14}"/>
              </a:ext>
            </a:extLst>
          </p:cNvPr>
          <p:cNvSpPr>
            <a:spLocks noGrp="1"/>
          </p:cNvSpPr>
          <p:nvPr>
            <p:ph type="sldNum" sz="quarter" idx="12"/>
          </p:nvPr>
        </p:nvSpPr>
        <p:spPr/>
        <p:txBody>
          <a:bodyPr/>
          <a:lstStyle/>
          <a:p>
            <a:fld id="{A6E781A6-3673-4BBA-A7E1-CD03C0F961F4}" type="slidenum">
              <a:rPr lang="tr-TR" smtClean="0"/>
              <a:t>‹#›</a:t>
            </a:fld>
            <a:endParaRPr lang="tr-TR"/>
          </a:p>
        </p:txBody>
      </p:sp>
    </p:spTree>
    <p:extLst>
      <p:ext uri="{BB962C8B-B14F-4D97-AF65-F5344CB8AC3E}">
        <p14:creationId xmlns:p14="http://schemas.microsoft.com/office/powerpoint/2010/main" val="1782203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117A4EA0-8AB3-CF3C-B5D5-35B3E40D7CD7}"/>
              </a:ext>
            </a:extLst>
          </p:cNvPr>
          <p:cNvSpPr>
            <a:spLocks noGrp="1"/>
          </p:cNvSpPr>
          <p:nvPr>
            <p:ph type="dt" sz="half" idx="10"/>
          </p:nvPr>
        </p:nvSpPr>
        <p:spPr/>
        <p:txBody>
          <a:bodyPr/>
          <a:lstStyle/>
          <a:p>
            <a:fld id="{DA616B9F-F04F-4658-914A-5699C48E5A92}" type="datetimeFigureOut">
              <a:rPr lang="tr-TR" smtClean="0"/>
              <a:t>2.04.2024</a:t>
            </a:fld>
            <a:endParaRPr lang="tr-TR"/>
          </a:p>
        </p:txBody>
      </p:sp>
      <p:sp>
        <p:nvSpPr>
          <p:cNvPr id="3" name="Alt Bilgi Yer Tutucusu 2">
            <a:extLst>
              <a:ext uri="{FF2B5EF4-FFF2-40B4-BE49-F238E27FC236}">
                <a16:creationId xmlns:a16="http://schemas.microsoft.com/office/drawing/2014/main" id="{34EB528E-4086-3A39-8242-EE66C21015A8}"/>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3E41469D-3B11-5B2A-E85A-DCA4596792AA}"/>
              </a:ext>
            </a:extLst>
          </p:cNvPr>
          <p:cNvSpPr>
            <a:spLocks noGrp="1"/>
          </p:cNvSpPr>
          <p:nvPr>
            <p:ph type="sldNum" sz="quarter" idx="12"/>
          </p:nvPr>
        </p:nvSpPr>
        <p:spPr/>
        <p:txBody>
          <a:bodyPr/>
          <a:lstStyle/>
          <a:p>
            <a:fld id="{A6E781A6-3673-4BBA-A7E1-CD03C0F961F4}" type="slidenum">
              <a:rPr lang="tr-TR" smtClean="0"/>
              <a:t>‹#›</a:t>
            </a:fld>
            <a:endParaRPr lang="tr-TR"/>
          </a:p>
        </p:txBody>
      </p:sp>
    </p:spTree>
    <p:extLst>
      <p:ext uri="{BB962C8B-B14F-4D97-AF65-F5344CB8AC3E}">
        <p14:creationId xmlns:p14="http://schemas.microsoft.com/office/powerpoint/2010/main" val="4004077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3B43DCA-B61D-5020-263D-E88A0F78EEE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835E0B71-82FE-BC6B-1B60-E26EF1F37A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3A7C35B5-B673-2D78-69C4-0AB0A909C3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CDD0FD69-82AB-9F67-E1E0-999FACABDA09}"/>
              </a:ext>
            </a:extLst>
          </p:cNvPr>
          <p:cNvSpPr>
            <a:spLocks noGrp="1"/>
          </p:cNvSpPr>
          <p:nvPr>
            <p:ph type="dt" sz="half" idx="10"/>
          </p:nvPr>
        </p:nvSpPr>
        <p:spPr/>
        <p:txBody>
          <a:bodyPr/>
          <a:lstStyle/>
          <a:p>
            <a:fld id="{DA616B9F-F04F-4658-914A-5699C48E5A92}" type="datetimeFigureOut">
              <a:rPr lang="tr-TR" smtClean="0"/>
              <a:t>2.04.2024</a:t>
            </a:fld>
            <a:endParaRPr lang="tr-TR"/>
          </a:p>
        </p:txBody>
      </p:sp>
      <p:sp>
        <p:nvSpPr>
          <p:cNvPr id="6" name="Alt Bilgi Yer Tutucusu 5">
            <a:extLst>
              <a:ext uri="{FF2B5EF4-FFF2-40B4-BE49-F238E27FC236}">
                <a16:creationId xmlns:a16="http://schemas.microsoft.com/office/drawing/2014/main" id="{865EB010-1145-235D-7197-D3439550F6E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00C97F2-F183-6AEF-69DE-9DEE6A3AA511}"/>
              </a:ext>
            </a:extLst>
          </p:cNvPr>
          <p:cNvSpPr>
            <a:spLocks noGrp="1"/>
          </p:cNvSpPr>
          <p:nvPr>
            <p:ph type="sldNum" sz="quarter" idx="12"/>
          </p:nvPr>
        </p:nvSpPr>
        <p:spPr/>
        <p:txBody>
          <a:bodyPr/>
          <a:lstStyle/>
          <a:p>
            <a:fld id="{A6E781A6-3673-4BBA-A7E1-CD03C0F961F4}" type="slidenum">
              <a:rPr lang="tr-TR" smtClean="0"/>
              <a:t>‹#›</a:t>
            </a:fld>
            <a:endParaRPr lang="tr-TR"/>
          </a:p>
        </p:txBody>
      </p:sp>
    </p:spTree>
    <p:extLst>
      <p:ext uri="{BB962C8B-B14F-4D97-AF65-F5344CB8AC3E}">
        <p14:creationId xmlns:p14="http://schemas.microsoft.com/office/powerpoint/2010/main" val="3222968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511C8BC-863A-C1F1-537A-C719AA2A792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4C169C94-F348-2C72-7E88-FFD115E84E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F187AC52-1B7C-90E3-344B-9E6FB590E8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BBF3851-FFEA-1541-A2F5-5EDC110C6C2C}"/>
              </a:ext>
            </a:extLst>
          </p:cNvPr>
          <p:cNvSpPr>
            <a:spLocks noGrp="1"/>
          </p:cNvSpPr>
          <p:nvPr>
            <p:ph type="dt" sz="half" idx="10"/>
          </p:nvPr>
        </p:nvSpPr>
        <p:spPr/>
        <p:txBody>
          <a:bodyPr/>
          <a:lstStyle/>
          <a:p>
            <a:fld id="{DA616B9F-F04F-4658-914A-5699C48E5A92}" type="datetimeFigureOut">
              <a:rPr lang="tr-TR" smtClean="0"/>
              <a:t>2.04.2024</a:t>
            </a:fld>
            <a:endParaRPr lang="tr-TR"/>
          </a:p>
        </p:txBody>
      </p:sp>
      <p:sp>
        <p:nvSpPr>
          <p:cNvPr id="6" name="Alt Bilgi Yer Tutucusu 5">
            <a:extLst>
              <a:ext uri="{FF2B5EF4-FFF2-40B4-BE49-F238E27FC236}">
                <a16:creationId xmlns:a16="http://schemas.microsoft.com/office/drawing/2014/main" id="{652A3BE0-59F9-863E-1C7B-71FBB4A82B4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B535CED-410C-A21D-5408-19D335307ACF}"/>
              </a:ext>
            </a:extLst>
          </p:cNvPr>
          <p:cNvSpPr>
            <a:spLocks noGrp="1"/>
          </p:cNvSpPr>
          <p:nvPr>
            <p:ph type="sldNum" sz="quarter" idx="12"/>
          </p:nvPr>
        </p:nvSpPr>
        <p:spPr/>
        <p:txBody>
          <a:bodyPr/>
          <a:lstStyle/>
          <a:p>
            <a:fld id="{A6E781A6-3673-4BBA-A7E1-CD03C0F961F4}" type="slidenum">
              <a:rPr lang="tr-TR" smtClean="0"/>
              <a:t>‹#›</a:t>
            </a:fld>
            <a:endParaRPr lang="tr-TR"/>
          </a:p>
        </p:txBody>
      </p:sp>
    </p:spTree>
    <p:extLst>
      <p:ext uri="{BB962C8B-B14F-4D97-AF65-F5344CB8AC3E}">
        <p14:creationId xmlns:p14="http://schemas.microsoft.com/office/powerpoint/2010/main" val="1461088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A33DD9DF-54D5-C5DE-4B29-ED526B3FF8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9E0F97A-7433-9A0A-13E8-9512D98CA1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2355336-296A-DE5F-CD74-F5ED184164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616B9F-F04F-4658-914A-5699C48E5A92}" type="datetimeFigureOut">
              <a:rPr lang="tr-TR" smtClean="0"/>
              <a:t>2.04.2024</a:t>
            </a:fld>
            <a:endParaRPr lang="tr-TR"/>
          </a:p>
        </p:txBody>
      </p:sp>
      <p:sp>
        <p:nvSpPr>
          <p:cNvPr id="5" name="Alt Bilgi Yer Tutucusu 4">
            <a:extLst>
              <a:ext uri="{FF2B5EF4-FFF2-40B4-BE49-F238E27FC236}">
                <a16:creationId xmlns:a16="http://schemas.microsoft.com/office/drawing/2014/main" id="{DD3C5E1C-EC5B-0C1F-370A-81432CF31D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DD44693B-A838-2DE5-723E-3691B7E8C6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E781A6-3673-4BBA-A7E1-CD03C0F961F4}" type="slidenum">
              <a:rPr lang="tr-TR" smtClean="0"/>
              <a:t>‹#›</a:t>
            </a:fld>
            <a:endParaRPr lang="tr-TR"/>
          </a:p>
        </p:txBody>
      </p:sp>
    </p:spTree>
    <p:extLst>
      <p:ext uri="{BB962C8B-B14F-4D97-AF65-F5344CB8AC3E}">
        <p14:creationId xmlns:p14="http://schemas.microsoft.com/office/powerpoint/2010/main" val="3195674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a:extLst>
              <a:ext uri="{FF2B5EF4-FFF2-40B4-BE49-F238E27FC236}">
                <a16:creationId xmlns:a16="http://schemas.microsoft.com/office/drawing/2014/main" id="{EC3FE0B7-8CAD-D3A8-1CA4-8A50769C4C0A}"/>
              </a:ext>
            </a:extLst>
          </p:cNvPr>
          <p:cNvSpPr>
            <a:spLocks noGrp="1"/>
          </p:cNvSpPr>
          <p:nvPr>
            <p:ph type="body" sz="quarter" idx="10"/>
          </p:nvPr>
        </p:nvSpPr>
        <p:spPr/>
        <p:txBody>
          <a:bodyPr>
            <a:normAutofit fontScale="92500" lnSpcReduction="10000"/>
          </a:bodyPr>
          <a:lstStyle/>
          <a:p>
            <a:r>
              <a:rPr lang="tr-TR" dirty="0"/>
              <a:t>Arş. Gör. Dr. Mustafa Mert SAĞLAM</a:t>
            </a:r>
          </a:p>
        </p:txBody>
      </p:sp>
      <p:pic>
        <p:nvPicPr>
          <p:cNvPr id="4" name="Resim 3">
            <a:extLst>
              <a:ext uri="{FF2B5EF4-FFF2-40B4-BE49-F238E27FC236}">
                <a16:creationId xmlns:a16="http://schemas.microsoft.com/office/drawing/2014/main" id="{E10E2278-5B93-AE70-E6B8-78260A6AC3FE}"/>
              </a:ext>
            </a:extLst>
          </p:cNvPr>
          <p:cNvPicPr>
            <a:picLocks noChangeAspect="1"/>
          </p:cNvPicPr>
          <p:nvPr/>
        </p:nvPicPr>
        <p:blipFill>
          <a:blip r:embed="rId3"/>
          <a:stretch>
            <a:fillRect/>
          </a:stretch>
        </p:blipFill>
        <p:spPr>
          <a:xfrm>
            <a:off x="427075" y="145328"/>
            <a:ext cx="11337850" cy="4359879"/>
          </a:xfrm>
          <a:prstGeom prst="rect">
            <a:avLst/>
          </a:prstGeom>
        </p:spPr>
      </p:pic>
      <p:sp>
        <p:nvSpPr>
          <p:cNvPr id="3" name="Metin kutusu 2">
            <a:extLst>
              <a:ext uri="{FF2B5EF4-FFF2-40B4-BE49-F238E27FC236}">
                <a16:creationId xmlns:a16="http://schemas.microsoft.com/office/drawing/2014/main" id="{87250D76-91BF-F634-E61B-603AF8E780D6}"/>
              </a:ext>
            </a:extLst>
          </p:cNvPr>
          <p:cNvSpPr txBox="1"/>
          <p:nvPr/>
        </p:nvSpPr>
        <p:spPr>
          <a:xfrm>
            <a:off x="427075" y="4505207"/>
            <a:ext cx="9019457" cy="1384995"/>
          </a:xfrm>
          <a:prstGeom prst="rect">
            <a:avLst/>
          </a:prstGeom>
          <a:noFill/>
        </p:spPr>
        <p:txBody>
          <a:bodyPr wrap="none" rtlCol="0">
            <a:spAutoFit/>
          </a:bodyPr>
          <a:lstStyle/>
          <a:p>
            <a:r>
              <a:rPr lang="en-US" sz="1400" b="1" dirty="0">
                <a:solidFill>
                  <a:schemeClr val="tx1">
                    <a:lumMod val="75000"/>
                    <a:lumOff val="25000"/>
                  </a:schemeClr>
                </a:solidFill>
              </a:rPr>
              <a:t>1 Department of Geriatrics, Catholic University of Rome and IRCCS Fondazione </a:t>
            </a:r>
            <a:r>
              <a:rPr lang="en-US" sz="1400" b="1" dirty="0" err="1">
                <a:solidFill>
                  <a:schemeClr val="tx1">
                    <a:lumMod val="75000"/>
                    <a:lumOff val="25000"/>
                  </a:schemeClr>
                </a:solidFill>
              </a:rPr>
              <a:t>Policlinico</a:t>
            </a:r>
            <a:r>
              <a:rPr lang="en-US" sz="1400" b="1" dirty="0">
                <a:solidFill>
                  <a:schemeClr val="tx1">
                    <a:lumMod val="75000"/>
                    <a:lumOff val="25000"/>
                  </a:schemeClr>
                </a:solidFill>
              </a:rPr>
              <a:t> “A. Gemelli”, Rome, Italy </a:t>
            </a:r>
            <a:endParaRPr lang="tr-TR" sz="1400" b="1" dirty="0">
              <a:solidFill>
                <a:schemeClr val="tx1">
                  <a:lumMod val="75000"/>
                  <a:lumOff val="25000"/>
                </a:schemeClr>
              </a:solidFill>
            </a:endParaRPr>
          </a:p>
          <a:p>
            <a:r>
              <a:rPr lang="en-US" sz="1400" b="1" dirty="0">
                <a:solidFill>
                  <a:schemeClr val="tx1">
                    <a:lumMod val="75000"/>
                    <a:lumOff val="25000"/>
                  </a:schemeClr>
                </a:solidFill>
              </a:rPr>
              <a:t>2 Department of Clinical and Experimental Sciences, University of Brescia, Brescia, Italy </a:t>
            </a:r>
            <a:endParaRPr lang="tr-TR" sz="1400" b="1" dirty="0">
              <a:solidFill>
                <a:schemeClr val="tx1">
                  <a:lumMod val="75000"/>
                  <a:lumOff val="25000"/>
                </a:schemeClr>
              </a:solidFill>
            </a:endParaRPr>
          </a:p>
          <a:p>
            <a:r>
              <a:rPr lang="en-US" sz="1400" b="1" dirty="0">
                <a:solidFill>
                  <a:schemeClr val="tx1">
                    <a:lumMod val="75000"/>
                    <a:lumOff val="25000"/>
                  </a:schemeClr>
                </a:solidFill>
              </a:rPr>
              <a:t>3 Italian College of General Practitioners and Primary Care, Health Search, Via Del Sansovino 179, 50141 Florence, Italy </a:t>
            </a:r>
            <a:endParaRPr lang="tr-TR" sz="1400" b="1" dirty="0">
              <a:solidFill>
                <a:schemeClr val="tx1">
                  <a:lumMod val="75000"/>
                  <a:lumOff val="25000"/>
                </a:schemeClr>
              </a:solidFill>
            </a:endParaRPr>
          </a:p>
          <a:p>
            <a:r>
              <a:rPr lang="en-US" sz="1400" b="1" dirty="0">
                <a:solidFill>
                  <a:schemeClr val="tx1">
                    <a:lumMod val="75000"/>
                    <a:lumOff val="25000"/>
                  </a:schemeClr>
                </a:solidFill>
              </a:rPr>
              <a:t>4 Department of Health Sciences, University of Florence, Florence, Italy </a:t>
            </a:r>
            <a:endParaRPr lang="tr-TR" sz="1400" b="1" dirty="0">
              <a:solidFill>
                <a:schemeClr val="tx1">
                  <a:lumMod val="75000"/>
                  <a:lumOff val="25000"/>
                </a:schemeClr>
              </a:solidFill>
            </a:endParaRPr>
          </a:p>
          <a:p>
            <a:r>
              <a:rPr lang="en-US" sz="1400" b="1" dirty="0">
                <a:solidFill>
                  <a:schemeClr val="tx1">
                    <a:lumMod val="75000"/>
                    <a:lumOff val="25000"/>
                  </a:schemeClr>
                </a:solidFill>
              </a:rPr>
              <a:t>5 IMS Health Information Solutions Medical Research </a:t>
            </a:r>
            <a:r>
              <a:rPr lang="en-US" sz="1400" b="1" dirty="0" err="1">
                <a:solidFill>
                  <a:schemeClr val="tx1">
                    <a:lumMod val="75000"/>
                    <a:lumOff val="25000"/>
                  </a:schemeClr>
                </a:solidFill>
              </a:rPr>
              <a:t>srl</a:t>
            </a:r>
            <a:r>
              <a:rPr lang="en-US" sz="1400" b="1" dirty="0">
                <a:solidFill>
                  <a:schemeClr val="tx1">
                    <a:lumMod val="75000"/>
                    <a:lumOff val="25000"/>
                  </a:schemeClr>
                </a:solidFill>
              </a:rPr>
              <a:t>, Milan, Italy </a:t>
            </a:r>
            <a:endParaRPr lang="tr-TR" sz="1400" b="1" dirty="0">
              <a:solidFill>
                <a:schemeClr val="tx1">
                  <a:lumMod val="75000"/>
                  <a:lumOff val="25000"/>
                </a:schemeClr>
              </a:solidFill>
            </a:endParaRPr>
          </a:p>
          <a:p>
            <a:r>
              <a:rPr lang="en-US" sz="1400" b="1" dirty="0">
                <a:solidFill>
                  <a:schemeClr val="tx1">
                    <a:lumMod val="75000"/>
                    <a:lumOff val="25000"/>
                  </a:schemeClr>
                </a:solidFill>
              </a:rPr>
              <a:t>6 Italian College of General Practitioners and Primary Care, Florence, Italy</a:t>
            </a:r>
            <a:endParaRPr lang="tr-TR" sz="1400" b="1" dirty="0">
              <a:solidFill>
                <a:schemeClr val="tx1">
                  <a:lumMod val="75000"/>
                  <a:lumOff val="25000"/>
                </a:schemeClr>
              </a:solidFill>
            </a:endParaRPr>
          </a:p>
        </p:txBody>
      </p:sp>
    </p:spTree>
    <p:extLst>
      <p:ext uri="{BB962C8B-B14F-4D97-AF65-F5344CB8AC3E}">
        <p14:creationId xmlns:p14="http://schemas.microsoft.com/office/powerpoint/2010/main" val="1532117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FE11251-EA84-F460-9018-C7B59D15ED23}"/>
              </a:ext>
            </a:extLst>
          </p:cNvPr>
          <p:cNvSpPr>
            <a:spLocks noGrp="1"/>
          </p:cNvSpPr>
          <p:nvPr>
            <p:ph type="title"/>
          </p:nvPr>
        </p:nvSpPr>
        <p:spPr/>
        <p:txBody>
          <a:bodyPr/>
          <a:lstStyle/>
          <a:p>
            <a:r>
              <a:rPr lang="tr-TR" dirty="0"/>
              <a:t>VERİ ANALİZİ</a:t>
            </a:r>
          </a:p>
        </p:txBody>
      </p:sp>
      <p:sp>
        <p:nvSpPr>
          <p:cNvPr id="3" name="İçerik Yer Tutucusu 2">
            <a:extLst>
              <a:ext uri="{FF2B5EF4-FFF2-40B4-BE49-F238E27FC236}">
                <a16:creationId xmlns:a16="http://schemas.microsoft.com/office/drawing/2014/main" id="{6D6BB0BD-6D18-AADF-1173-59AC178C4A57}"/>
              </a:ext>
            </a:extLst>
          </p:cNvPr>
          <p:cNvSpPr>
            <a:spLocks noGrp="1"/>
          </p:cNvSpPr>
          <p:nvPr>
            <p:ph idx="1"/>
          </p:nvPr>
        </p:nvSpPr>
        <p:spPr/>
        <p:txBody>
          <a:bodyPr/>
          <a:lstStyle/>
          <a:p>
            <a:r>
              <a:rPr lang="tr-TR" u="sng" dirty="0"/>
              <a:t>Geriye Doğru Adımlı Yaklaşım (</a:t>
            </a:r>
            <a:r>
              <a:rPr lang="tr-TR" u="sng" dirty="0" err="1"/>
              <a:t>Backward</a:t>
            </a:r>
            <a:r>
              <a:rPr lang="tr-TR" u="sng" dirty="0"/>
              <a:t> </a:t>
            </a:r>
            <a:r>
              <a:rPr lang="tr-TR" u="sng" dirty="0" err="1"/>
              <a:t>Stepwise</a:t>
            </a:r>
            <a:r>
              <a:rPr lang="tr-TR" u="sng" dirty="0"/>
              <a:t> </a:t>
            </a:r>
            <a:r>
              <a:rPr lang="tr-TR" u="sng" dirty="0" err="1"/>
              <a:t>Approach</a:t>
            </a:r>
            <a:r>
              <a:rPr lang="tr-TR" u="sng" dirty="0"/>
              <a:t>): </a:t>
            </a:r>
          </a:p>
          <a:p>
            <a:pPr lvl="1"/>
            <a:r>
              <a:rPr lang="tr-TR" dirty="0"/>
              <a:t>Bu yaklaşım, modeldeki değişkenlerin giriş ve çıkışlarını belirli bir p değeri kullanarak seçer. </a:t>
            </a:r>
          </a:p>
          <a:p>
            <a:pPr lvl="1"/>
            <a:r>
              <a:rPr lang="tr-TR" dirty="0"/>
              <a:t>Başlangıçta modelde tüm değişkenler bulunur ve daha sonra istatistiksel olarak anlamlı olmayan değişkenler (p değeri yüksek olanlar) modelden çıkarılır. </a:t>
            </a:r>
          </a:p>
          <a:p>
            <a:pPr lvl="1"/>
            <a:r>
              <a:rPr lang="tr-TR" dirty="0"/>
              <a:t>Geriye doğru adımlı yaklaşımda, giriş değişkenleri için belirlenen bir p değeri (&lt;0.15) ve çıkış değişkenleri için belirlenen bir p değeri (0.10) kullanılmıştır.</a:t>
            </a:r>
          </a:p>
          <a:p>
            <a:r>
              <a:rPr lang="tr-TR" u="sng" dirty="0"/>
              <a:t>DEA Tahminleri</a:t>
            </a:r>
            <a:r>
              <a:rPr lang="tr-TR" dirty="0"/>
              <a:t>: </a:t>
            </a:r>
          </a:p>
          <a:p>
            <a:pPr lvl="1"/>
            <a:r>
              <a:rPr lang="tr-TR" dirty="0"/>
              <a:t>Bu süreç sonucunda, DEA ile ilişkilendirilen faktörlerin (örneğin, demir seviyeleri, demir emilimi, beslenme alışkanlıkları, vb.) modeldeki etkileri değerlendirilir. </a:t>
            </a:r>
          </a:p>
          <a:p>
            <a:pPr lvl="1"/>
            <a:r>
              <a:rPr lang="tr-TR" dirty="0" err="1"/>
              <a:t>Adjusted</a:t>
            </a:r>
            <a:r>
              <a:rPr lang="tr-TR" dirty="0"/>
              <a:t> </a:t>
            </a:r>
            <a:r>
              <a:rPr lang="tr-TR" dirty="0" err="1"/>
              <a:t>hazard</a:t>
            </a:r>
            <a:r>
              <a:rPr lang="tr-TR" dirty="0"/>
              <a:t> </a:t>
            </a:r>
            <a:r>
              <a:rPr lang="tr-TR" dirty="0" err="1"/>
              <a:t>ratios</a:t>
            </a:r>
            <a:r>
              <a:rPr lang="tr-TR" dirty="0"/>
              <a:t> (</a:t>
            </a:r>
            <a:r>
              <a:rPr lang="tr-TR" dirty="0" err="1"/>
              <a:t>aHR</a:t>
            </a:r>
            <a:r>
              <a:rPr lang="tr-TR" dirty="0"/>
              <a:t>) ile bu faktörlerin DEA riskini nasıl etkilediği belirlenir.</a:t>
            </a:r>
          </a:p>
          <a:p>
            <a:endParaRPr lang="tr-TR" dirty="0"/>
          </a:p>
          <a:p>
            <a:endParaRPr lang="tr-TR" dirty="0"/>
          </a:p>
        </p:txBody>
      </p:sp>
    </p:spTree>
    <p:extLst>
      <p:ext uri="{BB962C8B-B14F-4D97-AF65-F5344CB8AC3E}">
        <p14:creationId xmlns:p14="http://schemas.microsoft.com/office/powerpoint/2010/main" val="1431350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18B9D2-78A4-433D-CC71-1796CFD80214}"/>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4EAEB219-E9D0-F7F9-0EBB-391580C049D4}"/>
              </a:ext>
            </a:extLst>
          </p:cNvPr>
          <p:cNvSpPr>
            <a:spLocks noGrp="1"/>
          </p:cNvSpPr>
          <p:nvPr>
            <p:ph idx="1"/>
          </p:nvPr>
        </p:nvSpPr>
        <p:spPr/>
        <p:txBody>
          <a:bodyPr/>
          <a:lstStyle/>
          <a:p>
            <a:r>
              <a:rPr lang="tr-TR" dirty="0">
                <a:effectLst/>
                <a:latin typeface="Calibri" panose="020F0502020204030204" pitchFamily="34" charset="0"/>
                <a:ea typeface="Calibri" panose="020F0502020204030204" pitchFamily="34" charset="0"/>
                <a:cs typeface="Times New Roman" panose="02020603050405020304" pitchFamily="18" charset="0"/>
              </a:rPr>
              <a:t>65 yaş ve üzeri toplam 24.051 kişi dahil edilmiş</a:t>
            </a:r>
          </a:p>
          <a:p>
            <a:pPr lvl="1"/>
            <a:r>
              <a:rPr lang="tr-TR" dirty="0">
                <a:effectLst/>
                <a:latin typeface="Calibri" panose="020F0502020204030204" pitchFamily="34" charset="0"/>
                <a:ea typeface="Calibri" panose="020F0502020204030204" pitchFamily="34" charset="0"/>
                <a:cs typeface="Times New Roman" panose="02020603050405020304" pitchFamily="18" charset="0"/>
              </a:rPr>
              <a:t>İtalya'dan 13.968</a:t>
            </a:r>
            <a:r>
              <a:rPr lang="tr-TR" dirty="0">
                <a:latin typeface="Calibri" panose="020F0502020204030204" pitchFamily="34" charset="0"/>
                <a:ea typeface="Calibri" panose="020F0502020204030204" pitchFamily="34" charset="0"/>
                <a:cs typeface="Times New Roman" panose="02020603050405020304" pitchFamily="18" charset="0"/>
              </a:rPr>
              <a:t> ; </a:t>
            </a:r>
            <a:r>
              <a:rPr lang="tr-TR" dirty="0">
                <a:effectLst/>
                <a:latin typeface="Calibri" panose="020F0502020204030204" pitchFamily="34" charset="0"/>
                <a:ea typeface="Calibri" panose="020F0502020204030204" pitchFamily="34" charset="0"/>
                <a:cs typeface="Times New Roman" panose="02020603050405020304" pitchFamily="18" charset="0"/>
              </a:rPr>
              <a:t>Belçika'dan 1073</a:t>
            </a:r>
            <a:r>
              <a:rPr lang="tr-TR" dirty="0">
                <a:latin typeface="Calibri" panose="020F0502020204030204" pitchFamily="34" charset="0"/>
                <a:ea typeface="Calibri" panose="020F0502020204030204" pitchFamily="34" charset="0"/>
                <a:cs typeface="Times New Roman" panose="02020603050405020304" pitchFamily="18" charset="0"/>
              </a:rPr>
              <a:t> ; </a:t>
            </a:r>
            <a:r>
              <a:rPr lang="tr-TR" dirty="0">
                <a:effectLst/>
                <a:latin typeface="Calibri" panose="020F0502020204030204" pitchFamily="34" charset="0"/>
                <a:ea typeface="Calibri" panose="020F0502020204030204" pitchFamily="34" charset="0"/>
                <a:cs typeface="Times New Roman" panose="02020603050405020304" pitchFamily="18" charset="0"/>
              </a:rPr>
              <a:t>Almanya'dan 4825 </a:t>
            </a:r>
            <a:r>
              <a:rPr lang="tr-TR" dirty="0">
                <a:latin typeface="Calibri" panose="020F0502020204030204" pitchFamily="34" charset="0"/>
                <a:ea typeface="Calibri" panose="020F0502020204030204" pitchFamily="34" charset="0"/>
                <a:cs typeface="Times New Roman" panose="02020603050405020304" pitchFamily="18" charset="0"/>
              </a:rPr>
              <a:t>; </a:t>
            </a:r>
            <a:r>
              <a:rPr lang="tr-TR" dirty="0">
                <a:effectLst/>
                <a:latin typeface="Calibri" panose="020F0502020204030204" pitchFamily="34" charset="0"/>
                <a:ea typeface="Calibri" panose="020F0502020204030204" pitchFamily="34" charset="0"/>
                <a:cs typeface="Times New Roman" panose="02020603050405020304" pitchFamily="18" charset="0"/>
              </a:rPr>
              <a:t>İspanya'dan 4185</a:t>
            </a:r>
            <a:endParaRPr lang="tr-TR"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247899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id="{B862B7E1-6E8D-ACE9-51AD-DCD3B720E1C2}"/>
              </a:ext>
            </a:extLst>
          </p:cNvPr>
          <p:cNvPicPr>
            <a:picLocks noChangeAspect="1"/>
          </p:cNvPicPr>
          <p:nvPr/>
        </p:nvPicPr>
        <p:blipFill>
          <a:blip r:embed="rId2"/>
          <a:stretch>
            <a:fillRect/>
          </a:stretch>
        </p:blipFill>
        <p:spPr>
          <a:xfrm>
            <a:off x="1336177" y="215903"/>
            <a:ext cx="9274352" cy="1268768"/>
          </a:xfrm>
          <a:prstGeom prst="rect">
            <a:avLst/>
          </a:prstGeom>
        </p:spPr>
      </p:pic>
      <p:pic>
        <p:nvPicPr>
          <p:cNvPr id="7" name="Resim 6">
            <a:extLst>
              <a:ext uri="{FF2B5EF4-FFF2-40B4-BE49-F238E27FC236}">
                <a16:creationId xmlns:a16="http://schemas.microsoft.com/office/drawing/2014/main" id="{D5ADD5B2-B5C6-40BD-E1BD-752477DA9629}"/>
              </a:ext>
            </a:extLst>
          </p:cNvPr>
          <p:cNvPicPr>
            <a:picLocks noChangeAspect="1"/>
          </p:cNvPicPr>
          <p:nvPr/>
        </p:nvPicPr>
        <p:blipFill>
          <a:blip r:embed="rId3"/>
          <a:stretch>
            <a:fillRect/>
          </a:stretch>
        </p:blipFill>
        <p:spPr>
          <a:xfrm>
            <a:off x="1336177" y="1567373"/>
            <a:ext cx="9274352" cy="4575197"/>
          </a:xfrm>
          <a:prstGeom prst="rect">
            <a:avLst/>
          </a:prstGeom>
        </p:spPr>
      </p:pic>
      <p:cxnSp>
        <p:nvCxnSpPr>
          <p:cNvPr id="8" name="Düz Bağlayıcı 7">
            <a:extLst>
              <a:ext uri="{FF2B5EF4-FFF2-40B4-BE49-F238E27FC236}">
                <a16:creationId xmlns:a16="http://schemas.microsoft.com/office/drawing/2014/main" id="{800910B8-E0E4-7850-2A5E-9E343CAC3C7F}"/>
              </a:ext>
            </a:extLst>
          </p:cNvPr>
          <p:cNvCxnSpPr/>
          <p:nvPr/>
        </p:nvCxnSpPr>
        <p:spPr>
          <a:xfrm>
            <a:off x="720213" y="6494952"/>
            <a:ext cx="10515600" cy="0"/>
          </a:xfrm>
          <a:prstGeom prst="line">
            <a:avLst/>
          </a:prstGeom>
          <a:ln w="19050">
            <a:solidFill>
              <a:srgbClr val="C00000"/>
            </a:solidFill>
          </a:ln>
          <a:effectLst>
            <a:outerShdw blurRad="50800" dist="38100" dir="2700000" algn="tl"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cxnSp>
      <p:sp>
        <p:nvSpPr>
          <p:cNvPr id="3" name="Dikdörtgen 2">
            <a:extLst>
              <a:ext uri="{FF2B5EF4-FFF2-40B4-BE49-F238E27FC236}">
                <a16:creationId xmlns:a16="http://schemas.microsoft.com/office/drawing/2014/main" id="{9F3FEDBE-FF8E-D651-A370-010555C6DED9}"/>
              </a:ext>
            </a:extLst>
          </p:cNvPr>
          <p:cNvSpPr/>
          <p:nvPr/>
        </p:nvSpPr>
        <p:spPr>
          <a:xfrm>
            <a:off x="5500890" y="2182761"/>
            <a:ext cx="1460349" cy="239700"/>
          </a:xfrm>
          <a:prstGeom prst="rect">
            <a:avLst/>
          </a:prstGeom>
          <a:solidFill>
            <a:srgbClr val="E2DE2A">
              <a:alpha val="1882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Dikdörtgen 3">
            <a:extLst>
              <a:ext uri="{FF2B5EF4-FFF2-40B4-BE49-F238E27FC236}">
                <a16:creationId xmlns:a16="http://schemas.microsoft.com/office/drawing/2014/main" id="{D74552EE-CCF3-A179-7A60-A66ADE1D9272}"/>
              </a:ext>
            </a:extLst>
          </p:cNvPr>
          <p:cNvSpPr/>
          <p:nvPr/>
        </p:nvSpPr>
        <p:spPr>
          <a:xfrm>
            <a:off x="9065083" y="2182761"/>
            <a:ext cx="1460349" cy="239700"/>
          </a:xfrm>
          <a:prstGeom prst="rect">
            <a:avLst/>
          </a:prstGeom>
          <a:solidFill>
            <a:srgbClr val="E2DE2A">
              <a:alpha val="1882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Dikdörtgen 5">
            <a:extLst>
              <a:ext uri="{FF2B5EF4-FFF2-40B4-BE49-F238E27FC236}">
                <a16:creationId xmlns:a16="http://schemas.microsoft.com/office/drawing/2014/main" id="{8FD9A4F6-71FE-7AB4-F15F-269741AFE7B0}"/>
              </a:ext>
            </a:extLst>
          </p:cNvPr>
          <p:cNvSpPr/>
          <p:nvPr/>
        </p:nvSpPr>
        <p:spPr>
          <a:xfrm>
            <a:off x="1336177" y="2182761"/>
            <a:ext cx="1460349" cy="239700"/>
          </a:xfrm>
          <a:prstGeom prst="rect">
            <a:avLst/>
          </a:prstGeom>
          <a:solidFill>
            <a:srgbClr val="E2DE2A">
              <a:alpha val="1882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Dikdörtgen 8">
            <a:extLst>
              <a:ext uri="{FF2B5EF4-FFF2-40B4-BE49-F238E27FC236}">
                <a16:creationId xmlns:a16="http://schemas.microsoft.com/office/drawing/2014/main" id="{4677605C-E723-ECC1-23F0-504E9AB66090}"/>
              </a:ext>
            </a:extLst>
          </p:cNvPr>
          <p:cNvSpPr/>
          <p:nvPr/>
        </p:nvSpPr>
        <p:spPr>
          <a:xfrm>
            <a:off x="1336177" y="2654993"/>
            <a:ext cx="1460349" cy="239700"/>
          </a:xfrm>
          <a:prstGeom prst="rect">
            <a:avLst/>
          </a:prstGeom>
          <a:solidFill>
            <a:srgbClr val="E2DE2A">
              <a:alpha val="1882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Dikdörtgen 9">
            <a:extLst>
              <a:ext uri="{FF2B5EF4-FFF2-40B4-BE49-F238E27FC236}">
                <a16:creationId xmlns:a16="http://schemas.microsoft.com/office/drawing/2014/main" id="{9F4CBA8E-8C99-1FAE-34CB-87BC4179DFAE}"/>
              </a:ext>
            </a:extLst>
          </p:cNvPr>
          <p:cNvSpPr/>
          <p:nvPr/>
        </p:nvSpPr>
        <p:spPr>
          <a:xfrm>
            <a:off x="1336177" y="3511382"/>
            <a:ext cx="1460349" cy="239700"/>
          </a:xfrm>
          <a:prstGeom prst="rect">
            <a:avLst/>
          </a:prstGeom>
          <a:solidFill>
            <a:srgbClr val="E2DE2A">
              <a:alpha val="1882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Dikdörtgen 10">
            <a:extLst>
              <a:ext uri="{FF2B5EF4-FFF2-40B4-BE49-F238E27FC236}">
                <a16:creationId xmlns:a16="http://schemas.microsoft.com/office/drawing/2014/main" id="{6D5846DD-AE59-4AFE-7B72-7FEFC0BA52E2}"/>
              </a:ext>
            </a:extLst>
          </p:cNvPr>
          <p:cNvSpPr/>
          <p:nvPr/>
        </p:nvSpPr>
        <p:spPr>
          <a:xfrm>
            <a:off x="1336177" y="4587276"/>
            <a:ext cx="1460349" cy="239700"/>
          </a:xfrm>
          <a:prstGeom prst="rect">
            <a:avLst/>
          </a:prstGeom>
          <a:solidFill>
            <a:srgbClr val="E2DE2A">
              <a:alpha val="1882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Dikdörtgen 11">
            <a:extLst>
              <a:ext uri="{FF2B5EF4-FFF2-40B4-BE49-F238E27FC236}">
                <a16:creationId xmlns:a16="http://schemas.microsoft.com/office/drawing/2014/main" id="{522D5714-6570-81FD-E2F1-1A90A7B8DD31}"/>
              </a:ext>
            </a:extLst>
          </p:cNvPr>
          <p:cNvSpPr/>
          <p:nvPr/>
        </p:nvSpPr>
        <p:spPr>
          <a:xfrm>
            <a:off x="1336176" y="5489217"/>
            <a:ext cx="1460349" cy="239700"/>
          </a:xfrm>
          <a:prstGeom prst="rect">
            <a:avLst/>
          </a:prstGeom>
          <a:solidFill>
            <a:srgbClr val="E2DE2A">
              <a:alpha val="1882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678219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a:extLst>
              <a:ext uri="{FF2B5EF4-FFF2-40B4-BE49-F238E27FC236}">
                <a16:creationId xmlns:a16="http://schemas.microsoft.com/office/drawing/2014/main" id="{5E30314B-D3C3-D10F-E47E-1209F35AA812}"/>
              </a:ext>
            </a:extLst>
          </p:cNvPr>
          <p:cNvPicPr>
            <a:picLocks noChangeAspect="1"/>
          </p:cNvPicPr>
          <p:nvPr/>
        </p:nvPicPr>
        <p:blipFill>
          <a:blip r:embed="rId2"/>
          <a:stretch>
            <a:fillRect/>
          </a:stretch>
        </p:blipFill>
        <p:spPr>
          <a:xfrm>
            <a:off x="1336177" y="215903"/>
            <a:ext cx="9274352" cy="1268768"/>
          </a:xfrm>
          <a:prstGeom prst="rect">
            <a:avLst/>
          </a:prstGeom>
        </p:spPr>
      </p:pic>
      <p:pic>
        <p:nvPicPr>
          <p:cNvPr id="4" name="Resim 3">
            <a:extLst>
              <a:ext uri="{FF2B5EF4-FFF2-40B4-BE49-F238E27FC236}">
                <a16:creationId xmlns:a16="http://schemas.microsoft.com/office/drawing/2014/main" id="{9B22B45B-0EC4-8519-1AB9-0642EBD37AA0}"/>
              </a:ext>
            </a:extLst>
          </p:cNvPr>
          <p:cNvPicPr>
            <a:picLocks noChangeAspect="1"/>
          </p:cNvPicPr>
          <p:nvPr/>
        </p:nvPicPr>
        <p:blipFill>
          <a:blip r:embed="rId3"/>
          <a:stretch>
            <a:fillRect/>
          </a:stretch>
        </p:blipFill>
        <p:spPr>
          <a:xfrm>
            <a:off x="1336176" y="1603159"/>
            <a:ext cx="8879789" cy="3922570"/>
          </a:xfrm>
          <a:prstGeom prst="rect">
            <a:avLst/>
          </a:prstGeom>
        </p:spPr>
      </p:pic>
      <p:cxnSp>
        <p:nvCxnSpPr>
          <p:cNvPr id="5" name="Düz Bağlayıcı 4">
            <a:extLst>
              <a:ext uri="{FF2B5EF4-FFF2-40B4-BE49-F238E27FC236}">
                <a16:creationId xmlns:a16="http://schemas.microsoft.com/office/drawing/2014/main" id="{FEB8AC45-6804-ADD2-958A-AC24FB97026E}"/>
              </a:ext>
            </a:extLst>
          </p:cNvPr>
          <p:cNvCxnSpPr/>
          <p:nvPr/>
        </p:nvCxnSpPr>
        <p:spPr>
          <a:xfrm>
            <a:off x="720213" y="6494952"/>
            <a:ext cx="10515600" cy="0"/>
          </a:xfrm>
          <a:prstGeom prst="line">
            <a:avLst/>
          </a:prstGeom>
          <a:ln w="19050">
            <a:solidFill>
              <a:srgbClr val="C00000"/>
            </a:solidFill>
          </a:ln>
          <a:effectLst>
            <a:outerShdw blurRad="50800" dist="38100" dir="2700000" algn="tl"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cxnSp>
      <p:sp>
        <p:nvSpPr>
          <p:cNvPr id="3" name="Dikdörtgen 2">
            <a:extLst>
              <a:ext uri="{FF2B5EF4-FFF2-40B4-BE49-F238E27FC236}">
                <a16:creationId xmlns:a16="http://schemas.microsoft.com/office/drawing/2014/main" id="{5F8BFEF8-72A2-60A5-340A-ACC987A74169}"/>
              </a:ext>
            </a:extLst>
          </p:cNvPr>
          <p:cNvSpPr/>
          <p:nvPr/>
        </p:nvSpPr>
        <p:spPr>
          <a:xfrm>
            <a:off x="1336176" y="1788574"/>
            <a:ext cx="1460349" cy="239700"/>
          </a:xfrm>
          <a:prstGeom prst="rect">
            <a:avLst/>
          </a:prstGeom>
          <a:solidFill>
            <a:srgbClr val="E2DE2A">
              <a:alpha val="1882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Dikdörtgen 5">
            <a:extLst>
              <a:ext uri="{FF2B5EF4-FFF2-40B4-BE49-F238E27FC236}">
                <a16:creationId xmlns:a16="http://schemas.microsoft.com/office/drawing/2014/main" id="{F24CF13B-EE32-C180-D6FE-F9D11055DE91}"/>
              </a:ext>
            </a:extLst>
          </p:cNvPr>
          <p:cNvSpPr/>
          <p:nvPr/>
        </p:nvSpPr>
        <p:spPr>
          <a:xfrm>
            <a:off x="1336175" y="2028274"/>
            <a:ext cx="1460349" cy="239700"/>
          </a:xfrm>
          <a:prstGeom prst="rect">
            <a:avLst/>
          </a:prstGeom>
          <a:solidFill>
            <a:srgbClr val="E2DE2A">
              <a:alpha val="1882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Dikdörtgen 6">
            <a:extLst>
              <a:ext uri="{FF2B5EF4-FFF2-40B4-BE49-F238E27FC236}">
                <a16:creationId xmlns:a16="http://schemas.microsoft.com/office/drawing/2014/main" id="{3A9552B5-515A-20EC-1020-9457A68A9F7E}"/>
              </a:ext>
            </a:extLst>
          </p:cNvPr>
          <p:cNvSpPr/>
          <p:nvPr/>
        </p:nvSpPr>
        <p:spPr>
          <a:xfrm>
            <a:off x="1336174" y="4406042"/>
            <a:ext cx="1460349" cy="239700"/>
          </a:xfrm>
          <a:prstGeom prst="rect">
            <a:avLst/>
          </a:prstGeom>
          <a:solidFill>
            <a:srgbClr val="E2DE2A">
              <a:alpha val="1882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Dikdörtgen 7">
            <a:extLst>
              <a:ext uri="{FF2B5EF4-FFF2-40B4-BE49-F238E27FC236}">
                <a16:creationId xmlns:a16="http://schemas.microsoft.com/office/drawing/2014/main" id="{7843469D-778C-4E85-2166-B20AE15F1F15}"/>
              </a:ext>
            </a:extLst>
          </p:cNvPr>
          <p:cNvSpPr/>
          <p:nvPr/>
        </p:nvSpPr>
        <p:spPr>
          <a:xfrm>
            <a:off x="1336174" y="4645742"/>
            <a:ext cx="2075620" cy="239687"/>
          </a:xfrm>
          <a:prstGeom prst="rect">
            <a:avLst/>
          </a:prstGeom>
          <a:solidFill>
            <a:srgbClr val="E2DE2A">
              <a:alpha val="1882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Dikdörtgen 8">
            <a:extLst>
              <a:ext uri="{FF2B5EF4-FFF2-40B4-BE49-F238E27FC236}">
                <a16:creationId xmlns:a16="http://schemas.microsoft.com/office/drawing/2014/main" id="{DEB33F87-9068-0BC1-024A-B47F90E2109E}"/>
              </a:ext>
            </a:extLst>
          </p:cNvPr>
          <p:cNvSpPr/>
          <p:nvPr/>
        </p:nvSpPr>
        <p:spPr>
          <a:xfrm>
            <a:off x="1336173" y="4885442"/>
            <a:ext cx="2075621" cy="239687"/>
          </a:xfrm>
          <a:prstGeom prst="rect">
            <a:avLst/>
          </a:prstGeom>
          <a:solidFill>
            <a:srgbClr val="E2DE2A">
              <a:alpha val="1882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649932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a:extLst>
              <a:ext uri="{FF2B5EF4-FFF2-40B4-BE49-F238E27FC236}">
                <a16:creationId xmlns:a16="http://schemas.microsoft.com/office/drawing/2014/main" id="{22CB2F74-D15A-6F65-019D-DFBDF6826966}"/>
              </a:ext>
            </a:extLst>
          </p:cNvPr>
          <p:cNvPicPr>
            <a:picLocks noChangeAspect="1"/>
          </p:cNvPicPr>
          <p:nvPr/>
        </p:nvPicPr>
        <p:blipFill>
          <a:blip r:embed="rId2"/>
          <a:stretch>
            <a:fillRect/>
          </a:stretch>
        </p:blipFill>
        <p:spPr>
          <a:xfrm>
            <a:off x="1336177" y="215903"/>
            <a:ext cx="9274352" cy="1268768"/>
          </a:xfrm>
          <a:prstGeom prst="rect">
            <a:avLst/>
          </a:prstGeom>
        </p:spPr>
      </p:pic>
      <p:pic>
        <p:nvPicPr>
          <p:cNvPr id="4" name="Resim 3">
            <a:extLst>
              <a:ext uri="{FF2B5EF4-FFF2-40B4-BE49-F238E27FC236}">
                <a16:creationId xmlns:a16="http://schemas.microsoft.com/office/drawing/2014/main" id="{B3DAAA78-CD2F-1484-B5A2-2578EEC4DD8B}"/>
              </a:ext>
            </a:extLst>
          </p:cNvPr>
          <p:cNvPicPr>
            <a:picLocks noChangeAspect="1"/>
          </p:cNvPicPr>
          <p:nvPr/>
        </p:nvPicPr>
        <p:blipFill>
          <a:blip r:embed="rId3"/>
          <a:stretch>
            <a:fillRect/>
          </a:stretch>
        </p:blipFill>
        <p:spPr>
          <a:xfrm>
            <a:off x="1336176" y="1631723"/>
            <a:ext cx="8845893" cy="2183193"/>
          </a:xfrm>
          <a:prstGeom prst="rect">
            <a:avLst/>
          </a:prstGeom>
        </p:spPr>
      </p:pic>
      <p:cxnSp>
        <p:nvCxnSpPr>
          <p:cNvPr id="5" name="Düz Bağlayıcı 4">
            <a:extLst>
              <a:ext uri="{FF2B5EF4-FFF2-40B4-BE49-F238E27FC236}">
                <a16:creationId xmlns:a16="http://schemas.microsoft.com/office/drawing/2014/main" id="{6A1EEE15-FE7E-85C8-9A20-B48DCE461A1E}"/>
              </a:ext>
            </a:extLst>
          </p:cNvPr>
          <p:cNvCxnSpPr/>
          <p:nvPr/>
        </p:nvCxnSpPr>
        <p:spPr>
          <a:xfrm>
            <a:off x="720213" y="6494952"/>
            <a:ext cx="10515600" cy="0"/>
          </a:xfrm>
          <a:prstGeom prst="line">
            <a:avLst/>
          </a:prstGeom>
          <a:ln w="19050">
            <a:solidFill>
              <a:srgbClr val="C00000"/>
            </a:solidFill>
          </a:ln>
          <a:effectLst>
            <a:outerShdw blurRad="50800" dist="38100" dir="2700000" algn="tl"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2534036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874D27-BE6E-40E0-34E8-D9219312B087}"/>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37E6F168-6789-F24F-8B38-A2E1592DCC92}"/>
              </a:ext>
            </a:extLst>
          </p:cNvPr>
          <p:cNvSpPr>
            <a:spLocks noGrp="1"/>
          </p:cNvSpPr>
          <p:nvPr>
            <p:ph idx="1"/>
          </p:nvPr>
        </p:nvSpPr>
        <p:spPr/>
        <p:txBody>
          <a:bodyPr>
            <a:normAutofit/>
          </a:bodyPr>
          <a:lstStyle/>
          <a:p>
            <a:r>
              <a:rPr lang="tr-TR" dirty="0">
                <a:effectLst/>
                <a:latin typeface="Calibri" panose="020F0502020204030204" pitchFamily="34" charset="0"/>
                <a:ea typeface="Calibri" panose="020F0502020204030204" pitchFamily="34" charset="0"/>
                <a:cs typeface="Times New Roman" panose="02020603050405020304" pitchFamily="18" charset="0"/>
              </a:rPr>
              <a:t>İtalya, Belçika, Almanya ve İspanya'dan 24.000'den fazla yaşlı insanı kapsayan bir popülasyonda yürütülen bu çok ülkeli çalışma, </a:t>
            </a:r>
          </a:p>
          <a:p>
            <a:pPr lvl="1"/>
            <a:r>
              <a:rPr lang="tr-TR" dirty="0">
                <a:effectLst/>
                <a:latin typeface="Calibri" panose="020F0502020204030204" pitchFamily="34" charset="0"/>
                <a:ea typeface="Calibri" panose="020F0502020204030204" pitchFamily="34" charset="0"/>
                <a:cs typeface="Times New Roman" panose="02020603050405020304" pitchFamily="18" charset="0"/>
              </a:rPr>
              <a:t>Belirli kronik durumların</a:t>
            </a:r>
          </a:p>
          <a:p>
            <a:pPr lvl="1"/>
            <a:r>
              <a:rPr lang="tr-TR" dirty="0">
                <a:effectLst/>
                <a:latin typeface="Calibri" panose="020F0502020204030204" pitchFamily="34" charset="0"/>
                <a:ea typeface="Calibri" panose="020F0502020204030204" pitchFamily="34" charset="0"/>
                <a:cs typeface="Times New Roman" panose="02020603050405020304" pitchFamily="18" charset="0"/>
              </a:rPr>
              <a:t>Yüksek komorbidite yükünün </a:t>
            </a:r>
          </a:p>
          <a:p>
            <a:pPr lvl="1"/>
            <a:r>
              <a:rPr lang="tr-TR" dirty="0">
                <a:effectLst/>
                <a:latin typeface="Calibri" panose="020F0502020204030204" pitchFamily="34" charset="0"/>
                <a:ea typeface="Calibri" panose="020F0502020204030204" pitchFamily="34" charset="0"/>
                <a:cs typeface="Times New Roman" panose="02020603050405020304" pitchFamily="18" charset="0"/>
              </a:rPr>
              <a:t>Semptomların ve </a:t>
            </a:r>
          </a:p>
          <a:p>
            <a:pPr lvl="1"/>
            <a:r>
              <a:rPr lang="tr-TR" dirty="0">
                <a:effectLst/>
                <a:latin typeface="Calibri" panose="020F0502020204030204" pitchFamily="34" charset="0"/>
                <a:ea typeface="Calibri" panose="020F0502020204030204" pitchFamily="34" charset="0"/>
                <a:cs typeface="Times New Roman" panose="02020603050405020304" pitchFamily="18" charset="0"/>
              </a:rPr>
              <a:t>Özel farmakolojik tedavilerin birincil basamakta kayıtlı olduğunu gösterdi</a:t>
            </a:r>
          </a:p>
          <a:p>
            <a:r>
              <a:rPr lang="tr-TR" dirty="0">
                <a:effectLst/>
                <a:latin typeface="Calibri" panose="020F0502020204030204" pitchFamily="34" charset="0"/>
                <a:ea typeface="Calibri" panose="020F0502020204030204" pitchFamily="34" charset="0"/>
                <a:cs typeface="Times New Roman" panose="02020603050405020304" pitchFamily="18" charset="0"/>
              </a:rPr>
              <a:t>Bu sayede birincil basamaktaki hekimlerin yaşlı insanlarda DEA tanısını daha erken zamanında koyabileceğini gösterdi</a:t>
            </a:r>
          </a:p>
          <a:p>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r>
              <a:rPr lang="tr-TR" dirty="0">
                <a:effectLst/>
                <a:latin typeface="Calibri" panose="020F0502020204030204" pitchFamily="34" charset="0"/>
                <a:ea typeface="Calibri" panose="020F0502020204030204" pitchFamily="34" charset="0"/>
                <a:cs typeface="Times New Roman" panose="02020603050405020304" pitchFamily="18" charset="0"/>
              </a:rPr>
              <a:t>Avrupa'da birinci basamakta yaşlı yetişkinlerde </a:t>
            </a:r>
            <a:r>
              <a:rPr lang="tr-TR" dirty="0" err="1">
                <a:latin typeface="Calibri" panose="020F0502020204030204" pitchFamily="34" charset="0"/>
                <a:ea typeface="Calibri" panose="020F0502020204030204" pitchFamily="34" charset="0"/>
                <a:cs typeface="Times New Roman" panose="02020603050405020304" pitchFamily="18" charset="0"/>
              </a:rPr>
              <a:t>DEA</a:t>
            </a:r>
            <a:r>
              <a:rPr lang="tr-TR" dirty="0" err="1">
                <a:effectLst/>
                <a:latin typeface="Calibri" panose="020F0502020204030204" pitchFamily="34" charset="0"/>
                <a:ea typeface="Calibri" panose="020F0502020204030204" pitchFamily="34" charset="0"/>
                <a:cs typeface="Times New Roman" panose="02020603050405020304" pitchFamily="18" charset="0"/>
              </a:rPr>
              <a:t>'nın</a:t>
            </a:r>
            <a:r>
              <a:rPr lang="tr-TR" dirty="0">
                <a:effectLst/>
                <a:latin typeface="Calibri" panose="020F0502020204030204" pitchFamily="34" charset="0"/>
                <a:ea typeface="Calibri" panose="020F0502020204030204" pitchFamily="34" charset="0"/>
                <a:cs typeface="Times New Roman" panose="02020603050405020304" pitchFamily="18" charset="0"/>
              </a:rPr>
              <a:t> klinik belirleyicilerini değerlendiren ülke çapında, ülkeler arası, nüfusa dayalı ilk çalışmayı temsil etmekte</a:t>
            </a:r>
            <a:endParaRPr lang="tr-TR" dirty="0"/>
          </a:p>
        </p:txBody>
      </p:sp>
    </p:spTree>
    <p:extLst>
      <p:ext uri="{BB962C8B-B14F-4D97-AF65-F5344CB8AC3E}">
        <p14:creationId xmlns:p14="http://schemas.microsoft.com/office/powerpoint/2010/main" val="1704778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56C051F-D372-F20C-7A3A-4787FCC7D0CA}"/>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1389E956-CAB1-60D9-1181-C72B8E6ED86B}"/>
              </a:ext>
            </a:extLst>
          </p:cNvPr>
          <p:cNvSpPr>
            <a:spLocks noGrp="1"/>
          </p:cNvSpPr>
          <p:nvPr>
            <p:ph idx="1"/>
          </p:nvPr>
        </p:nvSpPr>
        <p:spPr/>
        <p:txBody>
          <a:bodyPr>
            <a:noAutofit/>
          </a:bodyPr>
          <a:lstStyle/>
          <a:p>
            <a:r>
              <a:rPr lang="tr-TR" dirty="0">
                <a:effectLst/>
                <a:latin typeface="Calibri" panose="020F0502020204030204" pitchFamily="34" charset="0"/>
                <a:ea typeface="Calibri" panose="020F0502020204030204" pitchFamily="34" charset="0"/>
                <a:cs typeface="Times New Roman" panose="02020603050405020304" pitchFamily="18" charset="0"/>
              </a:rPr>
              <a:t>Dünya çapında demir eksikliği en sık görülen beslenme bozukluklarından biri</a:t>
            </a:r>
          </a:p>
          <a:p>
            <a:r>
              <a:rPr lang="tr-TR" dirty="0">
                <a:effectLst/>
                <a:latin typeface="Calibri" panose="020F0502020204030204" pitchFamily="34" charset="0"/>
                <a:ea typeface="Calibri" panose="020F0502020204030204" pitchFamily="34" charset="0"/>
                <a:cs typeface="Times New Roman" panose="02020603050405020304" pitchFamily="18" charset="0"/>
              </a:rPr>
              <a:t>Yakın zamanda yapılan sistematik bir inceleme ve meta-analize göre, anemisi olan yaşlı kişilerin %24'ünde bir kırılganlık </a:t>
            </a:r>
            <a:r>
              <a:rPr lang="tr-TR" dirty="0">
                <a:latin typeface="Calibri" panose="020F0502020204030204" pitchFamily="34" charset="0"/>
                <a:ea typeface="Calibri" panose="020F0502020204030204" pitchFamily="34" charset="0"/>
                <a:cs typeface="Times New Roman" panose="02020603050405020304" pitchFamily="18" charset="0"/>
              </a:rPr>
              <a:t>ve güçsüzlük </a:t>
            </a:r>
            <a:r>
              <a:rPr lang="tr-TR" dirty="0">
                <a:effectLst/>
                <a:latin typeface="Calibri" panose="020F0502020204030204" pitchFamily="34" charset="0"/>
                <a:ea typeface="Calibri" panose="020F0502020204030204" pitchFamily="34" charset="0"/>
                <a:cs typeface="Times New Roman" panose="02020603050405020304" pitchFamily="18" charset="0"/>
              </a:rPr>
              <a:t>durumu gelişir. </a:t>
            </a:r>
          </a:p>
          <a:p>
            <a:pPr lvl="1"/>
            <a:r>
              <a:rPr lang="tr-TR" dirty="0">
                <a:effectLst/>
                <a:latin typeface="Calibri" panose="020F0502020204030204" pitchFamily="34" charset="0"/>
                <a:ea typeface="Calibri" panose="020F0502020204030204" pitchFamily="34" charset="0"/>
                <a:cs typeface="Times New Roman" panose="02020603050405020304" pitchFamily="18" charset="0"/>
              </a:rPr>
              <a:t>Anemi varlığında, iki kat daha yüksek olasılıklı</a:t>
            </a:r>
          </a:p>
          <a:p>
            <a:r>
              <a:rPr lang="tr-TR" dirty="0">
                <a:effectLst/>
                <a:latin typeface="Calibri" panose="020F0502020204030204" pitchFamily="34" charset="0"/>
                <a:ea typeface="Calibri" panose="020F0502020204030204" pitchFamily="34" charset="0"/>
                <a:cs typeface="Times New Roman" panose="02020603050405020304" pitchFamily="18" charset="0"/>
              </a:rPr>
              <a:t>Bu, anemisi olan yaşlı kişilerin önemli bir kısmının sağlıkla ilgili olumsuz sonuçlar açısından daha yüksek risk altında olduğu anlamına gelir</a:t>
            </a:r>
            <a:endParaRPr lang="tr-TR" dirty="0">
              <a:latin typeface="Calibri" panose="020F0502020204030204" pitchFamily="34" charset="0"/>
              <a:ea typeface="Calibri" panose="020F0502020204030204" pitchFamily="34" charset="0"/>
              <a:cs typeface="Times New Roman" panose="02020603050405020304" pitchFamily="18" charset="0"/>
            </a:endParaRPr>
          </a:p>
          <a:p>
            <a:r>
              <a:rPr lang="tr-TR" dirty="0">
                <a:effectLst/>
                <a:latin typeface="Calibri" panose="020F0502020204030204" pitchFamily="34" charset="0"/>
                <a:ea typeface="Calibri" panose="020F0502020204030204" pitchFamily="34" charset="0"/>
                <a:cs typeface="Times New Roman" panose="02020603050405020304" pitchFamily="18" charset="0"/>
              </a:rPr>
              <a:t>Anemi, yaşlı yetişkinlerde sıklıkla karşılaşılan zayıflık, yorgunluk ve nefes darlığı gibi bir dizi semptomu açıklayabilir, ancak aynı zamanda örneğin iskemik kalp hastalıkları, kalp yetmezliği ve kronik solunum bozuklukları gibi çeşitli hastalıkların klinik eşiğini de düşürebilir. </a:t>
            </a:r>
            <a:endParaRPr lang="tr-TR" dirty="0">
              <a:latin typeface="Calibri" panose="020F0502020204030204" pitchFamily="34" charset="0"/>
              <a:ea typeface="Calibri" panose="020F0502020204030204" pitchFamily="34" charset="0"/>
              <a:cs typeface="Times New Roman" panose="02020603050405020304" pitchFamily="18" charset="0"/>
            </a:endParaRPr>
          </a:p>
          <a:p>
            <a:r>
              <a:rPr lang="tr-TR" dirty="0">
                <a:effectLst/>
                <a:latin typeface="Calibri" panose="020F0502020204030204" pitchFamily="34" charset="0"/>
                <a:ea typeface="Calibri" panose="020F0502020204030204" pitchFamily="34" charset="0"/>
                <a:cs typeface="Times New Roman" panose="02020603050405020304" pitchFamily="18" charset="0"/>
              </a:rPr>
              <a:t>Bu nedenle anemi, yaşlılarda yüksek morbidite, mortalite ve sağlık hizmetleri kullanımıyla ilişkilidir ve bu durumun zamanında tanınması, bu olumsuz olayların çoğunun önlenmesine veya ertelenmesine yardımcı olabilir.</a:t>
            </a:r>
            <a:endParaRPr lang="tr-TR" dirty="0"/>
          </a:p>
        </p:txBody>
      </p:sp>
    </p:spTree>
    <p:extLst>
      <p:ext uri="{BB962C8B-B14F-4D97-AF65-F5344CB8AC3E}">
        <p14:creationId xmlns:p14="http://schemas.microsoft.com/office/powerpoint/2010/main" val="17719710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E397C0B-38D9-36AA-4C7E-38142F78EDB8}"/>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B52CC802-B32C-F019-4FA8-8F5FED55EBFD}"/>
              </a:ext>
            </a:extLst>
          </p:cNvPr>
          <p:cNvSpPr>
            <a:spLocks noGrp="1"/>
          </p:cNvSpPr>
          <p:nvPr>
            <p:ph idx="1"/>
          </p:nvPr>
        </p:nvSpPr>
        <p:spPr/>
        <p:txBody>
          <a:bodyPr/>
          <a:lstStyle/>
          <a:p>
            <a:r>
              <a:rPr lang="tr-TR" dirty="0">
                <a:latin typeface="Calibri" panose="020F0502020204030204" pitchFamily="34" charset="0"/>
                <a:ea typeface="Calibri" panose="020F0502020204030204" pitchFamily="34" charset="0"/>
                <a:cs typeface="Times New Roman" panose="02020603050405020304" pitchFamily="18" charset="0"/>
              </a:rPr>
              <a:t>M</a:t>
            </a:r>
            <a:r>
              <a:rPr lang="tr-TR" dirty="0">
                <a:effectLst/>
                <a:latin typeface="Calibri" panose="020F0502020204030204" pitchFamily="34" charset="0"/>
                <a:ea typeface="Calibri" panose="020F0502020204030204" pitchFamily="34" charset="0"/>
                <a:cs typeface="Times New Roman" panose="02020603050405020304" pitchFamily="18" charset="0"/>
              </a:rPr>
              <a:t>ide kanseri, gastrit ve peptik ülser, </a:t>
            </a:r>
            <a:r>
              <a:rPr lang="tr-TR" dirty="0" err="1">
                <a:effectLst/>
                <a:latin typeface="Calibri" panose="020F0502020204030204" pitchFamily="34" charset="0"/>
                <a:ea typeface="Calibri" panose="020F0502020204030204" pitchFamily="34" charset="0"/>
                <a:cs typeface="Times New Roman" panose="02020603050405020304" pitchFamily="18" charset="0"/>
              </a:rPr>
              <a:t>gastrektomi</a:t>
            </a:r>
            <a:r>
              <a:rPr lang="tr-TR" dirty="0">
                <a:effectLst/>
                <a:latin typeface="Calibri" panose="020F0502020204030204" pitchFamily="34" charset="0"/>
                <a:ea typeface="Calibri" panose="020F0502020204030204" pitchFamily="34" charset="0"/>
                <a:cs typeface="Times New Roman" panose="02020603050405020304" pitchFamily="18" charset="0"/>
              </a:rPr>
              <a:t> ve mide atrofisi, bağırsak rezeksiyonu veya bypass, özofajit, </a:t>
            </a:r>
            <a:r>
              <a:rPr lang="tr-TR" dirty="0" err="1">
                <a:effectLst/>
                <a:latin typeface="Calibri" panose="020F0502020204030204" pitchFamily="34" charset="0"/>
                <a:ea typeface="Calibri" panose="020F0502020204030204" pitchFamily="34" charset="0"/>
                <a:cs typeface="Times New Roman" panose="02020603050405020304" pitchFamily="18" charset="0"/>
              </a:rPr>
              <a:t>Crohn</a:t>
            </a:r>
            <a:r>
              <a:rPr lang="tr-TR" dirty="0">
                <a:effectLst/>
                <a:latin typeface="Calibri" panose="020F0502020204030204" pitchFamily="34" charset="0"/>
                <a:ea typeface="Calibri" panose="020F0502020204030204" pitchFamily="34" charset="0"/>
                <a:cs typeface="Times New Roman" panose="02020603050405020304" pitchFamily="18" charset="0"/>
              </a:rPr>
              <a:t> hastalığı, çölyak hastalığı, bağırsak </a:t>
            </a:r>
            <a:r>
              <a:rPr lang="tr-TR" dirty="0" err="1">
                <a:effectLst/>
                <a:latin typeface="Calibri" panose="020F0502020204030204" pitchFamily="34" charset="0"/>
                <a:ea typeface="Calibri" panose="020F0502020204030204" pitchFamily="34" charset="0"/>
                <a:cs typeface="Times New Roman" panose="02020603050405020304" pitchFamily="18" charset="0"/>
              </a:rPr>
              <a:t>lenfanjiektazisi</a:t>
            </a:r>
            <a:r>
              <a:rPr lang="tr-TR" dirty="0">
                <a:effectLst/>
                <a:latin typeface="Calibri" panose="020F0502020204030204" pitchFamily="34" charset="0"/>
                <a:ea typeface="Calibri" panose="020F0502020204030204" pitchFamily="34" charset="0"/>
                <a:cs typeface="Times New Roman" panose="02020603050405020304" pitchFamily="18" charset="0"/>
              </a:rPr>
              <a:t> ve ince bağırsak </a:t>
            </a:r>
            <a:r>
              <a:rPr lang="tr-TR" dirty="0" err="1">
                <a:effectLst/>
                <a:latin typeface="Calibri" panose="020F0502020204030204" pitchFamily="34" charset="0"/>
                <a:ea typeface="Calibri" panose="020F0502020204030204" pitchFamily="34" charset="0"/>
                <a:cs typeface="Times New Roman" panose="02020603050405020304" pitchFamily="18" charset="0"/>
              </a:rPr>
              <a:t>polipozu</a:t>
            </a:r>
            <a:r>
              <a:rPr lang="tr-TR" dirty="0">
                <a:effectLst/>
                <a:latin typeface="Calibri" panose="020F0502020204030204" pitchFamily="34" charset="0"/>
                <a:ea typeface="Calibri" panose="020F0502020204030204" pitchFamily="34" charset="0"/>
                <a:cs typeface="Times New Roman" panose="02020603050405020304" pitchFamily="18" charset="0"/>
              </a:rPr>
              <a:t> gibi kanama veya </a:t>
            </a:r>
            <a:r>
              <a:rPr lang="tr-TR" dirty="0" err="1">
                <a:effectLst/>
                <a:latin typeface="Calibri" panose="020F0502020204030204" pitchFamily="34" charset="0"/>
                <a:ea typeface="Calibri" panose="020F0502020204030204" pitchFamily="34" charset="0"/>
                <a:cs typeface="Times New Roman" panose="02020603050405020304" pitchFamily="18" charset="0"/>
              </a:rPr>
              <a:t>gastrointestinal</a:t>
            </a:r>
            <a:r>
              <a:rPr lang="tr-TR" dirty="0">
                <a:effectLst/>
                <a:latin typeface="Calibri" panose="020F0502020204030204" pitchFamily="34" charset="0"/>
                <a:ea typeface="Calibri" panose="020F0502020204030204" pitchFamily="34" charset="0"/>
                <a:cs typeface="Times New Roman" panose="02020603050405020304" pitchFamily="18" charset="0"/>
              </a:rPr>
              <a:t> malabsorbsiyon ile karakterize hastalıklarla karakterize edilen hastalıklarda DEA riskinin daha yüksek olduğunu doğrulamıştır. </a:t>
            </a:r>
          </a:p>
          <a:p>
            <a:r>
              <a:rPr lang="tr-TR" dirty="0">
                <a:latin typeface="Calibri" panose="020F0502020204030204" pitchFamily="34" charset="0"/>
                <a:ea typeface="Calibri" panose="020F0502020204030204" pitchFamily="34" charset="0"/>
                <a:cs typeface="Times New Roman" panose="02020603050405020304" pitchFamily="18" charset="0"/>
              </a:rPr>
              <a:t>A</a:t>
            </a:r>
            <a:r>
              <a:rPr lang="tr-TR" dirty="0">
                <a:effectLst/>
                <a:latin typeface="Calibri" panose="020F0502020204030204" pitchFamily="34" charset="0"/>
                <a:ea typeface="Calibri" panose="020F0502020204030204" pitchFamily="34" charset="0"/>
                <a:cs typeface="Times New Roman" panose="02020603050405020304" pitchFamily="18" charset="0"/>
              </a:rPr>
              <a:t>neminin belirtileri olabilen halsizlik, sinirlilik veya ağız kuruluğu sergileyen hastalarda DEA olasılığının daha yüksek olduğunu gösterdi</a:t>
            </a:r>
          </a:p>
          <a:p>
            <a:pPr lvl="1"/>
            <a:r>
              <a:rPr lang="tr-TR" dirty="0">
                <a:effectLst/>
                <a:latin typeface="Calibri" panose="020F0502020204030204" pitchFamily="34" charset="0"/>
                <a:ea typeface="Calibri" panose="020F0502020204030204" pitchFamily="34" charset="0"/>
                <a:cs typeface="Times New Roman" panose="02020603050405020304" pitchFamily="18" charset="0"/>
              </a:rPr>
              <a:t>Aslında bu semptomlar genellikle aşikar bir aneminin belirtileridir.</a:t>
            </a:r>
          </a:p>
          <a:p>
            <a:endParaRPr lang="tr-TR"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8369775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95FD91-2878-29C9-7A45-F040A86E005C}"/>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710C2DA7-AC0E-2EE0-006B-F02BCC9A6ACD}"/>
              </a:ext>
            </a:extLst>
          </p:cNvPr>
          <p:cNvSpPr>
            <a:spLocks noGrp="1"/>
          </p:cNvSpPr>
          <p:nvPr>
            <p:ph idx="1"/>
          </p:nvPr>
        </p:nvSpPr>
        <p:spPr/>
        <p:txBody>
          <a:bodyPr/>
          <a:lstStyle/>
          <a:p>
            <a:r>
              <a:rPr lang="tr-TR" kern="100" dirty="0">
                <a:latin typeface="Calibri" panose="020F0502020204030204" pitchFamily="34" charset="0"/>
                <a:ea typeface="Calibri" panose="020F0502020204030204" pitchFamily="34" charset="0"/>
                <a:cs typeface="Times New Roman" panose="02020603050405020304" pitchFamily="18" charset="0"/>
              </a:rPr>
              <a:t>Bu </a:t>
            </a:r>
            <a:r>
              <a:rPr lang="tr-TR" kern="100" dirty="0">
                <a:effectLst/>
                <a:latin typeface="Calibri" panose="020F0502020204030204" pitchFamily="34" charset="0"/>
                <a:ea typeface="Calibri" panose="020F0502020204030204" pitchFamily="34" charset="0"/>
                <a:cs typeface="Times New Roman" panose="02020603050405020304" pitchFamily="18" charset="0"/>
              </a:rPr>
              <a:t>Çalışmada NSAİİ kullanımının Almanya'da daha fazla DEA riski oluşturduğu, İtalya'da ise anemi ile olumsuz ilişkili olduğu sonucuna varıldı. </a:t>
            </a:r>
          </a:p>
          <a:p>
            <a:pPr lvl="1"/>
            <a:r>
              <a:rPr lang="tr-TR" kern="100" dirty="0">
                <a:effectLst/>
                <a:latin typeface="Calibri" panose="020F0502020204030204" pitchFamily="34" charset="0"/>
                <a:ea typeface="Calibri" panose="020F0502020204030204" pitchFamily="34" charset="0"/>
                <a:cs typeface="Times New Roman" panose="02020603050405020304" pitchFamily="18" charset="0"/>
              </a:rPr>
              <a:t>İlk bulgu, NSAİİ kullanımıyla ilişkili iyi bilinen mide hasarı ve bunu takip eden kanama ile uyumludur, </a:t>
            </a:r>
          </a:p>
          <a:p>
            <a:pPr lvl="1"/>
            <a:r>
              <a:rPr lang="tr-TR" kern="100" dirty="0">
                <a:effectLst/>
                <a:latin typeface="Calibri" panose="020F0502020204030204" pitchFamily="34" charset="0"/>
                <a:ea typeface="Calibri" panose="020F0502020204030204" pitchFamily="34" charset="0"/>
                <a:cs typeface="Times New Roman" panose="02020603050405020304" pitchFamily="18" charset="0"/>
              </a:rPr>
              <a:t>İkinci bulgu bunun yerine </a:t>
            </a:r>
            <a:r>
              <a:rPr lang="tr-TR" kern="100" dirty="0" err="1">
                <a:effectLst/>
                <a:latin typeface="Calibri" panose="020F0502020204030204" pitchFamily="34" charset="0"/>
                <a:ea typeface="Calibri" panose="020F0502020204030204" pitchFamily="34" charset="0"/>
                <a:cs typeface="Times New Roman" panose="02020603050405020304" pitchFamily="18" charset="0"/>
              </a:rPr>
              <a:t>kanallama</a:t>
            </a:r>
            <a:r>
              <a:rPr lang="tr-TR" kern="100" dirty="0">
                <a:effectLst/>
                <a:latin typeface="Calibri" panose="020F0502020204030204" pitchFamily="34" charset="0"/>
                <a:ea typeface="Calibri" panose="020F0502020204030204" pitchFamily="34" charset="0"/>
                <a:cs typeface="Times New Roman" panose="02020603050405020304" pitchFamily="18" charset="0"/>
              </a:rPr>
              <a:t> yanlılığının ifadesi olabilir </a:t>
            </a:r>
            <a:br>
              <a:rPr lang="tr-TR" kern="100" dirty="0">
                <a:effectLst/>
                <a:latin typeface="Calibri" panose="020F0502020204030204" pitchFamily="34" charset="0"/>
                <a:ea typeface="Calibri" panose="020F0502020204030204" pitchFamily="34" charset="0"/>
                <a:cs typeface="Times New Roman" panose="02020603050405020304" pitchFamily="18" charset="0"/>
              </a:rPr>
            </a:br>
            <a:r>
              <a:rPr lang="tr-TR" kern="100" dirty="0">
                <a:effectLst/>
                <a:latin typeface="Calibri" panose="020F0502020204030204" pitchFamily="34" charset="0"/>
                <a:ea typeface="Calibri" panose="020F0502020204030204" pitchFamily="34" charset="0"/>
                <a:cs typeface="Times New Roman" panose="02020603050405020304" pitchFamily="18" charset="0"/>
              </a:rPr>
              <a:t>(yalnızca daha sağlıklı yaşlı insanlara </a:t>
            </a:r>
            <a:r>
              <a:rPr lang="tr-TR" kern="100" dirty="0" err="1">
                <a:effectLst/>
                <a:latin typeface="Calibri" panose="020F0502020204030204" pitchFamily="34" charset="0"/>
                <a:ea typeface="Calibri" panose="020F0502020204030204" pitchFamily="34" charset="0"/>
                <a:cs typeface="Times New Roman" panose="02020603050405020304" pitchFamily="18" charset="0"/>
              </a:rPr>
              <a:t>NSAİ'ler</a:t>
            </a:r>
            <a:r>
              <a:rPr lang="tr-TR" kern="100" dirty="0">
                <a:effectLst/>
                <a:latin typeface="Calibri" panose="020F0502020204030204" pitchFamily="34" charset="0"/>
                <a:ea typeface="Calibri" panose="020F0502020204030204" pitchFamily="34" charset="0"/>
                <a:cs typeface="Times New Roman" panose="02020603050405020304" pitchFamily="18" charset="0"/>
              </a:rPr>
              <a:t> reçete edilmiş olabilir.)</a:t>
            </a:r>
          </a:p>
          <a:p>
            <a:r>
              <a:rPr lang="tr-TR" kern="100" dirty="0">
                <a:latin typeface="Calibri" panose="020F0502020204030204" pitchFamily="34" charset="0"/>
                <a:ea typeface="Calibri" panose="020F0502020204030204" pitchFamily="34" charset="0"/>
                <a:cs typeface="Times New Roman" panose="02020603050405020304" pitchFamily="18" charset="0"/>
              </a:rPr>
              <a:t>A</a:t>
            </a:r>
            <a:r>
              <a:rPr lang="tr-TR" kern="100" dirty="0">
                <a:effectLst/>
                <a:latin typeface="Calibri" panose="020F0502020204030204" pitchFamily="34" charset="0"/>
                <a:ea typeface="Calibri" panose="020F0502020204030204" pitchFamily="34" charset="0"/>
                <a:cs typeface="Times New Roman" panose="02020603050405020304" pitchFamily="18" charset="0"/>
              </a:rPr>
              <a:t>spirin kullanımı tüm ülkelerde aynı risk yönünü korumuştur; </a:t>
            </a:r>
          </a:p>
          <a:p>
            <a:pPr lvl="1"/>
            <a:r>
              <a:rPr lang="tr-TR" kern="100" dirty="0">
                <a:latin typeface="Calibri" panose="020F0502020204030204" pitchFamily="34" charset="0"/>
                <a:ea typeface="Calibri" panose="020F0502020204030204" pitchFamily="34" charset="0"/>
                <a:cs typeface="Times New Roman" panose="02020603050405020304" pitchFamily="18" charset="0"/>
              </a:rPr>
              <a:t>B</a:t>
            </a:r>
            <a:r>
              <a:rPr lang="tr-TR" kern="100" dirty="0">
                <a:effectLst/>
                <a:latin typeface="Calibri" panose="020F0502020204030204" pitchFamily="34" charset="0"/>
                <a:ea typeface="Calibri" panose="020F0502020204030204" pitchFamily="34" charset="0"/>
                <a:cs typeface="Times New Roman" panose="02020603050405020304" pitchFamily="18" charset="0"/>
              </a:rPr>
              <a:t>u durum, muhtemelen kardiyovasküler hastalıkların ikincil önlenmesi için düşük dozlarda uzun süreli kullanımının bir sonucu olarak ortaya çıkmıştır. </a:t>
            </a:r>
          </a:p>
          <a:p>
            <a:r>
              <a:rPr lang="tr-TR" kern="100" dirty="0">
                <a:effectLst/>
                <a:latin typeface="Calibri" panose="020F0502020204030204" pitchFamily="34" charset="0"/>
                <a:ea typeface="Calibri" panose="020F0502020204030204" pitchFamily="34" charset="0"/>
                <a:cs typeface="Times New Roman" panose="02020603050405020304" pitchFamily="18" charset="0"/>
              </a:rPr>
              <a:t>Mide asidi, demirin bağırsaklardan optimal emilimi için gerekli olduğundan, </a:t>
            </a:r>
            <a:r>
              <a:rPr lang="tr-TR" kern="100" dirty="0" err="1">
                <a:effectLst/>
                <a:latin typeface="Calibri" panose="020F0502020204030204" pitchFamily="34" charset="0"/>
                <a:ea typeface="Calibri" panose="020F0502020204030204" pitchFamily="34" charset="0"/>
                <a:cs typeface="Times New Roman" panose="02020603050405020304" pitchFamily="18" charset="0"/>
              </a:rPr>
              <a:t>antasitler</a:t>
            </a:r>
            <a:r>
              <a:rPr lang="tr-TR" kern="100" dirty="0">
                <a:effectLst/>
                <a:latin typeface="Calibri" panose="020F0502020204030204" pitchFamily="34" charset="0"/>
                <a:ea typeface="Calibri" panose="020F0502020204030204" pitchFamily="34" charset="0"/>
                <a:cs typeface="Times New Roman" panose="02020603050405020304" pitchFamily="18" charset="0"/>
              </a:rPr>
              <a:t> ve </a:t>
            </a:r>
            <a:r>
              <a:rPr lang="tr-TR" kern="100" dirty="0" err="1">
                <a:effectLst/>
                <a:latin typeface="Calibri" panose="020F0502020204030204" pitchFamily="34" charset="0"/>
                <a:ea typeface="Calibri" panose="020F0502020204030204" pitchFamily="34" charset="0"/>
                <a:cs typeface="Times New Roman" panose="02020603050405020304" pitchFamily="18" charset="0"/>
              </a:rPr>
              <a:t>antiülserler</a:t>
            </a:r>
            <a:r>
              <a:rPr lang="tr-TR" kern="100" dirty="0">
                <a:effectLst/>
                <a:latin typeface="Calibri" panose="020F0502020204030204" pitchFamily="34" charset="0"/>
                <a:ea typeface="Calibri" panose="020F0502020204030204" pitchFamily="34" charset="0"/>
                <a:cs typeface="Times New Roman" panose="02020603050405020304" pitchFamily="18" charset="0"/>
              </a:rPr>
              <a:t> hastaları daha büyük DEA riskine maruz bırakıyordu. Ayrıca antiasit ilaçlar endikasyonları nedeniyle </a:t>
            </a:r>
            <a:r>
              <a:rPr lang="tr-TR" kern="100" dirty="0" err="1">
                <a:effectLst/>
                <a:latin typeface="Calibri" panose="020F0502020204030204" pitchFamily="34" charset="0"/>
                <a:ea typeface="Calibri" panose="020F0502020204030204" pitchFamily="34" charset="0"/>
                <a:cs typeface="Times New Roman" panose="02020603050405020304" pitchFamily="18" charset="0"/>
              </a:rPr>
              <a:t>gastrointestinal</a:t>
            </a:r>
            <a:r>
              <a:rPr lang="tr-TR" kern="100" dirty="0">
                <a:effectLst/>
                <a:latin typeface="Calibri" panose="020F0502020204030204" pitchFamily="34" charset="0"/>
                <a:ea typeface="Calibri" panose="020F0502020204030204" pitchFamily="34" charset="0"/>
                <a:cs typeface="Times New Roman" panose="02020603050405020304" pitchFamily="18" charset="0"/>
              </a:rPr>
              <a:t> kanama riskini artıran hastalıkların bir göstergesi olabilir: bu aynı zamanda DEA ile bunların reçetelenmesi arasındaki güçlü ilişkinin açıklanmasına da katkıda bulunabilir.</a:t>
            </a:r>
          </a:p>
          <a:p>
            <a:endParaRPr lang="tr-TR" dirty="0"/>
          </a:p>
        </p:txBody>
      </p:sp>
    </p:spTree>
    <p:extLst>
      <p:ext uri="{BB962C8B-B14F-4D97-AF65-F5344CB8AC3E}">
        <p14:creationId xmlns:p14="http://schemas.microsoft.com/office/powerpoint/2010/main" val="28876031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FDDED15-56FB-C990-C986-2053E6CDF888}"/>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EC0C4298-338A-EA4A-4EF6-D7041589CE45}"/>
              </a:ext>
            </a:extLst>
          </p:cNvPr>
          <p:cNvSpPr>
            <a:spLocks noGrp="1"/>
          </p:cNvSpPr>
          <p:nvPr>
            <p:ph idx="1"/>
          </p:nvPr>
        </p:nvSpPr>
        <p:spPr/>
        <p:txBody>
          <a:bodyPr/>
          <a:lstStyle/>
          <a:p>
            <a:r>
              <a:rPr lang="tr-TR" kern="100" dirty="0">
                <a:effectLst/>
                <a:latin typeface="Calibri" panose="020F0502020204030204" pitchFamily="34" charset="0"/>
                <a:ea typeface="Calibri" panose="020F0502020204030204" pitchFamily="34" charset="0"/>
                <a:cs typeface="Times New Roman" panose="02020603050405020304" pitchFamily="18" charset="0"/>
              </a:rPr>
              <a:t>Obezitenin demir eksikliği ile önemli ölçüde ilişkili olduğunun tespit edildiği önceki çalışmayla uyumlu olarak, bu çalışmanın sonuçları obezitenin hastalarda anlamlı derecede artmış DEA riski oluşturduğunu doğruladı. </a:t>
            </a:r>
          </a:p>
          <a:p>
            <a:r>
              <a:rPr lang="tr-TR" kern="100" dirty="0">
                <a:effectLst/>
                <a:latin typeface="Calibri" panose="020F0502020204030204" pitchFamily="34" charset="0"/>
                <a:ea typeface="Calibri" panose="020F0502020204030204" pitchFamily="34" charset="0"/>
                <a:cs typeface="Times New Roman" panose="02020603050405020304" pitchFamily="18" charset="0"/>
              </a:rPr>
              <a:t>Potansiyel açıklamalar arasında; </a:t>
            </a:r>
          </a:p>
          <a:p>
            <a:pPr lvl="1"/>
            <a:r>
              <a:rPr lang="tr-TR" kern="100" dirty="0">
                <a:effectLst/>
                <a:latin typeface="Calibri" panose="020F0502020204030204" pitchFamily="34" charset="0"/>
                <a:ea typeface="Calibri" panose="020F0502020204030204" pitchFamily="34" charset="0"/>
                <a:cs typeface="Times New Roman" panose="02020603050405020304" pitchFamily="18" charset="0"/>
              </a:rPr>
              <a:t>Diyetle yetersiz demir alımı </a:t>
            </a:r>
          </a:p>
          <a:p>
            <a:pPr lvl="1"/>
            <a:r>
              <a:rPr lang="tr-TR" kern="100" dirty="0">
                <a:effectLst/>
                <a:latin typeface="Calibri" panose="020F0502020204030204" pitchFamily="34" charset="0"/>
                <a:ea typeface="Calibri" panose="020F0502020204030204" pitchFamily="34" charset="0"/>
                <a:cs typeface="Times New Roman" panose="02020603050405020304" pitchFamily="18" charset="0"/>
              </a:rPr>
              <a:t>Artan demir gereksinimleri </a:t>
            </a:r>
          </a:p>
          <a:p>
            <a:pPr lvl="1"/>
            <a:r>
              <a:rPr lang="tr-TR" kern="100" dirty="0">
                <a:effectLst/>
                <a:latin typeface="Calibri" panose="020F0502020204030204" pitchFamily="34" charset="0"/>
                <a:ea typeface="Calibri" panose="020F0502020204030204" pitchFamily="34" charset="0"/>
                <a:cs typeface="Times New Roman" panose="02020603050405020304" pitchFamily="18" charset="0"/>
              </a:rPr>
              <a:t>Mide hastalığı semptomlarını kontrol etmek için genellikle obez hastalara uygulanan antiasitlere ikincil olarak bozulmuş demir emilimi yer alır. </a:t>
            </a:r>
          </a:p>
          <a:p>
            <a:pPr lvl="1"/>
            <a:r>
              <a:rPr lang="tr-TR" kern="100" dirty="0">
                <a:effectLst/>
                <a:latin typeface="Calibri" panose="020F0502020204030204" pitchFamily="34" charset="0"/>
                <a:ea typeface="Calibri" panose="020F0502020204030204" pitchFamily="34" charset="0"/>
                <a:cs typeface="Times New Roman" panose="02020603050405020304" pitchFamily="18" charset="0"/>
              </a:rPr>
              <a:t>Obeziteye bağlı inflamasyon, </a:t>
            </a:r>
            <a:r>
              <a:rPr lang="tr-TR" kern="100" dirty="0" err="1">
                <a:effectLst/>
                <a:latin typeface="Calibri" panose="020F0502020204030204" pitchFamily="34" charset="0"/>
                <a:ea typeface="Calibri" panose="020F0502020204030204" pitchFamily="34" charset="0"/>
                <a:cs typeface="Times New Roman" panose="02020603050405020304" pitchFamily="18" charset="0"/>
              </a:rPr>
              <a:t>hepsidin</a:t>
            </a:r>
            <a:r>
              <a:rPr lang="tr-TR" kern="100" dirty="0">
                <a:effectLst/>
                <a:latin typeface="Calibri" panose="020F0502020204030204" pitchFamily="34" charset="0"/>
                <a:ea typeface="Calibri" panose="020F0502020204030204" pitchFamily="34" charset="0"/>
                <a:cs typeface="Times New Roman" panose="02020603050405020304" pitchFamily="18" charset="0"/>
              </a:rPr>
              <a:t> artışı yoluyla merkezi bir rol oynayabilir.</a:t>
            </a:r>
          </a:p>
          <a:p>
            <a:endParaRPr lang="tr-TR" dirty="0"/>
          </a:p>
        </p:txBody>
      </p:sp>
    </p:spTree>
    <p:extLst>
      <p:ext uri="{BB962C8B-B14F-4D97-AF65-F5344CB8AC3E}">
        <p14:creationId xmlns:p14="http://schemas.microsoft.com/office/powerpoint/2010/main" val="246181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60CF402-87D2-CF6E-16C3-5260123C76AF}"/>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F5BB1722-6B12-99AA-E8FF-45DB80E7DC68}"/>
              </a:ext>
            </a:extLst>
          </p:cNvPr>
          <p:cNvSpPr>
            <a:spLocks noGrp="1"/>
          </p:cNvSpPr>
          <p:nvPr>
            <p:ph idx="1"/>
          </p:nvPr>
        </p:nvSpPr>
        <p:spPr>
          <a:xfrm>
            <a:off x="838199" y="1191491"/>
            <a:ext cx="10636046" cy="4985472"/>
          </a:xfrm>
        </p:spPr>
        <p:txBody>
          <a:bodyPr/>
          <a:lstStyle/>
          <a:p>
            <a:r>
              <a:rPr lang="tr-TR" dirty="0" err="1"/>
              <a:t>DEA'nın</a:t>
            </a:r>
            <a:r>
              <a:rPr lang="tr-TR" dirty="0"/>
              <a:t> ana nedenleri, </a:t>
            </a:r>
          </a:p>
          <a:p>
            <a:pPr lvl="1"/>
            <a:r>
              <a:rPr lang="tr-TR" dirty="0"/>
              <a:t>Doğurganlık çağındaki kadınlarda aşırı </a:t>
            </a:r>
            <a:r>
              <a:rPr lang="tr-TR" dirty="0" err="1"/>
              <a:t>menoraji</a:t>
            </a:r>
            <a:endParaRPr lang="tr-TR" dirty="0"/>
          </a:p>
          <a:p>
            <a:pPr lvl="1"/>
            <a:r>
              <a:rPr lang="tr-TR" dirty="0"/>
              <a:t>Erkeklerde ve yaşlılarda mide-bağırsak hastalıkları gibi yaşa ve cinsiyete bağlı durumlar </a:t>
            </a:r>
          </a:p>
          <a:p>
            <a:r>
              <a:rPr lang="tr-TR" dirty="0"/>
              <a:t>Yaşlılarda, kronik hastalıklara bağlı DE ve </a:t>
            </a:r>
            <a:r>
              <a:rPr lang="tr-TR" dirty="0" err="1"/>
              <a:t>DEA’nın</a:t>
            </a:r>
            <a:r>
              <a:rPr lang="tr-TR" dirty="0"/>
              <a:t> hem fiziksel hem de bilişsel işlevleri etkilediği ve hastaneye yatış oranlarının artması ve hayatta kalma süresinin kısalması ile ilişkili olduğu gösterilmiş </a:t>
            </a:r>
          </a:p>
          <a:p>
            <a:r>
              <a:rPr lang="tr-TR" dirty="0"/>
              <a:t>Yakın zamanda yapılan bir meta-analize göre anemi, iki kat daha yüksek kırılganlık olasılığıyla ilişkilendirildi ve bu da yaşlı insanlarda sağlıkla ilgili birçok olumsuz sonuç riskini artırıyor. </a:t>
            </a:r>
          </a:p>
          <a:p>
            <a:r>
              <a:rPr lang="tr-TR" dirty="0"/>
              <a:t>Ayrıca, hem aneminin hem de demir eksikliğinin, birden fazla kronik rahatsızlıktan etkilenen kişilerde sağlıkla ilişkili yaşam kalitesi üzerinde olumsuz bir etkiye sahip olduğu gösterilmiştir.</a:t>
            </a:r>
          </a:p>
        </p:txBody>
      </p:sp>
    </p:spTree>
    <p:extLst>
      <p:ext uri="{BB962C8B-B14F-4D97-AF65-F5344CB8AC3E}">
        <p14:creationId xmlns:p14="http://schemas.microsoft.com/office/powerpoint/2010/main" val="18391023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BB8C4DB-2A5C-9204-C054-ECCD083D8E92}"/>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479F9E05-3583-800C-F6EB-B122C7B8F6C0}"/>
              </a:ext>
            </a:extLst>
          </p:cNvPr>
          <p:cNvSpPr>
            <a:spLocks noGrp="1"/>
          </p:cNvSpPr>
          <p:nvPr>
            <p:ph idx="1"/>
          </p:nvPr>
        </p:nvSpPr>
        <p:spPr>
          <a:xfrm>
            <a:off x="838199" y="1191491"/>
            <a:ext cx="10515601" cy="4985472"/>
          </a:xfrm>
        </p:spPr>
        <p:txBody>
          <a:bodyPr/>
          <a:lstStyle/>
          <a:p>
            <a:r>
              <a:rPr lang="tr-TR" kern="100" dirty="0">
                <a:effectLst/>
                <a:latin typeface="Calibri" panose="020F0502020204030204" pitchFamily="34" charset="0"/>
                <a:ea typeface="Calibri" panose="020F0502020204030204" pitchFamily="34" charset="0"/>
                <a:cs typeface="Times New Roman" panose="02020603050405020304" pitchFamily="18" charset="0"/>
              </a:rPr>
              <a:t>Ülkeler arasında çok değişkenli modellerin tüm ortak değişkenleri korumaması, bu spesifik alt kategorilerin sıklığından kaynaklanıyor olabilir, bu da analiz gücünün azalmasına neden olabilir. </a:t>
            </a:r>
          </a:p>
          <a:p>
            <a:pPr lvl="1"/>
            <a:r>
              <a:rPr lang="tr-TR" kern="100" dirty="0">
                <a:latin typeface="Calibri" panose="020F0502020204030204" pitchFamily="34" charset="0"/>
                <a:ea typeface="Calibri" panose="020F0502020204030204" pitchFamily="34" charset="0"/>
                <a:cs typeface="Times New Roman" panose="02020603050405020304" pitchFamily="18" charset="0"/>
              </a:rPr>
              <a:t>S</a:t>
            </a:r>
            <a:r>
              <a:rPr lang="tr-TR" kern="100" dirty="0">
                <a:effectLst/>
                <a:latin typeface="Calibri" panose="020F0502020204030204" pitchFamily="34" charset="0"/>
                <a:ea typeface="Calibri" panose="020F0502020204030204" pitchFamily="34" charset="0"/>
                <a:cs typeface="Times New Roman" panose="02020603050405020304" pitchFamily="18" charset="0"/>
              </a:rPr>
              <a:t>inirlilik yalnızca </a:t>
            </a:r>
            <a:r>
              <a:rPr lang="tr-TR" kern="100" dirty="0">
                <a:latin typeface="Calibri" panose="020F0502020204030204" pitchFamily="34" charset="0"/>
                <a:ea typeface="Calibri" panose="020F0502020204030204" pitchFamily="34" charset="0"/>
                <a:cs typeface="Times New Roman" panose="02020603050405020304" pitchFamily="18" charset="0"/>
              </a:rPr>
              <a:t>B</a:t>
            </a:r>
            <a:r>
              <a:rPr lang="tr-TR" kern="100" dirty="0">
                <a:effectLst/>
                <a:latin typeface="Calibri" panose="020F0502020204030204" pitchFamily="34" charset="0"/>
                <a:ea typeface="Calibri" panose="020F0502020204030204" pitchFamily="34" charset="0"/>
                <a:cs typeface="Times New Roman" panose="02020603050405020304" pitchFamily="18" charset="0"/>
              </a:rPr>
              <a:t>elçika'da;</a:t>
            </a:r>
          </a:p>
          <a:p>
            <a:pPr lvl="1"/>
            <a:r>
              <a:rPr lang="tr-TR" kern="100" dirty="0">
                <a:effectLst/>
                <a:latin typeface="Calibri" panose="020F0502020204030204" pitchFamily="34" charset="0"/>
                <a:ea typeface="Calibri" panose="020F0502020204030204" pitchFamily="34" charset="0"/>
                <a:cs typeface="Times New Roman" panose="02020603050405020304" pitchFamily="18" charset="0"/>
              </a:rPr>
              <a:t>Ağız kuruluğu, ince bağırsak </a:t>
            </a:r>
            <a:r>
              <a:rPr lang="tr-TR" kern="100" dirty="0" err="1">
                <a:effectLst/>
                <a:latin typeface="Calibri" panose="020F0502020204030204" pitchFamily="34" charset="0"/>
                <a:ea typeface="Calibri" panose="020F0502020204030204" pitchFamily="34" charset="0"/>
                <a:cs typeface="Times New Roman" panose="02020603050405020304" pitchFamily="18" charset="0"/>
              </a:rPr>
              <a:t>polipozu</a:t>
            </a:r>
            <a:r>
              <a:rPr lang="tr-TR" kern="100" dirty="0">
                <a:effectLst/>
                <a:latin typeface="Calibri" panose="020F0502020204030204" pitchFamily="34" charset="0"/>
                <a:ea typeface="Calibri" panose="020F0502020204030204" pitchFamily="34" charset="0"/>
                <a:cs typeface="Times New Roman" panose="02020603050405020304" pitchFamily="18" charset="0"/>
              </a:rPr>
              <a:t>, </a:t>
            </a:r>
            <a:r>
              <a:rPr lang="tr-TR" kern="100" dirty="0" err="1">
                <a:effectLst/>
                <a:latin typeface="Calibri" panose="020F0502020204030204" pitchFamily="34" charset="0"/>
                <a:ea typeface="Calibri" panose="020F0502020204030204" pitchFamily="34" charset="0"/>
                <a:cs typeface="Times New Roman" panose="02020603050405020304" pitchFamily="18" charset="0"/>
              </a:rPr>
              <a:t>chron</a:t>
            </a:r>
            <a:r>
              <a:rPr lang="tr-TR" kern="100" dirty="0">
                <a:effectLst/>
                <a:latin typeface="Calibri" panose="020F0502020204030204" pitchFamily="34" charset="0"/>
                <a:ea typeface="Calibri" panose="020F0502020204030204" pitchFamily="34" charset="0"/>
                <a:cs typeface="Times New Roman" panose="02020603050405020304" pitchFamily="18" charset="0"/>
              </a:rPr>
              <a:t> hastalığı ve protez kapak yalnızca Almanya'da </a:t>
            </a:r>
          </a:p>
          <a:p>
            <a:pPr lvl="1"/>
            <a:r>
              <a:rPr lang="tr-TR" kern="100" dirty="0">
                <a:effectLst/>
                <a:latin typeface="Calibri" panose="020F0502020204030204" pitchFamily="34" charset="0"/>
                <a:ea typeface="Calibri" panose="020F0502020204030204" pitchFamily="34" charset="0"/>
                <a:cs typeface="Times New Roman" panose="02020603050405020304" pitchFamily="18" charset="0"/>
              </a:rPr>
              <a:t>Gastrik </a:t>
            </a:r>
            <a:r>
              <a:rPr lang="tr-TR" kern="100" dirty="0" err="1">
                <a:effectLst/>
                <a:latin typeface="Calibri" panose="020F0502020204030204" pitchFamily="34" charset="0"/>
                <a:ea typeface="Calibri" panose="020F0502020204030204" pitchFamily="34" charset="0"/>
                <a:cs typeface="Times New Roman" panose="02020603050405020304" pitchFamily="18" charset="0"/>
              </a:rPr>
              <a:t>antral</a:t>
            </a:r>
            <a:r>
              <a:rPr lang="tr-TR" kern="100" dirty="0">
                <a:effectLst/>
                <a:latin typeface="Calibri" panose="020F0502020204030204" pitchFamily="34" charset="0"/>
                <a:ea typeface="Calibri" panose="020F0502020204030204" pitchFamily="34" charset="0"/>
                <a:cs typeface="Times New Roman" panose="02020603050405020304" pitchFamily="18" charset="0"/>
              </a:rPr>
              <a:t> vasküler </a:t>
            </a:r>
            <a:r>
              <a:rPr lang="tr-TR" kern="100" dirty="0" err="1">
                <a:effectLst/>
                <a:latin typeface="Calibri" panose="020F0502020204030204" pitchFamily="34" charset="0"/>
                <a:ea typeface="Calibri" panose="020F0502020204030204" pitchFamily="34" charset="0"/>
                <a:cs typeface="Times New Roman" panose="02020603050405020304" pitchFamily="18" charset="0"/>
              </a:rPr>
              <a:t>ektazi</a:t>
            </a:r>
            <a:r>
              <a:rPr lang="tr-TR" kern="100" dirty="0">
                <a:effectLst/>
                <a:latin typeface="Calibri" panose="020F0502020204030204" pitchFamily="34" charset="0"/>
                <a:ea typeface="Calibri" panose="020F0502020204030204" pitchFamily="34" charset="0"/>
                <a:cs typeface="Times New Roman" panose="02020603050405020304" pitchFamily="18" charset="0"/>
              </a:rPr>
              <a:t> yalnızca </a:t>
            </a:r>
            <a:r>
              <a:rPr lang="tr-TR" kern="100" dirty="0" err="1">
                <a:latin typeface="Calibri" panose="020F0502020204030204" pitchFamily="34" charset="0"/>
                <a:ea typeface="Calibri" panose="020F0502020204030204" pitchFamily="34" charset="0"/>
                <a:cs typeface="Times New Roman" panose="02020603050405020304" pitchFamily="18" charset="0"/>
              </a:rPr>
              <a:t>i</a:t>
            </a:r>
            <a:r>
              <a:rPr lang="tr-TR" kern="100" dirty="0" err="1">
                <a:effectLst/>
                <a:latin typeface="Calibri" panose="020F0502020204030204" pitchFamily="34" charset="0"/>
                <a:ea typeface="Calibri" panose="020F0502020204030204" pitchFamily="34" charset="0"/>
                <a:cs typeface="Times New Roman" panose="02020603050405020304" pitchFamily="18" charset="0"/>
              </a:rPr>
              <a:t>talya'da</a:t>
            </a:r>
            <a:r>
              <a:rPr lang="tr-TR" kern="100" dirty="0">
                <a:effectLst/>
                <a:latin typeface="Calibri" panose="020F0502020204030204" pitchFamily="34" charset="0"/>
                <a:ea typeface="Calibri" panose="020F0502020204030204" pitchFamily="34" charset="0"/>
                <a:cs typeface="Times New Roman" panose="02020603050405020304" pitchFamily="18" charset="0"/>
              </a:rPr>
              <a:t>; </a:t>
            </a:r>
          </a:p>
          <a:p>
            <a:pPr lvl="1"/>
            <a:r>
              <a:rPr lang="tr-TR" kern="100" dirty="0" err="1">
                <a:effectLst/>
                <a:latin typeface="Calibri" panose="020F0502020204030204" pitchFamily="34" charset="0"/>
                <a:ea typeface="Calibri" panose="020F0502020204030204" pitchFamily="34" charset="0"/>
                <a:cs typeface="Times New Roman" panose="02020603050405020304" pitchFamily="18" charset="0"/>
              </a:rPr>
              <a:t>Alopesi</a:t>
            </a:r>
            <a:r>
              <a:rPr lang="tr-TR" kern="100" dirty="0">
                <a:effectLst/>
                <a:latin typeface="Calibri" panose="020F0502020204030204" pitchFamily="34" charset="0"/>
                <a:ea typeface="Calibri" panose="020F0502020204030204" pitchFamily="34" charset="0"/>
                <a:cs typeface="Times New Roman" panose="02020603050405020304" pitchFamily="18" charset="0"/>
              </a:rPr>
              <a:t> yalnızca </a:t>
            </a:r>
            <a:r>
              <a:rPr lang="tr-TR" kern="100" dirty="0" err="1">
                <a:latin typeface="Calibri" panose="020F0502020204030204" pitchFamily="34" charset="0"/>
                <a:ea typeface="Calibri" panose="020F0502020204030204" pitchFamily="34" charset="0"/>
                <a:cs typeface="Times New Roman" panose="02020603050405020304" pitchFamily="18" charset="0"/>
              </a:rPr>
              <a:t>i</a:t>
            </a:r>
            <a:r>
              <a:rPr lang="tr-TR" kern="100" dirty="0" err="1">
                <a:effectLst/>
                <a:latin typeface="Calibri" panose="020F0502020204030204" pitchFamily="34" charset="0"/>
                <a:ea typeface="Calibri" panose="020F0502020204030204" pitchFamily="34" charset="0"/>
                <a:cs typeface="Times New Roman" panose="02020603050405020304" pitchFamily="18" charset="0"/>
              </a:rPr>
              <a:t>spanya'da</a:t>
            </a:r>
            <a:r>
              <a:rPr lang="tr-TR" kern="100" dirty="0">
                <a:effectLst/>
                <a:latin typeface="Calibri" panose="020F0502020204030204" pitchFamily="34" charset="0"/>
                <a:ea typeface="Calibri" panose="020F0502020204030204" pitchFamily="34" charset="0"/>
                <a:cs typeface="Times New Roman" panose="02020603050405020304" pitchFamily="18" charset="0"/>
              </a:rPr>
              <a:t> belirleyiciydi. </a:t>
            </a:r>
          </a:p>
          <a:p>
            <a:r>
              <a:rPr lang="tr-TR" kern="100" dirty="0">
                <a:effectLst/>
                <a:latin typeface="Calibri" panose="020F0502020204030204" pitchFamily="34" charset="0"/>
                <a:ea typeface="Calibri" panose="020F0502020204030204" pitchFamily="34" charset="0"/>
                <a:cs typeface="Times New Roman" panose="02020603050405020304" pitchFamily="18" charset="0"/>
              </a:rPr>
              <a:t>Ancak tüm bu değişkenler DEA oluşumunun bilinen belirleyicileridir.</a:t>
            </a:r>
          </a:p>
          <a:p>
            <a:endParaRPr lang="tr-TR" dirty="0"/>
          </a:p>
        </p:txBody>
      </p:sp>
    </p:spTree>
    <p:extLst>
      <p:ext uri="{BB962C8B-B14F-4D97-AF65-F5344CB8AC3E}">
        <p14:creationId xmlns:p14="http://schemas.microsoft.com/office/powerpoint/2010/main" val="7097046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72BE221-CB0B-60D0-70D9-4E141F964AD4}"/>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2C261342-8041-F08F-051D-F392091114CF}"/>
              </a:ext>
            </a:extLst>
          </p:cNvPr>
          <p:cNvSpPr>
            <a:spLocks noGrp="1"/>
          </p:cNvSpPr>
          <p:nvPr>
            <p:ph idx="1"/>
          </p:nvPr>
        </p:nvSpPr>
        <p:spPr/>
        <p:txBody>
          <a:bodyPr/>
          <a:lstStyle/>
          <a:p>
            <a:r>
              <a:rPr lang="tr-TR" kern="100" dirty="0">
                <a:effectLst/>
                <a:latin typeface="Calibri" panose="020F0502020204030204" pitchFamily="34" charset="0"/>
                <a:ea typeface="Calibri" panose="020F0502020204030204" pitchFamily="34" charset="0"/>
                <a:cs typeface="Times New Roman" panose="02020603050405020304" pitchFamily="18" charset="0"/>
              </a:rPr>
              <a:t>Bu çalışmanın ana kısıtlılığı, bir diğer önemli risk faktörünü temsil edebilecek beslenme alışkanlıklarındaki farklılıklara ilişkin bilgi eksikliğidir. </a:t>
            </a:r>
          </a:p>
          <a:p>
            <a:r>
              <a:rPr lang="tr-TR" kern="100" dirty="0">
                <a:effectLst/>
                <a:latin typeface="Calibri" panose="020F0502020204030204" pitchFamily="34" charset="0"/>
                <a:ea typeface="Calibri" panose="020F0502020204030204" pitchFamily="34" charset="0"/>
                <a:cs typeface="Times New Roman" panose="02020603050405020304" pitchFamily="18" charset="0"/>
              </a:rPr>
              <a:t>Örneğin, diyet lifi alımındaki farklılıklar, DEA geliştirme riskinin artmasıyla ve demir takviyelerine yanıtın azalmasıyla ilişkilendirilmiştir.</a:t>
            </a:r>
          </a:p>
          <a:p>
            <a:endParaRPr lang="tr-TR" dirty="0"/>
          </a:p>
          <a:p>
            <a:endParaRPr lang="tr-TR" dirty="0"/>
          </a:p>
        </p:txBody>
      </p:sp>
    </p:spTree>
    <p:extLst>
      <p:ext uri="{BB962C8B-B14F-4D97-AF65-F5344CB8AC3E}">
        <p14:creationId xmlns:p14="http://schemas.microsoft.com/office/powerpoint/2010/main" val="23923975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82B94E9-D024-083A-1CE3-F74358AA3591}"/>
              </a:ext>
            </a:extLst>
          </p:cNvPr>
          <p:cNvSpPr>
            <a:spLocks noGrp="1"/>
          </p:cNvSpPr>
          <p:nvPr>
            <p:ph type="title"/>
          </p:nvPr>
        </p:nvSpPr>
        <p:spPr/>
        <p:txBody>
          <a:bodyPr/>
          <a:lstStyle/>
          <a:p>
            <a:r>
              <a:rPr lang="tr-TR" dirty="0"/>
              <a:t>SONUÇ</a:t>
            </a:r>
          </a:p>
        </p:txBody>
      </p:sp>
      <p:sp>
        <p:nvSpPr>
          <p:cNvPr id="3" name="İçerik Yer Tutucusu 2">
            <a:extLst>
              <a:ext uri="{FF2B5EF4-FFF2-40B4-BE49-F238E27FC236}">
                <a16:creationId xmlns:a16="http://schemas.microsoft.com/office/drawing/2014/main" id="{9A64CA5E-ABE5-A017-40CF-ED052B714B47}"/>
              </a:ext>
            </a:extLst>
          </p:cNvPr>
          <p:cNvSpPr>
            <a:spLocks noGrp="1"/>
          </p:cNvSpPr>
          <p:nvPr>
            <p:ph idx="1"/>
          </p:nvPr>
        </p:nvSpPr>
        <p:spPr/>
        <p:txBody>
          <a:bodyPr/>
          <a:lstStyle/>
          <a:p>
            <a:r>
              <a:rPr lang="tr-TR" kern="100" dirty="0">
                <a:effectLst/>
                <a:latin typeface="Calibri" panose="020F0502020204030204" pitchFamily="34" charset="0"/>
                <a:ea typeface="Calibri" panose="020F0502020204030204" pitchFamily="34" charset="0"/>
                <a:cs typeface="Times New Roman" panose="02020603050405020304" pitchFamily="18" charset="0"/>
              </a:rPr>
              <a:t>Bu çalışmadan elde edilen bulgular, hekimler arasında yaşlılarda </a:t>
            </a:r>
            <a:r>
              <a:rPr lang="tr-TR" kern="100" dirty="0" err="1">
                <a:effectLst/>
                <a:latin typeface="Calibri" panose="020F0502020204030204" pitchFamily="34" charset="0"/>
                <a:ea typeface="Calibri" panose="020F0502020204030204" pitchFamily="34" charset="0"/>
                <a:cs typeface="Times New Roman" panose="02020603050405020304" pitchFamily="18" charset="0"/>
              </a:rPr>
              <a:t>DEA'nın</a:t>
            </a:r>
            <a:r>
              <a:rPr lang="tr-TR" kern="100" dirty="0">
                <a:effectLst/>
                <a:latin typeface="Calibri" panose="020F0502020204030204" pitchFamily="34" charset="0"/>
                <a:ea typeface="Calibri" panose="020F0502020204030204" pitchFamily="34" charset="0"/>
                <a:cs typeface="Times New Roman" panose="02020603050405020304" pitchFamily="18" charset="0"/>
              </a:rPr>
              <a:t> </a:t>
            </a:r>
            <a:r>
              <a:rPr lang="tr-TR" kern="100" dirty="0">
                <a:latin typeface="Calibri" panose="020F0502020204030204" pitchFamily="34" charset="0"/>
                <a:ea typeface="Calibri" panose="020F0502020204030204" pitchFamily="34" charset="0"/>
                <a:cs typeface="Times New Roman" panose="02020603050405020304" pitchFamily="18" charset="0"/>
              </a:rPr>
              <a:t>tahmin edilebilir bulgularına ve </a:t>
            </a:r>
            <a:r>
              <a:rPr lang="tr-TR" kern="100" dirty="0">
                <a:effectLst/>
                <a:latin typeface="Calibri" panose="020F0502020204030204" pitchFamily="34" charset="0"/>
                <a:ea typeface="Calibri" panose="020F0502020204030204" pitchFamily="34" charset="0"/>
                <a:cs typeface="Times New Roman" panose="02020603050405020304" pitchFamily="18" charset="0"/>
              </a:rPr>
              <a:t>hastalık yükünün azaltılmasına katkıda bulunabilir. </a:t>
            </a:r>
          </a:p>
          <a:p>
            <a:r>
              <a:rPr lang="tr-TR" kern="100" dirty="0">
                <a:effectLst/>
                <a:latin typeface="Calibri" panose="020F0502020204030204" pitchFamily="34" charset="0"/>
                <a:ea typeface="Calibri" panose="020F0502020204030204" pitchFamily="34" charset="0"/>
                <a:cs typeface="Times New Roman" panose="02020603050405020304" pitchFamily="18" charset="0"/>
              </a:rPr>
              <a:t>Çalışmada </a:t>
            </a:r>
            <a:r>
              <a:rPr lang="tr-TR" kern="100" dirty="0" err="1">
                <a:effectLst/>
                <a:latin typeface="Calibri" panose="020F0502020204030204" pitchFamily="34" charset="0"/>
                <a:ea typeface="Calibri" panose="020F0502020204030204" pitchFamily="34" charset="0"/>
                <a:cs typeface="Times New Roman" panose="02020603050405020304" pitchFamily="18" charset="0"/>
              </a:rPr>
              <a:t>gastrointestinal</a:t>
            </a:r>
            <a:r>
              <a:rPr lang="tr-TR" kern="100" dirty="0">
                <a:effectLst/>
                <a:latin typeface="Calibri" panose="020F0502020204030204" pitchFamily="34" charset="0"/>
                <a:ea typeface="Calibri" panose="020F0502020204030204" pitchFamily="34" charset="0"/>
                <a:cs typeface="Times New Roman" panose="02020603050405020304" pitchFamily="18" charset="0"/>
              </a:rPr>
              <a:t> hastalıklar, obezite, halsizlik, sinirlilik veya ağız kuruluğu gibi spesifik klinik durumların ve </a:t>
            </a:r>
            <a:r>
              <a:rPr lang="tr-TR" kern="100" dirty="0" err="1">
                <a:effectLst/>
                <a:latin typeface="Calibri" panose="020F0502020204030204" pitchFamily="34" charset="0"/>
                <a:ea typeface="Calibri" panose="020F0502020204030204" pitchFamily="34" charset="0"/>
                <a:cs typeface="Times New Roman" panose="02020603050405020304" pitchFamily="18" charset="0"/>
              </a:rPr>
              <a:t>NSAI</a:t>
            </a:r>
            <a:r>
              <a:rPr lang="tr-TR" kern="100" dirty="0" err="1">
                <a:latin typeface="Calibri" panose="020F0502020204030204" pitchFamily="34" charset="0"/>
                <a:ea typeface="Calibri" panose="020F0502020204030204" pitchFamily="34" charset="0"/>
                <a:cs typeface="Times New Roman" panose="02020603050405020304" pitchFamily="18" charset="0"/>
              </a:rPr>
              <a:t>İ</a:t>
            </a:r>
            <a:r>
              <a:rPr lang="tr-TR" kern="100" dirty="0" err="1">
                <a:effectLst/>
                <a:latin typeface="Calibri" panose="020F0502020204030204" pitchFamily="34" charset="0"/>
                <a:ea typeface="Calibri" panose="020F0502020204030204" pitchFamily="34" charset="0"/>
                <a:cs typeface="Times New Roman" panose="02020603050405020304" pitchFamily="18" charset="0"/>
              </a:rPr>
              <a:t>'ler</a:t>
            </a:r>
            <a:r>
              <a:rPr lang="tr-TR" kern="100" dirty="0">
                <a:effectLst/>
                <a:latin typeface="Calibri" panose="020F0502020204030204" pitchFamily="34" charset="0"/>
                <a:ea typeface="Calibri" panose="020F0502020204030204" pitchFamily="34" charset="0"/>
                <a:cs typeface="Times New Roman" panose="02020603050405020304" pitchFamily="18" charset="0"/>
              </a:rPr>
              <a:t> gibi eş zamanlı ilaç kullanımının </a:t>
            </a:r>
            <a:r>
              <a:rPr lang="tr-TR" kern="100" dirty="0" err="1">
                <a:effectLst/>
                <a:latin typeface="Calibri" panose="020F0502020204030204" pitchFamily="34" charset="0"/>
                <a:ea typeface="Calibri" panose="020F0502020204030204" pitchFamily="34" charset="0"/>
                <a:cs typeface="Times New Roman" panose="02020603050405020304" pitchFamily="18" charset="0"/>
              </a:rPr>
              <a:t>DEA'nın</a:t>
            </a:r>
            <a:r>
              <a:rPr lang="tr-TR" kern="100" dirty="0">
                <a:effectLst/>
                <a:latin typeface="Calibri" panose="020F0502020204030204" pitchFamily="34" charset="0"/>
                <a:ea typeface="Calibri" panose="020F0502020204030204" pitchFamily="34" charset="0"/>
                <a:cs typeface="Times New Roman" panose="02020603050405020304" pitchFamily="18" charset="0"/>
              </a:rPr>
              <a:t> belirleyicileri ve korelasyonları olarak rolünü doğruladı ve üst ve alt düzeylerdeki araştırmaların önemini güçlendirdi. </a:t>
            </a:r>
          </a:p>
          <a:p>
            <a:endParaRPr lang="tr-TR" dirty="0"/>
          </a:p>
        </p:txBody>
      </p:sp>
    </p:spTree>
    <p:extLst>
      <p:ext uri="{BB962C8B-B14F-4D97-AF65-F5344CB8AC3E}">
        <p14:creationId xmlns:p14="http://schemas.microsoft.com/office/powerpoint/2010/main" val="570905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6BB7771-69EF-AB05-EDB6-2231D46B94DB}"/>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A5256B96-80F5-EA83-6009-4C297B908AEE}"/>
              </a:ext>
            </a:extLst>
          </p:cNvPr>
          <p:cNvSpPr>
            <a:spLocks noGrp="1"/>
          </p:cNvSpPr>
          <p:nvPr>
            <p:ph idx="1"/>
          </p:nvPr>
        </p:nvSpPr>
        <p:spPr/>
        <p:txBody>
          <a:bodyPr>
            <a:normAutofit/>
          </a:bodyPr>
          <a:lstStyle/>
          <a:p>
            <a:r>
              <a:rPr lang="tr-TR" kern="100" dirty="0">
                <a:effectLst/>
                <a:latin typeface="Calibri" panose="020F0502020204030204" pitchFamily="34" charset="0"/>
                <a:ea typeface="Calibri" panose="020F0502020204030204" pitchFamily="34" charset="0"/>
                <a:cs typeface="Times New Roman" panose="02020603050405020304" pitchFamily="18" charset="0"/>
              </a:rPr>
              <a:t>ABD'de Üçüncü Ulusal Sağlık ve Beslenme İnceleme Araştırması'na göre, toplum içinde yaşayan yaşlı yetişkinlerde anemi vakalarının yaklaşık %17'sinin altında yatan neden demir eksikliği </a:t>
            </a:r>
          </a:p>
          <a:p>
            <a:pPr algn="just"/>
            <a:r>
              <a:rPr lang="tr-TR" kern="100" dirty="0">
                <a:latin typeface="Calibri" panose="020F0502020204030204" pitchFamily="34" charset="0"/>
                <a:ea typeface="Calibri" panose="020F0502020204030204" pitchFamily="34" charset="0"/>
                <a:cs typeface="Times New Roman" panose="02020603050405020304" pitchFamily="18" charset="0"/>
              </a:rPr>
              <a:t>Bu ç</a:t>
            </a:r>
            <a:r>
              <a:rPr lang="tr-TR" kern="100" dirty="0">
                <a:effectLst/>
                <a:latin typeface="Calibri" panose="020F0502020204030204" pitchFamily="34" charset="0"/>
                <a:ea typeface="Calibri" panose="020F0502020204030204" pitchFamily="34" charset="0"/>
                <a:cs typeface="Times New Roman" panose="02020603050405020304" pitchFamily="18" charset="0"/>
              </a:rPr>
              <a:t>alışmayla İtalya'da yakın zamanda 65 yaş ve üzeri birinci basamak hastalarında DEA görülme oranının 1000 kişi / yılı 8.10</a:t>
            </a:r>
          </a:p>
          <a:p>
            <a:r>
              <a:rPr lang="tr-TR" kern="100" dirty="0">
                <a:latin typeface="Calibri" panose="020F0502020204030204" pitchFamily="34" charset="0"/>
                <a:ea typeface="Calibri" panose="020F0502020204030204" pitchFamily="34" charset="0"/>
                <a:cs typeface="Times New Roman" panose="02020603050405020304" pitchFamily="18" charset="0"/>
              </a:rPr>
              <a:t>A</a:t>
            </a:r>
            <a:r>
              <a:rPr lang="tr-TR" kern="100" dirty="0">
                <a:effectLst/>
                <a:latin typeface="Calibri" panose="020F0502020204030204" pitchFamily="34" charset="0"/>
                <a:ea typeface="Calibri" panose="020F0502020204030204" pitchFamily="34" charset="0"/>
                <a:cs typeface="Times New Roman" panose="02020603050405020304" pitchFamily="18" charset="0"/>
              </a:rPr>
              <a:t>neminin belirti ve semptomlarının genellikle spesifik olmadığı ve yaşlı erişkinlerde sıklıkla gözden kaçırıldığı ve diğer kronik durumlara kolaylıkla yanlış atfedildiği göz önüne alındığında, bu tür rakamların hafife alınması muhtemeldir.</a:t>
            </a:r>
          </a:p>
          <a:p>
            <a:endParaRPr lang="tr-TR" dirty="0"/>
          </a:p>
        </p:txBody>
      </p:sp>
    </p:spTree>
    <p:extLst>
      <p:ext uri="{BB962C8B-B14F-4D97-AF65-F5344CB8AC3E}">
        <p14:creationId xmlns:p14="http://schemas.microsoft.com/office/powerpoint/2010/main" val="4193074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185049-6EC4-C250-A0D9-2943606CE599}"/>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ACC7C635-F465-BC1D-2A6F-9E1B2259F94C}"/>
              </a:ext>
            </a:extLst>
          </p:cNvPr>
          <p:cNvSpPr>
            <a:spLocks noGrp="1"/>
          </p:cNvSpPr>
          <p:nvPr>
            <p:ph idx="1"/>
          </p:nvPr>
        </p:nvSpPr>
        <p:spPr/>
        <p:txBody>
          <a:bodyPr>
            <a:normAutofit/>
          </a:bodyPr>
          <a:lstStyle/>
          <a:p>
            <a:r>
              <a:rPr lang="tr-TR" kern="100" dirty="0">
                <a:latin typeface="Calibri" panose="020F0502020204030204" pitchFamily="34" charset="0"/>
                <a:ea typeface="Calibri" panose="020F0502020204030204" pitchFamily="34" charset="0"/>
                <a:cs typeface="Times New Roman" panose="02020603050405020304" pitchFamily="18" charset="0"/>
              </a:rPr>
              <a:t>DEA</a:t>
            </a:r>
            <a:r>
              <a:rPr lang="tr-TR" kern="100" dirty="0">
                <a:effectLst/>
                <a:latin typeface="Calibri" panose="020F0502020204030204" pitchFamily="34" charset="0"/>
                <a:ea typeface="Calibri" panose="020F0502020204030204" pitchFamily="34" charset="0"/>
                <a:cs typeface="Times New Roman" panose="02020603050405020304" pitchFamily="18" charset="0"/>
              </a:rPr>
              <a:t> Risk </a:t>
            </a:r>
            <a:r>
              <a:rPr lang="tr-TR" kern="100" dirty="0">
                <a:latin typeface="Calibri" panose="020F0502020204030204" pitchFamily="34" charset="0"/>
                <a:ea typeface="Calibri" panose="020F0502020204030204" pitchFamily="34" charset="0"/>
                <a:cs typeface="Times New Roman" panose="02020603050405020304" pitchFamily="18" charset="0"/>
              </a:rPr>
              <a:t>F</a:t>
            </a:r>
            <a:r>
              <a:rPr lang="tr-TR" kern="100" dirty="0">
                <a:effectLst/>
                <a:latin typeface="Calibri" panose="020F0502020204030204" pitchFamily="34" charset="0"/>
                <a:ea typeface="Calibri" panose="020F0502020204030204" pitchFamily="34" charset="0"/>
                <a:cs typeface="Times New Roman" panose="02020603050405020304" pitchFamily="18" charset="0"/>
              </a:rPr>
              <a:t>aktörlerinin </a:t>
            </a:r>
            <a:r>
              <a:rPr lang="tr-TR" kern="100" dirty="0">
                <a:latin typeface="Calibri" panose="020F0502020204030204" pitchFamily="34" charset="0"/>
                <a:ea typeface="Calibri" panose="020F0502020204030204" pitchFamily="34" charset="0"/>
                <a:cs typeface="Times New Roman" panose="02020603050405020304" pitchFamily="18" charset="0"/>
              </a:rPr>
              <a:t>T</a:t>
            </a:r>
            <a:r>
              <a:rPr lang="tr-TR" kern="100" dirty="0">
                <a:effectLst/>
                <a:latin typeface="Calibri" panose="020F0502020204030204" pitchFamily="34" charset="0"/>
                <a:ea typeface="Calibri" panose="020F0502020204030204" pitchFamily="34" charset="0"/>
                <a:cs typeface="Times New Roman" panose="02020603050405020304" pitchFamily="18" charset="0"/>
              </a:rPr>
              <a:t>anınması – Teşhis prosedürleri – Tedavi  </a:t>
            </a:r>
          </a:p>
          <a:p>
            <a:pPr lvl="1"/>
            <a:r>
              <a:rPr lang="tr-TR" kern="100" dirty="0">
                <a:effectLst/>
                <a:latin typeface="Calibri" panose="020F0502020204030204" pitchFamily="34" charset="0"/>
                <a:ea typeface="Calibri" panose="020F0502020204030204" pitchFamily="34" charset="0"/>
                <a:cs typeface="Times New Roman" panose="02020603050405020304" pitchFamily="18" charset="0"/>
              </a:rPr>
              <a:t>Yaşlı yetişkinler arasında orta ve uzun vadeli olumsuz sonuçların önlenmesi için çok önemli </a:t>
            </a:r>
          </a:p>
          <a:p>
            <a:r>
              <a:rPr lang="tr-TR" kern="100" dirty="0">
                <a:latin typeface="Calibri" panose="020F0502020204030204" pitchFamily="34" charset="0"/>
                <a:ea typeface="Calibri" panose="020F0502020204030204" pitchFamily="34" charset="0"/>
                <a:cs typeface="Times New Roman" panose="02020603050405020304" pitchFamily="18" charset="0"/>
              </a:rPr>
              <a:t>A</a:t>
            </a:r>
            <a:r>
              <a:rPr lang="tr-TR" kern="100" dirty="0">
                <a:effectLst/>
                <a:latin typeface="Calibri" panose="020F0502020204030204" pitchFamily="34" charset="0"/>
                <a:ea typeface="Calibri" panose="020F0502020204030204" pitchFamily="34" charset="0"/>
                <a:cs typeface="Times New Roman" panose="02020603050405020304" pitchFamily="18" charset="0"/>
              </a:rPr>
              <a:t>nemili hastalar için </a:t>
            </a:r>
            <a:r>
              <a:rPr lang="tr-TR" kern="100" dirty="0">
                <a:latin typeface="Calibri" panose="020F0502020204030204" pitchFamily="34" charset="0"/>
                <a:ea typeface="Calibri" panose="020F0502020204030204" pitchFamily="34" charset="0"/>
                <a:cs typeface="Times New Roman" panose="02020603050405020304" pitchFamily="18" charset="0"/>
              </a:rPr>
              <a:t>de bu durumu ortaya koyacak olan da </a:t>
            </a:r>
            <a:r>
              <a:rPr lang="tr-TR" kern="100" dirty="0">
                <a:effectLst/>
                <a:latin typeface="Calibri" panose="020F0502020204030204" pitchFamily="34" charset="0"/>
                <a:ea typeface="Calibri" panose="020F0502020204030204" pitchFamily="34" charset="0"/>
                <a:cs typeface="Times New Roman" panose="02020603050405020304" pitchFamily="18" charset="0"/>
              </a:rPr>
              <a:t>birinci basamak sağlık hizmeti sağlayıcıları </a:t>
            </a:r>
          </a:p>
          <a:p>
            <a:r>
              <a:rPr lang="tr-TR" kern="100" dirty="0">
                <a:effectLst/>
                <a:latin typeface="Calibri" panose="020F0502020204030204" pitchFamily="34" charset="0"/>
                <a:ea typeface="Calibri" panose="020F0502020204030204" pitchFamily="34" charset="0"/>
                <a:cs typeface="Times New Roman" panose="02020603050405020304" pitchFamily="18" charset="0"/>
              </a:rPr>
              <a:t>Şu ana kadar, birinci basamakta görülen </a:t>
            </a:r>
            <a:r>
              <a:rPr lang="tr-TR" kern="100" dirty="0" err="1">
                <a:latin typeface="Calibri" panose="020F0502020204030204" pitchFamily="34" charset="0"/>
                <a:ea typeface="Calibri" panose="020F0502020204030204" pitchFamily="34" charset="0"/>
                <a:cs typeface="Times New Roman" panose="02020603050405020304" pitchFamily="18" charset="0"/>
              </a:rPr>
              <a:t>DEA</a:t>
            </a:r>
            <a:r>
              <a:rPr lang="tr-TR" kern="100" dirty="0" err="1">
                <a:effectLst/>
                <a:latin typeface="Calibri" panose="020F0502020204030204" pitchFamily="34" charset="0"/>
                <a:ea typeface="Calibri" panose="020F0502020204030204" pitchFamily="34" charset="0"/>
                <a:cs typeface="Times New Roman" panose="02020603050405020304" pitchFamily="18" charset="0"/>
              </a:rPr>
              <a:t>'nın</a:t>
            </a:r>
            <a:r>
              <a:rPr lang="tr-TR" kern="100" dirty="0">
                <a:effectLst/>
                <a:latin typeface="Calibri" panose="020F0502020204030204" pitchFamily="34" charset="0"/>
                <a:ea typeface="Calibri" panose="020F0502020204030204" pitchFamily="34" charset="0"/>
                <a:cs typeface="Times New Roman" panose="02020603050405020304" pitchFamily="18" charset="0"/>
              </a:rPr>
              <a:t> Avrupa popülasyonunda belirleyicilerini araştırmak için çok az çalışma yapılmış </a:t>
            </a:r>
          </a:p>
          <a:p>
            <a:r>
              <a:rPr lang="tr-TR" kern="100" dirty="0">
                <a:effectLst/>
                <a:latin typeface="Calibri" panose="020F0502020204030204" pitchFamily="34" charset="0"/>
                <a:ea typeface="Calibri" panose="020F0502020204030204" pitchFamily="34" charset="0"/>
                <a:cs typeface="Times New Roman" panose="02020603050405020304" pitchFamily="18" charset="0"/>
              </a:rPr>
              <a:t>Bu nedenle, önceki çalışmalardan elde edilen bilgilere dayanarak, dört Avrupa ülkesinde birinci basamakta bakım hizmeti alan yaşlı kişilerde DEA insidansı ile ilişkili faktörleri değerlendirmeye çalış</a:t>
            </a:r>
            <a:r>
              <a:rPr lang="tr-TR" kern="100" dirty="0">
                <a:latin typeface="Calibri" panose="020F0502020204030204" pitchFamily="34" charset="0"/>
                <a:ea typeface="Calibri" panose="020F0502020204030204" pitchFamily="34" charset="0"/>
                <a:cs typeface="Times New Roman" panose="02020603050405020304" pitchFamily="18" charset="0"/>
              </a:rPr>
              <a:t>ılmış</a:t>
            </a:r>
            <a:endParaRPr lang="tr-TR" dirty="0"/>
          </a:p>
        </p:txBody>
      </p:sp>
    </p:spTree>
    <p:extLst>
      <p:ext uri="{BB962C8B-B14F-4D97-AF65-F5344CB8AC3E}">
        <p14:creationId xmlns:p14="http://schemas.microsoft.com/office/powerpoint/2010/main" val="715390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03994BA-C1DC-3148-B922-114B2A4134A6}"/>
              </a:ext>
            </a:extLst>
          </p:cNvPr>
          <p:cNvSpPr>
            <a:spLocks noGrp="1"/>
          </p:cNvSpPr>
          <p:nvPr>
            <p:ph type="title"/>
          </p:nvPr>
        </p:nvSpPr>
        <p:spPr/>
        <p:txBody>
          <a:bodyPr/>
          <a:lstStyle/>
          <a:p>
            <a:r>
              <a:rPr lang="tr-TR" dirty="0"/>
              <a:t>METOD</a:t>
            </a:r>
          </a:p>
        </p:txBody>
      </p:sp>
      <p:sp>
        <p:nvSpPr>
          <p:cNvPr id="3" name="İçerik Yer Tutucusu 2">
            <a:extLst>
              <a:ext uri="{FF2B5EF4-FFF2-40B4-BE49-F238E27FC236}">
                <a16:creationId xmlns:a16="http://schemas.microsoft.com/office/drawing/2014/main" id="{4A5DABEF-4EED-10DE-EE0C-A10F09BEBADA}"/>
              </a:ext>
            </a:extLst>
          </p:cNvPr>
          <p:cNvSpPr>
            <a:spLocks noGrp="1"/>
          </p:cNvSpPr>
          <p:nvPr>
            <p:ph idx="1"/>
          </p:nvPr>
        </p:nvSpPr>
        <p:spPr/>
        <p:txBody>
          <a:bodyPr/>
          <a:lstStyle/>
          <a:p>
            <a:r>
              <a:rPr lang="tr-TR" kern="100" dirty="0">
                <a:effectLst/>
                <a:latin typeface="Calibri" panose="020F0502020204030204" pitchFamily="34" charset="0"/>
                <a:ea typeface="Calibri" panose="020F0502020204030204" pitchFamily="34" charset="0"/>
                <a:cs typeface="Times New Roman" panose="02020603050405020304" pitchFamily="18" charset="0"/>
              </a:rPr>
              <a:t>İtalya için veriler, ülke çapında dağıtılan 1000'den fazla </a:t>
            </a:r>
            <a:r>
              <a:rPr lang="tr-TR" kern="100" dirty="0">
                <a:latin typeface="Calibri" panose="020F0502020204030204" pitchFamily="34" charset="0"/>
                <a:ea typeface="Calibri" panose="020F0502020204030204" pitchFamily="34" charset="0"/>
                <a:cs typeface="Times New Roman" panose="02020603050405020304" pitchFamily="18" charset="0"/>
              </a:rPr>
              <a:t>birinci basamak hekiminin </a:t>
            </a:r>
            <a:r>
              <a:rPr lang="tr-TR" kern="100" dirty="0">
                <a:effectLst/>
                <a:latin typeface="Calibri" panose="020F0502020204030204" pitchFamily="34" charset="0"/>
                <a:ea typeface="Calibri" panose="020F0502020204030204" pitchFamily="34" charset="0"/>
                <a:cs typeface="Times New Roman" panose="02020603050405020304" pitchFamily="18" charset="0"/>
              </a:rPr>
              <a:t>elektronik sağlık kayıtlarını içeren genel uygulama veri kaynağı olan Sağlık Arama Veri Tabanından (HSD) elde edildi. </a:t>
            </a:r>
          </a:p>
          <a:p>
            <a:r>
              <a:rPr lang="tr-TR" kern="100" dirty="0">
                <a:effectLst/>
                <a:latin typeface="Calibri" panose="020F0502020204030204" pitchFamily="34" charset="0"/>
                <a:ea typeface="Calibri" panose="020F0502020204030204" pitchFamily="34" charset="0"/>
                <a:cs typeface="Times New Roman" panose="02020603050405020304" pitchFamily="18" charset="0"/>
              </a:rPr>
              <a:t>Bu çalışma için 1.163.855 kişilik hasta popülasyonunu kapsayan ve standartlara uygun kalite kriterlerine uyan 700 hekim seçildi. </a:t>
            </a:r>
          </a:p>
          <a:p>
            <a:r>
              <a:rPr lang="tr-TR" kern="100" dirty="0" err="1">
                <a:effectLst/>
                <a:latin typeface="Calibri" panose="020F0502020204030204" pitchFamily="34" charset="0"/>
                <a:ea typeface="Calibri" panose="020F0502020204030204" pitchFamily="34" charset="0"/>
                <a:cs typeface="Times New Roman" panose="02020603050405020304" pitchFamily="18" charset="0"/>
              </a:rPr>
              <a:t>HSD'deki</a:t>
            </a:r>
            <a:r>
              <a:rPr lang="tr-TR" kern="100" dirty="0">
                <a:effectLst/>
                <a:latin typeface="Calibri" panose="020F0502020204030204" pitchFamily="34" charset="0"/>
                <a:ea typeface="Calibri" panose="020F0502020204030204" pitchFamily="34" charset="0"/>
                <a:cs typeface="Times New Roman" panose="02020603050405020304" pitchFamily="18" charset="0"/>
              </a:rPr>
              <a:t> hastaların demografik ayrıntıları, klinik kayıtlar, ilaç reçeteleri, önleme kayıtları, hastaneye kabuller ve ölüm tarihi </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r>
              <a:rPr lang="tr-TR" kern="100" dirty="0">
                <a:effectLst/>
                <a:latin typeface="Calibri" panose="020F0502020204030204" pitchFamily="34" charset="0"/>
                <a:ea typeface="Calibri" panose="020F0502020204030204" pitchFamily="34" charset="0"/>
                <a:cs typeface="Times New Roman" panose="02020603050405020304" pitchFamily="18" charset="0"/>
              </a:rPr>
              <a:t>Veriler, tıbbi teşhisler için ICD-9-CM kodları ve ilaçlar için (ATC) sınıflandırma sistemi kullanılarak kodlanmış </a:t>
            </a:r>
          </a:p>
          <a:p>
            <a:r>
              <a:rPr lang="tr-TR" kern="100" dirty="0" err="1">
                <a:effectLst/>
                <a:latin typeface="Calibri" panose="020F0502020204030204" pitchFamily="34" charset="0"/>
                <a:ea typeface="Calibri" panose="020F0502020204030204" pitchFamily="34" charset="0"/>
                <a:cs typeface="Times New Roman" panose="02020603050405020304" pitchFamily="18" charset="0"/>
              </a:rPr>
              <a:t>HSD'nin</a:t>
            </a:r>
            <a:r>
              <a:rPr lang="tr-TR" kern="100" dirty="0">
                <a:effectLst/>
                <a:latin typeface="Calibri" panose="020F0502020204030204" pitchFamily="34" charset="0"/>
                <a:ea typeface="Calibri" panose="020F0502020204030204" pitchFamily="34" charset="0"/>
                <a:cs typeface="Times New Roman" panose="02020603050405020304" pitchFamily="18" charset="0"/>
              </a:rPr>
              <a:t> geçerliliği çeşitli yayınlarda gösterilmiş</a:t>
            </a:r>
          </a:p>
          <a:p>
            <a:pPr lvl="1"/>
            <a:endParaRPr lang="tr-TR" dirty="0"/>
          </a:p>
        </p:txBody>
      </p:sp>
    </p:spTree>
    <p:extLst>
      <p:ext uri="{BB962C8B-B14F-4D97-AF65-F5344CB8AC3E}">
        <p14:creationId xmlns:p14="http://schemas.microsoft.com/office/powerpoint/2010/main" val="2454434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5738149-0A6F-B458-C17D-044BE985294C}"/>
              </a:ext>
            </a:extLst>
          </p:cNvPr>
          <p:cNvSpPr>
            <a:spLocks noGrp="1"/>
          </p:cNvSpPr>
          <p:nvPr>
            <p:ph type="title"/>
          </p:nvPr>
        </p:nvSpPr>
        <p:spPr/>
        <p:txBody>
          <a:bodyPr/>
          <a:lstStyle/>
          <a:p>
            <a:r>
              <a:rPr lang="tr-TR" dirty="0"/>
              <a:t>METOD</a:t>
            </a:r>
          </a:p>
        </p:txBody>
      </p:sp>
      <p:sp>
        <p:nvSpPr>
          <p:cNvPr id="3" name="İçerik Yer Tutucusu 2">
            <a:extLst>
              <a:ext uri="{FF2B5EF4-FFF2-40B4-BE49-F238E27FC236}">
                <a16:creationId xmlns:a16="http://schemas.microsoft.com/office/drawing/2014/main" id="{C1A11CEC-D48A-C335-B0FC-59604761A59E}"/>
              </a:ext>
            </a:extLst>
          </p:cNvPr>
          <p:cNvSpPr>
            <a:spLocks noGrp="1"/>
          </p:cNvSpPr>
          <p:nvPr>
            <p:ph idx="1"/>
          </p:nvPr>
        </p:nvSpPr>
        <p:spPr/>
        <p:txBody>
          <a:bodyPr/>
          <a:lstStyle/>
          <a:p>
            <a:r>
              <a:rPr lang="tr-TR" kern="100" dirty="0">
                <a:effectLst/>
                <a:latin typeface="Calibri" panose="020F0502020204030204" pitchFamily="34" charset="0"/>
                <a:ea typeface="Calibri" panose="020F0502020204030204" pitchFamily="34" charset="0"/>
                <a:cs typeface="Times New Roman" panose="02020603050405020304" pitchFamily="18" charset="0"/>
              </a:rPr>
              <a:t>Belçika, İspanya ve Almanya için doktorların örneklerine dayanan veriler IQVIA </a:t>
            </a:r>
            <a:r>
              <a:rPr lang="tr-TR" kern="100" dirty="0" err="1">
                <a:effectLst/>
                <a:latin typeface="Calibri" panose="020F0502020204030204" pitchFamily="34" charset="0"/>
                <a:ea typeface="Calibri" panose="020F0502020204030204" pitchFamily="34" charset="0"/>
                <a:cs typeface="Times New Roman" panose="02020603050405020304" pitchFamily="18" charset="0"/>
              </a:rPr>
              <a:t>Health</a:t>
            </a:r>
            <a:r>
              <a:rPr lang="tr-TR" kern="100" dirty="0">
                <a:effectLst/>
                <a:latin typeface="Calibri" panose="020F0502020204030204" pitchFamily="34" charset="0"/>
                <a:ea typeface="Calibri" panose="020F0502020204030204" pitchFamily="34" charset="0"/>
                <a:cs typeface="Times New Roman" panose="02020603050405020304" pitchFamily="18" charset="0"/>
              </a:rPr>
              <a:t> </a:t>
            </a:r>
            <a:r>
              <a:rPr lang="tr-TR" kern="100" dirty="0" err="1">
                <a:effectLst/>
                <a:latin typeface="Calibri" panose="020F0502020204030204" pitchFamily="34" charset="0"/>
                <a:ea typeface="Calibri" panose="020F0502020204030204" pitchFamily="34" charset="0"/>
                <a:cs typeface="Times New Roman" panose="02020603050405020304" pitchFamily="18" charset="0"/>
              </a:rPr>
              <a:t>Longitudinal</a:t>
            </a:r>
            <a:r>
              <a:rPr lang="tr-TR" kern="100" dirty="0">
                <a:effectLst/>
                <a:latin typeface="Calibri" panose="020F0502020204030204" pitchFamily="34" charset="0"/>
                <a:ea typeface="Calibri" panose="020F0502020204030204" pitchFamily="34" charset="0"/>
                <a:cs typeface="Times New Roman" panose="02020603050405020304" pitchFamily="18" charset="0"/>
              </a:rPr>
              <a:t> </a:t>
            </a:r>
            <a:r>
              <a:rPr lang="tr-TR" kern="100" dirty="0" err="1">
                <a:effectLst/>
                <a:latin typeface="Calibri" panose="020F0502020204030204" pitchFamily="34" charset="0"/>
                <a:ea typeface="Calibri" panose="020F0502020204030204" pitchFamily="34" charset="0"/>
                <a:cs typeface="Times New Roman" panose="02020603050405020304" pitchFamily="18" charset="0"/>
              </a:rPr>
              <a:t>Patient</a:t>
            </a:r>
            <a:r>
              <a:rPr lang="tr-TR" kern="100" dirty="0">
                <a:effectLst/>
                <a:latin typeface="Calibri" panose="020F0502020204030204" pitchFamily="34" charset="0"/>
                <a:ea typeface="Calibri" panose="020F0502020204030204" pitchFamily="34" charset="0"/>
                <a:cs typeface="Times New Roman" panose="02020603050405020304" pitchFamily="18" charset="0"/>
              </a:rPr>
              <a:t> </a:t>
            </a:r>
            <a:r>
              <a:rPr lang="tr-TR" kern="100" dirty="0" err="1">
                <a:effectLst/>
                <a:latin typeface="Calibri" panose="020F0502020204030204" pitchFamily="34" charset="0"/>
                <a:ea typeface="Calibri" panose="020F0502020204030204" pitchFamily="34" charset="0"/>
                <a:cs typeface="Times New Roman" panose="02020603050405020304" pitchFamily="18" charset="0"/>
              </a:rPr>
              <a:t>Database'den</a:t>
            </a:r>
            <a:r>
              <a:rPr lang="tr-TR" kern="100" dirty="0">
                <a:effectLst/>
                <a:latin typeface="Calibri" panose="020F0502020204030204" pitchFamily="34" charset="0"/>
                <a:ea typeface="Calibri" panose="020F0502020204030204" pitchFamily="34" charset="0"/>
                <a:cs typeface="Times New Roman" panose="02020603050405020304" pitchFamily="18" charset="0"/>
              </a:rPr>
              <a:t> elde edildi. </a:t>
            </a:r>
          </a:p>
          <a:p>
            <a:pPr lvl="1"/>
            <a:r>
              <a:rPr lang="tr-TR" kern="100" dirty="0">
                <a:effectLst/>
                <a:latin typeface="Calibri" panose="020F0502020204030204" pitchFamily="34" charset="0"/>
                <a:ea typeface="Calibri" panose="020F0502020204030204" pitchFamily="34" charset="0"/>
                <a:cs typeface="Times New Roman" panose="02020603050405020304" pitchFamily="18" charset="0"/>
              </a:rPr>
              <a:t>Almanya'da veri tabanı, boylamsal olarak izlenen yaklaşık 14.000.000 hastayı kapsayan 4690 hekimden oluşmaktadır; </a:t>
            </a:r>
          </a:p>
          <a:p>
            <a:pPr lvl="1"/>
            <a:r>
              <a:rPr lang="tr-TR" kern="100" dirty="0">
                <a:effectLst/>
                <a:latin typeface="Calibri" panose="020F0502020204030204" pitchFamily="34" charset="0"/>
                <a:ea typeface="Calibri" panose="020F0502020204030204" pitchFamily="34" charset="0"/>
                <a:cs typeface="Times New Roman" panose="02020603050405020304" pitchFamily="18" charset="0"/>
              </a:rPr>
              <a:t>İspanya'da veri tabanı, yaklaşık 1.000.000 hastaya karşılık gelen 900 hekimden oluşmaktadır; </a:t>
            </a:r>
          </a:p>
          <a:p>
            <a:pPr lvl="1"/>
            <a:r>
              <a:rPr lang="tr-TR" kern="100" dirty="0">
                <a:effectLst/>
                <a:latin typeface="Calibri" panose="020F0502020204030204" pitchFamily="34" charset="0"/>
                <a:ea typeface="Calibri" panose="020F0502020204030204" pitchFamily="34" charset="0"/>
                <a:cs typeface="Times New Roman" panose="02020603050405020304" pitchFamily="18" charset="0"/>
              </a:rPr>
              <a:t>Belçika'da pratisyen hekimlerin sayısı 300'dür ve yaklaşık 300.000 hastaya karşılık gelmektedir. </a:t>
            </a:r>
          </a:p>
          <a:p>
            <a:r>
              <a:rPr lang="tr-TR" kern="100" dirty="0">
                <a:effectLst/>
                <a:latin typeface="Calibri" panose="020F0502020204030204" pitchFamily="34" charset="0"/>
                <a:ea typeface="Calibri" panose="020F0502020204030204" pitchFamily="34" charset="0"/>
                <a:cs typeface="Times New Roman" panose="02020603050405020304" pitchFamily="18" charset="0"/>
              </a:rPr>
              <a:t>Veriler, tıbbi teşhisler için ICD-9-CM ve ICD 10 kodları ve ilaçlar için ATC sınıflandırma sistemi kullanılarak kodlanmıştır. </a:t>
            </a:r>
          </a:p>
          <a:p>
            <a:r>
              <a:rPr lang="tr-TR" kern="100" dirty="0">
                <a:effectLst/>
                <a:latin typeface="Calibri" panose="020F0502020204030204" pitchFamily="34" charset="0"/>
                <a:ea typeface="Calibri" panose="020F0502020204030204" pitchFamily="34" charset="0"/>
                <a:cs typeface="Times New Roman" panose="02020603050405020304" pitchFamily="18" charset="0"/>
              </a:rPr>
              <a:t>Bu </a:t>
            </a:r>
            <a:r>
              <a:rPr lang="tr-TR" kern="100" dirty="0" err="1">
                <a:effectLst/>
                <a:latin typeface="Calibri" panose="020F0502020204030204" pitchFamily="34" charset="0"/>
                <a:ea typeface="Calibri" panose="020F0502020204030204" pitchFamily="34" charset="0"/>
                <a:cs typeface="Times New Roman" panose="02020603050405020304" pitchFamily="18" charset="0"/>
              </a:rPr>
              <a:t>veritabanları</a:t>
            </a:r>
            <a:r>
              <a:rPr lang="tr-TR" kern="100" dirty="0">
                <a:effectLst/>
                <a:latin typeface="Calibri" panose="020F0502020204030204" pitchFamily="34" charset="0"/>
                <a:ea typeface="Calibri" panose="020F0502020204030204" pitchFamily="34" charset="0"/>
                <a:cs typeface="Times New Roman" panose="02020603050405020304" pitchFamily="18" charset="0"/>
              </a:rPr>
              <a:t> daha önce epidemiyolojik araştırmalar için kullanılmış</a:t>
            </a:r>
          </a:p>
          <a:p>
            <a:pPr lvl="1"/>
            <a:endParaRPr lang="tr-TR" dirty="0"/>
          </a:p>
        </p:txBody>
      </p:sp>
    </p:spTree>
    <p:extLst>
      <p:ext uri="{BB962C8B-B14F-4D97-AF65-F5344CB8AC3E}">
        <p14:creationId xmlns:p14="http://schemas.microsoft.com/office/powerpoint/2010/main" val="2995151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84C8A5D-13CB-1936-0053-0F011AB6F4BE}"/>
              </a:ext>
            </a:extLst>
          </p:cNvPr>
          <p:cNvSpPr>
            <a:spLocks noGrp="1"/>
          </p:cNvSpPr>
          <p:nvPr>
            <p:ph type="title"/>
          </p:nvPr>
        </p:nvSpPr>
        <p:spPr/>
        <p:txBody>
          <a:bodyPr/>
          <a:lstStyle/>
          <a:p>
            <a:r>
              <a:rPr lang="tr-TR" dirty="0"/>
              <a:t>ÇALIŞMA POPÜLASYONU</a:t>
            </a:r>
          </a:p>
        </p:txBody>
      </p:sp>
      <p:sp>
        <p:nvSpPr>
          <p:cNvPr id="3" name="İçerik Yer Tutucusu 2">
            <a:extLst>
              <a:ext uri="{FF2B5EF4-FFF2-40B4-BE49-F238E27FC236}">
                <a16:creationId xmlns:a16="http://schemas.microsoft.com/office/drawing/2014/main" id="{EFF2CD62-85D2-AB26-A94A-034E532D7336}"/>
              </a:ext>
            </a:extLst>
          </p:cNvPr>
          <p:cNvSpPr>
            <a:spLocks noGrp="1"/>
          </p:cNvSpPr>
          <p:nvPr>
            <p:ph idx="1"/>
          </p:nvPr>
        </p:nvSpPr>
        <p:spPr/>
        <p:txBody>
          <a:bodyPr/>
          <a:lstStyle/>
          <a:p>
            <a:r>
              <a:rPr lang="tr-TR" dirty="0"/>
              <a:t>Bu retrospektif popülasyona dayalı bir çalışma </a:t>
            </a:r>
          </a:p>
          <a:p>
            <a:r>
              <a:rPr lang="tr-TR" dirty="0"/>
              <a:t>Verilerin mevcudiyetine göre, </a:t>
            </a:r>
          </a:p>
          <a:p>
            <a:pPr lvl="1"/>
            <a:r>
              <a:rPr lang="tr-TR" dirty="0"/>
              <a:t>İtalya'da çalışma popülasyonu 1 Ocak 2000 ile 31 Aralık 2018 </a:t>
            </a:r>
          </a:p>
          <a:p>
            <a:pPr lvl="1"/>
            <a:r>
              <a:rPr lang="tr-TR" dirty="0"/>
              <a:t>Almanya, İspanya ve Belçika’da; 1 Ocak 2006 ile 31 Aralık 2017</a:t>
            </a:r>
          </a:p>
          <a:p>
            <a:r>
              <a:rPr lang="tr-TR" dirty="0"/>
              <a:t>≥65 yaş hasta grubunda değerlendirildi. </a:t>
            </a:r>
          </a:p>
          <a:p>
            <a:r>
              <a:rPr lang="tr-TR" dirty="0"/>
              <a:t>Veri tabanında tıbbi geçmişi 1 yıldan az olan hastalar ve indeks tarihinden önceki 2 yıl içinde DEA tanısı konulan hastalar hariç tutulmuştur.</a:t>
            </a:r>
          </a:p>
        </p:txBody>
      </p:sp>
    </p:spTree>
    <p:extLst>
      <p:ext uri="{BB962C8B-B14F-4D97-AF65-F5344CB8AC3E}">
        <p14:creationId xmlns:p14="http://schemas.microsoft.com/office/powerpoint/2010/main" val="3850276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F4977EB-1AC9-8CDA-97D4-CA6E10ADDC07}"/>
              </a:ext>
            </a:extLst>
          </p:cNvPr>
          <p:cNvSpPr>
            <a:spLocks noGrp="1"/>
          </p:cNvSpPr>
          <p:nvPr>
            <p:ph type="title"/>
          </p:nvPr>
        </p:nvSpPr>
        <p:spPr/>
        <p:txBody>
          <a:bodyPr/>
          <a:lstStyle/>
          <a:p>
            <a:r>
              <a:rPr lang="tr-TR" dirty="0"/>
              <a:t>SONUÇ TANIMLAMASI</a:t>
            </a:r>
          </a:p>
        </p:txBody>
      </p:sp>
      <p:sp>
        <p:nvSpPr>
          <p:cNvPr id="3" name="İçerik Yer Tutucusu 2">
            <a:extLst>
              <a:ext uri="{FF2B5EF4-FFF2-40B4-BE49-F238E27FC236}">
                <a16:creationId xmlns:a16="http://schemas.microsoft.com/office/drawing/2014/main" id="{641777F2-50CB-59D3-7C75-7C2E5576E27F}"/>
              </a:ext>
            </a:extLst>
          </p:cNvPr>
          <p:cNvSpPr>
            <a:spLocks noGrp="1"/>
          </p:cNvSpPr>
          <p:nvPr>
            <p:ph idx="1"/>
          </p:nvPr>
        </p:nvSpPr>
        <p:spPr/>
        <p:txBody>
          <a:bodyPr>
            <a:normAutofit/>
          </a:bodyPr>
          <a:lstStyle/>
          <a:p>
            <a:r>
              <a:rPr lang="tr-TR" dirty="0" err="1"/>
              <a:t>DEA'nın</a:t>
            </a:r>
            <a:r>
              <a:rPr lang="tr-TR" dirty="0"/>
              <a:t> operasyonel tanımı, ICD-9-CM kodu 280* veya ICD-10 kodu D50* kullanılarak yapılmıştır. </a:t>
            </a:r>
          </a:p>
          <a:p>
            <a:r>
              <a:rPr lang="tr-TR" dirty="0"/>
              <a:t>Ayrıca, bu kodlar bulunamadığında;</a:t>
            </a:r>
          </a:p>
          <a:p>
            <a:pPr lvl="1"/>
            <a:r>
              <a:rPr lang="tr-TR" dirty="0"/>
              <a:t>Hemoglobin seviyesinin erkeklerde &lt;13 g/</a:t>
            </a:r>
            <a:r>
              <a:rPr lang="tr-TR" dirty="0" err="1"/>
              <a:t>dL</a:t>
            </a:r>
            <a:r>
              <a:rPr lang="tr-TR" dirty="0"/>
              <a:t> veya kadınlarda &lt;12g/</a:t>
            </a:r>
            <a:r>
              <a:rPr lang="tr-TR" dirty="0" err="1"/>
              <a:t>dL</a:t>
            </a:r>
            <a:endParaRPr lang="tr-TR" dirty="0"/>
          </a:p>
          <a:p>
            <a:pPr lvl="1"/>
            <a:r>
              <a:rPr lang="tr-TR" dirty="0" err="1"/>
              <a:t>Ferritin</a:t>
            </a:r>
            <a:r>
              <a:rPr lang="tr-TR" dirty="0"/>
              <a:t> &lt;15 ng/</a:t>
            </a:r>
            <a:r>
              <a:rPr lang="tr-TR" dirty="0" err="1"/>
              <a:t>mL</a:t>
            </a:r>
            <a:r>
              <a:rPr lang="tr-TR" dirty="0"/>
              <a:t> ; </a:t>
            </a:r>
            <a:r>
              <a:rPr lang="en-US" dirty="0"/>
              <a:t>transferrin free receptor (</a:t>
            </a:r>
            <a:r>
              <a:rPr lang="en-US" dirty="0" err="1"/>
              <a:t>TfR</a:t>
            </a:r>
            <a:r>
              <a:rPr lang="en-US" dirty="0"/>
              <a:t>) &gt;29.5 nmol/L </a:t>
            </a:r>
            <a:r>
              <a:rPr lang="tr-TR" dirty="0"/>
              <a:t>; </a:t>
            </a:r>
            <a:r>
              <a:rPr lang="en-US" dirty="0"/>
              <a:t>total iron-binding capacity (TIBC)&gt; 3.15 mg/L</a:t>
            </a:r>
            <a:endParaRPr lang="tr-TR" dirty="0"/>
          </a:p>
          <a:p>
            <a:pPr lvl="1"/>
            <a:r>
              <a:rPr lang="tr-TR" dirty="0"/>
              <a:t>Belçika'da ise, </a:t>
            </a:r>
            <a:r>
              <a:rPr lang="tr-TR" dirty="0" err="1"/>
              <a:t>TfR</a:t>
            </a:r>
            <a:r>
              <a:rPr lang="tr-TR" dirty="0"/>
              <a:t> veya TIBC hakkında bilgi içermeyen bir </a:t>
            </a:r>
            <a:r>
              <a:rPr lang="tr-TR" dirty="0" err="1"/>
              <a:t>veritabanı</a:t>
            </a:r>
            <a:r>
              <a:rPr lang="tr-TR" dirty="0"/>
              <a:t> olduğundan, bu kriterler kullanılmamıştır.</a:t>
            </a:r>
          </a:p>
          <a:p>
            <a:r>
              <a:rPr lang="tr-TR" dirty="0"/>
              <a:t>Zaman Çerçevesi: DEA tanısı, hemoglobin ölçüm tarihinden 6 ay önce veya sonra kaydedilmiş olmalıdır. </a:t>
            </a:r>
          </a:p>
          <a:p>
            <a:r>
              <a:rPr lang="tr-TR" dirty="0"/>
              <a:t>DEA tanım tarihini belirlemek için, ya DEA tanısı alınan tarih ya da </a:t>
            </a:r>
            <a:r>
              <a:rPr lang="tr-TR" dirty="0" err="1"/>
              <a:t>ferritin</a:t>
            </a:r>
            <a:r>
              <a:rPr lang="tr-TR" dirty="0"/>
              <a:t> kaydının yapıldığı tarih arasında hangisi daha önceyse o tarih kullanılmıştır.</a:t>
            </a:r>
          </a:p>
        </p:txBody>
      </p:sp>
    </p:spTree>
    <p:extLst>
      <p:ext uri="{BB962C8B-B14F-4D97-AF65-F5344CB8AC3E}">
        <p14:creationId xmlns:p14="http://schemas.microsoft.com/office/powerpoint/2010/main" val="2548559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A3F15D-B545-6B49-40A4-4624C3CB0E52}"/>
              </a:ext>
            </a:extLst>
          </p:cNvPr>
          <p:cNvSpPr>
            <a:spLocks noGrp="1"/>
          </p:cNvSpPr>
          <p:nvPr>
            <p:ph type="title"/>
          </p:nvPr>
        </p:nvSpPr>
        <p:spPr/>
        <p:txBody>
          <a:bodyPr/>
          <a:lstStyle/>
          <a:p>
            <a:r>
              <a:rPr lang="tr-TR" dirty="0"/>
              <a:t>VERİ ANALİZİ</a:t>
            </a:r>
          </a:p>
        </p:txBody>
      </p:sp>
      <p:sp>
        <p:nvSpPr>
          <p:cNvPr id="3" name="İçerik Yer Tutucusu 2">
            <a:extLst>
              <a:ext uri="{FF2B5EF4-FFF2-40B4-BE49-F238E27FC236}">
                <a16:creationId xmlns:a16="http://schemas.microsoft.com/office/drawing/2014/main" id="{F2E86764-1F87-4BA4-E27B-25434B8630F7}"/>
              </a:ext>
            </a:extLst>
          </p:cNvPr>
          <p:cNvSpPr>
            <a:spLocks noGrp="1"/>
          </p:cNvSpPr>
          <p:nvPr>
            <p:ph idx="1"/>
          </p:nvPr>
        </p:nvSpPr>
        <p:spPr/>
        <p:txBody>
          <a:bodyPr/>
          <a:lstStyle/>
          <a:p>
            <a:r>
              <a:rPr lang="tr-TR" u="sng" dirty="0" err="1"/>
              <a:t>Cox</a:t>
            </a:r>
            <a:r>
              <a:rPr lang="tr-TR" u="sng" dirty="0"/>
              <a:t> Regresyon Analizi</a:t>
            </a:r>
            <a:r>
              <a:rPr lang="tr-TR" dirty="0"/>
              <a:t>:</a:t>
            </a:r>
          </a:p>
          <a:p>
            <a:pPr lvl="1"/>
            <a:r>
              <a:rPr lang="tr-TR" dirty="0"/>
              <a:t>DEA ile ilişkilendirilen faktörler, çok değişkenli </a:t>
            </a:r>
            <a:r>
              <a:rPr lang="tr-TR" dirty="0" err="1"/>
              <a:t>Cox</a:t>
            </a:r>
            <a:r>
              <a:rPr lang="tr-TR" dirty="0"/>
              <a:t> regresyonları kullanılarak tahmin edilmiş</a:t>
            </a:r>
          </a:p>
          <a:p>
            <a:pPr lvl="1"/>
            <a:r>
              <a:rPr lang="tr-TR" dirty="0"/>
              <a:t>Bu analiz, sağkalım analizi olarak da bilinen bir istatistiksel yöntemdir ve bir olayın (DEA oluşumu) ne zaman meydana geleceğini tahmin etmek için kullanılır. </a:t>
            </a:r>
          </a:p>
          <a:p>
            <a:pPr lvl="1"/>
            <a:r>
              <a:rPr lang="tr-TR" dirty="0"/>
              <a:t>Çok değişkenli </a:t>
            </a:r>
            <a:r>
              <a:rPr lang="tr-TR" dirty="0" err="1"/>
              <a:t>Cox</a:t>
            </a:r>
            <a:r>
              <a:rPr lang="tr-TR" dirty="0"/>
              <a:t> regresyon analizi, birçok bağımsız değişkenin etkisini aynı anda değerlendirir.</a:t>
            </a:r>
          </a:p>
        </p:txBody>
      </p:sp>
    </p:spTree>
    <p:extLst>
      <p:ext uri="{BB962C8B-B14F-4D97-AF65-F5344CB8AC3E}">
        <p14:creationId xmlns:p14="http://schemas.microsoft.com/office/powerpoint/2010/main" val="239076420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723</TotalTime>
  <Words>1595</Words>
  <Application>Microsoft Office PowerPoint</Application>
  <PresentationFormat>Geniş ekran</PresentationFormat>
  <Paragraphs>116</Paragraphs>
  <Slides>22</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22</vt:i4>
      </vt:variant>
    </vt:vector>
  </HeadingPairs>
  <TitlesOfParts>
    <vt:vector size="26" baseType="lpstr">
      <vt:lpstr>Arial</vt:lpstr>
      <vt:lpstr>Calibri</vt:lpstr>
      <vt:lpstr>Calibri Light</vt:lpstr>
      <vt:lpstr>Office Teması</vt:lpstr>
      <vt:lpstr>PowerPoint Sunusu</vt:lpstr>
      <vt:lpstr>GİRİŞ</vt:lpstr>
      <vt:lpstr>GİRİŞ</vt:lpstr>
      <vt:lpstr>GİRİŞ</vt:lpstr>
      <vt:lpstr>METOD</vt:lpstr>
      <vt:lpstr>METOD</vt:lpstr>
      <vt:lpstr>ÇALIŞMA POPÜLASYONU</vt:lpstr>
      <vt:lpstr>SONUÇ TANIMLAMASI</vt:lpstr>
      <vt:lpstr>VERİ ANALİZİ</vt:lpstr>
      <vt:lpstr>VERİ ANALİZİ</vt:lpstr>
      <vt:lpstr>BULGULAR</vt:lpstr>
      <vt:lpstr>PowerPoint Sunusu</vt:lpstr>
      <vt:lpstr>PowerPoint Sunusu</vt:lpstr>
      <vt:lpstr>PowerPoint Sunusu</vt:lpstr>
      <vt:lpstr>TARTIŞMA</vt:lpstr>
      <vt:lpstr>TARTIŞMA</vt:lpstr>
      <vt:lpstr>TARTIŞMA</vt:lpstr>
      <vt:lpstr>TARTIŞMA</vt:lpstr>
      <vt:lpstr>TARTIŞMA</vt:lpstr>
      <vt:lpstr>TARTIŞMA</vt:lpstr>
      <vt:lpstr>TARTIŞMA</vt:lpstr>
      <vt:lpstr>SONUÇ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Mustafa Mert SAĞLAM</dc:creator>
  <cp:lastModifiedBy>Yavuz</cp:lastModifiedBy>
  <cp:revision>23</cp:revision>
  <dcterms:created xsi:type="dcterms:W3CDTF">2024-03-31T07:58:05Z</dcterms:created>
  <dcterms:modified xsi:type="dcterms:W3CDTF">2024-04-02T09:53:45Z</dcterms:modified>
</cp:coreProperties>
</file>