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7.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8.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80" r:id="rId1"/>
  </p:sldMasterIdLst>
  <p:notesMasterIdLst>
    <p:notesMasterId r:id="rId54"/>
  </p:notesMasterIdLst>
  <p:sldIdLst>
    <p:sldId id="335" r:id="rId2"/>
    <p:sldId id="257" r:id="rId3"/>
    <p:sldId id="258" r:id="rId4"/>
    <p:sldId id="259" r:id="rId5"/>
    <p:sldId id="260" r:id="rId6"/>
    <p:sldId id="261" r:id="rId7"/>
    <p:sldId id="262" r:id="rId8"/>
    <p:sldId id="268" r:id="rId9"/>
    <p:sldId id="269" r:id="rId10"/>
    <p:sldId id="263" r:id="rId11"/>
    <p:sldId id="264" r:id="rId12"/>
    <p:sldId id="266" r:id="rId13"/>
    <p:sldId id="270" r:id="rId14"/>
    <p:sldId id="271" r:id="rId15"/>
    <p:sldId id="272" r:id="rId16"/>
    <p:sldId id="273" r:id="rId17"/>
    <p:sldId id="329" r:id="rId18"/>
    <p:sldId id="331" r:id="rId19"/>
    <p:sldId id="275" r:id="rId20"/>
    <p:sldId id="276" r:id="rId21"/>
    <p:sldId id="277" r:id="rId22"/>
    <p:sldId id="278" r:id="rId23"/>
    <p:sldId id="282" r:id="rId24"/>
    <p:sldId id="283" r:id="rId25"/>
    <p:sldId id="284" r:id="rId26"/>
    <p:sldId id="285" r:id="rId27"/>
    <p:sldId id="286" r:id="rId28"/>
    <p:sldId id="287" r:id="rId29"/>
    <p:sldId id="288" r:id="rId30"/>
    <p:sldId id="293" r:id="rId31"/>
    <p:sldId id="292" r:id="rId32"/>
    <p:sldId id="294" r:id="rId33"/>
    <p:sldId id="295" r:id="rId34"/>
    <p:sldId id="291" r:id="rId35"/>
    <p:sldId id="290" r:id="rId36"/>
    <p:sldId id="332" r:id="rId37"/>
    <p:sldId id="334" r:id="rId38"/>
    <p:sldId id="299" r:id="rId39"/>
    <p:sldId id="302" r:id="rId40"/>
    <p:sldId id="304" r:id="rId41"/>
    <p:sldId id="307" r:id="rId42"/>
    <p:sldId id="339" r:id="rId43"/>
    <p:sldId id="319" r:id="rId44"/>
    <p:sldId id="320" r:id="rId45"/>
    <p:sldId id="321" r:id="rId46"/>
    <p:sldId id="322" r:id="rId47"/>
    <p:sldId id="323" r:id="rId48"/>
    <p:sldId id="340" r:id="rId49"/>
    <p:sldId id="336" r:id="rId50"/>
    <p:sldId id="337" r:id="rId51"/>
    <p:sldId id="325" r:id="rId52"/>
    <p:sldId id="324" r:id="rId53"/>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A2D8B76-7F53-494A-9240-66C61634D5CB}" v="9" dt="2026-10-20T09:06:53.388"/>
    <p1510:client id="{7B59DF3F-3F19-45E5-87A4-94CA8CDD861E}" v="176" dt="2026-10-19T23:55:04.783"/>
    <p1510:client id="{8B4213F0-2345-46EB-8369-B32B5BE317F4}" v="101" dt="2026-10-19T23:17:42.311"/>
    <p1510:client id="{FF6C29C5-8C49-40A0-9C7B-589218D395AE}" v="541" dt="2026-10-19T22:42:03.86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ableStyles" Target="tableStyles.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microsoft.com/office/2015/10/relationships/revisionInfo" Target="revisionInfo.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heme" Target="theme/theme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s>
</file>

<file path=ppt/diagrams/_rels/data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svg"/><Relationship Id="rId1" Type="http://schemas.openxmlformats.org/officeDocument/2006/relationships/image" Target="../media/image3.svg"/><Relationship Id="rId4" Type="http://schemas.openxmlformats.org/officeDocument/2006/relationships/image" Target="../media/image6.svg"/></Relationships>
</file>

<file path=ppt/diagrams/_rels/data8.xml.rels><?xml version="1.0" encoding="UTF-8" standalone="yes"?>
<Relationships xmlns="http://schemas.openxmlformats.org/package/2006/relationships"><Relationship Id="rId3" Type="http://schemas.openxmlformats.org/officeDocument/2006/relationships/image" Target="../media/image27.svg"/><Relationship Id="rId2" Type="http://schemas.openxmlformats.org/officeDocument/2006/relationships/image" Target="../media/image26.svg"/><Relationship Id="rId1" Type="http://schemas.openxmlformats.org/officeDocument/2006/relationships/image" Target="../media/image25.svg"/></Relationships>
</file>

<file path=ppt/diagrams/_rels/data9.xml.rels><?xml version="1.0" encoding="UTF-8" standalone="yes"?>
<Relationships xmlns="http://schemas.openxmlformats.org/package/2006/relationships"><Relationship Id="rId2" Type="http://schemas.openxmlformats.org/officeDocument/2006/relationships/image" Target="../media/image29.svg"/><Relationship Id="rId1" Type="http://schemas.openxmlformats.org/officeDocument/2006/relationships/image" Target="../media/image28.svg"/></Relationships>
</file>

<file path=ppt/diagrams/_rels/data10.xml.rels><?xml version="1.0" encoding="UTF-8" standalone="yes"?>
<Relationships xmlns="http://schemas.openxmlformats.org/package/2006/relationships"><Relationship Id="rId2" Type="http://schemas.openxmlformats.org/officeDocument/2006/relationships/image" Target="../media/image31.svg"/><Relationship Id="rId1" Type="http://schemas.openxmlformats.org/officeDocument/2006/relationships/image" Target="../media/image30.svg"/></Relationships>
</file>

<file path=ppt/diagrams/_rels/data14.xml.rels><?xml version="1.0" encoding="UTF-8" standalone="yes"?>
<Relationships xmlns="http://schemas.openxmlformats.org/package/2006/relationships"><Relationship Id="rId3" Type="http://schemas.openxmlformats.org/officeDocument/2006/relationships/image" Target="../media/image33.svg"/><Relationship Id="rId2" Type="http://schemas.openxmlformats.org/officeDocument/2006/relationships/image" Target="../media/image28.svg"/><Relationship Id="rId1" Type="http://schemas.openxmlformats.org/officeDocument/2006/relationships/image" Target="../media/image32.svg"/><Relationship Id="rId4" Type="http://schemas.openxmlformats.org/officeDocument/2006/relationships/image" Target="../media/image29.svg"/></Relationships>
</file>

<file path=ppt/diagrams/_rels/drawing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svg"/><Relationship Id="rId1" Type="http://schemas.openxmlformats.org/officeDocument/2006/relationships/image" Target="../media/image3.svg"/><Relationship Id="rId4" Type="http://schemas.openxmlformats.org/officeDocument/2006/relationships/image" Target="../media/image6.svg"/></Relationships>
</file>

<file path=ppt/diagrams/_rels/drawing8.xml.rels><?xml version="1.0" encoding="UTF-8" standalone="yes"?>
<Relationships xmlns="http://schemas.openxmlformats.org/package/2006/relationships"><Relationship Id="rId3" Type="http://schemas.openxmlformats.org/officeDocument/2006/relationships/image" Target="../media/image27.svg"/><Relationship Id="rId2" Type="http://schemas.openxmlformats.org/officeDocument/2006/relationships/image" Target="../media/image26.svg"/><Relationship Id="rId1" Type="http://schemas.openxmlformats.org/officeDocument/2006/relationships/image" Target="../media/image25.svg"/></Relationships>
</file>

<file path=ppt/diagrams/_rels/drawing9.xml.rels><?xml version="1.0" encoding="UTF-8" standalone="yes"?>
<Relationships xmlns="http://schemas.openxmlformats.org/package/2006/relationships"><Relationship Id="rId2" Type="http://schemas.openxmlformats.org/officeDocument/2006/relationships/image" Target="../media/image29.svg"/><Relationship Id="rId1" Type="http://schemas.openxmlformats.org/officeDocument/2006/relationships/image" Target="../media/image28.svg"/></Relationships>
</file>

<file path=ppt/diagrams/_rels/drawing10.xml.rels><?xml version="1.0" encoding="UTF-8" standalone="yes"?>
<Relationships xmlns="http://schemas.openxmlformats.org/package/2006/relationships"><Relationship Id="rId2" Type="http://schemas.openxmlformats.org/officeDocument/2006/relationships/image" Target="../media/image31.svg"/><Relationship Id="rId1" Type="http://schemas.openxmlformats.org/officeDocument/2006/relationships/image" Target="../media/image30.svg"/></Relationships>
</file>

<file path=ppt/diagrams/_rels/drawing14.xml.rels><?xml version="1.0" encoding="UTF-8" standalone="yes"?>
<Relationships xmlns="http://schemas.openxmlformats.org/package/2006/relationships"><Relationship Id="rId3" Type="http://schemas.openxmlformats.org/officeDocument/2006/relationships/image" Target="../media/image33.svg"/><Relationship Id="rId2" Type="http://schemas.openxmlformats.org/officeDocument/2006/relationships/image" Target="../media/image28.svg"/><Relationship Id="rId1" Type="http://schemas.openxmlformats.org/officeDocument/2006/relationships/image" Target="../media/image32.svg"/><Relationship Id="rId4" Type="http://schemas.openxmlformats.org/officeDocument/2006/relationships/image" Target="../media/image29.sv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18/5/colors/Iconchunking_colored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accent2">
        <a:alpha val="0"/>
      </a:schemeClr>
    </dgm:fillClrLst>
    <dgm:linClrLst meth="repeat">
      <a:schemeClr val="accent2">
        <a:alpha val="0"/>
      </a:schemeClr>
    </dgm:linClrLst>
    <dgm:effectClrLst/>
    <dgm:txLinClrLst/>
    <dgm:txFillClrLst meth="repeat">
      <a:schemeClr val="accent2"/>
      <a:schemeClr val="accent3"/>
      <a:schemeClr val="accent4"/>
      <a:schemeClr val="accent5"/>
      <a:schemeClr val="accent6"/>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18/5/colors/Iconchunking_colored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accent2">
        <a:alpha val="0"/>
      </a:schemeClr>
    </dgm:fillClrLst>
    <dgm:linClrLst meth="repeat">
      <a:schemeClr val="accent2">
        <a:alpha val="0"/>
      </a:schemeClr>
    </dgm:linClrLst>
    <dgm:effectClrLst/>
    <dgm:txLinClrLst/>
    <dgm:txFillClrLst meth="repeat">
      <a:schemeClr val="accent2"/>
      <a:schemeClr val="accent3"/>
      <a:schemeClr val="accent4"/>
      <a:schemeClr val="accent5"/>
      <a:schemeClr val="accent6"/>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18/5/colors/Iconchunking_neutralbg_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a:alpha val="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18/5/colors/Iconchunking_colored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accent2">
        <a:alpha val="0"/>
      </a:schemeClr>
    </dgm:fillClrLst>
    <dgm:linClrLst meth="repeat">
      <a:schemeClr val="accent2">
        <a:alpha val="0"/>
      </a:schemeClr>
    </dgm:linClrLst>
    <dgm:effectClrLst/>
    <dgm:txLinClrLst/>
    <dgm:txFillClrLst meth="repeat">
      <a:schemeClr val="accent2"/>
      <a:schemeClr val="accent3"/>
      <a:schemeClr val="accent4"/>
      <a:schemeClr val="accent5"/>
      <a:schemeClr val="accent6"/>
    </dgm:txFillClrLst>
    <dgm:txEffectClrLst/>
  </dgm:styleLbl>
</dgm:colorsDef>
</file>

<file path=ppt/diagrams/data1.xml><?xml version="1.0" encoding="utf-8"?>
<dgm:dataModel xmlns:dgm="http://schemas.openxmlformats.org/drawingml/2006/diagram" xmlns:a="http://schemas.openxmlformats.org/drawingml/2006/main">
  <dgm:ptLst>
    <dgm:pt modelId="{0E2404FE-8282-4F1A-9614-9FB2574007BD}"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4926792B-091E-42BF-9014-5CD28D5E9AD9}">
      <dgm:prSet/>
      <dgm:spPr/>
      <dgm:t>
        <a:bodyPr/>
        <a:lstStyle/>
        <a:p>
          <a:pPr algn="l">
            <a:lnSpc>
              <a:spcPct val="90000"/>
            </a:lnSpc>
          </a:pPr>
          <a:r>
            <a:rPr lang="tr-TR" sz="2600">
              <a:solidFill>
                <a:srgbClr val="FFFFFF"/>
              </a:solidFill>
              <a:latin typeface="Aptos" panose="02110004020202020204"/>
              <a:ea typeface="+mn-ea"/>
              <a:cs typeface="+mn-cs"/>
            </a:rPr>
            <a:t>GİRİŞ </a:t>
          </a:r>
          <a:endParaRPr lang="en-US" sz="2600">
            <a:solidFill>
              <a:srgbClr val="FFFFFF"/>
            </a:solidFill>
            <a:latin typeface="Aptos" panose="02110004020202020204"/>
            <a:ea typeface="+mn-ea"/>
            <a:cs typeface="+mn-cs"/>
          </a:endParaRPr>
        </a:p>
      </dgm:t>
    </dgm:pt>
    <dgm:pt modelId="{092B577F-C271-4FF0-A398-280E674A704C}" type="parTrans" cxnId="{332D570F-9A28-48D4-881E-6A053F1CE948}">
      <dgm:prSet/>
      <dgm:spPr/>
      <dgm:t>
        <a:bodyPr/>
        <a:lstStyle/>
        <a:p>
          <a:endParaRPr lang="en-US"/>
        </a:p>
      </dgm:t>
    </dgm:pt>
    <dgm:pt modelId="{315E262B-25FA-44B3-B04E-24F1FFF98E1F}" type="sibTrans" cxnId="{332D570F-9A28-48D4-881E-6A053F1CE948}">
      <dgm:prSet/>
      <dgm:spPr/>
      <dgm:t>
        <a:bodyPr/>
        <a:lstStyle/>
        <a:p>
          <a:endParaRPr lang="en-US"/>
        </a:p>
      </dgm:t>
    </dgm:pt>
    <dgm:pt modelId="{CEC56B32-01C4-4F01-B2AD-F094966206B6}">
      <dgm:prSet/>
      <dgm:spPr/>
      <dgm:t>
        <a:bodyPr/>
        <a:lstStyle/>
        <a:p>
          <a:pPr algn="l">
            <a:lnSpc>
              <a:spcPct val="90000"/>
            </a:lnSpc>
          </a:pPr>
          <a:r>
            <a:rPr lang="tr-TR" sz="2600">
              <a:solidFill>
                <a:srgbClr val="FFFFFF"/>
              </a:solidFill>
              <a:latin typeface="Aptos" panose="02110004020202020204"/>
              <a:ea typeface="+mn-ea"/>
              <a:cs typeface="+mn-cs"/>
            </a:rPr>
            <a:t>TANIM VE SINIFLANDIRMA </a:t>
          </a:r>
          <a:endParaRPr lang="en-US" sz="2600">
            <a:solidFill>
              <a:srgbClr val="FFFFFF"/>
            </a:solidFill>
            <a:latin typeface="Aptos" panose="02110004020202020204"/>
            <a:ea typeface="+mn-ea"/>
            <a:cs typeface="+mn-cs"/>
          </a:endParaRPr>
        </a:p>
      </dgm:t>
    </dgm:pt>
    <dgm:pt modelId="{A5511C3C-A818-4093-8167-F546848D558F}" type="parTrans" cxnId="{2A2A0B81-E937-4191-95C2-AF9B25391FAA}">
      <dgm:prSet/>
      <dgm:spPr/>
      <dgm:t>
        <a:bodyPr/>
        <a:lstStyle/>
        <a:p>
          <a:endParaRPr lang="en-US"/>
        </a:p>
      </dgm:t>
    </dgm:pt>
    <dgm:pt modelId="{8B07790E-6AD7-4D89-A532-174E012FFAE0}" type="sibTrans" cxnId="{2A2A0B81-E937-4191-95C2-AF9B25391FAA}">
      <dgm:prSet/>
      <dgm:spPr/>
      <dgm:t>
        <a:bodyPr/>
        <a:lstStyle/>
        <a:p>
          <a:endParaRPr lang="en-US"/>
        </a:p>
      </dgm:t>
    </dgm:pt>
    <dgm:pt modelId="{2499D2E5-0415-45AC-AB7B-DE70AFE1D53D}">
      <dgm:prSet/>
      <dgm:spPr/>
      <dgm:t>
        <a:bodyPr/>
        <a:lstStyle/>
        <a:p>
          <a:pPr algn="l">
            <a:lnSpc>
              <a:spcPct val="90000"/>
            </a:lnSpc>
          </a:pPr>
          <a:r>
            <a:rPr lang="tr-TR" sz="2600">
              <a:solidFill>
                <a:srgbClr val="FFFFFF"/>
              </a:solidFill>
              <a:latin typeface="Aptos" panose="02110004020202020204"/>
              <a:ea typeface="+mn-ea"/>
              <a:cs typeface="+mn-cs"/>
            </a:rPr>
            <a:t>TANI </a:t>
          </a:r>
          <a:endParaRPr lang="en-US" sz="2600">
            <a:solidFill>
              <a:srgbClr val="FFFFFF"/>
            </a:solidFill>
            <a:latin typeface="Aptos" panose="02110004020202020204"/>
            <a:ea typeface="+mn-ea"/>
            <a:cs typeface="+mn-cs"/>
          </a:endParaRPr>
        </a:p>
      </dgm:t>
    </dgm:pt>
    <dgm:pt modelId="{F1A67FD7-F996-4014-B243-2E108291E311}" type="parTrans" cxnId="{38F28C88-6BB1-4E45-A9BD-C55CAFF987F7}">
      <dgm:prSet/>
      <dgm:spPr/>
      <dgm:t>
        <a:bodyPr/>
        <a:lstStyle/>
        <a:p>
          <a:endParaRPr lang="en-US"/>
        </a:p>
      </dgm:t>
    </dgm:pt>
    <dgm:pt modelId="{C044E5B8-D172-43A9-B950-EBD387D65AE1}" type="sibTrans" cxnId="{38F28C88-6BB1-4E45-A9BD-C55CAFF987F7}">
      <dgm:prSet/>
      <dgm:spPr/>
      <dgm:t>
        <a:bodyPr/>
        <a:lstStyle/>
        <a:p>
          <a:endParaRPr lang="en-US"/>
        </a:p>
      </dgm:t>
    </dgm:pt>
    <dgm:pt modelId="{07954F5D-22B0-49E1-ABC8-63E6F686EF43}">
      <dgm:prSet/>
      <dgm:spPr/>
      <dgm:t>
        <a:bodyPr/>
        <a:lstStyle/>
        <a:p>
          <a:pPr algn="l">
            <a:lnSpc>
              <a:spcPct val="90000"/>
            </a:lnSpc>
          </a:pPr>
          <a:r>
            <a:rPr lang="tr-TR" sz="2600">
              <a:solidFill>
                <a:srgbClr val="FFFFFF"/>
              </a:solidFill>
              <a:latin typeface="Aptos" panose="02110004020202020204"/>
              <a:ea typeface="+mn-ea"/>
              <a:cs typeface="+mn-cs"/>
            </a:rPr>
            <a:t>TEDAVİ </a:t>
          </a:r>
          <a:endParaRPr lang="en-US" sz="2600">
            <a:solidFill>
              <a:srgbClr val="FFFFFF"/>
            </a:solidFill>
            <a:latin typeface="Aptos" panose="02110004020202020204"/>
            <a:ea typeface="+mn-ea"/>
            <a:cs typeface="+mn-cs"/>
          </a:endParaRPr>
        </a:p>
      </dgm:t>
    </dgm:pt>
    <dgm:pt modelId="{F03ABC55-E53C-44E5-AEFD-ABD1412E5BB9}" type="parTrans" cxnId="{C964C828-B911-42A2-A1D7-EE3BCAE057EC}">
      <dgm:prSet/>
      <dgm:spPr/>
      <dgm:t>
        <a:bodyPr/>
        <a:lstStyle/>
        <a:p>
          <a:endParaRPr lang="en-US"/>
        </a:p>
      </dgm:t>
    </dgm:pt>
    <dgm:pt modelId="{5CC532F8-FF10-4EFF-ACDB-2503941A9B88}" type="sibTrans" cxnId="{C964C828-B911-42A2-A1D7-EE3BCAE057EC}">
      <dgm:prSet/>
      <dgm:spPr/>
      <dgm:t>
        <a:bodyPr/>
        <a:lstStyle/>
        <a:p>
          <a:endParaRPr lang="en-US"/>
        </a:p>
      </dgm:t>
    </dgm:pt>
    <dgm:pt modelId="{31C276C5-B893-4C31-B23A-AA7A66BF4D6B}">
      <dgm:prSet/>
      <dgm:spPr/>
      <dgm:t>
        <a:bodyPr/>
        <a:lstStyle/>
        <a:p>
          <a:pPr algn="l">
            <a:lnSpc>
              <a:spcPct val="90000"/>
            </a:lnSpc>
          </a:pPr>
          <a:r>
            <a:rPr lang="tr-TR" sz="2600">
              <a:solidFill>
                <a:srgbClr val="FFFFFF"/>
              </a:solidFill>
              <a:latin typeface="Aptos" panose="02110004020202020204"/>
              <a:ea typeface="+mn-ea"/>
              <a:cs typeface="+mn-cs"/>
            </a:rPr>
            <a:t>SPESİFİK TANILAR</a:t>
          </a:r>
          <a:r>
            <a:rPr lang="tr-TR" sz="2600" dirty="0">
              <a:solidFill>
                <a:srgbClr val="FFFFFF"/>
              </a:solidFill>
              <a:latin typeface="Aptos"/>
              <a:ea typeface="+mn-ea"/>
              <a:cs typeface="+mn-cs"/>
            </a:rPr>
            <a:t> </a:t>
          </a:r>
          <a:endParaRPr lang="en-US" sz="2600" dirty="0">
            <a:solidFill>
              <a:srgbClr val="FFFFFF"/>
            </a:solidFill>
            <a:latin typeface="Aptos" panose="02110004020202020204"/>
            <a:ea typeface="+mn-ea"/>
            <a:cs typeface="+mn-cs"/>
          </a:endParaRPr>
        </a:p>
      </dgm:t>
    </dgm:pt>
    <dgm:pt modelId="{8F2DAEC0-69C7-4E83-B88D-FD78746FA8F8}" type="parTrans" cxnId="{77C81FF3-E445-44FD-95B8-3860383046A5}">
      <dgm:prSet/>
      <dgm:spPr/>
      <dgm:t>
        <a:bodyPr/>
        <a:lstStyle/>
        <a:p>
          <a:endParaRPr lang="en-US"/>
        </a:p>
      </dgm:t>
    </dgm:pt>
    <dgm:pt modelId="{1EE803BE-6AC5-4664-BF7C-630E8A68DC60}" type="sibTrans" cxnId="{77C81FF3-E445-44FD-95B8-3860383046A5}">
      <dgm:prSet/>
      <dgm:spPr/>
      <dgm:t>
        <a:bodyPr/>
        <a:lstStyle/>
        <a:p>
          <a:endParaRPr lang="en-US"/>
        </a:p>
      </dgm:t>
    </dgm:pt>
    <dgm:pt modelId="{E85B073F-7C79-4496-8DC0-9A2BCBFB43B1}">
      <dgm:prSet/>
      <dgm:spPr/>
      <dgm:t>
        <a:bodyPr/>
        <a:lstStyle/>
        <a:p>
          <a:pPr algn="l">
            <a:lnSpc>
              <a:spcPct val="90000"/>
            </a:lnSpc>
          </a:pPr>
          <a:r>
            <a:rPr lang="tr-TR" sz="2600">
              <a:solidFill>
                <a:srgbClr val="FFFFFF"/>
              </a:solidFill>
              <a:latin typeface="Aptos" panose="02110004020202020204"/>
              <a:ea typeface="+mn-ea"/>
              <a:cs typeface="+mn-cs"/>
            </a:rPr>
            <a:t>TAKİP SÜRECİ</a:t>
          </a:r>
          <a:endParaRPr lang="en-US" sz="2600">
            <a:solidFill>
              <a:srgbClr val="FFFFFF"/>
            </a:solidFill>
            <a:latin typeface="Aptos" panose="02110004020202020204"/>
            <a:ea typeface="+mn-ea"/>
            <a:cs typeface="+mn-cs"/>
          </a:endParaRPr>
        </a:p>
      </dgm:t>
    </dgm:pt>
    <dgm:pt modelId="{E64F9AA6-2399-46F0-9CE6-B5213DF47079}" type="parTrans" cxnId="{34EDC0F7-6C6A-47C6-9193-0596112E4F67}">
      <dgm:prSet/>
      <dgm:spPr/>
      <dgm:t>
        <a:bodyPr/>
        <a:lstStyle/>
        <a:p>
          <a:endParaRPr lang="en-US"/>
        </a:p>
      </dgm:t>
    </dgm:pt>
    <dgm:pt modelId="{9519335A-6239-44F4-A191-0672A3064F9B}" type="sibTrans" cxnId="{34EDC0F7-6C6A-47C6-9193-0596112E4F67}">
      <dgm:prSet/>
      <dgm:spPr/>
      <dgm:t>
        <a:bodyPr/>
        <a:lstStyle/>
        <a:p>
          <a:endParaRPr lang="en-US"/>
        </a:p>
      </dgm:t>
    </dgm:pt>
    <dgm:pt modelId="{94D2DFFA-0479-482C-9629-22D1C605471F}" type="pres">
      <dgm:prSet presAssocID="{0E2404FE-8282-4F1A-9614-9FB2574007BD}" presName="linear" presStyleCnt="0">
        <dgm:presLayoutVars>
          <dgm:animLvl val="lvl"/>
          <dgm:resizeHandles val="exact"/>
        </dgm:presLayoutVars>
      </dgm:prSet>
      <dgm:spPr/>
    </dgm:pt>
    <dgm:pt modelId="{5100CEC3-FD76-44A4-90E1-B1E95EEB8C55}" type="pres">
      <dgm:prSet presAssocID="{4926792B-091E-42BF-9014-5CD28D5E9AD9}" presName="parentText" presStyleLbl="node1" presStyleIdx="0" presStyleCnt="6">
        <dgm:presLayoutVars>
          <dgm:chMax val="0"/>
          <dgm:bulletEnabled val="1"/>
        </dgm:presLayoutVars>
      </dgm:prSet>
      <dgm:spPr/>
    </dgm:pt>
    <dgm:pt modelId="{34FF5138-F6D3-4AE4-99EF-81E24C972795}" type="pres">
      <dgm:prSet presAssocID="{315E262B-25FA-44B3-B04E-24F1FFF98E1F}" presName="spacer" presStyleCnt="0"/>
      <dgm:spPr/>
    </dgm:pt>
    <dgm:pt modelId="{D8101C43-42CF-41D4-AC87-15F705B41215}" type="pres">
      <dgm:prSet presAssocID="{CEC56B32-01C4-4F01-B2AD-F094966206B6}" presName="parentText" presStyleLbl="node1" presStyleIdx="1" presStyleCnt="6">
        <dgm:presLayoutVars>
          <dgm:chMax val="0"/>
          <dgm:bulletEnabled val="1"/>
        </dgm:presLayoutVars>
      </dgm:prSet>
      <dgm:spPr/>
    </dgm:pt>
    <dgm:pt modelId="{9FE47BF9-E5A0-43C9-91EA-24845922D4BB}" type="pres">
      <dgm:prSet presAssocID="{8B07790E-6AD7-4D89-A532-174E012FFAE0}" presName="spacer" presStyleCnt="0"/>
      <dgm:spPr/>
    </dgm:pt>
    <dgm:pt modelId="{3FBE5F69-AD59-4D14-B719-2034C1540EAD}" type="pres">
      <dgm:prSet presAssocID="{2499D2E5-0415-45AC-AB7B-DE70AFE1D53D}" presName="parentText" presStyleLbl="node1" presStyleIdx="2" presStyleCnt="6">
        <dgm:presLayoutVars>
          <dgm:chMax val="0"/>
          <dgm:bulletEnabled val="1"/>
        </dgm:presLayoutVars>
      </dgm:prSet>
      <dgm:spPr/>
    </dgm:pt>
    <dgm:pt modelId="{829A348F-BA4F-4120-A01B-D7E1F92094C7}" type="pres">
      <dgm:prSet presAssocID="{C044E5B8-D172-43A9-B950-EBD387D65AE1}" presName="spacer" presStyleCnt="0"/>
      <dgm:spPr/>
    </dgm:pt>
    <dgm:pt modelId="{1919B8AC-285A-41B9-B50B-E16EBA1D9157}" type="pres">
      <dgm:prSet presAssocID="{07954F5D-22B0-49E1-ABC8-63E6F686EF43}" presName="parentText" presStyleLbl="node1" presStyleIdx="3" presStyleCnt="6">
        <dgm:presLayoutVars>
          <dgm:chMax val="0"/>
          <dgm:bulletEnabled val="1"/>
        </dgm:presLayoutVars>
      </dgm:prSet>
      <dgm:spPr/>
    </dgm:pt>
    <dgm:pt modelId="{50AE36DC-36A0-456B-A0E3-2E88396CE523}" type="pres">
      <dgm:prSet presAssocID="{5CC532F8-FF10-4EFF-ACDB-2503941A9B88}" presName="spacer" presStyleCnt="0"/>
      <dgm:spPr/>
    </dgm:pt>
    <dgm:pt modelId="{395CE07F-CF9B-4F29-8D8A-9610945AE116}" type="pres">
      <dgm:prSet presAssocID="{31C276C5-B893-4C31-B23A-AA7A66BF4D6B}" presName="parentText" presStyleLbl="node1" presStyleIdx="4" presStyleCnt="6">
        <dgm:presLayoutVars>
          <dgm:chMax val="0"/>
          <dgm:bulletEnabled val="1"/>
        </dgm:presLayoutVars>
      </dgm:prSet>
      <dgm:spPr/>
    </dgm:pt>
    <dgm:pt modelId="{AF73A584-54D6-45E1-BB0F-FE8BB025611B}" type="pres">
      <dgm:prSet presAssocID="{1EE803BE-6AC5-4664-BF7C-630E8A68DC60}" presName="spacer" presStyleCnt="0"/>
      <dgm:spPr/>
    </dgm:pt>
    <dgm:pt modelId="{5DBD5255-1E4F-496C-A8BF-DF33BDC101CE}" type="pres">
      <dgm:prSet presAssocID="{E85B073F-7C79-4496-8DC0-9A2BCBFB43B1}" presName="parentText" presStyleLbl="node1" presStyleIdx="5" presStyleCnt="6">
        <dgm:presLayoutVars>
          <dgm:chMax val="0"/>
          <dgm:bulletEnabled val="1"/>
        </dgm:presLayoutVars>
      </dgm:prSet>
      <dgm:spPr/>
    </dgm:pt>
  </dgm:ptLst>
  <dgm:cxnLst>
    <dgm:cxn modelId="{332D570F-9A28-48D4-881E-6A053F1CE948}" srcId="{0E2404FE-8282-4F1A-9614-9FB2574007BD}" destId="{4926792B-091E-42BF-9014-5CD28D5E9AD9}" srcOrd="0" destOrd="0" parTransId="{092B577F-C271-4FF0-A398-280E674A704C}" sibTransId="{315E262B-25FA-44B3-B04E-24F1FFF98E1F}"/>
    <dgm:cxn modelId="{C964C828-B911-42A2-A1D7-EE3BCAE057EC}" srcId="{0E2404FE-8282-4F1A-9614-9FB2574007BD}" destId="{07954F5D-22B0-49E1-ABC8-63E6F686EF43}" srcOrd="3" destOrd="0" parTransId="{F03ABC55-E53C-44E5-AEFD-ABD1412E5BB9}" sibTransId="{5CC532F8-FF10-4EFF-ACDB-2503941A9B88}"/>
    <dgm:cxn modelId="{148E765B-C70F-493C-9D2B-DB00E62037C5}" type="presOf" srcId="{2499D2E5-0415-45AC-AB7B-DE70AFE1D53D}" destId="{3FBE5F69-AD59-4D14-B719-2034C1540EAD}" srcOrd="0" destOrd="0" presId="urn:microsoft.com/office/officeart/2005/8/layout/vList2"/>
    <dgm:cxn modelId="{49F6DC79-7D27-42DF-A5CD-1DC2FCC971A2}" type="presOf" srcId="{4926792B-091E-42BF-9014-5CD28D5E9AD9}" destId="{5100CEC3-FD76-44A4-90E1-B1E95EEB8C55}" srcOrd="0" destOrd="0" presId="urn:microsoft.com/office/officeart/2005/8/layout/vList2"/>
    <dgm:cxn modelId="{2A2A0B81-E937-4191-95C2-AF9B25391FAA}" srcId="{0E2404FE-8282-4F1A-9614-9FB2574007BD}" destId="{CEC56B32-01C4-4F01-B2AD-F094966206B6}" srcOrd="1" destOrd="0" parTransId="{A5511C3C-A818-4093-8167-F546848D558F}" sibTransId="{8B07790E-6AD7-4D89-A532-174E012FFAE0}"/>
    <dgm:cxn modelId="{38F28C88-6BB1-4E45-A9BD-C55CAFF987F7}" srcId="{0E2404FE-8282-4F1A-9614-9FB2574007BD}" destId="{2499D2E5-0415-45AC-AB7B-DE70AFE1D53D}" srcOrd="2" destOrd="0" parTransId="{F1A67FD7-F996-4014-B243-2E108291E311}" sibTransId="{C044E5B8-D172-43A9-B950-EBD387D65AE1}"/>
    <dgm:cxn modelId="{5A2377AA-B737-4BD6-A3FC-65E29D42AEAC}" type="presOf" srcId="{E85B073F-7C79-4496-8DC0-9A2BCBFB43B1}" destId="{5DBD5255-1E4F-496C-A8BF-DF33BDC101CE}" srcOrd="0" destOrd="0" presId="urn:microsoft.com/office/officeart/2005/8/layout/vList2"/>
    <dgm:cxn modelId="{A704B4B4-03FA-46F8-80F8-35E3EE3C1779}" type="presOf" srcId="{07954F5D-22B0-49E1-ABC8-63E6F686EF43}" destId="{1919B8AC-285A-41B9-B50B-E16EBA1D9157}" srcOrd="0" destOrd="0" presId="urn:microsoft.com/office/officeart/2005/8/layout/vList2"/>
    <dgm:cxn modelId="{ADAC93D2-EC14-48AA-8348-7B79CD59A260}" type="presOf" srcId="{CEC56B32-01C4-4F01-B2AD-F094966206B6}" destId="{D8101C43-42CF-41D4-AC87-15F705B41215}" srcOrd="0" destOrd="0" presId="urn:microsoft.com/office/officeart/2005/8/layout/vList2"/>
    <dgm:cxn modelId="{27C1D3E7-23AD-4C69-ACDA-BB2AFB746583}" type="presOf" srcId="{0E2404FE-8282-4F1A-9614-9FB2574007BD}" destId="{94D2DFFA-0479-482C-9629-22D1C605471F}" srcOrd="0" destOrd="0" presId="urn:microsoft.com/office/officeart/2005/8/layout/vList2"/>
    <dgm:cxn modelId="{77C81FF3-E445-44FD-95B8-3860383046A5}" srcId="{0E2404FE-8282-4F1A-9614-9FB2574007BD}" destId="{31C276C5-B893-4C31-B23A-AA7A66BF4D6B}" srcOrd="4" destOrd="0" parTransId="{8F2DAEC0-69C7-4E83-B88D-FD78746FA8F8}" sibTransId="{1EE803BE-6AC5-4664-BF7C-630E8A68DC60}"/>
    <dgm:cxn modelId="{34EDC0F7-6C6A-47C6-9193-0596112E4F67}" srcId="{0E2404FE-8282-4F1A-9614-9FB2574007BD}" destId="{E85B073F-7C79-4496-8DC0-9A2BCBFB43B1}" srcOrd="5" destOrd="0" parTransId="{E64F9AA6-2399-46F0-9CE6-B5213DF47079}" sibTransId="{9519335A-6239-44F4-A191-0672A3064F9B}"/>
    <dgm:cxn modelId="{0A988BFE-1403-462F-9686-3488696BA3CC}" type="presOf" srcId="{31C276C5-B893-4C31-B23A-AA7A66BF4D6B}" destId="{395CE07F-CF9B-4F29-8D8A-9610945AE116}" srcOrd="0" destOrd="0" presId="urn:microsoft.com/office/officeart/2005/8/layout/vList2"/>
    <dgm:cxn modelId="{B1B63DB0-E6CD-4CB9-894E-3B8B351794ED}" type="presParOf" srcId="{94D2DFFA-0479-482C-9629-22D1C605471F}" destId="{5100CEC3-FD76-44A4-90E1-B1E95EEB8C55}" srcOrd="0" destOrd="0" presId="urn:microsoft.com/office/officeart/2005/8/layout/vList2"/>
    <dgm:cxn modelId="{1751C088-7887-409C-A897-85F8175D029A}" type="presParOf" srcId="{94D2DFFA-0479-482C-9629-22D1C605471F}" destId="{34FF5138-F6D3-4AE4-99EF-81E24C972795}" srcOrd="1" destOrd="0" presId="urn:microsoft.com/office/officeart/2005/8/layout/vList2"/>
    <dgm:cxn modelId="{315AE57D-870E-4A8D-8423-ECE9A4AF2420}" type="presParOf" srcId="{94D2DFFA-0479-482C-9629-22D1C605471F}" destId="{D8101C43-42CF-41D4-AC87-15F705B41215}" srcOrd="2" destOrd="0" presId="urn:microsoft.com/office/officeart/2005/8/layout/vList2"/>
    <dgm:cxn modelId="{AF14DDD6-0EB8-4E06-8046-738514EE8FE7}" type="presParOf" srcId="{94D2DFFA-0479-482C-9629-22D1C605471F}" destId="{9FE47BF9-E5A0-43C9-91EA-24845922D4BB}" srcOrd="3" destOrd="0" presId="urn:microsoft.com/office/officeart/2005/8/layout/vList2"/>
    <dgm:cxn modelId="{80ADABA8-59F2-44D5-8EB4-C61ECFF55567}" type="presParOf" srcId="{94D2DFFA-0479-482C-9629-22D1C605471F}" destId="{3FBE5F69-AD59-4D14-B719-2034C1540EAD}" srcOrd="4" destOrd="0" presId="urn:microsoft.com/office/officeart/2005/8/layout/vList2"/>
    <dgm:cxn modelId="{3CF8D9E5-9214-4DBF-B930-9CA6893FB178}" type="presParOf" srcId="{94D2DFFA-0479-482C-9629-22D1C605471F}" destId="{829A348F-BA4F-4120-A01B-D7E1F92094C7}" srcOrd="5" destOrd="0" presId="urn:microsoft.com/office/officeart/2005/8/layout/vList2"/>
    <dgm:cxn modelId="{A63544CD-7F42-48AF-9879-9EB472AFFFC2}" type="presParOf" srcId="{94D2DFFA-0479-482C-9629-22D1C605471F}" destId="{1919B8AC-285A-41B9-B50B-E16EBA1D9157}" srcOrd="6" destOrd="0" presId="urn:microsoft.com/office/officeart/2005/8/layout/vList2"/>
    <dgm:cxn modelId="{F4AFF3BE-A623-43B0-960F-B9341E402587}" type="presParOf" srcId="{94D2DFFA-0479-482C-9629-22D1C605471F}" destId="{50AE36DC-36A0-456B-A0E3-2E88396CE523}" srcOrd="7" destOrd="0" presId="urn:microsoft.com/office/officeart/2005/8/layout/vList2"/>
    <dgm:cxn modelId="{EB3B000B-F71C-40D5-9673-312B40D38FEC}" type="presParOf" srcId="{94D2DFFA-0479-482C-9629-22D1C605471F}" destId="{395CE07F-CF9B-4F29-8D8A-9610945AE116}" srcOrd="8" destOrd="0" presId="urn:microsoft.com/office/officeart/2005/8/layout/vList2"/>
    <dgm:cxn modelId="{A0EEE9F0-121A-4EC1-AA6F-CE497F353015}" type="presParOf" srcId="{94D2DFFA-0479-482C-9629-22D1C605471F}" destId="{AF73A584-54D6-45E1-BB0F-FE8BB025611B}" srcOrd="9" destOrd="0" presId="urn:microsoft.com/office/officeart/2005/8/layout/vList2"/>
    <dgm:cxn modelId="{12B3FF76-E9FC-43E3-A576-7B126171F696}" type="presParOf" srcId="{94D2DFFA-0479-482C-9629-22D1C605471F}" destId="{5DBD5255-1E4F-496C-A8BF-DF33BDC101CE}" srcOrd="1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4DF1D1B-03CF-4BB6-BD40-ADC47055D61F}" type="doc">
      <dgm:prSet loTypeId="urn:microsoft.com/office/officeart/2018/5/layout/IconCircleLabelList" loCatId="icon" qsTypeId="urn:microsoft.com/office/officeart/2005/8/quickstyle/simple1" qsCatId="simple" csTypeId="urn:microsoft.com/office/officeart/2018/5/colors/Iconchunking_coloredtext_colorful1" csCatId="colorful" phldr="1"/>
      <dgm:spPr/>
      <dgm:t>
        <a:bodyPr/>
        <a:lstStyle/>
        <a:p>
          <a:endParaRPr lang="en-US"/>
        </a:p>
      </dgm:t>
    </dgm:pt>
    <dgm:pt modelId="{84897A20-E807-49A2-A082-93C62033FB14}">
      <dgm:prSet/>
      <dgm:spPr/>
      <dgm:t>
        <a:bodyPr/>
        <a:lstStyle/>
        <a:p>
          <a:pPr>
            <a:defRPr cap="all"/>
          </a:pPr>
          <a:r>
            <a:rPr lang="tr-TR"/>
            <a:t>Hipertansiyon en sık görülen kronik hastalıklardan biridir ve küresel bir halk sağlığı sorunudur. </a:t>
          </a:r>
          <a:endParaRPr lang="en-US"/>
        </a:p>
      </dgm:t>
    </dgm:pt>
    <dgm:pt modelId="{388C79FB-CB74-4EC4-81D0-3A01164BBFC3}" type="parTrans" cxnId="{55A2FC34-E627-4BB9-B978-FF8F7CED1358}">
      <dgm:prSet/>
      <dgm:spPr/>
      <dgm:t>
        <a:bodyPr/>
        <a:lstStyle/>
        <a:p>
          <a:endParaRPr lang="en-US"/>
        </a:p>
      </dgm:t>
    </dgm:pt>
    <dgm:pt modelId="{DDE36794-8008-466C-A36F-EB40B84A8CF8}" type="sibTrans" cxnId="{55A2FC34-E627-4BB9-B978-FF8F7CED1358}">
      <dgm:prSet/>
      <dgm:spPr/>
      <dgm:t>
        <a:bodyPr/>
        <a:lstStyle/>
        <a:p>
          <a:endParaRPr lang="en-US"/>
        </a:p>
      </dgm:t>
    </dgm:pt>
    <dgm:pt modelId="{BAD10D9C-19D4-4714-A9D9-310512BFE0A3}">
      <dgm:prSet/>
      <dgm:spPr/>
      <dgm:t>
        <a:bodyPr/>
        <a:lstStyle/>
        <a:p>
          <a:pPr>
            <a:defRPr cap="all"/>
          </a:pPr>
          <a:r>
            <a:rPr lang="tr-TR"/>
            <a:t>Dünyada kardiyovasküler hastalıkların en önemli nedeni hipertansiyondur ve prevalansı giderek artmaktadır. </a:t>
          </a:r>
          <a:endParaRPr lang="en-US"/>
        </a:p>
      </dgm:t>
    </dgm:pt>
    <dgm:pt modelId="{2C8968D1-0D2A-4F0F-8C98-61E2720EF610}" type="parTrans" cxnId="{4FEC6D15-E948-4755-B66A-21910C0AD507}">
      <dgm:prSet/>
      <dgm:spPr/>
      <dgm:t>
        <a:bodyPr/>
        <a:lstStyle/>
        <a:p>
          <a:endParaRPr lang="en-US"/>
        </a:p>
      </dgm:t>
    </dgm:pt>
    <dgm:pt modelId="{84817E9D-E948-4771-ABBB-45922DE470D2}" type="sibTrans" cxnId="{4FEC6D15-E948-4755-B66A-21910C0AD507}">
      <dgm:prSet/>
      <dgm:spPr/>
      <dgm:t>
        <a:bodyPr/>
        <a:lstStyle/>
        <a:p>
          <a:endParaRPr lang="en-US"/>
        </a:p>
      </dgm:t>
    </dgm:pt>
    <dgm:pt modelId="{B398C768-58A2-4180-B117-62093C09DE35}">
      <dgm:prSet/>
      <dgm:spPr/>
      <dgm:t>
        <a:bodyPr/>
        <a:lstStyle/>
        <a:p>
          <a:pPr>
            <a:defRPr cap="all"/>
          </a:pPr>
          <a:r>
            <a:rPr lang="tr-TR"/>
            <a:t>Hipertansiyon; kalp hastalıkları, inme, böbrek hastalığı, erken ölüm ve yeti yitimi gibi durumlarla ilişkili olup sağlık ve ekonomi alanında önemli bir yük oluşturmaktadır. </a:t>
          </a:r>
          <a:endParaRPr lang="en-US"/>
        </a:p>
      </dgm:t>
    </dgm:pt>
    <dgm:pt modelId="{1774EF6D-B706-4A55-80A3-CDD64D69BB4E}" type="parTrans" cxnId="{100FF095-8CF9-401B-9313-73708DEF9276}">
      <dgm:prSet/>
      <dgm:spPr/>
      <dgm:t>
        <a:bodyPr/>
        <a:lstStyle/>
        <a:p>
          <a:endParaRPr lang="en-US"/>
        </a:p>
      </dgm:t>
    </dgm:pt>
    <dgm:pt modelId="{4DB33FDD-E6D8-4624-AD2B-29C407DDC121}" type="sibTrans" cxnId="{100FF095-8CF9-401B-9313-73708DEF9276}">
      <dgm:prSet/>
      <dgm:spPr/>
      <dgm:t>
        <a:bodyPr/>
        <a:lstStyle/>
        <a:p>
          <a:endParaRPr lang="en-US"/>
        </a:p>
      </dgm:t>
    </dgm:pt>
    <dgm:pt modelId="{0B5A00C9-498E-46F9-B783-C57771FB155F}">
      <dgm:prSet/>
      <dgm:spPr/>
      <dgm:t>
        <a:bodyPr/>
        <a:lstStyle/>
        <a:p>
          <a:pPr>
            <a:defRPr cap="all"/>
          </a:pPr>
          <a:r>
            <a:rPr lang="tr-TR"/>
            <a:t>Önlenebilir ve tedavi edilebilir bir hastalıktır.</a:t>
          </a:r>
          <a:endParaRPr lang="en-US"/>
        </a:p>
      </dgm:t>
    </dgm:pt>
    <dgm:pt modelId="{C8BD09BB-1C7E-4754-A679-A1EAFCF8AA83}" type="parTrans" cxnId="{C4B5F672-E162-451C-B1B3-598F618F1045}">
      <dgm:prSet/>
      <dgm:spPr/>
      <dgm:t>
        <a:bodyPr/>
        <a:lstStyle/>
        <a:p>
          <a:endParaRPr lang="en-US"/>
        </a:p>
      </dgm:t>
    </dgm:pt>
    <dgm:pt modelId="{4DAAD1C9-4285-46B3-933B-678F7EDCF31E}" type="sibTrans" cxnId="{C4B5F672-E162-451C-B1B3-598F618F1045}">
      <dgm:prSet/>
      <dgm:spPr/>
      <dgm:t>
        <a:bodyPr/>
        <a:lstStyle/>
        <a:p>
          <a:endParaRPr lang="en-US"/>
        </a:p>
      </dgm:t>
    </dgm:pt>
    <dgm:pt modelId="{D463605C-C7E6-45B7-9B67-26564B577199}" type="pres">
      <dgm:prSet presAssocID="{E4DF1D1B-03CF-4BB6-BD40-ADC47055D61F}" presName="root" presStyleCnt="0">
        <dgm:presLayoutVars>
          <dgm:dir/>
          <dgm:resizeHandles val="exact"/>
        </dgm:presLayoutVars>
      </dgm:prSet>
      <dgm:spPr/>
    </dgm:pt>
    <dgm:pt modelId="{322DB3B7-44C3-4F81-8412-0C11217EF266}" type="pres">
      <dgm:prSet presAssocID="{84897A20-E807-49A2-A082-93C62033FB14}" presName="compNode" presStyleCnt="0"/>
      <dgm:spPr/>
    </dgm:pt>
    <dgm:pt modelId="{917F385C-F22A-4139-A13E-DCDA76C91F48}" type="pres">
      <dgm:prSet presAssocID="{84897A20-E807-49A2-A082-93C62033FB14}" presName="iconBgRect" presStyleLbl="bgShp" presStyleIdx="0" presStyleCnt="4"/>
      <dgm:spPr/>
    </dgm:pt>
    <dgm:pt modelId="{45DA81F3-A47A-4F57-8F92-7B3F0CC8B7EB}" type="pres">
      <dgm:prSet presAssocID="{84897A20-E807-49A2-A082-93C62033FB14}" presName="iconRect" presStyleLbl="node1" presStyleIdx="0"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Grup"/>
        </a:ext>
      </dgm:extLst>
    </dgm:pt>
    <dgm:pt modelId="{3D0E7715-C540-4FC8-8D68-E4E707F25A19}" type="pres">
      <dgm:prSet presAssocID="{84897A20-E807-49A2-A082-93C62033FB14}" presName="spaceRect" presStyleCnt="0"/>
      <dgm:spPr/>
    </dgm:pt>
    <dgm:pt modelId="{23201CB8-4773-411A-A12E-8108FA25D6D7}" type="pres">
      <dgm:prSet presAssocID="{84897A20-E807-49A2-A082-93C62033FB14}" presName="textRect" presStyleLbl="revTx" presStyleIdx="0" presStyleCnt="4">
        <dgm:presLayoutVars>
          <dgm:chMax val="1"/>
          <dgm:chPref val="1"/>
        </dgm:presLayoutVars>
      </dgm:prSet>
      <dgm:spPr/>
    </dgm:pt>
    <dgm:pt modelId="{85337300-D5D3-4C79-BEE8-93B629253576}" type="pres">
      <dgm:prSet presAssocID="{DDE36794-8008-466C-A36F-EB40B84A8CF8}" presName="sibTrans" presStyleCnt="0"/>
      <dgm:spPr/>
    </dgm:pt>
    <dgm:pt modelId="{A1C8E672-1701-4FEF-9C4B-BAB5D2E49DE3}" type="pres">
      <dgm:prSet presAssocID="{BAD10D9C-19D4-4714-A9D9-310512BFE0A3}" presName="compNode" presStyleCnt="0"/>
      <dgm:spPr/>
    </dgm:pt>
    <dgm:pt modelId="{E4440E67-C611-4850-9D61-7BE2F76D9F2E}" type="pres">
      <dgm:prSet presAssocID="{BAD10D9C-19D4-4714-A9D9-310512BFE0A3}" presName="iconBgRect" presStyleLbl="bgShp" presStyleIdx="1" presStyleCnt="4"/>
      <dgm:spPr/>
    </dgm:pt>
    <dgm:pt modelId="{162CAFB0-CDB8-43D9-8FB6-4817B849ACB0}" type="pres">
      <dgm:prSet presAssocID="{BAD10D9C-19D4-4714-A9D9-310512BFE0A3}" presName="iconRect" presStyleLbl="node1" presStyleIdx="1"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Kalp"/>
        </a:ext>
      </dgm:extLst>
    </dgm:pt>
    <dgm:pt modelId="{658EB3DB-839C-456D-8B3F-FC2EF67F79DB}" type="pres">
      <dgm:prSet presAssocID="{BAD10D9C-19D4-4714-A9D9-310512BFE0A3}" presName="spaceRect" presStyleCnt="0"/>
      <dgm:spPr/>
    </dgm:pt>
    <dgm:pt modelId="{1414F7BF-0F97-47AE-8CB8-400897C837A4}" type="pres">
      <dgm:prSet presAssocID="{BAD10D9C-19D4-4714-A9D9-310512BFE0A3}" presName="textRect" presStyleLbl="revTx" presStyleIdx="1" presStyleCnt="4">
        <dgm:presLayoutVars>
          <dgm:chMax val="1"/>
          <dgm:chPref val="1"/>
        </dgm:presLayoutVars>
      </dgm:prSet>
      <dgm:spPr/>
    </dgm:pt>
    <dgm:pt modelId="{15795EDD-B004-48B9-9258-5978E215F26B}" type="pres">
      <dgm:prSet presAssocID="{84817E9D-E948-4771-ABBB-45922DE470D2}" presName="sibTrans" presStyleCnt="0"/>
      <dgm:spPr/>
    </dgm:pt>
    <dgm:pt modelId="{5297DCB9-FE87-4CDB-8485-81BB4206866F}" type="pres">
      <dgm:prSet presAssocID="{B398C768-58A2-4180-B117-62093C09DE35}" presName="compNode" presStyleCnt="0"/>
      <dgm:spPr/>
    </dgm:pt>
    <dgm:pt modelId="{98D6013C-BD07-4D94-8DE3-118941CAB3D6}" type="pres">
      <dgm:prSet presAssocID="{B398C768-58A2-4180-B117-62093C09DE35}" presName="iconBgRect" presStyleLbl="bgShp" presStyleIdx="2" presStyleCnt="4"/>
      <dgm:spPr/>
    </dgm:pt>
    <dgm:pt modelId="{E89337A9-2A57-47B4-86DD-AD711474029B}" type="pres">
      <dgm:prSet presAssocID="{B398C768-58A2-4180-B117-62093C09DE35}" presName="iconRect" presStyleLbl="node1" presStyleIdx="2"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dgm:spPr>
      <dgm:extLst>
        <a:ext uri="{E40237B7-FDA0-4F09-8148-C483321AD2D9}">
          <dgm14:cNvPr xmlns:dgm14="http://schemas.microsoft.com/office/drawing/2010/diagram" id="0" name="" descr="Böbrekler"/>
        </a:ext>
      </dgm:extLst>
    </dgm:pt>
    <dgm:pt modelId="{4224C553-778C-4221-AF4A-C67E87B835FD}" type="pres">
      <dgm:prSet presAssocID="{B398C768-58A2-4180-B117-62093C09DE35}" presName="spaceRect" presStyleCnt="0"/>
      <dgm:spPr/>
    </dgm:pt>
    <dgm:pt modelId="{13075545-618A-4B60-9533-4E00F4BBB51E}" type="pres">
      <dgm:prSet presAssocID="{B398C768-58A2-4180-B117-62093C09DE35}" presName="textRect" presStyleLbl="revTx" presStyleIdx="2" presStyleCnt="4">
        <dgm:presLayoutVars>
          <dgm:chMax val="1"/>
          <dgm:chPref val="1"/>
        </dgm:presLayoutVars>
      </dgm:prSet>
      <dgm:spPr/>
    </dgm:pt>
    <dgm:pt modelId="{A9EE2955-0B8F-47F9-8A32-771BCF8B563F}" type="pres">
      <dgm:prSet presAssocID="{4DB33FDD-E6D8-4624-AD2B-29C407DDC121}" presName="sibTrans" presStyleCnt="0"/>
      <dgm:spPr/>
    </dgm:pt>
    <dgm:pt modelId="{54B7A3F8-387F-4B92-A2F8-0BBBECB352CF}" type="pres">
      <dgm:prSet presAssocID="{0B5A00C9-498E-46F9-B783-C57771FB155F}" presName="compNode" presStyleCnt="0"/>
      <dgm:spPr/>
    </dgm:pt>
    <dgm:pt modelId="{16354CEB-966E-4BFE-A82B-9F1D0C3E766C}" type="pres">
      <dgm:prSet presAssocID="{0B5A00C9-498E-46F9-B783-C57771FB155F}" presName="iconBgRect" presStyleLbl="bgShp" presStyleIdx="3" presStyleCnt="4"/>
      <dgm:spPr/>
    </dgm:pt>
    <dgm:pt modelId="{5276C0C9-17DE-42C2-9848-310C0C60FA69}" type="pres">
      <dgm:prSet presAssocID="{0B5A00C9-498E-46F9-B783-C57771FB155F}" presName="iconRect" presStyleLbl="node1" presStyleIdx="3"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Tıp"/>
        </a:ext>
      </dgm:extLst>
    </dgm:pt>
    <dgm:pt modelId="{1EAA4A4D-DF4B-4527-97DC-E611269336FF}" type="pres">
      <dgm:prSet presAssocID="{0B5A00C9-498E-46F9-B783-C57771FB155F}" presName="spaceRect" presStyleCnt="0"/>
      <dgm:spPr/>
    </dgm:pt>
    <dgm:pt modelId="{BC7304C4-6FEB-4F57-85FF-0C6E77901AE3}" type="pres">
      <dgm:prSet presAssocID="{0B5A00C9-498E-46F9-B783-C57771FB155F}" presName="textRect" presStyleLbl="revTx" presStyleIdx="3" presStyleCnt="4">
        <dgm:presLayoutVars>
          <dgm:chMax val="1"/>
          <dgm:chPref val="1"/>
        </dgm:presLayoutVars>
      </dgm:prSet>
      <dgm:spPr/>
    </dgm:pt>
  </dgm:ptLst>
  <dgm:cxnLst>
    <dgm:cxn modelId="{4FEC6D15-E948-4755-B66A-21910C0AD507}" srcId="{E4DF1D1B-03CF-4BB6-BD40-ADC47055D61F}" destId="{BAD10D9C-19D4-4714-A9D9-310512BFE0A3}" srcOrd="1" destOrd="0" parTransId="{2C8968D1-0D2A-4F0F-8C98-61E2720EF610}" sibTransId="{84817E9D-E948-4771-ABBB-45922DE470D2}"/>
    <dgm:cxn modelId="{89241716-527D-48D9-840A-909E54A9D9A5}" type="presOf" srcId="{B398C768-58A2-4180-B117-62093C09DE35}" destId="{13075545-618A-4B60-9533-4E00F4BBB51E}" srcOrd="0" destOrd="0" presId="urn:microsoft.com/office/officeart/2018/5/layout/IconCircleLabelList"/>
    <dgm:cxn modelId="{53F83F16-9BC7-4F62-A4CB-172560D8C7F9}" type="presOf" srcId="{E4DF1D1B-03CF-4BB6-BD40-ADC47055D61F}" destId="{D463605C-C7E6-45B7-9B67-26564B577199}" srcOrd="0" destOrd="0" presId="urn:microsoft.com/office/officeart/2018/5/layout/IconCircleLabelList"/>
    <dgm:cxn modelId="{55A2FC34-E627-4BB9-B978-FF8F7CED1358}" srcId="{E4DF1D1B-03CF-4BB6-BD40-ADC47055D61F}" destId="{84897A20-E807-49A2-A082-93C62033FB14}" srcOrd="0" destOrd="0" parTransId="{388C79FB-CB74-4EC4-81D0-3A01164BBFC3}" sibTransId="{DDE36794-8008-466C-A36F-EB40B84A8CF8}"/>
    <dgm:cxn modelId="{C4B5F672-E162-451C-B1B3-598F618F1045}" srcId="{E4DF1D1B-03CF-4BB6-BD40-ADC47055D61F}" destId="{0B5A00C9-498E-46F9-B783-C57771FB155F}" srcOrd="3" destOrd="0" parTransId="{C8BD09BB-1C7E-4754-A679-A1EAFCF8AA83}" sibTransId="{4DAAD1C9-4285-46B3-933B-678F7EDCF31E}"/>
    <dgm:cxn modelId="{100FF095-8CF9-401B-9313-73708DEF9276}" srcId="{E4DF1D1B-03CF-4BB6-BD40-ADC47055D61F}" destId="{B398C768-58A2-4180-B117-62093C09DE35}" srcOrd="2" destOrd="0" parTransId="{1774EF6D-B706-4A55-80A3-CDD64D69BB4E}" sibTransId="{4DB33FDD-E6D8-4624-AD2B-29C407DDC121}"/>
    <dgm:cxn modelId="{C399CBD7-E8C2-47E9-B36F-ED3A66EF3FA9}" type="presOf" srcId="{0B5A00C9-498E-46F9-B783-C57771FB155F}" destId="{BC7304C4-6FEB-4F57-85FF-0C6E77901AE3}" srcOrd="0" destOrd="0" presId="urn:microsoft.com/office/officeart/2018/5/layout/IconCircleLabelList"/>
    <dgm:cxn modelId="{64A218D8-268B-4ACB-B60D-37D18164625A}" type="presOf" srcId="{84897A20-E807-49A2-A082-93C62033FB14}" destId="{23201CB8-4773-411A-A12E-8108FA25D6D7}" srcOrd="0" destOrd="0" presId="urn:microsoft.com/office/officeart/2018/5/layout/IconCircleLabelList"/>
    <dgm:cxn modelId="{7C9E6EE4-3D55-4A4D-89AD-D45B14BFBB51}" type="presOf" srcId="{BAD10D9C-19D4-4714-A9D9-310512BFE0A3}" destId="{1414F7BF-0F97-47AE-8CB8-400897C837A4}" srcOrd="0" destOrd="0" presId="urn:microsoft.com/office/officeart/2018/5/layout/IconCircleLabelList"/>
    <dgm:cxn modelId="{08E61082-38E2-4719-87A8-4BCC158FD031}" type="presParOf" srcId="{D463605C-C7E6-45B7-9B67-26564B577199}" destId="{322DB3B7-44C3-4F81-8412-0C11217EF266}" srcOrd="0" destOrd="0" presId="urn:microsoft.com/office/officeart/2018/5/layout/IconCircleLabelList"/>
    <dgm:cxn modelId="{63DE0C76-9593-4517-823E-4CAD8A8A5EB0}" type="presParOf" srcId="{322DB3B7-44C3-4F81-8412-0C11217EF266}" destId="{917F385C-F22A-4139-A13E-DCDA76C91F48}" srcOrd="0" destOrd="0" presId="urn:microsoft.com/office/officeart/2018/5/layout/IconCircleLabelList"/>
    <dgm:cxn modelId="{0A4D8584-3B42-4044-8E80-7829D25002F1}" type="presParOf" srcId="{322DB3B7-44C3-4F81-8412-0C11217EF266}" destId="{45DA81F3-A47A-4F57-8F92-7B3F0CC8B7EB}" srcOrd="1" destOrd="0" presId="urn:microsoft.com/office/officeart/2018/5/layout/IconCircleLabelList"/>
    <dgm:cxn modelId="{C5D50E10-8921-469E-A038-293B7A61F086}" type="presParOf" srcId="{322DB3B7-44C3-4F81-8412-0C11217EF266}" destId="{3D0E7715-C540-4FC8-8D68-E4E707F25A19}" srcOrd="2" destOrd="0" presId="urn:microsoft.com/office/officeart/2018/5/layout/IconCircleLabelList"/>
    <dgm:cxn modelId="{71CBEE2A-44F2-4BDD-AC79-C4F33AC32EC9}" type="presParOf" srcId="{322DB3B7-44C3-4F81-8412-0C11217EF266}" destId="{23201CB8-4773-411A-A12E-8108FA25D6D7}" srcOrd="3" destOrd="0" presId="urn:microsoft.com/office/officeart/2018/5/layout/IconCircleLabelList"/>
    <dgm:cxn modelId="{1873109E-C81A-4903-8EFB-8062A8B9C9D4}" type="presParOf" srcId="{D463605C-C7E6-45B7-9B67-26564B577199}" destId="{85337300-D5D3-4C79-BEE8-93B629253576}" srcOrd="1" destOrd="0" presId="urn:microsoft.com/office/officeart/2018/5/layout/IconCircleLabelList"/>
    <dgm:cxn modelId="{E64A0615-C2C6-4078-A013-84E90AAA4F2F}" type="presParOf" srcId="{D463605C-C7E6-45B7-9B67-26564B577199}" destId="{A1C8E672-1701-4FEF-9C4B-BAB5D2E49DE3}" srcOrd="2" destOrd="0" presId="urn:microsoft.com/office/officeart/2018/5/layout/IconCircleLabelList"/>
    <dgm:cxn modelId="{B37606C0-E14B-4637-852B-291081F4CDD2}" type="presParOf" srcId="{A1C8E672-1701-4FEF-9C4B-BAB5D2E49DE3}" destId="{E4440E67-C611-4850-9D61-7BE2F76D9F2E}" srcOrd="0" destOrd="0" presId="urn:microsoft.com/office/officeart/2018/5/layout/IconCircleLabelList"/>
    <dgm:cxn modelId="{AA7F0104-F348-4791-B249-8864181FD205}" type="presParOf" srcId="{A1C8E672-1701-4FEF-9C4B-BAB5D2E49DE3}" destId="{162CAFB0-CDB8-43D9-8FB6-4817B849ACB0}" srcOrd="1" destOrd="0" presId="urn:microsoft.com/office/officeart/2018/5/layout/IconCircleLabelList"/>
    <dgm:cxn modelId="{9925465C-972A-497D-A660-ED6BEBC70265}" type="presParOf" srcId="{A1C8E672-1701-4FEF-9C4B-BAB5D2E49DE3}" destId="{658EB3DB-839C-456D-8B3F-FC2EF67F79DB}" srcOrd="2" destOrd="0" presId="urn:microsoft.com/office/officeart/2018/5/layout/IconCircleLabelList"/>
    <dgm:cxn modelId="{1718B165-B5BA-426A-9312-37B5CA6C30C4}" type="presParOf" srcId="{A1C8E672-1701-4FEF-9C4B-BAB5D2E49DE3}" destId="{1414F7BF-0F97-47AE-8CB8-400897C837A4}" srcOrd="3" destOrd="0" presId="urn:microsoft.com/office/officeart/2018/5/layout/IconCircleLabelList"/>
    <dgm:cxn modelId="{36B385B5-84B6-4BBC-AA5E-1A90028017A7}" type="presParOf" srcId="{D463605C-C7E6-45B7-9B67-26564B577199}" destId="{15795EDD-B004-48B9-9258-5978E215F26B}" srcOrd="3" destOrd="0" presId="urn:microsoft.com/office/officeart/2018/5/layout/IconCircleLabelList"/>
    <dgm:cxn modelId="{33CCD6BB-9E3A-4BEE-9072-44941A7E5209}" type="presParOf" srcId="{D463605C-C7E6-45B7-9B67-26564B577199}" destId="{5297DCB9-FE87-4CDB-8485-81BB4206866F}" srcOrd="4" destOrd="0" presId="urn:microsoft.com/office/officeart/2018/5/layout/IconCircleLabelList"/>
    <dgm:cxn modelId="{6B61140D-212B-4118-910F-14A1D33BF6F7}" type="presParOf" srcId="{5297DCB9-FE87-4CDB-8485-81BB4206866F}" destId="{98D6013C-BD07-4D94-8DE3-118941CAB3D6}" srcOrd="0" destOrd="0" presId="urn:microsoft.com/office/officeart/2018/5/layout/IconCircleLabelList"/>
    <dgm:cxn modelId="{0B4E2900-0CE4-41E4-99EC-49E2D0E1144A}" type="presParOf" srcId="{5297DCB9-FE87-4CDB-8485-81BB4206866F}" destId="{E89337A9-2A57-47B4-86DD-AD711474029B}" srcOrd="1" destOrd="0" presId="urn:microsoft.com/office/officeart/2018/5/layout/IconCircleLabelList"/>
    <dgm:cxn modelId="{987AB7F5-7287-4934-8376-89DE5E2FCCEC}" type="presParOf" srcId="{5297DCB9-FE87-4CDB-8485-81BB4206866F}" destId="{4224C553-778C-4221-AF4A-C67E87B835FD}" srcOrd="2" destOrd="0" presId="urn:microsoft.com/office/officeart/2018/5/layout/IconCircleLabelList"/>
    <dgm:cxn modelId="{954F185F-20F8-4342-A020-7E2270E3EC9C}" type="presParOf" srcId="{5297DCB9-FE87-4CDB-8485-81BB4206866F}" destId="{13075545-618A-4B60-9533-4E00F4BBB51E}" srcOrd="3" destOrd="0" presId="urn:microsoft.com/office/officeart/2018/5/layout/IconCircleLabelList"/>
    <dgm:cxn modelId="{98E8AF5D-9629-40CD-92B3-DBE44DE5C968}" type="presParOf" srcId="{D463605C-C7E6-45B7-9B67-26564B577199}" destId="{A9EE2955-0B8F-47F9-8A32-771BCF8B563F}" srcOrd="5" destOrd="0" presId="urn:microsoft.com/office/officeart/2018/5/layout/IconCircleLabelList"/>
    <dgm:cxn modelId="{044EC793-A654-4D16-ADAE-478ACFCFC4BB}" type="presParOf" srcId="{D463605C-C7E6-45B7-9B67-26564B577199}" destId="{54B7A3F8-387F-4B92-A2F8-0BBBECB352CF}" srcOrd="6" destOrd="0" presId="urn:microsoft.com/office/officeart/2018/5/layout/IconCircleLabelList"/>
    <dgm:cxn modelId="{494783A6-0E81-44D8-B162-E64F61BD30FC}" type="presParOf" srcId="{54B7A3F8-387F-4B92-A2F8-0BBBECB352CF}" destId="{16354CEB-966E-4BFE-A82B-9F1D0C3E766C}" srcOrd="0" destOrd="0" presId="urn:microsoft.com/office/officeart/2018/5/layout/IconCircleLabelList"/>
    <dgm:cxn modelId="{0E84261A-FB44-4575-B0C9-4D64677115B0}" type="presParOf" srcId="{54B7A3F8-387F-4B92-A2F8-0BBBECB352CF}" destId="{5276C0C9-17DE-42C2-9848-310C0C60FA69}" srcOrd="1" destOrd="0" presId="urn:microsoft.com/office/officeart/2018/5/layout/IconCircleLabelList"/>
    <dgm:cxn modelId="{40642128-EC9E-41D8-A356-B72189514E5C}" type="presParOf" srcId="{54B7A3F8-387F-4B92-A2F8-0BBBECB352CF}" destId="{1EAA4A4D-DF4B-4527-97DC-E611269336FF}" srcOrd="2" destOrd="0" presId="urn:microsoft.com/office/officeart/2018/5/layout/IconCircleLabelList"/>
    <dgm:cxn modelId="{4B5DC44F-F0EB-4393-B6F8-C64C5B121333}" type="presParOf" srcId="{54B7A3F8-387F-4B92-A2F8-0BBBECB352CF}" destId="{BC7304C4-6FEB-4F57-85FF-0C6E77901AE3}" srcOrd="3" destOrd="0" presId="urn:microsoft.com/office/officeart/2018/5/layout/IconCircle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0412B861-5F65-47E9-B910-4DA82B1DC756}"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F48FE5E3-C2DC-47D5-8854-C07E7E657A5D}">
      <dgm:prSet/>
      <dgm:spPr/>
      <dgm:t>
        <a:bodyPr/>
        <a:lstStyle/>
        <a:p>
          <a:r>
            <a:rPr lang="tr-TR"/>
            <a:t>Hipertansiyonu olan hastalarda; </a:t>
          </a:r>
          <a:endParaRPr lang="en-US"/>
        </a:p>
      </dgm:t>
    </dgm:pt>
    <dgm:pt modelId="{6613E9E8-A9EE-4DCA-9DEA-C7A2670090EF}" type="parTrans" cxnId="{1846DAD4-3786-49B9-8C79-A76D9C0DAA11}">
      <dgm:prSet/>
      <dgm:spPr/>
      <dgm:t>
        <a:bodyPr/>
        <a:lstStyle/>
        <a:p>
          <a:endParaRPr lang="en-US"/>
        </a:p>
      </dgm:t>
    </dgm:pt>
    <dgm:pt modelId="{FE1CF7D3-5BD5-4E1A-BFAD-FD814DFB9391}" type="sibTrans" cxnId="{1846DAD4-3786-49B9-8C79-A76D9C0DAA11}">
      <dgm:prSet/>
      <dgm:spPr/>
      <dgm:t>
        <a:bodyPr/>
        <a:lstStyle/>
        <a:p>
          <a:endParaRPr lang="en-US"/>
        </a:p>
      </dgm:t>
    </dgm:pt>
    <dgm:pt modelId="{7D16F5DE-E2F1-405B-AC9B-396FF6BFEB7E}">
      <dgm:prSet/>
      <dgm:spPr/>
      <dgm:t>
        <a:bodyPr/>
        <a:lstStyle/>
        <a:p>
          <a:r>
            <a:rPr lang="tr-TR"/>
            <a:t>Önceki kan basıncı ölçümleri, </a:t>
          </a:r>
          <a:endParaRPr lang="en-US"/>
        </a:p>
      </dgm:t>
    </dgm:pt>
    <dgm:pt modelId="{156C2005-D040-4993-AC13-352E226635B2}" type="parTrans" cxnId="{073A4D20-FF7C-461F-A78F-D0E0C4F9FF73}">
      <dgm:prSet/>
      <dgm:spPr/>
      <dgm:t>
        <a:bodyPr/>
        <a:lstStyle/>
        <a:p>
          <a:endParaRPr lang="en-US"/>
        </a:p>
      </dgm:t>
    </dgm:pt>
    <dgm:pt modelId="{A9D0C961-5BF3-4939-A9EB-0EC27912047D}" type="sibTrans" cxnId="{073A4D20-FF7C-461F-A78F-D0E0C4F9FF73}">
      <dgm:prSet/>
      <dgm:spPr/>
      <dgm:t>
        <a:bodyPr/>
        <a:lstStyle/>
        <a:p>
          <a:endParaRPr lang="en-US"/>
        </a:p>
      </dgm:t>
    </dgm:pt>
    <dgm:pt modelId="{2B5663A6-1EAE-4191-A286-AB18C453749B}">
      <dgm:prSet/>
      <dgm:spPr/>
      <dgm:t>
        <a:bodyPr/>
        <a:lstStyle/>
        <a:p>
          <a:r>
            <a:rPr lang="tr-TR"/>
            <a:t>Geçirilmiş ve/veya eşlik eden hastalıklar, </a:t>
          </a:r>
          <a:endParaRPr lang="en-US"/>
        </a:p>
      </dgm:t>
    </dgm:pt>
    <dgm:pt modelId="{B6312728-C101-41B2-8210-379DC1CF3117}" type="parTrans" cxnId="{5E4C11FF-13D2-4265-A423-0DC6BEEA4244}">
      <dgm:prSet/>
      <dgm:spPr/>
      <dgm:t>
        <a:bodyPr/>
        <a:lstStyle/>
        <a:p>
          <a:endParaRPr lang="en-US"/>
        </a:p>
      </dgm:t>
    </dgm:pt>
    <dgm:pt modelId="{D132F246-4B7F-43F2-AB79-272E2398F877}" type="sibTrans" cxnId="{5E4C11FF-13D2-4265-A423-0DC6BEEA4244}">
      <dgm:prSet/>
      <dgm:spPr/>
      <dgm:t>
        <a:bodyPr/>
        <a:lstStyle/>
        <a:p>
          <a:endParaRPr lang="en-US"/>
        </a:p>
      </dgm:t>
    </dgm:pt>
    <dgm:pt modelId="{A9EA61C7-92EB-497C-A55B-45B7DF2F3DBF}">
      <dgm:prSet/>
      <dgm:spPr/>
      <dgm:t>
        <a:bodyPr/>
        <a:lstStyle/>
        <a:p>
          <a:r>
            <a:rPr lang="tr-TR"/>
            <a:t>Kardiyovasküler hastalık risk faktörleri, </a:t>
          </a:r>
          <a:endParaRPr lang="en-US"/>
        </a:p>
      </dgm:t>
    </dgm:pt>
    <dgm:pt modelId="{BFAA33B2-F293-4A6E-9B43-3AEC91F8285B}" type="parTrans" cxnId="{96904AC8-22E8-46AD-978A-19DCCD64C7CA}">
      <dgm:prSet/>
      <dgm:spPr/>
      <dgm:t>
        <a:bodyPr/>
        <a:lstStyle/>
        <a:p>
          <a:endParaRPr lang="en-US"/>
        </a:p>
      </dgm:t>
    </dgm:pt>
    <dgm:pt modelId="{A7799994-9433-4A3F-BD71-C8B26FEA6075}" type="sibTrans" cxnId="{96904AC8-22E8-46AD-978A-19DCCD64C7CA}">
      <dgm:prSet/>
      <dgm:spPr/>
      <dgm:t>
        <a:bodyPr/>
        <a:lstStyle/>
        <a:p>
          <a:endParaRPr lang="en-US"/>
        </a:p>
      </dgm:t>
    </dgm:pt>
    <dgm:pt modelId="{1A40F9B3-F218-43E5-869F-F8BAE8B1E47E}">
      <dgm:prSet/>
      <dgm:spPr/>
      <dgm:t>
        <a:bodyPr/>
        <a:lstStyle/>
        <a:p>
          <a:r>
            <a:rPr lang="tr-TR"/>
            <a:t>Ailede kalp ve damar hastalığı öyküsü, </a:t>
          </a:r>
          <a:endParaRPr lang="en-US"/>
        </a:p>
      </dgm:t>
    </dgm:pt>
    <dgm:pt modelId="{72118E6C-A913-4EC9-9C15-D2ECC3CF725C}" type="parTrans" cxnId="{33159ED8-B7AE-4C65-8651-5D7E2EEB4664}">
      <dgm:prSet/>
      <dgm:spPr/>
      <dgm:t>
        <a:bodyPr/>
        <a:lstStyle/>
        <a:p>
          <a:endParaRPr lang="en-US"/>
        </a:p>
      </dgm:t>
    </dgm:pt>
    <dgm:pt modelId="{409AAFFC-7DB1-4E50-862A-650EA9C05ADA}" type="sibTrans" cxnId="{33159ED8-B7AE-4C65-8651-5D7E2EEB4664}">
      <dgm:prSet/>
      <dgm:spPr/>
      <dgm:t>
        <a:bodyPr/>
        <a:lstStyle/>
        <a:p>
          <a:endParaRPr lang="en-US"/>
        </a:p>
      </dgm:t>
    </dgm:pt>
    <dgm:pt modelId="{EB75C7CC-9793-4E49-B555-F10E4A927C5A}">
      <dgm:prSet/>
      <dgm:spPr/>
      <dgm:t>
        <a:bodyPr/>
        <a:lstStyle/>
        <a:p>
          <a:r>
            <a:rPr lang="tr-TR"/>
            <a:t>Hipertansiyon tedavisi için kullanılmış veya kullanılmakta olan ilaçlar, </a:t>
          </a:r>
          <a:endParaRPr lang="en-US"/>
        </a:p>
      </dgm:t>
    </dgm:pt>
    <dgm:pt modelId="{A3BA9768-7C16-414A-8909-0ECF293289F4}" type="parTrans" cxnId="{2FA5C16A-32CF-4BA2-B5A5-AAC8A4872B5D}">
      <dgm:prSet/>
      <dgm:spPr/>
      <dgm:t>
        <a:bodyPr/>
        <a:lstStyle/>
        <a:p>
          <a:endParaRPr lang="en-US"/>
        </a:p>
      </dgm:t>
    </dgm:pt>
    <dgm:pt modelId="{33A977B5-3154-4F9C-95D6-B1F7D47DDBF0}" type="sibTrans" cxnId="{2FA5C16A-32CF-4BA2-B5A5-AAC8A4872B5D}">
      <dgm:prSet/>
      <dgm:spPr/>
      <dgm:t>
        <a:bodyPr/>
        <a:lstStyle/>
        <a:p>
          <a:endParaRPr lang="en-US"/>
        </a:p>
      </dgm:t>
    </dgm:pt>
    <dgm:pt modelId="{44C0B09B-2D65-4F72-858D-08EF6AC05855}">
      <dgm:prSet/>
      <dgm:spPr/>
      <dgm:t>
        <a:bodyPr/>
        <a:lstStyle/>
        <a:p>
          <a:r>
            <a:rPr lang="tr-TR"/>
            <a:t>Düzenli kullanılmakta olan diğer ilaçlar/ilaç dışı ürünler </a:t>
          </a:r>
          <a:endParaRPr lang="en-US"/>
        </a:p>
      </dgm:t>
    </dgm:pt>
    <dgm:pt modelId="{D4457700-4CCF-4561-B58B-1B6A6DADB33C}" type="parTrans" cxnId="{40087E61-69F2-4B04-BF12-424B68411377}">
      <dgm:prSet/>
      <dgm:spPr/>
      <dgm:t>
        <a:bodyPr/>
        <a:lstStyle/>
        <a:p>
          <a:endParaRPr lang="en-US"/>
        </a:p>
      </dgm:t>
    </dgm:pt>
    <dgm:pt modelId="{DD764547-3316-431C-BAF4-29B7C49E78CC}" type="sibTrans" cxnId="{40087E61-69F2-4B04-BF12-424B68411377}">
      <dgm:prSet/>
      <dgm:spPr/>
      <dgm:t>
        <a:bodyPr/>
        <a:lstStyle/>
        <a:p>
          <a:endParaRPr lang="en-US"/>
        </a:p>
      </dgm:t>
    </dgm:pt>
    <dgm:pt modelId="{6C49ABD7-A908-49AA-9883-A77B7D6AD1AB}">
      <dgm:prSet/>
      <dgm:spPr/>
      <dgm:t>
        <a:bodyPr/>
        <a:lstStyle/>
        <a:p>
          <a:r>
            <a:rPr lang="tr-TR"/>
            <a:t>Sekonder hipertansiyon nedenlerine yönelik belirtiler </a:t>
          </a:r>
          <a:endParaRPr lang="en-US"/>
        </a:p>
      </dgm:t>
    </dgm:pt>
    <dgm:pt modelId="{0B2D0EC3-4299-45F6-A412-7B1B0F086426}" type="parTrans" cxnId="{DA8DF842-94F2-4335-AAD8-9B817EA9162E}">
      <dgm:prSet/>
      <dgm:spPr/>
      <dgm:t>
        <a:bodyPr/>
        <a:lstStyle/>
        <a:p>
          <a:endParaRPr lang="en-US"/>
        </a:p>
      </dgm:t>
    </dgm:pt>
    <dgm:pt modelId="{96F79768-A1AB-4C16-B461-1AC11D22283B}" type="sibTrans" cxnId="{DA8DF842-94F2-4335-AAD8-9B817EA9162E}">
      <dgm:prSet/>
      <dgm:spPr/>
      <dgm:t>
        <a:bodyPr/>
        <a:lstStyle/>
        <a:p>
          <a:endParaRPr lang="en-US"/>
        </a:p>
      </dgm:t>
    </dgm:pt>
    <dgm:pt modelId="{196051B8-63C1-440B-B02E-92FAB065C5C2}">
      <dgm:prSet/>
      <dgm:spPr/>
      <dgm:t>
        <a:bodyPr/>
        <a:lstStyle/>
        <a:p>
          <a:r>
            <a:rPr lang="tr-TR"/>
            <a:t>Organ hasarına yönelik belirtiler sorgulanmalıdır.</a:t>
          </a:r>
          <a:endParaRPr lang="en-US"/>
        </a:p>
      </dgm:t>
    </dgm:pt>
    <dgm:pt modelId="{E489A3C8-C5DF-4BA7-95DD-0D7D0DE14D72}" type="parTrans" cxnId="{AE619B12-F69B-4A65-8823-A92981122757}">
      <dgm:prSet/>
      <dgm:spPr/>
      <dgm:t>
        <a:bodyPr/>
        <a:lstStyle/>
        <a:p>
          <a:endParaRPr lang="en-US"/>
        </a:p>
      </dgm:t>
    </dgm:pt>
    <dgm:pt modelId="{CF6CD325-50E7-4CAC-8AD1-A125C089955D}" type="sibTrans" cxnId="{AE619B12-F69B-4A65-8823-A92981122757}">
      <dgm:prSet/>
      <dgm:spPr/>
      <dgm:t>
        <a:bodyPr/>
        <a:lstStyle/>
        <a:p>
          <a:endParaRPr lang="en-US"/>
        </a:p>
      </dgm:t>
    </dgm:pt>
    <dgm:pt modelId="{D88B9F77-40C3-4CEE-A322-CF4D9AAEED09}" type="pres">
      <dgm:prSet presAssocID="{0412B861-5F65-47E9-B910-4DA82B1DC756}" presName="linear" presStyleCnt="0">
        <dgm:presLayoutVars>
          <dgm:animLvl val="lvl"/>
          <dgm:resizeHandles val="exact"/>
        </dgm:presLayoutVars>
      </dgm:prSet>
      <dgm:spPr/>
    </dgm:pt>
    <dgm:pt modelId="{09A2BAA3-E169-47A0-8E3F-58FE8186C2B8}" type="pres">
      <dgm:prSet presAssocID="{F48FE5E3-C2DC-47D5-8854-C07E7E657A5D}" presName="parentText" presStyleLbl="node1" presStyleIdx="0" presStyleCnt="1">
        <dgm:presLayoutVars>
          <dgm:chMax val="0"/>
          <dgm:bulletEnabled val="1"/>
        </dgm:presLayoutVars>
      </dgm:prSet>
      <dgm:spPr/>
    </dgm:pt>
    <dgm:pt modelId="{0F10D41A-B04D-4EDB-9F2B-5D4DA479FFB7}" type="pres">
      <dgm:prSet presAssocID="{F48FE5E3-C2DC-47D5-8854-C07E7E657A5D}" presName="childText" presStyleLbl="revTx" presStyleIdx="0" presStyleCnt="1">
        <dgm:presLayoutVars>
          <dgm:bulletEnabled val="1"/>
        </dgm:presLayoutVars>
      </dgm:prSet>
      <dgm:spPr/>
    </dgm:pt>
  </dgm:ptLst>
  <dgm:cxnLst>
    <dgm:cxn modelId="{AE619B12-F69B-4A65-8823-A92981122757}" srcId="{F48FE5E3-C2DC-47D5-8854-C07E7E657A5D}" destId="{196051B8-63C1-440B-B02E-92FAB065C5C2}" srcOrd="7" destOrd="0" parTransId="{E489A3C8-C5DF-4BA7-95DD-0D7D0DE14D72}" sibTransId="{CF6CD325-50E7-4CAC-8AD1-A125C089955D}"/>
    <dgm:cxn modelId="{073A4D20-FF7C-461F-A78F-D0E0C4F9FF73}" srcId="{F48FE5E3-C2DC-47D5-8854-C07E7E657A5D}" destId="{7D16F5DE-E2F1-405B-AC9B-396FF6BFEB7E}" srcOrd="0" destOrd="0" parTransId="{156C2005-D040-4993-AC13-352E226635B2}" sibTransId="{A9D0C961-5BF3-4939-A9EB-0EC27912047D}"/>
    <dgm:cxn modelId="{028A0B33-FFF0-4213-8F15-716F8984DCF5}" type="presOf" srcId="{196051B8-63C1-440B-B02E-92FAB065C5C2}" destId="{0F10D41A-B04D-4EDB-9F2B-5D4DA479FFB7}" srcOrd="0" destOrd="7" presId="urn:microsoft.com/office/officeart/2005/8/layout/vList2"/>
    <dgm:cxn modelId="{ECCFAF5B-A4D8-420F-A600-F5FCD64B5355}" type="presOf" srcId="{0412B861-5F65-47E9-B910-4DA82B1DC756}" destId="{D88B9F77-40C3-4CEE-A322-CF4D9AAEED09}" srcOrd="0" destOrd="0" presId="urn:microsoft.com/office/officeart/2005/8/layout/vList2"/>
    <dgm:cxn modelId="{40087E61-69F2-4B04-BF12-424B68411377}" srcId="{F48FE5E3-C2DC-47D5-8854-C07E7E657A5D}" destId="{44C0B09B-2D65-4F72-858D-08EF6AC05855}" srcOrd="5" destOrd="0" parTransId="{D4457700-4CCF-4561-B58B-1B6A6DADB33C}" sibTransId="{DD764547-3316-431C-BAF4-29B7C49E78CC}"/>
    <dgm:cxn modelId="{DA8DF842-94F2-4335-AAD8-9B817EA9162E}" srcId="{F48FE5E3-C2DC-47D5-8854-C07E7E657A5D}" destId="{6C49ABD7-A908-49AA-9883-A77B7D6AD1AB}" srcOrd="6" destOrd="0" parTransId="{0B2D0EC3-4299-45F6-A412-7B1B0F086426}" sibTransId="{96F79768-A1AB-4C16-B461-1AC11D22283B}"/>
    <dgm:cxn modelId="{2FA5C16A-32CF-4BA2-B5A5-AAC8A4872B5D}" srcId="{F48FE5E3-C2DC-47D5-8854-C07E7E657A5D}" destId="{EB75C7CC-9793-4E49-B555-F10E4A927C5A}" srcOrd="4" destOrd="0" parTransId="{A3BA9768-7C16-414A-8909-0ECF293289F4}" sibTransId="{33A977B5-3154-4F9C-95D6-B1F7D47DDBF0}"/>
    <dgm:cxn modelId="{A39B616C-4BC3-4FEC-A735-963FA038F7AC}" type="presOf" srcId="{6C49ABD7-A908-49AA-9883-A77B7D6AD1AB}" destId="{0F10D41A-B04D-4EDB-9F2B-5D4DA479FFB7}" srcOrd="0" destOrd="6" presId="urn:microsoft.com/office/officeart/2005/8/layout/vList2"/>
    <dgm:cxn modelId="{52E2AC92-07D5-44D4-B5BA-678AFB6E09AB}" type="presOf" srcId="{1A40F9B3-F218-43E5-869F-F8BAE8B1E47E}" destId="{0F10D41A-B04D-4EDB-9F2B-5D4DA479FFB7}" srcOrd="0" destOrd="3" presId="urn:microsoft.com/office/officeart/2005/8/layout/vList2"/>
    <dgm:cxn modelId="{7B538EBF-1E79-4CFE-ACCB-17A402C650E7}" type="presOf" srcId="{F48FE5E3-C2DC-47D5-8854-C07E7E657A5D}" destId="{09A2BAA3-E169-47A0-8E3F-58FE8186C2B8}" srcOrd="0" destOrd="0" presId="urn:microsoft.com/office/officeart/2005/8/layout/vList2"/>
    <dgm:cxn modelId="{96904AC8-22E8-46AD-978A-19DCCD64C7CA}" srcId="{F48FE5E3-C2DC-47D5-8854-C07E7E657A5D}" destId="{A9EA61C7-92EB-497C-A55B-45B7DF2F3DBF}" srcOrd="2" destOrd="0" parTransId="{BFAA33B2-F293-4A6E-9B43-3AEC91F8285B}" sibTransId="{A7799994-9433-4A3F-BD71-C8B26FEA6075}"/>
    <dgm:cxn modelId="{2AB346CD-5800-422D-88A1-BE183EA189C2}" type="presOf" srcId="{2B5663A6-1EAE-4191-A286-AB18C453749B}" destId="{0F10D41A-B04D-4EDB-9F2B-5D4DA479FFB7}" srcOrd="0" destOrd="1" presId="urn:microsoft.com/office/officeart/2005/8/layout/vList2"/>
    <dgm:cxn modelId="{F847D7D4-4EE8-4FD0-ACD9-1F8C48C1D37A}" type="presOf" srcId="{7D16F5DE-E2F1-405B-AC9B-396FF6BFEB7E}" destId="{0F10D41A-B04D-4EDB-9F2B-5D4DA479FFB7}" srcOrd="0" destOrd="0" presId="urn:microsoft.com/office/officeart/2005/8/layout/vList2"/>
    <dgm:cxn modelId="{1846DAD4-3786-49B9-8C79-A76D9C0DAA11}" srcId="{0412B861-5F65-47E9-B910-4DA82B1DC756}" destId="{F48FE5E3-C2DC-47D5-8854-C07E7E657A5D}" srcOrd="0" destOrd="0" parTransId="{6613E9E8-A9EE-4DCA-9DEA-C7A2670090EF}" sibTransId="{FE1CF7D3-5BD5-4E1A-BFAD-FD814DFB9391}"/>
    <dgm:cxn modelId="{33159ED8-B7AE-4C65-8651-5D7E2EEB4664}" srcId="{F48FE5E3-C2DC-47D5-8854-C07E7E657A5D}" destId="{1A40F9B3-F218-43E5-869F-F8BAE8B1E47E}" srcOrd="3" destOrd="0" parTransId="{72118E6C-A913-4EC9-9C15-D2ECC3CF725C}" sibTransId="{409AAFFC-7DB1-4E50-862A-650EA9C05ADA}"/>
    <dgm:cxn modelId="{32E713EB-4A85-4194-B4BE-65617C18724A}" type="presOf" srcId="{A9EA61C7-92EB-497C-A55B-45B7DF2F3DBF}" destId="{0F10D41A-B04D-4EDB-9F2B-5D4DA479FFB7}" srcOrd="0" destOrd="2" presId="urn:microsoft.com/office/officeart/2005/8/layout/vList2"/>
    <dgm:cxn modelId="{A961F9F3-7E1B-4F12-B7A2-F54CEC4398BC}" type="presOf" srcId="{44C0B09B-2D65-4F72-858D-08EF6AC05855}" destId="{0F10D41A-B04D-4EDB-9F2B-5D4DA479FFB7}" srcOrd="0" destOrd="5" presId="urn:microsoft.com/office/officeart/2005/8/layout/vList2"/>
    <dgm:cxn modelId="{B0BEC9F5-3330-451B-8363-7A50CCE6407D}" type="presOf" srcId="{EB75C7CC-9793-4E49-B555-F10E4A927C5A}" destId="{0F10D41A-B04D-4EDB-9F2B-5D4DA479FFB7}" srcOrd="0" destOrd="4" presId="urn:microsoft.com/office/officeart/2005/8/layout/vList2"/>
    <dgm:cxn modelId="{5E4C11FF-13D2-4265-A423-0DC6BEEA4244}" srcId="{F48FE5E3-C2DC-47D5-8854-C07E7E657A5D}" destId="{2B5663A6-1EAE-4191-A286-AB18C453749B}" srcOrd="1" destOrd="0" parTransId="{B6312728-C101-41B2-8210-379DC1CF3117}" sibTransId="{D132F246-4B7F-43F2-AB79-272E2398F877}"/>
    <dgm:cxn modelId="{3BA98273-6982-4C53-8A14-A46840B82FC7}" type="presParOf" srcId="{D88B9F77-40C3-4CEE-A322-CF4D9AAEED09}" destId="{09A2BAA3-E169-47A0-8E3F-58FE8186C2B8}" srcOrd="0" destOrd="0" presId="urn:microsoft.com/office/officeart/2005/8/layout/vList2"/>
    <dgm:cxn modelId="{73A023CF-3A27-4A6E-B39A-4BB9D4DFCC19}" type="presParOf" srcId="{D88B9F77-40C3-4CEE-A322-CF4D9AAEED09}" destId="{0F10D41A-B04D-4EDB-9F2B-5D4DA479FFB7}" srcOrd="1"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E1C387D9-9D3F-468D-9655-2DAA976D7729}" type="doc">
      <dgm:prSet loTypeId="urn:microsoft.com/office/officeart/2005/8/layout/default" loCatId="list" qsTypeId="urn:microsoft.com/office/officeart/2005/8/quickstyle/simple1" qsCatId="simple" csTypeId="urn:microsoft.com/office/officeart/2005/8/colors/accent1_2" csCatId="accent1"/>
      <dgm:spPr/>
      <dgm:t>
        <a:bodyPr/>
        <a:lstStyle/>
        <a:p>
          <a:endParaRPr lang="en-US"/>
        </a:p>
      </dgm:t>
    </dgm:pt>
    <dgm:pt modelId="{D8482AB7-7B0D-4994-98AC-F55D3CAE6A0B}">
      <dgm:prSet/>
      <dgm:spPr/>
      <dgm:t>
        <a:bodyPr/>
        <a:lstStyle/>
        <a:p>
          <a:r>
            <a:rPr lang="tr-TR"/>
            <a:t>Tam kan sayımı </a:t>
          </a:r>
          <a:endParaRPr lang="en-US"/>
        </a:p>
      </dgm:t>
    </dgm:pt>
    <dgm:pt modelId="{71296819-5169-42B2-8AFE-A56086F1D798}" type="parTrans" cxnId="{9D68DB07-5006-4DF4-9F7A-9078DE60A551}">
      <dgm:prSet/>
      <dgm:spPr/>
      <dgm:t>
        <a:bodyPr/>
        <a:lstStyle/>
        <a:p>
          <a:endParaRPr lang="en-US"/>
        </a:p>
      </dgm:t>
    </dgm:pt>
    <dgm:pt modelId="{7855F685-67F4-4536-AE24-390B88FFF47B}" type="sibTrans" cxnId="{9D68DB07-5006-4DF4-9F7A-9078DE60A551}">
      <dgm:prSet/>
      <dgm:spPr/>
      <dgm:t>
        <a:bodyPr/>
        <a:lstStyle/>
        <a:p>
          <a:endParaRPr lang="en-US"/>
        </a:p>
      </dgm:t>
    </dgm:pt>
    <dgm:pt modelId="{A0390AA8-663F-49C4-BDDF-B4E31548BEBB}">
      <dgm:prSet/>
      <dgm:spPr/>
      <dgm:t>
        <a:bodyPr/>
        <a:lstStyle/>
        <a:p>
          <a:r>
            <a:rPr lang="tr-TR"/>
            <a:t>Tam idrar tetkiki </a:t>
          </a:r>
          <a:endParaRPr lang="en-US"/>
        </a:p>
      </dgm:t>
    </dgm:pt>
    <dgm:pt modelId="{B23EC84F-BF8E-4081-A6B6-209AA3B977E3}" type="parTrans" cxnId="{21D1A8B3-B7C8-49A5-A06C-83753C717994}">
      <dgm:prSet/>
      <dgm:spPr/>
      <dgm:t>
        <a:bodyPr/>
        <a:lstStyle/>
        <a:p>
          <a:endParaRPr lang="en-US"/>
        </a:p>
      </dgm:t>
    </dgm:pt>
    <dgm:pt modelId="{F91BA444-D178-40C5-8C79-DEF475C7EC99}" type="sibTrans" cxnId="{21D1A8B3-B7C8-49A5-A06C-83753C717994}">
      <dgm:prSet/>
      <dgm:spPr/>
      <dgm:t>
        <a:bodyPr/>
        <a:lstStyle/>
        <a:p>
          <a:endParaRPr lang="en-US"/>
        </a:p>
      </dgm:t>
    </dgm:pt>
    <dgm:pt modelId="{8C8D7B61-0B47-409D-A850-59668217C28F}">
      <dgm:prSet/>
      <dgm:spPr/>
      <dgm:t>
        <a:bodyPr/>
        <a:lstStyle/>
        <a:p>
          <a:r>
            <a:rPr lang="tr-TR"/>
            <a:t>Açlık plazma glukozu ve/veya HbA1c </a:t>
          </a:r>
          <a:endParaRPr lang="en-US"/>
        </a:p>
      </dgm:t>
    </dgm:pt>
    <dgm:pt modelId="{1FDB5297-9784-4D0F-A670-94C797CB4A62}" type="parTrans" cxnId="{E9BB71E4-6C5B-4DD6-9AFF-00FF94AC8C92}">
      <dgm:prSet/>
      <dgm:spPr/>
      <dgm:t>
        <a:bodyPr/>
        <a:lstStyle/>
        <a:p>
          <a:endParaRPr lang="en-US"/>
        </a:p>
      </dgm:t>
    </dgm:pt>
    <dgm:pt modelId="{F0E0AFF3-8E2D-45DB-9A8A-8A15C757CD84}" type="sibTrans" cxnId="{E9BB71E4-6C5B-4DD6-9AFF-00FF94AC8C92}">
      <dgm:prSet/>
      <dgm:spPr/>
      <dgm:t>
        <a:bodyPr/>
        <a:lstStyle/>
        <a:p>
          <a:endParaRPr lang="en-US"/>
        </a:p>
      </dgm:t>
    </dgm:pt>
    <dgm:pt modelId="{2E382E92-2C16-4044-B7CE-0A1F93F2A78E}">
      <dgm:prSet/>
      <dgm:spPr/>
      <dgm:t>
        <a:bodyPr/>
        <a:lstStyle/>
        <a:p>
          <a:r>
            <a:rPr lang="tr-TR"/>
            <a:t>Kreatinin ve eGFR </a:t>
          </a:r>
          <a:endParaRPr lang="en-US"/>
        </a:p>
      </dgm:t>
    </dgm:pt>
    <dgm:pt modelId="{BC054197-1D69-4885-B8CB-C4FDAFAD68FE}" type="parTrans" cxnId="{6B85C732-9F66-47C6-84D7-D3B034F592FC}">
      <dgm:prSet/>
      <dgm:spPr/>
      <dgm:t>
        <a:bodyPr/>
        <a:lstStyle/>
        <a:p>
          <a:endParaRPr lang="en-US"/>
        </a:p>
      </dgm:t>
    </dgm:pt>
    <dgm:pt modelId="{D48B931F-11DC-4510-885F-C1BEE4C7B491}" type="sibTrans" cxnId="{6B85C732-9F66-47C6-84D7-D3B034F592FC}">
      <dgm:prSet/>
      <dgm:spPr/>
      <dgm:t>
        <a:bodyPr/>
        <a:lstStyle/>
        <a:p>
          <a:endParaRPr lang="en-US"/>
        </a:p>
      </dgm:t>
    </dgm:pt>
    <dgm:pt modelId="{C4FA4026-E1B2-49D8-9540-99892BCBCA6B}">
      <dgm:prSet/>
      <dgm:spPr/>
      <dgm:t>
        <a:bodyPr/>
        <a:lstStyle/>
        <a:p>
          <a:r>
            <a:rPr lang="tr-TR"/>
            <a:t>Sodyum, potasyum ve ürik asit </a:t>
          </a:r>
          <a:endParaRPr lang="en-US"/>
        </a:p>
      </dgm:t>
    </dgm:pt>
    <dgm:pt modelId="{800C87F8-2E18-4C45-8D4E-53CDE648302D}" type="parTrans" cxnId="{919FC81D-E37E-43CC-9E58-8F593F535035}">
      <dgm:prSet/>
      <dgm:spPr/>
      <dgm:t>
        <a:bodyPr/>
        <a:lstStyle/>
        <a:p>
          <a:endParaRPr lang="en-US"/>
        </a:p>
      </dgm:t>
    </dgm:pt>
    <dgm:pt modelId="{9CD4D863-EAA3-49F0-8FBA-321783EA929D}" type="sibTrans" cxnId="{919FC81D-E37E-43CC-9E58-8F593F535035}">
      <dgm:prSet/>
      <dgm:spPr/>
      <dgm:t>
        <a:bodyPr/>
        <a:lstStyle/>
        <a:p>
          <a:endParaRPr lang="en-US"/>
        </a:p>
      </dgm:t>
    </dgm:pt>
    <dgm:pt modelId="{2915B7E8-DB8A-4069-A657-073DFBE12258}">
      <dgm:prSet/>
      <dgm:spPr/>
      <dgm:t>
        <a:bodyPr/>
        <a:lstStyle/>
        <a:p>
          <a:r>
            <a:rPr lang="tr-TR"/>
            <a:t>Lipid profili </a:t>
          </a:r>
          <a:endParaRPr lang="en-US"/>
        </a:p>
      </dgm:t>
    </dgm:pt>
    <dgm:pt modelId="{B5F78A86-D73B-4093-8BB1-8CE6F630F864}" type="parTrans" cxnId="{4BDAA376-AD02-4D20-BEF1-28E3B54EC040}">
      <dgm:prSet/>
      <dgm:spPr/>
      <dgm:t>
        <a:bodyPr/>
        <a:lstStyle/>
        <a:p>
          <a:endParaRPr lang="en-US"/>
        </a:p>
      </dgm:t>
    </dgm:pt>
    <dgm:pt modelId="{79EDA622-C384-4CAF-A180-493EBC545DB3}" type="sibTrans" cxnId="{4BDAA376-AD02-4D20-BEF1-28E3B54EC040}">
      <dgm:prSet/>
      <dgm:spPr/>
      <dgm:t>
        <a:bodyPr/>
        <a:lstStyle/>
        <a:p>
          <a:endParaRPr lang="en-US"/>
        </a:p>
      </dgm:t>
    </dgm:pt>
    <dgm:pt modelId="{946CC53A-468C-43D9-998F-F95E48E03082}">
      <dgm:prSet/>
      <dgm:spPr/>
      <dgm:t>
        <a:bodyPr/>
        <a:lstStyle/>
        <a:p>
          <a:r>
            <a:rPr lang="tr-TR"/>
            <a:t>Elektrokardiyografi </a:t>
          </a:r>
          <a:endParaRPr lang="en-US"/>
        </a:p>
      </dgm:t>
    </dgm:pt>
    <dgm:pt modelId="{6DF0E2E6-4A51-4651-AE07-3F68B6575E1B}" type="parTrans" cxnId="{D38ED74D-2355-4E61-946D-BEA667ACFB0A}">
      <dgm:prSet/>
      <dgm:spPr/>
      <dgm:t>
        <a:bodyPr/>
        <a:lstStyle/>
        <a:p>
          <a:endParaRPr lang="en-US"/>
        </a:p>
      </dgm:t>
    </dgm:pt>
    <dgm:pt modelId="{957D53FA-AC8A-416E-8B2D-B2E174DC69C7}" type="sibTrans" cxnId="{D38ED74D-2355-4E61-946D-BEA667ACFB0A}">
      <dgm:prSet/>
      <dgm:spPr/>
      <dgm:t>
        <a:bodyPr/>
        <a:lstStyle/>
        <a:p>
          <a:endParaRPr lang="en-US"/>
        </a:p>
      </dgm:t>
    </dgm:pt>
    <dgm:pt modelId="{E06C6528-FABB-4EBB-845B-670B7F4F5367}">
      <dgm:prSet/>
      <dgm:spPr/>
      <dgm:t>
        <a:bodyPr/>
        <a:lstStyle/>
        <a:p>
          <a:r>
            <a:rPr lang="tr-TR"/>
            <a:t>AST/ALT </a:t>
          </a:r>
          <a:endParaRPr lang="en-US"/>
        </a:p>
      </dgm:t>
    </dgm:pt>
    <dgm:pt modelId="{16737DBB-79BA-43A3-828D-9732ECCA7880}" type="parTrans" cxnId="{8BE702B2-3047-4E08-93F0-6A7BE7A44936}">
      <dgm:prSet/>
      <dgm:spPr/>
      <dgm:t>
        <a:bodyPr/>
        <a:lstStyle/>
        <a:p>
          <a:endParaRPr lang="en-US"/>
        </a:p>
      </dgm:t>
    </dgm:pt>
    <dgm:pt modelId="{4A757D9D-160C-4758-B356-40905DFCC399}" type="sibTrans" cxnId="{8BE702B2-3047-4E08-93F0-6A7BE7A44936}">
      <dgm:prSet/>
      <dgm:spPr/>
      <dgm:t>
        <a:bodyPr/>
        <a:lstStyle/>
        <a:p>
          <a:endParaRPr lang="en-US"/>
        </a:p>
      </dgm:t>
    </dgm:pt>
    <dgm:pt modelId="{8EAB570B-C2DF-4152-8BFA-5A6FB51FD364}">
      <dgm:prSet/>
      <dgm:spPr/>
      <dgm:t>
        <a:bodyPr/>
        <a:lstStyle/>
        <a:p>
          <a:r>
            <a:rPr lang="tr-TR"/>
            <a:t>Kalsiyum </a:t>
          </a:r>
          <a:endParaRPr lang="en-US"/>
        </a:p>
      </dgm:t>
    </dgm:pt>
    <dgm:pt modelId="{89F65A96-5936-4E5A-A220-44040B6ADD2D}" type="parTrans" cxnId="{7866B796-E47D-441F-BF4C-0A52D5A87E28}">
      <dgm:prSet/>
      <dgm:spPr/>
      <dgm:t>
        <a:bodyPr/>
        <a:lstStyle/>
        <a:p>
          <a:endParaRPr lang="en-US"/>
        </a:p>
      </dgm:t>
    </dgm:pt>
    <dgm:pt modelId="{04AE8D38-4E97-4041-8E37-9E0F8441D607}" type="sibTrans" cxnId="{7866B796-E47D-441F-BF4C-0A52D5A87E28}">
      <dgm:prSet/>
      <dgm:spPr/>
      <dgm:t>
        <a:bodyPr/>
        <a:lstStyle/>
        <a:p>
          <a:endParaRPr lang="en-US"/>
        </a:p>
      </dgm:t>
    </dgm:pt>
    <dgm:pt modelId="{32752E5C-041E-407D-A8A6-6AB231CEEED8}">
      <dgm:prSet/>
      <dgm:spPr/>
      <dgm:t>
        <a:bodyPr/>
        <a:lstStyle/>
        <a:p>
          <a:r>
            <a:rPr lang="tr-TR"/>
            <a:t>TSH </a:t>
          </a:r>
          <a:endParaRPr lang="en-US"/>
        </a:p>
      </dgm:t>
    </dgm:pt>
    <dgm:pt modelId="{8C4C074F-F345-4347-AC17-1520CB55B2DB}" type="parTrans" cxnId="{0D09A075-DE9D-4853-892A-D58DF36E127B}">
      <dgm:prSet/>
      <dgm:spPr/>
      <dgm:t>
        <a:bodyPr/>
        <a:lstStyle/>
        <a:p>
          <a:endParaRPr lang="en-US"/>
        </a:p>
      </dgm:t>
    </dgm:pt>
    <dgm:pt modelId="{FF83993F-7097-4F6A-A2C6-7F1A83A67323}" type="sibTrans" cxnId="{0D09A075-DE9D-4853-892A-D58DF36E127B}">
      <dgm:prSet/>
      <dgm:spPr/>
      <dgm:t>
        <a:bodyPr/>
        <a:lstStyle/>
        <a:p>
          <a:endParaRPr lang="en-US"/>
        </a:p>
      </dgm:t>
    </dgm:pt>
    <dgm:pt modelId="{431D0BC8-66F6-4B47-87E8-6180845254EC}">
      <dgm:prSet/>
      <dgm:spPr/>
      <dgm:t>
        <a:bodyPr/>
        <a:lstStyle/>
        <a:p>
          <a:r>
            <a:rPr lang="tr-TR"/>
            <a:t>Spot idrar albümin kreatinin oranı </a:t>
          </a:r>
          <a:endParaRPr lang="en-US"/>
        </a:p>
      </dgm:t>
    </dgm:pt>
    <dgm:pt modelId="{CBF628A0-83A0-4F33-9E9A-5B725E28B0B1}" type="parTrans" cxnId="{B1BB68D5-86D8-4168-95C4-2532F3493452}">
      <dgm:prSet/>
      <dgm:spPr/>
      <dgm:t>
        <a:bodyPr/>
        <a:lstStyle/>
        <a:p>
          <a:endParaRPr lang="en-US"/>
        </a:p>
      </dgm:t>
    </dgm:pt>
    <dgm:pt modelId="{70F47FC6-CD36-472E-89DC-90978DDB2A1C}" type="sibTrans" cxnId="{B1BB68D5-86D8-4168-95C4-2532F3493452}">
      <dgm:prSet/>
      <dgm:spPr/>
      <dgm:t>
        <a:bodyPr/>
        <a:lstStyle/>
        <a:p>
          <a:endParaRPr lang="en-US"/>
        </a:p>
      </dgm:t>
    </dgm:pt>
    <dgm:pt modelId="{32DE91C7-850B-4B6C-B013-5EC9D8F1BA00}">
      <dgm:prSet/>
      <dgm:spPr/>
      <dgm:t>
        <a:bodyPr/>
        <a:lstStyle/>
        <a:p>
          <a:r>
            <a:rPr lang="tr-TR"/>
            <a:t>Aldosteron/Plazma Renin Aktivitesi -Evre 2 hipertansiyonda (imkan varsa) </a:t>
          </a:r>
          <a:endParaRPr lang="en-US"/>
        </a:p>
      </dgm:t>
    </dgm:pt>
    <dgm:pt modelId="{701F8177-5F79-4E10-BBB7-32B34DB0E2D5}" type="parTrans" cxnId="{F44669AD-0ED1-424D-8B4F-776B3798C135}">
      <dgm:prSet/>
      <dgm:spPr/>
      <dgm:t>
        <a:bodyPr/>
        <a:lstStyle/>
        <a:p>
          <a:endParaRPr lang="en-US"/>
        </a:p>
      </dgm:t>
    </dgm:pt>
    <dgm:pt modelId="{495086F4-2A29-4A34-AFCA-968ED8CCC87A}" type="sibTrans" cxnId="{F44669AD-0ED1-424D-8B4F-776B3798C135}">
      <dgm:prSet/>
      <dgm:spPr/>
      <dgm:t>
        <a:bodyPr/>
        <a:lstStyle/>
        <a:p>
          <a:endParaRPr lang="en-US"/>
        </a:p>
      </dgm:t>
    </dgm:pt>
    <dgm:pt modelId="{8DBD7802-E2B3-4663-80FC-A6D1713B8697}" type="pres">
      <dgm:prSet presAssocID="{E1C387D9-9D3F-468D-9655-2DAA976D7729}" presName="diagram" presStyleCnt="0">
        <dgm:presLayoutVars>
          <dgm:dir/>
          <dgm:resizeHandles val="exact"/>
        </dgm:presLayoutVars>
      </dgm:prSet>
      <dgm:spPr/>
    </dgm:pt>
    <dgm:pt modelId="{6430D068-24C8-4082-B337-018D4198BAF1}" type="pres">
      <dgm:prSet presAssocID="{D8482AB7-7B0D-4994-98AC-F55D3CAE6A0B}" presName="node" presStyleLbl="node1" presStyleIdx="0" presStyleCnt="12">
        <dgm:presLayoutVars>
          <dgm:bulletEnabled val="1"/>
        </dgm:presLayoutVars>
      </dgm:prSet>
      <dgm:spPr/>
    </dgm:pt>
    <dgm:pt modelId="{E7640B48-7ADD-4A5D-AD24-C78C31A8C6B2}" type="pres">
      <dgm:prSet presAssocID="{7855F685-67F4-4536-AE24-390B88FFF47B}" presName="sibTrans" presStyleCnt="0"/>
      <dgm:spPr/>
    </dgm:pt>
    <dgm:pt modelId="{3DA06429-A1CB-4266-A765-E981AEE0CE8D}" type="pres">
      <dgm:prSet presAssocID="{A0390AA8-663F-49C4-BDDF-B4E31548BEBB}" presName="node" presStyleLbl="node1" presStyleIdx="1" presStyleCnt="12">
        <dgm:presLayoutVars>
          <dgm:bulletEnabled val="1"/>
        </dgm:presLayoutVars>
      </dgm:prSet>
      <dgm:spPr/>
    </dgm:pt>
    <dgm:pt modelId="{15E6DBA8-577F-41C5-B778-FE45AF537855}" type="pres">
      <dgm:prSet presAssocID="{F91BA444-D178-40C5-8C79-DEF475C7EC99}" presName="sibTrans" presStyleCnt="0"/>
      <dgm:spPr/>
    </dgm:pt>
    <dgm:pt modelId="{2FC4F2EB-16C8-4561-9FA3-26A807C576A3}" type="pres">
      <dgm:prSet presAssocID="{8C8D7B61-0B47-409D-A850-59668217C28F}" presName="node" presStyleLbl="node1" presStyleIdx="2" presStyleCnt="12">
        <dgm:presLayoutVars>
          <dgm:bulletEnabled val="1"/>
        </dgm:presLayoutVars>
      </dgm:prSet>
      <dgm:spPr/>
    </dgm:pt>
    <dgm:pt modelId="{1C8D7A41-A93D-490E-B06B-869BA6A7375A}" type="pres">
      <dgm:prSet presAssocID="{F0E0AFF3-8E2D-45DB-9A8A-8A15C757CD84}" presName="sibTrans" presStyleCnt="0"/>
      <dgm:spPr/>
    </dgm:pt>
    <dgm:pt modelId="{C4A1D8BE-7B53-4949-85F2-5012858527A1}" type="pres">
      <dgm:prSet presAssocID="{2E382E92-2C16-4044-B7CE-0A1F93F2A78E}" presName="node" presStyleLbl="node1" presStyleIdx="3" presStyleCnt="12">
        <dgm:presLayoutVars>
          <dgm:bulletEnabled val="1"/>
        </dgm:presLayoutVars>
      </dgm:prSet>
      <dgm:spPr/>
    </dgm:pt>
    <dgm:pt modelId="{34635C1E-6D27-40C4-BC7A-543ECC524401}" type="pres">
      <dgm:prSet presAssocID="{D48B931F-11DC-4510-885F-C1BEE4C7B491}" presName="sibTrans" presStyleCnt="0"/>
      <dgm:spPr/>
    </dgm:pt>
    <dgm:pt modelId="{F20BA2B5-A9C2-40A8-8CB5-7DE3CD1E20D2}" type="pres">
      <dgm:prSet presAssocID="{C4FA4026-E1B2-49D8-9540-99892BCBCA6B}" presName="node" presStyleLbl="node1" presStyleIdx="4" presStyleCnt="12">
        <dgm:presLayoutVars>
          <dgm:bulletEnabled val="1"/>
        </dgm:presLayoutVars>
      </dgm:prSet>
      <dgm:spPr/>
    </dgm:pt>
    <dgm:pt modelId="{784D8F36-648C-4458-8DA8-7B8AEF288A59}" type="pres">
      <dgm:prSet presAssocID="{9CD4D863-EAA3-49F0-8FBA-321783EA929D}" presName="sibTrans" presStyleCnt="0"/>
      <dgm:spPr/>
    </dgm:pt>
    <dgm:pt modelId="{F35E38CD-FEB4-4E29-91B6-50E18F783083}" type="pres">
      <dgm:prSet presAssocID="{2915B7E8-DB8A-4069-A657-073DFBE12258}" presName="node" presStyleLbl="node1" presStyleIdx="5" presStyleCnt="12">
        <dgm:presLayoutVars>
          <dgm:bulletEnabled val="1"/>
        </dgm:presLayoutVars>
      </dgm:prSet>
      <dgm:spPr/>
    </dgm:pt>
    <dgm:pt modelId="{703D354E-2AF1-4A29-B8EF-DF263BCBF901}" type="pres">
      <dgm:prSet presAssocID="{79EDA622-C384-4CAF-A180-493EBC545DB3}" presName="sibTrans" presStyleCnt="0"/>
      <dgm:spPr/>
    </dgm:pt>
    <dgm:pt modelId="{EB33FF65-E889-4B3F-B4F9-67D2F6E80D46}" type="pres">
      <dgm:prSet presAssocID="{946CC53A-468C-43D9-998F-F95E48E03082}" presName="node" presStyleLbl="node1" presStyleIdx="6" presStyleCnt="12">
        <dgm:presLayoutVars>
          <dgm:bulletEnabled val="1"/>
        </dgm:presLayoutVars>
      </dgm:prSet>
      <dgm:spPr/>
    </dgm:pt>
    <dgm:pt modelId="{DD214930-67D1-48D8-B7F7-9B50C7E44C5B}" type="pres">
      <dgm:prSet presAssocID="{957D53FA-AC8A-416E-8B2D-B2E174DC69C7}" presName="sibTrans" presStyleCnt="0"/>
      <dgm:spPr/>
    </dgm:pt>
    <dgm:pt modelId="{E994214C-E933-4C93-8517-981E10DA5D28}" type="pres">
      <dgm:prSet presAssocID="{E06C6528-FABB-4EBB-845B-670B7F4F5367}" presName="node" presStyleLbl="node1" presStyleIdx="7" presStyleCnt="12">
        <dgm:presLayoutVars>
          <dgm:bulletEnabled val="1"/>
        </dgm:presLayoutVars>
      </dgm:prSet>
      <dgm:spPr/>
    </dgm:pt>
    <dgm:pt modelId="{E06126AF-05E9-41BB-9C81-85226EE8E735}" type="pres">
      <dgm:prSet presAssocID="{4A757D9D-160C-4758-B356-40905DFCC399}" presName="sibTrans" presStyleCnt="0"/>
      <dgm:spPr/>
    </dgm:pt>
    <dgm:pt modelId="{FAD8420B-067A-4FFF-9711-D0CE23680EE3}" type="pres">
      <dgm:prSet presAssocID="{8EAB570B-C2DF-4152-8BFA-5A6FB51FD364}" presName="node" presStyleLbl="node1" presStyleIdx="8" presStyleCnt="12">
        <dgm:presLayoutVars>
          <dgm:bulletEnabled val="1"/>
        </dgm:presLayoutVars>
      </dgm:prSet>
      <dgm:spPr/>
    </dgm:pt>
    <dgm:pt modelId="{ABF49123-FFAD-4C7D-8C83-41C35C633014}" type="pres">
      <dgm:prSet presAssocID="{04AE8D38-4E97-4041-8E37-9E0F8441D607}" presName="sibTrans" presStyleCnt="0"/>
      <dgm:spPr/>
    </dgm:pt>
    <dgm:pt modelId="{8BF07DFD-5C66-41E7-94B6-BBD012F3E388}" type="pres">
      <dgm:prSet presAssocID="{32752E5C-041E-407D-A8A6-6AB231CEEED8}" presName="node" presStyleLbl="node1" presStyleIdx="9" presStyleCnt="12">
        <dgm:presLayoutVars>
          <dgm:bulletEnabled val="1"/>
        </dgm:presLayoutVars>
      </dgm:prSet>
      <dgm:spPr/>
    </dgm:pt>
    <dgm:pt modelId="{9D34BB32-C0CF-4184-AB95-05C265D0B08E}" type="pres">
      <dgm:prSet presAssocID="{FF83993F-7097-4F6A-A2C6-7F1A83A67323}" presName="sibTrans" presStyleCnt="0"/>
      <dgm:spPr/>
    </dgm:pt>
    <dgm:pt modelId="{990FE20C-A80E-4B67-A6B5-19E5F3A7308F}" type="pres">
      <dgm:prSet presAssocID="{431D0BC8-66F6-4B47-87E8-6180845254EC}" presName="node" presStyleLbl="node1" presStyleIdx="10" presStyleCnt="12">
        <dgm:presLayoutVars>
          <dgm:bulletEnabled val="1"/>
        </dgm:presLayoutVars>
      </dgm:prSet>
      <dgm:spPr/>
    </dgm:pt>
    <dgm:pt modelId="{9EF12C45-3AC2-4381-9E2D-0B541042B890}" type="pres">
      <dgm:prSet presAssocID="{70F47FC6-CD36-472E-89DC-90978DDB2A1C}" presName="sibTrans" presStyleCnt="0"/>
      <dgm:spPr/>
    </dgm:pt>
    <dgm:pt modelId="{61B422EC-6E48-4150-B3D9-2EA2342486A5}" type="pres">
      <dgm:prSet presAssocID="{32DE91C7-850B-4B6C-B013-5EC9D8F1BA00}" presName="node" presStyleLbl="node1" presStyleIdx="11" presStyleCnt="12">
        <dgm:presLayoutVars>
          <dgm:bulletEnabled val="1"/>
        </dgm:presLayoutVars>
      </dgm:prSet>
      <dgm:spPr/>
    </dgm:pt>
  </dgm:ptLst>
  <dgm:cxnLst>
    <dgm:cxn modelId="{9D68DB07-5006-4DF4-9F7A-9078DE60A551}" srcId="{E1C387D9-9D3F-468D-9655-2DAA976D7729}" destId="{D8482AB7-7B0D-4994-98AC-F55D3CAE6A0B}" srcOrd="0" destOrd="0" parTransId="{71296819-5169-42B2-8AFE-A56086F1D798}" sibTransId="{7855F685-67F4-4536-AE24-390B88FFF47B}"/>
    <dgm:cxn modelId="{6E66D30B-0AF7-42FA-BC9B-C9F495308594}" type="presOf" srcId="{2E382E92-2C16-4044-B7CE-0A1F93F2A78E}" destId="{C4A1D8BE-7B53-4949-85F2-5012858527A1}" srcOrd="0" destOrd="0" presId="urn:microsoft.com/office/officeart/2005/8/layout/default"/>
    <dgm:cxn modelId="{919FC81D-E37E-43CC-9E58-8F593F535035}" srcId="{E1C387D9-9D3F-468D-9655-2DAA976D7729}" destId="{C4FA4026-E1B2-49D8-9540-99892BCBCA6B}" srcOrd="4" destOrd="0" parTransId="{800C87F8-2E18-4C45-8D4E-53CDE648302D}" sibTransId="{9CD4D863-EAA3-49F0-8FBA-321783EA929D}"/>
    <dgm:cxn modelId="{19AB8521-CB0C-40E2-9C4D-5EEB2DB2D493}" type="presOf" srcId="{C4FA4026-E1B2-49D8-9540-99892BCBCA6B}" destId="{F20BA2B5-A9C2-40A8-8CB5-7DE3CD1E20D2}" srcOrd="0" destOrd="0" presId="urn:microsoft.com/office/officeart/2005/8/layout/default"/>
    <dgm:cxn modelId="{6B85C732-9F66-47C6-84D7-D3B034F592FC}" srcId="{E1C387D9-9D3F-468D-9655-2DAA976D7729}" destId="{2E382E92-2C16-4044-B7CE-0A1F93F2A78E}" srcOrd="3" destOrd="0" parTransId="{BC054197-1D69-4885-B8CB-C4FDAFAD68FE}" sibTransId="{D48B931F-11DC-4510-885F-C1BEE4C7B491}"/>
    <dgm:cxn modelId="{DB556B3B-C1BB-4427-AB87-1C5FD82E4CB3}" type="presOf" srcId="{32DE91C7-850B-4B6C-B013-5EC9D8F1BA00}" destId="{61B422EC-6E48-4150-B3D9-2EA2342486A5}" srcOrd="0" destOrd="0" presId="urn:microsoft.com/office/officeart/2005/8/layout/default"/>
    <dgm:cxn modelId="{D38ED74D-2355-4E61-946D-BEA667ACFB0A}" srcId="{E1C387D9-9D3F-468D-9655-2DAA976D7729}" destId="{946CC53A-468C-43D9-998F-F95E48E03082}" srcOrd="6" destOrd="0" parTransId="{6DF0E2E6-4A51-4651-AE07-3F68B6575E1B}" sibTransId="{957D53FA-AC8A-416E-8B2D-B2E174DC69C7}"/>
    <dgm:cxn modelId="{D1F1E04D-CFFD-40EE-9FEC-F9E342F4CFB5}" type="presOf" srcId="{8EAB570B-C2DF-4152-8BFA-5A6FB51FD364}" destId="{FAD8420B-067A-4FFF-9711-D0CE23680EE3}" srcOrd="0" destOrd="0" presId="urn:microsoft.com/office/officeart/2005/8/layout/default"/>
    <dgm:cxn modelId="{9276D152-8793-4E45-B46A-8817F9F1B68D}" type="presOf" srcId="{32752E5C-041E-407D-A8A6-6AB231CEEED8}" destId="{8BF07DFD-5C66-41E7-94B6-BBD012F3E388}" srcOrd="0" destOrd="0" presId="urn:microsoft.com/office/officeart/2005/8/layout/default"/>
    <dgm:cxn modelId="{0D09A075-DE9D-4853-892A-D58DF36E127B}" srcId="{E1C387D9-9D3F-468D-9655-2DAA976D7729}" destId="{32752E5C-041E-407D-A8A6-6AB231CEEED8}" srcOrd="9" destOrd="0" parTransId="{8C4C074F-F345-4347-AC17-1520CB55B2DB}" sibTransId="{FF83993F-7097-4F6A-A2C6-7F1A83A67323}"/>
    <dgm:cxn modelId="{4BDAA376-AD02-4D20-BEF1-28E3B54EC040}" srcId="{E1C387D9-9D3F-468D-9655-2DAA976D7729}" destId="{2915B7E8-DB8A-4069-A657-073DFBE12258}" srcOrd="5" destOrd="0" parTransId="{B5F78A86-D73B-4093-8BB1-8CE6F630F864}" sibTransId="{79EDA622-C384-4CAF-A180-493EBC545DB3}"/>
    <dgm:cxn modelId="{68672B58-DAB9-4551-A5FE-C543FEC86E79}" type="presOf" srcId="{E06C6528-FABB-4EBB-845B-670B7F4F5367}" destId="{E994214C-E933-4C93-8517-981E10DA5D28}" srcOrd="0" destOrd="0" presId="urn:microsoft.com/office/officeart/2005/8/layout/default"/>
    <dgm:cxn modelId="{15637382-0C6C-4F09-B932-56F5FE99CBCB}" type="presOf" srcId="{A0390AA8-663F-49C4-BDDF-B4E31548BEBB}" destId="{3DA06429-A1CB-4266-A765-E981AEE0CE8D}" srcOrd="0" destOrd="0" presId="urn:microsoft.com/office/officeart/2005/8/layout/default"/>
    <dgm:cxn modelId="{4535D28A-B42B-4B23-A587-5B66E77702C9}" type="presOf" srcId="{D8482AB7-7B0D-4994-98AC-F55D3CAE6A0B}" destId="{6430D068-24C8-4082-B337-018D4198BAF1}" srcOrd="0" destOrd="0" presId="urn:microsoft.com/office/officeart/2005/8/layout/default"/>
    <dgm:cxn modelId="{7866B796-E47D-441F-BF4C-0A52D5A87E28}" srcId="{E1C387D9-9D3F-468D-9655-2DAA976D7729}" destId="{8EAB570B-C2DF-4152-8BFA-5A6FB51FD364}" srcOrd="8" destOrd="0" parTransId="{89F65A96-5936-4E5A-A220-44040B6ADD2D}" sibTransId="{04AE8D38-4E97-4041-8E37-9E0F8441D607}"/>
    <dgm:cxn modelId="{73AFFAA1-7F54-4A32-A7BE-50683DFA9AEA}" type="presOf" srcId="{2915B7E8-DB8A-4069-A657-073DFBE12258}" destId="{F35E38CD-FEB4-4E29-91B6-50E18F783083}" srcOrd="0" destOrd="0" presId="urn:microsoft.com/office/officeart/2005/8/layout/default"/>
    <dgm:cxn modelId="{F44669AD-0ED1-424D-8B4F-776B3798C135}" srcId="{E1C387D9-9D3F-468D-9655-2DAA976D7729}" destId="{32DE91C7-850B-4B6C-B013-5EC9D8F1BA00}" srcOrd="11" destOrd="0" parTransId="{701F8177-5F79-4E10-BBB7-32B34DB0E2D5}" sibTransId="{495086F4-2A29-4A34-AFCA-968ED8CCC87A}"/>
    <dgm:cxn modelId="{129AA7AD-8AAC-4BC1-8F1A-EF134D079A52}" type="presOf" srcId="{431D0BC8-66F6-4B47-87E8-6180845254EC}" destId="{990FE20C-A80E-4B67-A6B5-19E5F3A7308F}" srcOrd="0" destOrd="0" presId="urn:microsoft.com/office/officeart/2005/8/layout/default"/>
    <dgm:cxn modelId="{8BE702B2-3047-4E08-93F0-6A7BE7A44936}" srcId="{E1C387D9-9D3F-468D-9655-2DAA976D7729}" destId="{E06C6528-FABB-4EBB-845B-670B7F4F5367}" srcOrd="7" destOrd="0" parTransId="{16737DBB-79BA-43A3-828D-9732ECCA7880}" sibTransId="{4A757D9D-160C-4758-B356-40905DFCC399}"/>
    <dgm:cxn modelId="{21D1A8B3-B7C8-49A5-A06C-83753C717994}" srcId="{E1C387D9-9D3F-468D-9655-2DAA976D7729}" destId="{A0390AA8-663F-49C4-BDDF-B4E31548BEBB}" srcOrd="1" destOrd="0" parTransId="{B23EC84F-BF8E-4081-A6B6-209AA3B977E3}" sibTransId="{F91BA444-D178-40C5-8C79-DEF475C7EC99}"/>
    <dgm:cxn modelId="{B1BB68D5-86D8-4168-95C4-2532F3493452}" srcId="{E1C387D9-9D3F-468D-9655-2DAA976D7729}" destId="{431D0BC8-66F6-4B47-87E8-6180845254EC}" srcOrd="10" destOrd="0" parTransId="{CBF628A0-83A0-4F33-9E9A-5B725E28B0B1}" sibTransId="{70F47FC6-CD36-472E-89DC-90978DDB2A1C}"/>
    <dgm:cxn modelId="{E9BB71E4-6C5B-4DD6-9AFF-00FF94AC8C92}" srcId="{E1C387D9-9D3F-468D-9655-2DAA976D7729}" destId="{8C8D7B61-0B47-409D-A850-59668217C28F}" srcOrd="2" destOrd="0" parTransId="{1FDB5297-9784-4D0F-A670-94C797CB4A62}" sibTransId="{F0E0AFF3-8E2D-45DB-9A8A-8A15C757CD84}"/>
    <dgm:cxn modelId="{460AA1E5-D79E-42A4-9D9F-433C8F6341FA}" type="presOf" srcId="{8C8D7B61-0B47-409D-A850-59668217C28F}" destId="{2FC4F2EB-16C8-4561-9FA3-26A807C576A3}" srcOrd="0" destOrd="0" presId="urn:microsoft.com/office/officeart/2005/8/layout/default"/>
    <dgm:cxn modelId="{820C5AF1-B5A7-4EC3-9A07-C324DA09E593}" type="presOf" srcId="{E1C387D9-9D3F-468D-9655-2DAA976D7729}" destId="{8DBD7802-E2B3-4663-80FC-A6D1713B8697}" srcOrd="0" destOrd="0" presId="urn:microsoft.com/office/officeart/2005/8/layout/default"/>
    <dgm:cxn modelId="{37834AF6-E7F8-41A8-AA60-487AA98C9858}" type="presOf" srcId="{946CC53A-468C-43D9-998F-F95E48E03082}" destId="{EB33FF65-E889-4B3F-B4F9-67D2F6E80D46}" srcOrd="0" destOrd="0" presId="urn:microsoft.com/office/officeart/2005/8/layout/default"/>
    <dgm:cxn modelId="{403B3C29-B930-480B-AFE0-183F8C10A799}" type="presParOf" srcId="{8DBD7802-E2B3-4663-80FC-A6D1713B8697}" destId="{6430D068-24C8-4082-B337-018D4198BAF1}" srcOrd="0" destOrd="0" presId="urn:microsoft.com/office/officeart/2005/8/layout/default"/>
    <dgm:cxn modelId="{46B160EA-90FD-4EC3-97E7-D096B572B03C}" type="presParOf" srcId="{8DBD7802-E2B3-4663-80FC-A6D1713B8697}" destId="{E7640B48-7ADD-4A5D-AD24-C78C31A8C6B2}" srcOrd="1" destOrd="0" presId="urn:microsoft.com/office/officeart/2005/8/layout/default"/>
    <dgm:cxn modelId="{17811841-7008-4FCA-8CDD-D9745CCA4F9C}" type="presParOf" srcId="{8DBD7802-E2B3-4663-80FC-A6D1713B8697}" destId="{3DA06429-A1CB-4266-A765-E981AEE0CE8D}" srcOrd="2" destOrd="0" presId="urn:microsoft.com/office/officeart/2005/8/layout/default"/>
    <dgm:cxn modelId="{0E3782DE-55DB-4C41-9571-CC8C05DD40E5}" type="presParOf" srcId="{8DBD7802-E2B3-4663-80FC-A6D1713B8697}" destId="{15E6DBA8-577F-41C5-B778-FE45AF537855}" srcOrd="3" destOrd="0" presId="urn:microsoft.com/office/officeart/2005/8/layout/default"/>
    <dgm:cxn modelId="{23058E1E-9D35-4714-8413-FF40DA282704}" type="presParOf" srcId="{8DBD7802-E2B3-4663-80FC-A6D1713B8697}" destId="{2FC4F2EB-16C8-4561-9FA3-26A807C576A3}" srcOrd="4" destOrd="0" presId="urn:microsoft.com/office/officeart/2005/8/layout/default"/>
    <dgm:cxn modelId="{2960C2FF-7980-44D8-A08A-4B6A39A89753}" type="presParOf" srcId="{8DBD7802-E2B3-4663-80FC-A6D1713B8697}" destId="{1C8D7A41-A93D-490E-B06B-869BA6A7375A}" srcOrd="5" destOrd="0" presId="urn:microsoft.com/office/officeart/2005/8/layout/default"/>
    <dgm:cxn modelId="{AE3124FC-88B9-4178-9897-76B882E55BFB}" type="presParOf" srcId="{8DBD7802-E2B3-4663-80FC-A6D1713B8697}" destId="{C4A1D8BE-7B53-4949-85F2-5012858527A1}" srcOrd="6" destOrd="0" presId="urn:microsoft.com/office/officeart/2005/8/layout/default"/>
    <dgm:cxn modelId="{26B92E44-E410-4B94-B83C-A55A94A4CADF}" type="presParOf" srcId="{8DBD7802-E2B3-4663-80FC-A6D1713B8697}" destId="{34635C1E-6D27-40C4-BC7A-543ECC524401}" srcOrd="7" destOrd="0" presId="urn:microsoft.com/office/officeart/2005/8/layout/default"/>
    <dgm:cxn modelId="{8D91157E-01B7-427C-85C3-CB358AECB34F}" type="presParOf" srcId="{8DBD7802-E2B3-4663-80FC-A6D1713B8697}" destId="{F20BA2B5-A9C2-40A8-8CB5-7DE3CD1E20D2}" srcOrd="8" destOrd="0" presId="urn:microsoft.com/office/officeart/2005/8/layout/default"/>
    <dgm:cxn modelId="{C3F6413D-4A9D-41D5-9EC5-7DA9D6B0F964}" type="presParOf" srcId="{8DBD7802-E2B3-4663-80FC-A6D1713B8697}" destId="{784D8F36-648C-4458-8DA8-7B8AEF288A59}" srcOrd="9" destOrd="0" presId="urn:microsoft.com/office/officeart/2005/8/layout/default"/>
    <dgm:cxn modelId="{B7D530AD-47C1-4F98-9C28-E4A8CE3FA71C}" type="presParOf" srcId="{8DBD7802-E2B3-4663-80FC-A6D1713B8697}" destId="{F35E38CD-FEB4-4E29-91B6-50E18F783083}" srcOrd="10" destOrd="0" presId="urn:microsoft.com/office/officeart/2005/8/layout/default"/>
    <dgm:cxn modelId="{EAB5BB94-DC84-42A4-A368-52878F6F4B67}" type="presParOf" srcId="{8DBD7802-E2B3-4663-80FC-A6D1713B8697}" destId="{703D354E-2AF1-4A29-B8EF-DF263BCBF901}" srcOrd="11" destOrd="0" presId="urn:microsoft.com/office/officeart/2005/8/layout/default"/>
    <dgm:cxn modelId="{25AAD58C-1315-4C6E-8C39-000F4FFC49A1}" type="presParOf" srcId="{8DBD7802-E2B3-4663-80FC-A6D1713B8697}" destId="{EB33FF65-E889-4B3F-B4F9-67D2F6E80D46}" srcOrd="12" destOrd="0" presId="urn:microsoft.com/office/officeart/2005/8/layout/default"/>
    <dgm:cxn modelId="{1005876E-C679-44DF-AA7E-F3C52F60766B}" type="presParOf" srcId="{8DBD7802-E2B3-4663-80FC-A6D1713B8697}" destId="{DD214930-67D1-48D8-B7F7-9B50C7E44C5B}" srcOrd="13" destOrd="0" presId="urn:microsoft.com/office/officeart/2005/8/layout/default"/>
    <dgm:cxn modelId="{0B70DBDB-3738-4D9E-9E57-A656469680CA}" type="presParOf" srcId="{8DBD7802-E2B3-4663-80FC-A6D1713B8697}" destId="{E994214C-E933-4C93-8517-981E10DA5D28}" srcOrd="14" destOrd="0" presId="urn:microsoft.com/office/officeart/2005/8/layout/default"/>
    <dgm:cxn modelId="{D6F72E85-C6D9-4555-9913-C30CE1D9C1F9}" type="presParOf" srcId="{8DBD7802-E2B3-4663-80FC-A6D1713B8697}" destId="{E06126AF-05E9-41BB-9C81-85226EE8E735}" srcOrd="15" destOrd="0" presId="urn:microsoft.com/office/officeart/2005/8/layout/default"/>
    <dgm:cxn modelId="{0554CD1E-3ACF-4A3F-ACED-547809B6BEC1}" type="presParOf" srcId="{8DBD7802-E2B3-4663-80FC-A6D1713B8697}" destId="{FAD8420B-067A-4FFF-9711-D0CE23680EE3}" srcOrd="16" destOrd="0" presId="urn:microsoft.com/office/officeart/2005/8/layout/default"/>
    <dgm:cxn modelId="{8E3B882B-DD50-4059-B6DC-9F1DB3AA91CD}" type="presParOf" srcId="{8DBD7802-E2B3-4663-80FC-A6D1713B8697}" destId="{ABF49123-FFAD-4C7D-8C83-41C35C633014}" srcOrd="17" destOrd="0" presId="urn:microsoft.com/office/officeart/2005/8/layout/default"/>
    <dgm:cxn modelId="{D67DB1DB-A7E8-4739-B99C-238280BD953D}" type="presParOf" srcId="{8DBD7802-E2B3-4663-80FC-A6D1713B8697}" destId="{8BF07DFD-5C66-41E7-94B6-BBD012F3E388}" srcOrd="18" destOrd="0" presId="urn:microsoft.com/office/officeart/2005/8/layout/default"/>
    <dgm:cxn modelId="{0FBA1176-EFD2-44E7-997B-267A87620BDB}" type="presParOf" srcId="{8DBD7802-E2B3-4663-80FC-A6D1713B8697}" destId="{9D34BB32-C0CF-4184-AB95-05C265D0B08E}" srcOrd="19" destOrd="0" presId="urn:microsoft.com/office/officeart/2005/8/layout/default"/>
    <dgm:cxn modelId="{4A952F82-3630-477D-927C-A4F8E8830A34}" type="presParOf" srcId="{8DBD7802-E2B3-4663-80FC-A6D1713B8697}" destId="{990FE20C-A80E-4B67-A6B5-19E5F3A7308F}" srcOrd="20" destOrd="0" presId="urn:microsoft.com/office/officeart/2005/8/layout/default"/>
    <dgm:cxn modelId="{60A707C4-BD3C-48F2-BB0E-9D6E059C126A}" type="presParOf" srcId="{8DBD7802-E2B3-4663-80FC-A6D1713B8697}" destId="{9EF12C45-3AC2-4381-9E2D-0B541042B890}" srcOrd="21" destOrd="0" presId="urn:microsoft.com/office/officeart/2005/8/layout/default"/>
    <dgm:cxn modelId="{5D20CEDC-2BC8-4972-8CD5-1A48AB5EB3FA}" type="presParOf" srcId="{8DBD7802-E2B3-4663-80FC-A6D1713B8697}" destId="{61B422EC-6E48-4150-B3D9-2EA2342486A5}" srcOrd="22"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D8FEA020-B46F-4EA4-B96D-E624B853F440}"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5494EB7D-443E-4EAC-BCBF-BE92A14ADBC8}">
      <dgm:prSet/>
      <dgm:spPr/>
      <dgm:t>
        <a:bodyPr/>
        <a:lstStyle/>
        <a:p>
          <a:r>
            <a:rPr lang="tr-TR"/>
            <a:t>genellikle yavaş yürüyen</a:t>
          </a:r>
          <a:endParaRPr lang="en-US"/>
        </a:p>
      </dgm:t>
    </dgm:pt>
    <dgm:pt modelId="{F6A01156-BBC5-4BDA-BFE8-EABE1B2D5F85}" type="parTrans" cxnId="{F126D002-650F-46EE-A6C4-381E220B7033}">
      <dgm:prSet/>
      <dgm:spPr/>
      <dgm:t>
        <a:bodyPr/>
        <a:lstStyle/>
        <a:p>
          <a:endParaRPr lang="en-US"/>
        </a:p>
      </dgm:t>
    </dgm:pt>
    <dgm:pt modelId="{9B9125B5-5551-46E9-AE7C-F99B64055BEF}" type="sibTrans" cxnId="{F126D002-650F-46EE-A6C4-381E220B7033}">
      <dgm:prSet/>
      <dgm:spPr/>
      <dgm:t>
        <a:bodyPr/>
        <a:lstStyle/>
        <a:p>
          <a:endParaRPr lang="en-US"/>
        </a:p>
      </dgm:t>
    </dgm:pt>
    <dgm:pt modelId="{11B13F92-7008-448B-8B30-5FCDE1631943}">
      <dgm:prSet/>
      <dgm:spPr/>
      <dgm:t>
        <a:bodyPr/>
        <a:lstStyle/>
        <a:p>
          <a:r>
            <a:rPr lang="tr-TR"/>
            <a:t>fiziksel aktivite düzeyi azalmış</a:t>
          </a:r>
          <a:endParaRPr lang="en-US"/>
        </a:p>
      </dgm:t>
    </dgm:pt>
    <dgm:pt modelId="{4EEEF03A-0E83-4ED0-90DB-B268CEE400C5}" type="parTrans" cxnId="{F4BF8631-D79D-4025-8199-B44E96F51C5C}">
      <dgm:prSet/>
      <dgm:spPr/>
      <dgm:t>
        <a:bodyPr/>
        <a:lstStyle/>
        <a:p>
          <a:endParaRPr lang="en-US"/>
        </a:p>
      </dgm:t>
    </dgm:pt>
    <dgm:pt modelId="{0E57A329-5677-4745-A622-B8AA827EF49B}" type="sibTrans" cxnId="{F4BF8631-D79D-4025-8199-B44E96F51C5C}">
      <dgm:prSet/>
      <dgm:spPr/>
      <dgm:t>
        <a:bodyPr/>
        <a:lstStyle/>
        <a:p>
          <a:endParaRPr lang="en-US"/>
        </a:p>
      </dgm:t>
    </dgm:pt>
    <dgm:pt modelId="{6F8E53CA-91E9-4899-905B-8EC7ADC97780}">
      <dgm:prSet/>
      <dgm:spPr/>
      <dgm:t>
        <a:bodyPr/>
        <a:lstStyle/>
        <a:p>
          <a:r>
            <a:rPr lang="tr-TR"/>
            <a:t>son aylarda kilo kaybı ve/veya iştahsızlık yaşayan</a:t>
          </a:r>
          <a:endParaRPr lang="en-US"/>
        </a:p>
      </dgm:t>
    </dgm:pt>
    <dgm:pt modelId="{53546655-8EC8-45DC-BE3B-8DDAFE3958B6}" type="parTrans" cxnId="{850E64A6-66BB-491B-90A8-365E5A93DE4B}">
      <dgm:prSet/>
      <dgm:spPr/>
      <dgm:t>
        <a:bodyPr/>
        <a:lstStyle/>
        <a:p>
          <a:endParaRPr lang="en-US"/>
        </a:p>
      </dgm:t>
    </dgm:pt>
    <dgm:pt modelId="{5498E5FC-7ED7-4C54-85C9-7E34B66AB5A1}" type="sibTrans" cxnId="{850E64A6-66BB-491B-90A8-365E5A93DE4B}">
      <dgm:prSet/>
      <dgm:spPr/>
      <dgm:t>
        <a:bodyPr/>
        <a:lstStyle/>
        <a:p>
          <a:endParaRPr lang="en-US"/>
        </a:p>
      </dgm:t>
    </dgm:pt>
    <dgm:pt modelId="{2EC5B7B6-4BF5-45FA-AF32-9BB3EF174940}">
      <dgm:prSet/>
      <dgm:spPr/>
      <dgm:t>
        <a:bodyPr/>
        <a:lstStyle/>
        <a:p>
          <a:r>
            <a:rPr lang="tr-TR"/>
            <a:t>güçsüzlük, yorgunluk ve bitkinlikyakınmaları olan kişilerdir.</a:t>
          </a:r>
          <a:endParaRPr lang="en-US"/>
        </a:p>
      </dgm:t>
    </dgm:pt>
    <dgm:pt modelId="{BA7ABCD9-E91B-4ED1-A0C9-7E5269AE7E2B}" type="parTrans" cxnId="{4310E58E-82F1-493E-87F7-6989FAE4C35D}">
      <dgm:prSet/>
      <dgm:spPr/>
      <dgm:t>
        <a:bodyPr/>
        <a:lstStyle/>
        <a:p>
          <a:endParaRPr lang="en-US"/>
        </a:p>
      </dgm:t>
    </dgm:pt>
    <dgm:pt modelId="{42570072-F381-4EDE-9F95-D5C1368951D6}" type="sibTrans" cxnId="{4310E58E-82F1-493E-87F7-6989FAE4C35D}">
      <dgm:prSet/>
      <dgm:spPr/>
      <dgm:t>
        <a:bodyPr/>
        <a:lstStyle/>
        <a:p>
          <a:endParaRPr lang="en-US"/>
        </a:p>
      </dgm:t>
    </dgm:pt>
    <dgm:pt modelId="{29FD344E-81E6-45DE-AA65-A9B456C3DBCC}" type="pres">
      <dgm:prSet presAssocID="{D8FEA020-B46F-4EA4-B96D-E624B853F440}" presName="linear" presStyleCnt="0">
        <dgm:presLayoutVars>
          <dgm:animLvl val="lvl"/>
          <dgm:resizeHandles val="exact"/>
        </dgm:presLayoutVars>
      </dgm:prSet>
      <dgm:spPr/>
    </dgm:pt>
    <dgm:pt modelId="{159FD236-392F-412A-996E-FEC0197E747F}" type="pres">
      <dgm:prSet presAssocID="{5494EB7D-443E-4EAC-BCBF-BE92A14ADBC8}" presName="parentText" presStyleLbl="node1" presStyleIdx="0" presStyleCnt="4">
        <dgm:presLayoutVars>
          <dgm:chMax val="0"/>
          <dgm:bulletEnabled val="1"/>
        </dgm:presLayoutVars>
      </dgm:prSet>
      <dgm:spPr/>
    </dgm:pt>
    <dgm:pt modelId="{437B7020-5B29-4D9F-B9AA-859FB3285044}" type="pres">
      <dgm:prSet presAssocID="{9B9125B5-5551-46E9-AE7C-F99B64055BEF}" presName="spacer" presStyleCnt="0"/>
      <dgm:spPr/>
    </dgm:pt>
    <dgm:pt modelId="{2013CA17-26D1-4757-A186-37E295C8B48B}" type="pres">
      <dgm:prSet presAssocID="{11B13F92-7008-448B-8B30-5FCDE1631943}" presName="parentText" presStyleLbl="node1" presStyleIdx="1" presStyleCnt="4">
        <dgm:presLayoutVars>
          <dgm:chMax val="0"/>
          <dgm:bulletEnabled val="1"/>
        </dgm:presLayoutVars>
      </dgm:prSet>
      <dgm:spPr/>
    </dgm:pt>
    <dgm:pt modelId="{994BCAE8-21B1-43C5-AD8F-AA17A3AAA96C}" type="pres">
      <dgm:prSet presAssocID="{0E57A329-5677-4745-A622-B8AA827EF49B}" presName="spacer" presStyleCnt="0"/>
      <dgm:spPr/>
    </dgm:pt>
    <dgm:pt modelId="{06C274AE-0E1C-4587-9E7A-9C01D7A9B8BE}" type="pres">
      <dgm:prSet presAssocID="{6F8E53CA-91E9-4899-905B-8EC7ADC97780}" presName="parentText" presStyleLbl="node1" presStyleIdx="2" presStyleCnt="4">
        <dgm:presLayoutVars>
          <dgm:chMax val="0"/>
          <dgm:bulletEnabled val="1"/>
        </dgm:presLayoutVars>
      </dgm:prSet>
      <dgm:spPr/>
    </dgm:pt>
    <dgm:pt modelId="{3A0B33C3-E4A8-42C9-B1AB-37EF60B97BB8}" type="pres">
      <dgm:prSet presAssocID="{5498E5FC-7ED7-4C54-85C9-7E34B66AB5A1}" presName="spacer" presStyleCnt="0"/>
      <dgm:spPr/>
    </dgm:pt>
    <dgm:pt modelId="{7A47F2AC-1AA9-435E-A691-BAE63106CECA}" type="pres">
      <dgm:prSet presAssocID="{2EC5B7B6-4BF5-45FA-AF32-9BB3EF174940}" presName="parentText" presStyleLbl="node1" presStyleIdx="3" presStyleCnt="4">
        <dgm:presLayoutVars>
          <dgm:chMax val="0"/>
          <dgm:bulletEnabled val="1"/>
        </dgm:presLayoutVars>
      </dgm:prSet>
      <dgm:spPr/>
    </dgm:pt>
  </dgm:ptLst>
  <dgm:cxnLst>
    <dgm:cxn modelId="{F126D002-650F-46EE-A6C4-381E220B7033}" srcId="{D8FEA020-B46F-4EA4-B96D-E624B853F440}" destId="{5494EB7D-443E-4EAC-BCBF-BE92A14ADBC8}" srcOrd="0" destOrd="0" parTransId="{F6A01156-BBC5-4BDA-BFE8-EABE1B2D5F85}" sibTransId="{9B9125B5-5551-46E9-AE7C-F99B64055BEF}"/>
    <dgm:cxn modelId="{D17BB12F-D939-45FD-B95D-B9DBC68A0530}" type="presOf" srcId="{2EC5B7B6-4BF5-45FA-AF32-9BB3EF174940}" destId="{7A47F2AC-1AA9-435E-A691-BAE63106CECA}" srcOrd="0" destOrd="0" presId="urn:microsoft.com/office/officeart/2005/8/layout/vList2"/>
    <dgm:cxn modelId="{F4BF8631-D79D-4025-8199-B44E96F51C5C}" srcId="{D8FEA020-B46F-4EA4-B96D-E624B853F440}" destId="{11B13F92-7008-448B-8B30-5FCDE1631943}" srcOrd="1" destOrd="0" parTransId="{4EEEF03A-0E83-4ED0-90DB-B268CEE400C5}" sibTransId="{0E57A329-5677-4745-A622-B8AA827EF49B}"/>
    <dgm:cxn modelId="{4310E58E-82F1-493E-87F7-6989FAE4C35D}" srcId="{D8FEA020-B46F-4EA4-B96D-E624B853F440}" destId="{2EC5B7B6-4BF5-45FA-AF32-9BB3EF174940}" srcOrd="3" destOrd="0" parTransId="{BA7ABCD9-E91B-4ED1-A0C9-7E5269AE7E2B}" sibTransId="{42570072-F381-4EDE-9F95-D5C1368951D6}"/>
    <dgm:cxn modelId="{6B41CCA5-5FD7-4D37-9C99-CFED397ABACA}" type="presOf" srcId="{11B13F92-7008-448B-8B30-5FCDE1631943}" destId="{2013CA17-26D1-4757-A186-37E295C8B48B}" srcOrd="0" destOrd="0" presId="urn:microsoft.com/office/officeart/2005/8/layout/vList2"/>
    <dgm:cxn modelId="{850E64A6-66BB-491B-90A8-365E5A93DE4B}" srcId="{D8FEA020-B46F-4EA4-B96D-E624B853F440}" destId="{6F8E53CA-91E9-4899-905B-8EC7ADC97780}" srcOrd="2" destOrd="0" parTransId="{53546655-8EC8-45DC-BE3B-8DDAFE3958B6}" sibTransId="{5498E5FC-7ED7-4C54-85C9-7E34B66AB5A1}"/>
    <dgm:cxn modelId="{3A842DDB-F790-482E-914E-D1B95E319108}" type="presOf" srcId="{5494EB7D-443E-4EAC-BCBF-BE92A14ADBC8}" destId="{159FD236-392F-412A-996E-FEC0197E747F}" srcOrd="0" destOrd="0" presId="urn:microsoft.com/office/officeart/2005/8/layout/vList2"/>
    <dgm:cxn modelId="{3FC1C9DE-DF16-4C5D-8A96-B3EC83B19741}" type="presOf" srcId="{6F8E53CA-91E9-4899-905B-8EC7ADC97780}" destId="{06C274AE-0E1C-4587-9E7A-9C01D7A9B8BE}" srcOrd="0" destOrd="0" presId="urn:microsoft.com/office/officeart/2005/8/layout/vList2"/>
    <dgm:cxn modelId="{BB9A3AED-EFAF-411E-9978-7C2E12C93E98}" type="presOf" srcId="{D8FEA020-B46F-4EA4-B96D-E624B853F440}" destId="{29FD344E-81E6-45DE-AA65-A9B456C3DBCC}" srcOrd="0" destOrd="0" presId="urn:microsoft.com/office/officeart/2005/8/layout/vList2"/>
    <dgm:cxn modelId="{CA034418-205F-40DF-BF37-43069D882614}" type="presParOf" srcId="{29FD344E-81E6-45DE-AA65-A9B456C3DBCC}" destId="{159FD236-392F-412A-996E-FEC0197E747F}" srcOrd="0" destOrd="0" presId="urn:microsoft.com/office/officeart/2005/8/layout/vList2"/>
    <dgm:cxn modelId="{C6A09837-F73A-47D9-91E4-B29A4769F7F7}" type="presParOf" srcId="{29FD344E-81E6-45DE-AA65-A9B456C3DBCC}" destId="{437B7020-5B29-4D9F-B9AA-859FB3285044}" srcOrd="1" destOrd="0" presId="urn:microsoft.com/office/officeart/2005/8/layout/vList2"/>
    <dgm:cxn modelId="{9010D5AC-1B37-4B8C-A69D-D65C9B6118BA}" type="presParOf" srcId="{29FD344E-81E6-45DE-AA65-A9B456C3DBCC}" destId="{2013CA17-26D1-4757-A186-37E295C8B48B}" srcOrd="2" destOrd="0" presId="urn:microsoft.com/office/officeart/2005/8/layout/vList2"/>
    <dgm:cxn modelId="{5E79BF93-D1A8-46B4-B272-1ECEB1C0AA40}" type="presParOf" srcId="{29FD344E-81E6-45DE-AA65-A9B456C3DBCC}" destId="{994BCAE8-21B1-43C5-AD8F-AA17A3AAA96C}" srcOrd="3" destOrd="0" presId="urn:microsoft.com/office/officeart/2005/8/layout/vList2"/>
    <dgm:cxn modelId="{A8FF3507-EDB6-4450-A07D-791A0B69510C}" type="presParOf" srcId="{29FD344E-81E6-45DE-AA65-A9B456C3DBCC}" destId="{06C274AE-0E1C-4587-9E7A-9C01D7A9B8BE}" srcOrd="4" destOrd="0" presId="urn:microsoft.com/office/officeart/2005/8/layout/vList2"/>
    <dgm:cxn modelId="{ED0C2B58-98FA-4E7D-B2E1-6E06E09CA9D7}" type="presParOf" srcId="{29FD344E-81E6-45DE-AA65-A9B456C3DBCC}" destId="{3A0B33C3-E4A8-42C9-B1AB-37EF60B97BB8}" srcOrd="5" destOrd="0" presId="urn:microsoft.com/office/officeart/2005/8/layout/vList2"/>
    <dgm:cxn modelId="{D5D4309A-22FC-42CC-849A-C556E539CDAC}" type="presParOf" srcId="{29FD344E-81E6-45DE-AA65-A9B456C3DBCC}" destId="{7A47F2AC-1AA9-435E-A691-BAE63106CECA}"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93333C13-CA8E-4EC3-B6D4-A0C76BCDE938}" type="doc">
      <dgm:prSet loTypeId="urn:microsoft.com/office/officeart/2005/8/layout/vList2" loCatId="list" qsTypeId="urn:microsoft.com/office/officeart/2005/8/quickstyle/simple4" qsCatId="simple" csTypeId="urn:microsoft.com/office/officeart/2005/8/colors/colorful5" csCatId="colorful"/>
      <dgm:spPr/>
      <dgm:t>
        <a:bodyPr/>
        <a:lstStyle/>
        <a:p>
          <a:endParaRPr lang="en-US"/>
        </a:p>
      </dgm:t>
    </dgm:pt>
    <dgm:pt modelId="{3AA68AC7-116B-4D06-94C5-F8F64B6066E8}">
      <dgm:prSet/>
      <dgm:spPr/>
      <dgm:t>
        <a:bodyPr/>
        <a:lstStyle/>
        <a:p>
          <a:r>
            <a:rPr lang="tr-TR"/>
            <a:t>Ek bir hastalığı olmayan tüm hipertansif bireylerde birinci basamak ilaç tedavisinde tercih edilecek ilaç grupları:</a:t>
          </a:r>
          <a:endParaRPr lang="en-US"/>
        </a:p>
      </dgm:t>
    </dgm:pt>
    <dgm:pt modelId="{F82209B3-5093-4D21-9C22-2BD192BB004B}" type="parTrans" cxnId="{088AAE0B-E093-4781-A90B-01728F1DA1A5}">
      <dgm:prSet/>
      <dgm:spPr/>
      <dgm:t>
        <a:bodyPr/>
        <a:lstStyle/>
        <a:p>
          <a:endParaRPr lang="en-US"/>
        </a:p>
      </dgm:t>
    </dgm:pt>
    <dgm:pt modelId="{FF0122A0-E0B4-4C1D-BA12-B95370CDA003}" type="sibTrans" cxnId="{088AAE0B-E093-4781-A90B-01728F1DA1A5}">
      <dgm:prSet/>
      <dgm:spPr/>
      <dgm:t>
        <a:bodyPr/>
        <a:lstStyle/>
        <a:p>
          <a:endParaRPr lang="en-US"/>
        </a:p>
      </dgm:t>
    </dgm:pt>
    <dgm:pt modelId="{B0BF1BCC-08A8-423E-8215-7C660A8B8F85}">
      <dgm:prSet/>
      <dgm:spPr/>
      <dgm:t>
        <a:bodyPr/>
        <a:lstStyle/>
        <a:p>
          <a:r>
            <a:rPr lang="tr-TR"/>
            <a:t>Anjiyotensin dönüştürücü enzim inhibitörleri (ACEİ)</a:t>
          </a:r>
          <a:endParaRPr lang="en-US"/>
        </a:p>
      </dgm:t>
    </dgm:pt>
    <dgm:pt modelId="{AF7B2C19-E447-4E5F-AA48-31373E4E57BF}" type="parTrans" cxnId="{0B37E667-0B15-4523-8E07-3E4062388FBF}">
      <dgm:prSet/>
      <dgm:spPr/>
      <dgm:t>
        <a:bodyPr/>
        <a:lstStyle/>
        <a:p>
          <a:endParaRPr lang="en-US"/>
        </a:p>
      </dgm:t>
    </dgm:pt>
    <dgm:pt modelId="{193B4E75-060D-4A4F-9AB6-2E6457788F72}" type="sibTrans" cxnId="{0B37E667-0B15-4523-8E07-3E4062388FBF}">
      <dgm:prSet/>
      <dgm:spPr/>
      <dgm:t>
        <a:bodyPr/>
        <a:lstStyle/>
        <a:p>
          <a:endParaRPr lang="en-US"/>
        </a:p>
      </dgm:t>
    </dgm:pt>
    <dgm:pt modelId="{839EBB02-4807-47AE-AB4D-64D8781F0BD2}">
      <dgm:prSet/>
      <dgm:spPr/>
      <dgm:t>
        <a:bodyPr/>
        <a:lstStyle/>
        <a:p>
          <a:r>
            <a:rPr lang="tr-TR"/>
            <a:t>Anjiyotensin reseptör blokerleri (ARB)</a:t>
          </a:r>
          <a:endParaRPr lang="en-US"/>
        </a:p>
      </dgm:t>
    </dgm:pt>
    <dgm:pt modelId="{F67EB26C-523D-4CD2-BF30-0BA625C2CF78}" type="parTrans" cxnId="{3ECC07D5-228C-41B6-8DA2-23378E144754}">
      <dgm:prSet/>
      <dgm:spPr/>
      <dgm:t>
        <a:bodyPr/>
        <a:lstStyle/>
        <a:p>
          <a:endParaRPr lang="en-US"/>
        </a:p>
      </dgm:t>
    </dgm:pt>
    <dgm:pt modelId="{A6D68E00-D028-41F2-896D-4282EB0FDA9A}" type="sibTrans" cxnId="{3ECC07D5-228C-41B6-8DA2-23378E144754}">
      <dgm:prSet/>
      <dgm:spPr/>
      <dgm:t>
        <a:bodyPr/>
        <a:lstStyle/>
        <a:p>
          <a:endParaRPr lang="en-US"/>
        </a:p>
      </dgm:t>
    </dgm:pt>
    <dgm:pt modelId="{DDC94456-C2A4-4A20-9DBE-F8CC868B5905}">
      <dgm:prSet/>
      <dgm:spPr/>
      <dgm:t>
        <a:bodyPr/>
        <a:lstStyle/>
        <a:p>
          <a:r>
            <a:rPr lang="tr-TR"/>
            <a:t>Tiyazid ve tiyazid-benzeri diüretikler</a:t>
          </a:r>
          <a:endParaRPr lang="en-US"/>
        </a:p>
      </dgm:t>
    </dgm:pt>
    <dgm:pt modelId="{584799CF-2712-4507-A9B8-1669C203EFB7}" type="parTrans" cxnId="{5D3F3B58-E3AE-46DD-BCF3-6F90E4BEE503}">
      <dgm:prSet/>
      <dgm:spPr/>
      <dgm:t>
        <a:bodyPr/>
        <a:lstStyle/>
        <a:p>
          <a:endParaRPr lang="en-US"/>
        </a:p>
      </dgm:t>
    </dgm:pt>
    <dgm:pt modelId="{C0E39C59-E103-486A-A830-E26D7AB58488}" type="sibTrans" cxnId="{5D3F3B58-E3AE-46DD-BCF3-6F90E4BEE503}">
      <dgm:prSet/>
      <dgm:spPr/>
      <dgm:t>
        <a:bodyPr/>
        <a:lstStyle/>
        <a:p>
          <a:endParaRPr lang="en-US"/>
        </a:p>
      </dgm:t>
    </dgm:pt>
    <dgm:pt modelId="{CFCEA0AC-D802-4E50-859F-91E60672A88A}">
      <dgm:prSet/>
      <dgm:spPr/>
      <dgm:t>
        <a:bodyPr/>
        <a:lstStyle/>
        <a:p>
          <a:r>
            <a:rPr lang="tr-TR"/>
            <a:t>Kalsiyum kanal blokerleri (KKB)</a:t>
          </a:r>
          <a:endParaRPr lang="en-US"/>
        </a:p>
      </dgm:t>
    </dgm:pt>
    <dgm:pt modelId="{9A623DC4-4835-4DFA-A660-12F8A7E2ED08}" type="parTrans" cxnId="{D42DBB06-DF62-4CA4-BC57-AB834F68625E}">
      <dgm:prSet/>
      <dgm:spPr/>
      <dgm:t>
        <a:bodyPr/>
        <a:lstStyle/>
        <a:p>
          <a:endParaRPr lang="en-US"/>
        </a:p>
      </dgm:t>
    </dgm:pt>
    <dgm:pt modelId="{FC4BDE3B-AFC7-438A-B488-49826CD04DAE}" type="sibTrans" cxnId="{D42DBB06-DF62-4CA4-BC57-AB834F68625E}">
      <dgm:prSet/>
      <dgm:spPr/>
      <dgm:t>
        <a:bodyPr/>
        <a:lstStyle/>
        <a:p>
          <a:endParaRPr lang="en-US"/>
        </a:p>
      </dgm:t>
    </dgm:pt>
    <dgm:pt modelId="{6EB0F6C5-6EC9-40B2-8FA4-0EB64014DC12}">
      <dgm:prSet/>
      <dgm:spPr/>
      <dgm:t>
        <a:bodyPr/>
        <a:lstStyle/>
        <a:p>
          <a:r>
            <a:rPr lang="tr-TR"/>
            <a:t>Bu dört ana grup ilacın, Evre1-Evre 2 hipertansiyonda kombinasyon tedavisi şeklinde başlanması önerilir.</a:t>
          </a:r>
          <a:endParaRPr lang="en-US"/>
        </a:p>
      </dgm:t>
    </dgm:pt>
    <dgm:pt modelId="{CB4CFCE9-878B-42B5-8886-1747105D73B4}" type="parTrans" cxnId="{342B830D-3AB2-48A3-B809-39BAD94B9DDF}">
      <dgm:prSet/>
      <dgm:spPr/>
      <dgm:t>
        <a:bodyPr/>
        <a:lstStyle/>
        <a:p>
          <a:endParaRPr lang="en-US"/>
        </a:p>
      </dgm:t>
    </dgm:pt>
    <dgm:pt modelId="{DD6D9060-7341-4755-8475-47F45DC7AB2C}" type="sibTrans" cxnId="{342B830D-3AB2-48A3-B809-39BAD94B9DDF}">
      <dgm:prSet/>
      <dgm:spPr/>
      <dgm:t>
        <a:bodyPr/>
        <a:lstStyle/>
        <a:p>
          <a:endParaRPr lang="en-US"/>
        </a:p>
      </dgm:t>
    </dgm:pt>
    <dgm:pt modelId="{0645256A-9B69-47B6-9872-51D0D3EAF4F5}">
      <dgm:prSet/>
      <dgm:spPr/>
      <dgm:t>
        <a:bodyPr/>
        <a:lstStyle/>
        <a:p>
          <a:r>
            <a:rPr lang="tr-TR"/>
            <a:t>Ancak özel durumlarda (80 yaş üstü, kırılgan, artmış kan basıncı, ortostatikhipotansiyon) monoterapi tercih edilebilir</a:t>
          </a:r>
          <a:endParaRPr lang="en-US"/>
        </a:p>
      </dgm:t>
    </dgm:pt>
    <dgm:pt modelId="{6C834A09-CBBC-485A-B85D-BCC6E468F04F}" type="parTrans" cxnId="{E99A2D67-9FA7-459F-8EA2-3BD8EC7861CF}">
      <dgm:prSet/>
      <dgm:spPr/>
      <dgm:t>
        <a:bodyPr/>
        <a:lstStyle/>
        <a:p>
          <a:endParaRPr lang="en-US"/>
        </a:p>
      </dgm:t>
    </dgm:pt>
    <dgm:pt modelId="{4E6D596B-0C52-489D-A159-381549546DA5}" type="sibTrans" cxnId="{E99A2D67-9FA7-459F-8EA2-3BD8EC7861CF}">
      <dgm:prSet/>
      <dgm:spPr/>
      <dgm:t>
        <a:bodyPr/>
        <a:lstStyle/>
        <a:p>
          <a:endParaRPr lang="en-US"/>
        </a:p>
      </dgm:t>
    </dgm:pt>
    <dgm:pt modelId="{7A2EAAA2-8256-4173-9F1A-38377215B89D}">
      <dgm:prSet/>
      <dgm:spPr/>
      <dgm:t>
        <a:bodyPr/>
        <a:lstStyle/>
        <a:p>
          <a:r>
            <a:rPr lang="tr-TR"/>
            <a:t>Beta blokerler, özel endikasyon varlığında monoterapi veya kombinasyon tedavisinde kullanılabilir</a:t>
          </a:r>
          <a:endParaRPr lang="en-US"/>
        </a:p>
      </dgm:t>
    </dgm:pt>
    <dgm:pt modelId="{BD8EBB67-3EBB-414B-BD57-4AE38DDAC3B2}" type="parTrans" cxnId="{478E9337-C437-46C7-A906-89E9B502FD07}">
      <dgm:prSet/>
      <dgm:spPr/>
      <dgm:t>
        <a:bodyPr/>
        <a:lstStyle/>
        <a:p>
          <a:endParaRPr lang="en-US"/>
        </a:p>
      </dgm:t>
    </dgm:pt>
    <dgm:pt modelId="{7384D905-9DC3-42B2-BA62-3AB7BF8C0E30}" type="sibTrans" cxnId="{478E9337-C437-46C7-A906-89E9B502FD07}">
      <dgm:prSet/>
      <dgm:spPr/>
      <dgm:t>
        <a:bodyPr/>
        <a:lstStyle/>
        <a:p>
          <a:endParaRPr lang="en-US"/>
        </a:p>
      </dgm:t>
    </dgm:pt>
    <dgm:pt modelId="{15EC2719-4861-4EFB-B335-E5CEC0E31F6A}" type="pres">
      <dgm:prSet presAssocID="{93333C13-CA8E-4EC3-B6D4-A0C76BCDE938}" presName="linear" presStyleCnt="0">
        <dgm:presLayoutVars>
          <dgm:animLvl val="lvl"/>
          <dgm:resizeHandles val="exact"/>
        </dgm:presLayoutVars>
      </dgm:prSet>
      <dgm:spPr/>
    </dgm:pt>
    <dgm:pt modelId="{9682D6B5-EEAC-4B2B-9760-F4273D097E95}" type="pres">
      <dgm:prSet presAssocID="{3AA68AC7-116B-4D06-94C5-F8F64B6066E8}" presName="parentText" presStyleLbl="node1" presStyleIdx="0" presStyleCnt="3">
        <dgm:presLayoutVars>
          <dgm:chMax val="0"/>
          <dgm:bulletEnabled val="1"/>
        </dgm:presLayoutVars>
      </dgm:prSet>
      <dgm:spPr/>
    </dgm:pt>
    <dgm:pt modelId="{5CC8400D-3AC8-4A1B-878E-CADD8CECD435}" type="pres">
      <dgm:prSet presAssocID="{3AA68AC7-116B-4D06-94C5-F8F64B6066E8}" presName="childText" presStyleLbl="revTx" presStyleIdx="0" presStyleCnt="2">
        <dgm:presLayoutVars>
          <dgm:bulletEnabled val="1"/>
        </dgm:presLayoutVars>
      </dgm:prSet>
      <dgm:spPr/>
    </dgm:pt>
    <dgm:pt modelId="{EBBF925E-4A5D-4859-B05E-3D592B3739B4}" type="pres">
      <dgm:prSet presAssocID="{6EB0F6C5-6EC9-40B2-8FA4-0EB64014DC12}" presName="parentText" presStyleLbl="node1" presStyleIdx="1" presStyleCnt="3">
        <dgm:presLayoutVars>
          <dgm:chMax val="0"/>
          <dgm:bulletEnabled val="1"/>
        </dgm:presLayoutVars>
      </dgm:prSet>
      <dgm:spPr/>
    </dgm:pt>
    <dgm:pt modelId="{A1B47473-267D-4483-B4B5-3D8D0006C12E}" type="pres">
      <dgm:prSet presAssocID="{DD6D9060-7341-4755-8475-47F45DC7AB2C}" presName="spacer" presStyleCnt="0"/>
      <dgm:spPr/>
    </dgm:pt>
    <dgm:pt modelId="{AF9A3BCA-FE7B-4C82-A665-484F26542EB9}" type="pres">
      <dgm:prSet presAssocID="{0645256A-9B69-47B6-9872-51D0D3EAF4F5}" presName="parentText" presStyleLbl="node1" presStyleIdx="2" presStyleCnt="3">
        <dgm:presLayoutVars>
          <dgm:chMax val="0"/>
          <dgm:bulletEnabled val="1"/>
        </dgm:presLayoutVars>
      </dgm:prSet>
      <dgm:spPr/>
    </dgm:pt>
    <dgm:pt modelId="{2DF8C677-86C0-4C86-83DE-553D41D3168A}" type="pres">
      <dgm:prSet presAssocID="{0645256A-9B69-47B6-9872-51D0D3EAF4F5}" presName="childText" presStyleLbl="revTx" presStyleIdx="1" presStyleCnt="2">
        <dgm:presLayoutVars>
          <dgm:bulletEnabled val="1"/>
        </dgm:presLayoutVars>
      </dgm:prSet>
      <dgm:spPr/>
    </dgm:pt>
  </dgm:ptLst>
  <dgm:cxnLst>
    <dgm:cxn modelId="{D42DBB06-DF62-4CA4-BC57-AB834F68625E}" srcId="{3AA68AC7-116B-4D06-94C5-F8F64B6066E8}" destId="{CFCEA0AC-D802-4E50-859F-91E60672A88A}" srcOrd="3" destOrd="0" parTransId="{9A623DC4-4835-4DFA-A660-12F8A7E2ED08}" sibTransId="{FC4BDE3B-AFC7-438A-B488-49826CD04DAE}"/>
    <dgm:cxn modelId="{088AAE0B-E093-4781-A90B-01728F1DA1A5}" srcId="{93333C13-CA8E-4EC3-B6D4-A0C76BCDE938}" destId="{3AA68AC7-116B-4D06-94C5-F8F64B6066E8}" srcOrd="0" destOrd="0" parTransId="{F82209B3-5093-4D21-9C22-2BD192BB004B}" sibTransId="{FF0122A0-E0B4-4C1D-BA12-B95370CDA003}"/>
    <dgm:cxn modelId="{342B830D-3AB2-48A3-B809-39BAD94B9DDF}" srcId="{93333C13-CA8E-4EC3-B6D4-A0C76BCDE938}" destId="{6EB0F6C5-6EC9-40B2-8FA4-0EB64014DC12}" srcOrd="1" destOrd="0" parTransId="{CB4CFCE9-878B-42B5-8886-1747105D73B4}" sibTransId="{DD6D9060-7341-4755-8475-47F45DC7AB2C}"/>
    <dgm:cxn modelId="{529A8831-20F9-4FEB-9BC9-5F620905A009}" type="presOf" srcId="{0645256A-9B69-47B6-9872-51D0D3EAF4F5}" destId="{AF9A3BCA-FE7B-4C82-A665-484F26542EB9}" srcOrd="0" destOrd="0" presId="urn:microsoft.com/office/officeart/2005/8/layout/vList2"/>
    <dgm:cxn modelId="{478E9337-C437-46C7-A906-89E9B502FD07}" srcId="{0645256A-9B69-47B6-9872-51D0D3EAF4F5}" destId="{7A2EAAA2-8256-4173-9F1A-38377215B89D}" srcOrd="0" destOrd="0" parTransId="{BD8EBB67-3EBB-414B-BD57-4AE38DDAC3B2}" sibTransId="{7384D905-9DC3-42B2-BA62-3AB7BF8C0E30}"/>
    <dgm:cxn modelId="{11626D3C-9B90-420B-B7F6-18EBD5804615}" type="presOf" srcId="{839EBB02-4807-47AE-AB4D-64D8781F0BD2}" destId="{5CC8400D-3AC8-4A1B-878E-CADD8CECD435}" srcOrd="0" destOrd="1" presId="urn:microsoft.com/office/officeart/2005/8/layout/vList2"/>
    <dgm:cxn modelId="{E99A2D67-9FA7-459F-8EA2-3BD8EC7861CF}" srcId="{93333C13-CA8E-4EC3-B6D4-A0C76BCDE938}" destId="{0645256A-9B69-47B6-9872-51D0D3EAF4F5}" srcOrd="2" destOrd="0" parTransId="{6C834A09-CBBC-485A-B85D-BCC6E468F04F}" sibTransId="{4E6D596B-0C52-489D-A159-381549546DA5}"/>
    <dgm:cxn modelId="{0B37E667-0B15-4523-8E07-3E4062388FBF}" srcId="{3AA68AC7-116B-4D06-94C5-F8F64B6066E8}" destId="{B0BF1BCC-08A8-423E-8215-7C660A8B8F85}" srcOrd="0" destOrd="0" parTransId="{AF7B2C19-E447-4E5F-AA48-31373E4E57BF}" sibTransId="{193B4E75-060D-4A4F-9AB6-2E6457788F72}"/>
    <dgm:cxn modelId="{476B3D69-6BAA-498F-BB23-7AFA7FB3E8F7}" type="presOf" srcId="{B0BF1BCC-08A8-423E-8215-7C660A8B8F85}" destId="{5CC8400D-3AC8-4A1B-878E-CADD8CECD435}" srcOrd="0" destOrd="0" presId="urn:microsoft.com/office/officeart/2005/8/layout/vList2"/>
    <dgm:cxn modelId="{5D3F3B58-E3AE-46DD-BCF3-6F90E4BEE503}" srcId="{3AA68AC7-116B-4D06-94C5-F8F64B6066E8}" destId="{DDC94456-C2A4-4A20-9DBE-F8CC868B5905}" srcOrd="2" destOrd="0" parTransId="{584799CF-2712-4507-A9B8-1669C203EFB7}" sibTransId="{C0E39C59-E103-486A-A830-E26D7AB58488}"/>
    <dgm:cxn modelId="{D5D8349A-7E71-4986-9AAF-7861D1276E92}" type="presOf" srcId="{6EB0F6C5-6EC9-40B2-8FA4-0EB64014DC12}" destId="{EBBF925E-4A5D-4859-B05E-3D592B3739B4}" srcOrd="0" destOrd="0" presId="urn:microsoft.com/office/officeart/2005/8/layout/vList2"/>
    <dgm:cxn modelId="{4C0753AE-6C30-4BD0-9ECE-D3ED9DE772C8}" type="presOf" srcId="{3AA68AC7-116B-4D06-94C5-F8F64B6066E8}" destId="{9682D6B5-EEAC-4B2B-9760-F4273D097E95}" srcOrd="0" destOrd="0" presId="urn:microsoft.com/office/officeart/2005/8/layout/vList2"/>
    <dgm:cxn modelId="{290997CE-8D71-4CF4-A2B4-C6725688CD0F}" type="presOf" srcId="{DDC94456-C2A4-4A20-9DBE-F8CC868B5905}" destId="{5CC8400D-3AC8-4A1B-878E-CADD8CECD435}" srcOrd="0" destOrd="2" presId="urn:microsoft.com/office/officeart/2005/8/layout/vList2"/>
    <dgm:cxn modelId="{3ECC07D5-228C-41B6-8DA2-23378E144754}" srcId="{3AA68AC7-116B-4D06-94C5-F8F64B6066E8}" destId="{839EBB02-4807-47AE-AB4D-64D8781F0BD2}" srcOrd="1" destOrd="0" parTransId="{F67EB26C-523D-4CD2-BF30-0BA625C2CF78}" sibTransId="{A6D68E00-D028-41F2-896D-4282EB0FDA9A}"/>
    <dgm:cxn modelId="{8C3967DC-29C5-4A74-B964-D5301CB0BE80}" type="presOf" srcId="{CFCEA0AC-D802-4E50-859F-91E60672A88A}" destId="{5CC8400D-3AC8-4A1B-878E-CADD8CECD435}" srcOrd="0" destOrd="3" presId="urn:microsoft.com/office/officeart/2005/8/layout/vList2"/>
    <dgm:cxn modelId="{A2EA69E5-FA80-46F8-9FA0-F424BD8D2D3E}" type="presOf" srcId="{7A2EAAA2-8256-4173-9F1A-38377215B89D}" destId="{2DF8C677-86C0-4C86-83DE-553D41D3168A}" srcOrd="0" destOrd="0" presId="urn:microsoft.com/office/officeart/2005/8/layout/vList2"/>
    <dgm:cxn modelId="{1F2E6BFA-2A44-4C21-97BD-083E1AD75EE2}" type="presOf" srcId="{93333C13-CA8E-4EC3-B6D4-A0C76BCDE938}" destId="{15EC2719-4861-4EFB-B335-E5CEC0E31F6A}" srcOrd="0" destOrd="0" presId="urn:microsoft.com/office/officeart/2005/8/layout/vList2"/>
    <dgm:cxn modelId="{EAA8C05F-2DD9-4BD1-85F3-46189061997D}" type="presParOf" srcId="{15EC2719-4861-4EFB-B335-E5CEC0E31F6A}" destId="{9682D6B5-EEAC-4B2B-9760-F4273D097E95}" srcOrd="0" destOrd="0" presId="urn:microsoft.com/office/officeart/2005/8/layout/vList2"/>
    <dgm:cxn modelId="{189E7465-6F42-4716-84F3-F4AE5894B863}" type="presParOf" srcId="{15EC2719-4861-4EFB-B335-E5CEC0E31F6A}" destId="{5CC8400D-3AC8-4A1B-878E-CADD8CECD435}" srcOrd="1" destOrd="0" presId="urn:microsoft.com/office/officeart/2005/8/layout/vList2"/>
    <dgm:cxn modelId="{3790FF9F-9B05-4046-B953-FA1FC8F41993}" type="presParOf" srcId="{15EC2719-4861-4EFB-B335-E5CEC0E31F6A}" destId="{EBBF925E-4A5D-4859-B05E-3D592B3739B4}" srcOrd="2" destOrd="0" presId="urn:microsoft.com/office/officeart/2005/8/layout/vList2"/>
    <dgm:cxn modelId="{92714E37-4BB0-45C6-AFE4-848011AD25E4}" type="presParOf" srcId="{15EC2719-4861-4EFB-B335-E5CEC0E31F6A}" destId="{A1B47473-267D-4483-B4B5-3D8D0006C12E}" srcOrd="3" destOrd="0" presId="urn:microsoft.com/office/officeart/2005/8/layout/vList2"/>
    <dgm:cxn modelId="{103A21CE-88EF-424B-A275-CA76ADA1457E}" type="presParOf" srcId="{15EC2719-4861-4EFB-B335-E5CEC0E31F6A}" destId="{AF9A3BCA-FE7B-4C82-A665-484F26542EB9}" srcOrd="4" destOrd="0" presId="urn:microsoft.com/office/officeart/2005/8/layout/vList2"/>
    <dgm:cxn modelId="{FD93EFF4-403C-496B-92EE-AA5BACA3A8C5}" type="presParOf" srcId="{15EC2719-4861-4EFB-B335-E5CEC0E31F6A}" destId="{2DF8C677-86C0-4C86-83DE-553D41D3168A}" srcOrd="5"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0144074-A899-4957-AE3B-6E8D10CF4A5F}" type="doc">
      <dgm:prSet loTypeId="urn:microsoft.com/office/officeart/2008/layout/LinedList" loCatId="list" qsTypeId="urn:microsoft.com/office/officeart/2005/8/quickstyle/simple4" qsCatId="simple" csTypeId="urn:microsoft.com/office/officeart/2005/8/colors/colorful2" csCatId="colorful"/>
      <dgm:spPr/>
      <dgm:t>
        <a:bodyPr/>
        <a:lstStyle/>
        <a:p>
          <a:endParaRPr lang="en-US"/>
        </a:p>
      </dgm:t>
    </dgm:pt>
    <dgm:pt modelId="{C79B69CB-A351-469B-B86A-C9C7E784DE4D}">
      <dgm:prSet/>
      <dgm:spPr/>
      <dgm:t>
        <a:bodyPr/>
        <a:lstStyle/>
        <a:p>
          <a:r>
            <a:rPr lang="tr-TR"/>
            <a:t>Dirençli Hipertansiyon</a:t>
          </a:r>
          <a:endParaRPr lang="en-US"/>
        </a:p>
      </dgm:t>
    </dgm:pt>
    <dgm:pt modelId="{457C0F90-E468-4623-A2DD-C774EEF2F7C9}" type="parTrans" cxnId="{10A0A5AF-3A9F-4D9D-910B-4B82FF6079DC}">
      <dgm:prSet/>
      <dgm:spPr/>
      <dgm:t>
        <a:bodyPr/>
        <a:lstStyle/>
        <a:p>
          <a:endParaRPr lang="en-US"/>
        </a:p>
      </dgm:t>
    </dgm:pt>
    <dgm:pt modelId="{3EDFEDF3-1E43-4A9B-BADD-5A3CCCA4F5FC}" type="sibTrans" cxnId="{10A0A5AF-3A9F-4D9D-910B-4B82FF6079DC}">
      <dgm:prSet/>
      <dgm:spPr/>
      <dgm:t>
        <a:bodyPr/>
        <a:lstStyle/>
        <a:p>
          <a:endParaRPr lang="en-US"/>
        </a:p>
      </dgm:t>
    </dgm:pt>
    <dgm:pt modelId="{E984FC39-8087-4743-9F32-E87918DD2CE0}">
      <dgm:prSet/>
      <dgm:spPr/>
      <dgm:t>
        <a:bodyPr/>
        <a:lstStyle/>
        <a:p>
          <a:r>
            <a:rPr lang="tr-TR"/>
            <a:t>İzole Sistolik Hipertansiyon</a:t>
          </a:r>
          <a:endParaRPr lang="en-US"/>
        </a:p>
      </dgm:t>
    </dgm:pt>
    <dgm:pt modelId="{DE15DD68-BF35-4736-9662-CB196A90048E}" type="parTrans" cxnId="{1DE0FAF2-5CE6-4B1A-B5F7-86F99C298C04}">
      <dgm:prSet/>
      <dgm:spPr/>
      <dgm:t>
        <a:bodyPr/>
        <a:lstStyle/>
        <a:p>
          <a:endParaRPr lang="en-US"/>
        </a:p>
      </dgm:t>
    </dgm:pt>
    <dgm:pt modelId="{45D9F929-4647-4FD0-9D32-7E4F34C2819A}" type="sibTrans" cxnId="{1DE0FAF2-5CE6-4B1A-B5F7-86F99C298C04}">
      <dgm:prSet/>
      <dgm:spPr/>
      <dgm:t>
        <a:bodyPr/>
        <a:lstStyle/>
        <a:p>
          <a:endParaRPr lang="en-US"/>
        </a:p>
      </dgm:t>
    </dgm:pt>
    <dgm:pt modelId="{8F4A687F-9E4C-48D7-9CD5-3BD9E626D7D0}">
      <dgm:prSet/>
      <dgm:spPr/>
      <dgm:t>
        <a:bodyPr/>
        <a:lstStyle/>
        <a:p>
          <a:r>
            <a:rPr lang="tr-TR"/>
            <a:t>İzole Diyastolik Hipertansiyon</a:t>
          </a:r>
          <a:endParaRPr lang="en-US"/>
        </a:p>
      </dgm:t>
    </dgm:pt>
    <dgm:pt modelId="{75C44618-05FE-4FE7-BF7C-C5A7292C4068}" type="parTrans" cxnId="{C0B33096-1138-491D-8DAD-E14B33925716}">
      <dgm:prSet/>
      <dgm:spPr/>
      <dgm:t>
        <a:bodyPr/>
        <a:lstStyle/>
        <a:p>
          <a:endParaRPr lang="en-US"/>
        </a:p>
      </dgm:t>
    </dgm:pt>
    <dgm:pt modelId="{DA06DDAC-CC67-4028-9703-07F9285B77CA}" type="sibTrans" cxnId="{C0B33096-1138-491D-8DAD-E14B33925716}">
      <dgm:prSet/>
      <dgm:spPr/>
      <dgm:t>
        <a:bodyPr/>
        <a:lstStyle/>
        <a:p>
          <a:endParaRPr lang="en-US"/>
        </a:p>
      </dgm:t>
    </dgm:pt>
    <dgm:pt modelId="{2D66E7D0-ADDD-49CF-BDE5-18111A54C8FF}">
      <dgm:prSet/>
      <dgm:spPr/>
      <dgm:t>
        <a:bodyPr/>
        <a:lstStyle/>
        <a:p>
          <a:r>
            <a:rPr lang="tr-TR"/>
            <a:t>Ortostatik Hipotansiyon</a:t>
          </a:r>
          <a:endParaRPr lang="en-US"/>
        </a:p>
      </dgm:t>
    </dgm:pt>
    <dgm:pt modelId="{E2BB1707-341B-42EE-8B33-7624A0E04583}" type="parTrans" cxnId="{DE5A9B54-2CDE-4BB8-A92A-96E8A638F508}">
      <dgm:prSet/>
      <dgm:spPr/>
      <dgm:t>
        <a:bodyPr/>
        <a:lstStyle/>
        <a:p>
          <a:endParaRPr lang="en-US"/>
        </a:p>
      </dgm:t>
    </dgm:pt>
    <dgm:pt modelId="{6E11817F-67D6-4483-A1A9-34A80C29AEF5}" type="sibTrans" cxnId="{DE5A9B54-2CDE-4BB8-A92A-96E8A638F508}">
      <dgm:prSet/>
      <dgm:spPr/>
      <dgm:t>
        <a:bodyPr/>
        <a:lstStyle/>
        <a:p>
          <a:endParaRPr lang="en-US"/>
        </a:p>
      </dgm:t>
    </dgm:pt>
    <dgm:pt modelId="{0B34DAF2-CD4E-4D70-B9F1-F261D52AC19D}">
      <dgm:prSet/>
      <dgm:spPr/>
      <dgm:t>
        <a:bodyPr/>
        <a:lstStyle/>
        <a:p>
          <a:r>
            <a:rPr lang="tr-TR"/>
            <a:t>Hipertansif Acil Durumlar</a:t>
          </a:r>
          <a:endParaRPr lang="en-US"/>
        </a:p>
      </dgm:t>
    </dgm:pt>
    <dgm:pt modelId="{1FAB8B42-C85D-400C-BC3C-CAA131FF76EA}" type="parTrans" cxnId="{55A49616-BA80-4FE1-A3C9-BAC7CE21F861}">
      <dgm:prSet/>
      <dgm:spPr/>
      <dgm:t>
        <a:bodyPr/>
        <a:lstStyle/>
        <a:p>
          <a:endParaRPr lang="en-US"/>
        </a:p>
      </dgm:t>
    </dgm:pt>
    <dgm:pt modelId="{7A57F537-CCFB-41E1-A66E-FC32BF53BBD2}" type="sibTrans" cxnId="{55A49616-BA80-4FE1-A3C9-BAC7CE21F861}">
      <dgm:prSet/>
      <dgm:spPr/>
      <dgm:t>
        <a:bodyPr/>
        <a:lstStyle/>
        <a:p>
          <a:endParaRPr lang="en-US"/>
        </a:p>
      </dgm:t>
    </dgm:pt>
    <dgm:pt modelId="{FDB6ED88-7166-4DD7-8EF6-424A260DAD1E}" type="pres">
      <dgm:prSet presAssocID="{10144074-A899-4957-AE3B-6E8D10CF4A5F}" presName="vert0" presStyleCnt="0">
        <dgm:presLayoutVars>
          <dgm:dir/>
          <dgm:animOne val="branch"/>
          <dgm:animLvl val="lvl"/>
        </dgm:presLayoutVars>
      </dgm:prSet>
      <dgm:spPr/>
    </dgm:pt>
    <dgm:pt modelId="{C53796BA-F640-41F3-985D-66A224E8783B}" type="pres">
      <dgm:prSet presAssocID="{C79B69CB-A351-469B-B86A-C9C7E784DE4D}" presName="thickLine" presStyleLbl="alignNode1" presStyleIdx="0" presStyleCnt="5"/>
      <dgm:spPr/>
    </dgm:pt>
    <dgm:pt modelId="{5D1D9652-51D7-4117-AFB8-3F2A9F5539D5}" type="pres">
      <dgm:prSet presAssocID="{C79B69CB-A351-469B-B86A-C9C7E784DE4D}" presName="horz1" presStyleCnt="0"/>
      <dgm:spPr/>
    </dgm:pt>
    <dgm:pt modelId="{041DCBCA-7D75-4732-91FE-663076E4795A}" type="pres">
      <dgm:prSet presAssocID="{C79B69CB-A351-469B-B86A-C9C7E784DE4D}" presName="tx1" presStyleLbl="revTx" presStyleIdx="0" presStyleCnt="5"/>
      <dgm:spPr/>
    </dgm:pt>
    <dgm:pt modelId="{90C9AA42-A815-4A06-BB8F-5D881836717F}" type="pres">
      <dgm:prSet presAssocID="{C79B69CB-A351-469B-B86A-C9C7E784DE4D}" presName="vert1" presStyleCnt="0"/>
      <dgm:spPr/>
    </dgm:pt>
    <dgm:pt modelId="{2F10DBCB-A8EF-4A2F-8ADF-C6EA5AEC650B}" type="pres">
      <dgm:prSet presAssocID="{E984FC39-8087-4743-9F32-E87918DD2CE0}" presName="thickLine" presStyleLbl="alignNode1" presStyleIdx="1" presStyleCnt="5"/>
      <dgm:spPr/>
    </dgm:pt>
    <dgm:pt modelId="{2CE5254D-D80A-42BD-B5A7-F38623B62369}" type="pres">
      <dgm:prSet presAssocID="{E984FC39-8087-4743-9F32-E87918DD2CE0}" presName="horz1" presStyleCnt="0"/>
      <dgm:spPr/>
    </dgm:pt>
    <dgm:pt modelId="{D17F52E6-91CA-4733-8DD1-19294178346D}" type="pres">
      <dgm:prSet presAssocID="{E984FC39-8087-4743-9F32-E87918DD2CE0}" presName="tx1" presStyleLbl="revTx" presStyleIdx="1" presStyleCnt="5"/>
      <dgm:spPr/>
    </dgm:pt>
    <dgm:pt modelId="{95602A1F-B30B-4F51-B03D-D1489B295116}" type="pres">
      <dgm:prSet presAssocID="{E984FC39-8087-4743-9F32-E87918DD2CE0}" presName="vert1" presStyleCnt="0"/>
      <dgm:spPr/>
    </dgm:pt>
    <dgm:pt modelId="{CD8F42BD-E750-4804-A1BC-F6EDB2994666}" type="pres">
      <dgm:prSet presAssocID="{8F4A687F-9E4C-48D7-9CD5-3BD9E626D7D0}" presName="thickLine" presStyleLbl="alignNode1" presStyleIdx="2" presStyleCnt="5"/>
      <dgm:spPr/>
    </dgm:pt>
    <dgm:pt modelId="{0B67C519-2DA1-4789-AD4E-CBAE39B6B674}" type="pres">
      <dgm:prSet presAssocID="{8F4A687F-9E4C-48D7-9CD5-3BD9E626D7D0}" presName="horz1" presStyleCnt="0"/>
      <dgm:spPr/>
    </dgm:pt>
    <dgm:pt modelId="{590C9D7F-05C0-4B06-B6F1-5B3E908685AC}" type="pres">
      <dgm:prSet presAssocID="{8F4A687F-9E4C-48D7-9CD5-3BD9E626D7D0}" presName="tx1" presStyleLbl="revTx" presStyleIdx="2" presStyleCnt="5"/>
      <dgm:spPr/>
    </dgm:pt>
    <dgm:pt modelId="{7EBD3FCC-11C8-470F-B16C-CA2A704D9CD4}" type="pres">
      <dgm:prSet presAssocID="{8F4A687F-9E4C-48D7-9CD5-3BD9E626D7D0}" presName="vert1" presStyleCnt="0"/>
      <dgm:spPr/>
    </dgm:pt>
    <dgm:pt modelId="{3A79F1BE-5CE8-4906-8F27-EEB03F74EC93}" type="pres">
      <dgm:prSet presAssocID="{2D66E7D0-ADDD-49CF-BDE5-18111A54C8FF}" presName="thickLine" presStyleLbl="alignNode1" presStyleIdx="3" presStyleCnt="5"/>
      <dgm:spPr/>
    </dgm:pt>
    <dgm:pt modelId="{9B532768-7063-45FA-A40B-4E69C8A6A455}" type="pres">
      <dgm:prSet presAssocID="{2D66E7D0-ADDD-49CF-BDE5-18111A54C8FF}" presName="horz1" presStyleCnt="0"/>
      <dgm:spPr/>
    </dgm:pt>
    <dgm:pt modelId="{14A75EAC-5F2D-4F97-8491-7C994A34A15D}" type="pres">
      <dgm:prSet presAssocID="{2D66E7D0-ADDD-49CF-BDE5-18111A54C8FF}" presName="tx1" presStyleLbl="revTx" presStyleIdx="3" presStyleCnt="5"/>
      <dgm:spPr/>
    </dgm:pt>
    <dgm:pt modelId="{5510F17D-9DE9-4CC3-A68B-0C9AF8AD2C82}" type="pres">
      <dgm:prSet presAssocID="{2D66E7D0-ADDD-49CF-BDE5-18111A54C8FF}" presName="vert1" presStyleCnt="0"/>
      <dgm:spPr/>
    </dgm:pt>
    <dgm:pt modelId="{17F7CBCE-343A-4F12-BB2D-DB6F16B16736}" type="pres">
      <dgm:prSet presAssocID="{0B34DAF2-CD4E-4D70-B9F1-F261D52AC19D}" presName="thickLine" presStyleLbl="alignNode1" presStyleIdx="4" presStyleCnt="5"/>
      <dgm:spPr/>
    </dgm:pt>
    <dgm:pt modelId="{8A3CA2C0-899C-4AB5-B634-73016BD087F2}" type="pres">
      <dgm:prSet presAssocID="{0B34DAF2-CD4E-4D70-B9F1-F261D52AC19D}" presName="horz1" presStyleCnt="0"/>
      <dgm:spPr/>
    </dgm:pt>
    <dgm:pt modelId="{3A7140BD-94E2-4F0E-B77B-BE70FB4451BA}" type="pres">
      <dgm:prSet presAssocID="{0B34DAF2-CD4E-4D70-B9F1-F261D52AC19D}" presName="tx1" presStyleLbl="revTx" presStyleIdx="4" presStyleCnt="5"/>
      <dgm:spPr/>
    </dgm:pt>
    <dgm:pt modelId="{FF2B691C-BD38-4256-8EE9-00E844B3236A}" type="pres">
      <dgm:prSet presAssocID="{0B34DAF2-CD4E-4D70-B9F1-F261D52AC19D}" presName="vert1" presStyleCnt="0"/>
      <dgm:spPr/>
    </dgm:pt>
  </dgm:ptLst>
  <dgm:cxnLst>
    <dgm:cxn modelId="{9FFC5A10-D841-42E6-94DE-183A489569F0}" type="presOf" srcId="{0B34DAF2-CD4E-4D70-B9F1-F261D52AC19D}" destId="{3A7140BD-94E2-4F0E-B77B-BE70FB4451BA}" srcOrd="0" destOrd="0" presId="urn:microsoft.com/office/officeart/2008/layout/LinedList"/>
    <dgm:cxn modelId="{55A49616-BA80-4FE1-A3C9-BAC7CE21F861}" srcId="{10144074-A899-4957-AE3B-6E8D10CF4A5F}" destId="{0B34DAF2-CD4E-4D70-B9F1-F261D52AC19D}" srcOrd="4" destOrd="0" parTransId="{1FAB8B42-C85D-400C-BC3C-CAA131FF76EA}" sibTransId="{7A57F537-CCFB-41E1-A66E-FC32BF53BBD2}"/>
    <dgm:cxn modelId="{2E1F4718-E4DF-4AB2-8201-40E02F8C482A}" type="presOf" srcId="{E984FC39-8087-4743-9F32-E87918DD2CE0}" destId="{D17F52E6-91CA-4733-8DD1-19294178346D}" srcOrd="0" destOrd="0" presId="urn:microsoft.com/office/officeart/2008/layout/LinedList"/>
    <dgm:cxn modelId="{21E6A129-BF1B-4F91-90CB-D322BA1E3181}" type="presOf" srcId="{8F4A687F-9E4C-48D7-9CD5-3BD9E626D7D0}" destId="{590C9D7F-05C0-4B06-B6F1-5B3E908685AC}" srcOrd="0" destOrd="0" presId="urn:microsoft.com/office/officeart/2008/layout/LinedList"/>
    <dgm:cxn modelId="{DE5A9B54-2CDE-4BB8-A92A-96E8A638F508}" srcId="{10144074-A899-4957-AE3B-6E8D10CF4A5F}" destId="{2D66E7D0-ADDD-49CF-BDE5-18111A54C8FF}" srcOrd="3" destOrd="0" parTransId="{E2BB1707-341B-42EE-8B33-7624A0E04583}" sibTransId="{6E11817F-67D6-4483-A1A9-34A80C29AEF5}"/>
    <dgm:cxn modelId="{C57E6A7A-5578-44DB-8930-4AE08B891201}" type="presOf" srcId="{C79B69CB-A351-469B-B86A-C9C7E784DE4D}" destId="{041DCBCA-7D75-4732-91FE-663076E4795A}" srcOrd="0" destOrd="0" presId="urn:microsoft.com/office/officeart/2008/layout/LinedList"/>
    <dgm:cxn modelId="{C0B33096-1138-491D-8DAD-E14B33925716}" srcId="{10144074-A899-4957-AE3B-6E8D10CF4A5F}" destId="{8F4A687F-9E4C-48D7-9CD5-3BD9E626D7D0}" srcOrd="2" destOrd="0" parTransId="{75C44618-05FE-4FE7-BF7C-C5A7292C4068}" sibTransId="{DA06DDAC-CC67-4028-9703-07F9285B77CA}"/>
    <dgm:cxn modelId="{874C4EA8-1A90-42EC-9025-7F1E79CD9348}" type="presOf" srcId="{2D66E7D0-ADDD-49CF-BDE5-18111A54C8FF}" destId="{14A75EAC-5F2D-4F97-8491-7C994A34A15D}" srcOrd="0" destOrd="0" presId="urn:microsoft.com/office/officeart/2008/layout/LinedList"/>
    <dgm:cxn modelId="{DD8040AB-25F0-4392-B361-8803B8E10BFA}" type="presOf" srcId="{10144074-A899-4957-AE3B-6E8D10CF4A5F}" destId="{FDB6ED88-7166-4DD7-8EF6-424A260DAD1E}" srcOrd="0" destOrd="0" presId="urn:microsoft.com/office/officeart/2008/layout/LinedList"/>
    <dgm:cxn modelId="{10A0A5AF-3A9F-4D9D-910B-4B82FF6079DC}" srcId="{10144074-A899-4957-AE3B-6E8D10CF4A5F}" destId="{C79B69CB-A351-469B-B86A-C9C7E784DE4D}" srcOrd="0" destOrd="0" parTransId="{457C0F90-E468-4623-A2DD-C774EEF2F7C9}" sibTransId="{3EDFEDF3-1E43-4A9B-BADD-5A3CCCA4F5FC}"/>
    <dgm:cxn modelId="{1DE0FAF2-5CE6-4B1A-B5F7-86F99C298C04}" srcId="{10144074-A899-4957-AE3B-6E8D10CF4A5F}" destId="{E984FC39-8087-4743-9F32-E87918DD2CE0}" srcOrd="1" destOrd="0" parTransId="{DE15DD68-BF35-4736-9662-CB196A90048E}" sibTransId="{45D9F929-4647-4FD0-9D32-7E4F34C2819A}"/>
    <dgm:cxn modelId="{29C76140-644B-4A0E-A799-FC2875A94FB6}" type="presParOf" srcId="{FDB6ED88-7166-4DD7-8EF6-424A260DAD1E}" destId="{C53796BA-F640-41F3-985D-66A224E8783B}" srcOrd="0" destOrd="0" presId="urn:microsoft.com/office/officeart/2008/layout/LinedList"/>
    <dgm:cxn modelId="{548B9EC7-CF64-4674-B724-715925FA9734}" type="presParOf" srcId="{FDB6ED88-7166-4DD7-8EF6-424A260DAD1E}" destId="{5D1D9652-51D7-4117-AFB8-3F2A9F5539D5}" srcOrd="1" destOrd="0" presId="urn:microsoft.com/office/officeart/2008/layout/LinedList"/>
    <dgm:cxn modelId="{38E287FD-792F-4811-BA51-14419411618C}" type="presParOf" srcId="{5D1D9652-51D7-4117-AFB8-3F2A9F5539D5}" destId="{041DCBCA-7D75-4732-91FE-663076E4795A}" srcOrd="0" destOrd="0" presId="urn:microsoft.com/office/officeart/2008/layout/LinedList"/>
    <dgm:cxn modelId="{71C5D417-0A16-44CB-B914-310471283FFA}" type="presParOf" srcId="{5D1D9652-51D7-4117-AFB8-3F2A9F5539D5}" destId="{90C9AA42-A815-4A06-BB8F-5D881836717F}" srcOrd="1" destOrd="0" presId="urn:microsoft.com/office/officeart/2008/layout/LinedList"/>
    <dgm:cxn modelId="{ADFAA756-15FC-43AF-9443-41DD4548A9A9}" type="presParOf" srcId="{FDB6ED88-7166-4DD7-8EF6-424A260DAD1E}" destId="{2F10DBCB-A8EF-4A2F-8ADF-C6EA5AEC650B}" srcOrd="2" destOrd="0" presId="urn:microsoft.com/office/officeart/2008/layout/LinedList"/>
    <dgm:cxn modelId="{26D1EC15-C394-4385-9B61-530EF5FC1864}" type="presParOf" srcId="{FDB6ED88-7166-4DD7-8EF6-424A260DAD1E}" destId="{2CE5254D-D80A-42BD-B5A7-F38623B62369}" srcOrd="3" destOrd="0" presId="urn:microsoft.com/office/officeart/2008/layout/LinedList"/>
    <dgm:cxn modelId="{D2207A6F-8EFC-4F48-B0E3-FCF57F18E169}" type="presParOf" srcId="{2CE5254D-D80A-42BD-B5A7-F38623B62369}" destId="{D17F52E6-91CA-4733-8DD1-19294178346D}" srcOrd="0" destOrd="0" presId="urn:microsoft.com/office/officeart/2008/layout/LinedList"/>
    <dgm:cxn modelId="{BD04470D-946F-4725-BE42-23309BEE74CD}" type="presParOf" srcId="{2CE5254D-D80A-42BD-B5A7-F38623B62369}" destId="{95602A1F-B30B-4F51-B03D-D1489B295116}" srcOrd="1" destOrd="0" presId="urn:microsoft.com/office/officeart/2008/layout/LinedList"/>
    <dgm:cxn modelId="{8E38265B-9EA9-4779-BD41-D2D7242D677C}" type="presParOf" srcId="{FDB6ED88-7166-4DD7-8EF6-424A260DAD1E}" destId="{CD8F42BD-E750-4804-A1BC-F6EDB2994666}" srcOrd="4" destOrd="0" presId="urn:microsoft.com/office/officeart/2008/layout/LinedList"/>
    <dgm:cxn modelId="{A43D8FD1-C90A-41B9-8EC4-8DD48409B6DF}" type="presParOf" srcId="{FDB6ED88-7166-4DD7-8EF6-424A260DAD1E}" destId="{0B67C519-2DA1-4789-AD4E-CBAE39B6B674}" srcOrd="5" destOrd="0" presId="urn:microsoft.com/office/officeart/2008/layout/LinedList"/>
    <dgm:cxn modelId="{10383AD4-3675-4765-8F90-78C0024E5A43}" type="presParOf" srcId="{0B67C519-2DA1-4789-AD4E-CBAE39B6B674}" destId="{590C9D7F-05C0-4B06-B6F1-5B3E908685AC}" srcOrd="0" destOrd="0" presId="urn:microsoft.com/office/officeart/2008/layout/LinedList"/>
    <dgm:cxn modelId="{05267FA2-1A76-4F13-8D9A-0E3A7E2F9D59}" type="presParOf" srcId="{0B67C519-2DA1-4789-AD4E-CBAE39B6B674}" destId="{7EBD3FCC-11C8-470F-B16C-CA2A704D9CD4}" srcOrd="1" destOrd="0" presId="urn:microsoft.com/office/officeart/2008/layout/LinedList"/>
    <dgm:cxn modelId="{F131492C-33B3-4679-AEDC-B3987B0DF6AF}" type="presParOf" srcId="{FDB6ED88-7166-4DD7-8EF6-424A260DAD1E}" destId="{3A79F1BE-5CE8-4906-8F27-EEB03F74EC93}" srcOrd="6" destOrd="0" presId="urn:microsoft.com/office/officeart/2008/layout/LinedList"/>
    <dgm:cxn modelId="{9AEC62D6-C586-4D11-9A9A-17489A90E2F1}" type="presParOf" srcId="{FDB6ED88-7166-4DD7-8EF6-424A260DAD1E}" destId="{9B532768-7063-45FA-A40B-4E69C8A6A455}" srcOrd="7" destOrd="0" presId="urn:microsoft.com/office/officeart/2008/layout/LinedList"/>
    <dgm:cxn modelId="{88672FFA-CDAE-4755-BCDF-7B03C1F6955E}" type="presParOf" srcId="{9B532768-7063-45FA-A40B-4E69C8A6A455}" destId="{14A75EAC-5F2D-4F97-8491-7C994A34A15D}" srcOrd="0" destOrd="0" presId="urn:microsoft.com/office/officeart/2008/layout/LinedList"/>
    <dgm:cxn modelId="{0C346616-40CB-4D53-A44F-B041015EEE25}" type="presParOf" srcId="{9B532768-7063-45FA-A40B-4E69C8A6A455}" destId="{5510F17D-9DE9-4CC3-A68B-0C9AF8AD2C82}" srcOrd="1" destOrd="0" presId="urn:microsoft.com/office/officeart/2008/layout/LinedList"/>
    <dgm:cxn modelId="{51529A87-DC09-4422-93BD-F2A200EA2EA2}" type="presParOf" srcId="{FDB6ED88-7166-4DD7-8EF6-424A260DAD1E}" destId="{17F7CBCE-343A-4F12-BB2D-DB6F16B16736}" srcOrd="8" destOrd="0" presId="urn:microsoft.com/office/officeart/2008/layout/LinedList"/>
    <dgm:cxn modelId="{17B2E897-8843-4DFB-99E2-5F401EFC6D27}" type="presParOf" srcId="{FDB6ED88-7166-4DD7-8EF6-424A260DAD1E}" destId="{8A3CA2C0-899C-4AB5-B634-73016BD087F2}" srcOrd="9" destOrd="0" presId="urn:microsoft.com/office/officeart/2008/layout/LinedList"/>
    <dgm:cxn modelId="{C547682B-4ADA-46F1-9C28-FF444FDBC75F}" type="presParOf" srcId="{8A3CA2C0-899C-4AB5-B634-73016BD087F2}" destId="{3A7140BD-94E2-4F0E-B77B-BE70FB4451BA}" srcOrd="0" destOrd="0" presId="urn:microsoft.com/office/officeart/2008/layout/LinedList"/>
    <dgm:cxn modelId="{5AD4AF09-A360-4332-8306-4D2CB4BC79AD}" type="presParOf" srcId="{8A3CA2C0-899C-4AB5-B634-73016BD087F2}" destId="{FF2B691C-BD38-4256-8EE9-00E844B3236A}"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D11BF18A-A135-4425-B1D9-FD68BC7EE8CD}" type="doc">
      <dgm:prSet loTypeId="urn:microsoft.com/office/officeart/2018/2/layout/IconLabelList" loCatId="icon" qsTypeId="urn:microsoft.com/office/officeart/2005/8/quickstyle/simple1" qsCatId="simple" csTypeId="urn:microsoft.com/office/officeart/2018/5/colors/Iconchunking_neutralbg_colorful1" csCatId="colorful" phldr="1"/>
      <dgm:spPr/>
      <dgm:t>
        <a:bodyPr/>
        <a:lstStyle/>
        <a:p>
          <a:endParaRPr lang="en-US"/>
        </a:p>
      </dgm:t>
    </dgm:pt>
    <dgm:pt modelId="{D79EAD6F-05E7-44EF-BD61-8788239C6445}">
      <dgm:prSet/>
      <dgm:spPr/>
      <dgm:t>
        <a:bodyPr/>
        <a:lstStyle/>
        <a:p>
          <a:r>
            <a:rPr lang="tr-TR"/>
            <a:t>SKB ≥140 mmHg ve DKB &lt;90 mmHg olarak tanımlanır.</a:t>
          </a:r>
          <a:endParaRPr lang="en-US"/>
        </a:p>
      </dgm:t>
    </dgm:pt>
    <dgm:pt modelId="{18F54F5A-4E3F-4D42-B6B2-912B179CFE27}" type="parTrans" cxnId="{B2AFAA0F-32C7-4056-9696-C64337EC72B6}">
      <dgm:prSet/>
      <dgm:spPr/>
      <dgm:t>
        <a:bodyPr/>
        <a:lstStyle/>
        <a:p>
          <a:endParaRPr lang="en-US"/>
        </a:p>
      </dgm:t>
    </dgm:pt>
    <dgm:pt modelId="{BE22DC39-6BEC-4A0C-A14C-684493D0AFE7}" type="sibTrans" cxnId="{B2AFAA0F-32C7-4056-9696-C64337EC72B6}">
      <dgm:prSet/>
      <dgm:spPr/>
      <dgm:t>
        <a:bodyPr/>
        <a:lstStyle/>
        <a:p>
          <a:endParaRPr lang="en-US"/>
        </a:p>
      </dgm:t>
    </dgm:pt>
    <dgm:pt modelId="{51CE7F0F-5EA2-4C20-AF63-78317491AC9C}">
      <dgm:prSet/>
      <dgm:spPr/>
      <dgm:t>
        <a:bodyPr/>
        <a:lstStyle/>
        <a:p>
          <a:r>
            <a:rPr lang="tr-TR"/>
            <a:t>Yaşlılarda en sık görülen hipertansiyon türüdür</a:t>
          </a:r>
          <a:endParaRPr lang="en-US"/>
        </a:p>
      </dgm:t>
    </dgm:pt>
    <dgm:pt modelId="{4A37348A-809F-466F-8515-9CF5FC9F00AF}" type="parTrans" cxnId="{0D1AC7B9-BD7F-435B-A27B-FF67250480AF}">
      <dgm:prSet/>
      <dgm:spPr/>
      <dgm:t>
        <a:bodyPr/>
        <a:lstStyle/>
        <a:p>
          <a:endParaRPr lang="en-US"/>
        </a:p>
      </dgm:t>
    </dgm:pt>
    <dgm:pt modelId="{5985AF91-138F-46E1-B9B2-B3387DE9977D}" type="sibTrans" cxnId="{0D1AC7B9-BD7F-435B-A27B-FF67250480AF}">
      <dgm:prSet/>
      <dgm:spPr/>
      <dgm:t>
        <a:bodyPr/>
        <a:lstStyle/>
        <a:p>
          <a:endParaRPr lang="en-US"/>
        </a:p>
      </dgm:t>
    </dgm:pt>
    <dgm:pt modelId="{89AD457D-2714-476B-8FEB-F12CD318D3C8}">
      <dgm:prSet/>
      <dgm:spPr/>
      <dgm:t>
        <a:bodyPr/>
        <a:lstStyle/>
        <a:p>
          <a:r>
            <a:rPr lang="tr-TR"/>
            <a:t>Yaşlılarda yönetimi, genç yetişkinlerde görülen kombine sistolik-diyastolik hipertansiyonla genel olarak benzerdir</a:t>
          </a:r>
          <a:endParaRPr lang="en-US"/>
        </a:p>
      </dgm:t>
    </dgm:pt>
    <dgm:pt modelId="{75506153-5D47-4639-A87E-2284D3E8A828}" type="parTrans" cxnId="{EB98EECA-8437-40B6-8330-C3A8AFF122F2}">
      <dgm:prSet/>
      <dgm:spPr/>
      <dgm:t>
        <a:bodyPr/>
        <a:lstStyle/>
        <a:p>
          <a:endParaRPr lang="en-US"/>
        </a:p>
      </dgm:t>
    </dgm:pt>
    <dgm:pt modelId="{64B9D54A-C08F-484E-8E44-8ACD4DB67358}" type="sibTrans" cxnId="{EB98EECA-8437-40B6-8330-C3A8AFF122F2}">
      <dgm:prSet/>
      <dgm:spPr/>
      <dgm:t>
        <a:bodyPr/>
        <a:lstStyle/>
        <a:p>
          <a:endParaRPr lang="en-US"/>
        </a:p>
      </dgm:t>
    </dgm:pt>
    <dgm:pt modelId="{90F7D27A-FA30-434E-9BFF-B7FB4B393F47}" type="pres">
      <dgm:prSet presAssocID="{D11BF18A-A135-4425-B1D9-FD68BC7EE8CD}" presName="root" presStyleCnt="0">
        <dgm:presLayoutVars>
          <dgm:dir/>
          <dgm:resizeHandles val="exact"/>
        </dgm:presLayoutVars>
      </dgm:prSet>
      <dgm:spPr/>
    </dgm:pt>
    <dgm:pt modelId="{0C77CFA1-708B-43BD-853B-9F8009A88EB1}" type="pres">
      <dgm:prSet presAssocID="{D79EAD6F-05E7-44EF-BD61-8788239C6445}" presName="compNode" presStyleCnt="0"/>
      <dgm:spPr/>
    </dgm:pt>
    <dgm:pt modelId="{07F09C01-2A7A-44F1-B08C-961029A01DA5}" type="pres">
      <dgm:prSet presAssocID="{D79EAD6F-05E7-44EF-BD61-8788239C6445}" presName="iconRect" presStyleLbl="node1" presStyleIdx="0"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Onay işareti"/>
        </a:ext>
      </dgm:extLst>
    </dgm:pt>
    <dgm:pt modelId="{D7CAABD7-047C-4640-94C9-A26C8A7FBA68}" type="pres">
      <dgm:prSet presAssocID="{D79EAD6F-05E7-44EF-BD61-8788239C6445}" presName="spaceRect" presStyleCnt="0"/>
      <dgm:spPr/>
    </dgm:pt>
    <dgm:pt modelId="{531BCB95-2C14-4B5B-8095-EA7C6E6D2FE6}" type="pres">
      <dgm:prSet presAssocID="{D79EAD6F-05E7-44EF-BD61-8788239C6445}" presName="textRect" presStyleLbl="revTx" presStyleIdx="0" presStyleCnt="3">
        <dgm:presLayoutVars>
          <dgm:chMax val="1"/>
          <dgm:chPref val="1"/>
        </dgm:presLayoutVars>
      </dgm:prSet>
      <dgm:spPr/>
    </dgm:pt>
    <dgm:pt modelId="{10E29D38-6387-45B6-B9EA-47D75DC7F6F3}" type="pres">
      <dgm:prSet presAssocID="{BE22DC39-6BEC-4A0C-A14C-684493D0AFE7}" presName="sibTrans" presStyleCnt="0"/>
      <dgm:spPr/>
    </dgm:pt>
    <dgm:pt modelId="{65E8C7BA-88B2-4A93-A4CC-9482CCC4A093}" type="pres">
      <dgm:prSet presAssocID="{51CE7F0F-5EA2-4C20-AF63-78317491AC9C}" presName="compNode" presStyleCnt="0"/>
      <dgm:spPr/>
    </dgm:pt>
    <dgm:pt modelId="{30D57A9E-06F4-4E64-BE06-C8ADA7A62465}" type="pres">
      <dgm:prSet presAssocID="{51CE7F0F-5EA2-4C20-AF63-78317491AC9C}" presName="iconRect" presStyleLbl="node1" presStyleIdx="1"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Kalp"/>
        </a:ext>
      </dgm:extLst>
    </dgm:pt>
    <dgm:pt modelId="{CF1B692B-1196-405E-93ED-1F1384193A39}" type="pres">
      <dgm:prSet presAssocID="{51CE7F0F-5EA2-4C20-AF63-78317491AC9C}" presName="spaceRect" presStyleCnt="0"/>
      <dgm:spPr/>
    </dgm:pt>
    <dgm:pt modelId="{78A6C67E-28B1-4498-BCA1-FE9E90C96902}" type="pres">
      <dgm:prSet presAssocID="{51CE7F0F-5EA2-4C20-AF63-78317491AC9C}" presName="textRect" presStyleLbl="revTx" presStyleIdx="1" presStyleCnt="3">
        <dgm:presLayoutVars>
          <dgm:chMax val="1"/>
          <dgm:chPref val="1"/>
        </dgm:presLayoutVars>
      </dgm:prSet>
      <dgm:spPr/>
    </dgm:pt>
    <dgm:pt modelId="{54812121-4A58-4DE7-8D81-28ABD1EA9958}" type="pres">
      <dgm:prSet presAssocID="{5985AF91-138F-46E1-B9B2-B3387DE9977D}" presName="sibTrans" presStyleCnt="0"/>
      <dgm:spPr/>
    </dgm:pt>
    <dgm:pt modelId="{64094228-CFC8-40DD-87A0-76EF5CF0CEB0}" type="pres">
      <dgm:prSet presAssocID="{89AD457D-2714-476B-8FEB-F12CD318D3C8}" presName="compNode" presStyleCnt="0"/>
      <dgm:spPr/>
    </dgm:pt>
    <dgm:pt modelId="{D416787E-D676-4141-AE5F-479B29321D63}" type="pres">
      <dgm:prSet presAssocID="{89AD457D-2714-476B-8FEB-F12CD318D3C8}" presName="iconRect" presStyleLbl="node1" presStyleIdx="2"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dgm:spPr>
      <dgm:extLst>
        <a:ext uri="{E40237B7-FDA0-4F09-8148-C483321AD2D9}">
          <dgm14:cNvPr xmlns:dgm14="http://schemas.microsoft.com/office/drawing/2010/diagram" id="0" name="" descr="Grup"/>
        </a:ext>
      </dgm:extLst>
    </dgm:pt>
    <dgm:pt modelId="{8622CA9B-CBF2-4930-BADA-8ED83F5414F5}" type="pres">
      <dgm:prSet presAssocID="{89AD457D-2714-476B-8FEB-F12CD318D3C8}" presName="spaceRect" presStyleCnt="0"/>
      <dgm:spPr/>
    </dgm:pt>
    <dgm:pt modelId="{7D0223C2-CFDC-4FF0-9082-49F3023D358F}" type="pres">
      <dgm:prSet presAssocID="{89AD457D-2714-476B-8FEB-F12CD318D3C8}" presName="textRect" presStyleLbl="revTx" presStyleIdx="2" presStyleCnt="3">
        <dgm:presLayoutVars>
          <dgm:chMax val="1"/>
          <dgm:chPref val="1"/>
        </dgm:presLayoutVars>
      </dgm:prSet>
      <dgm:spPr/>
    </dgm:pt>
  </dgm:ptLst>
  <dgm:cxnLst>
    <dgm:cxn modelId="{B2AFAA0F-32C7-4056-9696-C64337EC72B6}" srcId="{D11BF18A-A135-4425-B1D9-FD68BC7EE8CD}" destId="{D79EAD6F-05E7-44EF-BD61-8788239C6445}" srcOrd="0" destOrd="0" parTransId="{18F54F5A-4E3F-4D42-B6B2-912B179CFE27}" sibTransId="{BE22DC39-6BEC-4A0C-A14C-684493D0AFE7}"/>
    <dgm:cxn modelId="{1F2FE34B-2F25-4EEA-A9D6-30FDA2699A48}" type="presOf" srcId="{51CE7F0F-5EA2-4C20-AF63-78317491AC9C}" destId="{78A6C67E-28B1-4498-BCA1-FE9E90C96902}" srcOrd="0" destOrd="0" presId="urn:microsoft.com/office/officeart/2018/2/layout/IconLabelList"/>
    <dgm:cxn modelId="{454BEA77-5256-453F-94D8-68885207DC9C}" type="presOf" srcId="{89AD457D-2714-476B-8FEB-F12CD318D3C8}" destId="{7D0223C2-CFDC-4FF0-9082-49F3023D358F}" srcOrd="0" destOrd="0" presId="urn:microsoft.com/office/officeart/2018/2/layout/IconLabelList"/>
    <dgm:cxn modelId="{9FFB5C95-80D2-4AC7-910E-3CFC9DF1F133}" type="presOf" srcId="{D11BF18A-A135-4425-B1D9-FD68BC7EE8CD}" destId="{90F7D27A-FA30-434E-9BFF-B7FB4B393F47}" srcOrd="0" destOrd="0" presId="urn:microsoft.com/office/officeart/2018/2/layout/IconLabelList"/>
    <dgm:cxn modelId="{0D1AC7B9-BD7F-435B-A27B-FF67250480AF}" srcId="{D11BF18A-A135-4425-B1D9-FD68BC7EE8CD}" destId="{51CE7F0F-5EA2-4C20-AF63-78317491AC9C}" srcOrd="1" destOrd="0" parTransId="{4A37348A-809F-466F-8515-9CF5FC9F00AF}" sibTransId="{5985AF91-138F-46E1-B9B2-B3387DE9977D}"/>
    <dgm:cxn modelId="{EB98EECA-8437-40B6-8330-C3A8AFF122F2}" srcId="{D11BF18A-A135-4425-B1D9-FD68BC7EE8CD}" destId="{89AD457D-2714-476B-8FEB-F12CD318D3C8}" srcOrd="2" destOrd="0" parTransId="{75506153-5D47-4639-A87E-2284D3E8A828}" sibTransId="{64B9D54A-C08F-484E-8E44-8ACD4DB67358}"/>
    <dgm:cxn modelId="{8A3D28CE-82A7-41D7-BD8B-A40AF639C983}" type="presOf" srcId="{D79EAD6F-05E7-44EF-BD61-8788239C6445}" destId="{531BCB95-2C14-4B5B-8095-EA7C6E6D2FE6}" srcOrd="0" destOrd="0" presId="urn:microsoft.com/office/officeart/2018/2/layout/IconLabelList"/>
    <dgm:cxn modelId="{84968D84-E877-45B6-AB90-26A8BEADE1F7}" type="presParOf" srcId="{90F7D27A-FA30-434E-9BFF-B7FB4B393F47}" destId="{0C77CFA1-708B-43BD-853B-9F8009A88EB1}" srcOrd="0" destOrd="0" presId="urn:microsoft.com/office/officeart/2018/2/layout/IconLabelList"/>
    <dgm:cxn modelId="{F0F9C271-E398-4873-8E0E-2ECFF84FEA3F}" type="presParOf" srcId="{0C77CFA1-708B-43BD-853B-9F8009A88EB1}" destId="{07F09C01-2A7A-44F1-B08C-961029A01DA5}" srcOrd="0" destOrd="0" presId="urn:microsoft.com/office/officeart/2018/2/layout/IconLabelList"/>
    <dgm:cxn modelId="{36E63DBC-E7F8-481B-B9D7-DA2679CD2A03}" type="presParOf" srcId="{0C77CFA1-708B-43BD-853B-9F8009A88EB1}" destId="{D7CAABD7-047C-4640-94C9-A26C8A7FBA68}" srcOrd="1" destOrd="0" presId="urn:microsoft.com/office/officeart/2018/2/layout/IconLabelList"/>
    <dgm:cxn modelId="{1CCEDA0D-F2CB-417C-A388-51389600BA34}" type="presParOf" srcId="{0C77CFA1-708B-43BD-853B-9F8009A88EB1}" destId="{531BCB95-2C14-4B5B-8095-EA7C6E6D2FE6}" srcOrd="2" destOrd="0" presId="urn:microsoft.com/office/officeart/2018/2/layout/IconLabelList"/>
    <dgm:cxn modelId="{C40F9936-4645-4AE0-81D5-A9966FD3F170}" type="presParOf" srcId="{90F7D27A-FA30-434E-9BFF-B7FB4B393F47}" destId="{10E29D38-6387-45B6-B9EA-47D75DC7F6F3}" srcOrd="1" destOrd="0" presId="urn:microsoft.com/office/officeart/2018/2/layout/IconLabelList"/>
    <dgm:cxn modelId="{B9827AB9-A402-4AE6-A963-6AA7799DA6FB}" type="presParOf" srcId="{90F7D27A-FA30-434E-9BFF-B7FB4B393F47}" destId="{65E8C7BA-88B2-4A93-A4CC-9482CCC4A093}" srcOrd="2" destOrd="0" presId="urn:microsoft.com/office/officeart/2018/2/layout/IconLabelList"/>
    <dgm:cxn modelId="{32924C50-152A-4B0E-84F5-FC5AFE41796A}" type="presParOf" srcId="{65E8C7BA-88B2-4A93-A4CC-9482CCC4A093}" destId="{30D57A9E-06F4-4E64-BE06-C8ADA7A62465}" srcOrd="0" destOrd="0" presId="urn:microsoft.com/office/officeart/2018/2/layout/IconLabelList"/>
    <dgm:cxn modelId="{627F82F2-3259-4F88-B8FD-E1943C7470B4}" type="presParOf" srcId="{65E8C7BA-88B2-4A93-A4CC-9482CCC4A093}" destId="{CF1B692B-1196-405E-93ED-1F1384193A39}" srcOrd="1" destOrd="0" presId="urn:microsoft.com/office/officeart/2018/2/layout/IconLabelList"/>
    <dgm:cxn modelId="{C7AE7EC4-CA8D-40EE-9712-C209B20E10C7}" type="presParOf" srcId="{65E8C7BA-88B2-4A93-A4CC-9482CCC4A093}" destId="{78A6C67E-28B1-4498-BCA1-FE9E90C96902}" srcOrd="2" destOrd="0" presId="urn:microsoft.com/office/officeart/2018/2/layout/IconLabelList"/>
    <dgm:cxn modelId="{3DF97D1D-1E9F-429D-BECE-CDFC218952E1}" type="presParOf" srcId="{90F7D27A-FA30-434E-9BFF-B7FB4B393F47}" destId="{54812121-4A58-4DE7-8D81-28ABD1EA9958}" srcOrd="3" destOrd="0" presId="urn:microsoft.com/office/officeart/2018/2/layout/IconLabelList"/>
    <dgm:cxn modelId="{C8FDFB28-79C3-4958-8396-C9FFA7FA1DD4}" type="presParOf" srcId="{90F7D27A-FA30-434E-9BFF-B7FB4B393F47}" destId="{64094228-CFC8-40DD-87A0-76EF5CF0CEB0}" srcOrd="4" destOrd="0" presId="urn:microsoft.com/office/officeart/2018/2/layout/IconLabelList"/>
    <dgm:cxn modelId="{77861DA1-8EC7-4E8C-8548-99BE0F2EE70B}" type="presParOf" srcId="{64094228-CFC8-40DD-87A0-76EF5CF0CEB0}" destId="{D416787E-D676-4141-AE5F-479B29321D63}" srcOrd="0" destOrd="0" presId="urn:microsoft.com/office/officeart/2018/2/layout/IconLabelList"/>
    <dgm:cxn modelId="{2C97E85F-150B-474B-A576-367D6DC79384}" type="presParOf" srcId="{64094228-CFC8-40DD-87A0-76EF5CF0CEB0}" destId="{8622CA9B-CBF2-4930-BADA-8ED83F5414F5}" srcOrd="1" destOrd="0" presId="urn:microsoft.com/office/officeart/2018/2/layout/IconLabelList"/>
    <dgm:cxn modelId="{5B501A08-58E8-4B12-8477-0AF99FF6BCC0}" type="presParOf" srcId="{64094228-CFC8-40DD-87A0-76EF5CF0CEB0}" destId="{7D0223C2-CFDC-4FF0-9082-49F3023D358F}" srcOrd="2" destOrd="0" presId="urn:microsoft.com/office/officeart/2018/2/layout/Icon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89F8539B-5D6C-430D-82EC-07DD26C480EC}" type="doc">
      <dgm:prSet loTypeId="urn:microsoft.com/office/officeart/2018/5/layout/IconCircleLabelList" loCatId="icon" qsTypeId="urn:microsoft.com/office/officeart/2005/8/quickstyle/simple1" qsCatId="simple" csTypeId="urn:microsoft.com/office/officeart/2018/5/colors/Iconchunking_coloredtext_colorful1" csCatId="colorful" phldr="1"/>
      <dgm:spPr/>
      <dgm:t>
        <a:bodyPr/>
        <a:lstStyle/>
        <a:p>
          <a:endParaRPr lang="en-US"/>
        </a:p>
      </dgm:t>
    </dgm:pt>
    <dgm:pt modelId="{E647EA6B-24F9-4698-9B39-AF03E9E536FF}">
      <dgm:prSet/>
      <dgm:spPr/>
      <dgm:t>
        <a:bodyPr/>
        <a:lstStyle/>
        <a:p>
          <a:pPr>
            <a:defRPr cap="all"/>
          </a:pPr>
          <a:r>
            <a:rPr lang="tr-TR"/>
            <a:t>≥ 180/110 mmHg </a:t>
          </a:r>
          <a:endParaRPr lang="en-US"/>
        </a:p>
      </dgm:t>
    </dgm:pt>
    <dgm:pt modelId="{A62871BC-63CE-41C6-B143-5FB177833CEA}" type="parTrans" cxnId="{270B92DE-278E-4B72-9B5C-CCEC04BD4A27}">
      <dgm:prSet/>
      <dgm:spPr/>
      <dgm:t>
        <a:bodyPr/>
        <a:lstStyle/>
        <a:p>
          <a:endParaRPr lang="en-US"/>
        </a:p>
      </dgm:t>
    </dgm:pt>
    <dgm:pt modelId="{FA63D03B-7305-43CD-BBF2-67673CAE55FC}" type="sibTrans" cxnId="{270B92DE-278E-4B72-9B5C-CCEC04BD4A27}">
      <dgm:prSet/>
      <dgm:spPr/>
      <dgm:t>
        <a:bodyPr/>
        <a:lstStyle/>
        <a:p>
          <a:endParaRPr lang="en-US"/>
        </a:p>
      </dgm:t>
    </dgm:pt>
    <dgm:pt modelId="{875430CE-158D-4D54-9E77-D9EEE7FD3508}">
      <dgm:prSet/>
      <dgm:spPr/>
      <dgm:t>
        <a:bodyPr/>
        <a:lstStyle/>
        <a:p>
          <a:pPr>
            <a:defRPr cap="all"/>
          </a:pPr>
          <a:r>
            <a:rPr lang="tr-TR"/>
            <a:t>Eşlik eden akut veya ilerleyici hedef organ hasarı</a:t>
          </a:r>
          <a:endParaRPr lang="en-US"/>
        </a:p>
      </dgm:t>
    </dgm:pt>
    <dgm:pt modelId="{847710B9-8FCD-4388-A1F6-89FBD3401419}" type="parTrans" cxnId="{9C470F75-84C6-4AB2-955B-F381E505D350}">
      <dgm:prSet/>
      <dgm:spPr/>
      <dgm:t>
        <a:bodyPr/>
        <a:lstStyle/>
        <a:p>
          <a:endParaRPr lang="en-US"/>
        </a:p>
      </dgm:t>
    </dgm:pt>
    <dgm:pt modelId="{CED5DF10-F5E7-4BAE-A0A3-EC823F003E02}" type="sibTrans" cxnId="{9C470F75-84C6-4AB2-955B-F381E505D350}">
      <dgm:prSet/>
      <dgm:spPr/>
      <dgm:t>
        <a:bodyPr/>
        <a:lstStyle/>
        <a:p>
          <a:endParaRPr lang="en-US"/>
        </a:p>
      </dgm:t>
    </dgm:pt>
    <dgm:pt modelId="{150D98C8-46D7-40DF-ABE3-540D2E05EB68}" type="pres">
      <dgm:prSet presAssocID="{89F8539B-5D6C-430D-82EC-07DD26C480EC}" presName="root" presStyleCnt="0">
        <dgm:presLayoutVars>
          <dgm:dir/>
          <dgm:resizeHandles val="exact"/>
        </dgm:presLayoutVars>
      </dgm:prSet>
      <dgm:spPr/>
    </dgm:pt>
    <dgm:pt modelId="{1D846A73-11D9-48D5-B029-F9A826DE0C4F}" type="pres">
      <dgm:prSet presAssocID="{E647EA6B-24F9-4698-9B39-AF03E9E536FF}" presName="compNode" presStyleCnt="0"/>
      <dgm:spPr/>
    </dgm:pt>
    <dgm:pt modelId="{115FE279-A5D0-4B2A-88A5-C238F31DF2FB}" type="pres">
      <dgm:prSet presAssocID="{E647EA6B-24F9-4698-9B39-AF03E9E536FF}" presName="iconBgRect" presStyleLbl="bgShp" presStyleIdx="0" presStyleCnt="2"/>
      <dgm:spPr/>
    </dgm:pt>
    <dgm:pt modelId="{1C917750-5E29-4188-8760-8A64019A69AA}" type="pres">
      <dgm:prSet presAssocID="{E647EA6B-24F9-4698-9B39-AF03E9E536FF}" presName="iconRect" presStyleLbl="node1" presStyleIdx="0" presStyleCnt="2"/>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Onay işareti"/>
        </a:ext>
      </dgm:extLst>
    </dgm:pt>
    <dgm:pt modelId="{41ABFAE3-5825-421B-BB2F-6A7B54E78EED}" type="pres">
      <dgm:prSet presAssocID="{E647EA6B-24F9-4698-9B39-AF03E9E536FF}" presName="spaceRect" presStyleCnt="0"/>
      <dgm:spPr/>
    </dgm:pt>
    <dgm:pt modelId="{3A71EB9F-D786-4D8F-A433-A9747056501A}" type="pres">
      <dgm:prSet presAssocID="{E647EA6B-24F9-4698-9B39-AF03E9E536FF}" presName="textRect" presStyleLbl="revTx" presStyleIdx="0" presStyleCnt="2">
        <dgm:presLayoutVars>
          <dgm:chMax val="1"/>
          <dgm:chPref val="1"/>
        </dgm:presLayoutVars>
      </dgm:prSet>
      <dgm:spPr/>
    </dgm:pt>
    <dgm:pt modelId="{8FC9B7C5-99F2-4CAD-82AD-A1D6AC4081E7}" type="pres">
      <dgm:prSet presAssocID="{FA63D03B-7305-43CD-BBF2-67673CAE55FC}" presName="sibTrans" presStyleCnt="0"/>
      <dgm:spPr/>
    </dgm:pt>
    <dgm:pt modelId="{F2BC2746-D4A8-4211-8018-28A8FCBFEB94}" type="pres">
      <dgm:prSet presAssocID="{875430CE-158D-4D54-9E77-D9EEE7FD3508}" presName="compNode" presStyleCnt="0"/>
      <dgm:spPr/>
    </dgm:pt>
    <dgm:pt modelId="{A099DD52-DC5C-48C2-A87F-BC7FB2A939B9}" type="pres">
      <dgm:prSet presAssocID="{875430CE-158D-4D54-9E77-D9EEE7FD3508}" presName="iconBgRect" presStyleLbl="bgShp" presStyleIdx="1" presStyleCnt="2"/>
      <dgm:spPr/>
    </dgm:pt>
    <dgm:pt modelId="{D8958F4D-DBA1-4568-BAB4-1352EB52D00A}" type="pres">
      <dgm:prSet presAssocID="{875430CE-158D-4D54-9E77-D9EEE7FD3508}" presName="iconRect" presStyleLbl="node1" presStyleIdx="1" presStyleCnt="2"/>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Hedef merkezi"/>
        </a:ext>
      </dgm:extLst>
    </dgm:pt>
    <dgm:pt modelId="{AE7AC2D0-A9B7-47CD-8A6C-6C887C7B1D91}" type="pres">
      <dgm:prSet presAssocID="{875430CE-158D-4D54-9E77-D9EEE7FD3508}" presName="spaceRect" presStyleCnt="0"/>
      <dgm:spPr/>
    </dgm:pt>
    <dgm:pt modelId="{655722C2-FE12-4DDC-ADF4-50670FC2B687}" type="pres">
      <dgm:prSet presAssocID="{875430CE-158D-4D54-9E77-D9EEE7FD3508}" presName="textRect" presStyleLbl="revTx" presStyleIdx="1" presStyleCnt="2">
        <dgm:presLayoutVars>
          <dgm:chMax val="1"/>
          <dgm:chPref val="1"/>
        </dgm:presLayoutVars>
      </dgm:prSet>
      <dgm:spPr/>
    </dgm:pt>
  </dgm:ptLst>
  <dgm:cxnLst>
    <dgm:cxn modelId="{E0BA8614-8413-418B-A36E-CA9975D96A02}" type="presOf" srcId="{89F8539B-5D6C-430D-82EC-07DD26C480EC}" destId="{150D98C8-46D7-40DF-ABE3-540D2E05EB68}" srcOrd="0" destOrd="0" presId="urn:microsoft.com/office/officeart/2018/5/layout/IconCircleLabelList"/>
    <dgm:cxn modelId="{BB314032-53C6-4E9D-AC5C-0E8735C113DF}" type="presOf" srcId="{875430CE-158D-4D54-9E77-D9EEE7FD3508}" destId="{655722C2-FE12-4DDC-ADF4-50670FC2B687}" srcOrd="0" destOrd="0" presId="urn:microsoft.com/office/officeart/2018/5/layout/IconCircleLabelList"/>
    <dgm:cxn modelId="{9C470F75-84C6-4AB2-955B-F381E505D350}" srcId="{89F8539B-5D6C-430D-82EC-07DD26C480EC}" destId="{875430CE-158D-4D54-9E77-D9EEE7FD3508}" srcOrd="1" destOrd="0" parTransId="{847710B9-8FCD-4388-A1F6-89FBD3401419}" sibTransId="{CED5DF10-F5E7-4BAE-A0A3-EC823F003E02}"/>
    <dgm:cxn modelId="{270B92DE-278E-4B72-9B5C-CCEC04BD4A27}" srcId="{89F8539B-5D6C-430D-82EC-07DD26C480EC}" destId="{E647EA6B-24F9-4698-9B39-AF03E9E536FF}" srcOrd="0" destOrd="0" parTransId="{A62871BC-63CE-41C6-B143-5FB177833CEA}" sibTransId="{FA63D03B-7305-43CD-BBF2-67673CAE55FC}"/>
    <dgm:cxn modelId="{719FA4E5-25BC-4594-BF75-48E2CB219F8F}" type="presOf" srcId="{E647EA6B-24F9-4698-9B39-AF03E9E536FF}" destId="{3A71EB9F-D786-4D8F-A433-A9747056501A}" srcOrd="0" destOrd="0" presId="urn:microsoft.com/office/officeart/2018/5/layout/IconCircleLabelList"/>
    <dgm:cxn modelId="{4DFC09FA-507C-4E44-BB1C-5032B53351F3}" type="presParOf" srcId="{150D98C8-46D7-40DF-ABE3-540D2E05EB68}" destId="{1D846A73-11D9-48D5-B029-F9A826DE0C4F}" srcOrd="0" destOrd="0" presId="urn:microsoft.com/office/officeart/2018/5/layout/IconCircleLabelList"/>
    <dgm:cxn modelId="{967A0448-8BB8-402C-A8D0-FFFADD9F8A4B}" type="presParOf" srcId="{1D846A73-11D9-48D5-B029-F9A826DE0C4F}" destId="{115FE279-A5D0-4B2A-88A5-C238F31DF2FB}" srcOrd="0" destOrd="0" presId="urn:microsoft.com/office/officeart/2018/5/layout/IconCircleLabelList"/>
    <dgm:cxn modelId="{D7CAB3C7-C438-4A98-AF42-97003351C189}" type="presParOf" srcId="{1D846A73-11D9-48D5-B029-F9A826DE0C4F}" destId="{1C917750-5E29-4188-8760-8A64019A69AA}" srcOrd="1" destOrd="0" presId="urn:microsoft.com/office/officeart/2018/5/layout/IconCircleLabelList"/>
    <dgm:cxn modelId="{8C46C32D-3858-468A-A165-4DFC5E7DFE8C}" type="presParOf" srcId="{1D846A73-11D9-48D5-B029-F9A826DE0C4F}" destId="{41ABFAE3-5825-421B-BB2F-6A7B54E78EED}" srcOrd="2" destOrd="0" presId="urn:microsoft.com/office/officeart/2018/5/layout/IconCircleLabelList"/>
    <dgm:cxn modelId="{C8A90D26-2B51-4DA1-B321-4BACC25A7295}" type="presParOf" srcId="{1D846A73-11D9-48D5-B029-F9A826DE0C4F}" destId="{3A71EB9F-D786-4D8F-A433-A9747056501A}" srcOrd="3" destOrd="0" presId="urn:microsoft.com/office/officeart/2018/5/layout/IconCircleLabelList"/>
    <dgm:cxn modelId="{4B7CFE3C-A719-4A13-A89B-3EA566FB87DB}" type="presParOf" srcId="{150D98C8-46D7-40DF-ABE3-540D2E05EB68}" destId="{8FC9B7C5-99F2-4CAD-82AD-A1D6AC4081E7}" srcOrd="1" destOrd="0" presId="urn:microsoft.com/office/officeart/2018/5/layout/IconCircleLabelList"/>
    <dgm:cxn modelId="{EF229A0B-F186-4A02-8AE5-31FB4C7653AC}" type="presParOf" srcId="{150D98C8-46D7-40DF-ABE3-540D2E05EB68}" destId="{F2BC2746-D4A8-4211-8018-28A8FCBFEB94}" srcOrd="2" destOrd="0" presId="urn:microsoft.com/office/officeart/2018/5/layout/IconCircleLabelList"/>
    <dgm:cxn modelId="{58AF752B-F5C6-4826-B0F3-2DFFA25DB352}" type="presParOf" srcId="{F2BC2746-D4A8-4211-8018-28A8FCBFEB94}" destId="{A099DD52-DC5C-48C2-A87F-BC7FB2A939B9}" srcOrd="0" destOrd="0" presId="urn:microsoft.com/office/officeart/2018/5/layout/IconCircleLabelList"/>
    <dgm:cxn modelId="{BC972743-9969-444B-A686-03F81F93CC90}" type="presParOf" srcId="{F2BC2746-D4A8-4211-8018-28A8FCBFEB94}" destId="{D8958F4D-DBA1-4568-BAB4-1352EB52D00A}" srcOrd="1" destOrd="0" presId="urn:microsoft.com/office/officeart/2018/5/layout/IconCircleLabelList"/>
    <dgm:cxn modelId="{CC6E4737-6C4B-4858-BD87-AAD65A175AE3}" type="presParOf" srcId="{F2BC2746-D4A8-4211-8018-28A8FCBFEB94}" destId="{AE7AC2D0-A9B7-47CD-8A6C-6C887C7B1D91}" srcOrd="2" destOrd="0" presId="urn:microsoft.com/office/officeart/2018/5/layout/IconCircleLabelList"/>
    <dgm:cxn modelId="{E9102598-1DFC-459A-87B7-0518C2AA1E1B}" type="presParOf" srcId="{F2BC2746-D4A8-4211-8018-28A8FCBFEB94}" destId="{655722C2-FE12-4DDC-ADF4-50670FC2B687}" srcOrd="3" destOrd="0" presId="urn:microsoft.com/office/officeart/2018/5/layout/IconCircle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76F650AB-C701-4EC5-ACCE-91D8AECADFAA}" type="doc">
      <dgm:prSet loTypeId="urn:microsoft.com/office/officeart/2018/2/layout/IconVerticalSolidList" loCatId="icon" qsTypeId="urn:microsoft.com/office/officeart/2005/8/quickstyle/simple1" qsCatId="simple" csTypeId="urn:microsoft.com/office/officeart/2018/5/colors/Iconchunking_neutralbg_accent1_2" csCatId="accent1" phldr="1"/>
      <dgm:spPr/>
      <dgm:t>
        <a:bodyPr/>
        <a:lstStyle/>
        <a:p>
          <a:endParaRPr lang="en-US"/>
        </a:p>
      </dgm:t>
    </dgm:pt>
    <dgm:pt modelId="{AB37CBFF-758B-46AB-A338-02DADC2F1DB3}">
      <dgm:prSet/>
      <dgm:spPr/>
      <dgm:t>
        <a:bodyPr/>
        <a:lstStyle/>
        <a:p>
          <a:pPr>
            <a:lnSpc>
              <a:spcPct val="100000"/>
            </a:lnSpc>
          </a:pPr>
          <a:r>
            <a:rPr lang="tr-TR"/>
            <a:t>Antihipertansif İlaç Kullanan Hastaların Takibi</a:t>
          </a:r>
          <a:endParaRPr lang="en-US"/>
        </a:p>
      </dgm:t>
    </dgm:pt>
    <dgm:pt modelId="{5FADD4F5-48E9-4C52-949D-7FC7CE3D8EDD}" type="parTrans" cxnId="{E7D98DE9-1F4B-4128-AA1A-D62476F42161}">
      <dgm:prSet/>
      <dgm:spPr/>
      <dgm:t>
        <a:bodyPr/>
        <a:lstStyle/>
        <a:p>
          <a:endParaRPr lang="en-US"/>
        </a:p>
      </dgm:t>
    </dgm:pt>
    <dgm:pt modelId="{20426C3D-D15D-4AA7-9C73-D15FA3BEB7E4}" type="sibTrans" cxnId="{E7D98DE9-1F4B-4128-AA1A-D62476F42161}">
      <dgm:prSet/>
      <dgm:spPr/>
      <dgm:t>
        <a:bodyPr/>
        <a:lstStyle/>
        <a:p>
          <a:endParaRPr lang="en-US"/>
        </a:p>
      </dgm:t>
    </dgm:pt>
    <dgm:pt modelId="{3B961E5E-46A7-4481-BD4C-31BF6E464345}">
      <dgm:prSet/>
      <dgm:spPr/>
      <dgm:t>
        <a:bodyPr/>
        <a:lstStyle/>
        <a:p>
          <a:pPr>
            <a:lnSpc>
              <a:spcPct val="100000"/>
            </a:lnSpc>
          </a:pPr>
          <a:r>
            <a:rPr lang="tr-TR"/>
            <a:t>İlaç Uyumu ve Kan Basıncı Kontrolünün İyileştirilmesi</a:t>
          </a:r>
          <a:endParaRPr lang="en-US"/>
        </a:p>
      </dgm:t>
    </dgm:pt>
    <dgm:pt modelId="{AFC5887E-9739-4530-8A7A-6A26F960E746}" type="parTrans" cxnId="{1176FA4D-B903-48B2-B8A7-942AE4236314}">
      <dgm:prSet/>
      <dgm:spPr/>
      <dgm:t>
        <a:bodyPr/>
        <a:lstStyle/>
        <a:p>
          <a:endParaRPr lang="en-US"/>
        </a:p>
      </dgm:t>
    </dgm:pt>
    <dgm:pt modelId="{75707283-E9EF-48CB-8EE1-7E0021DA860C}" type="sibTrans" cxnId="{1176FA4D-B903-48B2-B8A7-942AE4236314}">
      <dgm:prSet/>
      <dgm:spPr/>
      <dgm:t>
        <a:bodyPr/>
        <a:lstStyle/>
        <a:p>
          <a:endParaRPr lang="en-US"/>
        </a:p>
      </dgm:t>
    </dgm:pt>
    <dgm:pt modelId="{3F036F8E-26F0-483D-A0E2-472B3BD5AD9C}" type="pres">
      <dgm:prSet presAssocID="{76F650AB-C701-4EC5-ACCE-91D8AECADFAA}" presName="root" presStyleCnt="0">
        <dgm:presLayoutVars>
          <dgm:dir/>
          <dgm:resizeHandles val="exact"/>
        </dgm:presLayoutVars>
      </dgm:prSet>
      <dgm:spPr/>
    </dgm:pt>
    <dgm:pt modelId="{E3AAC028-8886-4B85-BE2A-390658F76FC8}" type="pres">
      <dgm:prSet presAssocID="{AB37CBFF-758B-46AB-A338-02DADC2F1DB3}" presName="compNode" presStyleCnt="0"/>
      <dgm:spPr/>
    </dgm:pt>
    <dgm:pt modelId="{EA1E44EC-9485-47E8-AE26-50BB762DC943}" type="pres">
      <dgm:prSet presAssocID="{AB37CBFF-758B-46AB-A338-02DADC2F1DB3}" presName="bgRect" presStyleLbl="bgShp" presStyleIdx="0" presStyleCnt="2"/>
      <dgm:spPr/>
    </dgm:pt>
    <dgm:pt modelId="{456849CD-8EBA-4971-94D8-4D55AA0A1452}" type="pres">
      <dgm:prSet presAssocID="{AB37CBFF-758B-46AB-A338-02DADC2F1DB3}" presName="iconRect" presStyleLbl="node1" presStyleIdx="0" presStyleCnt="2"/>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dgm:spPr>
      <dgm:extLst>
        <a:ext uri="{E40237B7-FDA0-4F09-8148-C483321AD2D9}">
          <dgm14:cNvPr xmlns:dgm14="http://schemas.microsoft.com/office/drawing/2010/diagram" id="0" name="" descr="Tıp"/>
        </a:ext>
      </dgm:extLst>
    </dgm:pt>
    <dgm:pt modelId="{1BCD394D-0949-46CB-B537-0CDEDA800F4E}" type="pres">
      <dgm:prSet presAssocID="{AB37CBFF-758B-46AB-A338-02DADC2F1DB3}" presName="spaceRect" presStyleCnt="0"/>
      <dgm:spPr/>
    </dgm:pt>
    <dgm:pt modelId="{A38AADD8-B801-48B6-8092-10E5DBB05AA9}" type="pres">
      <dgm:prSet presAssocID="{AB37CBFF-758B-46AB-A338-02DADC2F1DB3}" presName="parTx" presStyleLbl="revTx" presStyleIdx="0" presStyleCnt="2">
        <dgm:presLayoutVars>
          <dgm:chMax val="0"/>
          <dgm:chPref val="0"/>
        </dgm:presLayoutVars>
      </dgm:prSet>
      <dgm:spPr/>
    </dgm:pt>
    <dgm:pt modelId="{0A781215-2B46-4D52-BE0A-2FF336E6AD6C}" type="pres">
      <dgm:prSet presAssocID="{20426C3D-D15D-4AA7-9C73-D15FA3BEB7E4}" presName="sibTrans" presStyleCnt="0"/>
      <dgm:spPr/>
    </dgm:pt>
    <dgm:pt modelId="{5BFF406F-28D1-4FE3-B467-705C054F0029}" type="pres">
      <dgm:prSet presAssocID="{3B961E5E-46A7-4481-BD4C-31BF6E464345}" presName="compNode" presStyleCnt="0"/>
      <dgm:spPr/>
    </dgm:pt>
    <dgm:pt modelId="{EDCA7F20-8189-4DF1-B035-58624A366BE8}" type="pres">
      <dgm:prSet presAssocID="{3B961E5E-46A7-4481-BD4C-31BF6E464345}" presName="bgRect" presStyleLbl="bgShp" presStyleIdx="1" presStyleCnt="2"/>
      <dgm:spPr/>
    </dgm:pt>
    <dgm:pt modelId="{23B45411-D766-43C5-BE0B-30A6D59DC472}" type="pres">
      <dgm:prSet presAssocID="{3B961E5E-46A7-4481-BD4C-31BF6E464345}" presName="iconRect" presStyleLbl="node1" presStyleIdx="1" presStyleCnt="2"/>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İğne"/>
        </a:ext>
      </dgm:extLst>
    </dgm:pt>
    <dgm:pt modelId="{69482BBB-21EE-4E70-82E3-CB1D9EEA77D3}" type="pres">
      <dgm:prSet presAssocID="{3B961E5E-46A7-4481-BD4C-31BF6E464345}" presName="spaceRect" presStyleCnt="0"/>
      <dgm:spPr/>
    </dgm:pt>
    <dgm:pt modelId="{ACDBFB74-00C7-45F9-8BA6-E5C878F0A14B}" type="pres">
      <dgm:prSet presAssocID="{3B961E5E-46A7-4481-BD4C-31BF6E464345}" presName="parTx" presStyleLbl="revTx" presStyleIdx="1" presStyleCnt="2">
        <dgm:presLayoutVars>
          <dgm:chMax val="0"/>
          <dgm:chPref val="0"/>
        </dgm:presLayoutVars>
      </dgm:prSet>
      <dgm:spPr/>
    </dgm:pt>
  </dgm:ptLst>
  <dgm:cxnLst>
    <dgm:cxn modelId="{673F4668-386F-4996-AA29-94383E3E0215}" type="presOf" srcId="{AB37CBFF-758B-46AB-A338-02DADC2F1DB3}" destId="{A38AADD8-B801-48B6-8092-10E5DBB05AA9}" srcOrd="0" destOrd="0" presId="urn:microsoft.com/office/officeart/2018/2/layout/IconVerticalSolidList"/>
    <dgm:cxn modelId="{1176FA4D-B903-48B2-B8A7-942AE4236314}" srcId="{76F650AB-C701-4EC5-ACCE-91D8AECADFAA}" destId="{3B961E5E-46A7-4481-BD4C-31BF6E464345}" srcOrd="1" destOrd="0" parTransId="{AFC5887E-9739-4530-8A7A-6A26F960E746}" sibTransId="{75707283-E9EF-48CB-8EE1-7E0021DA860C}"/>
    <dgm:cxn modelId="{3A30669B-AE3A-491C-ACFD-1B4B46D36020}" type="presOf" srcId="{76F650AB-C701-4EC5-ACCE-91D8AECADFAA}" destId="{3F036F8E-26F0-483D-A0E2-472B3BD5AD9C}" srcOrd="0" destOrd="0" presId="urn:microsoft.com/office/officeart/2018/2/layout/IconVerticalSolidList"/>
    <dgm:cxn modelId="{7E5F13E1-F164-462D-A5BC-7FBDED9227A5}" type="presOf" srcId="{3B961E5E-46A7-4481-BD4C-31BF6E464345}" destId="{ACDBFB74-00C7-45F9-8BA6-E5C878F0A14B}" srcOrd="0" destOrd="0" presId="urn:microsoft.com/office/officeart/2018/2/layout/IconVerticalSolidList"/>
    <dgm:cxn modelId="{E7D98DE9-1F4B-4128-AA1A-D62476F42161}" srcId="{76F650AB-C701-4EC5-ACCE-91D8AECADFAA}" destId="{AB37CBFF-758B-46AB-A338-02DADC2F1DB3}" srcOrd="0" destOrd="0" parTransId="{5FADD4F5-48E9-4C52-949D-7FC7CE3D8EDD}" sibTransId="{20426C3D-D15D-4AA7-9C73-D15FA3BEB7E4}"/>
    <dgm:cxn modelId="{A83579BC-6573-4A28-B98A-2C11C79D66F9}" type="presParOf" srcId="{3F036F8E-26F0-483D-A0E2-472B3BD5AD9C}" destId="{E3AAC028-8886-4B85-BE2A-390658F76FC8}" srcOrd="0" destOrd="0" presId="urn:microsoft.com/office/officeart/2018/2/layout/IconVerticalSolidList"/>
    <dgm:cxn modelId="{74D4A518-1612-48EB-9834-C856DFAA633A}" type="presParOf" srcId="{E3AAC028-8886-4B85-BE2A-390658F76FC8}" destId="{EA1E44EC-9485-47E8-AE26-50BB762DC943}" srcOrd="0" destOrd="0" presId="urn:microsoft.com/office/officeart/2018/2/layout/IconVerticalSolidList"/>
    <dgm:cxn modelId="{09E8066A-6CF7-4861-ADDB-536C8FA660E6}" type="presParOf" srcId="{E3AAC028-8886-4B85-BE2A-390658F76FC8}" destId="{456849CD-8EBA-4971-94D8-4D55AA0A1452}" srcOrd="1" destOrd="0" presId="urn:microsoft.com/office/officeart/2018/2/layout/IconVerticalSolidList"/>
    <dgm:cxn modelId="{939584A5-A58A-4BFE-9FE0-B7A70E865E8F}" type="presParOf" srcId="{E3AAC028-8886-4B85-BE2A-390658F76FC8}" destId="{1BCD394D-0949-46CB-B537-0CDEDA800F4E}" srcOrd="2" destOrd="0" presId="urn:microsoft.com/office/officeart/2018/2/layout/IconVerticalSolidList"/>
    <dgm:cxn modelId="{9FB983FC-C738-4374-B0FC-74334CE8D0C0}" type="presParOf" srcId="{E3AAC028-8886-4B85-BE2A-390658F76FC8}" destId="{A38AADD8-B801-48B6-8092-10E5DBB05AA9}" srcOrd="3" destOrd="0" presId="urn:microsoft.com/office/officeart/2018/2/layout/IconVerticalSolidList"/>
    <dgm:cxn modelId="{EF1D09D2-646B-4B08-83CD-826B45DAD7D4}" type="presParOf" srcId="{3F036F8E-26F0-483D-A0E2-472B3BD5AD9C}" destId="{0A781215-2B46-4D52-BE0A-2FF336E6AD6C}" srcOrd="1" destOrd="0" presId="urn:microsoft.com/office/officeart/2018/2/layout/IconVerticalSolidList"/>
    <dgm:cxn modelId="{C7DB2F0C-FA01-4380-AC66-43823CC795C6}" type="presParOf" srcId="{3F036F8E-26F0-483D-A0E2-472B3BD5AD9C}" destId="{5BFF406F-28D1-4FE3-B467-705C054F0029}" srcOrd="2" destOrd="0" presId="urn:microsoft.com/office/officeart/2018/2/layout/IconVerticalSolidList"/>
    <dgm:cxn modelId="{D10DF2D2-D2CA-4A9E-9F56-0839EAB7C3DD}" type="presParOf" srcId="{5BFF406F-28D1-4FE3-B467-705C054F0029}" destId="{EDCA7F20-8189-4DF1-B035-58624A366BE8}" srcOrd="0" destOrd="0" presId="urn:microsoft.com/office/officeart/2018/2/layout/IconVerticalSolidList"/>
    <dgm:cxn modelId="{56ADF43E-260A-47CF-9279-A8D50F30ACB1}" type="presParOf" srcId="{5BFF406F-28D1-4FE3-B467-705C054F0029}" destId="{23B45411-D766-43C5-BE0B-30A6D59DC472}" srcOrd="1" destOrd="0" presId="urn:microsoft.com/office/officeart/2018/2/layout/IconVerticalSolidList"/>
    <dgm:cxn modelId="{48B42413-CE74-434F-B810-A1B79A2E0711}" type="presParOf" srcId="{5BFF406F-28D1-4FE3-B467-705C054F0029}" destId="{69482BBB-21EE-4E70-82E3-CB1D9EEA77D3}" srcOrd="2" destOrd="0" presId="urn:microsoft.com/office/officeart/2018/2/layout/IconVerticalSolidList"/>
    <dgm:cxn modelId="{32C0E6F3-2448-4DCD-B607-CB1D73566D87}" type="presParOf" srcId="{5BFF406F-28D1-4FE3-B467-705C054F0029}" destId="{ACDBFB74-00C7-45F9-8BA6-E5C878F0A14B}"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9673FA9B-15F2-4BF6-8819-E224BBBF1C87}" type="doc">
      <dgm:prSet loTypeId="urn:microsoft.com/office/officeart/2005/8/layout/vProcess5" loCatId="process" qsTypeId="urn:microsoft.com/office/officeart/2005/8/quickstyle/simple1" qsCatId="simple" csTypeId="urn:microsoft.com/office/officeart/2005/8/colors/colorful2" csCatId="colorful"/>
      <dgm:spPr/>
      <dgm:t>
        <a:bodyPr/>
        <a:lstStyle/>
        <a:p>
          <a:endParaRPr lang="en-US"/>
        </a:p>
      </dgm:t>
    </dgm:pt>
    <dgm:pt modelId="{53657796-5825-485D-A8DF-210784FB5A80}">
      <dgm:prSet/>
      <dgm:spPr/>
      <dgm:t>
        <a:bodyPr/>
        <a:lstStyle/>
        <a:p>
          <a:r>
            <a:rPr lang="tr-TR"/>
            <a:t>Kan basıncı kontrolde olan hastalarda tıbbi başka bir gerekçe olmadıkça antihipertansif ilaç değişikliği yapılmamalıdır.</a:t>
          </a:r>
          <a:endParaRPr lang="en-US"/>
        </a:p>
      </dgm:t>
    </dgm:pt>
    <dgm:pt modelId="{1E5AF93B-3343-4C3C-BBB3-CF8D68ABA193}" type="parTrans" cxnId="{30FC6EDF-2E78-4DBA-B159-31A0E11D0DC1}">
      <dgm:prSet/>
      <dgm:spPr/>
      <dgm:t>
        <a:bodyPr/>
        <a:lstStyle/>
        <a:p>
          <a:endParaRPr lang="en-US"/>
        </a:p>
      </dgm:t>
    </dgm:pt>
    <dgm:pt modelId="{310A79B8-FB22-4F4C-B944-8697660DED5E}" type="sibTrans" cxnId="{30FC6EDF-2E78-4DBA-B159-31A0E11D0DC1}">
      <dgm:prSet/>
      <dgm:spPr/>
      <dgm:t>
        <a:bodyPr/>
        <a:lstStyle/>
        <a:p>
          <a:endParaRPr lang="en-US"/>
        </a:p>
      </dgm:t>
    </dgm:pt>
    <dgm:pt modelId="{32D95D35-B3B2-4D1F-B914-D75F1FB84B0A}">
      <dgm:prSet/>
      <dgm:spPr/>
      <dgm:t>
        <a:bodyPr/>
        <a:lstStyle/>
        <a:p>
          <a:r>
            <a:rPr lang="tr-TR"/>
            <a:t>Gereksiz ilaç değişiklikleri tedavi uyumunu bozmaktadır.</a:t>
          </a:r>
          <a:endParaRPr lang="en-US"/>
        </a:p>
      </dgm:t>
    </dgm:pt>
    <dgm:pt modelId="{C3C821B1-5B3D-40E1-B416-E6123F8956DC}" type="parTrans" cxnId="{C4485C5E-9317-4489-9810-B2CACA48725E}">
      <dgm:prSet/>
      <dgm:spPr/>
      <dgm:t>
        <a:bodyPr/>
        <a:lstStyle/>
        <a:p>
          <a:endParaRPr lang="en-US"/>
        </a:p>
      </dgm:t>
    </dgm:pt>
    <dgm:pt modelId="{286B1042-2774-4891-A70B-4827C1B50E97}" type="sibTrans" cxnId="{C4485C5E-9317-4489-9810-B2CACA48725E}">
      <dgm:prSet/>
      <dgm:spPr/>
      <dgm:t>
        <a:bodyPr/>
        <a:lstStyle/>
        <a:p>
          <a:endParaRPr lang="en-US"/>
        </a:p>
      </dgm:t>
    </dgm:pt>
    <dgm:pt modelId="{3001285E-B3C4-438D-BC67-CDDFBD183E88}">
      <dgm:prSet/>
      <dgm:spPr/>
      <dgm:t>
        <a:bodyPr/>
        <a:lstStyle/>
        <a:p>
          <a:r>
            <a:rPr lang="tr-TR"/>
            <a:t>Kan basıncı kontrolde olmayan hastaların tedavisine gerektiğinde ilaç eklemekten kaçınılmamalıdır.</a:t>
          </a:r>
          <a:endParaRPr lang="en-US"/>
        </a:p>
      </dgm:t>
    </dgm:pt>
    <dgm:pt modelId="{FC330245-A10D-4604-A3CB-2E487E5A6A26}" type="parTrans" cxnId="{3B81ACB2-18EF-4EE0-90B1-AE205B5252E3}">
      <dgm:prSet/>
      <dgm:spPr/>
      <dgm:t>
        <a:bodyPr/>
        <a:lstStyle/>
        <a:p>
          <a:endParaRPr lang="en-US"/>
        </a:p>
      </dgm:t>
    </dgm:pt>
    <dgm:pt modelId="{D44A5176-83DA-43B2-80AE-B5E562E62DE0}" type="sibTrans" cxnId="{3B81ACB2-18EF-4EE0-90B1-AE205B5252E3}">
      <dgm:prSet/>
      <dgm:spPr/>
      <dgm:t>
        <a:bodyPr/>
        <a:lstStyle/>
        <a:p>
          <a:endParaRPr lang="en-US"/>
        </a:p>
      </dgm:t>
    </dgm:pt>
    <dgm:pt modelId="{81DCA290-4001-425D-BA08-78D535CCAB5C}" type="pres">
      <dgm:prSet presAssocID="{9673FA9B-15F2-4BF6-8819-E224BBBF1C87}" presName="outerComposite" presStyleCnt="0">
        <dgm:presLayoutVars>
          <dgm:chMax val="5"/>
          <dgm:dir/>
          <dgm:resizeHandles val="exact"/>
        </dgm:presLayoutVars>
      </dgm:prSet>
      <dgm:spPr/>
    </dgm:pt>
    <dgm:pt modelId="{0BEABB72-186A-4A67-A073-1149B59D26F2}" type="pres">
      <dgm:prSet presAssocID="{9673FA9B-15F2-4BF6-8819-E224BBBF1C87}" presName="dummyMaxCanvas" presStyleCnt="0">
        <dgm:presLayoutVars/>
      </dgm:prSet>
      <dgm:spPr/>
    </dgm:pt>
    <dgm:pt modelId="{164082B2-0103-4DDF-8E39-230BF8D16E4F}" type="pres">
      <dgm:prSet presAssocID="{9673FA9B-15F2-4BF6-8819-E224BBBF1C87}" presName="ThreeNodes_1" presStyleLbl="node1" presStyleIdx="0" presStyleCnt="3">
        <dgm:presLayoutVars>
          <dgm:bulletEnabled val="1"/>
        </dgm:presLayoutVars>
      </dgm:prSet>
      <dgm:spPr/>
    </dgm:pt>
    <dgm:pt modelId="{F494A1B6-0BDE-4A0F-ADED-1F394EDBEBD2}" type="pres">
      <dgm:prSet presAssocID="{9673FA9B-15F2-4BF6-8819-E224BBBF1C87}" presName="ThreeNodes_2" presStyleLbl="node1" presStyleIdx="1" presStyleCnt="3">
        <dgm:presLayoutVars>
          <dgm:bulletEnabled val="1"/>
        </dgm:presLayoutVars>
      </dgm:prSet>
      <dgm:spPr/>
    </dgm:pt>
    <dgm:pt modelId="{909C7BEE-90B2-46AB-B9C8-67B270710D74}" type="pres">
      <dgm:prSet presAssocID="{9673FA9B-15F2-4BF6-8819-E224BBBF1C87}" presName="ThreeNodes_3" presStyleLbl="node1" presStyleIdx="2" presStyleCnt="3">
        <dgm:presLayoutVars>
          <dgm:bulletEnabled val="1"/>
        </dgm:presLayoutVars>
      </dgm:prSet>
      <dgm:spPr/>
    </dgm:pt>
    <dgm:pt modelId="{579EABE1-4204-4CD7-8280-F53E5F4D4504}" type="pres">
      <dgm:prSet presAssocID="{9673FA9B-15F2-4BF6-8819-E224BBBF1C87}" presName="ThreeConn_1-2" presStyleLbl="fgAccFollowNode1" presStyleIdx="0" presStyleCnt="2">
        <dgm:presLayoutVars>
          <dgm:bulletEnabled val="1"/>
        </dgm:presLayoutVars>
      </dgm:prSet>
      <dgm:spPr/>
    </dgm:pt>
    <dgm:pt modelId="{DA5650C9-A7A1-4786-B0C4-CCB75F90895E}" type="pres">
      <dgm:prSet presAssocID="{9673FA9B-15F2-4BF6-8819-E224BBBF1C87}" presName="ThreeConn_2-3" presStyleLbl="fgAccFollowNode1" presStyleIdx="1" presStyleCnt="2">
        <dgm:presLayoutVars>
          <dgm:bulletEnabled val="1"/>
        </dgm:presLayoutVars>
      </dgm:prSet>
      <dgm:spPr/>
    </dgm:pt>
    <dgm:pt modelId="{884F86FE-EF42-495F-A305-0C80F32BB855}" type="pres">
      <dgm:prSet presAssocID="{9673FA9B-15F2-4BF6-8819-E224BBBF1C87}" presName="ThreeNodes_1_text" presStyleLbl="node1" presStyleIdx="2" presStyleCnt="3">
        <dgm:presLayoutVars>
          <dgm:bulletEnabled val="1"/>
        </dgm:presLayoutVars>
      </dgm:prSet>
      <dgm:spPr/>
    </dgm:pt>
    <dgm:pt modelId="{381A6392-3237-41CC-9D43-2B75022CEFC1}" type="pres">
      <dgm:prSet presAssocID="{9673FA9B-15F2-4BF6-8819-E224BBBF1C87}" presName="ThreeNodes_2_text" presStyleLbl="node1" presStyleIdx="2" presStyleCnt="3">
        <dgm:presLayoutVars>
          <dgm:bulletEnabled val="1"/>
        </dgm:presLayoutVars>
      </dgm:prSet>
      <dgm:spPr/>
    </dgm:pt>
    <dgm:pt modelId="{251673F4-EAD0-4915-8A15-6B01C78A10E1}" type="pres">
      <dgm:prSet presAssocID="{9673FA9B-15F2-4BF6-8819-E224BBBF1C87}" presName="ThreeNodes_3_text" presStyleLbl="node1" presStyleIdx="2" presStyleCnt="3">
        <dgm:presLayoutVars>
          <dgm:bulletEnabled val="1"/>
        </dgm:presLayoutVars>
      </dgm:prSet>
      <dgm:spPr/>
    </dgm:pt>
  </dgm:ptLst>
  <dgm:cxnLst>
    <dgm:cxn modelId="{8F4E1D3D-5B17-4BCC-8520-12F9DBEA9FAC}" type="presOf" srcId="{53657796-5825-485D-A8DF-210784FB5A80}" destId="{884F86FE-EF42-495F-A305-0C80F32BB855}" srcOrd="1" destOrd="0" presId="urn:microsoft.com/office/officeart/2005/8/layout/vProcess5"/>
    <dgm:cxn modelId="{C4485C5E-9317-4489-9810-B2CACA48725E}" srcId="{9673FA9B-15F2-4BF6-8819-E224BBBF1C87}" destId="{32D95D35-B3B2-4D1F-B914-D75F1FB84B0A}" srcOrd="1" destOrd="0" parTransId="{C3C821B1-5B3D-40E1-B416-E6123F8956DC}" sibTransId="{286B1042-2774-4891-A70B-4827C1B50E97}"/>
    <dgm:cxn modelId="{B25B5169-DDF0-4BD8-8657-4C00838920CF}" type="presOf" srcId="{32D95D35-B3B2-4D1F-B914-D75F1FB84B0A}" destId="{F494A1B6-0BDE-4A0F-ADED-1F394EDBEBD2}" srcOrd="0" destOrd="0" presId="urn:microsoft.com/office/officeart/2005/8/layout/vProcess5"/>
    <dgm:cxn modelId="{A20BC94A-4CB8-4D24-BB1D-C6C32299ED2C}" type="presOf" srcId="{53657796-5825-485D-A8DF-210784FB5A80}" destId="{164082B2-0103-4DDF-8E39-230BF8D16E4F}" srcOrd="0" destOrd="0" presId="urn:microsoft.com/office/officeart/2005/8/layout/vProcess5"/>
    <dgm:cxn modelId="{FFDD376F-3DD8-46EC-8165-7AB94AD133F2}" type="presOf" srcId="{9673FA9B-15F2-4BF6-8819-E224BBBF1C87}" destId="{81DCA290-4001-425D-BA08-78D535CCAB5C}" srcOrd="0" destOrd="0" presId="urn:microsoft.com/office/officeart/2005/8/layout/vProcess5"/>
    <dgm:cxn modelId="{CBD64575-0A1F-4FA0-99FB-FFA17F5FC151}" type="presOf" srcId="{310A79B8-FB22-4F4C-B944-8697660DED5E}" destId="{579EABE1-4204-4CD7-8280-F53E5F4D4504}" srcOrd="0" destOrd="0" presId="urn:microsoft.com/office/officeart/2005/8/layout/vProcess5"/>
    <dgm:cxn modelId="{3B81ACB2-18EF-4EE0-90B1-AE205B5252E3}" srcId="{9673FA9B-15F2-4BF6-8819-E224BBBF1C87}" destId="{3001285E-B3C4-438D-BC67-CDDFBD183E88}" srcOrd="2" destOrd="0" parTransId="{FC330245-A10D-4604-A3CB-2E487E5A6A26}" sibTransId="{D44A5176-83DA-43B2-80AE-B5E562E62DE0}"/>
    <dgm:cxn modelId="{023204D7-8DAB-43E6-B519-E2A5F53A80AE}" type="presOf" srcId="{286B1042-2774-4891-A70B-4827C1B50E97}" destId="{DA5650C9-A7A1-4786-B0C4-CCB75F90895E}" srcOrd="0" destOrd="0" presId="urn:microsoft.com/office/officeart/2005/8/layout/vProcess5"/>
    <dgm:cxn modelId="{919ED8D8-0178-4940-8BA9-98BC0D4EF934}" type="presOf" srcId="{3001285E-B3C4-438D-BC67-CDDFBD183E88}" destId="{251673F4-EAD0-4915-8A15-6B01C78A10E1}" srcOrd="1" destOrd="0" presId="urn:microsoft.com/office/officeart/2005/8/layout/vProcess5"/>
    <dgm:cxn modelId="{30FC6EDF-2E78-4DBA-B159-31A0E11D0DC1}" srcId="{9673FA9B-15F2-4BF6-8819-E224BBBF1C87}" destId="{53657796-5825-485D-A8DF-210784FB5A80}" srcOrd="0" destOrd="0" parTransId="{1E5AF93B-3343-4C3C-BBB3-CF8D68ABA193}" sibTransId="{310A79B8-FB22-4F4C-B944-8697660DED5E}"/>
    <dgm:cxn modelId="{C33ABDEC-0C54-45E9-AD4A-161B4E09C8E8}" type="presOf" srcId="{3001285E-B3C4-438D-BC67-CDDFBD183E88}" destId="{909C7BEE-90B2-46AB-B9C8-67B270710D74}" srcOrd="0" destOrd="0" presId="urn:microsoft.com/office/officeart/2005/8/layout/vProcess5"/>
    <dgm:cxn modelId="{44B467FB-EFB1-450E-9196-C23CD84C0A5C}" type="presOf" srcId="{32D95D35-B3B2-4D1F-B914-D75F1FB84B0A}" destId="{381A6392-3237-41CC-9D43-2B75022CEFC1}" srcOrd="1" destOrd="0" presId="urn:microsoft.com/office/officeart/2005/8/layout/vProcess5"/>
    <dgm:cxn modelId="{45B102F4-7871-4F79-9F61-6FD6BE437929}" type="presParOf" srcId="{81DCA290-4001-425D-BA08-78D535CCAB5C}" destId="{0BEABB72-186A-4A67-A073-1149B59D26F2}" srcOrd="0" destOrd="0" presId="urn:microsoft.com/office/officeart/2005/8/layout/vProcess5"/>
    <dgm:cxn modelId="{E6A7F2D6-D110-4F24-89B4-6C4C24E1669A}" type="presParOf" srcId="{81DCA290-4001-425D-BA08-78D535CCAB5C}" destId="{164082B2-0103-4DDF-8E39-230BF8D16E4F}" srcOrd="1" destOrd="0" presId="urn:microsoft.com/office/officeart/2005/8/layout/vProcess5"/>
    <dgm:cxn modelId="{FFCD441E-8212-4FF4-B841-D9AE37DE0F8F}" type="presParOf" srcId="{81DCA290-4001-425D-BA08-78D535CCAB5C}" destId="{F494A1B6-0BDE-4A0F-ADED-1F394EDBEBD2}" srcOrd="2" destOrd="0" presId="urn:microsoft.com/office/officeart/2005/8/layout/vProcess5"/>
    <dgm:cxn modelId="{6A859276-B263-472D-9C5E-EF5924006FA3}" type="presParOf" srcId="{81DCA290-4001-425D-BA08-78D535CCAB5C}" destId="{909C7BEE-90B2-46AB-B9C8-67B270710D74}" srcOrd="3" destOrd="0" presId="urn:microsoft.com/office/officeart/2005/8/layout/vProcess5"/>
    <dgm:cxn modelId="{F35F1F98-5D9A-428B-AC34-C4B89287EFD1}" type="presParOf" srcId="{81DCA290-4001-425D-BA08-78D535CCAB5C}" destId="{579EABE1-4204-4CD7-8280-F53E5F4D4504}" srcOrd="4" destOrd="0" presId="urn:microsoft.com/office/officeart/2005/8/layout/vProcess5"/>
    <dgm:cxn modelId="{74A2F81E-8158-40DA-AE7D-B65EFDD2D184}" type="presParOf" srcId="{81DCA290-4001-425D-BA08-78D535CCAB5C}" destId="{DA5650C9-A7A1-4786-B0C4-CCB75F90895E}" srcOrd="5" destOrd="0" presId="urn:microsoft.com/office/officeart/2005/8/layout/vProcess5"/>
    <dgm:cxn modelId="{F6CE2BEE-6CFE-48A2-86B0-B99E089F530C}" type="presParOf" srcId="{81DCA290-4001-425D-BA08-78D535CCAB5C}" destId="{884F86FE-EF42-495F-A305-0C80F32BB855}" srcOrd="6" destOrd="0" presId="urn:microsoft.com/office/officeart/2005/8/layout/vProcess5"/>
    <dgm:cxn modelId="{AD76CB6A-EA91-489F-9B59-CEE714C6DEEE}" type="presParOf" srcId="{81DCA290-4001-425D-BA08-78D535CCAB5C}" destId="{381A6392-3237-41CC-9D43-2B75022CEFC1}" srcOrd="7" destOrd="0" presId="urn:microsoft.com/office/officeart/2005/8/layout/vProcess5"/>
    <dgm:cxn modelId="{71AE0CD6-269E-4C50-8811-848C3E91E46A}" type="presParOf" srcId="{81DCA290-4001-425D-BA08-78D535CCAB5C}" destId="{251673F4-EAD0-4915-8A15-6B01C78A10E1}" srcOrd="8"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D9202274-3811-43BF-B301-58A58CEF1234}" type="doc">
      <dgm:prSet loTypeId="urn:microsoft.com/office/officeart/2005/8/layout/vList2" loCatId="list" qsTypeId="urn:microsoft.com/office/officeart/2005/8/quickstyle/simple4" qsCatId="simple" csTypeId="urn:microsoft.com/office/officeart/2005/8/colors/colorful2" csCatId="colorful" phldr="1"/>
      <dgm:spPr/>
      <dgm:t>
        <a:bodyPr/>
        <a:lstStyle/>
        <a:p>
          <a:endParaRPr lang="en-US"/>
        </a:p>
      </dgm:t>
    </dgm:pt>
    <dgm:pt modelId="{A8F2B865-7CC0-472D-B6D2-195378316144}">
      <dgm:prSet/>
      <dgm:spPr/>
      <dgm:t>
        <a:bodyPr/>
        <a:lstStyle/>
        <a:p>
          <a:pPr algn="l">
            <a:lnSpc>
              <a:spcPct val="90000"/>
            </a:lnSpc>
          </a:pPr>
          <a:r>
            <a:rPr lang="tr-TR" sz="3100">
              <a:solidFill>
                <a:srgbClr val="FFFFFF"/>
              </a:solidFill>
              <a:latin typeface="Aptos" panose="02110004020202020204"/>
              <a:ea typeface="+mn-ea"/>
              <a:cs typeface="+mn-cs"/>
            </a:rPr>
            <a:t>düşmeler veya ortostatik hipotansiyon varlığı</a:t>
          </a:r>
          <a:endParaRPr lang="en-US" sz="3100">
            <a:solidFill>
              <a:srgbClr val="FFFFFF"/>
            </a:solidFill>
            <a:latin typeface="Aptos" panose="02110004020202020204"/>
            <a:ea typeface="+mn-ea"/>
            <a:cs typeface="+mn-cs"/>
          </a:endParaRPr>
        </a:p>
      </dgm:t>
    </dgm:pt>
    <dgm:pt modelId="{FEBA4427-D77F-45ED-BDF7-0D28709E827B}" type="parTrans" cxnId="{2DE27F2A-CDB6-4EC3-AC0F-2D5C4A77468E}">
      <dgm:prSet/>
      <dgm:spPr/>
      <dgm:t>
        <a:bodyPr/>
        <a:lstStyle/>
        <a:p>
          <a:endParaRPr lang="en-US"/>
        </a:p>
      </dgm:t>
    </dgm:pt>
    <dgm:pt modelId="{B6C5991C-0C35-4AB5-B967-ECE58F281F61}" type="sibTrans" cxnId="{2DE27F2A-CDB6-4EC3-AC0F-2D5C4A77468E}">
      <dgm:prSet/>
      <dgm:spPr/>
      <dgm:t>
        <a:bodyPr/>
        <a:lstStyle/>
        <a:p>
          <a:endParaRPr lang="en-US"/>
        </a:p>
      </dgm:t>
    </dgm:pt>
    <dgm:pt modelId="{934FF792-ABC6-4E4C-9EAF-490F1BBB4A6F}">
      <dgm:prSet/>
      <dgm:spPr/>
      <dgm:t>
        <a:bodyPr/>
        <a:lstStyle/>
        <a:p>
          <a:pPr algn="l">
            <a:lnSpc>
              <a:spcPct val="90000"/>
            </a:lnSpc>
          </a:pPr>
          <a:r>
            <a:rPr lang="tr-TR" sz="3100">
              <a:solidFill>
                <a:srgbClr val="FFFFFF"/>
              </a:solidFill>
              <a:latin typeface="Aptos" panose="02110004020202020204"/>
              <a:ea typeface="+mn-ea"/>
              <a:cs typeface="+mn-cs"/>
            </a:rPr>
            <a:t>bilişsel ve fonksiyonel gerileme (gün içinde uyuklama, yorgunluk, bitkinlik)</a:t>
          </a:r>
          <a:endParaRPr lang="en-US" sz="3100">
            <a:solidFill>
              <a:srgbClr val="FFFFFF"/>
            </a:solidFill>
            <a:latin typeface="Aptos" panose="02110004020202020204"/>
            <a:ea typeface="+mn-ea"/>
            <a:cs typeface="+mn-cs"/>
          </a:endParaRPr>
        </a:p>
      </dgm:t>
    </dgm:pt>
    <dgm:pt modelId="{313B0D3A-9CAE-4058-8A5B-590CAD031442}" type="parTrans" cxnId="{049D6A1B-4847-4E19-9308-81E73C31F0A5}">
      <dgm:prSet/>
      <dgm:spPr/>
      <dgm:t>
        <a:bodyPr/>
        <a:lstStyle/>
        <a:p>
          <a:endParaRPr lang="en-US"/>
        </a:p>
      </dgm:t>
    </dgm:pt>
    <dgm:pt modelId="{735B0499-23BB-4C5F-BD26-61B571229AA4}" type="sibTrans" cxnId="{049D6A1B-4847-4E19-9308-81E73C31F0A5}">
      <dgm:prSet/>
      <dgm:spPr/>
      <dgm:t>
        <a:bodyPr/>
        <a:lstStyle/>
        <a:p>
          <a:endParaRPr lang="en-US"/>
        </a:p>
      </dgm:t>
    </dgm:pt>
    <dgm:pt modelId="{7001F742-C7CE-458A-83F6-C2DFF617AA26}">
      <dgm:prSet/>
      <dgm:spPr/>
      <dgm:t>
        <a:bodyPr/>
        <a:lstStyle/>
        <a:p>
          <a:pPr algn="l">
            <a:lnSpc>
              <a:spcPct val="90000"/>
            </a:lnSpc>
          </a:pPr>
          <a:r>
            <a:rPr lang="tr-TR" sz="3100">
              <a:solidFill>
                <a:srgbClr val="FFFFFF"/>
              </a:solidFill>
              <a:latin typeface="Aptos" panose="02110004020202020204"/>
              <a:ea typeface="+mn-ea"/>
              <a:cs typeface="+mn-cs"/>
            </a:rPr>
            <a:t>planlanan KB değerlerinin altına inilmesi</a:t>
          </a:r>
          <a:endParaRPr lang="en-US" sz="3100">
            <a:solidFill>
              <a:srgbClr val="FFFFFF"/>
            </a:solidFill>
            <a:latin typeface="Aptos" panose="02110004020202020204"/>
            <a:ea typeface="+mn-ea"/>
            <a:cs typeface="+mn-cs"/>
          </a:endParaRPr>
        </a:p>
      </dgm:t>
    </dgm:pt>
    <dgm:pt modelId="{EEF7F5DC-81DF-464B-9CED-5D34EEC32863}" type="parTrans" cxnId="{63F7DDC0-8A34-4478-85BE-E55B8720C32F}">
      <dgm:prSet/>
      <dgm:spPr/>
      <dgm:t>
        <a:bodyPr/>
        <a:lstStyle/>
        <a:p>
          <a:endParaRPr lang="en-US"/>
        </a:p>
      </dgm:t>
    </dgm:pt>
    <dgm:pt modelId="{E760A6D0-F6D0-42D8-BE10-7CC6AF86576B}" type="sibTrans" cxnId="{63F7DDC0-8A34-4478-85BE-E55B8720C32F}">
      <dgm:prSet/>
      <dgm:spPr/>
      <dgm:t>
        <a:bodyPr/>
        <a:lstStyle/>
        <a:p>
          <a:endParaRPr lang="en-US"/>
        </a:p>
      </dgm:t>
    </dgm:pt>
    <dgm:pt modelId="{51E3C512-F066-418F-B164-7345D0DF2A40}">
      <dgm:prSet phldrT="[Metin]" phldr="0"/>
      <dgm:spPr/>
      <dgm:t>
        <a:bodyPr/>
        <a:lstStyle/>
        <a:p>
          <a:pPr algn="l" rtl="0">
            <a:lnSpc>
              <a:spcPct val="90000"/>
            </a:lnSpc>
          </a:pPr>
          <a:r>
            <a:rPr lang="tr-TR" sz="3100">
              <a:latin typeface="Aptos" panose="02110004020202020204"/>
              <a:ea typeface="+mn-ea"/>
              <a:cs typeface="+mn-cs"/>
            </a:rPr>
            <a:t>Özellikle kırılgan bireylerde ilaç azaltımı gerekebilecek durumlar:</a:t>
          </a:r>
          <a:endParaRPr lang="en-US" sz="3100">
            <a:latin typeface="Aptos" panose="02110004020202020204"/>
            <a:ea typeface="+mn-ea"/>
            <a:cs typeface="+mn-cs"/>
          </a:endParaRPr>
        </a:p>
      </dgm:t>
    </dgm:pt>
    <dgm:pt modelId="{AC8967F4-7AF9-4796-B368-394BDBEC4EA9}" type="parTrans" cxnId="{76900B61-C567-4948-A2E5-ACF78DD71668}">
      <dgm:prSet/>
      <dgm:spPr/>
    </dgm:pt>
    <dgm:pt modelId="{AA3535C0-5F66-4B2D-9DFC-BD7E41598D44}" type="sibTrans" cxnId="{76900B61-C567-4948-A2E5-ACF78DD71668}">
      <dgm:prSet/>
      <dgm:spPr/>
    </dgm:pt>
    <dgm:pt modelId="{A13CBC04-6277-47CA-8C44-55537E894678}" type="pres">
      <dgm:prSet presAssocID="{D9202274-3811-43BF-B301-58A58CEF1234}" presName="linear" presStyleCnt="0">
        <dgm:presLayoutVars>
          <dgm:animLvl val="lvl"/>
          <dgm:resizeHandles val="exact"/>
        </dgm:presLayoutVars>
      </dgm:prSet>
      <dgm:spPr/>
    </dgm:pt>
    <dgm:pt modelId="{3DC2CF22-4B26-4C10-946D-E2771F9A2428}" type="pres">
      <dgm:prSet presAssocID="{51E3C512-F066-418F-B164-7345D0DF2A40}" presName="parentText" presStyleLbl="node1" presStyleIdx="0" presStyleCnt="4">
        <dgm:presLayoutVars>
          <dgm:chMax val="0"/>
          <dgm:bulletEnabled val="1"/>
        </dgm:presLayoutVars>
      </dgm:prSet>
      <dgm:spPr/>
    </dgm:pt>
    <dgm:pt modelId="{96B575FE-8342-4C68-9D7E-705F1E8D0150}" type="pres">
      <dgm:prSet presAssocID="{AA3535C0-5F66-4B2D-9DFC-BD7E41598D44}" presName="spacer" presStyleCnt="0"/>
      <dgm:spPr/>
    </dgm:pt>
    <dgm:pt modelId="{0079A07C-DE27-4471-B1A4-871E671B544A}" type="pres">
      <dgm:prSet presAssocID="{A8F2B865-7CC0-472D-B6D2-195378316144}" presName="parentText" presStyleLbl="node1" presStyleIdx="1" presStyleCnt="4">
        <dgm:presLayoutVars>
          <dgm:chMax val="0"/>
          <dgm:bulletEnabled val="1"/>
        </dgm:presLayoutVars>
      </dgm:prSet>
      <dgm:spPr/>
    </dgm:pt>
    <dgm:pt modelId="{39A11F19-909C-4280-BEB6-71D835956B66}" type="pres">
      <dgm:prSet presAssocID="{B6C5991C-0C35-4AB5-B967-ECE58F281F61}" presName="spacer" presStyleCnt="0"/>
      <dgm:spPr/>
    </dgm:pt>
    <dgm:pt modelId="{D0101BFD-9EC3-4574-83EA-CEB11F0625E7}" type="pres">
      <dgm:prSet presAssocID="{934FF792-ABC6-4E4C-9EAF-490F1BBB4A6F}" presName="parentText" presStyleLbl="node1" presStyleIdx="2" presStyleCnt="4">
        <dgm:presLayoutVars>
          <dgm:chMax val="0"/>
          <dgm:bulletEnabled val="1"/>
        </dgm:presLayoutVars>
      </dgm:prSet>
      <dgm:spPr/>
    </dgm:pt>
    <dgm:pt modelId="{37C8E59E-E839-4DAE-8C61-4DF15E512D3F}" type="pres">
      <dgm:prSet presAssocID="{735B0499-23BB-4C5F-BD26-61B571229AA4}" presName="spacer" presStyleCnt="0"/>
      <dgm:spPr/>
    </dgm:pt>
    <dgm:pt modelId="{D4597307-0F25-43EC-9F47-EF34907D4686}" type="pres">
      <dgm:prSet presAssocID="{7001F742-C7CE-458A-83F6-C2DFF617AA26}" presName="parentText" presStyleLbl="node1" presStyleIdx="3" presStyleCnt="4">
        <dgm:presLayoutVars>
          <dgm:chMax val="0"/>
          <dgm:bulletEnabled val="1"/>
        </dgm:presLayoutVars>
      </dgm:prSet>
      <dgm:spPr/>
    </dgm:pt>
  </dgm:ptLst>
  <dgm:cxnLst>
    <dgm:cxn modelId="{FBCF6004-BBEF-4FF9-B34C-1D5B0EA89B4F}" type="presOf" srcId="{934FF792-ABC6-4E4C-9EAF-490F1BBB4A6F}" destId="{D0101BFD-9EC3-4574-83EA-CEB11F0625E7}" srcOrd="0" destOrd="0" presId="urn:microsoft.com/office/officeart/2005/8/layout/vList2"/>
    <dgm:cxn modelId="{049D6A1B-4847-4E19-9308-81E73C31F0A5}" srcId="{D9202274-3811-43BF-B301-58A58CEF1234}" destId="{934FF792-ABC6-4E4C-9EAF-490F1BBB4A6F}" srcOrd="2" destOrd="0" parTransId="{313B0D3A-9CAE-4058-8A5B-590CAD031442}" sibTransId="{735B0499-23BB-4C5F-BD26-61B571229AA4}"/>
    <dgm:cxn modelId="{2DE27F2A-CDB6-4EC3-AC0F-2D5C4A77468E}" srcId="{D9202274-3811-43BF-B301-58A58CEF1234}" destId="{A8F2B865-7CC0-472D-B6D2-195378316144}" srcOrd="1" destOrd="0" parTransId="{FEBA4427-D77F-45ED-BDF7-0D28709E827B}" sibTransId="{B6C5991C-0C35-4AB5-B967-ECE58F281F61}"/>
    <dgm:cxn modelId="{76900B61-C567-4948-A2E5-ACF78DD71668}" srcId="{D9202274-3811-43BF-B301-58A58CEF1234}" destId="{51E3C512-F066-418F-B164-7345D0DF2A40}" srcOrd="0" destOrd="0" parTransId="{AC8967F4-7AF9-4796-B368-394BDBEC4EA9}" sibTransId="{AA3535C0-5F66-4B2D-9DFC-BD7E41598D44}"/>
    <dgm:cxn modelId="{EA32819A-A1A2-4DF6-854E-274F6C29E528}" type="presOf" srcId="{A8F2B865-7CC0-472D-B6D2-195378316144}" destId="{0079A07C-DE27-4471-B1A4-871E671B544A}" srcOrd="0" destOrd="0" presId="urn:microsoft.com/office/officeart/2005/8/layout/vList2"/>
    <dgm:cxn modelId="{8D24389D-914E-426D-8E49-5F5969470828}" type="presOf" srcId="{7001F742-C7CE-458A-83F6-C2DFF617AA26}" destId="{D4597307-0F25-43EC-9F47-EF34907D4686}" srcOrd="0" destOrd="0" presId="urn:microsoft.com/office/officeart/2005/8/layout/vList2"/>
    <dgm:cxn modelId="{63F7DDC0-8A34-4478-85BE-E55B8720C32F}" srcId="{D9202274-3811-43BF-B301-58A58CEF1234}" destId="{7001F742-C7CE-458A-83F6-C2DFF617AA26}" srcOrd="3" destOrd="0" parTransId="{EEF7F5DC-81DF-464B-9CED-5D34EEC32863}" sibTransId="{E760A6D0-F6D0-42D8-BE10-7CC6AF86576B}"/>
    <dgm:cxn modelId="{290801D0-3F8E-47E5-8AA3-9B4258984C1B}" type="presOf" srcId="{D9202274-3811-43BF-B301-58A58CEF1234}" destId="{A13CBC04-6277-47CA-8C44-55537E894678}" srcOrd="0" destOrd="0" presId="urn:microsoft.com/office/officeart/2005/8/layout/vList2"/>
    <dgm:cxn modelId="{B4FB26E6-6A56-4BCD-8C01-CCF53D714BB7}" type="presOf" srcId="{51E3C512-F066-418F-B164-7345D0DF2A40}" destId="{3DC2CF22-4B26-4C10-946D-E2771F9A2428}" srcOrd="0" destOrd="0" presId="urn:microsoft.com/office/officeart/2005/8/layout/vList2"/>
    <dgm:cxn modelId="{705021C8-4AFC-4915-9571-7D222D0CFFBE}" type="presParOf" srcId="{A13CBC04-6277-47CA-8C44-55537E894678}" destId="{3DC2CF22-4B26-4C10-946D-E2771F9A2428}" srcOrd="0" destOrd="0" presId="urn:microsoft.com/office/officeart/2005/8/layout/vList2"/>
    <dgm:cxn modelId="{E9F52407-5C5D-4F5B-B36F-EF2BAA193BB2}" type="presParOf" srcId="{A13CBC04-6277-47CA-8C44-55537E894678}" destId="{96B575FE-8342-4C68-9D7E-705F1E8D0150}" srcOrd="1" destOrd="0" presId="urn:microsoft.com/office/officeart/2005/8/layout/vList2"/>
    <dgm:cxn modelId="{A06C035C-A4A5-44CE-99D7-9DA68F3581FC}" type="presParOf" srcId="{A13CBC04-6277-47CA-8C44-55537E894678}" destId="{0079A07C-DE27-4471-B1A4-871E671B544A}" srcOrd="2" destOrd="0" presId="urn:microsoft.com/office/officeart/2005/8/layout/vList2"/>
    <dgm:cxn modelId="{2EC8D39A-5BBD-4330-86CA-4A650897FC02}" type="presParOf" srcId="{A13CBC04-6277-47CA-8C44-55537E894678}" destId="{39A11F19-909C-4280-BEB6-71D835956B66}" srcOrd="3" destOrd="0" presId="urn:microsoft.com/office/officeart/2005/8/layout/vList2"/>
    <dgm:cxn modelId="{01ACE3C6-B6D4-4798-9344-9B3EEEB0F12C}" type="presParOf" srcId="{A13CBC04-6277-47CA-8C44-55537E894678}" destId="{D0101BFD-9EC3-4574-83EA-CEB11F0625E7}" srcOrd="4" destOrd="0" presId="urn:microsoft.com/office/officeart/2005/8/layout/vList2"/>
    <dgm:cxn modelId="{AC485BB7-F123-4054-B79F-641FA21A6E3E}" type="presParOf" srcId="{A13CBC04-6277-47CA-8C44-55537E894678}" destId="{37C8E59E-E839-4DAE-8C61-4DF15E512D3F}" srcOrd="5" destOrd="0" presId="urn:microsoft.com/office/officeart/2005/8/layout/vList2"/>
    <dgm:cxn modelId="{0948A47F-8ABD-4845-A166-D8A692FBDBD8}" type="presParOf" srcId="{A13CBC04-6277-47CA-8C44-55537E894678}" destId="{D4597307-0F25-43EC-9F47-EF34907D4686}"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A5573059-6F8F-4A84-B284-9C7F82838A00}"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F7DEB63C-33AB-47D2-A6F9-34FB295DA403}">
      <dgm:prSet/>
      <dgm:spPr/>
      <dgm:t>
        <a:bodyPr/>
        <a:lstStyle/>
        <a:p>
          <a:r>
            <a:rPr lang="tr-TR"/>
            <a:t>Hedeflenenin ötesinde KB düşüşü olan kırılgan olgularda: </a:t>
          </a:r>
          <a:endParaRPr lang="en-US"/>
        </a:p>
      </dgm:t>
    </dgm:pt>
    <dgm:pt modelId="{764ED84A-8F0B-4539-BECA-6AB45710E65E}" type="parTrans" cxnId="{84F7232D-810B-426F-A4FC-D8C32869A576}">
      <dgm:prSet/>
      <dgm:spPr/>
      <dgm:t>
        <a:bodyPr/>
        <a:lstStyle/>
        <a:p>
          <a:endParaRPr lang="en-US"/>
        </a:p>
      </dgm:t>
    </dgm:pt>
    <dgm:pt modelId="{712209E3-831F-45BE-806C-5628BE0C49DE}" type="sibTrans" cxnId="{84F7232D-810B-426F-A4FC-D8C32869A576}">
      <dgm:prSet/>
      <dgm:spPr/>
      <dgm:t>
        <a:bodyPr/>
        <a:lstStyle/>
        <a:p>
          <a:endParaRPr lang="en-US"/>
        </a:p>
      </dgm:t>
    </dgm:pt>
    <dgm:pt modelId="{35D672E7-CE5D-4160-8569-35F26469588F}">
      <dgm:prSet/>
      <dgm:spPr/>
      <dgm:t>
        <a:bodyPr/>
        <a:lstStyle/>
        <a:p>
          <a:r>
            <a:rPr lang="tr-TR"/>
            <a:t>1. Kullanılan tüm ilaçlar </a:t>
          </a:r>
          <a:endParaRPr lang="en-US"/>
        </a:p>
      </dgm:t>
    </dgm:pt>
    <dgm:pt modelId="{12360D7C-0BE4-490C-8065-A2056ABC50A2}" type="parTrans" cxnId="{068ED1A5-6363-4002-ABF1-3EEE04C4517C}">
      <dgm:prSet/>
      <dgm:spPr/>
      <dgm:t>
        <a:bodyPr/>
        <a:lstStyle/>
        <a:p>
          <a:endParaRPr lang="en-US"/>
        </a:p>
      </dgm:t>
    </dgm:pt>
    <dgm:pt modelId="{26F02F24-696D-4B9D-B8A5-C2791D73169F}" type="sibTrans" cxnId="{068ED1A5-6363-4002-ABF1-3EEE04C4517C}">
      <dgm:prSet/>
      <dgm:spPr/>
      <dgm:t>
        <a:bodyPr/>
        <a:lstStyle/>
        <a:p>
          <a:endParaRPr lang="en-US"/>
        </a:p>
      </dgm:t>
    </dgm:pt>
    <dgm:pt modelId="{3DAB6A85-6D78-4D83-9FBF-229DD1A5712B}">
      <dgm:prSet/>
      <dgm:spPr/>
      <dgm:t>
        <a:bodyPr/>
        <a:lstStyle/>
        <a:p>
          <a:r>
            <a:rPr lang="tr-TR"/>
            <a:t>2. Dehidratasyon ve anemi dahil hipotansiyona katkıda bulunabilecek tüm faktörler gözden geçirilmeli ve tedavi buna göre düzenlenmelidir. </a:t>
          </a:r>
          <a:endParaRPr lang="en-US"/>
        </a:p>
      </dgm:t>
    </dgm:pt>
    <dgm:pt modelId="{AB3B0C66-2121-458C-B621-AC5D99FC3E9F}" type="parTrans" cxnId="{259E49EF-91F9-4AB9-9E0F-CCAD8DF963B5}">
      <dgm:prSet/>
      <dgm:spPr/>
      <dgm:t>
        <a:bodyPr/>
        <a:lstStyle/>
        <a:p>
          <a:endParaRPr lang="en-US"/>
        </a:p>
      </dgm:t>
    </dgm:pt>
    <dgm:pt modelId="{76BC86DD-0D06-415B-9F81-E5344A010B5E}" type="sibTrans" cxnId="{259E49EF-91F9-4AB9-9E0F-CCAD8DF963B5}">
      <dgm:prSet/>
      <dgm:spPr/>
      <dgm:t>
        <a:bodyPr/>
        <a:lstStyle/>
        <a:p>
          <a:endParaRPr lang="en-US"/>
        </a:p>
      </dgm:t>
    </dgm:pt>
    <dgm:pt modelId="{14B76006-CE37-487B-BF27-05A14504563F}">
      <dgm:prSet/>
      <dgm:spPr/>
      <dgm:t>
        <a:bodyPr/>
        <a:lstStyle/>
        <a:p>
          <a:r>
            <a:rPr lang="tr-TR"/>
            <a:t>3. İlaç azaltımı planlanıyorsa ani değil, yakın takiple ve kademeli yapılmalıdır.</a:t>
          </a:r>
          <a:endParaRPr lang="en-US"/>
        </a:p>
      </dgm:t>
    </dgm:pt>
    <dgm:pt modelId="{15F78300-B724-447B-A978-FBAED5B7D7BD}" type="parTrans" cxnId="{575B6565-2D58-4D47-97E1-54FDBE44D6A5}">
      <dgm:prSet/>
      <dgm:spPr/>
      <dgm:t>
        <a:bodyPr/>
        <a:lstStyle/>
        <a:p>
          <a:endParaRPr lang="en-US"/>
        </a:p>
      </dgm:t>
    </dgm:pt>
    <dgm:pt modelId="{FA7EDEF2-8015-426C-AB92-CD50D1DEF027}" type="sibTrans" cxnId="{575B6565-2D58-4D47-97E1-54FDBE44D6A5}">
      <dgm:prSet/>
      <dgm:spPr/>
      <dgm:t>
        <a:bodyPr/>
        <a:lstStyle/>
        <a:p>
          <a:endParaRPr lang="en-US"/>
        </a:p>
      </dgm:t>
    </dgm:pt>
    <dgm:pt modelId="{10A53D40-5B28-4B00-92F5-64C5925CE778}" type="pres">
      <dgm:prSet presAssocID="{A5573059-6F8F-4A84-B284-9C7F82838A00}" presName="linear" presStyleCnt="0">
        <dgm:presLayoutVars>
          <dgm:animLvl val="lvl"/>
          <dgm:resizeHandles val="exact"/>
        </dgm:presLayoutVars>
      </dgm:prSet>
      <dgm:spPr/>
    </dgm:pt>
    <dgm:pt modelId="{BD147841-5FBB-4E23-96CC-0C8178EC479E}" type="pres">
      <dgm:prSet presAssocID="{F7DEB63C-33AB-47D2-A6F9-34FB295DA403}" presName="parentText" presStyleLbl="node1" presStyleIdx="0" presStyleCnt="4">
        <dgm:presLayoutVars>
          <dgm:chMax val="0"/>
          <dgm:bulletEnabled val="1"/>
        </dgm:presLayoutVars>
      </dgm:prSet>
      <dgm:spPr/>
    </dgm:pt>
    <dgm:pt modelId="{77FE45DF-8807-4FF1-A0D9-2DF55FA7F6AE}" type="pres">
      <dgm:prSet presAssocID="{712209E3-831F-45BE-806C-5628BE0C49DE}" presName="spacer" presStyleCnt="0"/>
      <dgm:spPr/>
    </dgm:pt>
    <dgm:pt modelId="{B50EDB9E-49B8-4BE0-9AAE-4801FBB212DC}" type="pres">
      <dgm:prSet presAssocID="{35D672E7-CE5D-4160-8569-35F26469588F}" presName="parentText" presStyleLbl="node1" presStyleIdx="1" presStyleCnt="4">
        <dgm:presLayoutVars>
          <dgm:chMax val="0"/>
          <dgm:bulletEnabled val="1"/>
        </dgm:presLayoutVars>
      </dgm:prSet>
      <dgm:spPr/>
    </dgm:pt>
    <dgm:pt modelId="{A7A2D0A7-F02D-41F7-8557-9E060D6D3203}" type="pres">
      <dgm:prSet presAssocID="{26F02F24-696D-4B9D-B8A5-C2791D73169F}" presName="spacer" presStyleCnt="0"/>
      <dgm:spPr/>
    </dgm:pt>
    <dgm:pt modelId="{A5FC9057-B9C9-4412-9C90-1634A51D1974}" type="pres">
      <dgm:prSet presAssocID="{3DAB6A85-6D78-4D83-9FBF-229DD1A5712B}" presName="parentText" presStyleLbl="node1" presStyleIdx="2" presStyleCnt="4">
        <dgm:presLayoutVars>
          <dgm:chMax val="0"/>
          <dgm:bulletEnabled val="1"/>
        </dgm:presLayoutVars>
      </dgm:prSet>
      <dgm:spPr/>
    </dgm:pt>
    <dgm:pt modelId="{CA96445C-EEB8-43C1-9124-BD84B1A1BB0D}" type="pres">
      <dgm:prSet presAssocID="{76BC86DD-0D06-415B-9F81-E5344A010B5E}" presName="spacer" presStyleCnt="0"/>
      <dgm:spPr/>
    </dgm:pt>
    <dgm:pt modelId="{14B6BA63-F8AE-47AA-B001-0A3869ECA701}" type="pres">
      <dgm:prSet presAssocID="{14B76006-CE37-487B-BF27-05A14504563F}" presName="parentText" presStyleLbl="node1" presStyleIdx="3" presStyleCnt="4">
        <dgm:presLayoutVars>
          <dgm:chMax val="0"/>
          <dgm:bulletEnabled val="1"/>
        </dgm:presLayoutVars>
      </dgm:prSet>
      <dgm:spPr/>
    </dgm:pt>
  </dgm:ptLst>
  <dgm:cxnLst>
    <dgm:cxn modelId="{BC63460C-36DC-41BE-96C1-FDACAC9CDF03}" type="presOf" srcId="{3DAB6A85-6D78-4D83-9FBF-229DD1A5712B}" destId="{A5FC9057-B9C9-4412-9C90-1634A51D1974}" srcOrd="0" destOrd="0" presId="urn:microsoft.com/office/officeart/2005/8/layout/vList2"/>
    <dgm:cxn modelId="{2AF7781C-22A0-47A9-B4BE-1D3A0DADE5B6}" type="presOf" srcId="{F7DEB63C-33AB-47D2-A6F9-34FB295DA403}" destId="{BD147841-5FBB-4E23-96CC-0C8178EC479E}" srcOrd="0" destOrd="0" presId="urn:microsoft.com/office/officeart/2005/8/layout/vList2"/>
    <dgm:cxn modelId="{7A58E126-8C46-45B6-A600-3C2FECE2B4A7}" type="presOf" srcId="{A5573059-6F8F-4A84-B284-9C7F82838A00}" destId="{10A53D40-5B28-4B00-92F5-64C5925CE778}" srcOrd="0" destOrd="0" presId="urn:microsoft.com/office/officeart/2005/8/layout/vList2"/>
    <dgm:cxn modelId="{84F7232D-810B-426F-A4FC-D8C32869A576}" srcId="{A5573059-6F8F-4A84-B284-9C7F82838A00}" destId="{F7DEB63C-33AB-47D2-A6F9-34FB295DA403}" srcOrd="0" destOrd="0" parTransId="{764ED84A-8F0B-4539-BECA-6AB45710E65E}" sibTransId="{712209E3-831F-45BE-806C-5628BE0C49DE}"/>
    <dgm:cxn modelId="{575B6565-2D58-4D47-97E1-54FDBE44D6A5}" srcId="{A5573059-6F8F-4A84-B284-9C7F82838A00}" destId="{14B76006-CE37-487B-BF27-05A14504563F}" srcOrd="3" destOrd="0" parTransId="{15F78300-B724-447B-A978-FBAED5B7D7BD}" sibTransId="{FA7EDEF2-8015-426C-AB92-CD50D1DEF027}"/>
    <dgm:cxn modelId="{068ED1A5-6363-4002-ABF1-3EEE04C4517C}" srcId="{A5573059-6F8F-4A84-B284-9C7F82838A00}" destId="{35D672E7-CE5D-4160-8569-35F26469588F}" srcOrd="1" destOrd="0" parTransId="{12360D7C-0BE4-490C-8065-A2056ABC50A2}" sibTransId="{26F02F24-696D-4B9D-B8A5-C2791D73169F}"/>
    <dgm:cxn modelId="{92CB7DC9-7D15-45FD-A933-1962D64BA947}" type="presOf" srcId="{14B76006-CE37-487B-BF27-05A14504563F}" destId="{14B6BA63-F8AE-47AA-B001-0A3869ECA701}" srcOrd="0" destOrd="0" presId="urn:microsoft.com/office/officeart/2005/8/layout/vList2"/>
    <dgm:cxn modelId="{C2530DD2-B9D8-4E9F-B06D-0DC4D93BF5DF}" type="presOf" srcId="{35D672E7-CE5D-4160-8569-35F26469588F}" destId="{B50EDB9E-49B8-4BE0-9AAE-4801FBB212DC}" srcOrd="0" destOrd="0" presId="urn:microsoft.com/office/officeart/2005/8/layout/vList2"/>
    <dgm:cxn modelId="{259E49EF-91F9-4AB9-9E0F-CCAD8DF963B5}" srcId="{A5573059-6F8F-4A84-B284-9C7F82838A00}" destId="{3DAB6A85-6D78-4D83-9FBF-229DD1A5712B}" srcOrd="2" destOrd="0" parTransId="{AB3B0C66-2121-458C-B621-AC5D99FC3E9F}" sibTransId="{76BC86DD-0D06-415B-9F81-E5344A010B5E}"/>
    <dgm:cxn modelId="{C3E7AB0E-63F9-4268-9CEC-B40497ED0C34}" type="presParOf" srcId="{10A53D40-5B28-4B00-92F5-64C5925CE778}" destId="{BD147841-5FBB-4E23-96CC-0C8178EC479E}" srcOrd="0" destOrd="0" presId="urn:microsoft.com/office/officeart/2005/8/layout/vList2"/>
    <dgm:cxn modelId="{F8BD80E8-5CC1-498A-AB1A-FF7157A0573A}" type="presParOf" srcId="{10A53D40-5B28-4B00-92F5-64C5925CE778}" destId="{77FE45DF-8807-4FF1-A0D9-2DF55FA7F6AE}" srcOrd="1" destOrd="0" presId="urn:microsoft.com/office/officeart/2005/8/layout/vList2"/>
    <dgm:cxn modelId="{6E68BE95-C869-4807-A543-9D1B36E96A6F}" type="presParOf" srcId="{10A53D40-5B28-4B00-92F5-64C5925CE778}" destId="{B50EDB9E-49B8-4BE0-9AAE-4801FBB212DC}" srcOrd="2" destOrd="0" presId="urn:microsoft.com/office/officeart/2005/8/layout/vList2"/>
    <dgm:cxn modelId="{433DBF13-2029-425A-8B8F-290801D00D3B}" type="presParOf" srcId="{10A53D40-5B28-4B00-92F5-64C5925CE778}" destId="{A7A2D0A7-F02D-41F7-8557-9E060D6D3203}" srcOrd="3" destOrd="0" presId="urn:microsoft.com/office/officeart/2005/8/layout/vList2"/>
    <dgm:cxn modelId="{7DACFDE1-1096-4B3D-8DF6-6739642611B7}" type="presParOf" srcId="{10A53D40-5B28-4B00-92F5-64C5925CE778}" destId="{A5FC9057-B9C9-4412-9C90-1634A51D1974}" srcOrd="4" destOrd="0" presId="urn:microsoft.com/office/officeart/2005/8/layout/vList2"/>
    <dgm:cxn modelId="{01E8F7C2-FB64-4B61-8E10-DB22C7525B3C}" type="presParOf" srcId="{10A53D40-5B28-4B00-92F5-64C5925CE778}" destId="{CA96445C-EEB8-43C1-9124-BD84B1A1BB0D}" srcOrd="5" destOrd="0" presId="urn:microsoft.com/office/officeart/2005/8/layout/vList2"/>
    <dgm:cxn modelId="{125BBAE1-6911-406D-AD46-D6CA8192E35A}" type="presParOf" srcId="{10A53D40-5B28-4B00-92F5-64C5925CE778}" destId="{14B6BA63-F8AE-47AA-B001-0A3869ECA701}"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98C39910-BE51-4A2E-BD27-69014726AE3C}" type="doc">
      <dgm:prSet loTypeId="urn:microsoft.com/office/officeart/2018/5/layout/IconCircleLabelList" loCatId="icon" qsTypeId="urn:microsoft.com/office/officeart/2005/8/quickstyle/simple1" qsCatId="simple" csTypeId="urn:microsoft.com/office/officeart/2018/5/colors/Iconchunking_coloredtext_colorful1" csCatId="colorful" phldr="1"/>
      <dgm:spPr/>
      <dgm:t>
        <a:bodyPr/>
        <a:lstStyle/>
        <a:p>
          <a:endParaRPr lang="en-US"/>
        </a:p>
      </dgm:t>
    </dgm:pt>
    <dgm:pt modelId="{A29A72BC-83D9-4548-84BB-1A030D6BBECF}">
      <dgm:prSet/>
      <dgm:spPr/>
      <dgm:t>
        <a:bodyPr/>
        <a:lstStyle/>
        <a:p>
          <a:pPr>
            <a:defRPr cap="all"/>
          </a:pPr>
          <a:r>
            <a:rPr lang="tr-TR"/>
            <a:t>Dirençli Hipertansiyon </a:t>
          </a:r>
          <a:endParaRPr lang="en-US"/>
        </a:p>
      </dgm:t>
    </dgm:pt>
    <dgm:pt modelId="{9592F88C-3C29-45D4-AE43-30EB3FEC59E4}" type="parTrans" cxnId="{8B8A78BF-17A4-4767-9B71-039C0A298957}">
      <dgm:prSet/>
      <dgm:spPr/>
      <dgm:t>
        <a:bodyPr/>
        <a:lstStyle/>
        <a:p>
          <a:endParaRPr lang="en-US"/>
        </a:p>
      </dgm:t>
    </dgm:pt>
    <dgm:pt modelId="{92F66A53-817B-4974-BC68-132256D13672}" type="sibTrans" cxnId="{8B8A78BF-17A4-4767-9B71-039C0A298957}">
      <dgm:prSet/>
      <dgm:spPr/>
      <dgm:t>
        <a:bodyPr/>
        <a:lstStyle/>
        <a:p>
          <a:endParaRPr lang="en-US"/>
        </a:p>
      </dgm:t>
    </dgm:pt>
    <dgm:pt modelId="{CD7AEF74-55E6-484F-B383-50E851177754}">
      <dgm:prSet/>
      <dgm:spPr/>
      <dgm:t>
        <a:bodyPr/>
        <a:lstStyle/>
        <a:p>
          <a:pPr>
            <a:defRPr cap="all"/>
          </a:pPr>
          <a:r>
            <a:rPr lang="tr-TR"/>
            <a:t>Sekonder hipertansiyon şüphesi </a:t>
          </a:r>
          <a:endParaRPr lang="en-US"/>
        </a:p>
      </dgm:t>
    </dgm:pt>
    <dgm:pt modelId="{4ACB885C-FBE4-40B5-AF3A-AC17C126CA98}" type="parTrans" cxnId="{E44A61B6-DC19-49AB-8ADD-D9DA30C240AA}">
      <dgm:prSet/>
      <dgm:spPr/>
      <dgm:t>
        <a:bodyPr/>
        <a:lstStyle/>
        <a:p>
          <a:endParaRPr lang="en-US"/>
        </a:p>
      </dgm:t>
    </dgm:pt>
    <dgm:pt modelId="{DF4D5CEB-CA25-48F4-9D90-09889EBC39CD}" type="sibTrans" cxnId="{E44A61B6-DC19-49AB-8ADD-D9DA30C240AA}">
      <dgm:prSet/>
      <dgm:spPr/>
      <dgm:t>
        <a:bodyPr/>
        <a:lstStyle/>
        <a:p>
          <a:endParaRPr lang="en-US"/>
        </a:p>
      </dgm:t>
    </dgm:pt>
    <dgm:pt modelId="{C20F8D8F-F55B-400F-9376-A1359B043AC6}">
      <dgm:prSet/>
      <dgm:spPr/>
      <dgm:t>
        <a:bodyPr/>
        <a:lstStyle/>
        <a:p>
          <a:pPr>
            <a:defRPr cap="all"/>
          </a:pPr>
          <a:r>
            <a:rPr lang="tr-TR"/>
            <a:t>Çocukta hipertansiyon </a:t>
          </a:r>
          <a:endParaRPr lang="en-US"/>
        </a:p>
      </dgm:t>
    </dgm:pt>
    <dgm:pt modelId="{ED06183B-4AA1-426E-8299-2CDC92B273B2}" type="parTrans" cxnId="{E4D5DD87-F153-4009-A110-8E3E361AAF50}">
      <dgm:prSet/>
      <dgm:spPr/>
      <dgm:t>
        <a:bodyPr/>
        <a:lstStyle/>
        <a:p>
          <a:endParaRPr lang="en-US"/>
        </a:p>
      </dgm:t>
    </dgm:pt>
    <dgm:pt modelId="{BB649EB7-8AD4-4BF3-9061-621C8E81B2BA}" type="sibTrans" cxnId="{E4D5DD87-F153-4009-A110-8E3E361AAF50}">
      <dgm:prSet/>
      <dgm:spPr/>
      <dgm:t>
        <a:bodyPr/>
        <a:lstStyle/>
        <a:p>
          <a:endParaRPr lang="en-US"/>
        </a:p>
      </dgm:t>
    </dgm:pt>
    <dgm:pt modelId="{10543A21-2DCD-4218-AB65-BD5A24BF747D}">
      <dgm:prSet/>
      <dgm:spPr/>
      <dgm:t>
        <a:bodyPr/>
        <a:lstStyle/>
        <a:p>
          <a:pPr>
            <a:defRPr cap="all"/>
          </a:pPr>
          <a:r>
            <a:rPr lang="tr-TR"/>
            <a:t>Hedef organ hasarı bulgularının tedavi altında ilerlemesi veya yeni organ hasarı bulgularının ortaya çıkması</a:t>
          </a:r>
          <a:endParaRPr lang="en-US"/>
        </a:p>
      </dgm:t>
    </dgm:pt>
    <dgm:pt modelId="{F7A85582-371C-4F2E-A135-03FD667E635D}" type="parTrans" cxnId="{F7CF43AA-21F9-4F92-A74A-9CFE334EC2E5}">
      <dgm:prSet/>
      <dgm:spPr/>
      <dgm:t>
        <a:bodyPr/>
        <a:lstStyle/>
        <a:p>
          <a:endParaRPr lang="en-US"/>
        </a:p>
      </dgm:t>
    </dgm:pt>
    <dgm:pt modelId="{BEB1F4B2-9AD1-4DB7-9B35-E26C645ABEA1}" type="sibTrans" cxnId="{F7CF43AA-21F9-4F92-A74A-9CFE334EC2E5}">
      <dgm:prSet/>
      <dgm:spPr/>
      <dgm:t>
        <a:bodyPr/>
        <a:lstStyle/>
        <a:p>
          <a:endParaRPr lang="en-US"/>
        </a:p>
      </dgm:t>
    </dgm:pt>
    <dgm:pt modelId="{A5B964BA-C410-4ECC-86DD-0EFCB4E8502E}" type="pres">
      <dgm:prSet presAssocID="{98C39910-BE51-4A2E-BD27-69014726AE3C}" presName="root" presStyleCnt="0">
        <dgm:presLayoutVars>
          <dgm:dir/>
          <dgm:resizeHandles val="exact"/>
        </dgm:presLayoutVars>
      </dgm:prSet>
      <dgm:spPr/>
    </dgm:pt>
    <dgm:pt modelId="{2C55D4AE-44BD-4508-8ACC-41B5E9A68F32}" type="pres">
      <dgm:prSet presAssocID="{A29A72BC-83D9-4548-84BB-1A030D6BBECF}" presName="compNode" presStyleCnt="0"/>
      <dgm:spPr/>
    </dgm:pt>
    <dgm:pt modelId="{88936E9E-C1F6-4FFA-A221-01187385A3F4}" type="pres">
      <dgm:prSet presAssocID="{A29A72BC-83D9-4548-84BB-1A030D6BBECF}" presName="iconBgRect" presStyleLbl="bgShp" presStyleIdx="0" presStyleCnt="4"/>
      <dgm:spPr/>
    </dgm:pt>
    <dgm:pt modelId="{561AC55C-86DA-4D41-9611-DA94A449C302}" type="pres">
      <dgm:prSet presAssocID="{A29A72BC-83D9-4548-84BB-1A030D6BBECF}" presName="iconRect" presStyleLbl="node1" presStyleIdx="0"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Kalp atışı"/>
        </a:ext>
      </dgm:extLst>
    </dgm:pt>
    <dgm:pt modelId="{1B4C5ABD-2608-4E44-AE14-55A91072A598}" type="pres">
      <dgm:prSet presAssocID="{A29A72BC-83D9-4548-84BB-1A030D6BBECF}" presName="spaceRect" presStyleCnt="0"/>
      <dgm:spPr/>
    </dgm:pt>
    <dgm:pt modelId="{E797CD13-D9D7-46B8-8F34-1A1FEDA39E26}" type="pres">
      <dgm:prSet presAssocID="{A29A72BC-83D9-4548-84BB-1A030D6BBECF}" presName="textRect" presStyleLbl="revTx" presStyleIdx="0" presStyleCnt="4">
        <dgm:presLayoutVars>
          <dgm:chMax val="1"/>
          <dgm:chPref val="1"/>
        </dgm:presLayoutVars>
      </dgm:prSet>
      <dgm:spPr/>
    </dgm:pt>
    <dgm:pt modelId="{DB9045A6-24F0-4F70-BE93-565FF5903AEA}" type="pres">
      <dgm:prSet presAssocID="{92F66A53-817B-4974-BC68-132256D13672}" presName="sibTrans" presStyleCnt="0"/>
      <dgm:spPr/>
    </dgm:pt>
    <dgm:pt modelId="{114D7165-9C33-4187-8567-64CE7D0A7222}" type="pres">
      <dgm:prSet presAssocID="{CD7AEF74-55E6-484F-B383-50E851177754}" presName="compNode" presStyleCnt="0"/>
      <dgm:spPr/>
    </dgm:pt>
    <dgm:pt modelId="{B9A384E2-0035-4AD4-8681-26476BC7C292}" type="pres">
      <dgm:prSet presAssocID="{CD7AEF74-55E6-484F-B383-50E851177754}" presName="iconBgRect" presStyleLbl="bgShp" presStyleIdx="1" presStyleCnt="4"/>
      <dgm:spPr/>
    </dgm:pt>
    <dgm:pt modelId="{F424F1BA-D313-4EC4-B790-137B568D37BB}" type="pres">
      <dgm:prSet presAssocID="{CD7AEF74-55E6-484F-B383-50E851177754}" presName="iconRect" presStyleLbl="node1" presStyleIdx="1"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Onay işareti"/>
        </a:ext>
      </dgm:extLst>
    </dgm:pt>
    <dgm:pt modelId="{9149E9BA-B249-433F-ACCE-2D8A0B0B6658}" type="pres">
      <dgm:prSet presAssocID="{CD7AEF74-55E6-484F-B383-50E851177754}" presName="spaceRect" presStyleCnt="0"/>
      <dgm:spPr/>
    </dgm:pt>
    <dgm:pt modelId="{E3888672-0439-4964-9C0A-383F0C5BC1C9}" type="pres">
      <dgm:prSet presAssocID="{CD7AEF74-55E6-484F-B383-50E851177754}" presName="textRect" presStyleLbl="revTx" presStyleIdx="1" presStyleCnt="4">
        <dgm:presLayoutVars>
          <dgm:chMax val="1"/>
          <dgm:chPref val="1"/>
        </dgm:presLayoutVars>
      </dgm:prSet>
      <dgm:spPr/>
    </dgm:pt>
    <dgm:pt modelId="{7C4CF42D-FABC-484C-A6E8-2FB41ACECCBE}" type="pres">
      <dgm:prSet presAssocID="{DF4D5CEB-CA25-48F4-9D90-09889EBC39CD}" presName="sibTrans" presStyleCnt="0"/>
      <dgm:spPr/>
    </dgm:pt>
    <dgm:pt modelId="{DC3ED7B9-2C41-4C22-AC9A-0E98406657EB}" type="pres">
      <dgm:prSet presAssocID="{C20F8D8F-F55B-400F-9376-A1359B043AC6}" presName="compNode" presStyleCnt="0"/>
      <dgm:spPr/>
    </dgm:pt>
    <dgm:pt modelId="{2B880A9A-A6D4-417C-8AA6-107F839C0687}" type="pres">
      <dgm:prSet presAssocID="{C20F8D8F-F55B-400F-9376-A1359B043AC6}" presName="iconBgRect" presStyleLbl="bgShp" presStyleIdx="2" presStyleCnt="4"/>
      <dgm:spPr/>
    </dgm:pt>
    <dgm:pt modelId="{C4F0CAB2-B743-47B8-9D1B-99EBBB42C079}" type="pres">
      <dgm:prSet presAssocID="{C20F8D8F-F55B-400F-9376-A1359B043AC6}" presName="iconRect" presStyleLbl="node1" presStyleIdx="2"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dgm:spPr>
      <dgm:extLst>
        <a:ext uri="{E40237B7-FDA0-4F09-8148-C483321AD2D9}">
          <dgm14:cNvPr xmlns:dgm14="http://schemas.microsoft.com/office/drawing/2010/diagram" id="0" name="" descr="Stetoskop"/>
        </a:ext>
      </dgm:extLst>
    </dgm:pt>
    <dgm:pt modelId="{8E17A44A-9C07-4C79-A2E4-086BA50D96E8}" type="pres">
      <dgm:prSet presAssocID="{C20F8D8F-F55B-400F-9376-A1359B043AC6}" presName="spaceRect" presStyleCnt="0"/>
      <dgm:spPr/>
    </dgm:pt>
    <dgm:pt modelId="{12CA242A-2E48-4190-A851-C631C0D888B1}" type="pres">
      <dgm:prSet presAssocID="{C20F8D8F-F55B-400F-9376-A1359B043AC6}" presName="textRect" presStyleLbl="revTx" presStyleIdx="2" presStyleCnt="4">
        <dgm:presLayoutVars>
          <dgm:chMax val="1"/>
          <dgm:chPref val="1"/>
        </dgm:presLayoutVars>
      </dgm:prSet>
      <dgm:spPr/>
    </dgm:pt>
    <dgm:pt modelId="{A7B161C3-BF14-446B-8D2F-6554589AE559}" type="pres">
      <dgm:prSet presAssocID="{BB649EB7-8AD4-4BF3-9061-621C8E81B2BA}" presName="sibTrans" presStyleCnt="0"/>
      <dgm:spPr/>
    </dgm:pt>
    <dgm:pt modelId="{330FCBB3-A23A-4AB9-8B28-FA025F527CC4}" type="pres">
      <dgm:prSet presAssocID="{10543A21-2DCD-4218-AB65-BD5A24BF747D}" presName="compNode" presStyleCnt="0"/>
      <dgm:spPr/>
    </dgm:pt>
    <dgm:pt modelId="{CAA773AA-B7EA-4C5C-98A7-67C79715610E}" type="pres">
      <dgm:prSet presAssocID="{10543A21-2DCD-4218-AB65-BD5A24BF747D}" presName="iconBgRect" presStyleLbl="bgShp" presStyleIdx="3" presStyleCnt="4"/>
      <dgm:spPr/>
    </dgm:pt>
    <dgm:pt modelId="{5E28DF03-15DF-4E3C-923D-58BA2328401E}" type="pres">
      <dgm:prSet presAssocID="{10543A21-2DCD-4218-AB65-BD5A24BF747D}" presName="iconRect" presStyleLbl="node1" presStyleIdx="3"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Hedef merkezi"/>
        </a:ext>
      </dgm:extLst>
    </dgm:pt>
    <dgm:pt modelId="{3F732609-AB60-40FE-8E2A-6898CE2497FD}" type="pres">
      <dgm:prSet presAssocID="{10543A21-2DCD-4218-AB65-BD5A24BF747D}" presName="spaceRect" presStyleCnt="0"/>
      <dgm:spPr/>
    </dgm:pt>
    <dgm:pt modelId="{C99DCF09-FFFD-4536-BA47-7937E9FD203B}" type="pres">
      <dgm:prSet presAssocID="{10543A21-2DCD-4218-AB65-BD5A24BF747D}" presName="textRect" presStyleLbl="revTx" presStyleIdx="3" presStyleCnt="4">
        <dgm:presLayoutVars>
          <dgm:chMax val="1"/>
          <dgm:chPref val="1"/>
        </dgm:presLayoutVars>
      </dgm:prSet>
      <dgm:spPr/>
    </dgm:pt>
  </dgm:ptLst>
  <dgm:cxnLst>
    <dgm:cxn modelId="{E9C16D1F-186B-4E08-AF20-372760AE6A33}" type="presOf" srcId="{10543A21-2DCD-4218-AB65-BD5A24BF747D}" destId="{C99DCF09-FFFD-4536-BA47-7937E9FD203B}" srcOrd="0" destOrd="0" presId="urn:microsoft.com/office/officeart/2018/5/layout/IconCircleLabelList"/>
    <dgm:cxn modelId="{6B656826-A01C-48C3-9EE4-71415936A917}" type="presOf" srcId="{CD7AEF74-55E6-484F-B383-50E851177754}" destId="{E3888672-0439-4964-9C0A-383F0C5BC1C9}" srcOrd="0" destOrd="0" presId="urn:microsoft.com/office/officeart/2018/5/layout/IconCircleLabelList"/>
    <dgm:cxn modelId="{A652085C-141E-4088-9685-0C911EA1E81C}" type="presOf" srcId="{C20F8D8F-F55B-400F-9376-A1359B043AC6}" destId="{12CA242A-2E48-4190-A851-C631C0D888B1}" srcOrd="0" destOrd="0" presId="urn:microsoft.com/office/officeart/2018/5/layout/IconCircleLabelList"/>
    <dgm:cxn modelId="{BF75767E-BF38-4B23-8AD9-A807DE803855}" type="presOf" srcId="{A29A72BC-83D9-4548-84BB-1A030D6BBECF}" destId="{E797CD13-D9D7-46B8-8F34-1A1FEDA39E26}" srcOrd="0" destOrd="0" presId="urn:microsoft.com/office/officeart/2018/5/layout/IconCircleLabelList"/>
    <dgm:cxn modelId="{E4D5DD87-F153-4009-A110-8E3E361AAF50}" srcId="{98C39910-BE51-4A2E-BD27-69014726AE3C}" destId="{C20F8D8F-F55B-400F-9376-A1359B043AC6}" srcOrd="2" destOrd="0" parTransId="{ED06183B-4AA1-426E-8299-2CDC92B273B2}" sibTransId="{BB649EB7-8AD4-4BF3-9061-621C8E81B2BA}"/>
    <dgm:cxn modelId="{F7CF43AA-21F9-4F92-A74A-9CFE334EC2E5}" srcId="{98C39910-BE51-4A2E-BD27-69014726AE3C}" destId="{10543A21-2DCD-4218-AB65-BD5A24BF747D}" srcOrd="3" destOrd="0" parTransId="{F7A85582-371C-4F2E-A135-03FD667E635D}" sibTransId="{BEB1F4B2-9AD1-4DB7-9B35-E26C645ABEA1}"/>
    <dgm:cxn modelId="{E44A61B6-DC19-49AB-8ADD-D9DA30C240AA}" srcId="{98C39910-BE51-4A2E-BD27-69014726AE3C}" destId="{CD7AEF74-55E6-484F-B383-50E851177754}" srcOrd="1" destOrd="0" parTransId="{4ACB885C-FBE4-40B5-AF3A-AC17C126CA98}" sibTransId="{DF4D5CEB-CA25-48F4-9D90-09889EBC39CD}"/>
    <dgm:cxn modelId="{8B8A78BF-17A4-4767-9B71-039C0A298957}" srcId="{98C39910-BE51-4A2E-BD27-69014726AE3C}" destId="{A29A72BC-83D9-4548-84BB-1A030D6BBECF}" srcOrd="0" destOrd="0" parTransId="{9592F88C-3C29-45D4-AE43-30EB3FEC59E4}" sibTransId="{92F66A53-817B-4974-BC68-132256D13672}"/>
    <dgm:cxn modelId="{238310DB-27CD-49B6-904E-2A0FD51323A2}" type="presOf" srcId="{98C39910-BE51-4A2E-BD27-69014726AE3C}" destId="{A5B964BA-C410-4ECC-86DD-0EFCB4E8502E}" srcOrd="0" destOrd="0" presId="urn:microsoft.com/office/officeart/2018/5/layout/IconCircleLabelList"/>
    <dgm:cxn modelId="{E52177C9-97F9-4E03-A172-4224C1868C81}" type="presParOf" srcId="{A5B964BA-C410-4ECC-86DD-0EFCB4E8502E}" destId="{2C55D4AE-44BD-4508-8ACC-41B5E9A68F32}" srcOrd="0" destOrd="0" presId="urn:microsoft.com/office/officeart/2018/5/layout/IconCircleLabelList"/>
    <dgm:cxn modelId="{0869F376-0685-4C0F-BD66-F1EB6FD238CC}" type="presParOf" srcId="{2C55D4AE-44BD-4508-8ACC-41B5E9A68F32}" destId="{88936E9E-C1F6-4FFA-A221-01187385A3F4}" srcOrd="0" destOrd="0" presId="urn:microsoft.com/office/officeart/2018/5/layout/IconCircleLabelList"/>
    <dgm:cxn modelId="{45C5D70D-DEA1-47B3-BD8F-DEB0BD58C6CE}" type="presParOf" srcId="{2C55D4AE-44BD-4508-8ACC-41B5E9A68F32}" destId="{561AC55C-86DA-4D41-9611-DA94A449C302}" srcOrd="1" destOrd="0" presId="urn:microsoft.com/office/officeart/2018/5/layout/IconCircleLabelList"/>
    <dgm:cxn modelId="{2F1D21F3-E122-4D84-B37E-A21BF762830A}" type="presParOf" srcId="{2C55D4AE-44BD-4508-8ACC-41B5E9A68F32}" destId="{1B4C5ABD-2608-4E44-AE14-55A91072A598}" srcOrd="2" destOrd="0" presId="urn:microsoft.com/office/officeart/2018/5/layout/IconCircleLabelList"/>
    <dgm:cxn modelId="{E2475322-44FC-46E4-A0B4-3FC841BF12D9}" type="presParOf" srcId="{2C55D4AE-44BD-4508-8ACC-41B5E9A68F32}" destId="{E797CD13-D9D7-46B8-8F34-1A1FEDA39E26}" srcOrd="3" destOrd="0" presId="urn:microsoft.com/office/officeart/2018/5/layout/IconCircleLabelList"/>
    <dgm:cxn modelId="{BD3EAA4A-DC40-4FB1-B892-073AED6B8488}" type="presParOf" srcId="{A5B964BA-C410-4ECC-86DD-0EFCB4E8502E}" destId="{DB9045A6-24F0-4F70-BE93-565FF5903AEA}" srcOrd="1" destOrd="0" presId="urn:microsoft.com/office/officeart/2018/5/layout/IconCircleLabelList"/>
    <dgm:cxn modelId="{9A8B4FC3-3CF0-4564-B673-C77DF537CA07}" type="presParOf" srcId="{A5B964BA-C410-4ECC-86DD-0EFCB4E8502E}" destId="{114D7165-9C33-4187-8567-64CE7D0A7222}" srcOrd="2" destOrd="0" presId="urn:microsoft.com/office/officeart/2018/5/layout/IconCircleLabelList"/>
    <dgm:cxn modelId="{04ECDC1D-6299-486D-A2B8-C3E1521F09FA}" type="presParOf" srcId="{114D7165-9C33-4187-8567-64CE7D0A7222}" destId="{B9A384E2-0035-4AD4-8681-26476BC7C292}" srcOrd="0" destOrd="0" presId="urn:microsoft.com/office/officeart/2018/5/layout/IconCircleLabelList"/>
    <dgm:cxn modelId="{8CC9DC35-6EC8-487E-8384-ABF1DF96C457}" type="presParOf" srcId="{114D7165-9C33-4187-8567-64CE7D0A7222}" destId="{F424F1BA-D313-4EC4-B790-137B568D37BB}" srcOrd="1" destOrd="0" presId="urn:microsoft.com/office/officeart/2018/5/layout/IconCircleLabelList"/>
    <dgm:cxn modelId="{B63095B3-578F-42BA-9EFE-1103DF035AEC}" type="presParOf" srcId="{114D7165-9C33-4187-8567-64CE7D0A7222}" destId="{9149E9BA-B249-433F-ACCE-2D8A0B0B6658}" srcOrd="2" destOrd="0" presId="urn:microsoft.com/office/officeart/2018/5/layout/IconCircleLabelList"/>
    <dgm:cxn modelId="{FDD7DA8D-B935-4F10-8710-C24098F80049}" type="presParOf" srcId="{114D7165-9C33-4187-8567-64CE7D0A7222}" destId="{E3888672-0439-4964-9C0A-383F0C5BC1C9}" srcOrd="3" destOrd="0" presId="urn:microsoft.com/office/officeart/2018/5/layout/IconCircleLabelList"/>
    <dgm:cxn modelId="{97FE10FB-187A-482E-915A-E07B027ED264}" type="presParOf" srcId="{A5B964BA-C410-4ECC-86DD-0EFCB4E8502E}" destId="{7C4CF42D-FABC-484C-A6E8-2FB41ACECCBE}" srcOrd="3" destOrd="0" presId="urn:microsoft.com/office/officeart/2018/5/layout/IconCircleLabelList"/>
    <dgm:cxn modelId="{E380FF2C-4EA9-4E09-9044-5DF6EE278BE6}" type="presParOf" srcId="{A5B964BA-C410-4ECC-86DD-0EFCB4E8502E}" destId="{DC3ED7B9-2C41-4C22-AC9A-0E98406657EB}" srcOrd="4" destOrd="0" presId="urn:microsoft.com/office/officeart/2018/5/layout/IconCircleLabelList"/>
    <dgm:cxn modelId="{E8353471-9D9A-4114-8CEF-B304EFB6819D}" type="presParOf" srcId="{DC3ED7B9-2C41-4C22-AC9A-0E98406657EB}" destId="{2B880A9A-A6D4-417C-8AA6-107F839C0687}" srcOrd="0" destOrd="0" presId="urn:microsoft.com/office/officeart/2018/5/layout/IconCircleLabelList"/>
    <dgm:cxn modelId="{3A538A7F-D48F-4B38-924D-31F1253661F2}" type="presParOf" srcId="{DC3ED7B9-2C41-4C22-AC9A-0E98406657EB}" destId="{C4F0CAB2-B743-47B8-9D1B-99EBBB42C079}" srcOrd="1" destOrd="0" presId="urn:microsoft.com/office/officeart/2018/5/layout/IconCircleLabelList"/>
    <dgm:cxn modelId="{E1C11717-7CB6-4825-BC8C-C5267874489D}" type="presParOf" srcId="{DC3ED7B9-2C41-4C22-AC9A-0E98406657EB}" destId="{8E17A44A-9C07-4C79-A2E4-086BA50D96E8}" srcOrd="2" destOrd="0" presId="urn:microsoft.com/office/officeart/2018/5/layout/IconCircleLabelList"/>
    <dgm:cxn modelId="{188DF6FE-DBD0-42C6-85AA-7024D9BEF514}" type="presParOf" srcId="{DC3ED7B9-2C41-4C22-AC9A-0E98406657EB}" destId="{12CA242A-2E48-4190-A851-C631C0D888B1}" srcOrd="3" destOrd="0" presId="urn:microsoft.com/office/officeart/2018/5/layout/IconCircleLabelList"/>
    <dgm:cxn modelId="{A3C41002-8018-4E5D-B639-52CF40D03ED4}" type="presParOf" srcId="{A5B964BA-C410-4ECC-86DD-0EFCB4E8502E}" destId="{A7B161C3-BF14-446B-8D2F-6554589AE559}" srcOrd="5" destOrd="0" presId="urn:microsoft.com/office/officeart/2018/5/layout/IconCircleLabelList"/>
    <dgm:cxn modelId="{C5DE983C-A284-4DD4-A251-43D3F84D4F8D}" type="presParOf" srcId="{A5B964BA-C410-4ECC-86DD-0EFCB4E8502E}" destId="{330FCBB3-A23A-4AB9-8B28-FA025F527CC4}" srcOrd="6" destOrd="0" presId="urn:microsoft.com/office/officeart/2018/5/layout/IconCircleLabelList"/>
    <dgm:cxn modelId="{BB764BBC-1A97-4363-AAE2-82A9E5E735E1}" type="presParOf" srcId="{330FCBB3-A23A-4AB9-8B28-FA025F527CC4}" destId="{CAA773AA-B7EA-4C5C-98A7-67C79715610E}" srcOrd="0" destOrd="0" presId="urn:microsoft.com/office/officeart/2018/5/layout/IconCircleLabelList"/>
    <dgm:cxn modelId="{6A279246-26BA-4A01-8AEF-CC5C4D713711}" type="presParOf" srcId="{330FCBB3-A23A-4AB9-8B28-FA025F527CC4}" destId="{5E28DF03-15DF-4E3C-923D-58BA2328401E}" srcOrd="1" destOrd="0" presId="urn:microsoft.com/office/officeart/2018/5/layout/IconCircleLabelList"/>
    <dgm:cxn modelId="{D1F1A197-136B-46E9-9809-DAA62A3F95FB}" type="presParOf" srcId="{330FCBB3-A23A-4AB9-8B28-FA025F527CC4}" destId="{3F732609-AB60-40FE-8E2A-6898CE2497FD}" srcOrd="2" destOrd="0" presId="urn:microsoft.com/office/officeart/2018/5/layout/IconCircleLabelList"/>
    <dgm:cxn modelId="{B983A791-7666-449A-8094-F71D81952981}" type="presParOf" srcId="{330FCBB3-A23A-4AB9-8B28-FA025F527CC4}" destId="{C99DCF09-FFFD-4536-BA47-7937E9FD203B}" srcOrd="3" destOrd="0" presId="urn:microsoft.com/office/officeart/2018/5/layout/IconCircle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100CEC3-FD76-44A4-90E1-B1E95EEB8C55}">
      <dsp:nvSpPr>
        <dsp:cNvPr id="0" name=""/>
        <dsp:cNvSpPr/>
      </dsp:nvSpPr>
      <dsp:spPr>
        <a:xfrm>
          <a:off x="0" y="72008"/>
          <a:ext cx="10515600" cy="63882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tr-TR" sz="2600" kern="1200">
              <a:solidFill>
                <a:srgbClr val="FFFFFF"/>
              </a:solidFill>
              <a:latin typeface="Aptos" panose="02110004020202020204"/>
              <a:ea typeface="+mn-ea"/>
              <a:cs typeface="+mn-cs"/>
            </a:rPr>
            <a:t>GİRİŞ </a:t>
          </a:r>
          <a:endParaRPr lang="en-US" sz="2600" kern="1200">
            <a:solidFill>
              <a:srgbClr val="FFFFFF"/>
            </a:solidFill>
            <a:latin typeface="Aptos" panose="02110004020202020204"/>
            <a:ea typeface="+mn-ea"/>
            <a:cs typeface="+mn-cs"/>
          </a:endParaRPr>
        </a:p>
      </dsp:txBody>
      <dsp:txXfrm>
        <a:off x="31185" y="103193"/>
        <a:ext cx="10453230" cy="576450"/>
      </dsp:txXfrm>
    </dsp:sp>
    <dsp:sp modelId="{D8101C43-42CF-41D4-AC87-15F705B41215}">
      <dsp:nvSpPr>
        <dsp:cNvPr id="0" name=""/>
        <dsp:cNvSpPr/>
      </dsp:nvSpPr>
      <dsp:spPr>
        <a:xfrm>
          <a:off x="0" y="785709"/>
          <a:ext cx="10515600" cy="63882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tr-TR" sz="2600" kern="1200">
              <a:solidFill>
                <a:srgbClr val="FFFFFF"/>
              </a:solidFill>
              <a:latin typeface="Aptos" panose="02110004020202020204"/>
              <a:ea typeface="+mn-ea"/>
              <a:cs typeface="+mn-cs"/>
            </a:rPr>
            <a:t>TANIM VE SINIFLANDIRMA </a:t>
          </a:r>
          <a:endParaRPr lang="en-US" sz="2600" kern="1200">
            <a:solidFill>
              <a:srgbClr val="FFFFFF"/>
            </a:solidFill>
            <a:latin typeface="Aptos" panose="02110004020202020204"/>
            <a:ea typeface="+mn-ea"/>
            <a:cs typeface="+mn-cs"/>
          </a:endParaRPr>
        </a:p>
      </dsp:txBody>
      <dsp:txXfrm>
        <a:off x="31185" y="816894"/>
        <a:ext cx="10453230" cy="576450"/>
      </dsp:txXfrm>
    </dsp:sp>
    <dsp:sp modelId="{3FBE5F69-AD59-4D14-B719-2034C1540EAD}">
      <dsp:nvSpPr>
        <dsp:cNvPr id="0" name=""/>
        <dsp:cNvSpPr/>
      </dsp:nvSpPr>
      <dsp:spPr>
        <a:xfrm>
          <a:off x="0" y="1499409"/>
          <a:ext cx="10515600" cy="63882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tr-TR" sz="2600" kern="1200">
              <a:solidFill>
                <a:srgbClr val="FFFFFF"/>
              </a:solidFill>
              <a:latin typeface="Aptos" panose="02110004020202020204"/>
              <a:ea typeface="+mn-ea"/>
              <a:cs typeface="+mn-cs"/>
            </a:rPr>
            <a:t>TANI </a:t>
          </a:r>
          <a:endParaRPr lang="en-US" sz="2600" kern="1200">
            <a:solidFill>
              <a:srgbClr val="FFFFFF"/>
            </a:solidFill>
            <a:latin typeface="Aptos" panose="02110004020202020204"/>
            <a:ea typeface="+mn-ea"/>
            <a:cs typeface="+mn-cs"/>
          </a:endParaRPr>
        </a:p>
      </dsp:txBody>
      <dsp:txXfrm>
        <a:off x="31185" y="1530594"/>
        <a:ext cx="10453230" cy="576450"/>
      </dsp:txXfrm>
    </dsp:sp>
    <dsp:sp modelId="{1919B8AC-285A-41B9-B50B-E16EBA1D9157}">
      <dsp:nvSpPr>
        <dsp:cNvPr id="0" name=""/>
        <dsp:cNvSpPr/>
      </dsp:nvSpPr>
      <dsp:spPr>
        <a:xfrm>
          <a:off x="0" y="2213109"/>
          <a:ext cx="10515600" cy="63882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tr-TR" sz="2600" kern="1200">
              <a:solidFill>
                <a:srgbClr val="FFFFFF"/>
              </a:solidFill>
              <a:latin typeface="Aptos" panose="02110004020202020204"/>
              <a:ea typeface="+mn-ea"/>
              <a:cs typeface="+mn-cs"/>
            </a:rPr>
            <a:t>TEDAVİ </a:t>
          </a:r>
          <a:endParaRPr lang="en-US" sz="2600" kern="1200">
            <a:solidFill>
              <a:srgbClr val="FFFFFF"/>
            </a:solidFill>
            <a:latin typeface="Aptos" panose="02110004020202020204"/>
            <a:ea typeface="+mn-ea"/>
            <a:cs typeface="+mn-cs"/>
          </a:endParaRPr>
        </a:p>
      </dsp:txBody>
      <dsp:txXfrm>
        <a:off x="31185" y="2244294"/>
        <a:ext cx="10453230" cy="576450"/>
      </dsp:txXfrm>
    </dsp:sp>
    <dsp:sp modelId="{395CE07F-CF9B-4F29-8D8A-9610945AE116}">
      <dsp:nvSpPr>
        <dsp:cNvPr id="0" name=""/>
        <dsp:cNvSpPr/>
      </dsp:nvSpPr>
      <dsp:spPr>
        <a:xfrm>
          <a:off x="0" y="2926809"/>
          <a:ext cx="10515600" cy="63882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tr-TR" sz="2600" kern="1200">
              <a:solidFill>
                <a:srgbClr val="FFFFFF"/>
              </a:solidFill>
              <a:latin typeface="Aptos" panose="02110004020202020204"/>
              <a:ea typeface="+mn-ea"/>
              <a:cs typeface="+mn-cs"/>
            </a:rPr>
            <a:t>SPESİFİK TANILAR</a:t>
          </a:r>
          <a:r>
            <a:rPr lang="tr-TR" sz="2600" kern="1200" dirty="0">
              <a:solidFill>
                <a:srgbClr val="FFFFFF"/>
              </a:solidFill>
              <a:latin typeface="Aptos"/>
              <a:ea typeface="+mn-ea"/>
              <a:cs typeface="+mn-cs"/>
            </a:rPr>
            <a:t> </a:t>
          </a:r>
          <a:endParaRPr lang="en-US" sz="2600" kern="1200" dirty="0">
            <a:solidFill>
              <a:srgbClr val="FFFFFF"/>
            </a:solidFill>
            <a:latin typeface="Aptos" panose="02110004020202020204"/>
            <a:ea typeface="+mn-ea"/>
            <a:cs typeface="+mn-cs"/>
          </a:endParaRPr>
        </a:p>
      </dsp:txBody>
      <dsp:txXfrm>
        <a:off x="31185" y="2957994"/>
        <a:ext cx="10453230" cy="576450"/>
      </dsp:txXfrm>
    </dsp:sp>
    <dsp:sp modelId="{5DBD5255-1E4F-496C-A8BF-DF33BDC101CE}">
      <dsp:nvSpPr>
        <dsp:cNvPr id="0" name=""/>
        <dsp:cNvSpPr/>
      </dsp:nvSpPr>
      <dsp:spPr>
        <a:xfrm>
          <a:off x="0" y="3640509"/>
          <a:ext cx="10515600" cy="63882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tr-TR" sz="2600" kern="1200">
              <a:solidFill>
                <a:srgbClr val="FFFFFF"/>
              </a:solidFill>
              <a:latin typeface="Aptos" panose="02110004020202020204"/>
              <a:ea typeface="+mn-ea"/>
              <a:cs typeface="+mn-cs"/>
            </a:rPr>
            <a:t>TAKİP SÜRECİ</a:t>
          </a:r>
          <a:endParaRPr lang="en-US" sz="2600" kern="1200">
            <a:solidFill>
              <a:srgbClr val="FFFFFF"/>
            </a:solidFill>
            <a:latin typeface="Aptos" panose="02110004020202020204"/>
            <a:ea typeface="+mn-ea"/>
            <a:cs typeface="+mn-cs"/>
          </a:endParaRPr>
        </a:p>
      </dsp:txBody>
      <dsp:txXfrm>
        <a:off x="31185" y="3671694"/>
        <a:ext cx="10453230" cy="57645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17F385C-F22A-4139-A13E-DCDA76C91F48}">
      <dsp:nvSpPr>
        <dsp:cNvPr id="0" name=""/>
        <dsp:cNvSpPr/>
      </dsp:nvSpPr>
      <dsp:spPr>
        <a:xfrm>
          <a:off x="562927" y="686956"/>
          <a:ext cx="1445998" cy="1445998"/>
        </a:xfrm>
        <a:prstGeom prst="ellipse">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5DA81F3-A47A-4F57-8F92-7B3F0CC8B7EB}">
      <dsp:nvSpPr>
        <dsp:cNvPr id="0" name=""/>
        <dsp:cNvSpPr/>
      </dsp:nvSpPr>
      <dsp:spPr>
        <a:xfrm>
          <a:off x="871091" y="995120"/>
          <a:ext cx="829671" cy="829671"/>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23201CB8-4773-411A-A12E-8108FA25D6D7}">
      <dsp:nvSpPr>
        <dsp:cNvPr id="0" name=""/>
        <dsp:cNvSpPr/>
      </dsp:nvSpPr>
      <dsp:spPr>
        <a:xfrm>
          <a:off x="100682" y="2583348"/>
          <a:ext cx="2370489" cy="9225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90000"/>
            </a:lnSpc>
            <a:spcBef>
              <a:spcPct val="0"/>
            </a:spcBef>
            <a:spcAft>
              <a:spcPct val="35000"/>
            </a:spcAft>
            <a:buNone/>
            <a:defRPr cap="all"/>
          </a:pPr>
          <a:r>
            <a:rPr lang="tr-TR" sz="1100" kern="1200"/>
            <a:t>Hipertansiyon en sık görülen kronik hastalıklardan biridir ve küresel bir halk sağlığı sorunudur. </a:t>
          </a:r>
          <a:endParaRPr lang="en-US" sz="1100" kern="1200"/>
        </a:p>
      </dsp:txBody>
      <dsp:txXfrm>
        <a:off x="100682" y="2583348"/>
        <a:ext cx="2370489" cy="922500"/>
      </dsp:txXfrm>
    </dsp:sp>
    <dsp:sp modelId="{E4440E67-C611-4850-9D61-7BE2F76D9F2E}">
      <dsp:nvSpPr>
        <dsp:cNvPr id="0" name=""/>
        <dsp:cNvSpPr/>
      </dsp:nvSpPr>
      <dsp:spPr>
        <a:xfrm>
          <a:off x="3348252" y="686956"/>
          <a:ext cx="1445998" cy="1445998"/>
        </a:xfrm>
        <a:prstGeom prst="ellipse">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62CAFB0-CDB8-43D9-8FB6-4817B849ACB0}">
      <dsp:nvSpPr>
        <dsp:cNvPr id="0" name=""/>
        <dsp:cNvSpPr/>
      </dsp:nvSpPr>
      <dsp:spPr>
        <a:xfrm>
          <a:off x="3656416" y="995120"/>
          <a:ext cx="829671" cy="829671"/>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1414F7BF-0F97-47AE-8CB8-400897C837A4}">
      <dsp:nvSpPr>
        <dsp:cNvPr id="0" name=""/>
        <dsp:cNvSpPr/>
      </dsp:nvSpPr>
      <dsp:spPr>
        <a:xfrm>
          <a:off x="2886007" y="2583348"/>
          <a:ext cx="2370489" cy="9225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90000"/>
            </a:lnSpc>
            <a:spcBef>
              <a:spcPct val="0"/>
            </a:spcBef>
            <a:spcAft>
              <a:spcPct val="35000"/>
            </a:spcAft>
            <a:buNone/>
            <a:defRPr cap="all"/>
          </a:pPr>
          <a:r>
            <a:rPr lang="tr-TR" sz="1100" kern="1200"/>
            <a:t>Dünyada kardiyovasküler hastalıkların en önemli nedeni hipertansiyondur ve prevalansı giderek artmaktadır. </a:t>
          </a:r>
          <a:endParaRPr lang="en-US" sz="1100" kern="1200"/>
        </a:p>
      </dsp:txBody>
      <dsp:txXfrm>
        <a:off x="2886007" y="2583348"/>
        <a:ext cx="2370489" cy="922500"/>
      </dsp:txXfrm>
    </dsp:sp>
    <dsp:sp modelId="{98D6013C-BD07-4D94-8DE3-118941CAB3D6}">
      <dsp:nvSpPr>
        <dsp:cNvPr id="0" name=""/>
        <dsp:cNvSpPr/>
      </dsp:nvSpPr>
      <dsp:spPr>
        <a:xfrm>
          <a:off x="6133577" y="686956"/>
          <a:ext cx="1445998" cy="1445998"/>
        </a:xfrm>
        <a:prstGeom prst="ellipse">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89337A9-2A57-47B4-86DD-AD711474029B}">
      <dsp:nvSpPr>
        <dsp:cNvPr id="0" name=""/>
        <dsp:cNvSpPr/>
      </dsp:nvSpPr>
      <dsp:spPr>
        <a:xfrm>
          <a:off x="6441741" y="995120"/>
          <a:ext cx="829671" cy="829671"/>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13075545-618A-4B60-9533-4E00F4BBB51E}">
      <dsp:nvSpPr>
        <dsp:cNvPr id="0" name=""/>
        <dsp:cNvSpPr/>
      </dsp:nvSpPr>
      <dsp:spPr>
        <a:xfrm>
          <a:off x="5671332" y="2583348"/>
          <a:ext cx="2370489" cy="9225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90000"/>
            </a:lnSpc>
            <a:spcBef>
              <a:spcPct val="0"/>
            </a:spcBef>
            <a:spcAft>
              <a:spcPct val="35000"/>
            </a:spcAft>
            <a:buNone/>
            <a:defRPr cap="all"/>
          </a:pPr>
          <a:r>
            <a:rPr lang="tr-TR" sz="1100" kern="1200"/>
            <a:t>Hipertansiyon; kalp hastalıkları, inme, böbrek hastalığı, erken ölüm ve yeti yitimi gibi durumlarla ilişkili olup sağlık ve ekonomi alanında önemli bir yük oluşturmaktadır. </a:t>
          </a:r>
          <a:endParaRPr lang="en-US" sz="1100" kern="1200"/>
        </a:p>
      </dsp:txBody>
      <dsp:txXfrm>
        <a:off x="5671332" y="2583348"/>
        <a:ext cx="2370489" cy="922500"/>
      </dsp:txXfrm>
    </dsp:sp>
    <dsp:sp modelId="{16354CEB-966E-4BFE-A82B-9F1D0C3E766C}">
      <dsp:nvSpPr>
        <dsp:cNvPr id="0" name=""/>
        <dsp:cNvSpPr/>
      </dsp:nvSpPr>
      <dsp:spPr>
        <a:xfrm>
          <a:off x="8918902" y="686956"/>
          <a:ext cx="1445998" cy="1445998"/>
        </a:xfrm>
        <a:prstGeom prst="ellipse">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276C0C9-17DE-42C2-9848-310C0C60FA69}">
      <dsp:nvSpPr>
        <dsp:cNvPr id="0" name=""/>
        <dsp:cNvSpPr/>
      </dsp:nvSpPr>
      <dsp:spPr>
        <a:xfrm>
          <a:off x="9227066" y="995120"/>
          <a:ext cx="829671" cy="829671"/>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BC7304C4-6FEB-4F57-85FF-0C6E77901AE3}">
      <dsp:nvSpPr>
        <dsp:cNvPr id="0" name=""/>
        <dsp:cNvSpPr/>
      </dsp:nvSpPr>
      <dsp:spPr>
        <a:xfrm>
          <a:off x="8456657" y="2583348"/>
          <a:ext cx="2370489" cy="9225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90000"/>
            </a:lnSpc>
            <a:spcBef>
              <a:spcPct val="0"/>
            </a:spcBef>
            <a:spcAft>
              <a:spcPct val="35000"/>
            </a:spcAft>
            <a:buNone/>
            <a:defRPr cap="all"/>
          </a:pPr>
          <a:r>
            <a:rPr lang="tr-TR" sz="1100" kern="1200"/>
            <a:t>Önlenebilir ve tedavi edilebilir bir hastalıktır.</a:t>
          </a:r>
          <a:endParaRPr lang="en-US" sz="1100" kern="1200"/>
        </a:p>
      </dsp:txBody>
      <dsp:txXfrm>
        <a:off x="8456657" y="2583348"/>
        <a:ext cx="2370489" cy="92250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9A2BAA3-E169-47A0-8E3F-58FE8186C2B8}">
      <dsp:nvSpPr>
        <dsp:cNvPr id="0" name=""/>
        <dsp:cNvSpPr/>
      </dsp:nvSpPr>
      <dsp:spPr>
        <a:xfrm>
          <a:off x="0" y="60308"/>
          <a:ext cx="10515600" cy="78624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tr-TR" sz="3200" kern="1200"/>
            <a:t>Hipertansiyonu olan hastalarda; </a:t>
          </a:r>
          <a:endParaRPr lang="en-US" sz="3200" kern="1200"/>
        </a:p>
      </dsp:txBody>
      <dsp:txXfrm>
        <a:off x="38381" y="98689"/>
        <a:ext cx="10438838" cy="709478"/>
      </dsp:txXfrm>
    </dsp:sp>
    <dsp:sp modelId="{0F10D41A-B04D-4EDB-9F2B-5D4DA479FFB7}">
      <dsp:nvSpPr>
        <dsp:cNvPr id="0" name=""/>
        <dsp:cNvSpPr/>
      </dsp:nvSpPr>
      <dsp:spPr>
        <a:xfrm>
          <a:off x="0" y="846549"/>
          <a:ext cx="10515600" cy="34444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33870" tIns="40640" rIns="227584" bIns="40640" numCol="1" spcCol="1270" anchor="t" anchorCtr="0">
          <a:noAutofit/>
        </a:bodyPr>
        <a:lstStyle/>
        <a:p>
          <a:pPr marL="228600" lvl="1" indent="-228600" algn="l" defTabSz="1111250">
            <a:lnSpc>
              <a:spcPct val="90000"/>
            </a:lnSpc>
            <a:spcBef>
              <a:spcPct val="0"/>
            </a:spcBef>
            <a:spcAft>
              <a:spcPct val="20000"/>
            </a:spcAft>
            <a:buChar char="•"/>
          </a:pPr>
          <a:r>
            <a:rPr lang="tr-TR" sz="2500" kern="1200"/>
            <a:t>Önceki kan basıncı ölçümleri, </a:t>
          </a:r>
          <a:endParaRPr lang="en-US" sz="2500" kern="1200"/>
        </a:p>
        <a:p>
          <a:pPr marL="228600" lvl="1" indent="-228600" algn="l" defTabSz="1111250">
            <a:lnSpc>
              <a:spcPct val="90000"/>
            </a:lnSpc>
            <a:spcBef>
              <a:spcPct val="0"/>
            </a:spcBef>
            <a:spcAft>
              <a:spcPct val="20000"/>
            </a:spcAft>
            <a:buChar char="•"/>
          </a:pPr>
          <a:r>
            <a:rPr lang="tr-TR" sz="2500" kern="1200"/>
            <a:t>Geçirilmiş ve/veya eşlik eden hastalıklar, </a:t>
          </a:r>
          <a:endParaRPr lang="en-US" sz="2500" kern="1200"/>
        </a:p>
        <a:p>
          <a:pPr marL="228600" lvl="1" indent="-228600" algn="l" defTabSz="1111250">
            <a:lnSpc>
              <a:spcPct val="90000"/>
            </a:lnSpc>
            <a:spcBef>
              <a:spcPct val="0"/>
            </a:spcBef>
            <a:spcAft>
              <a:spcPct val="20000"/>
            </a:spcAft>
            <a:buChar char="•"/>
          </a:pPr>
          <a:r>
            <a:rPr lang="tr-TR" sz="2500" kern="1200"/>
            <a:t>Kardiyovasküler hastalık risk faktörleri, </a:t>
          </a:r>
          <a:endParaRPr lang="en-US" sz="2500" kern="1200"/>
        </a:p>
        <a:p>
          <a:pPr marL="228600" lvl="1" indent="-228600" algn="l" defTabSz="1111250">
            <a:lnSpc>
              <a:spcPct val="90000"/>
            </a:lnSpc>
            <a:spcBef>
              <a:spcPct val="0"/>
            </a:spcBef>
            <a:spcAft>
              <a:spcPct val="20000"/>
            </a:spcAft>
            <a:buChar char="•"/>
          </a:pPr>
          <a:r>
            <a:rPr lang="tr-TR" sz="2500" kern="1200"/>
            <a:t>Ailede kalp ve damar hastalığı öyküsü, </a:t>
          </a:r>
          <a:endParaRPr lang="en-US" sz="2500" kern="1200"/>
        </a:p>
        <a:p>
          <a:pPr marL="228600" lvl="1" indent="-228600" algn="l" defTabSz="1111250">
            <a:lnSpc>
              <a:spcPct val="90000"/>
            </a:lnSpc>
            <a:spcBef>
              <a:spcPct val="0"/>
            </a:spcBef>
            <a:spcAft>
              <a:spcPct val="20000"/>
            </a:spcAft>
            <a:buChar char="•"/>
          </a:pPr>
          <a:r>
            <a:rPr lang="tr-TR" sz="2500" kern="1200"/>
            <a:t>Hipertansiyon tedavisi için kullanılmış veya kullanılmakta olan ilaçlar, </a:t>
          </a:r>
          <a:endParaRPr lang="en-US" sz="2500" kern="1200"/>
        </a:p>
        <a:p>
          <a:pPr marL="228600" lvl="1" indent="-228600" algn="l" defTabSz="1111250">
            <a:lnSpc>
              <a:spcPct val="90000"/>
            </a:lnSpc>
            <a:spcBef>
              <a:spcPct val="0"/>
            </a:spcBef>
            <a:spcAft>
              <a:spcPct val="20000"/>
            </a:spcAft>
            <a:buChar char="•"/>
          </a:pPr>
          <a:r>
            <a:rPr lang="tr-TR" sz="2500" kern="1200"/>
            <a:t>Düzenli kullanılmakta olan diğer ilaçlar/ilaç dışı ürünler </a:t>
          </a:r>
          <a:endParaRPr lang="en-US" sz="2500" kern="1200"/>
        </a:p>
        <a:p>
          <a:pPr marL="228600" lvl="1" indent="-228600" algn="l" defTabSz="1111250">
            <a:lnSpc>
              <a:spcPct val="90000"/>
            </a:lnSpc>
            <a:spcBef>
              <a:spcPct val="0"/>
            </a:spcBef>
            <a:spcAft>
              <a:spcPct val="20000"/>
            </a:spcAft>
            <a:buChar char="•"/>
          </a:pPr>
          <a:r>
            <a:rPr lang="tr-TR" sz="2500" kern="1200"/>
            <a:t>Sekonder hipertansiyon nedenlerine yönelik belirtiler </a:t>
          </a:r>
          <a:endParaRPr lang="en-US" sz="2500" kern="1200"/>
        </a:p>
        <a:p>
          <a:pPr marL="228600" lvl="1" indent="-228600" algn="l" defTabSz="1111250">
            <a:lnSpc>
              <a:spcPct val="90000"/>
            </a:lnSpc>
            <a:spcBef>
              <a:spcPct val="0"/>
            </a:spcBef>
            <a:spcAft>
              <a:spcPct val="20000"/>
            </a:spcAft>
            <a:buChar char="•"/>
          </a:pPr>
          <a:r>
            <a:rPr lang="tr-TR" sz="2500" kern="1200"/>
            <a:t>Organ hasarına yönelik belirtiler sorgulanmalıdır.</a:t>
          </a:r>
          <a:endParaRPr lang="en-US" sz="2500" kern="1200"/>
        </a:p>
      </dsp:txBody>
      <dsp:txXfrm>
        <a:off x="0" y="846549"/>
        <a:ext cx="10515600" cy="344448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430D068-24C8-4082-B337-018D4198BAF1}">
      <dsp:nvSpPr>
        <dsp:cNvPr id="0" name=""/>
        <dsp:cNvSpPr/>
      </dsp:nvSpPr>
      <dsp:spPr>
        <a:xfrm>
          <a:off x="23896" y="736"/>
          <a:ext cx="1896767" cy="1138060"/>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tr-TR" sz="1500" kern="1200"/>
            <a:t>Tam kan sayımı </a:t>
          </a:r>
          <a:endParaRPr lang="en-US" sz="1500" kern="1200"/>
        </a:p>
      </dsp:txBody>
      <dsp:txXfrm>
        <a:off x="23896" y="736"/>
        <a:ext cx="1896767" cy="1138060"/>
      </dsp:txXfrm>
    </dsp:sp>
    <dsp:sp modelId="{3DA06429-A1CB-4266-A765-E981AEE0CE8D}">
      <dsp:nvSpPr>
        <dsp:cNvPr id="0" name=""/>
        <dsp:cNvSpPr/>
      </dsp:nvSpPr>
      <dsp:spPr>
        <a:xfrm>
          <a:off x="2110340" y="736"/>
          <a:ext cx="1896767" cy="1138060"/>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tr-TR" sz="1500" kern="1200"/>
            <a:t>Tam idrar tetkiki </a:t>
          </a:r>
          <a:endParaRPr lang="en-US" sz="1500" kern="1200"/>
        </a:p>
      </dsp:txBody>
      <dsp:txXfrm>
        <a:off x="2110340" y="736"/>
        <a:ext cx="1896767" cy="1138060"/>
      </dsp:txXfrm>
    </dsp:sp>
    <dsp:sp modelId="{2FC4F2EB-16C8-4561-9FA3-26A807C576A3}">
      <dsp:nvSpPr>
        <dsp:cNvPr id="0" name=""/>
        <dsp:cNvSpPr/>
      </dsp:nvSpPr>
      <dsp:spPr>
        <a:xfrm>
          <a:off x="4196784" y="736"/>
          <a:ext cx="1896767" cy="1138060"/>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tr-TR" sz="1500" kern="1200"/>
            <a:t>Açlık plazma glukozu ve/veya HbA1c </a:t>
          </a:r>
          <a:endParaRPr lang="en-US" sz="1500" kern="1200"/>
        </a:p>
      </dsp:txBody>
      <dsp:txXfrm>
        <a:off x="4196784" y="736"/>
        <a:ext cx="1896767" cy="1138060"/>
      </dsp:txXfrm>
    </dsp:sp>
    <dsp:sp modelId="{C4A1D8BE-7B53-4949-85F2-5012858527A1}">
      <dsp:nvSpPr>
        <dsp:cNvPr id="0" name=""/>
        <dsp:cNvSpPr/>
      </dsp:nvSpPr>
      <dsp:spPr>
        <a:xfrm>
          <a:off x="23896" y="1328473"/>
          <a:ext cx="1896767" cy="1138060"/>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tr-TR" sz="1500" kern="1200"/>
            <a:t>Kreatinin ve eGFR </a:t>
          </a:r>
          <a:endParaRPr lang="en-US" sz="1500" kern="1200"/>
        </a:p>
      </dsp:txBody>
      <dsp:txXfrm>
        <a:off x="23896" y="1328473"/>
        <a:ext cx="1896767" cy="1138060"/>
      </dsp:txXfrm>
    </dsp:sp>
    <dsp:sp modelId="{F20BA2B5-A9C2-40A8-8CB5-7DE3CD1E20D2}">
      <dsp:nvSpPr>
        <dsp:cNvPr id="0" name=""/>
        <dsp:cNvSpPr/>
      </dsp:nvSpPr>
      <dsp:spPr>
        <a:xfrm>
          <a:off x="2110340" y="1328473"/>
          <a:ext cx="1896767" cy="1138060"/>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tr-TR" sz="1500" kern="1200"/>
            <a:t>Sodyum, potasyum ve ürik asit </a:t>
          </a:r>
          <a:endParaRPr lang="en-US" sz="1500" kern="1200"/>
        </a:p>
      </dsp:txBody>
      <dsp:txXfrm>
        <a:off x="2110340" y="1328473"/>
        <a:ext cx="1896767" cy="1138060"/>
      </dsp:txXfrm>
    </dsp:sp>
    <dsp:sp modelId="{F35E38CD-FEB4-4E29-91B6-50E18F783083}">
      <dsp:nvSpPr>
        <dsp:cNvPr id="0" name=""/>
        <dsp:cNvSpPr/>
      </dsp:nvSpPr>
      <dsp:spPr>
        <a:xfrm>
          <a:off x="4196784" y="1328473"/>
          <a:ext cx="1896767" cy="1138060"/>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tr-TR" sz="1500" kern="1200"/>
            <a:t>Lipid profili </a:t>
          </a:r>
          <a:endParaRPr lang="en-US" sz="1500" kern="1200"/>
        </a:p>
      </dsp:txBody>
      <dsp:txXfrm>
        <a:off x="4196784" y="1328473"/>
        <a:ext cx="1896767" cy="1138060"/>
      </dsp:txXfrm>
    </dsp:sp>
    <dsp:sp modelId="{EB33FF65-E889-4B3F-B4F9-67D2F6E80D46}">
      <dsp:nvSpPr>
        <dsp:cNvPr id="0" name=""/>
        <dsp:cNvSpPr/>
      </dsp:nvSpPr>
      <dsp:spPr>
        <a:xfrm>
          <a:off x="23896" y="2656210"/>
          <a:ext cx="1896767" cy="1138060"/>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tr-TR" sz="1500" kern="1200"/>
            <a:t>Elektrokardiyografi </a:t>
          </a:r>
          <a:endParaRPr lang="en-US" sz="1500" kern="1200"/>
        </a:p>
      </dsp:txBody>
      <dsp:txXfrm>
        <a:off x="23896" y="2656210"/>
        <a:ext cx="1896767" cy="1138060"/>
      </dsp:txXfrm>
    </dsp:sp>
    <dsp:sp modelId="{E994214C-E933-4C93-8517-981E10DA5D28}">
      <dsp:nvSpPr>
        <dsp:cNvPr id="0" name=""/>
        <dsp:cNvSpPr/>
      </dsp:nvSpPr>
      <dsp:spPr>
        <a:xfrm>
          <a:off x="2110340" y="2656210"/>
          <a:ext cx="1896767" cy="1138060"/>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tr-TR" sz="1500" kern="1200"/>
            <a:t>AST/ALT </a:t>
          </a:r>
          <a:endParaRPr lang="en-US" sz="1500" kern="1200"/>
        </a:p>
      </dsp:txBody>
      <dsp:txXfrm>
        <a:off x="2110340" y="2656210"/>
        <a:ext cx="1896767" cy="1138060"/>
      </dsp:txXfrm>
    </dsp:sp>
    <dsp:sp modelId="{FAD8420B-067A-4FFF-9711-D0CE23680EE3}">
      <dsp:nvSpPr>
        <dsp:cNvPr id="0" name=""/>
        <dsp:cNvSpPr/>
      </dsp:nvSpPr>
      <dsp:spPr>
        <a:xfrm>
          <a:off x="4196784" y="2656210"/>
          <a:ext cx="1896767" cy="1138060"/>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tr-TR" sz="1500" kern="1200"/>
            <a:t>Kalsiyum </a:t>
          </a:r>
          <a:endParaRPr lang="en-US" sz="1500" kern="1200"/>
        </a:p>
      </dsp:txBody>
      <dsp:txXfrm>
        <a:off x="4196784" y="2656210"/>
        <a:ext cx="1896767" cy="1138060"/>
      </dsp:txXfrm>
    </dsp:sp>
    <dsp:sp modelId="{8BF07DFD-5C66-41E7-94B6-BBD012F3E388}">
      <dsp:nvSpPr>
        <dsp:cNvPr id="0" name=""/>
        <dsp:cNvSpPr/>
      </dsp:nvSpPr>
      <dsp:spPr>
        <a:xfrm>
          <a:off x="23896" y="3983947"/>
          <a:ext cx="1896767" cy="1138060"/>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tr-TR" sz="1500" kern="1200"/>
            <a:t>TSH </a:t>
          </a:r>
          <a:endParaRPr lang="en-US" sz="1500" kern="1200"/>
        </a:p>
      </dsp:txBody>
      <dsp:txXfrm>
        <a:off x="23896" y="3983947"/>
        <a:ext cx="1896767" cy="1138060"/>
      </dsp:txXfrm>
    </dsp:sp>
    <dsp:sp modelId="{990FE20C-A80E-4B67-A6B5-19E5F3A7308F}">
      <dsp:nvSpPr>
        <dsp:cNvPr id="0" name=""/>
        <dsp:cNvSpPr/>
      </dsp:nvSpPr>
      <dsp:spPr>
        <a:xfrm>
          <a:off x="2110340" y="3983947"/>
          <a:ext cx="1896767" cy="1138060"/>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tr-TR" sz="1500" kern="1200"/>
            <a:t>Spot idrar albümin kreatinin oranı </a:t>
          </a:r>
          <a:endParaRPr lang="en-US" sz="1500" kern="1200"/>
        </a:p>
      </dsp:txBody>
      <dsp:txXfrm>
        <a:off x="2110340" y="3983947"/>
        <a:ext cx="1896767" cy="1138060"/>
      </dsp:txXfrm>
    </dsp:sp>
    <dsp:sp modelId="{61B422EC-6E48-4150-B3D9-2EA2342486A5}">
      <dsp:nvSpPr>
        <dsp:cNvPr id="0" name=""/>
        <dsp:cNvSpPr/>
      </dsp:nvSpPr>
      <dsp:spPr>
        <a:xfrm>
          <a:off x="4196784" y="3983947"/>
          <a:ext cx="1896767" cy="1138060"/>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tr-TR" sz="1500" kern="1200"/>
            <a:t>Aldosteron/Plazma Renin Aktivitesi -Evre 2 hipertansiyonda (imkan varsa) </a:t>
          </a:r>
          <a:endParaRPr lang="en-US" sz="1500" kern="1200"/>
        </a:p>
      </dsp:txBody>
      <dsp:txXfrm>
        <a:off x="4196784" y="3983947"/>
        <a:ext cx="1896767" cy="1138060"/>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59FD236-392F-412A-996E-FEC0197E747F}">
      <dsp:nvSpPr>
        <dsp:cNvPr id="0" name=""/>
        <dsp:cNvSpPr/>
      </dsp:nvSpPr>
      <dsp:spPr>
        <a:xfrm>
          <a:off x="0" y="464948"/>
          <a:ext cx="10515600" cy="78624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tr-TR" sz="3200" kern="1200"/>
            <a:t>genellikle yavaş yürüyen</a:t>
          </a:r>
          <a:endParaRPr lang="en-US" sz="3200" kern="1200"/>
        </a:p>
      </dsp:txBody>
      <dsp:txXfrm>
        <a:off x="38381" y="503329"/>
        <a:ext cx="10438838" cy="709478"/>
      </dsp:txXfrm>
    </dsp:sp>
    <dsp:sp modelId="{2013CA17-26D1-4757-A186-37E295C8B48B}">
      <dsp:nvSpPr>
        <dsp:cNvPr id="0" name=""/>
        <dsp:cNvSpPr/>
      </dsp:nvSpPr>
      <dsp:spPr>
        <a:xfrm>
          <a:off x="0" y="1343348"/>
          <a:ext cx="10515600" cy="78624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tr-TR" sz="3200" kern="1200"/>
            <a:t>fiziksel aktivite düzeyi azalmış</a:t>
          </a:r>
          <a:endParaRPr lang="en-US" sz="3200" kern="1200"/>
        </a:p>
      </dsp:txBody>
      <dsp:txXfrm>
        <a:off x="38381" y="1381729"/>
        <a:ext cx="10438838" cy="709478"/>
      </dsp:txXfrm>
    </dsp:sp>
    <dsp:sp modelId="{06C274AE-0E1C-4587-9E7A-9C01D7A9B8BE}">
      <dsp:nvSpPr>
        <dsp:cNvPr id="0" name=""/>
        <dsp:cNvSpPr/>
      </dsp:nvSpPr>
      <dsp:spPr>
        <a:xfrm>
          <a:off x="0" y="2221748"/>
          <a:ext cx="10515600" cy="78624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tr-TR" sz="3200" kern="1200"/>
            <a:t>son aylarda kilo kaybı ve/veya iştahsızlık yaşayan</a:t>
          </a:r>
          <a:endParaRPr lang="en-US" sz="3200" kern="1200"/>
        </a:p>
      </dsp:txBody>
      <dsp:txXfrm>
        <a:off x="38381" y="2260129"/>
        <a:ext cx="10438838" cy="709478"/>
      </dsp:txXfrm>
    </dsp:sp>
    <dsp:sp modelId="{7A47F2AC-1AA9-435E-A691-BAE63106CECA}">
      <dsp:nvSpPr>
        <dsp:cNvPr id="0" name=""/>
        <dsp:cNvSpPr/>
      </dsp:nvSpPr>
      <dsp:spPr>
        <a:xfrm>
          <a:off x="0" y="3100148"/>
          <a:ext cx="10515600" cy="78624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tr-TR" sz="3200" kern="1200"/>
            <a:t>güçsüzlük, yorgunluk ve bitkinlikyakınmaları olan kişilerdir.</a:t>
          </a:r>
          <a:endParaRPr lang="en-US" sz="3200" kern="1200"/>
        </a:p>
      </dsp:txBody>
      <dsp:txXfrm>
        <a:off x="38381" y="3138529"/>
        <a:ext cx="10438838" cy="709478"/>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682D6B5-EEAC-4B2B-9760-F4273D097E95}">
      <dsp:nvSpPr>
        <dsp:cNvPr id="0" name=""/>
        <dsp:cNvSpPr/>
      </dsp:nvSpPr>
      <dsp:spPr>
        <a:xfrm>
          <a:off x="0" y="21042"/>
          <a:ext cx="6666833" cy="1209780"/>
        </a:xfrm>
        <a:prstGeom prst="roundRect">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tr-TR" sz="2200" kern="1200"/>
            <a:t>Ek bir hastalığı olmayan tüm hipertansif bireylerde birinci basamak ilaç tedavisinde tercih edilecek ilaç grupları:</a:t>
          </a:r>
          <a:endParaRPr lang="en-US" sz="2200" kern="1200"/>
        </a:p>
      </dsp:txBody>
      <dsp:txXfrm>
        <a:off x="59057" y="80099"/>
        <a:ext cx="6548719" cy="1091666"/>
      </dsp:txXfrm>
    </dsp:sp>
    <dsp:sp modelId="{5CC8400D-3AC8-4A1B-878E-CADD8CECD435}">
      <dsp:nvSpPr>
        <dsp:cNvPr id="0" name=""/>
        <dsp:cNvSpPr/>
      </dsp:nvSpPr>
      <dsp:spPr>
        <a:xfrm>
          <a:off x="0" y="1230822"/>
          <a:ext cx="6666833" cy="11840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11672" tIns="27940" rIns="156464" bIns="27940" numCol="1" spcCol="1270" anchor="t" anchorCtr="0">
          <a:noAutofit/>
        </a:bodyPr>
        <a:lstStyle/>
        <a:p>
          <a:pPr marL="171450" lvl="1" indent="-171450" algn="l" defTabSz="755650">
            <a:lnSpc>
              <a:spcPct val="90000"/>
            </a:lnSpc>
            <a:spcBef>
              <a:spcPct val="0"/>
            </a:spcBef>
            <a:spcAft>
              <a:spcPct val="20000"/>
            </a:spcAft>
            <a:buChar char="•"/>
          </a:pPr>
          <a:r>
            <a:rPr lang="tr-TR" sz="1700" kern="1200"/>
            <a:t>Anjiyotensin dönüştürücü enzim inhibitörleri (ACEİ)</a:t>
          </a:r>
          <a:endParaRPr lang="en-US" sz="1700" kern="1200"/>
        </a:p>
        <a:p>
          <a:pPr marL="171450" lvl="1" indent="-171450" algn="l" defTabSz="755650">
            <a:lnSpc>
              <a:spcPct val="90000"/>
            </a:lnSpc>
            <a:spcBef>
              <a:spcPct val="0"/>
            </a:spcBef>
            <a:spcAft>
              <a:spcPct val="20000"/>
            </a:spcAft>
            <a:buChar char="•"/>
          </a:pPr>
          <a:r>
            <a:rPr lang="tr-TR" sz="1700" kern="1200"/>
            <a:t>Anjiyotensin reseptör blokerleri (ARB)</a:t>
          </a:r>
          <a:endParaRPr lang="en-US" sz="1700" kern="1200"/>
        </a:p>
        <a:p>
          <a:pPr marL="171450" lvl="1" indent="-171450" algn="l" defTabSz="755650">
            <a:lnSpc>
              <a:spcPct val="90000"/>
            </a:lnSpc>
            <a:spcBef>
              <a:spcPct val="0"/>
            </a:spcBef>
            <a:spcAft>
              <a:spcPct val="20000"/>
            </a:spcAft>
            <a:buChar char="•"/>
          </a:pPr>
          <a:r>
            <a:rPr lang="tr-TR" sz="1700" kern="1200"/>
            <a:t>Tiyazid ve tiyazid-benzeri diüretikler</a:t>
          </a:r>
          <a:endParaRPr lang="en-US" sz="1700" kern="1200"/>
        </a:p>
        <a:p>
          <a:pPr marL="171450" lvl="1" indent="-171450" algn="l" defTabSz="755650">
            <a:lnSpc>
              <a:spcPct val="90000"/>
            </a:lnSpc>
            <a:spcBef>
              <a:spcPct val="0"/>
            </a:spcBef>
            <a:spcAft>
              <a:spcPct val="20000"/>
            </a:spcAft>
            <a:buChar char="•"/>
          </a:pPr>
          <a:r>
            <a:rPr lang="tr-TR" sz="1700" kern="1200"/>
            <a:t>Kalsiyum kanal blokerleri (KKB)</a:t>
          </a:r>
          <a:endParaRPr lang="en-US" sz="1700" kern="1200"/>
        </a:p>
      </dsp:txBody>
      <dsp:txXfrm>
        <a:off x="0" y="1230822"/>
        <a:ext cx="6666833" cy="1184040"/>
      </dsp:txXfrm>
    </dsp:sp>
    <dsp:sp modelId="{EBBF925E-4A5D-4859-B05E-3D592B3739B4}">
      <dsp:nvSpPr>
        <dsp:cNvPr id="0" name=""/>
        <dsp:cNvSpPr/>
      </dsp:nvSpPr>
      <dsp:spPr>
        <a:xfrm>
          <a:off x="0" y="2414862"/>
          <a:ext cx="6666833" cy="1209780"/>
        </a:xfrm>
        <a:prstGeom prst="roundRect">
          <a:avLst/>
        </a:prstGeom>
        <a:gradFill rotWithShape="0">
          <a:gsLst>
            <a:gs pos="0">
              <a:schemeClr val="accent5">
                <a:hueOff val="-6076075"/>
                <a:satOff val="-413"/>
                <a:lumOff val="981"/>
                <a:alphaOff val="0"/>
                <a:satMod val="103000"/>
                <a:lumMod val="102000"/>
                <a:tint val="94000"/>
              </a:schemeClr>
            </a:gs>
            <a:gs pos="50000">
              <a:schemeClr val="accent5">
                <a:hueOff val="-6076075"/>
                <a:satOff val="-413"/>
                <a:lumOff val="981"/>
                <a:alphaOff val="0"/>
                <a:satMod val="110000"/>
                <a:lumMod val="100000"/>
                <a:shade val="100000"/>
              </a:schemeClr>
            </a:gs>
            <a:gs pos="100000">
              <a:schemeClr val="accent5">
                <a:hueOff val="-6076075"/>
                <a:satOff val="-413"/>
                <a:lumOff val="981"/>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tr-TR" sz="2200" kern="1200"/>
            <a:t>Bu dört ana grup ilacın, Evre1-Evre 2 hipertansiyonda kombinasyon tedavisi şeklinde başlanması önerilir.</a:t>
          </a:r>
          <a:endParaRPr lang="en-US" sz="2200" kern="1200"/>
        </a:p>
      </dsp:txBody>
      <dsp:txXfrm>
        <a:off x="59057" y="2473919"/>
        <a:ext cx="6548719" cy="1091666"/>
      </dsp:txXfrm>
    </dsp:sp>
    <dsp:sp modelId="{AF9A3BCA-FE7B-4C82-A665-484F26542EB9}">
      <dsp:nvSpPr>
        <dsp:cNvPr id="0" name=""/>
        <dsp:cNvSpPr/>
      </dsp:nvSpPr>
      <dsp:spPr>
        <a:xfrm>
          <a:off x="0" y="3688002"/>
          <a:ext cx="6666833" cy="1209780"/>
        </a:xfrm>
        <a:prstGeom prst="roundRect">
          <a:avLst/>
        </a:prstGeom>
        <a:gradFill rotWithShape="0">
          <a:gsLst>
            <a:gs pos="0">
              <a:schemeClr val="accent5">
                <a:hueOff val="-12152150"/>
                <a:satOff val="-826"/>
                <a:lumOff val="1961"/>
                <a:alphaOff val="0"/>
                <a:satMod val="103000"/>
                <a:lumMod val="102000"/>
                <a:tint val="94000"/>
              </a:schemeClr>
            </a:gs>
            <a:gs pos="50000">
              <a:schemeClr val="accent5">
                <a:hueOff val="-12152150"/>
                <a:satOff val="-826"/>
                <a:lumOff val="1961"/>
                <a:alphaOff val="0"/>
                <a:satMod val="110000"/>
                <a:lumMod val="100000"/>
                <a:shade val="100000"/>
              </a:schemeClr>
            </a:gs>
            <a:gs pos="100000">
              <a:schemeClr val="accent5">
                <a:hueOff val="-12152150"/>
                <a:satOff val="-826"/>
                <a:lumOff val="1961"/>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tr-TR" sz="2200" kern="1200"/>
            <a:t>Ancak özel durumlarda (80 yaş üstü, kırılgan, artmış kan basıncı, ortostatikhipotansiyon) monoterapi tercih edilebilir</a:t>
          </a:r>
          <a:endParaRPr lang="en-US" sz="2200" kern="1200"/>
        </a:p>
      </dsp:txBody>
      <dsp:txXfrm>
        <a:off x="59057" y="3747059"/>
        <a:ext cx="6548719" cy="1091666"/>
      </dsp:txXfrm>
    </dsp:sp>
    <dsp:sp modelId="{2DF8C677-86C0-4C86-83DE-553D41D3168A}">
      <dsp:nvSpPr>
        <dsp:cNvPr id="0" name=""/>
        <dsp:cNvSpPr/>
      </dsp:nvSpPr>
      <dsp:spPr>
        <a:xfrm>
          <a:off x="0" y="4897782"/>
          <a:ext cx="6666833" cy="53509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11672" tIns="27940" rIns="156464" bIns="27940" numCol="1" spcCol="1270" anchor="t" anchorCtr="0">
          <a:noAutofit/>
        </a:bodyPr>
        <a:lstStyle/>
        <a:p>
          <a:pPr marL="171450" lvl="1" indent="-171450" algn="l" defTabSz="755650">
            <a:lnSpc>
              <a:spcPct val="90000"/>
            </a:lnSpc>
            <a:spcBef>
              <a:spcPct val="0"/>
            </a:spcBef>
            <a:spcAft>
              <a:spcPct val="20000"/>
            </a:spcAft>
            <a:buChar char="•"/>
          </a:pPr>
          <a:r>
            <a:rPr lang="tr-TR" sz="1700" kern="1200"/>
            <a:t>Beta blokerler, özel endikasyon varlığında monoterapi veya kombinasyon tedavisinde kullanılabilir</a:t>
          </a:r>
          <a:endParaRPr lang="en-US" sz="1700" kern="1200"/>
        </a:p>
      </dsp:txBody>
      <dsp:txXfrm>
        <a:off x="0" y="4897782"/>
        <a:ext cx="6666833" cy="535095"/>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53796BA-F640-41F3-985D-66A224E8783B}">
      <dsp:nvSpPr>
        <dsp:cNvPr id="0" name=""/>
        <dsp:cNvSpPr/>
      </dsp:nvSpPr>
      <dsp:spPr>
        <a:xfrm>
          <a:off x="0" y="665"/>
          <a:ext cx="6666833" cy="0"/>
        </a:xfrm>
        <a:prstGeom prst="line">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w="12700" cap="flat" cmpd="sng" algn="ctr">
          <a:solidFill>
            <a:schemeClr val="accent2">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sp>
    <dsp:sp modelId="{041DCBCA-7D75-4732-91FE-663076E4795A}">
      <dsp:nvSpPr>
        <dsp:cNvPr id="0" name=""/>
        <dsp:cNvSpPr/>
      </dsp:nvSpPr>
      <dsp:spPr>
        <a:xfrm>
          <a:off x="0" y="665"/>
          <a:ext cx="6666833" cy="109051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8590" tIns="148590" rIns="148590" bIns="148590" numCol="1" spcCol="1270" anchor="t" anchorCtr="0">
          <a:noAutofit/>
        </a:bodyPr>
        <a:lstStyle/>
        <a:p>
          <a:pPr marL="0" lvl="0" indent="0" algn="l" defTabSz="1733550">
            <a:lnSpc>
              <a:spcPct val="90000"/>
            </a:lnSpc>
            <a:spcBef>
              <a:spcPct val="0"/>
            </a:spcBef>
            <a:spcAft>
              <a:spcPct val="35000"/>
            </a:spcAft>
            <a:buNone/>
          </a:pPr>
          <a:r>
            <a:rPr lang="tr-TR" sz="3900" kern="1200"/>
            <a:t>Dirençli Hipertansiyon</a:t>
          </a:r>
          <a:endParaRPr lang="en-US" sz="3900" kern="1200"/>
        </a:p>
      </dsp:txBody>
      <dsp:txXfrm>
        <a:off x="0" y="665"/>
        <a:ext cx="6666833" cy="1090517"/>
      </dsp:txXfrm>
    </dsp:sp>
    <dsp:sp modelId="{2F10DBCB-A8EF-4A2F-8ADF-C6EA5AEC650B}">
      <dsp:nvSpPr>
        <dsp:cNvPr id="0" name=""/>
        <dsp:cNvSpPr/>
      </dsp:nvSpPr>
      <dsp:spPr>
        <a:xfrm>
          <a:off x="0" y="1091183"/>
          <a:ext cx="6666833" cy="0"/>
        </a:xfrm>
        <a:prstGeom prst="line">
          <a:avLst/>
        </a:prstGeom>
        <a:gradFill rotWithShape="0">
          <a:gsLst>
            <a:gs pos="0">
              <a:schemeClr val="accent2">
                <a:hueOff val="1610903"/>
                <a:satOff val="-4623"/>
                <a:lumOff val="-7402"/>
                <a:alphaOff val="0"/>
                <a:satMod val="103000"/>
                <a:lumMod val="102000"/>
                <a:tint val="94000"/>
              </a:schemeClr>
            </a:gs>
            <a:gs pos="50000">
              <a:schemeClr val="accent2">
                <a:hueOff val="1610903"/>
                <a:satOff val="-4623"/>
                <a:lumOff val="-7402"/>
                <a:alphaOff val="0"/>
                <a:satMod val="110000"/>
                <a:lumMod val="100000"/>
                <a:shade val="100000"/>
              </a:schemeClr>
            </a:gs>
            <a:gs pos="100000">
              <a:schemeClr val="accent2">
                <a:hueOff val="1610903"/>
                <a:satOff val="-4623"/>
                <a:lumOff val="-7402"/>
                <a:alphaOff val="0"/>
                <a:lumMod val="99000"/>
                <a:satMod val="120000"/>
                <a:shade val="78000"/>
              </a:schemeClr>
            </a:gs>
          </a:gsLst>
          <a:lin ang="5400000" scaled="0"/>
        </a:gradFill>
        <a:ln w="12700" cap="flat" cmpd="sng" algn="ctr">
          <a:solidFill>
            <a:schemeClr val="accent2">
              <a:hueOff val="1610903"/>
              <a:satOff val="-4623"/>
              <a:lumOff val="-7402"/>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sp>
    <dsp:sp modelId="{D17F52E6-91CA-4733-8DD1-19294178346D}">
      <dsp:nvSpPr>
        <dsp:cNvPr id="0" name=""/>
        <dsp:cNvSpPr/>
      </dsp:nvSpPr>
      <dsp:spPr>
        <a:xfrm>
          <a:off x="0" y="1091183"/>
          <a:ext cx="6666833" cy="109051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8590" tIns="148590" rIns="148590" bIns="148590" numCol="1" spcCol="1270" anchor="t" anchorCtr="0">
          <a:noAutofit/>
        </a:bodyPr>
        <a:lstStyle/>
        <a:p>
          <a:pPr marL="0" lvl="0" indent="0" algn="l" defTabSz="1733550">
            <a:lnSpc>
              <a:spcPct val="90000"/>
            </a:lnSpc>
            <a:spcBef>
              <a:spcPct val="0"/>
            </a:spcBef>
            <a:spcAft>
              <a:spcPct val="35000"/>
            </a:spcAft>
            <a:buNone/>
          </a:pPr>
          <a:r>
            <a:rPr lang="tr-TR" sz="3900" kern="1200"/>
            <a:t>İzole Sistolik Hipertansiyon</a:t>
          </a:r>
          <a:endParaRPr lang="en-US" sz="3900" kern="1200"/>
        </a:p>
      </dsp:txBody>
      <dsp:txXfrm>
        <a:off x="0" y="1091183"/>
        <a:ext cx="6666833" cy="1090517"/>
      </dsp:txXfrm>
    </dsp:sp>
    <dsp:sp modelId="{CD8F42BD-E750-4804-A1BC-F6EDB2994666}">
      <dsp:nvSpPr>
        <dsp:cNvPr id="0" name=""/>
        <dsp:cNvSpPr/>
      </dsp:nvSpPr>
      <dsp:spPr>
        <a:xfrm>
          <a:off x="0" y="2181701"/>
          <a:ext cx="6666833" cy="0"/>
        </a:xfrm>
        <a:prstGeom prst="line">
          <a:avLst/>
        </a:prstGeom>
        <a:gradFill rotWithShape="0">
          <a:gsLst>
            <a:gs pos="0">
              <a:schemeClr val="accent2">
                <a:hueOff val="3221807"/>
                <a:satOff val="-9246"/>
                <a:lumOff val="-14805"/>
                <a:alphaOff val="0"/>
                <a:satMod val="103000"/>
                <a:lumMod val="102000"/>
                <a:tint val="94000"/>
              </a:schemeClr>
            </a:gs>
            <a:gs pos="50000">
              <a:schemeClr val="accent2">
                <a:hueOff val="3221807"/>
                <a:satOff val="-9246"/>
                <a:lumOff val="-14805"/>
                <a:alphaOff val="0"/>
                <a:satMod val="110000"/>
                <a:lumMod val="100000"/>
                <a:shade val="100000"/>
              </a:schemeClr>
            </a:gs>
            <a:gs pos="100000">
              <a:schemeClr val="accent2">
                <a:hueOff val="3221807"/>
                <a:satOff val="-9246"/>
                <a:lumOff val="-14805"/>
                <a:alphaOff val="0"/>
                <a:lumMod val="99000"/>
                <a:satMod val="120000"/>
                <a:shade val="78000"/>
              </a:schemeClr>
            </a:gs>
          </a:gsLst>
          <a:lin ang="5400000" scaled="0"/>
        </a:gradFill>
        <a:ln w="12700" cap="flat" cmpd="sng" algn="ctr">
          <a:solidFill>
            <a:schemeClr val="accent2">
              <a:hueOff val="3221807"/>
              <a:satOff val="-9246"/>
              <a:lumOff val="-14805"/>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sp>
    <dsp:sp modelId="{590C9D7F-05C0-4B06-B6F1-5B3E908685AC}">
      <dsp:nvSpPr>
        <dsp:cNvPr id="0" name=""/>
        <dsp:cNvSpPr/>
      </dsp:nvSpPr>
      <dsp:spPr>
        <a:xfrm>
          <a:off x="0" y="2181701"/>
          <a:ext cx="6666833" cy="109051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8590" tIns="148590" rIns="148590" bIns="148590" numCol="1" spcCol="1270" anchor="t" anchorCtr="0">
          <a:noAutofit/>
        </a:bodyPr>
        <a:lstStyle/>
        <a:p>
          <a:pPr marL="0" lvl="0" indent="0" algn="l" defTabSz="1733550">
            <a:lnSpc>
              <a:spcPct val="90000"/>
            </a:lnSpc>
            <a:spcBef>
              <a:spcPct val="0"/>
            </a:spcBef>
            <a:spcAft>
              <a:spcPct val="35000"/>
            </a:spcAft>
            <a:buNone/>
          </a:pPr>
          <a:r>
            <a:rPr lang="tr-TR" sz="3900" kern="1200"/>
            <a:t>İzole Diyastolik Hipertansiyon</a:t>
          </a:r>
          <a:endParaRPr lang="en-US" sz="3900" kern="1200"/>
        </a:p>
      </dsp:txBody>
      <dsp:txXfrm>
        <a:off x="0" y="2181701"/>
        <a:ext cx="6666833" cy="1090517"/>
      </dsp:txXfrm>
    </dsp:sp>
    <dsp:sp modelId="{3A79F1BE-5CE8-4906-8F27-EEB03F74EC93}">
      <dsp:nvSpPr>
        <dsp:cNvPr id="0" name=""/>
        <dsp:cNvSpPr/>
      </dsp:nvSpPr>
      <dsp:spPr>
        <a:xfrm>
          <a:off x="0" y="3272218"/>
          <a:ext cx="6666833" cy="0"/>
        </a:xfrm>
        <a:prstGeom prst="line">
          <a:avLst/>
        </a:prstGeom>
        <a:gradFill rotWithShape="0">
          <a:gsLst>
            <a:gs pos="0">
              <a:schemeClr val="accent2">
                <a:hueOff val="4832710"/>
                <a:satOff val="-13870"/>
                <a:lumOff val="-22207"/>
                <a:alphaOff val="0"/>
                <a:satMod val="103000"/>
                <a:lumMod val="102000"/>
                <a:tint val="94000"/>
              </a:schemeClr>
            </a:gs>
            <a:gs pos="50000">
              <a:schemeClr val="accent2">
                <a:hueOff val="4832710"/>
                <a:satOff val="-13870"/>
                <a:lumOff val="-22207"/>
                <a:alphaOff val="0"/>
                <a:satMod val="110000"/>
                <a:lumMod val="100000"/>
                <a:shade val="100000"/>
              </a:schemeClr>
            </a:gs>
            <a:gs pos="100000">
              <a:schemeClr val="accent2">
                <a:hueOff val="4832710"/>
                <a:satOff val="-13870"/>
                <a:lumOff val="-22207"/>
                <a:alphaOff val="0"/>
                <a:lumMod val="99000"/>
                <a:satMod val="120000"/>
                <a:shade val="78000"/>
              </a:schemeClr>
            </a:gs>
          </a:gsLst>
          <a:lin ang="5400000" scaled="0"/>
        </a:gradFill>
        <a:ln w="12700" cap="flat" cmpd="sng" algn="ctr">
          <a:solidFill>
            <a:schemeClr val="accent2">
              <a:hueOff val="4832710"/>
              <a:satOff val="-13870"/>
              <a:lumOff val="-22207"/>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sp>
    <dsp:sp modelId="{14A75EAC-5F2D-4F97-8491-7C994A34A15D}">
      <dsp:nvSpPr>
        <dsp:cNvPr id="0" name=""/>
        <dsp:cNvSpPr/>
      </dsp:nvSpPr>
      <dsp:spPr>
        <a:xfrm>
          <a:off x="0" y="3272218"/>
          <a:ext cx="6666833" cy="109051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8590" tIns="148590" rIns="148590" bIns="148590" numCol="1" spcCol="1270" anchor="t" anchorCtr="0">
          <a:noAutofit/>
        </a:bodyPr>
        <a:lstStyle/>
        <a:p>
          <a:pPr marL="0" lvl="0" indent="0" algn="l" defTabSz="1733550">
            <a:lnSpc>
              <a:spcPct val="90000"/>
            </a:lnSpc>
            <a:spcBef>
              <a:spcPct val="0"/>
            </a:spcBef>
            <a:spcAft>
              <a:spcPct val="35000"/>
            </a:spcAft>
            <a:buNone/>
          </a:pPr>
          <a:r>
            <a:rPr lang="tr-TR" sz="3900" kern="1200"/>
            <a:t>Ortostatik Hipotansiyon</a:t>
          </a:r>
          <a:endParaRPr lang="en-US" sz="3900" kern="1200"/>
        </a:p>
      </dsp:txBody>
      <dsp:txXfrm>
        <a:off x="0" y="3272218"/>
        <a:ext cx="6666833" cy="1090517"/>
      </dsp:txXfrm>
    </dsp:sp>
    <dsp:sp modelId="{17F7CBCE-343A-4F12-BB2D-DB6F16B16736}">
      <dsp:nvSpPr>
        <dsp:cNvPr id="0" name=""/>
        <dsp:cNvSpPr/>
      </dsp:nvSpPr>
      <dsp:spPr>
        <a:xfrm>
          <a:off x="0" y="4362736"/>
          <a:ext cx="6666833" cy="0"/>
        </a:xfrm>
        <a:prstGeom prst="line">
          <a:avLst/>
        </a:prstGeom>
        <a:gradFill rotWithShape="0">
          <a:gsLst>
            <a:gs pos="0">
              <a:schemeClr val="accent2">
                <a:hueOff val="6443614"/>
                <a:satOff val="-18493"/>
                <a:lumOff val="-29609"/>
                <a:alphaOff val="0"/>
                <a:satMod val="103000"/>
                <a:lumMod val="102000"/>
                <a:tint val="94000"/>
              </a:schemeClr>
            </a:gs>
            <a:gs pos="50000">
              <a:schemeClr val="accent2">
                <a:hueOff val="6443614"/>
                <a:satOff val="-18493"/>
                <a:lumOff val="-29609"/>
                <a:alphaOff val="0"/>
                <a:satMod val="110000"/>
                <a:lumMod val="100000"/>
                <a:shade val="100000"/>
              </a:schemeClr>
            </a:gs>
            <a:gs pos="100000">
              <a:schemeClr val="accent2">
                <a:hueOff val="6443614"/>
                <a:satOff val="-18493"/>
                <a:lumOff val="-29609"/>
                <a:alphaOff val="0"/>
                <a:lumMod val="99000"/>
                <a:satMod val="120000"/>
                <a:shade val="78000"/>
              </a:schemeClr>
            </a:gs>
          </a:gsLst>
          <a:lin ang="5400000" scaled="0"/>
        </a:gradFill>
        <a:ln w="12700" cap="flat" cmpd="sng" algn="ctr">
          <a:solidFill>
            <a:schemeClr val="accent2">
              <a:hueOff val="6443614"/>
              <a:satOff val="-18493"/>
              <a:lumOff val="-29609"/>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sp>
    <dsp:sp modelId="{3A7140BD-94E2-4F0E-B77B-BE70FB4451BA}">
      <dsp:nvSpPr>
        <dsp:cNvPr id="0" name=""/>
        <dsp:cNvSpPr/>
      </dsp:nvSpPr>
      <dsp:spPr>
        <a:xfrm>
          <a:off x="0" y="4362736"/>
          <a:ext cx="6666833" cy="109051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8590" tIns="148590" rIns="148590" bIns="148590" numCol="1" spcCol="1270" anchor="t" anchorCtr="0">
          <a:noAutofit/>
        </a:bodyPr>
        <a:lstStyle/>
        <a:p>
          <a:pPr marL="0" lvl="0" indent="0" algn="l" defTabSz="1733550">
            <a:lnSpc>
              <a:spcPct val="90000"/>
            </a:lnSpc>
            <a:spcBef>
              <a:spcPct val="0"/>
            </a:spcBef>
            <a:spcAft>
              <a:spcPct val="35000"/>
            </a:spcAft>
            <a:buNone/>
          </a:pPr>
          <a:r>
            <a:rPr lang="tr-TR" sz="3900" kern="1200"/>
            <a:t>Hipertansif Acil Durumlar</a:t>
          </a:r>
          <a:endParaRPr lang="en-US" sz="3900" kern="1200"/>
        </a:p>
      </dsp:txBody>
      <dsp:txXfrm>
        <a:off x="0" y="4362736"/>
        <a:ext cx="6666833" cy="1090517"/>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7F09C01-2A7A-44F1-B08C-961029A01DA5}">
      <dsp:nvSpPr>
        <dsp:cNvPr id="0" name=""/>
        <dsp:cNvSpPr/>
      </dsp:nvSpPr>
      <dsp:spPr>
        <a:xfrm>
          <a:off x="947201" y="818755"/>
          <a:ext cx="1451800" cy="1451800"/>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531BCB95-2C14-4B5B-8095-EA7C6E6D2FE6}">
      <dsp:nvSpPr>
        <dsp:cNvPr id="0" name=""/>
        <dsp:cNvSpPr/>
      </dsp:nvSpPr>
      <dsp:spPr>
        <a:xfrm>
          <a:off x="59990" y="2654049"/>
          <a:ext cx="3226223"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66750">
            <a:lnSpc>
              <a:spcPct val="90000"/>
            </a:lnSpc>
            <a:spcBef>
              <a:spcPct val="0"/>
            </a:spcBef>
            <a:spcAft>
              <a:spcPct val="35000"/>
            </a:spcAft>
            <a:buNone/>
          </a:pPr>
          <a:r>
            <a:rPr lang="tr-TR" sz="1500" kern="1200"/>
            <a:t>SKB ≥140 mmHg ve DKB &lt;90 mmHg olarak tanımlanır.</a:t>
          </a:r>
          <a:endParaRPr lang="en-US" sz="1500" kern="1200"/>
        </a:p>
      </dsp:txBody>
      <dsp:txXfrm>
        <a:off x="59990" y="2654049"/>
        <a:ext cx="3226223" cy="720000"/>
      </dsp:txXfrm>
    </dsp:sp>
    <dsp:sp modelId="{30D57A9E-06F4-4E64-BE06-C8ADA7A62465}">
      <dsp:nvSpPr>
        <dsp:cNvPr id="0" name=""/>
        <dsp:cNvSpPr/>
      </dsp:nvSpPr>
      <dsp:spPr>
        <a:xfrm>
          <a:off x="4738014" y="818755"/>
          <a:ext cx="1451800" cy="1451800"/>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78A6C67E-28B1-4498-BCA1-FE9E90C96902}">
      <dsp:nvSpPr>
        <dsp:cNvPr id="0" name=""/>
        <dsp:cNvSpPr/>
      </dsp:nvSpPr>
      <dsp:spPr>
        <a:xfrm>
          <a:off x="3850802" y="2654049"/>
          <a:ext cx="3226223"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66750">
            <a:lnSpc>
              <a:spcPct val="90000"/>
            </a:lnSpc>
            <a:spcBef>
              <a:spcPct val="0"/>
            </a:spcBef>
            <a:spcAft>
              <a:spcPct val="35000"/>
            </a:spcAft>
            <a:buNone/>
          </a:pPr>
          <a:r>
            <a:rPr lang="tr-TR" sz="1500" kern="1200"/>
            <a:t>Yaşlılarda en sık görülen hipertansiyon türüdür</a:t>
          </a:r>
          <a:endParaRPr lang="en-US" sz="1500" kern="1200"/>
        </a:p>
      </dsp:txBody>
      <dsp:txXfrm>
        <a:off x="3850802" y="2654049"/>
        <a:ext cx="3226223" cy="720000"/>
      </dsp:txXfrm>
    </dsp:sp>
    <dsp:sp modelId="{D416787E-D676-4141-AE5F-479B29321D63}">
      <dsp:nvSpPr>
        <dsp:cNvPr id="0" name=""/>
        <dsp:cNvSpPr/>
      </dsp:nvSpPr>
      <dsp:spPr>
        <a:xfrm>
          <a:off x="8528826" y="818755"/>
          <a:ext cx="1451800" cy="1451800"/>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7D0223C2-CFDC-4FF0-9082-49F3023D358F}">
      <dsp:nvSpPr>
        <dsp:cNvPr id="0" name=""/>
        <dsp:cNvSpPr/>
      </dsp:nvSpPr>
      <dsp:spPr>
        <a:xfrm>
          <a:off x="7641615" y="2654049"/>
          <a:ext cx="3226223"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66750">
            <a:lnSpc>
              <a:spcPct val="90000"/>
            </a:lnSpc>
            <a:spcBef>
              <a:spcPct val="0"/>
            </a:spcBef>
            <a:spcAft>
              <a:spcPct val="35000"/>
            </a:spcAft>
            <a:buNone/>
          </a:pPr>
          <a:r>
            <a:rPr lang="tr-TR" sz="1500" kern="1200"/>
            <a:t>Yaşlılarda yönetimi, genç yetişkinlerde görülen kombine sistolik-diyastolik hipertansiyonla genel olarak benzerdir</a:t>
          </a:r>
          <a:endParaRPr lang="en-US" sz="1500" kern="1200"/>
        </a:p>
      </dsp:txBody>
      <dsp:txXfrm>
        <a:off x="7641615" y="2654049"/>
        <a:ext cx="3226223" cy="720000"/>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15FE279-A5D0-4B2A-88A5-C238F31DF2FB}">
      <dsp:nvSpPr>
        <dsp:cNvPr id="0" name=""/>
        <dsp:cNvSpPr/>
      </dsp:nvSpPr>
      <dsp:spPr>
        <a:xfrm>
          <a:off x="2250914" y="296402"/>
          <a:ext cx="2196000" cy="2196000"/>
        </a:xfrm>
        <a:prstGeom prst="ellipse">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C917750-5E29-4188-8760-8A64019A69AA}">
      <dsp:nvSpPr>
        <dsp:cNvPr id="0" name=""/>
        <dsp:cNvSpPr/>
      </dsp:nvSpPr>
      <dsp:spPr>
        <a:xfrm>
          <a:off x="2718914" y="764402"/>
          <a:ext cx="1260000" cy="1260000"/>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3A71EB9F-D786-4D8F-A433-A9747056501A}">
      <dsp:nvSpPr>
        <dsp:cNvPr id="0" name=""/>
        <dsp:cNvSpPr/>
      </dsp:nvSpPr>
      <dsp:spPr>
        <a:xfrm>
          <a:off x="1548914" y="3176402"/>
          <a:ext cx="360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00100">
            <a:lnSpc>
              <a:spcPct val="90000"/>
            </a:lnSpc>
            <a:spcBef>
              <a:spcPct val="0"/>
            </a:spcBef>
            <a:spcAft>
              <a:spcPct val="35000"/>
            </a:spcAft>
            <a:buNone/>
            <a:defRPr cap="all"/>
          </a:pPr>
          <a:r>
            <a:rPr lang="tr-TR" sz="1800" kern="1200"/>
            <a:t>≥ 180/110 mmHg </a:t>
          </a:r>
          <a:endParaRPr lang="en-US" sz="1800" kern="1200"/>
        </a:p>
      </dsp:txBody>
      <dsp:txXfrm>
        <a:off x="1548914" y="3176402"/>
        <a:ext cx="3600000" cy="720000"/>
      </dsp:txXfrm>
    </dsp:sp>
    <dsp:sp modelId="{A099DD52-DC5C-48C2-A87F-BC7FB2A939B9}">
      <dsp:nvSpPr>
        <dsp:cNvPr id="0" name=""/>
        <dsp:cNvSpPr/>
      </dsp:nvSpPr>
      <dsp:spPr>
        <a:xfrm>
          <a:off x="6480914" y="296402"/>
          <a:ext cx="2196000" cy="2196000"/>
        </a:xfrm>
        <a:prstGeom prst="ellipse">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8958F4D-DBA1-4568-BAB4-1352EB52D00A}">
      <dsp:nvSpPr>
        <dsp:cNvPr id="0" name=""/>
        <dsp:cNvSpPr/>
      </dsp:nvSpPr>
      <dsp:spPr>
        <a:xfrm>
          <a:off x="6948914" y="764402"/>
          <a:ext cx="1260000" cy="1260000"/>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655722C2-FE12-4DDC-ADF4-50670FC2B687}">
      <dsp:nvSpPr>
        <dsp:cNvPr id="0" name=""/>
        <dsp:cNvSpPr/>
      </dsp:nvSpPr>
      <dsp:spPr>
        <a:xfrm>
          <a:off x="5778914" y="3176402"/>
          <a:ext cx="360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00100">
            <a:lnSpc>
              <a:spcPct val="90000"/>
            </a:lnSpc>
            <a:spcBef>
              <a:spcPct val="0"/>
            </a:spcBef>
            <a:spcAft>
              <a:spcPct val="35000"/>
            </a:spcAft>
            <a:buNone/>
            <a:defRPr cap="all"/>
          </a:pPr>
          <a:r>
            <a:rPr lang="tr-TR" sz="1800" kern="1200"/>
            <a:t>Eşlik eden akut veya ilerleyici hedef organ hasarı</a:t>
          </a:r>
          <a:endParaRPr lang="en-US" sz="1800" kern="1200"/>
        </a:p>
      </dsp:txBody>
      <dsp:txXfrm>
        <a:off x="5778914" y="3176402"/>
        <a:ext cx="3600000" cy="720000"/>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A1E44EC-9485-47E8-AE26-50BB762DC943}">
      <dsp:nvSpPr>
        <dsp:cNvPr id="0" name=""/>
        <dsp:cNvSpPr/>
      </dsp:nvSpPr>
      <dsp:spPr>
        <a:xfrm>
          <a:off x="0" y="681330"/>
          <a:ext cx="10927829" cy="1257841"/>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56849CD-8EBA-4971-94D8-4D55AA0A1452}">
      <dsp:nvSpPr>
        <dsp:cNvPr id="0" name=""/>
        <dsp:cNvSpPr/>
      </dsp:nvSpPr>
      <dsp:spPr>
        <a:xfrm>
          <a:off x="380497" y="964345"/>
          <a:ext cx="691812" cy="691812"/>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9050" cap="flat" cmpd="sng" algn="ctr">
          <a:solidFill>
            <a:schemeClr val="lt1">
              <a:alpha val="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38AADD8-B801-48B6-8092-10E5DBB05AA9}">
      <dsp:nvSpPr>
        <dsp:cNvPr id="0" name=""/>
        <dsp:cNvSpPr/>
      </dsp:nvSpPr>
      <dsp:spPr>
        <a:xfrm>
          <a:off x="1452806" y="681330"/>
          <a:ext cx="9475022" cy="125784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3122" tIns="133122" rIns="133122" bIns="133122" numCol="1" spcCol="1270" anchor="ctr" anchorCtr="0">
          <a:noAutofit/>
        </a:bodyPr>
        <a:lstStyle/>
        <a:p>
          <a:pPr marL="0" lvl="0" indent="0" algn="l" defTabSz="1111250">
            <a:lnSpc>
              <a:spcPct val="100000"/>
            </a:lnSpc>
            <a:spcBef>
              <a:spcPct val="0"/>
            </a:spcBef>
            <a:spcAft>
              <a:spcPct val="35000"/>
            </a:spcAft>
            <a:buNone/>
          </a:pPr>
          <a:r>
            <a:rPr lang="tr-TR" sz="2500" kern="1200"/>
            <a:t>Antihipertansif İlaç Kullanan Hastaların Takibi</a:t>
          </a:r>
          <a:endParaRPr lang="en-US" sz="2500" kern="1200"/>
        </a:p>
      </dsp:txBody>
      <dsp:txXfrm>
        <a:off x="1452806" y="681330"/>
        <a:ext cx="9475022" cy="1257841"/>
      </dsp:txXfrm>
    </dsp:sp>
    <dsp:sp modelId="{EDCA7F20-8189-4DF1-B035-58624A366BE8}">
      <dsp:nvSpPr>
        <dsp:cNvPr id="0" name=""/>
        <dsp:cNvSpPr/>
      </dsp:nvSpPr>
      <dsp:spPr>
        <a:xfrm>
          <a:off x="0" y="2253632"/>
          <a:ext cx="10927829" cy="1257841"/>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3B45411-D766-43C5-BE0B-30A6D59DC472}">
      <dsp:nvSpPr>
        <dsp:cNvPr id="0" name=""/>
        <dsp:cNvSpPr/>
      </dsp:nvSpPr>
      <dsp:spPr>
        <a:xfrm>
          <a:off x="380497" y="2536647"/>
          <a:ext cx="691812" cy="691812"/>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solidFill>
            <a:schemeClr val="lt1">
              <a:alpha val="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CDBFB74-00C7-45F9-8BA6-E5C878F0A14B}">
      <dsp:nvSpPr>
        <dsp:cNvPr id="0" name=""/>
        <dsp:cNvSpPr/>
      </dsp:nvSpPr>
      <dsp:spPr>
        <a:xfrm>
          <a:off x="1452806" y="2253632"/>
          <a:ext cx="9475022" cy="125784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3122" tIns="133122" rIns="133122" bIns="133122" numCol="1" spcCol="1270" anchor="ctr" anchorCtr="0">
          <a:noAutofit/>
        </a:bodyPr>
        <a:lstStyle/>
        <a:p>
          <a:pPr marL="0" lvl="0" indent="0" algn="l" defTabSz="1111250">
            <a:lnSpc>
              <a:spcPct val="100000"/>
            </a:lnSpc>
            <a:spcBef>
              <a:spcPct val="0"/>
            </a:spcBef>
            <a:spcAft>
              <a:spcPct val="35000"/>
            </a:spcAft>
            <a:buNone/>
          </a:pPr>
          <a:r>
            <a:rPr lang="tr-TR" sz="2500" kern="1200"/>
            <a:t>İlaç Uyumu ve Kan Basıncı Kontrolünün İyileştirilmesi</a:t>
          </a:r>
          <a:endParaRPr lang="en-US" sz="2500" kern="1200"/>
        </a:p>
      </dsp:txBody>
      <dsp:txXfrm>
        <a:off x="1452806" y="2253632"/>
        <a:ext cx="9475022" cy="1257841"/>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64082B2-0103-4DDF-8E39-230BF8D16E4F}">
      <dsp:nvSpPr>
        <dsp:cNvPr id="0" name=""/>
        <dsp:cNvSpPr/>
      </dsp:nvSpPr>
      <dsp:spPr>
        <a:xfrm>
          <a:off x="0" y="0"/>
          <a:ext cx="9288654" cy="1257841"/>
        </a:xfrm>
        <a:prstGeom prst="roundRect">
          <a:avLst>
            <a:gd name="adj" fmla="val 10000"/>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tr-TR" sz="2300" kern="1200"/>
            <a:t>Kan basıncı kontrolde olan hastalarda tıbbi başka bir gerekçe olmadıkça antihipertansif ilaç değişikliği yapılmamalıdır.</a:t>
          </a:r>
          <a:endParaRPr lang="en-US" sz="2300" kern="1200"/>
        </a:p>
      </dsp:txBody>
      <dsp:txXfrm>
        <a:off x="36841" y="36841"/>
        <a:ext cx="7931345" cy="1184159"/>
      </dsp:txXfrm>
    </dsp:sp>
    <dsp:sp modelId="{F494A1B6-0BDE-4A0F-ADED-1F394EDBEBD2}">
      <dsp:nvSpPr>
        <dsp:cNvPr id="0" name=""/>
        <dsp:cNvSpPr/>
      </dsp:nvSpPr>
      <dsp:spPr>
        <a:xfrm>
          <a:off x="819587" y="1467481"/>
          <a:ext cx="9288654" cy="1257841"/>
        </a:xfrm>
        <a:prstGeom prst="roundRect">
          <a:avLst>
            <a:gd name="adj" fmla="val 10000"/>
          </a:avLst>
        </a:prstGeom>
        <a:solidFill>
          <a:schemeClr val="accent2">
            <a:hueOff val="3221807"/>
            <a:satOff val="-9246"/>
            <a:lumOff val="-14805"/>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tr-TR" sz="2300" kern="1200"/>
            <a:t>Gereksiz ilaç değişiklikleri tedavi uyumunu bozmaktadır.</a:t>
          </a:r>
          <a:endParaRPr lang="en-US" sz="2300" kern="1200"/>
        </a:p>
      </dsp:txBody>
      <dsp:txXfrm>
        <a:off x="856428" y="1504322"/>
        <a:ext cx="7577788" cy="1184159"/>
      </dsp:txXfrm>
    </dsp:sp>
    <dsp:sp modelId="{909C7BEE-90B2-46AB-B9C8-67B270710D74}">
      <dsp:nvSpPr>
        <dsp:cNvPr id="0" name=""/>
        <dsp:cNvSpPr/>
      </dsp:nvSpPr>
      <dsp:spPr>
        <a:xfrm>
          <a:off x="1639174" y="2934963"/>
          <a:ext cx="9288654" cy="1257841"/>
        </a:xfrm>
        <a:prstGeom prst="roundRect">
          <a:avLst>
            <a:gd name="adj" fmla="val 10000"/>
          </a:avLst>
        </a:prstGeom>
        <a:solidFill>
          <a:schemeClr val="accent2">
            <a:hueOff val="6443614"/>
            <a:satOff val="-18493"/>
            <a:lumOff val="-29609"/>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tr-TR" sz="2300" kern="1200"/>
            <a:t>Kan basıncı kontrolde olmayan hastaların tedavisine gerektiğinde ilaç eklemekten kaçınılmamalıdır.</a:t>
          </a:r>
          <a:endParaRPr lang="en-US" sz="2300" kern="1200"/>
        </a:p>
      </dsp:txBody>
      <dsp:txXfrm>
        <a:off x="1676015" y="2971804"/>
        <a:ext cx="7577788" cy="1184159"/>
      </dsp:txXfrm>
    </dsp:sp>
    <dsp:sp modelId="{579EABE1-4204-4CD7-8280-F53E5F4D4504}">
      <dsp:nvSpPr>
        <dsp:cNvPr id="0" name=""/>
        <dsp:cNvSpPr/>
      </dsp:nvSpPr>
      <dsp:spPr>
        <a:xfrm>
          <a:off x="8471057" y="953863"/>
          <a:ext cx="817596" cy="817596"/>
        </a:xfrm>
        <a:prstGeom prst="downArrow">
          <a:avLst>
            <a:gd name="adj1" fmla="val 55000"/>
            <a:gd name="adj2" fmla="val 45000"/>
          </a:avLst>
        </a:prstGeom>
        <a:solidFill>
          <a:schemeClr val="accent2">
            <a:tint val="40000"/>
            <a:alpha val="90000"/>
            <a:hueOff val="0"/>
            <a:satOff val="0"/>
            <a:lumOff val="0"/>
            <a:alphaOff val="0"/>
          </a:schemeClr>
        </a:solidFill>
        <a:ln w="1905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endParaRPr lang="en-US" sz="3600" kern="1200"/>
        </a:p>
      </dsp:txBody>
      <dsp:txXfrm>
        <a:off x="8655016" y="953863"/>
        <a:ext cx="449678" cy="615241"/>
      </dsp:txXfrm>
    </dsp:sp>
    <dsp:sp modelId="{DA5650C9-A7A1-4786-B0C4-CCB75F90895E}">
      <dsp:nvSpPr>
        <dsp:cNvPr id="0" name=""/>
        <dsp:cNvSpPr/>
      </dsp:nvSpPr>
      <dsp:spPr>
        <a:xfrm>
          <a:off x="9290644" y="2412959"/>
          <a:ext cx="817596" cy="817596"/>
        </a:xfrm>
        <a:prstGeom prst="downArrow">
          <a:avLst>
            <a:gd name="adj1" fmla="val 55000"/>
            <a:gd name="adj2" fmla="val 45000"/>
          </a:avLst>
        </a:prstGeom>
        <a:solidFill>
          <a:schemeClr val="accent2">
            <a:tint val="40000"/>
            <a:alpha val="90000"/>
            <a:hueOff val="6734718"/>
            <a:satOff val="-62232"/>
            <a:lumOff val="-7015"/>
            <a:alphaOff val="0"/>
          </a:schemeClr>
        </a:solidFill>
        <a:ln w="19050" cap="flat" cmpd="sng" algn="ctr">
          <a:solidFill>
            <a:schemeClr val="accent2">
              <a:tint val="40000"/>
              <a:alpha val="90000"/>
              <a:hueOff val="6734718"/>
              <a:satOff val="-62232"/>
              <a:lumOff val="-7015"/>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endParaRPr lang="en-US" sz="3600" kern="1200"/>
        </a:p>
      </dsp:txBody>
      <dsp:txXfrm>
        <a:off x="9474603" y="2412959"/>
        <a:ext cx="449678" cy="615241"/>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DC2CF22-4B26-4C10-946D-E2771F9A2428}">
      <dsp:nvSpPr>
        <dsp:cNvPr id="0" name=""/>
        <dsp:cNvSpPr/>
      </dsp:nvSpPr>
      <dsp:spPr>
        <a:xfrm>
          <a:off x="0" y="126680"/>
          <a:ext cx="6666833" cy="1233179"/>
        </a:xfrm>
        <a:prstGeom prst="round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rtl="0">
            <a:lnSpc>
              <a:spcPct val="90000"/>
            </a:lnSpc>
            <a:spcBef>
              <a:spcPct val="0"/>
            </a:spcBef>
            <a:spcAft>
              <a:spcPct val="35000"/>
            </a:spcAft>
            <a:buNone/>
          </a:pPr>
          <a:r>
            <a:rPr lang="tr-TR" sz="3100" kern="1200">
              <a:latin typeface="Aptos" panose="02110004020202020204"/>
              <a:ea typeface="+mn-ea"/>
              <a:cs typeface="+mn-cs"/>
            </a:rPr>
            <a:t>Özellikle kırılgan bireylerde ilaç azaltımı gerekebilecek durumlar:</a:t>
          </a:r>
          <a:endParaRPr lang="en-US" sz="3100" kern="1200">
            <a:latin typeface="Aptos" panose="02110004020202020204"/>
            <a:ea typeface="+mn-ea"/>
            <a:cs typeface="+mn-cs"/>
          </a:endParaRPr>
        </a:p>
      </dsp:txBody>
      <dsp:txXfrm>
        <a:off x="60199" y="186879"/>
        <a:ext cx="6546435" cy="1112781"/>
      </dsp:txXfrm>
    </dsp:sp>
    <dsp:sp modelId="{0079A07C-DE27-4471-B1A4-871E671B544A}">
      <dsp:nvSpPr>
        <dsp:cNvPr id="0" name=""/>
        <dsp:cNvSpPr/>
      </dsp:nvSpPr>
      <dsp:spPr>
        <a:xfrm>
          <a:off x="0" y="1449140"/>
          <a:ext cx="6666833" cy="1233179"/>
        </a:xfrm>
        <a:prstGeom prst="roundRect">
          <a:avLst/>
        </a:prstGeom>
        <a:gradFill rotWithShape="0">
          <a:gsLst>
            <a:gs pos="0">
              <a:schemeClr val="accent2">
                <a:hueOff val="2147871"/>
                <a:satOff val="-6164"/>
                <a:lumOff val="-9870"/>
                <a:alphaOff val="0"/>
                <a:satMod val="103000"/>
                <a:lumMod val="102000"/>
                <a:tint val="94000"/>
              </a:schemeClr>
            </a:gs>
            <a:gs pos="50000">
              <a:schemeClr val="accent2">
                <a:hueOff val="2147871"/>
                <a:satOff val="-6164"/>
                <a:lumOff val="-9870"/>
                <a:alphaOff val="0"/>
                <a:satMod val="110000"/>
                <a:lumMod val="100000"/>
                <a:shade val="100000"/>
              </a:schemeClr>
            </a:gs>
            <a:gs pos="100000">
              <a:schemeClr val="accent2">
                <a:hueOff val="2147871"/>
                <a:satOff val="-6164"/>
                <a:lumOff val="-987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None/>
          </a:pPr>
          <a:r>
            <a:rPr lang="tr-TR" sz="3100" kern="1200">
              <a:solidFill>
                <a:srgbClr val="FFFFFF"/>
              </a:solidFill>
              <a:latin typeface="Aptos" panose="02110004020202020204"/>
              <a:ea typeface="+mn-ea"/>
              <a:cs typeface="+mn-cs"/>
            </a:rPr>
            <a:t>düşmeler veya ortostatik hipotansiyon varlığı</a:t>
          </a:r>
          <a:endParaRPr lang="en-US" sz="3100" kern="1200">
            <a:solidFill>
              <a:srgbClr val="FFFFFF"/>
            </a:solidFill>
            <a:latin typeface="Aptos" panose="02110004020202020204"/>
            <a:ea typeface="+mn-ea"/>
            <a:cs typeface="+mn-cs"/>
          </a:endParaRPr>
        </a:p>
      </dsp:txBody>
      <dsp:txXfrm>
        <a:off x="60199" y="1509339"/>
        <a:ext cx="6546435" cy="1112781"/>
      </dsp:txXfrm>
    </dsp:sp>
    <dsp:sp modelId="{D0101BFD-9EC3-4574-83EA-CEB11F0625E7}">
      <dsp:nvSpPr>
        <dsp:cNvPr id="0" name=""/>
        <dsp:cNvSpPr/>
      </dsp:nvSpPr>
      <dsp:spPr>
        <a:xfrm>
          <a:off x="0" y="2771600"/>
          <a:ext cx="6666833" cy="1233179"/>
        </a:xfrm>
        <a:prstGeom prst="roundRect">
          <a:avLst/>
        </a:prstGeom>
        <a:gradFill rotWithShape="0">
          <a:gsLst>
            <a:gs pos="0">
              <a:schemeClr val="accent2">
                <a:hueOff val="4295743"/>
                <a:satOff val="-12329"/>
                <a:lumOff val="-19739"/>
                <a:alphaOff val="0"/>
                <a:satMod val="103000"/>
                <a:lumMod val="102000"/>
                <a:tint val="94000"/>
              </a:schemeClr>
            </a:gs>
            <a:gs pos="50000">
              <a:schemeClr val="accent2">
                <a:hueOff val="4295743"/>
                <a:satOff val="-12329"/>
                <a:lumOff val="-19739"/>
                <a:alphaOff val="0"/>
                <a:satMod val="110000"/>
                <a:lumMod val="100000"/>
                <a:shade val="100000"/>
              </a:schemeClr>
            </a:gs>
            <a:gs pos="100000">
              <a:schemeClr val="accent2">
                <a:hueOff val="4295743"/>
                <a:satOff val="-12329"/>
                <a:lumOff val="-19739"/>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None/>
          </a:pPr>
          <a:r>
            <a:rPr lang="tr-TR" sz="3100" kern="1200">
              <a:solidFill>
                <a:srgbClr val="FFFFFF"/>
              </a:solidFill>
              <a:latin typeface="Aptos" panose="02110004020202020204"/>
              <a:ea typeface="+mn-ea"/>
              <a:cs typeface="+mn-cs"/>
            </a:rPr>
            <a:t>bilişsel ve fonksiyonel gerileme (gün içinde uyuklama, yorgunluk, bitkinlik)</a:t>
          </a:r>
          <a:endParaRPr lang="en-US" sz="3100" kern="1200">
            <a:solidFill>
              <a:srgbClr val="FFFFFF"/>
            </a:solidFill>
            <a:latin typeface="Aptos" panose="02110004020202020204"/>
            <a:ea typeface="+mn-ea"/>
            <a:cs typeface="+mn-cs"/>
          </a:endParaRPr>
        </a:p>
      </dsp:txBody>
      <dsp:txXfrm>
        <a:off x="60199" y="2831799"/>
        <a:ext cx="6546435" cy="1112781"/>
      </dsp:txXfrm>
    </dsp:sp>
    <dsp:sp modelId="{D4597307-0F25-43EC-9F47-EF34907D4686}">
      <dsp:nvSpPr>
        <dsp:cNvPr id="0" name=""/>
        <dsp:cNvSpPr/>
      </dsp:nvSpPr>
      <dsp:spPr>
        <a:xfrm>
          <a:off x="0" y="4094060"/>
          <a:ext cx="6666833" cy="1233179"/>
        </a:xfrm>
        <a:prstGeom prst="roundRect">
          <a:avLst/>
        </a:prstGeom>
        <a:gradFill rotWithShape="0">
          <a:gsLst>
            <a:gs pos="0">
              <a:schemeClr val="accent2">
                <a:hueOff val="6443614"/>
                <a:satOff val="-18493"/>
                <a:lumOff val="-29609"/>
                <a:alphaOff val="0"/>
                <a:satMod val="103000"/>
                <a:lumMod val="102000"/>
                <a:tint val="94000"/>
              </a:schemeClr>
            </a:gs>
            <a:gs pos="50000">
              <a:schemeClr val="accent2">
                <a:hueOff val="6443614"/>
                <a:satOff val="-18493"/>
                <a:lumOff val="-29609"/>
                <a:alphaOff val="0"/>
                <a:satMod val="110000"/>
                <a:lumMod val="100000"/>
                <a:shade val="100000"/>
              </a:schemeClr>
            </a:gs>
            <a:gs pos="100000">
              <a:schemeClr val="accent2">
                <a:hueOff val="6443614"/>
                <a:satOff val="-18493"/>
                <a:lumOff val="-29609"/>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None/>
          </a:pPr>
          <a:r>
            <a:rPr lang="tr-TR" sz="3100" kern="1200">
              <a:solidFill>
                <a:srgbClr val="FFFFFF"/>
              </a:solidFill>
              <a:latin typeface="Aptos" panose="02110004020202020204"/>
              <a:ea typeface="+mn-ea"/>
              <a:cs typeface="+mn-cs"/>
            </a:rPr>
            <a:t>planlanan KB değerlerinin altına inilmesi</a:t>
          </a:r>
          <a:endParaRPr lang="en-US" sz="3100" kern="1200">
            <a:solidFill>
              <a:srgbClr val="FFFFFF"/>
            </a:solidFill>
            <a:latin typeface="Aptos" panose="02110004020202020204"/>
            <a:ea typeface="+mn-ea"/>
            <a:cs typeface="+mn-cs"/>
          </a:endParaRPr>
        </a:p>
      </dsp:txBody>
      <dsp:txXfrm>
        <a:off x="60199" y="4154259"/>
        <a:ext cx="6546435" cy="1112781"/>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D147841-5FBB-4E23-96CC-0C8178EC479E}">
      <dsp:nvSpPr>
        <dsp:cNvPr id="0" name=""/>
        <dsp:cNvSpPr/>
      </dsp:nvSpPr>
      <dsp:spPr>
        <a:xfrm>
          <a:off x="0" y="100394"/>
          <a:ext cx="6555347" cy="1286634"/>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tr-TR" sz="2300" kern="1200"/>
            <a:t>Hedeflenenin ötesinde KB düşüşü olan kırılgan olgularda: </a:t>
          </a:r>
          <a:endParaRPr lang="en-US" sz="2300" kern="1200"/>
        </a:p>
      </dsp:txBody>
      <dsp:txXfrm>
        <a:off x="62808" y="163202"/>
        <a:ext cx="6429731" cy="1161018"/>
      </dsp:txXfrm>
    </dsp:sp>
    <dsp:sp modelId="{B50EDB9E-49B8-4BE0-9AAE-4801FBB212DC}">
      <dsp:nvSpPr>
        <dsp:cNvPr id="0" name=""/>
        <dsp:cNvSpPr/>
      </dsp:nvSpPr>
      <dsp:spPr>
        <a:xfrm>
          <a:off x="0" y="1453269"/>
          <a:ext cx="6555347" cy="1286634"/>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tr-TR" sz="2300" kern="1200"/>
            <a:t>1. Kullanılan tüm ilaçlar </a:t>
          </a:r>
          <a:endParaRPr lang="en-US" sz="2300" kern="1200"/>
        </a:p>
      </dsp:txBody>
      <dsp:txXfrm>
        <a:off x="62808" y="1516077"/>
        <a:ext cx="6429731" cy="1161018"/>
      </dsp:txXfrm>
    </dsp:sp>
    <dsp:sp modelId="{A5FC9057-B9C9-4412-9C90-1634A51D1974}">
      <dsp:nvSpPr>
        <dsp:cNvPr id="0" name=""/>
        <dsp:cNvSpPr/>
      </dsp:nvSpPr>
      <dsp:spPr>
        <a:xfrm>
          <a:off x="0" y="2806143"/>
          <a:ext cx="6555347" cy="1286634"/>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tr-TR" sz="2300" kern="1200"/>
            <a:t>2. Dehidratasyon ve anemi dahil hipotansiyona katkıda bulunabilecek tüm faktörler gözden geçirilmeli ve tedavi buna göre düzenlenmelidir. </a:t>
          </a:r>
          <a:endParaRPr lang="en-US" sz="2300" kern="1200"/>
        </a:p>
      </dsp:txBody>
      <dsp:txXfrm>
        <a:off x="62808" y="2868951"/>
        <a:ext cx="6429731" cy="1161018"/>
      </dsp:txXfrm>
    </dsp:sp>
    <dsp:sp modelId="{14B6BA63-F8AE-47AA-B001-0A3869ECA701}">
      <dsp:nvSpPr>
        <dsp:cNvPr id="0" name=""/>
        <dsp:cNvSpPr/>
      </dsp:nvSpPr>
      <dsp:spPr>
        <a:xfrm>
          <a:off x="0" y="4159017"/>
          <a:ext cx="6555347" cy="1286634"/>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tr-TR" sz="2300" kern="1200"/>
            <a:t>3. İlaç azaltımı planlanıyorsa ani değil, yakın takiple ve kademeli yapılmalıdır.</a:t>
          </a:r>
          <a:endParaRPr lang="en-US" sz="2300" kern="1200"/>
        </a:p>
      </dsp:txBody>
      <dsp:txXfrm>
        <a:off x="62808" y="4221825"/>
        <a:ext cx="6429731" cy="1161018"/>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8936E9E-C1F6-4FFA-A221-01187385A3F4}">
      <dsp:nvSpPr>
        <dsp:cNvPr id="0" name=""/>
        <dsp:cNvSpPr/>
      </dsp:nvSpPr>
      <dsp:spPr>
        <a:xfrm>
          <a:off x="562927" y="788206"/>
          <a:ext cx="1445998" cy="1445998"/>
        </a:xfrm>
        <a:prstGeom prst="ellipse">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61AC55C-86DA-4D41-9611-DA94A449C302}">
      <dsp:nvSpPr>
        <dsp:cNvPr id="0" name=""/>
        <dsp:cNvSpPr/>
      </dsp:nvSpPr>
      <dsp:spPr>
        <a:xfrm>
          <a:off x="871091" y="1096370"/>
          <a:ext cx="829671" cy="829671"/>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E797CD13-D9D7-46B8-8F34-1A1FEDA39E26}">
      <dsp:nvSpPr>
        <dsp:cNvPr id="0" name=""/>
        <dsp:cNvSpPr/>
      </dsp:nvSpPr>
      <dsp:spPr>
        <a:xfrm>
          <a:off x="100682" y="2684598"/>
          <a:ext cx="2370489"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90000"/>
            </a:lnSpc>
            <a:spcBef>
              <a:spcPct val="0"/>
            </a:spcBef>
            <a:spcAft>
              <a:spcPct val="35000"/>
            </a:spcAft>
            <a:buNone/>
            <a:defRPr cap="all"/>
          </a:pPr>
          <a:r>
            <a:rPr lang="tr-TR" sz="1100" kern="1200"/>
            <a:t>Dirençli Hipertansiyon </a:t>
          </a:r>
          <a:endParaRPr lang="en-US" sz="1100" kern="1200"/>
        </a:p>
      </dsp:txBody>
      <dsp:txXfrm>
        <a:off x="100682" y="2684598"/>
        <a:ext cx="2370489" cy="720000"/>
      </dsp:txXfrm>
    </dsp:sp>
    <dsp:sp modelId="{B9A384E2-0035-4AD4-8681-26476BC7C292}">
      <dsp:nvSpPr>
        <dsp:cNvPr id="0" name=""/>
        <dsp:cNvSpPr/>
      </dsp:nvSpPr>
      <dsp:spPr>
        <a:xfrm>
          <a:off x="3348252" y="788206"/>
          <a:ext cx="1445998" cy="1445998"/>
        </a:xfrm>
        <a:prstGeom prst="ellipse">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424F1BA-D313-4EC4-B790-137B568D37BB}">
      <dsp:nvSpPr>
        <dsp:cNvPr id="0" name=""/>
        <dsp:cNvSpPr/>
      </dsp:nvSpPr>
      <dsp:spPr>
        <a:xfrm>
          <a:off x="3656416" y="1096370"/>
          <a:ext cx="829671" cy="829671"/>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E3888672-0439-4964-9C0A-383F0C5BC1C9}">
      <dsp:nvSpPr>
        <dsp:cNvPr id="0" name=""/>
        <dsp:cNvSpPr/>
      </dsp:nvSpPr>
      <dsp:spPr>
        <a:xfrm>
          <a:off x="2886007" y="2684598"/>
          <a:ext cx="2370489"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90000"/>
            </a:lnSpc>
            <a:spcBef>
              <a:spcPct val="0"/>
            </a:spcBef>
            <a:spcAft>
              <a:spcPct val="35000"/>
            </a:spcAft>
            <a:buNone/>
            <a:defRPr cap="all"/>
          </a:pPr>
          <a:r>
            <a:rPr lang="tr-TR" sz="1100" kern="1200"/>
            <a:t>Sekonder hipertansiyon şüphesi </a:t>
          </a:r>
          <a:endParaRPr lang="en-US" sz="1100" kern="1200"/>
        </a:p>
      </dsp:txBody>
      <dsp:txXfrm>
        <a:off x="2886007" y="2684598"/>
        <a:ext cx="2370489" cy="720000"/>
      </dsp:txXfrm>
    </dsp:sp>
    <dsp:sp modelId="{2B880A9A-A6D4-417C-8AA6-107F839C0687}">
      <dsp:nvSpPr>
        <dsp:cNvPr id="0" name=""/>
        <dsp:cNvSpPr/>
      </dsp:nvSpPr>
      <dsp:spPr>
        <a:xfrm>
          <a:off x="6133577" y="788206"/>
          <a:ext cx="1445998" cy="1445998"/>
        </a:xfrm>
        <a:prstGeom prst="ellipse">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4F0CAB2-B743-47B8-9D1B-99EBBB42C079}">
      <dsp:nvSpPr>
        <dsp:cNvPr id="0" name=""/>
        <dsp:cNvSpPr/>
      </dsp:nvSpPr>
      <dsp:spPr>
        <a:xfrm>
          <a:off x="6441741" y="1096370"/>
          <a:ext cx="829671" cy="829671"/>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12CA242A-2E48-4190-A851-C631C0D888B1}">
      <dsp:nvSpPr>
        <dsp:cNvPr id="0" name=""/>
        <dsp:cNvSpPr/>
      </dsp:nvSpPr>
      <dsp:spPr>
        <a:xfrm>
          <a:off x="5671332" y="2684598"/>
          <a:ext cx="2370489"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90000"/>
            </a:lnSpc>
            <a:spcBef>
              <a:spcPct val="0"/>
            </a:spcBef>
            <a:spcAft>
              <a:spcPct val="35000"/>
            </a:spcAft>
            <a:buNone/>
            <a:defRPr cap="all"/>
          </a:pPr>
          <a:r>
            <a:rPr lang="tr-TR" sz="1100" kern="1200"/>
            <a:t>Çocukta hipertansiyon </a:t>
          </a:r>
          <a:endParaRPr lang="en-US" sz="1100" kern="1200"/>
        </a:p>
      </dsp:txBody>
      <dsp:txXfrm>
        <a:off x="5671332" y="2684598"/>
        <a:ext cx="2370489" cy="720000"/>
      </dsp:txXfrm>
    </dsp:sp>
    <dsp:sp modelId="{CAA773AA-B7EA-4C5C-98A7-67C79715610E}">
      <dsp:nvSpPr>
        <dsp:cNvPr id="0" name=""/>
        <dsp:cNvSpPr/>
      </dsp:nvSpPr>
      <dsp:spPr>
        <a:xfrm>
          <a:off x="8918902" y="788206"/>
          <a:ext cx="1445998" cy="1445998"/>
        </a:xfrm>
        <a:prstGeom prst="ellipse">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E28DF03-15DF-4E3C-923D-58BA2328401E}">
      <dsp:nvSpPr>
        <dsp:cNvPr id="0" name=""/>
        <dsp:cNvSpPr/>
      </dsp:nvSpPr>
      <dsp:spPr>
        <a:xfrm>
          <a:off x="9227066" y="1096370"/>
          <a:ext cx="829671" cy="829671"/>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C99DCF09-FFFD-4536-BA47-7937E9FD203B}">
      <dsp:nvSpPr>
        <dsp:cNvPr id="0" name=""/>
        <dsp:cNvSpPr/>
      </dsp:nvSpPr>
      <dsp:spPr>
        <a:xfrm>
          <a:off x="8456657" y="2684598"/>
          <a:ext cx="2370489"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90000"/>
            </a:lnSpc>
            <a:spcBef>
              <a:spcPct val="0"/>
            </a:spcBef>
            <a:spcAft>
              <a:spcPct val="35000"/>
            </a:spcAft>
            <a:buNone/>
            <a:defRPr cap="all"/>
          </a:pPr>
          <a:r>
            <a:rPr lang="tr-TR" sz="1100" kern="1200"/>
            <a:t>Hedef organ hasarı bulgularının tedavi altında ilerlemesi veya yeni organ hasarı bulgularının ortaya çıkması</a:t>
          </a:r>
          <a:endParaRPr lang="en-US" sz="1100" kern="1200"/>
        </a:p>
      </dsp:txBody>
      <dsp:txXfrm>
        <a:off x="8456657" y="2684598"/>
        <a:ext cx="2370489" cy="720000"/>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18/5/layout/IconCircleLabelList">
  <dgm:title val="Icon Circle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8.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layout9.xml><?xml version="1.0" encoding="utf-8"?>
<dgm:layoutDef xmlns:dgm="http://schemas.openxmlformats.org/drawingml/2006/diagram" xmlns:a="http://schemas.openxmlformats.org/drawingml/2006/main" uniqueId="urn:microsoft.com/office/officeart/2018/5/layout/IconCircleLabelList">
  <dgm:title val="Icon Circle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layout10.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11.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1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4.xml><?xml version="1.0" encoding="utf-8"?>
<dgm:layoutDef xmlns:dgm="http://schemas.openxmlformats.org/drawingml/2006/diagram" xmlns:a="http://schemas.openxmlformats.org/drawingml/2006/main" uniqueId="urn:microsoft.com/office/officeart/2018/5/layout/IconCircleLabelList">
  <dgm:title val="Icon Circle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 Bilgi Yer Tutucusu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58DDAC-ACBD-4A2D-A36B-3AA8133ADACE}" type="datetimeFigureOut">
              <a:t>20.10.2026</a:t>
            </a:fld>
            <a:endParaRPr lang="tr-TR"/>
          </a:p>
        </p:txBody>
      </p:sp>
      <p:sp>
        <p:nvSpPr>
          <p:cNvPr id="4" name="Slayt Resmi Yer Tutucusu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6" name="Alt Bilgi Yer Tutucusu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EEE99A6-CCA5-4219-8E0C-AD13E6218AF3}" type="slidenum">
              <a:t>‹#›</a:t>
            </a:fld>
            <a:endParaRPr lang="tr-TR"/>
          </a:p>
        </p:txBody>
      </p:sp>
    </p:spTree>
    <p:extLst>
      <p:ext uri="{BB962C8B-B14F-4D97-AF65-F5344CB8AC3E}">
        <p14:creationId xmlns:p14="http://schemas.microsoft.com/office/powerpoint/2010/main" val="35749292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en-US"/>
              <a:t>HİPERTANSİYONUN KENDİNE AİT BELİRGİN BİR BULGUSU OLMUYOR ÇOĞU ZAMAN. BU SEBEPLE SESSİZ KATİL DENİLİYOR BİR ÇOK KİTAPTA. BİZ YILLARCA FARKETMİYORUZ HİPERTANSİYONU BELKİ AMA YILLARCA HİPERTANSİYONA MARUZ KALIYOR HASTA VE BİR KORONER VASKÜLER OLAYLA, İNME İLE BÖBREK YETMEZLİĞİ VEYA HASARI İLE, GÖZ PROBLEMLERİ GİBİ ORGAN HASARI BULGULARI GELİŞİYOR VE HASTA BU ŞEKLİNDE KARŞIMIZA GELİYOR. BU SEBEPLE HİPERTANSİYON KONUSUNDA FARKINDALIĞIMIZIN YÜKSEK OLMASI ÇOK ÖNEMLİ.</a:t>
            </a:r>
          </a:p>
          <a:p>
            <a:endParaRPr lang="en-US">
              <a:ea typeface="Calibri"/>
              <a:cs typeface="Calibri"/>
            </a:endParaRPr>
          </a:p>
        </p:txBody>
      </p:sp>
      <p:sp>
        <p:nvSpPr>
          <p:cNvPr id="4" name="Slayt Numarası Yer Tutucusu 3"/>
          <p:cNvSpPr>
            <a:spLocks noGrp="1"/>
          </p:cNvSpPr>
          <p:nvPr>
            <p:ph type="sldNum" sz="quarter" idx="5"/>
          </p:nvPr>
        </p:nvSpPr>
        <p:spPr/>
        <p:txBody>
          <a:bodyPr/>
          <a:lstStyle/>
          <a:p>
            <a:fld id="{9EEE99A6-CCA5-4219-8E0C-AD13E6218AF3}" type="slidenum">
              <a:t>3</a:t>
            </a:fld>
            <a:endParaRPr lang="tr-TR"/>
          </a:p>
        </p:txBody>
      </p:sp>
    </p:spTree>
    <p:extLst>
      <p:ext uri="{BB962C8B-B14F-4D97-AF65-F5344CB8AC3E}">
        <p14:creationId xmlns:p14="http://schemas.microsoft.com/office/powerpoint/2010/main" val="25042810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en-US" b="1"/>
              <a:t>ESC</a:t>
            </a:r>
            <a:r>
              <a:rPr lang="en-US"/>
              <a:t>, European Society of Cardiology (Avrupa Kardiyoloji Derneği) 2025 KILAVUZU</a:t>
            </a:r>
          </a:p>
          <a:p>
            <a:endParaRPr lang="en-US">
              <a:ea typeface="Calibri"/>
              <a:cs typeface="Calibri"/>
            </a:endParaRPr>
          </a:p>
        </p:txBody>
      </p:sp>
      <p:sp>
        <p:nvSpPr>
          <p:cNvPr id="4" name="Slayt Numarası Yer Tutucusu 3"/>
          <p:cNvSpPr>
            <a:spLocks noGrp="1"/>
          </p:cNvSpPr>
          <p:nvPr>
            <p:ph type="sldNum" sz="quarter" idx="5"/>
          </p:nvPr>
        </p:nvSpPr>
        <p:spPr/>
        <p:txBody>
          <a:bodyPr/>
          <a:lstStyle/>
          <a:p>
            <a:fld id="{6E8A24FB-26CB-4620-9BB8-B8EDBEF3B02D}" type="slidenum">
              <a:rPr lang="tr-TR"/>
              <a:t>6</a:t>
            </a:fld>
            <a:endParaRPr lang="tr-TR"/>
          </a:p>
        </p:txBody>
      </p:sp>
    </p:spTree>
    <p:extLst>
      <p:ext uri="{BB962C8B-B14F-4D97-AF65-F5344CB8AC3E}">
        <p14:creationId xmlns:p14="http://schemas.microsoft.com/office/powerpoint/2010/main" val="33938004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70A7EF-04E0-BFF5-CB97-D9136FB30703}"/>
            </a:ext>
          </a:extLst>
        </p:cNvPr>
        <p:cNvGrpSpPr/>
        <p:nvPr/>
      </p:nvGrpSpPr>
      <p:grpSpPr>
        <a:xfrm>
          <a:off x="0" y="0"/>
          <a:ext cx="0" cy="0"/>
          <a:chOff x="0" y="0"/>
          <a:chExt cx="0" cy="0"/>
        </a:xfrm>
      </p:grpSpPr>
      <p:sp>
        <p:nvSpPr>
          <p:cNvPr id="2" name="Slayt Resmi Yer Tutucusu 1">
            <a:extLst>
              <a:ext uri="{FF2B5EF4-FFF2-40B4-BE49-F238E27FC236}">
                <a16:creationId xmlns:a16="http://schemas.microsoft.com/office/drawing/2014/main" id="{600FBBF3-14E4-B69F-825C-9C71034F5121}"/>
              </a:ext>
            </a:extLst>
          </p:cNvPr>
          <p:cNvSpPr>
            <a:spLocks noGrp="1" noRot="1" noChangeAspect="1"/>
          </p:cNvSpPr>
          <p:nvPr>
            <p:ph type="sldImg"/>
          </p:nvPr>
        </p:nvSpPr>
        <p:spPr/>
      </p:sp>
      <p:sp>
        <p:nvSpPr>
          <p:cNvPr id="3" name="Not Yer Tutucusu 2">
            <a:extLst>
              <a:ext uri="{FF2B5EF4-FFF2-40B4-BE49-F238E27FC236}">
                <a16:creationId xmlns:a16="http://schemas.microsoft.com/office/drawing/2014/main" id="{9512B21E-04B3-4237-26D1-BAC9CB464A6B}"/>
              </a:ext>
            </a:extLst>
          </p:cNvPr>
          <p:cNvSpPr>
            <a:spLocks noGrp="1"/>
          </p:cNvSpPr>
          <p:nvPr>
            <p:ph type="body" idx="1"/>
          </p:nvPr>
        </p:nvSpPr>
        <p:spPr/>
        <p:txBody>
          <a:bodyPr/>
          <a:lstStyle/>
          <a:p>
            <a:endParaRPr lang="en-US">
              <a:ea typeface="Calibri"/>
              <a:cs typeface="Calibri"/>
            </a:endParaRPr>
          </a:p>
        </p:txBody>
      </p:sp>
      <p:sp>
        <p:nvSpPr>
          <p:cNvPr id="4" name="Slayt Numarası Yer Tutucusu 3">
            <a:extLst>
              <a:ext uri="{FF2B5EF4-FFF2-40B4-BE49-F238E27FC236}">
                <a16:creationId xmlns:a16="http://schemas.microsoft.com/office/drawing/2014/main" id="{D70CE557-07C7-867D-CD5E-D7E8C4674518}"/>
              </a:ext>
            </a:extLst>
          </p:cNvPr>
          <p:cNvSpPr>
            <a:spLocks noGrp="1"/>
          </p:cNvSpPr>
          <p:nvPr>
            <p:ph type="sldNum" sz="quarter" idx="5"/>
          </p:nvPr>
        </p:nvSpPr>
        <p:spPr/>
        <p:txBody>
          <a:bodyPr/>
          <a:lstStyle/>
          <a:p>
            <a:fld id="{6E8A24FB-26CB-4620-9BB8-B8EDBEF3B02D}" type="slidenum">
              <a:rPr lang="tr-TR"/>
              <a:t>7</a:t>
            </a:fld>
            <a:endParaRPr lang="tr-TR"/>
          </a:p>
        </p:txBody>
      </p:sp>
    </p:spTree>
    <p:extLst>
      <p:ext uri="{BB962C8B-B14F-4D97-AF65-F5344CB8AC3E}">
        <p14:creationId xmlns:p14="http://schemas.microsoft.com/office/powerpoint/2010/main" val="290646399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en-US"/>
              <a:t>EKBÖ </a:t>
            </a:r>
            <a:r>
              <a:rPr lang="en-US" err="1"/>
              <a:t>ve</a:t>
            </a:r>
            <a:r>
              <a:rPr lang="en-US"/>
              <a:t> AKBÖ: </a:t>
            </a:r>
            <a:r>
              <a:rPr lang="en-US" err="1"/>
              <a:t>Karşılaştırma</a:t>
            </a:r>
            <a:endParaRPr lang="tr-TR" err="1"/>
          </a:p>
        </p:txBody>
      </p:sp>
      <p:sp>
        <p:nvSpPr>
          <p:cNvPr id="4" name="Slayt Numarası Yer Tutucusu 3"/>
          <p:cNvSpPr>
            <a:spLocks noGrp="1"/>
          </p:cNvSpPr>
          <p:nvPr>
            <p:ph type="sldNum" sz="quarter" idx="5"/>
          </p:nvPr>
        </p:nvSpPr>
        <p:spPr/>
        <p:txBody>
          <a:bodyPr/>
          <a:lstStyle/>
          <a:p>
            <a:fld id="{6E8A24FB-26CB-4620-9BB8-B8EDBEF3B02D}" type="slidenum">
              <a:rPr lang="tr-TR"/>
              <a:t>13</a:t>
            </a:fld>
            <a:endParaRPr lang="tr-TR"/>
          </a:p>
        </p:txBody>
      </p:sp>
    </p:spTree>
    <p:extLst>
      <p:ext uri="{BB962C8B-B14F-4D97-AF65-F5344CB8AC3E}">
        <p14:creationId xmlns:p14="http://schemas.microsoft.com/office/powerpoint/2010/main" val="323641097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en-US" err="1"/>
              <a:t>Ölçüm</a:t>
            </a:r>
            <a:r>
              <a:rPr lang="en-US"/>
              <a:t> Yöntemlerine Göre Eşik Değerler</a:t>
            </a:r>
            <a:endParaRPr lang="tr-TR"/>
          </a:p>
        </p:txBody>
      </p:sp>
      <p:sp>
        <p:nvSpPr>
          <p:cNvPr id="4" name="Slayt Numarası Yer Tutucusu 3"/>
          <p:cNvSpPr>
            <a:spLocks noGrp="1"/>
          </p:cNvSpPr>
          <p:nvPr>
            <p:ph type="sldNum" sz="quarter" idx="5"/>
          </p:nvPr>
        </p:nvSpPr>
        <p:spPr/>
        <p:txBody>
          <a:bodyPr/>
          <a:lstStyle/>
          <a:p>
            <a:fld id="{6E8A24FB-26CB-4620-9BB8-B8EDBEF3B02D}" type="slidenum">
              <a:rPr lang="tr-TR"/>
              <a:t>14</a:t>
            </a:fld>
            <a:endParaRPr lang="tr-TR"/>
          </a:p>
        </p:txBody>
      </p:sp>
    </p:spTree>
    <p:extLst>
      <p:ext uri="{BB962C8B-B14F-4D97-AF65-F5344CB8AC3E}">
        <p14:creationId xmlns:p14="http://schemas.microsoft.com/office/powerpoint/2010/main" val="265288370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en-US">
                <a:ea typeface="Calibri" panose="020F0502020204030204"/>
                <a:cs typeface="Calibri" panose="020F0502020204030204"/>
              </a:rPr>
              <a:t>ORTOSTATİK HİPOTANSİYON:</a:t>
            </a:r>
          </a:p>
          <a:p>
            <a:pPr marL="285750" indent="-285750">
              <a:buFont typeface="Arial"/>
              <a:buChar char="•"/>
            </a:pPr>
            <a:r>
              <a:rPr lang="en-US"/>
              <a:t>5 </a:t>
            </a:r>
            <a:r>
              <a:rPr lang="en-US" err="1"/>
              <a:t>dakika</a:t>
            </a:r>
            <a:r>
              <a:rPr lang="en-US"/>
              <a:t> </a:t>
            </a:r>
            <a:r>
              <a:rPr lang="en-US" err="1"/>
              <a:t>yatar</a:t>
            </a:r>
            <a:r>
              <a:rPr lang="en-US"/>
              <a:t> </a:t>
            </a:r>
            <a:r>
              <a:rPr lang="en-US" err="1"/>
              <a:t>pozisyonda</a:t>
            </a:r>
            <a:r>
              <a:rPr lang="en-US"/>
              <a:t>: TA + </a:t>
            </a:r>
            <a:r>
              <a:rPr lang="en-US" err="1"/>
              <a:t>nabız</a:t>
            </a:r>
            <a:r>
              <a:rPr lang="en-US"/>
              <a:t> </a:t>
            </a:r>
            <a:r>
              <a:rPr lang="en-US" err="1"/>
              <a:t>ölç</a:t>
            </a:r>
            <a:r>
              <a:rPr lang="en-US"/>
              <a:t>.</a:t>
            </a:r>
            <a:endParaRPr lang="tr-TR">
              <a:ea typeface="Calibri"/>
              <a:cs typeface="Calibri"/>
            </a:endParaRPr>
          </a:p>
          <a:p>
            <a:pPr marL="285750" indent="-285750">
              <a:buFont typeface="Arial"/>
              <a:buChar char="•"/>
            </a:pPr>
            <a:r>
              <a:rPr lang="en-US" err="1"/>
              <a:t>Ayağa</a:t>
            </a:r>
            <a:r>
              <a:rPr lang="en-US"/>
              <a:t> </a:t>
            </a:r>
            <a:r>
              <a:rPr lang="en-US" err="1"/>
              <a:t>kalktıktan</a:t>
            </a:r>
            <a:r>
              <a:rPr lang="en-US"/>
              <a:t> 1 </a:t>
            </a:r>
            <a:r>
              <a:rPr lang="en-US" err="1"/>
              <a:t>dakika</a:t>
            </a:r>
            <a:r>
              <a:rPr lang="en-US"/>
              <a:t> </a:t>
            </a:r>
            <a:r>
              <a:rPr lang="en-US" err="1"/>
              <a:t>sonra</a:t>
            </a:r>
            <a:r>
              <a:rPr lang="en-US"/>
              <a:t>: Hasta </a:t>
            </a:r>
            <a:r>
              <a:rPr lang="en-US" err="1"/>
              <a:t>ayaktayken</a:t>
            </a:r>
            <a:r>
              <a:rPr lang="en-US"/>
              <a:t> TA + </a:t>
            </a:r>
            <a:r>
              <a:rPr lang="en-US" err="1"/>
              <a:t>nabız</a:t>
            </a:r>
            <a:r>
              <a:rPr lang="en-US"/>
              <a:t> </a:t>
            </a:r>
            <a:r>
              <a:rPr lang="en-US" err="1"/>
              <a:t>ölç</a:t>
            </a:r>
            <a:r>
              <a:rPr lang="en-US"/>
              <a:t>.</a:t>
            </a:r>
            <a:endParaRPr lang="tr-TR"/>
          </a:p>
          <a:p>
            <a:pPr marL="285750" indent="-285750">
              <a:buFont typeface="Arial"/>
              <a:buChar char="•"/>
            </a:pPr>
            <a:r>
              <a:rPr lang="en-US" err="1"/>
              <a:t>Ayağa</a:t>
            </a:r>
            <a:r>
              <a:rPr lang="en-US"/>
              <a:t> </a:t>
            </a:r>
            <a:r>
              <a:rPr lang="en-US" err="1"/>
              <a:t>kalktıktan</a:t>
            </a:r>
            <a:r>
              <a:rPr lang="en-US"/>
              <a:t> 3 </a:t>
            </a:r>
            <a:r>
              <a:rPr lang="en-US" err="1"/>
              <a:t>dakika</a:t>
            </a:r>
            <a:r>
              <a:rPr lang="en-US"/>
              <a:t> </a:t>
            </a:r>
            <a:r>
              <a:rPr lang="en-US" err="1"/>
              <a:t>sonra</a:t>
            </a:r>
            <a:r>
              <a:rPr lang="en-US"/>
              <a:t>: Hasta </a:t>
            </a:r>
            <a:r>
              <a:rPr lang="en-US" err="1"/>
              <a:t>ayaktayken</a:t>
            </a:r>
            <a:r>
              <a:rPr lang="en-US"/>
              <a:t> TA + </a:t>
            </a:r>
            <a:r>
              <a:rPr lang="en-US" err="1"/>
              <a:t>nabız</a:t>
            </a:r>
            <a:r>
              <a:rPr lang="en-US"/>
              <a:t> </a:t>
            </a:r>
            <a:r>
              <a:rPr lang="en-US" err="1"/>
              <a:t>ölç</a:t>
            </a:r>
            <a:r>
              <a:rPr lang="en-US"/>
              <a:t>.</a:t>
            </a:r>
            <a:endParaRPr lang="tr-TR"/>
          </a:p>
          <a:p>
            <a:r>
              <a:rPr lang="en-US" err="1"/>
              <a:t>Tanı</a:t>
            </a:r>
            <a:r>
              <a:rPr lang="en-US"/>
              <a:t> </a:t>
            </a:r>
            <a:r>
              <a:rPr lang="en-US" err="1"/>
              <a:t>kriteri</a:t>
            </a:r>
            <a:r>
              <a:rPr lang="en-US"/>
              <a:t>: </a:t>
            </a:r>
            <a:r>
              <a:rPr lang="en-US" err="1"/>
              <a:t>Sistolik</a:t>
            </a:r>
            <a:r>
              <a:rPr lang="en-US"/>
              <a:t> TA'da ≥20 mmHg </a:t>
            </a:r>
            <a:r>
              <a:rPr lang="en-US" err="1"/>
              <a:t>veya</a:t>
            </a:r>
            <a:r>
              <a:rPr lang="en-US"/>
              <a:t> </a:t>
            </a:r>
            <a:r>
              <a:rPr lang="en-US" err="1"/>
              <a:t>diyastolik</a:t>
            </a:r>
            <a:r>
              <a:rPr lang="en-US"/>
              <a:t> TA'da ≥10 mmHg </a:t>
            </a:r>
            <a:r>
              <a:rPr lang="en-US" err="1"/>
              <a:t>düşüş</a:t>
            </a:r>
            <a:r>
              <a:rPr lang="en-US"/>
              <a:t>.</a:t>
            </a:r>
            <a:endParaRPr lang="tr-TR"/>
          </a:p>
          <a:p>
            <a:endParaRPr lang="en-US">
              <a:ea typeface="Calibri"/>
              <a:cs typeface="Calibri"/>
            </a:endParaRPr>
          </a:p>
        </p:txBody>
      </p:sp>
      <p:sp>
        <p:nvSpPr>
          <p:cNvPr id="4" name="Slayt Numarası Yer Tutucusu 3"/>
          <p:cNvSpPr>
            <a:spLocks noGrp="1"/>
          </p:cNvSpPr>
          <p:nvPr>
            <p:ph type="sldNum" sz="quarter" idx="5"/>
          </p:nvPr>
        </p:nvSpPr>
        <p:spPr/>
        <p:txBody>
          <a:bodyPr/>
          <a:lstStyle/>
          <a:p>
            <a:fld id="{6E8A24FB-26CB-4620-9BB8-B8EDBEF3B02D}" type="slidenum">
              <a:rPr lang="tr-TR"/>
              <a:t>15</a:t>
            </a:fld>
            <a:endParaRPr lang="tr-TR"/>
          </a:p>
        </p:txBody>
      </p:sp>
    </p:spTree>
    <p:extLst>
      <p:ext uri="{BB962C8B-B14F-4D97-AF65-F5344CB8AC3E}">
        <p14:creationId xmlns:p14="http://schemas.microsoft.com/office/powerpoint/2010/main" val="200286570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7F36B7-9688-7B07-DBC8-7835433C2BD8}"/>
            </a:ext>
          </a:extLst>
        </p:cNvPr>
        <p:cNvGrpSpPr/>
        <p:nvPr/>
      </p:nvGrpSpPr>
      <p:grpSpPr>
        <a:xfrm>
          <a:off x="0" y="0"/>
          <a:ext cx="0" cy="0"/>
          <a:chOff x="0" y="0"/>
          <a:chExt cx="0" cy="0"/>
        </a:xfrm>
      </p:grpSpPr>
      <p:sp>
        <p:nvSpPr>
          <p:cNvPr id="2" name="Slayt Resmi Yer Tutucusu 1">
            <a:extLst>
              <a:ext uri="{FF2B5EF4-FFF2-40B4-BE49-F238E27FC236}">
                <a16:creationId xmlns:a16="http://schemas.microsoft.com/office/drawing/2014/main" id="{6DA09CF5-EDFB-292D-151E-26441E28BFAE}"/>
              </a:ext>
            </a:extLst>
          </p:cNvPr>
          <p:cNvSpPr>
            <a:spLocks noGrp="1" noRot="1" noChangeAspect="1"/>
          </p:cNvSpPr>
          <p:nvPr>
            <p:ph type="sldImg"/>
          </p:nvPr>
        </p:nvSpPr>
        <p:spPr/>
      </p:sp>
      <p:sp>
        <p:nvSpPr>
          <p:cNvPr id="3" name="Not Yer Tutucusu 2">
            <a:extLst>
              <a:ext uri="{FF2B5EF4-FFF2-40B4-BE49-F238E27FC236}">
                <a16:creationId xmlns:a16="http://schemas.microsoft.com/office/drawing/2014/main" id="{F505307A-1999-88AD-0D57-4BB9BF632546}"/>
              </a:ext>
            </a:extLst>
          </p:cNvPr>
          <p:cNvSpPr>
            <a:spLocks noGrp="1"/>
          </p:cNvSpPr>
          <p:nvPr>
            <p:ph type="body" idx="1"/>
          </p:nvPr>
        </p:nvSpPr>
        <p:spPr/>
        <p:txBody>
          <a:bodyPr/>
          <a:lstStyle/>
          <a:p>
            <a:r>
              <a:rPr lang="tr-TR"/>
              <a:t>Evre 1-2 Hipertansiyon</a:t>
            </a:r>
            <a:endParaRPr lang="en-US"/>
          </a:p>
          <a:p>
            <a:r>
              <a:rPr lang="tr-TR"/>
              <a:t>(SKB/DKB ≥140/90 mmHg)</a:t>
            </a:r>
            <a:endParaRPr lang="en-US"/>
          </a:p>
          <a:p>
            <a:endParaRPr lang="tr-TR"/>
          </a:p>
          <a:p>
            <a:pPr marL="171450" indent="-171450">
              <a:buFont typeface="Arial,Sans-Serif"/>
              <a:buChar char="•"/>
            </a:pPr>
            <a:r>
              <a:rPr lang="tr-TR"/>
              <a:t>İlaç tedavisine hemen ve kombinasyonla başlanır.</a:t>
            </a:r>
            <a:endParaRPr lang="en-US"/>
          </a:p>
          <a:p>
            <a:endParaRPr lang="tr-TR">
              <a:ea typeface="Calibri"/>
              <a:cs typeface="Calibri"/>
            </a:endParaRPr>
          </a:p>
          <a:p>
            <a:endParaRPr lang="tr-TR"/>
          </a:p>
          <a:p>
            <a:r>
              <a:rPr lang="tr-TR"/>
              <a:t>Artmış Kan Basıncı alt grubu</a:t>
            </a:r>
            <a:endParaRPr lang="en-US">
              <a:ea typeface="Calibri"/>
              <a:cs typeface="Calibri"/>
            </a:endParaRPr>
          </a:p>
          <a:p>
            <a:r>
              <a:rPr lang="tr-TR"/>
              <a:t>(SKB/DKB:130-139/80-89 mmHg)</a:t>
            </a:r>
            <a:endParaRPr lang="en-US"/>
          </a:p>
          <a:p>
            <a:endParaRPr lang="tr-TR"/>
          </a:p>
          <a:p>
            <a:r>
              <a:rPr lang="tr-TR"/>
              <a:t>3 ay yaşam tarzı değişikliğine rağmen artmış KB düzelmeyen:</a:t>
            </a:r>
            <a:endParaRPr lang="en-US"/>
          </a:p>
          <a:p>
            <a:pPr marL="171450" indent="-171450">
              <a:buFont typeface="Arial,Sans-Serif"/>
              <a:buChar char="•"/>
            </a:pPr>
            <a:r>
              <a:rPr lang="tr-TR"/>
              <a:t>DM, KBH, KVH, inme tanılı veya</a:t>
            </a:r>
            <a:endParaRPr lang="en-US"/>
          </a:p>
          <a:p>
            <a:pPr marL="171450" indent="-171450">
              <a:buFont typeface="Arial,Sans-Serif"/>
              <a:buChar char="•"/>
            </a:pPr>
            <a:r>
              <a:rPr lang="tr-TR"/>
              <a:t>KV riski yüksek hastalarda</a:t>
            </a:r>
            <a:endParaRPr lang="en-US"/>
          </a:p>
          <a:p>
            <a:r>
              <a:rPr lang="tr-TR"/>
              <a:t>tercihen monoterapi şeklinde tedavi başlanır.</a:t>
            </a:r>
            <a:endParaRPr lang="en-US"/>
          </a:p>
          <a:p>
            <a:endParaRPr lang="en-US">
              <a:ea typeface="Calibri"/>
              <a:cs typeface="Calibri"/>
            </a:endParaRPr>
          </a:p>
        </p:txBody>
      </p:sp>
      <p:sp>
        <p:nvSpPr>
          <p:cNvPr id="4" name="Slayt Numarası Yer Tutucusu 3">
            <a:extLst>
              <a:ext uri="{FF2B5EF4-FFF2-40B4-BE49-F238E27FC236}">
                <a16:creationId xmlns:a16="http://schemas.microsoft.com/office/drawing/2014/main" id="{9A365A1B-11BF-DECC-CC09-1771164DF43E}"/>
              </a:ext>
            </a:extLst>
          </p:cNvPr>
          <p:cNvSpPr>
            <a:spLocks noGrp="1"/>
          </p:cNvSpPr>
          <p:nvPr>
            <p:ph type="sldNum" sz="quarter" idx="5"/>
          </p:nvPr>
        </p:nvSpPr>
        <p:spPr/>
        <p:txBody>
          <a:bodyPr/>
          <a:lstStyle/>
          <a:p>
            <a:fld id="{6E8A24FB-26CB-4620-9BB8-B8EDBEF3B02D}" type="slidenum">
              <a:rPr lang="tr-TR"/>
              <a:t>30</a:t>
            </a:fld>
            <a:endParaRPr lang="tr-TR"/>
          </a:p>
        </p:txBody>
      </p:sp>
    </p:spTree>
    <p:extLst>
      <p:ext uri="{BB962C8B-B14F-4D97-AF65-F5344CB8AC3E}">
        <p14:creationId xmlns:p14="http://schemas.microsoft.com/office/powerpoint/2010/main" val="36750504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en-US"/>
              <a:t>MRA: </a:t>
            </a:r>
            <a:r>
              <a:rPr lang="en-US" err="1"/>
              <a:t>Mineralokortikoid</a:t>
            </a:r>
            <a:r>
              <a:rPr lang="en-US"/>
              <a:t> </a:t>
            </a:r>
            <a:r>
              <a:rPr lang="en-US" err="1"/>
              <a:t>reseptör</a:t>
            </a:r>
            <a:r>
              <a:rPr lang="en-US"/>
              <a:t> </a:t>
            </a:r>
            <a:r>
              <a:rPr lang="en-US" err="1"/>
              <a:t>antagonisti</a:t>
            </a:r>
            <a:endParaRPr lang="tr-TR" err="1"/>
          </a:p>
        </p:txBody>
      </p:sp>
      <p:sp>
        <p:nvSpPr>
          <p:cNvPr id="4" name="Slayt Numarası Yer Tutucusu 3"/>
          <p:cNvSpPr>
            <a:spLocks noGrp="1"/>
          </p:cNvSpPr>
          <p:nvPr>
            <p:ph type="sldNum" sz="quarter" idx="5"/>
          </p:nvPr>
        </p:nvSpPr>
        <p:spPr/>
        <p:txBody>
          <a:bodyPr/>
          <a:lstStyle/>
          <a:p>
            <a:fld id="{6E8A24FB-26CB-4620-9BB8-B8EDBEF3B02D}" type="slidenum">
              <a:rPr lang="tr-TR"/>
              <a:t>34</a:t>
            </a:fld>
            <a:endParaRPr lang="tr-TR"/>
          </a:p>
        </p:txBody>
      </p:sp>
    </p:spTree>
    <p:extLst>
      <p:ext uri="{BB962C8B-B14F-4D97-AF65-F5344CB8AC3E}">
        <p14:creationId xmlns:p14="http://schemas.microsoft.com/office/powerpoint/2010/main" val="256711021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C764DE79-268F-4C1A-8933-263129D2AF90}" type="datetimeFigureOut">
              <a:rPr lang="en-US" dirty="0"/>
              <a:t>10/20/2026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855503202"/>
      </p:ext>
    </p:extLst>
  </p:cSld>
  <p:clrMapOvr>
    <a:masterClrMapping/>
  </p:clrMapOvr>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764DE79-268F-4C1A-8933-263129D2AF90}" type="datetimeFigureOut">
              <a:rPr lang="en-US" dirty="0"/>
              <a:t>10/20/2026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3875528117"/>
      </p:ext>
    </p:extLst>
  </p:cSld>
  <p:clrMapOvr>
    <a:masterClrMapping/>
  </p:clrMapOvr>
  <p:hf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764DE79-268F-4C1A-8933-263129D2AF90}" type="datetimeFigureOut">
              <a:rPr lang="en-US" dirty="0"/>
              <a:t>10/20/2026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407940012"/>
      </p:ext>
    </p:extLst>
  </p:cSld>
  <p:clrMapOvr>
    <a:masterClrMapping/>
  </p:clrMapOvr>
  <p:hf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C764DE79-268F-4C1A-8933-263129D2AF90}" type="datetimeFigureOut">
              <a:rPr lang="en-US" dirty="0"/>
              <a:t>10/20/2026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491071461"/>
      </p:ext>
    </p:extLst>
  </p:cSld>
  <p:clrMapOvr>
    <a:masterClrMapping/>
  </p:clrMapOvr>
  <p:hf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C764DE79-268F-4C1A-8933-263129D2AF90}" type="datetimeFigureOut">
              <a:rPr lang="en-US" dirty="0"/>
              <a:t>10/20/2026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1732503011"/>
      </p:ext>
    </p:extLst>
  </p:cSld>
  <p:clrMapOvr>
    <a:masterClrMapping/>
  </p:clrMapOvr>
  <p:hf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C764DE79-268F-4C1A-8933-263129D2AF90}" type="datetimeFigureOut">
              <a:rPr lang="en-US" dirty="0"/>
              <a:t>10/20/2026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3963468484"/>
      </p:ext>
    </p:extLst>
  </p:cSld>
  <p:clrMapOvr>
    <a:masterClrMapping/>
  </p:clrMapOvr>
  <p:hf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64DE79-268F-4C1A-8933-263129D2AF90}" type="datetimeFigureOut">
              <a:rPr lang="en-US" dirty="0"/>
              <a:t>10/20/2026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3752205950"/>
      </p:ext>
    </p:extLst>
  </p:cSld>
  <p:clrMapOvr>
    <a:masterClrMapping/>
  </p:clrMapOvr>
  <p:hf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764DE79-268F-4C1A-8933-263129D2AF90}" type="datetimeFigureOut">
              <a:rPr lang="en-US" dirty="0"/>
              <a:t>10/20/2026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1744570279"/>
      </p:ext>
    </p:extLst>
  </p:cSld>
  <p:clrMapOvr>
    <a:masterClrMapping/>
  </p:clrMapOvr>
  <p:hf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764DE79-268F-4C1A-8933-263129D2AF90}" type="datetimeFigureOut">
              <a:rPr lang="en-US" dirty="0"/>
              <a:t>10/20/2026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1204419673"/>
      </p:ext>
    </p:extLst>
  </p:cSld>
  <p:clrMapOvr>
    <a:masterClrMapping/>
  </p:clrMapOvr>
  <p:hf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764DE79-268F-4C1A-8933-263129D2AF90}" type="datetimeFigureOut">
              <a:rPr lang="en-US" dirty="0"/>
              <a:t>10/20/2026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3442681883"/>
      </p:ext>
    </p:extLst>
  </p:cSld>
  <p:clrMapOvr>
    <a:masterClrMapping/>
  </p:clrMapOvr>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764DE79-268F-4C1A-8933-263129D2AF90}" type="datetimeFigureOut">
              <a:rPr lang="en-US" dirty="0"/>
              <a:t>10/20/2026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2657600825"/>
      </p:ext>
    </p:extLst>
  </p:cSld>
  <p:clrMapOvr>
    <a:masterClrMapping/>
  </p:clrMapOvr>
  <p:hf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C764DE79-268F-4C1A-8933-263129D2AF90}" type="datetimeFigureOut">
              <a:rPr lang="en-US" dirty="0"/>
              <a:t>10/20/2026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48F63A3B-78C7-47BE-AE5E-E10140E04643}" type="slidenum">
              <a:rPr lang="en-US" dirty="0"/>
              <a:t>‹#›</a:t>
            </a:fld>
            <a:endParaRPr lang="en-US"/>
          </a:p>
        </p:txBody>
      </p:sp>
    </p:spTree>
    <p:extLst>
      <p:ext uri="{BB962C8B-B14F-4D97-AF65-F5344CB8AC3E}">
        <p14:creationId xmlns:p14="http://schemas.microsoft.com/office/powerpoint/2010/main" val="1712249834"/>
      </p:ext>
    </p:extLst>
  </p:cSld>
  <p:clrMap bg1="lt1" tx1="dk1" bg2="lt2" tx2="dk2" accent1="accent1" accent2="accent2" accent3="accent3" accent4="accent4" accent5="accent5" accent6="accent6" hlink="hlink" folHlink="folHlink"/>
  <p:sldLayoutIdLst>
    <p:sldLayoutId id="2147483781" r:id="rId1"/>
    <p:sldLayoutId id="2147483782" r:id="rId2"/>
    <p:sldLayoutId id="2147483783" r:id="rId3"/>
    <p:sldLayoutId id="2147483784" r:id="rId4"/>
    <p:sldLayoutId id="2147483785" r:id="rId5"/>
    <p:sldLayoutId id="2147483786" r:id="rId6"/>
    <p:sldLayoutId id="2147483787" r:id="rId7"/>
    <p:sldLayoutId id="2147483788" r:id="rId8"/>
    <p:sldLayoutId id="2147483789" r:id="rId9"/>
    <p:sldLayoutId id="2147483790" r:id="rId10"/>
    <p:sldLayoutId id="2147483791"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10.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6.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2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33.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2.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42.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2.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diagramLayout" Target="../diagrams/layout11.xml"/><Relationship Id="rId2" Type="http://schemas.openxmlformats.org/officeDocument/2006/relationships/diagramData" Target="../diagrams/data11.xml"/><Relationship Id="rId1" Type="http://schemas.openxmlformats.org/officeDocument/2006/relationships/slideLayout" Target="../slideLayouts/slideLayout2.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47.xml.rels><?xml version="1.0" encoding="UTF-8" standalone="yes"?>
<Relationships xmlns="http://schemas.openxmlformats.org/package/2006/relationships"><Relationship Id="rId3" Type="http://schemas.openxmlformats.org/officeDocument/2006/relationships/diagramLayout" Target="../diagrams/layout12.xml"/><Relationship Id="rId2" Type="http://schemas.openxmlformats.org/officeDocument/2006/relationships/diagramData" Target="../diagrams/data12.xml"/><Relationship Id="rId1" Type="http://schemas.openxmlformats.org/officeDocument/2006/relationships/slideLayout" Target="../slideLayouts/slideLayout2.xml"/><Relationship Id="rId6" Type="http://schemas.microsoft.com/office/2007/relationships/diagramDrawing" Target="../diagrams/drawing12.xml"/><Relationship Id="rId5" Type="http://schemas.openxmlformats.org/officeDocument/2006/relationships/diagramColors" Target="../diagrams/colors12.xml"/><Relationship Id="rId4" Type="http://schemas.openxmlformats.org/officeDocument/2006/relationships/diagramQuickStyle" Target="../diagrams/quickStyle12.xml"/></Relationships>
</file>

<file path=ppt/slides/_rels/slide48.xml.rels><?xml version="1.0" encoding="UTF-8" standalone="yes"?>
<Relationships xmlns="http://schemas.openxmlformats.org/package/2006/relationships"><Relationship Id="rId3" Type="http://schemas.openxmlformats.org/officeDocument/2006/relationships/diagramLayout" Target="../diagrams/layout13.xml"/><Relationship Id="rId2" Type="http://schemas.openxmlformats.org/officeDocument/2006/relationships/diagramData" Target="../diagrams/data13.xml"/><Relationship Id="rId1" Type="http://schemas.openxmlformats.org/officeDocument/2006/relationships/slideLayout" Target="../slideLayouts/slideLayout2.xml"/><Relationship Id="rId6" Type="http://schemas.microsoft.com/office/2007/relationships/diagramDrawing" Target="../diagrams/drawing13.xml"/><Relationship Id="rId5" Type="http://schemas.openxmlformats.org/officeDocument/2006/relationships/diagramColors" Target="../diagrams/colors13.xml"/><Relationship Id="rId4" Type="http://schemas.openxmlformats.org/officeDocument/2006/relationships/diagramQuickStyle" Target="../diagrams/quickStyle13.xml"/></Relationships>
</file>

<file path=ppt/slides/_rels/slide49.xml.rels><?xml version="1.0" encoding="UTF-8" standalone="yes"?>
<Relationships xmlns="http://schemas.openxmlformats.org/package/2006/relationships"><Relationship Id="rId3" Type="http://schemas.openxmlformats.org/officeDocument/2006/relationships/diagramLayout" Target="../diagrams/layout14.xml"/><Relationship Id="rId2" Type="http://schemas.openxmlformats.org/officeDocument/2006/relationships/diagramData" Target="../diagrams/data14.xml"/><Relationship Id="rId1" Type="http://schemas.openxmlformats.org/officeDocument/2006/relationships/slideLayout" Target="../slideLayouts/slideLayout2.xml"/><Relationship Id="rId6" Type="http://schemas.microsoft.com/office/2007/relationships/diagramDrawing" Target="../diagrams/drawing14.xml"/><Relationship Id="rId5" Type="http://schemas.openxmlformats.org/officeDocument/2006/relationships/diagramColors" Target="../diagrams/colors14.xml"/><Relationship Id="rId4" Type="http://schemas.openxmlformats.org/officeDocument/2006/relationships/diagramQuickStyle" Target="../diagrams/quickStyle14.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2A397E7-BF60-45B2-84C7-B074B76C37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Kalp içinde oluşturulmuş bir stetoskop">
            <a:extLst>
              <a:ext uri="{FF2B5EF4-FFF2-40B4-BE49-F238E27FC236}">
                <a16:creationId xmlns:a16="http://schemas.microsoft.com/office/drawing/2014/main" id="{CF4EF04F-B324-7C3F-15C5-25E214D72917}"/>
              </a:ext>
            </a:extLst>
          </p:cNvPr>
          <p:cNvPicPr>
            <a:picLocks noChangeAspect="1"/>
          </p:cNvPicPr>
          <p:nvPr/>
        </p:nvPicPr>
        <p:blipFill>
          <a:blip r:embed="rId2">
            <a:alphaModFix/>
          </a:blip>
          <a:srcRect l="6476" r="19146" b="-1"/>
          <a:stretch>
            <a:fillRect/>
          </a:stretch>
        </p:blipFill>
        <p:spPr>
          <a:xfrm>
            <a:off x="4283902" y="10"/>
            <a:ext cx="7908098" cy="6857992"/>
          </a:xfrm>
          <a:prstGeom prst="rect">
            <a:avLst/>
          </a:prstGeom>
        </p:spPr>
      </p:pic>
      <p:sp>
        <p:nvSpPr>
          <p:cNvPr id="12" name="Rectangle 11">
            <a:extLst>
              <a:ext uri="{FF2B5EF4-FFF2-40B4-BE49-F238E27FC236}">
                <a16:creationId xmlns:a16="http://schemas.microsoft.com/office/drawing/2014/main" id="{890DEF05-784E-4B61-89E4-04C4ECF4E5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a:gsLst>
              <a:gs pos="36000">
                <a:schemeClr val="tx1">
                  <a:lumMod val="95000"/>
                  <a:lumOff val="5000"/>
                </a:schemeClr>
              </a:gs>
              <a:gs pos="81000">
                <a:schemeClr val="tx1">
                  <a:lumMod val="95000"/>
                  <a:lumOff val="5000"/>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p:cNvSpPr>
            <a:spLocks noGrp="1"/>
          </p:cNvSpPr>
          <p:nvPr>
            <p:ph type="ctrTitle"/>
          </p:nvPr>
        </p:nvSpPr>
        <p:spPr>
          <a:xfrm>
            <a:off x="728663" y="1115219"/>
            <a:ext cx="5505449" cy="2387600"/>
          </a:xfrm>
        </p:spPr>
        <p:txBody>
          <a:bodyPr>
            <a:normAutofit/>
          </a:bodyPr>
          <a:lstStyle/>
          <a:p>
            <a:pPr algn="l"/>
            <a:r>
              <a:rPr lang="tr-TR" sz="5000">
                <a:solidFill>
                  <a:schemeClr val="bg1"/>
                </a:solidFill>
              </a:rPr>
              <a:t>HİPERTANSİYON</a:t>
            </a:r>
          </a:p>
        </p:txBody>
      </p:sp>
      <p:sp>
        <p:nvSpPr>
          <p:cNvPr id="3" name="Alt Başlık 2"/>
          <p:cNvSpPr>
            <a:spLocks noGrp="1"/>
          </p:cNvSpPr>
          <p:nvPr>
            <p:ph type="subTitle" idx="1"/>
          </p:nvPr>
        </p:nvSpPr>
        <p:spPr>
          <a:xfrm>
            <a:off x="728663" y="3902075"/>
            <a:ext cx="5505449" cy="1655762"/>
          </a:xfrm>
        </p:spPr>
        <p:txBody>
          <a:bodyPr vert="horz" lIns="91440" tIns="45720" rIns="91440" bIns="45720" rtlCol="0" anchor="t">
            <a:normAutofit/>
          </a:bodyPr>
          <a:lstStyle/>
          <a:p>
            <a:pPr algn="l"/>
            <a:r>
              <a:rPr lang="tr-TR" sz="2000">
                <a:solidFill>
                  <a:schemeClr val="bg1"/>
                </a:solidFill>
              </a:rPr>
              <a:t>Arş. Gör. Dr. Feyza Kuğu</a:t>
            </a:r>
          </a:p>
          <a:p>
            <a:pPr algn="l"/>
            <a:r>
              <a:rPr lang="tr-TR" sz="2000">
                <a:solidFill>
                  <a:schemeClr val="bg1"/>
                </a:solidFill>
              </a:rPr>
              <a:t>KTÜ AİLE HEKİMLİĞİ ANABİLİM DALI </a:t>
            </a:r>
          </a:p>
          <a:p>
            <a:pPr algn="l"/>
            <a:r>
              <a:rPr lang="tr-TR" sz="2000">
                <a:solidFill>
                  <a:schemeClr val="bg1"/>
                </a:solidFill>
              </a:rPr>
              <a:t>20.10.2026</a:t>
            </a:r>
          </a:p>
        </p:txBody>
      </p:sp>
      <p:cxnSp>
        <p:nvCxnSpPr>
          <p:cNvPr id="14" name="Straight Connector 13">
            <a:extLst>
              <a:ext uri="{FF2B5EF4-FFF2-40B4-BE49-F238E27FC236}">
                <a16:creationId xmlns:a16="http://schemas.microsoft.com/office/drawing/2014/main" id="{C41BAEC7-F7B0-4224-8B18-8F74B7D87F0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28585" y="3681408"/>
            <a:ext cx="11934820"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4" name="Slayt Numarası Yer Tutucusu 3">
            <a:extLst>
              <a:ext uri="{FF2B5EF4-FFF2-40B4-BE49-F238E27FC236}">
                <a16:creationId xmlns:a16="http://schemas.microsoft.com/office/drawing/2014/main" id="{A85D56FE-2E48-041E-8251-79ED6F55339D}"/>
              </a:ext>
            </a:extLst>
          </p:cNvPr>
          <p:cNvSpPr>
            <a:spLocks noGrp="1"/>
          </p:cNvSpPr>
          <p:nvPr>
            <p:ph type="sldNum" sz="quarter" idx="12"/>
          </p:nvPr>
        </p:nvSpPr>
        <p:spPr>
          <a:xfrm>
            <a:off x="8610600" y="6356350"/>
            <a:ext cx="2743200" cy="365125"/>
          </a:xfrm>
        </p:spPr>
        <p:txBody>
          <a:bodyPr>
            <a:normAutofit/>
          </a:bodyPr>
          <a:lstStyle/>
          <a:p>
            <a:pPr>
              <a:spcAft>
                <a:spcPts val="600"/>
              </a:spcAft>
            </a:pPr>
            <a:fld id="{320A84BC-3F9E-4B08-9743-FC4E27FA5126}" type="slidenum">
              <a:rPr lang="tr-TR">
                <a:solidFill>
                  <a:srgbClr val="FFFFFF"/>
                </a:solidFill>
              </a:rPr>
              <a:pPr>
                <a:spcAft>
                  <a:spcPts val="600"/>
                </a:spcAft>
              </a:pPr>
              <a:t>1</a:t>
            </a:fld>
            <a:endParaRPr lang="tr-TR">
              <a:solidFill>
                <a:srgbClr val="FFFFFF"/>
              </a:solidFill>
            </a:endParaRPr>
          </a:p>
        </p:txBody>
      </p:sp>
    </p:spTree>
    <p:extLst>
      <p:ext uri="{BB962C8B-B14F-4D97-AF65-F5344CB8AC3E}">
        <p14:creationId xmlns:p14="http://schemas.microsoft.com/office/powerpoint/2010/main" val="33374678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36058327-07B1-92BE-B6C3-DA5A3DB007FC}"/>
              </a:ext>
            </a:extLst>
          </p:cNvPr>
          <p:cNvSpPr>
            <a:spLocks noGrp="1"/>
          </p:cNvSpPr>
          <p:nvPr>
            <p:ph type="title"/>
          </p:nvPr>
        </p:nvSpPr>
        <p:spPr/>
        <p:txBody>
          <a:bodyPr>
            <a:normAutofit/>
          </a:bodyPr>
          <a:lstStyle/>
          <a:p>
            <a:r>
              <a:rPr lang="tr-TR" sz="4000">
                <a:latin typeface="Calibri"/>
                <a:ea typeface="Calibri"/>
                <a:cs typeface="Calibri"/>
              </a:rPr>
              <a:t>SUNUM AKIŞI </a:t>
            </a:r>
          </a:p>
        </p:txBody>
      </p:sp>
      <p:graphicFrame>
        <p:nvGraphicFramePr>
          <p:cNvPr id="5" name="İçerik Yer Tutucusu 2">
            <a:extLst>
              <a:ext uri="{FF2B5EF4-FFF2-40B4-BE49-F238E27FC236}">
                <a16:creationId xmlns:a16="http://schemas.microsoft.com/office/drawing/2014/main" id="{DBB4ACEE-6F5A-FC57-AC8B-E02D0546001C}"/>
              </a:ext>
            </a:extLst>
          </p:cNvPr>
          <p:cNvGraphicFramePr>
            <a:graphicFrameLocks noGrp="1"/>
          </p:cNvGraphicFramePr>
          <p:nvPr>
            <p:ph idx="1"/>
            <p:extLst>
              <p:ext uri="{D42A27DB-BD31-4B8C-83A1-F6EECF244321}">
                <p14:modId xmlns:p14="http://schemas.microsoft.com/office/powerpoint/2010/main" val="3834162849"/>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Slayt Numarası Yer Tutucusu 2">
            <a:extLst>
              <a:ext uri="{FF2B5EF4-FFF2-40B4-BE49-F238E27FC236}">
                <a16:creationId xmlns:a16="http://schemas.microsoft.com/office/drawing/2014/main" id="{FE14A66B-66D3-0398-7706-C3CD8E8666AF}"/>
              </a:ext>
            </a:extLst>
          </p:cNvPr>
          <p:cNvSpPr>
            <a:spLocks noGrp="1"/>
          </p:cNvSpPr>
          <p:nvPr>
            <p:ph type="sldNum" sz="quarter" idx="12"/>
          </p:nvPr>
        </p:nvSpPr>
        <p:spPr/>
        <p:txBody>
          <a:bodyPr/>
          <a:lstStyle/>
          <a:p>
            <a:fld id="{48F63A3B-78C7-47BE-AE5E-E10140E04643}" type="slidenum">
              <a:rPr lang="en-US" dirty="0"/>
              <a:t>2</a:t>
            </a:fld>
            <a:endParaRPr lang="tr-TR"/>
          </a:p>
        </p:txBody>
      </p:sp>
    </p:spTree>
    <p:extLst>
      <p:ext uri="{BB962C8B-B14F-4D97-AF65-F5344CB8AC3E}">
        <p14:creationId xmlns:p14="http://schemas.microsoft.com/office/powerpoint/2010/main" val="31609470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8B089790-F4B6-46A7-BB28-7B74A9A9EFD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Resim 3" descr="dans, sanat, siluet içeren bir resim&#10;&#10;Yapay zeka tarafından oluşturulmuş içerik yanlış olabilir.">
            <a:extLst>
              <a:ext uri="{FF2B5EF4-FFF2-40B4-BE49-F238E27FC236}">
                <a16:creationId xmlns:a16="http://schemas.microsoft.com/office/drawing/2014/main" id="{B9955371-89BF-C64B-DEFC-957302A10664}"/>
              </a:ext>
            </a:extLst>
          </p:cNvPr>
          <p:cNvPicPr>
            <a:picLocks noChangeAspect="1"/>
          </p:cNvPicPr>
          <p:nvPr/>
        </p:nvPicPr>
        <p:blipFill>
          <a:blip r:embed="rId3"/>
          <a:srcRect r="10595" b="1"/>
          <a:stretch>
            <a:fillRect/>
          </a:stretch>
        </p:blipFill>
        <p:spPr>
          <a:xfrm>
            <a:off x="-1" y="1"/>
            <a:ext cx="12192000" cy="6068290"/>
          </a:xfrm>
          <a:prstGeom prst="rect">
            <a:avLst/>
          </a:prstGeom>
        </p:spPr>
      </p:pic>
      <p:grpSp>
        <p:nvGrpSpPr>
          <p:cNvPr id="11" name="Group 10">
            <a:extLst>
              <a:ext uri="{FF2B5EF4-FFF2-40B4-BE49-F238E27FC236}">
                <a16:creationId xmlns:a16="http://schemas.microsoft.com/office/drawing/2014/main" id="{9DE3F54D-33BC-4382-A2AB-5E002F0F116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05" y="5029199"/>
            <a:ext cx="12228128" cy="1828800"/>
            <a:chOff x="-305" y="2987478"/>
            <a:chExt cx="12188952" cy="1828800"/>
          </a:xfrm>
        </p:grpSpPr>
        <p:sp>
          <p:nvSpPr>
            <p:cNvPr id="12" name="Freeform: Shape 11">
              <a:extLst>
                <a:ext uri="{FF2B5EF4-FFF2-40B4-BE49-F238E27FC236}">
                  <a16:creationId xmlns:a16="http://schemas.microsoft.com/office/drawing/2014/main" id="{6798451A-4EC8-4869-8DFB-BCE4E00BE55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2987478"/>
              <a:ext cx="12188952" cy="1099712"/>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lIns="91440" tIns="45720" rIns="91440" bIns="45720" rtlCol="0" anchor="ctr"/>
            <a:lstStyle/>
            <a:p>
              <a:endParaRPr lang="en-US"/>
            </a:p>
          </p:txBody>
        </p:sp>
        <p:sp>
          <p:nvSpPr>
            <p:cNvPr id="13" name="Freeform: Shape 12">
              <a:extLst>
                <a:ext uri="{FF2B5EF4-FFF2-40B4-BE49-F238E27FC236}">
                  <a16:creationId xmlns:a16="http://schemas.microsoft.com/office/drawing/2014/main" id="{60ECD12F-47FF-48FE-A827-069775A8AD1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99381"/>
              <a:ext cx="12188952" cy="902694"/>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endParaRPr lang="en-US"/>
            </a:p>
          </p:txBody>
        </p:sp>
        <p:sp>
          <p:nvSpPr>
            <p:cNvPr id="14" name="Freeform: Shape 13">
              <a:extLst>
                <a:ext uri="{FF2B5EF4-FFF2-40B4-BE49-F238E27FC236}">
                  <a16:creationId xmlns:a16="http://schemas.microsoft.com/office/drawing/2014/main" id="{48928757-970C-4B99-9F9C-0C07E4A9451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01488"/>
              <a:ext cx="12188952" cy="641669"/>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useBgFill="1">
          <p:nvSpPr>
            <p:cNvPr id="15" name="Freeform: Shape 14">
              <a:extLst>
                <a:ext uri="{FF2B5EF4-FFF2-40B4-BE49-F238E27FC236}">
                  <a16:creationId xmlns:a16="http://schemas.microsoft.com/office/drawing/2014/main" id="{1213505B-6136-49EC-951C-1FDA2A6C5BD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14750"/>
              <a:ext cx="12188952" cy="1201528"/>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endParaRPr lang="en-US"/>
            </a:p>
          </p:txBody>
        </p:sp>
      </p:grpSp>
      <p:sp>
        <p:nvSpPr>
          <p:cNvPr id="3" name="Metin kutusu 2">
            <a:extLst>
              <a:ext uri="{FF2B5EF4-FFF2-40B4-BE49-F238E27FC236}">
                <a16:creationId xmlns:a16="http://schemas.microsoft.com/office/drawing/2014/main" id="{0BACB5FD-0033-A3DA-0189-1CF9D4EB75AF}"/>
              </a:ext>
            </a:extLst>
          </p:cNvPr>
          <p:cNvSpPr txBox="1"/>
          <p:nvPr/>
        </p:nvSpPr>
        <p:spPr>
          <a:xfrm>
            <a:off x="3195320" y="6062980"/>
            <a:ext cx="6248400"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200">
                <a:solidFill>
                  <a:srgbClr val="000000"/>
                </a:solidFill>
                <a:latin typeface="Aptos Display"/>
              </a:rPr>
              <a:t>SESSİZ KATİL-HİPERTANSİYON</a:t>
            </a:r>
            <a:endParaRPr lang="tr-TR" sz="3200">
              <a:solidFill>
                <a:srgbClr val="000000"/>
              </a:solidFill>
              <a:latin typeface="Aptos Display"/>
            </a:endParaRPr>
          </a:p>
        </p:txBody>
      </p:sp>
      <p:sp>
        <p:nvSpPr>
          <p:cNvPr id="5" name="Slayt Numarası Yer Tutucusu 4">
            <a:extLst>
              <a:ext uri="{FF2B5EF4-FFF2-40B4-BE49-F238E27FC236}">
                <a16:creationId xmlns:a16="http://schemas.microsoft.com/office/drawing/2014/main" id="{49347CFD-DD89-1192-CC58-4FA64EA7C039}"/>
              </a:ext>
            </a:extLst>
          </p:cNvPr>
          <p:cNvSpPr>
            <a:spLocks noGrp="1"/>
          </p:cNvSpPr>
          <p:nvPr>
            <p:ph type="sldNum" sz="quarter" idx="12"/>
          </p:nvPr>
        </p:nvSpPr>
        <p:spPr/>
        <p:txBody>
          <a:bodyPr/>
          <a:lstStyle/>
          <a:p>
            <a:fld id="{48F63A3B-78C7-47BE-AE5E-E10140E04643}" type="slidenum">
              <a:rPr lang="en-US" dirty="0"/>
              <a:t>3</a:t>
            </a:fld>
            <a:endParaRPr lang="tr-TR"/>
          </a:p>
        </p:txBody>
      </p:sp>
    </p:spTree>
    <p:extLst>
      <p:ext uri="{BB962C8B-B14F-4D97-AF65-F5344CB8AC3E}">
        <p14:creationId xmlns:p14="http://schemas.microsoft.com/office/powerpoint/2010/main" val="286069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1575955"/>
          </a:xfrm>
          <a:prstGeom prst="rect">
            <a:avLst/>
          </a:prstGeom>
          <a:gradFill>
            <a:gsLst>
              <a:gs pos="0">
                <a:srgbClr val="000000">
                  <a:alpha val="96000"/>
                </a:srgb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8857" y="0"/>
            <a:ext cx="4063143" cy="1576412"/>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307777" y="-5307778"/>
            <a:ext cx="1576446" cy="12192002"/>
          </a:xfrm>
          <a:prstGeom prst="rect">
            <a:avLst/>
          </a:prstGeom>
          <a:gradFill>
            <a:gsLst>
              <a:gs pos="23000">
                <a:schemeClr val="accent1">
                  <a:alpha val="0"/>
                </a:schemeClr>
              </a:gs>
              <a:gs pos="99000">
                <a:srgbClr val="000000">
                  <a:alpha val="74000"/>
                </a:srgbClr>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a16="http://schemas.microsoft.com/office/drawing/2014/main" id="{7B89E1D0-EF2F-AD6C-C930-218D00B3440D}"/>
              </a:ext>
            </a:extLst>
          </p:cNvPr>
          <p:cNvSpPr>
            <a:spLocks noGrp="1"/>
          </p:cNvSpPr>
          <p:nvPr>
            <p:ph type="title"/>
          </p:nvPr>
        </p:nvSpPr>
        <p:spPr>
          <a:xfrm>
            <a:off x="1371597" y="348865"/>
            <a:ext cx="10044023" cy="877729"/>
          </a:xfrm>
        </p:spPr>
        <p:txBody>
          <a:bodyPr anchor="ctr">
            <a:normAutofit/>
          </a:bodyPr>
          <a:lstStyle/>
          <a:p>
            <a:r>
              <a:rPr lang="tr-TR" sz="4000">
                <a:solidFill>
                  <a:srgbClr val="FFFFFF"/>
                </a:solidFill>
              </a:rPr>
              <a:t>HİPERTANSİYON</a:t>
            </a:r>
          </a:p>
        </p:txBody>
      </p:sp>
      <p:graphicFrame>
        <p:nvGraphicFramePr>
          <p:cNvPr id="5" name="İçerik Yer Tutucusu 2">
            <a:extLst>
              <a:ext uri="{FF2B5EF4-FFF2-40B4-BE49-F238E27FC236}">
                <a16:creationId xmlns:a16="http://schemas.microsoft.com/office/drawing/2014/main" id="{D6843AEE-D852-F514-46DA-0B4C8D47D044}"/>
              </a:ext>
            </a:extLst>
          </p:cNvPr>
          <p:cNvGraphicFramePr>
            <a:graphicFrameLocks noGrp="1"/>
          </p:cNvGraphicFramePr>
          <p:nvPr>
            <p:ph idx="1"/>
            <p:extLst>
              <p:ext uri="{D42A27DB-BD31-4B8C-83A1-F6EECF244321}">
                <p14:modId xmlns:p14="http://schemas.microsoft.com/office/powerpoint/2010/main" val="4056655639"/>
              </p:ext>
            </p:extLst>
          </p:nvPr>
        </p:nvGraphicFramePr>
        <p:xfrm>
          <a:off x="644056" y="2112579"/>
          <a:ext cx="10927829" cy="419280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Slayt Numarası Yer Tutucusu 2">
            <a:extLst>
              <a:ext uri="{FF2B5EF4-FFF2-40B4-BE49-F238E27FC236}">
                <a16:creationId xmlns:a16="http://schemas.microsoft.com/office/drawing/2014/main" id="{6A462DBA-5E97-9EA0-21E7-0E8AC41FE077}"/>
              </a:ext>
            </a:extLst>
          </p:cNvPr>
          <p:cNvSpPr>
            <a:spLocks noGrp="1"/>
          </p:cNvSpPr>
          <p:nvPr>
            <p:ph type="sldNum" sz="quarter" idx="12"/>
          </p:nvPr>
        </p:nvSpPr>
        <p:spPr/>
        <p:txBody>
          <a:bodyPr/>
          <a:lstStyle/>
          <a:p>
            <a:fld id="{48F63A3B-78C7-47BE-AE5E-E10140E04643}" type="slidenum">
              <a:rPr lang="en-US" dirty="0"/>
              <a:t>4</a:t>
            </a:fld>
            <a:endParaRPr lang="tr-TR"/>
          </a:p>
        </p:txBody>
      </p:sp>
    </p:spTree>
    <p:extLst>
      <p:ext uri="{BB962C8B-B14F-4D97-AF65-F5344CB8AC3E}">
        <p14:creationId xmlns:p14="http://schemas.microsoft.com/office/powerpoint/2010/main" val="38020412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17">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0" name="Rectangle 19">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a16="http://schemas.microsoft.com/office/drawing/2014/main" id="{0CC76EC2-AE77-C88F-7E78-023249163D63}"/>
              </a:ext>
            </a:extLst>
          </p:cNvPr>
          <p:cNvSpPr>
            <a:spLocks noGrp="1"/>
          </p:cNvSpPr>
          <p:nvPr>
            <p:ph type="title"/>
          </p:nvPr>
        </p:nvSpPr>
        <p:spPr>
          <a:xfrm>
            <a:off x="466722" y="586855"/>
            <a:ext cx="3201366" cy="3387497"/>
          </a:xfrm>
        </p:spPr>
        <p:txBody>
          <a:bodyPr anchor="b">
            <a:normAutofit/>
          </a:bodyPr>
          <a:lstStyle/>
          <a:p>
            <a:pPr algn="ctr"/>
            <a:r>
              <a:rPr lang="tr-TR" sz="3100">
                <a:solidFill>
                  <a:srgbClr val="FFFFFF"/>
                </a:solidFill>
              </a:rPr>
              <a:t>HİPERTANSİYON</a:t>
            </a:r>
            <a:br>
              <a:rPr lang="tr-TR" sz="3100">
                <a:solidFill>
                  <a:srgbClr val="FFFFFF"/>
                </a:solidFill>
              </a:rPr>
            </a:br>
            <a:r>
              <a:rPr lang="tr-TR" sz="3100">
                <a:solidFill>
                  <a:srgbClr val="FFFFFF"/>
                </a:solidFill>
              </a:rPr>
              <a:t>-</a:t>
            </a:r>
            <a:br>
              <a:rPr lang="tr-TR" sz="3100"/>
            </a:br>
            <a:r>
              <a:rPr lang="tr-TR" sz="3100">
                <a:solidFill>
                  <a:srgbClr val="FFFFFF"/>
                </a:solidFill>
              </a:rPr>
              <a:t>TANIM</a:t>
            </a:r>
            <a:endParaRPr lang="tr-TR"/>
          </a:p>
        </p:txBody>
      </p:sp>
      <p:sp>
        <p:nvSpPr>
          <p:cNvPr id="3" name="İçerik Yer Tutucusu 2">
            <a:extLst>
              <a:ext uri="{FF2B5EF4-FFF2-40B4-BE49-F238E27FC236}">
                <a16:creationId xmlns:a16="http://schemas.microsoft.com/office/drawing/2014/main" id="{D5BB9FD2-1B4A-C126-7E58-F4776C51E06A}"/>
              </a:ext>
            </a:extLst>
          </p:cNvPr>
          <p:cNvSpPr>
            <a:spLocks noGrp="1"/>
          </p:cNvSpPr>
          <p:nvPr>
            <p:ph idx="1"/>
          </p:nvPr>
        </p:nvSpPr>
        <p:spPr>
          <a:xfrm>
            <a:off x="4810259" y="649480"/>
            <a:ext cx="6555347" cy="5546047"/>
          </a:xfrm>
        </p:spPr>
        <p:txBody>
          <a:bodyPr vert="horz" lIns="91440" tIns="45720" rIns="91440" bIns="45720" rtlCol="0" anchor="ctr">
            <a:normAutofit/>
          </a:bodyPr>
          <a:lstStyle/>
          <a:p>
            <a:pPr marL="0" indent="0">
              <a:buNone/>
            </a:pPr>
            <a:r>
              <a:rPr lang="tr-TR" sz="2400"/>
              <a:t>Türk hipertansiyon uzlaşı raporunda, 18 yaş üzerindeki erişkinlerde hekim tarafından yapılan, standardize edilmiş tekrarlanan poliklinik ölçümleri ile;</a:t>
            </a:r>
          </a:p>
          <a:p>
            <a:pPr marL="0" indent="0">
              <a:buNone/>
            </a:pPr>
            <a:endParaRPr lang="tr-TR" sz="2400"/>
          </a:p>
          <a:p>
            <a:pPr marL="285750" indent="-285750">
              <a:buFont typeface="Arial,Sans-Serif" panose="020B0604020202020204" pitchFamily="34" charset="0"/>
            </a:pPr>
            <a:r>
              <a:rPr lang="tr-TR" sz="2400"/>
              <a:t>Sistolik kan basıncının</a:t>
            </a:r>
            <a:r>
              <a:rPr lang="tr-TR" sz="2400">
                <a:solidFill>
                  <a:srgbClr val="FF0000"/>
                </a:solidFill>
              </a:rPr>
              <a:t> ≥140 mmHg</a:t>
            </a:r>
            <a:endParaRPr lang="en-US" sz="2400">
              <a:solidFill>
                <a:srgbClr val="FF0000"/>
              </a:solidFill>
            </a:endParaRPr>
          </a:p>
          <a:p>
            <a:pPr marL="285750" indent="-285750">
              <a:buFont typeface="Arial,Sans-Serif" panose="020B0604020202020204" pitchFamily="34" charset="0"/>
            </a:pPr>
            <a:endParaRPr lang="tr-TR" sz="2400"/>
          </a:p>
          <a:p>
            <a:pPr marL="0" indent="0">
              <a:buNone/>
            </a:pPr>
            <a:r>
              <a:rPr lang="tr-TR" sz="2400"/>
              <a:t>ve/veya</a:t>
            </a:r>
            <a:endParaRPr lang="en-US" sz="2400"/>
          </a:p>
          <a:p>
            <a:pPr marL="285750" indent="-285750"/>
            <a:endParaRPr lang="tr-TR" sz="2400"/>
          </a:p>
          <a:p>
            <a:pPr marL="285750" indent="-285750">
              <a:buFont typeface="Arial,Sans-Serif" panose="020B0604020202020204" pitchFamily="34" charset="0"/>
            </a:pPr>
            <a:r>
              <a:rPr lang="tr-TR" sz="2400"/>
              <a:t>Diyastolik kan basıncının </a:t>
            </a:r>
            <a:r>
              <a:rPr lang="tr-TR" sz="2400">
                <a:solidFill>
                  <a:srgbClr val="FF0000"/>
                </a:solidFill>
              </a:rPr>
              <a:t>≥90 mmHg</a:t>
            </a:r>
            <a:r>
              <a:rPr lang="tr-TR" sz="2400"/>
              <a:t> olmasıdır.</a:t>
            </a:r>
            <a:endParaRPr lang="en-US" sz="2400"/>
          </a:p>
          <a:p>
            <a:endParaRPr lang="tr-TR" sz="2000"/>
          </a:p>
        </p:txBody>
      </p:sp>
      <p:sp>
        <p:nvSpPr>
          <p:cNvPr id="4" name="Slayt Numarası Yer Tutucusu 3">
            <a:extLst>
              <a:ext uri="{FF2B5EF4-FFF2-40B4-BE49-F238E27FC236}">
                <a16:creationId xmlns:a16="http://schemas.microsoft.com/office/drawing/2014/main" id="{3453A83F-CFE0-F315-A252-63D1B5632153}"/>
              </a:ext>
            </a:extLst>
          </p:cNvPr>
          <p:cNvSpPr>
            <a:spLocks noGrp="1"/>
          </p:cNvSpPr>
          <p:nvPr>
            <p:ph type="sldNum" sz="quarter" idx="12"/>
          </p:nvPr>
        </p:nvSpPr>
        <p:spPr/>
        <p:txBody>
          <a:bodyPr/>
          <a:lstStyle/>
          <a:p>
            <a:fld id="{48F63A3B-78C7-47BE-AE5E-E10140E04643}" type="slidenum">
              <a:rPr lang="en-US" dirty="0"/>
              <a:t>5</a:t>
            </a:fld>
            <a:endParaRPr lang="tr-TR"/>
          </a:p>
        </p:txBody>
      </p:sp>
    </p:spTree>
    <p:extLst>
      <p:ext uri="{BB962C8B-B14F-4D97-AF65-F5344CB8AC3E}">
        <p14:creationId xmlns:p14="http://schemas.microsoft.com/office/powerpoint/2010/main" val="24536964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841106D-8571-F8EF-80C5-7FD6CA874E15}"/>
            </a:ext>
          </a:extLst>
        </p:cNvPr>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2151139A-886F-4B97-8815-729AD3831B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6" name="Rectangle 15">
            <a:extLst>
              <a:ext uri="{FF2B5EF4-FFF2-40B4-BE49-F238E27FC236}">
                <a16:creationId xmlns:a16="http://schemas.microsoft.com/office/drawing/2014/main" id="{AB5E08C4-8CDD-4623-A5B8-E998C6DEE3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492"/>
            <a:ext cx="12191998" cy="1575955"/>
          </a:xfrm>
          <a:prstGeom prst="rect">
            <a:avLst/>
          </a:prstGeom>
          <a:gradFill>
            <a:gsLst>
              <a:gs pos="0">
                <a:schemeClr val="accent1">
                  <a:lumMod val="50000"/>
                </a:scheme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15F33878-D502-4FFA-8ACE-F2AECDB2A23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8857" y="35"/>
            <a:ext cx="4063143" cy="1576412"/>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D3539FEE-81D3-4406-802E-60B20B16F4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307778" y="-5307777"/>
            <a:ext cx="1576446" cy="12192001"/>
          </a:xfrm>
          <a:prstGeom prst="rect">
            <a:avLst/>
          </a:prstGeom>
          <a:gradFill>
            <a:gsLst>
              <a:gs pos="16000">
                <a:srgbClr val="000000">
                  <a:alpha val="0"/>
                </a:srgbClr>
              </a:gs>
              <a:gs pos="99000">
                <a:srgbClr val="000000">
                  <a:alpha val="87000"/>
                </a:srgb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DC701763-729E-462F-A5A8-E0DEFEB1E2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825434" y="986"/>
            <a:ext cx="4303422" cy="1575461"/>
          </a:xfrm>
          <a:prstGeom prst="rect">
            <a:avLst/>
          </a:prstGeom>
          <a:gradFill>
            <a:gsLst>
              <a:gs pos="0">
                <a:schemeClr val="accent1">
                  <a:alpha val="17000"/>
                </a:schemeClr>
              </a:gs>
              <a:gs pos="74000">
                <a:schemeClr val="accent1">
                  <a:lumMod val="50000"/>
                  <a:alpha val="0"/>
                </a:schemeClr>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a16="http://schemas.microsoft.com/office/drawing/2014/main" id="{5EC2C9FA-3D46-9F50-314F-3B705ECFB06F}"/>
              </a:ext>
            </a:extLst>
          </p:cNvPr>
          <p:cNvSpPr>
            <a:spLocks noGrp="1"/>
          </p:cNvSpPr>
          <p:nvPr>
            <p:ph type="title"/>
          </p:nvPr>
        </p:nvSpPr>
        <p:spPr>
          <a:xfrm>
            <a:off x="699714" y="353160"/>
            <a:ext cx="7091300" cy="898581"/>
          </a:xfrm>
        </p:spPr>
        <p:txBody>
          <a:bodyPr vert="horz" lIns="91440" tIns="45720" rIns="91440" bIns="45720" rtlCol="0" anchor="ctr">
            <a:normAutofit/>
          </a:bodyPr>
          <a:lstStyle/>
          <a:p>
            <a:br>
              <a:rPr lang="en-US" sz="2800">
                <a:solidFill>
                  <a:srgbClr val="FFFFFF"/>
                </a:solidFill>
              </a:rPr>
            </a:br>
            <a:r>
              <a:rPr lang="en-US" sz="2800">
                <a:solidFill>
                  <a:srgbClr val="FFFFFF"/>
                </a:solidFill>
              </a:rPr>
              <a:t>HİPERTANSİYON-SINIFLANDIRMA</a:t>
            </a:r>
          </a:p>
          <a:p>
            <a:endParaRPr lang="en-US" sz="2800">
              <a:solidFill>
                <a:srgbClr val="FFFFFF"/>
              </a:solidFill>
            </a:endParaRPr>
          </a:p>
        </p:txBody>
      </p:sp>
      <p:pic>
        <p:nvPicPr>
          <p:cNvPr id="9" name="Resim 8" descr="metin, ekran görüntüsü, yazı tipi, sayı, numara içeren bir resim&#10;&#10;Yapay zeka tarafından oluşturulmuş içerik yanlış olabilir.">
            <a:extLst>
              <a:ext uri="{FF2B5EF4-FFF2-40B4-BE49-F238E27FC236}">
                <a16:creationId xmlns:a16="http://schemas.microsoft.com/office/drawing/2014/main" id="{79E43A92-155F-EFD5-314A-BC6431F2FF42}"/>
              </a:ext>
            </a:extLst>
          </p:cNvPr>
          <p:cNvPicPr>
            <a:picLocks noChangeAspect="1"/>
          </p:cNvPicPr>
          <p:nvPr/>
        </p:nvPicPr>
        <p:blipFill>
          <a:blip r:embed="rId3"/>
          <a:stretch>
            <a:fillRect/>
          </a:stretch>
        </p:blipFill>
        <p:spPr>
          <a:xfrm>
            <a:off x="-2709" y="2461939"/>
            <a:ext cx="5131088" cy="3283896"/>
          </a:xfrm>
          <a:prstGeom prst="rect">
            <a:avLst/>
          </a:prstGeom>
        </p:spPr>
      </p:pic>
      <p:pic>
        <p:nvPicPr>
          <p:cNvPr id="7" name="Resim 6" descr="metin, ekran görüntüsü, yazı tipi, sayı, numara içeren bir resim&#10;&#10;Yapay zeka tarafından oluşturulmuş içerik yanlış olabilir.">
            <a:extLst>
              <a:ext uri="{FF2B5EF4-FFF2-40B4-BE49-F238E27FC236}">
                <a16:creationId xmlns:a16="http://schemas.microsoft.com/office/drawing/2014/main" id="{A0AE1F5F-FE55-D86E-17E7-ED8526661693}"/>
              </a:ext>
            </a:extLst>
          </p:cNvPr>
          <p:cNvPicPr>
            <a:picLocks noChangeAspect="1"/>
          </p:cNvPicPr>
          <p:nvPr/>
        </p:nvPicPr>
        <p:blipFill>
          <a:blip r:embed="rId4"/>
          <a:srcRect l="1230" t="1613" r="3613"/>
          <a:stretch>
            <a:fillRect/>
          </a:stretch>
        </p:blipFill>
        <p:spPr>
          <a:xfrm>
            <a:off x="5768948" y="1574832"/>
            <a:ext cx="6424454" cy="5280894"/>
          </a:xfrm>
          <a:prstGeom prst="rect">
            <a:avLst/>
          </a:prstGeom>
        </p:spPr>
      </p:pic>
      <p:sp>
        <p:nvSpPr>
          <p:cNvPr id="3" name="Slayt Numarası Yer Tutucusu 2">
            <a:extLst>
              <a:ext uri="{FF2B5EF4-FFF2-40B4-BE49-F238E27FC236}">
                <a16:creationId xmlns:a16="http://schemas.microsoft.com/office/drawing/2014/main" id="{5F4E1195-73E2-1C31-77DB-03AD829592EF}"/>
              </a:ext>
            </a:extLst>
          </p:cNvPr>
          <p:cNvSpPr>
            <a:spLocks noGrp="1"/>
          </p:cNvSpPr>
          <p:nvPr>
            <p:ph type="sldNum" sz="quarter" idx="12"/>
          </p:nvPr>
        </p:nvSpPr>
        <p:spPr>
          <a:xfrm>
            <a:off x="11704320" y="6431079"/>
            <a:ext cx="448056" cy="365125"/>
          </a:xfrm>
        </p:spPr>
        <p:txBody>
          <a:bodyPr vert="horz" lIns="91440" tIns="45720" rIns="91440" bIns="45720" rtlCol="0" anchor="ctr">
            <a:normAutofit/>
          </a:bodyPr>
          <a:lstStyle/>
          <a:p>
            <a:pPr>
              <a:spcAft>
                <a:spcPts val="600"/>
              </a:spcAft>
            </a:pPr>
            <a:fld id="{320A84BC-3F9E-4B08-9743-FC4E27FA5126}" type="slidenum">
              <a:rPr lang="en-US" sz="1100">
                <a:solidFill>
                  <a:schemeClr val="tx1">
                    <a:lumMod val="50000"/>
                    <a:lumOff val="50000"/>
                  </a:schemeClr>
                </a:solidFill>
              </a:rPr>
              <a:pPr>
                <a:spcAft>
                  <a:spcPts val="600"/>
                </a:spcAft>
              </a:pPr>
              <a:t>6</a:t>
            </a:fld>
            <a:endParaRPr lang="en-US" sz="1100">
              <a:solidFill>
                <a:schemeClr val="tx1">
                  <a:lumMod val="50000"/>
                  <a:lumOff val="50000"/>
                </a:schemeClr>
              </a:solidFill>
            </a:endParaRPr>
          </a:p>
        </p:txBody>
      </p:sp>
    </p:spTree>
    <p:extLst>
      <p:ext uri="{BB962C8B-B14F-4D97-AF65-F5344CB8AC3E}">
        <p14:creationId xmlns:p14="http://schemas.microsoft.com/office/powerpoint/2010/main" val="24853588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E255B8A-1580-D4F6-B4FE-CCD2270C3DB9}"/>
            </a:ext>
          </a:extLst>
        </p:cNvPr>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A8384FB5-9ADC-4DDC-881B-597D56F5B1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1199E1B1-A8C0-4FE8-A5A8-1CB41D69F8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 y="0"/>
            <a:ext cx="12191998" cy="1575955"/>
          </a:xfrm>
          <a:prstGeom prst="rect">
            <a:avLst/>
          </a:prstGeom>
          <a:gradFill>
            <a:gsLst>
              <a:gs pos="0">
                <a:srgbClr val="000000">
                  <a:alpha val="96000"/>
                </a:srgbClr>
              </a:gs>
              <a:gs pos="100000">
                <a:schemeClr val="accent1">
                  <a:lumMod val="75000"/>
                </a:schemeClr>
              </a:gs>
            </a:gsLst>
            <a:lin ang="6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84A8DE83-DE75-4B41-9DB4-A7EC0B0DEC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8128856" cy="1575461"/>
          </a:xfrm>
          <a:prstGeom prst="rect">
            <a:avLst/>
          </a:prstGeom>
          <a:gradFill>
            <a:gsLst>
              <a:gs pos="0">
                <a:schemeClr val="accent1">
                  <a:alpha val="41000"/>
                </a:schemeClr>
              </a:gs>
              <a:gs pos="74000">
                <a:schemeClr val="accent1">
                  <a:lumMod val="60000"/>
                  <a:lumOff val="40000"/>
                  <a:alpha val="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A7009A0A-BEF5-4EAC-AF15-E4F9F002E2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 y="-1"/>
            <a:ext cx="12192002" cy="1574311"/>
          </a:xfrm>
          <a:prstGeom prst="rect">
            <a:avLst/>
          </a:prstGeom>
          <a:gradFill>
            <a:gsLst>
              <a:gs pos="0">
                <a:srgbClr val="000000">
                  <a:alpha val="63000"/>
                </a:srgbClr>
              </a:gs>
              <a:gs pos="78000">
                <a:schemeClr val="accent1">
                  <a:alpha val="15000"/>
                </a:schemeClr>
              </a:gs>
            </a:gsLst>
            <a:lin ang="15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a16="http://schemas.microsoft.com/office/drawing/2014/main" id="{DF050FCD-43CC-145A-A3F0-A5643BDEABA1}"/>
              </a:ext>
            </a:extLst>
          </p:cNvPr>
          <p:cNvSpPr>
            <a:spLocks noGrp="1"/>
          </p:cNvSpPr>
          <p:nvPr>
            <p:ph type="title"/>
          </p:nvPr>
        </p:nvSpPr>
        <p:spPr>
          <a:xfrm>
            <a:off x="699713" y="248038"/>
            <a:ext cx="7063721" cy="1159200"/>
          </a:xfrm>
        </p:spPr>
        <p:txBody>
          <a:bodyPr vert="horz" lIns="91440" tIns="45720" rIns="91440" bIns="45720" rtlCol="0" anchor="ctr">
            <a:normAutofit/>
          </a:bodyPr>
          <a:lstStyle/>
          <a:p>
            <a:br>
              <a:rPr lang="en-US" sz="3700" kern="1200"/>
            </a:br>
            <a:r>
              <a:rPr lang="en-US" sz="3600" kern="1200">
                <a:solidFill>
                  <a:srgbClr val="FFFFFF"/>
                </a:solidFill>
                <a:latin typeface="+mj-lt"/>
                <a:ea typeface="+mj-ea"/>
                <a:cs typeface="+mj-cs"/>
              </a:rPr>
              <a:t>HİPERTANSİYON-SINIFLANDIRMA</a:t>
            </a:r>
          </a:p>
          <a:p>
            <a:endParaRPr lang="en-US" sz="3700" kern="1200">
              <a:solidFill>
                <a:srgbClr val="FFFFFF"/>
              </a:solidFill>
              <a:latin typeface="+mj-lt"/>
              <a:ea typeface="+mj-ea"/>
              <a:cs typeface="+mj-cs"/>
            </a:endParaRPr>
          </a:p>
        </p:txBody>
      </p:sp>
      <p:pic>
        <p:nvPicPr>
          <p:cNvPr id="4" name="Resim 3" descr="metin, ekran görüntüsü, yazı tipi, sayı, numara içeren bir resim&#10;&#10;Yapay zeka tarafından oluşturulmuş içerik yanlış olabilir.">
            <a:extLst>
              <a:ext uri="{FF2B5EF4-FFF2-40B4-BE49-F238E27FC236}">
                <a16:creationId xmlns:a16="http://schemas.microsoft.com/office/drawing/2014/main" id="{7FC515D3-584E-C513-2671-9E9E9180CAEC}"/>
              </a:ext>
            </a:extLst>
          </p:cNvPr>
          <p:cNvPicPr>
            <a:picLocks noChangeAspect="1"/>
          </p:cNvPicPr>
          <p:nvPr/>
        </p:nvPicPr>
        <p:blipFill>
          <a:blip r:embed="rId3"/>
          <a:stretch>
            <a:fillRect/>
          </a:stretch>
        </p:blipFill>
        <p:spPr>
          <a:xfrm>
            <a:off x="432225" y="2025979"/>
            <a:ext cx="11327549" cy="4332787"/>
          </a:xfrm>
          <a:prstGeom prst="rect">
            <a:avLst/>
          </a:prstGeom>
          <a:ln w="6350">
            <a:solidFill>
              <a:schemeClr val="tx1"/>
            </a:solidFill>
          </a:ln>
        </p:spPr>
      </p:pic>
      <p:sp>
        <p:nvSpPr>
          <p:cNvPr id="3" name="Slayt Numarası Yer Tutucusu 2">
            <a:extLst>
              <a:ext uri="{FF2B5EF4-FFF2-40B4-BE49-F238E27FC236}">
                <a16:creationId xmlns:a16="http://schemas.microsoft.com/office/drawing/2014/main" id="{7217E60E-3170-3A79-93DC-5CF4A4778231}"/>
              </a:ext>
            </a:extLst>
          </p:cNvPr>
          <p:cNvSpPr>
            <a:spLocks noGrp="1"/>
          </p:cNvSpPr>
          <p:nvPr>
            <p:ph type="sldNum" sz="quarter" idx="12"/>
          </p:nvPr>
        </p:nvSpPr>
        <p:spPr>
          <a:xfrm>
            <a:off x="11704319" y="6455664"/>
            <a:ext cx="448056" cy="365125"/>
          </a:xfrm>
        </p:spPr>
        <p:txBody>
          <a:bodyPr vert="horz" lIns="91440" tIns="45720" rIns="91440" bIns="45720" rtlCol="0" anchor="ctr">
            <a:normAutofit/>
          </a:bodyPr>
          <a:lstStyle/>
          <a:p>
            <a:pPr>
              <a:spcAft>
                <a:spcPts val="600"/>
              </a:spcAft>
            </a:pPr>
            <a:fld id="{320A84BC-3F9E-4B08-9743-FC4E27FA5126}" type="slidenum">
              <a:rPr lang="en-US" sz="1100">
                <a:solidFill>
                  <a:schemeClr val="tx1">
                    <a:lumMod val="50000"/>
                    <a:lumOff val="50000"/>
                  </a:schemeClr>
                </a:solidFill>
              </a:rPr>
              <a:pPr>
                <a:spcAft>
                  <a:spcPts val="600"/>
                </a:spcAft>
              </a:pPr>
              <a:t>7</a:t>
            </a:fld>
            <a:endParaRPr lang="en-US" sz="1100">
              <a:solidFill>
                <a:schemeClr val="tx1">
                  <a:lumMod val="50000"/>
                  <a:lumOff val="50000"/>
                </a:schemeClr>
              </a:solidFill>
            </a:endParaRPr>
          </a:p>
        </p:txBody>
      </p:sp>
      <p:pic>
        <p:nvPicPr>
          <p:cNvPr id="6" name="Resim 5" descr="metin, yazı tipi, logo, grafik içeren bir resim&#10;&#10;Yapay zeka tarafından oluşturulmuş içerik yanlış olabilir.">
            <a:extLst>
              <a:ext uri="{FF2B5EF4-FFF2-40B4-BE49-F238E27FC236}">
                <a16:creationId xmlns:a16="http://schemas.microsoft.com/office/drawing/2014/main" id="{E82056B1-9EF5-D471-C749-C45D0FF2834C}"/>
              </a:ext>
            </a:extLst>
          </p:cNvPr>
          <p:cNvPicPr>
            <a:picLocks noChangeAspect="1"/>
          </p:cNvPicPr>
          <p:nvPr/>
        </p:nvPicPr>
        <p:blipFill>
          <a:blip r:embed="rId4"/>
          <a:stretch>
            <a:fillRect/>
          </a:stretch>
        </p:blipFill>
        <p:spPr>
          <a:xfrm>
            <a:off x="8901348" y="380706"/>
            <a:ext cx="1971675" cy="809625"/>
          </a:xfrm>
          <a:prstGeom prst="rect">
            <a:avLst/>
          </a:prstGeom>
        </p:spPr>
      </p:pic>
    </p:spTree>
    <p:extLst>
      <p:ext uri="{BB962C8B-B14F-4D97-AF65-F5344CB8AC3E}">
        <p14:creationId xmlns:p14="http://schemas.microsoft.com/office/powerpoint/2010/main" val="294353866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1" name="Rectangle 10">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Freeform: Shape 18">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1" name="Rectangle 20">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a16="http://schemas.microsoft.com/office/drawing/2014/main" id="{A2A3BDE5-C017-CF96-831D-72DA356F32D6}"/>
              </a:ext>
            </a:extLst>
          </p:cNvPr>
          <p:cNvSpPr>
            <a:spLocks noGrp="1"/>
          </p:cNvSpPr>
          <p:nvPr>
            <p:ph type="title"/>
          </p:nvPr>
        </p:nvSpPr>
        <p:spPr>
          <a:xfrm>
            <a:off x="466722" y="586855"/>
            <a:ext cx="3201366" cy="3387497"/>
          </a:xfrm>
        </p:spPr>
        <p:txBody>
          <a:bodyPr anchor="b">
            <a:normAutofit/>
          </a:bodyPr>
          <a:lstStyle/>
          <a:p>
            <a:pPr algn="r"/>
            <a:r>
              <a:rPr lang="tr-TR" sz="4000">
                <a:solidFill>
                  <a:srgbClr val="FFFFFF"/>
                </a:solidFill>
              </a:rPr>
              <a:t>TANI</a:t>
            </a:r>
          </a:p>
        </p:txBody>
      </p:sp>
      <p:sp>
        <p:nvSpPr>
          <p:cNvPr id="3" name="İçerik Yer Tutucusu 2">
            <a:extLst>
              <a:ext uri="{FF2B5EF4-FFF2-40B4-BE49-F238E27FC236}">
                <a16:creationId xmlns:a16="http://schemas.microsoft.com/office/drawing/2014/main" id="{693BF3FA-8C29-D415-0F4F-2B49D659ED7E}"/>
              </a:ext>
            </a:extLst>
          </p:cNvPr>
          <p:cNvSpPr>
            <a:spLocks noGrp="1"/>
          </p:cNvSpPr>
          <p:nvPr>
            <p:ph idx="1"/>
          </p:nvPr>
        </p:nvSpPr>
        <p:spPr>
          <a:xfrm>
            <a:off x="4810259" y="649480"/>
            <a:ext cx="6555347" cy="5546047"/>
          </a:xfrm>
        </p:spPr>
        <p:txBody>
          <a:bodyPr vert="horz" lIns="91440" tIns="45720" rIns="91440" bIns="45720" rtlCol="0" anchor="ctr">
            <a:normAutofit/>
          </a:bodyPr>
          <a:lstStyle/>
          <a:p>
            <a:r>
              <a:rPr lang="tr-TR" sz="2400">
                <a:ea typeface="+mn-lt"/>
                <a:cs typeface="+mn-lt"/>
              </a:rPr>
              <a:t>Erişkinlerde her muayenede kan basıncı mutlaka ölçülmeli ve 30 saniyeden daha kısa süre olmamak koşulu ile nabız sayılmalıdır. </a:t>
            </a:r>
            <a:endParaRPr lang="tr-TR" sz="2400" dirty="0">
              <a:ea typeface="+mn-lt"/>
              <a:cs typeface="+mn-lt"/>
            </a:endParaRPr>
          </a:p>
          <a:p>
            <a:endParaRPr lang="tr-TR" sz="2400" dirty="0">
              <a:ea typeface="+mn-lt"/>
              <a:cs typeface="+mn-lt"/>
            </a:endParaRPr>
          </a:p>
          <a:p>
            <a:r>
              <a:rPr lang="tr-TR" sz="2400">
                <a:ea typeface="+mn-lt"/>
                <a:cs typeface="+mn-lt"/>
              </a:rPr>
              <a:t>Hastanın risk faktörlerini belirlemek ve sekonder hipertansiyon nedenlerini sorgulamak amacıyla ayrıntılı tıbbi öykü alınmalı, sistemik fizik muayene ve gerekli laboratuvar incelemeleri yapılmalıdır.</a:t>
            </a:r>
            <a:endParaRPr lang="tr-TR" sz="2400"/>
          </a:p>
        </p:txBody>
      </p:sp>
      <p:sp>
        <p:nvSpPr>
          <p:cNvPr id="4" name="Slayt Numarası Yer Tutucusu 3">
            <a:extLst>
              <a:ext uri="{FF2B5EF4-FFF2-40B4-BE49-F238E27FC236}">
                <a16:creationId xmlns:a16="http://schemas.microsoft.com/office/drawing/2014/main" id="{C42D0A9D-065A-A70F-EA08-B0468E46B072}"/>
              </a:ext>
            </a:extLst>
          </p:cNvPr>
          <p:cNvSpPr>
            <a:spLocks noGrp="1"/>
          </p:cNvSpPr>
          <p:nvPr>
            <p:ph type="sldNum" sz="quarter" idx="12"/>
          </p:nvPr>
        </p:nvSpPr>
        <p:spPr>
          <a:xfrm>
            <a:off x="11704320" y="6455664"/>
            <a:ext cx="448056" cy="365125"/>
          </a:xfrm>
        </p:spPr>
        <p:txBody>
          <a:bodyPr>
            <a:normAutofit/>
          </a:bodyPr>
          <a:lstStyle/>
          <a:p>
            <a:pPr>
              <a:spcAft>
                <a:spcPts val="600"/>
              </a:spcAft>
            </a:pPr>
            <a:fld id="{48F63A3B-78C7-47BE-AE5E-E10140E04643}" type="slidenum">
              <a:rPr lang="en-US" sz="1100">
                <a:solidFill>
                  <a:schemeClr val="tx1">
                    <a:lumMod val="50000"/>
                    <a:lumOff val="50000"/>
                  </a:schemeClr>
                </a:solidFill>
              </a:rPr>
              <a:pPr>
                <a:spcAft>
                  <a:spcPts val="600"/>
                </a:spcAft>
              </a:pPr>
              <a:t>8</a:t>
            </a:fld>
            <a:endParaRPr lang="en-US" sz="1100">
              <a:solidFill>
                <a:schemeClr val="tx1">
                  <a:lumMod val="50000"/>
                  <a:lumOff val="50000"/>
                </a:schemeClr>
              </a:solidFill>
            </a:endParaRPr>
          </a:p>
        </p:txBody>
      </p:sp>
    </p:spTree>
    <p:extLst>
      <p:ext uri="{BB962C8B-B14F-4D97-AF65-F5344CB8AC3E}">
        <p14:creationId xmlns:p14="http://schemas.microsoft.com/office/powerpoint/2010/main" val="404401365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C30AE1D6-2C3A-F4A6-EBBE-DCEC4C6D7AAD}"/>
              </a:ext>
            </a:extLst>
          </p:cNvPr>
          <p:cNvSpPr>
            <a:spLocks noGrp="1"/>
          </p:cNvSpPr>
          <p:nvPr>
            <p:ph type="title"/>
          </p:nvPr>
        </p:nvSpPr>
        <p:spPr/>
        <p:txBody>
          <a:bodyPr>
            <a:normAutofit/>
          </a:bodyPr>
          <a:lstStyle/>
          <a:p>
            <a:r>
              <a:rPr lang="tr-TR" sz="4000"/>
              <a:t>TANI-TIBBİ ÖYKÜ</a:t>
            </a:r>
          </a:p>
        </p:txBody>
      </p:sp>
      <p:graphicFrame>
        <p:nvGraphicFramePr>
          <p:cNvPr id="6" name="İçerik Yer Tutucusu 2">
            <a:extLst>
              <a:ext uri="{FF2B5EF4-FFF2-40B4-BE49-F238E27FC236}">
                <a16:creationId xmlns:a16="http://schemas.microsoft.com/office/drawing/2014/main" id="{98C8B9F8-5E53-39EC-2D88-334B7561DA71}"/>
              </a:ext>
            </a:extLst>
          </p:cNvPr>
          <p:cNvGraphicFramePr>
            <a:graphicFrameLocks noGrp="1"/>
          </p:cNvGraphicFramePr>
          <p:nvPr>
            <p:ph idx="1"/>
            <p:extLst>
              <p:ext uri="{D42A27DB-BD31-4B8C-83A1-F6EECF244321}">
                <p14:modId xmlns:p14="http://schemas.microsoft.com/office/powerpoint/2010/main" val="478941980"/>
              </p:ext>
            </p:extLst>
          </p:nvPr>
        </p:nvGraphicFramePr>
        <p:xfrm>
          <a:off x="838200" y="1696836"/>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Slayt Numarası Yer Tutucusu 3">
            <a:extLst>
              <a:ext uri="{FF2B5EF4-FFF2-40B4-BE49-F238E27FC236}">
                <a16:creationId xmlns:a16="http://schemas.microsoft.com/office/drawing/2014/main" id="{ACDD8B67-292A-541B-8CD2-EDA60E5B72D9}"/>
              </a:ext>
            </a:extLst>
          </p:cNvPr>
          <p:cNvSpPr>
            <a:spLocks noGrp="1"/>
          </p:cNvSpPr>
          <p:nvPr>
            <p:ph type="sldNum" sz="quarter" idx="12"/>
          </p:nvPr>
        </p:nvSpPr>
        <p:spPr/>
        <p:txBody>
          <a:bodyPr/>
          <a:lstStyle/>
          <a:p>
            <a:fld id="{48F63A3B-78C7-47BE-AE5E-E10140E04643}" type="slidenum">
              <a:rPr lang="en-US" dirty="0"/>
              <a:t>9</a:t>
            </a:fld>
            <a:endParaRPr lang="en-US"/>
          </a:p>
        </p:txBody>
      </p:sp>
    </p:spTree>
    <p:extLst>
      <p:ext uri="{BB962C8B-B14F-4D97-AF65-F5344CB8AC3E}">
        <p14:creationId xmlns:p14="http://schemas.microsoft.com/office/powerpoint/2010/main" val="328255604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3346177D-ADC4-4968-B747-5CFCD390B5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a16="http://schemas.microsoft.com/office/drawing/2014/main" id="{C18B5E50-FA3F-E99A-5DFB-625F66CBA064}"/>
              </a:ext>
            </a:extLst>
          </p:cNvPr>
          <p:cNvSpPr>
            <a:spLocks noGrp="1"/>
          </p:cNvSpPr>
          <p:nvPr>
            <p:ph type="title"/>
          </p:nvPr>
        </p:nvSpPr>
        <p:spPr>
          <a:xfrm>
            <a:off x="3582644" y="773988"/>
            <a:ext cx="7778913" cy="1220529"/>
          </a:xfrm>
        </p:spPr>
        <p:txBody>
          <a:bodyPr anchor="b">
            <a:normAutofit/>
          </a:bodyPr>
          <a:lstStyle/>
          <a:p>
            <a:r>
              <a:rPr lang="tr-TR" sz="3700"/>
              <a:t>Otomatik ve Manuel Ölçüm </a:t>
            </a:r>
            <a:br>
              <a:rPr lang="tr-TR" sz="3700"/>
            </a:br>
            <a:r>
              <a:rPr lang="tr-TR" sz="3700"/>
              <a:t>Temel Prensipler</a:t>
            </a:r>
          </a:p>
        </p:txBody>
      </p:sp>
      <p:pic>
        <p:nvPicPr>
          <p:cNvPr id="4" name="Resim 3" descr="ayakkabı, giyim, taslak, resim içeren bir resim&#10;&#10;Yapay zeka tarafından oluşturulmuş içerik yanlış olabilir.">
            <a:extLst>
              <a:ext uri="{FF2B5EF4-FFF2-40B4-BE49-F238E27FC236}">
                <a16:creationId xmlns:a16="http://schemas.microsoft.com/office/drawing/2014/main" id="{70C6C3CD-BB12-3395-8EAC-B0DEFFA3710B}"/>
              </a:ext>
            </a:extLst>
          </p:cNvPr>
          <p:cNvPicPr>
            <a:picLocks noChangeAspect="1"/>
          </p:cNvPicPr>
          <p:nvPr/>
        </p:nvPicPr>
        <p:blipFill>
          <a:blip r:embed="rId2"/>
          <a:stretch>
            <a:fillRect/>
          </a:stretch>
        </p:blipFill>
        <p:spPr>
          <a:xfrm>
            <a:off x="884788" y="330811"/>
            <a:ext cx="2043934" cy="5742911"/>
          </a:xfrm>
          <a:prstGeom prst="rect">
            <a:avLst/>
          </a:prstGeom>
        </p:spPr>
      </p:pic>
      <p:sp>
        <p:nvSpPr>
          <p:cNvPr id="3" name="İçerik Yer Tutucusu 2">
            <a:extLst>
              <a:ext uri="{FF2B5EF4-FFF2-40B4-BE49-F238E27FC236}">
                <a16:creationId xmlns:a16="http://schemas.microsoft.com/office/drawing/2014/main" id="{19B5422B-3F97-0F51-B9E6-4E08D3B22411}"/>
              </a:ext>
            </a:extLst>
          </p:cNvPr>
          <p:cNvSpPr>
            <a:spLocks noGrp="1"/>
          </p:cNvSpPr>
          <p:nvPr>
            <p:ph idx="1"/>
          </p:nvPr>
        </p:nvSpPr>
        <p:spPr>
          <a:xfrm>
            <a:off x="3592080" y="2141734"/>
            <a:ext cx="7769478" cy="3664824"/>
          </a:xfrm>
        </p:spPr>
        <p:txBody>
          <a:bodyPr vert="horz" lIns="91440" tIns="45720" rIns="91440" bIns="45720" rtlCol="0" anchor="t">
            <a:noAutofit/>
          </a:bodyPr>
          <a:lstStyle/>
          <a:p>
            <a:pPr marL="285750" indent="-285750">
              <a:buFont typeface="Arial,Sans-Serif" panose="020B0604020202020204" pitchFamily="34" charset="0"/>
            </a:pPr>
            <a:r>
              <a:rPr lang="tr-TR" sz="1800"/>
              <a:t>Oturur pozisyonda, en az 5 dk dinlenme sonrası </a:t>
            </a:r>
          </a:p>
          <a:p>
            <a:pPr marL="285750" indent="-285750">
              <a:buFont typeface="Arial,Sans-Serif" panose="020B0604020202020204" pitchFamily="34" charset="0"/>
            </a:pPr>
            <a:r>
              <a:rPr lang="tr-TR" sz="1800"/>
              <a:t>15-30 dakika içinde sigara/kahve tüketimi veya egzersiz olmamalı</a:t>
            </a:r>
          </a:p>
          <a:p>
            <a:pPr marL="285750" indent="-285750">
              <a:buFont typeface="Arial,Sans-Serif" panose="020B0604020202020204" pitchFamily="34" charset="0"/>
            </a:pPr>
            <a:r>
              <a:rPr lang="tr-TR" sz="1800"/>
              <a:t>Kişi mesanesini boşaltmış olmalı ve kolda giysi olmamalı </a:t>
            </a:r>
          </a:p>
          <a:p>
            <a:pPr marL="285750" indent="-285750">
              <a:buFont typeface="Arial,Sans-Serif" panose="020B0604020202020204" pitchFamily="34" charset="0"/>
            </a:pPr>
            <a:r>
              <a:rPr lang="tr-TR" sz="1800"/>
              <a:t>Avuç açık, kol kalp seviyesinde destekli olmalı </a:t>
            </a:r>
          </a:p>
          <a:p>
            <a:pPr marL="285750" indent="-285750">
              <a:buFont typeface="Arial,Sans-Serif" panose="020B0604020202020204" pitchFamily="34" charset="0"/>
            </a:pPr>
            <a:r>
              <a:rPr lang="tr-TR" sz="1800"/>
              <a:t>Kol çevresine uygun manşonlu cihaz kullanılmalı </a:t>
            </a:r>
          </a:p>
          <a:p>
            <a:pPr marL="285750" indent="-285750">
              <a:buFont typeface="Arial,Sans-Serif" panose="020B0604020202020204" pitchFamily="34" charset="0"/>
            </a:pPr>
            <a:r>
              <a:rPr lang="tr-TR" sz="1800"/>
              <a:t>Bir seferde 1-2 dakika arayla, en az iki ölçüm yapılarak, iki ölçüm arasında &gt;10 mmHg fark varsa, ardışık ölçümler sonrası son iki ölçümün ortalaması kaydedilmelidir. </a:t>
            </a:r>
          </a:p>
          <a:p>
            <a:pPr marL="285750" indent="-285750">
              <a:buFont typeface="Arial,Sans-Serif" panose="020B0604020202020204" pitchFamily="34" charset="0"/>
            </a:pPr>
            <a:r>
              <a:rPr lang="tr-TR" sz="1800"/>
              <a:t>İki koldan da ölçüm yapılarak bu ölçümlerde SKB farkı &gt;20 mmHg ise neden araştırılmalı </a:t>
            </a:r>
          </a:p>
          <a:p>
            <a:pPr marL="285750" indent="-285750">
              <a:buFont typeface="Arial,Sans-Serif" panose="020B0604020202020204" pitchFamily="34" charset="0"/>
            </a:pPr>
            <a:r>
              <a:rPr lang="tr-TR" sz="1800"/>
              <a:t>Sonraki ölçümler kan basıncının yüksek olduğu koldan yapılmalı </a:t>
            </a:r>
          </a:p>
          <a:p>
            <a:endParaRPr lang="tr-TR" sz="1400"/>
          </a:p>
        </p:txBody>
      </p:sp>
      <p:sp>
        <p:nvSpPr>
          <p:cNvPr id="11" name="Rectangle 10">
            <a:extLst>
              <a:ext uri="{FF2B5EF4-FFF2-40B4-BE49-F238E27FC236}">
                <a16:creationId xmlns:a16="http://schemas.microsoft.com/office/drawing/2014/main" id="{0844A943-BF79-4FEA-ABB1-3BD54D2366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0" y="6400799"/>
            <a:ext cx="12192000" cy="456773"/>
          </a:xfrm>
          <a:prstGeom prst="rect">
            <a:avLst/>
          </a:prstGeom>
          <a:gradFill>
            <a:gsLst>
              <a:gs pos="0">
                <a:schemeClr val="accent1"/>
              </a:gs>
              <a:gs pos="90000">
                <a:srgbClr val="000000"/>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6437CC72-F4A8-4DC3-AFAB-D22C482C81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038600" y="6400799"/>
            <a:ext cx="8153398" cy="456772"/>
          </a:xfrm>
          <a:prstGeom prst="rect">
            <a:avLst/>
          </a:prstGeom>
          <a:gradFill>
            <a:gsLst>
              <a:gs pos="0">
                <a:srgbClr val="000000">
                  <a:alpha val="50000"/>
                </a:srgbClr>
              </a:gs>
              <a:gs pos="100000">
                <a:schemeClr val="accent1">
                  <a:lumMod val="7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Slayt Numarası Yer Tutucusu 4">
            <a:extLst>
              <a:ext uri="{FF2B5EF4-FFF2-40B4-BE49-F238E27FC236}">
                <a16:creationId xmlns:a16="http://schemas.microsoft.com/office/drawing/2014/main" id="{4B102489-E4F6-490F-58DD-97FA4270B8F8}"/>
              </a:ext>
            </a:extLst>
          </p:cNvPr>
          <p:cNvSpPr>
            <a:spLocks noGrp="1"/>
          </p:cNvSpPr>
          <p:nvPr>
            <p:ph type="sldNum" sz="quarter" idx="12"/>
          </p:nvPr>
        </p:nvSpPr>
        <p:spPr/>
        <p:txBody>
          <a:bodyPr/>
          <a:lstStyle/>
          <a:p>
            <a:fld id="{48F63A3B-78C7-47BE-AE5E-E10140E04643}" type="slidenum">
              <a:rPr lang="en-US" dirty="0"/>
              <a:t>10</a:t>
            </a:fld>
            <a:endParaRPr lang="tr-TR"/>
          </a:p>
        </p:txBody>
      </p:sp>
    </p:spTree>
    <p:extLst>
      <p:ext uri="{BB962C8B-B14F-4D97-AF65-F5344CB8AC3E}">
        <p14:creationId xmlns:p14="http://schemas.microsoft.com/office/powerpoint/2010/main" val="10253544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FE4A14D3-C74F-38B0-0CDA-54688F94EE22}"/>
              </a:ext>
            </a:extLst>
          </p:cNvPr>
          <p:cNvSpPr>
            <a:spLocks noGrp="1"/>
          </p:cNvSpPr>
          <p:nvPr>
            <p:ph type="title"/>
          </p:nvPr>
        </p:nvSpPr>
        <p:spPr>
          <a:xfrm>
            <a:off x="6417733" y="-271463"/>
            <a:ext cx="5291663" cy="1628775"/>
          </a:xfrm>
        </p:spPr>
        <p:txBody>
          <a:bodyPr anchor="b">
            <a:normAutofit/>
          </a:bodyPr>
          <a:lstStyle/>
          <a:p>
            <a:r>
              <a:rPr lang="tr-TR" sz="4000"/>
              <a:t>Manuel Aneroid Ölçüm</a:t>
            </a:r>
          </a:p>
        </p:txBody>
      </p:sp>
      <p:pic>
        <p:nvPicPr>
          <p:cNvPr id="4" name="Resim 3" descr="DOITOOL Tansiyon ölçüm cihazı, manuel aneroid tansiyon aleti için yedek  kayış, yetişkinler için, tansiyon aleti için yedek bileklik :  Amazon.com.tr: Sağlık ve Bakım">
            <a:extLst>
              <a:ext uri="{FF2B5EF4-FFF2-40B4-BE49-F238E27FC236}">
                <a16:creationId xmlns:a16="http://schemas.microsoft.com/office/drawing/2014/main" id="{AE8D3AE8-BDE9-8C44-5952-111C03D6E8BA}"/>
              </a:ext>
            </a:extLst>
          </p:cNvPr>
          <p:cNvPicPr>
            <a:picLocks noChangeAspect="1"/>
          </p:cNvPicPr>
          <p:nvPr/>
        </p:nvPicPr>
        <p:blipFill>
          <a:blip r:embed="rId2"/>
          <a:srcRect l="11090" r="1" b="1"/>
          <a:stretch>
            <a:fillRect/>
          </a:stretch>
        </p:blipFill>
        <p:spPr>
          <a:xfrm>
            <a:off x="579551" y="538208"/>
            <a:ext cx="5301802" cy="6030020"/>
          </a:xfrm>
          <a:custGeom>
            <a:avLst/>
            <a:gdLst/>
            <a:ahLst/>
            <a:cxnLst/>
            <a:rect l="l" t="t" r="r" b="b"/>
            <a:pathLst>
              <a:path w="6649908" h="6856413">
                <a:moveTo>
                  <a:pt x="0" y="0"/>
                </a:moveTo>
                <a:lnTo>
                  <a:pt x="6559859" y="0"/>
                </a:lnTo>
                <a:lnTo>
                  <a:pt x="6572145" y="79394"/>
                </a:lnTo>
                <a:cubicBezTo>
                  <a:pt x="6857782" y="2230562"/>
                  <a:pt x="6243159" y="4473353"/>
                  <a:pt x="6528796" y="6624522"/>
                </a:cubicBezTo>
                <a:lnTo>
                  <a:pt x="6564680" y="6856413"/>
                </a:lnTo>
                <a:lnTo>
                  <a:pt x="0" y="6856413"/>
                </a:lnTo>
                <a:close/>
              </a:path>
            </a:pathLst>
          </a:custGeom>
        </p:spPr>
      </p:pic>
      <p:sp>
        <p:nvSpPr>
          <p:cNvPr id="3" name="İçerik Yer Tutucusu 2">
            <a:extLst>
              <a:ext uri="{FF2B5EF4-FFF2-40B4-BE49-F238E27FC236}">
                <a16:creationId xmlns:a16="http://schemas.microsoft.com/office/drawing/2014/main" id="{D09138B2-38D2-D95F-84D5-DC873BD71248}"/>
              </a:ext>
            </a:extLst>
          </p:cNvPr>
          <p:cNvSpPr>
            <a:spLocks noGrp="1"/>
          </p:cNvSpPr>
          <p:nvPr>
            <p:ph idx="1"/>
          </p:nvPr>
        </p:nvSpPr>
        <p:spPr>
          <a:xfrm>
            <a:off x="6417734" y="1552105"/>
            <a:ext cx="5291663" cy="4933412"/>
          </a:xfrm>
        </p:spPr>
        <p:txBody>
          <a:bodyPr vert="horz" lIns="91440" tIns="45720" rIns="91440" bIns="45720" rtlCol="0" anchor="t">
            <a:noAutofit/>
          </a:bodyPr>
          <a:lstStyle/>
          <a:p>
            <a:pPr marL="285750" indent="-285750">
              <a:buFont typeface="Arial,Sans-Serif" panose="020B0604020202020204" pitchFamily="34" charset="0"/>
            </a:pPr>
            <a:r>
              <a:rPr lang="tr-TR" sz="1800"/>
              <a:t>Özellikle nabız düzensizliği olan hastalarda önerilir. </a:t>
            </a:r>
          </a:p>
          <a:p>
            <a:pPr marL="285750" indent="-285750">
              <a:buFont typeface="Arial,Sans-Serif" panose="020B0604020202020204" pitchFamily="34" charset="0"/>
            </a:pPr>
            <a:r>
              <a:rPr lang="tr-TR" sz="1800"/>
              <a:t>Steteskop ve aneroid KB ölçüm cihazı kullanılarak yapılır.</a:t>
            </a:r>
          </a:p>
          <a:p>
            <a:pPr marL="285750" indent="-285750">
              <a:buFont typeface="Arial,Sans-Serif" panose="020B0604020202020204" pitchFamily="34" charset="0"/>
            </a:pPr>
            <a:r>
              <a:rPr lang="tr-TR" sz="1800"/>
              <a:t>Manşonun alt kısmı antekübital fossanın 2 cm üstünde olmalı</a:t>
            </a:r>
          </a:p>
          <a:p>
            <a:pPr marL="285750" indent="-285750">
              <a:buFont typeface="Arial,Sans-Serif" panose="020B0604020202020204" pitchFamily="34" charset="0"/>
            </a:pPr>
            <a:r>
              <a:rPr lang="tr-TR" sz="1800"/>
              <a:t>Antekübital bölgede brakial arter palpe edilmeli </a:t>
            </a:r>
          </a:p>
          <a:p>
            <a:pPr marL="285750" indent="-285750">
              <a:buFont typeface="Arial,Sans-Serif" panose="020B0604020202020204" pitchFamily="34" charset="0"/>
            </a:pPr>
            <a:r>
              <a:rPr lang="tr-TR" sz="1800"/>
              <a:t>Stetoskop brakial arter üzerine, üstü açıkta kalacak şekilde yerleştirilmeli </a:t>
            </a:r>
          </a:p>
          <a:p>
            <a:pPr marL="285750" indent="-285750">
              <a:buFont typeface="Arial,Sans-Serif" panose="020B0604020202020204" pitchFamily="34" charset="0"/>
            </a:pPr>
            <a:r>
              <a:rPr lang="tr-TR" sz="1800"/>
              <a:t>Manşon brakial nabızın kaybolduğu noktanın 20 mmHg üstünde olacak şekilde hızlıca şişirilmeli </a:t>
            </a:r>
          </a:p>
          <a:p>
            <a:pPr marL="285750" indent="-285750">
              <a:buFont typeface="Arial,Sans-Serif" panose="020B0604020202020204" pitchFamily="34" charset="0"/>
            </a:pPr>
            <a:r>
              <a:rPr lang="tr-TR" sz="1800"/>
              <a:t>Manşonun havası saniyede 2-3 mmHg olacak şekilde indirilirken ilk nabızın hissedildiği nokta (Korotkof I), SKB olarak kaydedilmeli</a:t>
            </a:r>
          </a:p>
          <a:p>
            <a:pPr marL="285750" indent="-285750">
              <a:buFont typeface="Arial,Sans-Serif" panose="020B0604020202020204" pitchFamily="34" charset="0"/>
            </a:pPr>
            <a:r>
              <a:rPr lang="tr-TR" sz="1800"/>
              <a:t>Seslerinin kaybolduğu nokta (Korotkof V), DKB olarak kaydedilip manşon hızlıca indirilmeli</a:t>
            </a:r>
          </a:p>
          <a:p>
            <a:endParaRPr lang="tr-TR" sz="1400"/>
          </a:p>
        </p:txBody>
      </p:sp>
      <p:sp>
        <p:nvSpPr>
          <p:cNvPr id="6" name="Slayt Numarası Yer Tutucusu 5">
            <a:extLst>
              <a:ext uri="{FF2B5EF4-FFF2-40B4-BE49-F238E27FC236}">
                <a16:creationId xmlns:a16="http://schemas.microsoft.com/office/drawing/2014/main" id="{3F7663EC-A79E-D1FB-B998-BF52C11971C1}"/>
              </a:ext>
            </a:extLst>
          </p:cNvPr>
          <p:cNvSpPr>
            <a:spLocks noGrp="1"/>
          </p:cNvSpPr>
          <p:nvPr>
            <p:ph type="sldNum" sz="quarter" idx="12"/>
          </p:nvPr>
        </p:nvSpPr>
        <p:spPr/>
        <p:txBody>
          <a:bodyPr/>
          <a:lstStyle/>
          <a:p>
            <a:fld id="{48F63A3B-78C7-47BE-AE5E-E10140E04643}" type="slidenum">
              <a:rPr lang="en-US" dirty="0"/>
              <a:t>11</a:t>
            </a:fld>
            <a:endParaRPr lang="tr-TR"/>
          </a:p>
        </p:txBody>
      </p:sp>
    </p:spTree>
    <p:extLst>
      <p:ext uri="{BB962C8B-B14F-4D97-AF65-F5344CB8AC3E}">
        <p14:creationId xmlns:p14="http://schemas.microsoft.com/office/powerpoint/2010/main" val="54744172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41CBA14C-3690-EAA0-B513-288E53D0210B}"/>
            </a:ext>
          </a:extLst>
        </p:cNvPr>
        <p:cNvGrpSpPr/>
        <p:nvPr/>
      </p:nvGrpSpPr>
      <p:grpSpPr>
        <a:xfrm>
          <a:off x="0" y="0"/>
          <a:ext cx="0" cy="0"/>
          <a:chOff x="0" y="0"/>
          <a:chExt cx="0" cy="0"/>
        </a:xfrm>
      </p:grpSpPr>
      <p:sp>
        <p:nvSpPr>
          <p:cNvPr id="2" name="Başlık 1">
            <a:extLst>
              <a:ext uri="{FF2B5EF4-FFF2-40B4-BE49-F238E27FC236}">
                <a16:creationId xmlns:a16="http://schemas.microsoft.com/office/drawing/2014/main" id="{1EEDC577-EB39-691D-2DCE-466C22C9904B}"/>
              </a:ext>
            </a:extLst>
          </p:cNvPr>
          <p:cNvSpPr>
            <a:spLocks noGrp="1"/>
          </p:cNvSpPr>
          <p:nvPr>
            <p:ph type="title"/>
          </p:nvPr>
        </p:nvSpPr>
        <p:spPr>
          <a:xfrm>
            <a:off x="5263848" y="104170"/>
            <a:ext cx="6445548" cy="1628775"/>
          </a:xfrm>
        </p:spPr>
        <p:txBody>
          <a:bodyPr anchor="b">
            <a:normAutofit/>
          </a:bodyPr>
          <a:lstStyle/>
          <a:p>
            <a:r>
              <a:rPr lang="tr-TR"/>
              <a:t>Ambulatuar Ölçüm </a:t>
            </a:r>
          </a:p>
          <a:p>
            <a:endParaRPr lang="tr-TR" sz="4000"/>
          </a:p>
        </p:txBody>
      </p:sp>
      <p:sp>
        <p:nvSpPr>
          <p:cNvPr id="3" name="İçerik Yer Tutucusu 2">
            <a:extLst>
              <a:ext uri="{FF2B5EF4-FFF2-40B4-BE49-F238E27FC236}">
                <a16:creationId xmlns:a16="http://schemas.microsoft.com/office/drawing/2014/main" id="{9C77B12B-D77D-3247-E8B1-E9CE0199D67A}"/>
              </a:ext>
            </a:extLst>
          </p:cNvPr>
          <p:cNvSpPr>
            <a:spLocks noGrp="1"/>
          </p:cNvSpPr>
          <p:nvPr>
            <p:ph idx="1"/>
          </p:nvPr>
        </p:nvSpPr>
        <p:spPr>
          <a:xfrm>
            <a:off x="5263849" y="1348190"/>
            <a:ext cx="6445548" cy="5405636"/>
          </a:xfrm>
        </p:spPr>
        <p:txBody>
          <a:bodyPr vert="horz" lIns="91440" tIns="45720" rIns="91440" bIns="45720" rtlCol="0" anchor="t">
            <a:noAutofit/>
          </a:bodyPr>
          <a:lstStyle/>
          <a:p>
            <a:pPr marL="285750" indent="-285750">
              <a:buFont typeface="Arial,Sans-Serif" panose="020B0604020202020204" pitchFamily="34" charset="0"/>
            </a:pPr>
            <a:r>
              <a:rPr lang="tr-TR" sz="1800"/>
              <a:t>Hasta üzerinde 24 saat taşınan özel bir cihaz </a:t>
            </a:r>
            <a:endParaRPr lang="en-US" sz="1800"/>
          </a:p>
          <a:p>
            <a:pPr marL="285750" indent="-285750">
              <a:buFont typeface="Arial,Sans-Serif" panose="020B0604020202020204" pitchFamily="34" charset="0"/>
            </a:pPr>
            <a:r>
              <a:rPr lang="tr-TR" sz="1800"/>
              <a:t>Tanı ve takipte－ İdeal ölçüm yöntemi</a:t>
            </a:r>
            <a:endParaRPr lang="en-US" sz="1800"/>
          </a:p>
          <a:p>
            <a:pPr marL="0" indent="0">
              <a:buNone/>
            </a:pPr>
            <a:r>
              <a:rPr lang="tr-TR" sz="1800">
                <a:solidFill>
                  <a:srgbClr val="FF0000"/>
                </a:solidFill>
              </a:rPr>
              <a:t>Ölçümler: </a:t>
            </a:r>
            <a:endParaRPr lang="en-US" sz="1800"/>
          </a:p>
          <a:p>
            <a:pPr marL="285750" indent="-285750">
              <a:buFont typeface="Arial,Sans-Serif" panose="020B0604020202020204" pitchFamily="34" charset="0"/>
            </a:pPr>
            <a:r>
              <a:rPr lang="tr-TR" sz="1800"/>
              <a:t>Gündüz 15-30 dakikada bir </a:t>
            </a:r>
            <a:endParaRPr lang="en-US" sz="1800"/>
          </a:p>
          <a:p>
            <a:pPr marL="285750" indent="-285750">
              <a:buFont typeface="Arial,Sans-Serif" panose="020B0604020202020204" pitchFamily="34" charset="0"/>
            </a:pPr>
            <a:r>
              <a:rPr lang="tr-TR" sz="1800"/>
              <a:t>Gece 30-60 dakikada bir </a:t>
            </a:r>
            <a:endParaRPr lang="en-US" sz="1800"/>
          </a:p>
          <a:p>
            <a:pPr marL="285750" indent="-285750">
              <a:buFont typeface="Arial,Sans-Serif" panose="020B0604020202020204" pitchFamily="34" charset="0"/>
            </a:pPr>
            <a:r>
              <a:rPr lang="tr-TR" sz="1800"/>
              <a:t>Gece-gündüz ayarları hastanın uyku-uyanıklık dönemlerine göre ayarlanmalı </a:t>
            </a:r>
            <a:endParaRPr lang="en-US" sz="1800"/>
          </a:p>
          <a:p>
            <a:pPr marL="285750" indent="-285750">
              <a:buFont typeface="Arial,Sans-Serif" panose="020B0604020202020204" pitchFamily="34" charset="0"/>
            </a:pPr>
            <a:r>
              <a:rPr lang="tr-TR" sz="1800"/>
              <a:t>Üst kola (aktif kullanılmayan kol) uygun manşon kullanılarak yapılmalı</a:t>
            </a:r>
            <a:endParaRPr lang="en-US" sz="1800"/>
          </a:p>
          <a:p>
            <a:pPr marL="0" indent="0">
              <a:buNone/>
            </a:pPr>
            <a:r>
              <a:rPr lang="tr-TR" sz="1800">
                <a:solidFill>
                  <a:srgbClr val="FF0000"/>
                </a:solidFill>
              </a:rPr>
              <a:t>Hastanın bilgilendirilmesi: </a:t>
            </a:r>
            <a:endParaRPr lang="en-US" sz="1800"/>
          </a:p>
          <a:p>
            <a:pPr marL="285750" indent="-285750">
              <a:buFont typeface="Arial,Sans-Serif" panose="020B0604020202020204" pitchFamily="34" charset="0"/>
            </a:pPr>
            <a:r>
              <a:rPr lang="tr-TR" sz="1800"/>
              <a:t>Günlük aktivitelerin devamı önerilmelidir. </a:t>
            </a:r>
            <a:endParaRPr lang="en-US" sz="1800"/>
          </a:p>
          <a:p>
            <a:pPr marL="285750" indent="-285750">
              <a:buFont typeface="Arial,Sans-Serif" panose="020B0604020202020204" pitchFamily="34" charset="0"/>
            </a:pPr>
            <a:r>
              <a:rPr lang="tr-TR" sz="1800"/>
              <a:t>Her ölçümde kol gevşekken hareketsiz kalınmalıdır. </a:t>
            </a:r>
            <a:endParaRPr lang="en-US" sz="1800"/>
          </a:p>
          <a:p>
            <a:pPr marL="285750" indent="-285750">
              <a:buFont typeface="Arial,Sans-Serif" panose="020B0604020202020204" pitchFamily="34" charset="0"/>
            </a:pPr>
            <a:r>
              <a:rPr lang="tr-TR" sz="1800"/>
              <a:t>Cihaz çıkarılmamalıdır. </a:t>
            </a:r>
            <a:endParaRPr lang="en-US" sz="1800"/>
          </a:p>
          <a:p>
            <a:pPr marL="285750" indent="-285750">
              <a:buFont typeface="Arial,Sans-Serif" panose="020B0604020202020204" pitchFamily="34" charset="0"/>
            </a:pPr>
            <a:r>
              <a:rPr lang="tr-TR" sz="1800"/>
              <a:t>Banyo yapılmamalıdır. </a:t>
            </a:r>
            <a:endParaRPr lang="en-US" sz="1800"/>
          </a:p>
          <a:p>
            <a:pPr marL="285750" indent="-285750">
              <a:buFont typeface="Arial,Sans-Serif" panose="020B0604020202020204" pitchFamily="34" charset="0"/>
            </a:pPr>
            <a:r>
              <a:rPr lang="tr-TR" sz="1800"/>
              <a:t>Günlük tutulmalıdır.</a:t>
            </a:r>
            <a:endParaRPr lang="en-US" sz="1800"/>
          </a:p>
          <a:p>
            <a:pPr marL="285750" indent="-285750">
              <a:buFont typeface="Arial,Sans-Serif" panose="020B0604020202020204" pitchFamily="34" charset="0"/>
            </a:pPr>
            <a:endParaRPr lang="tr-TR" sz="1800"/>
          </a:p>
          <a:p>
            <a:pPr marL="285750" indent="-285750">
              <a:buFont typeface="Arial,Sans-Serif" panose="020B0604020202020204" pitchFamily="34" charset="0"/>
            </a:pPr>
            <a:endParaRPr lang="tr-TR" sz="1800"/>
          </a:p>
        </p:txBody>
      </p:sp>
      <p:pic>
        <p:nvPicPr>
          <p:cNvPr id="6" name="Resim 5" descr="giyim, insan yüzü, taslak, çizim içeren bir resim&#10;&#10;Yapay zeka tarafından oluşturulmuş içerik yanlış olabilir.">
            <a:extLst>
              <a:ext uri="{FF2B5EF4-FFF2-40B4-BE49-F238E27FC236}">
                <a16:creationId xmlns:a16="http://schemas.microsoft.com/office/drawing/2014/main" id="{FBBD5333-E203-23EF-704A-14136785BD2C}"/>
              </a:ext>
            </a:extLst>
          </p:cNvPr>
          <p:cNvPicPr>
            <a:picLocks noChangeAspect="1"/>
          </p:cNvPicPr>
          <p:nvPr/>
        </p:nvPicPr>
        <p:blipFill>
          <a:blip r:embed="rId2"/>
          <a:stretch>
            <a:fillRect/>
          </a:stretch>
        </p:blipFill>
        <p:spPr>
          <a:xfrm>
            <a:off x="422990" y="100013"/>
            <a:ext cx="4133850" cy="6657975"/>
          </a:xfrm>
          <a:prstGeom prst="rect">
            <a:avLst/>
          </a:prstGeom>
        </p:spPr>
      </p:pic>
      <p:sp>
        <p:nvSpPr>
          <p:cNvPr id="7" name="Slayt Numarası Yer Tutucusu 6">
            <a:extLst>
              <a:ext uri="{FF2B5EF4-FFF2-40B4-BE49-F238E27FC236}">
                <a16:creationId xmlns:a16="http://schemas.microsoft.com/office/drawing/2014/main" id="{9A4F0CF9-3DC9-7D71-8938-6A0B410902C2}"/>
              </a:ext>
            </a:extLst>
          </p:cNvPr>
          <p:cNvSpPr>
            <a:spLocks noGrp="1"/>
          </p:cNvSpPr>
          <p:nvPr>
            <p:ph type="sldNum" sz="quarter" idx="12"/>
          </p:nvPr>
        </p:nvSpPr>
        <p:spPr/>
        <p:txBody>
          <a:bodyPr/>
          <a:lstStyle/>
          <a:p>
            <a:fld id="{48F63A3B-78C7-47BE-AE5E-E10140E04643}" type="slidenum">
              <a:rPr lang="en-US" dirty="0"/>
              <a:t>12</a:t>
            </a:fld>
            <a:endParaRPr lang="tr-TR"/>
          </a:p>
        </p:txBody>
      </p:sp>
    </p:spTree>
    <p:extLst>
      <p:ext uri="{BB962C8B-B14F-4D97-AF65-F5344CB8AC3E}">
        <p14:creationId xmlns:p14="http://schemas.microsoft.com/office/powerpoint/2010/main" val="13430070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Numarası Yer Tutucusu 1">
            <a:extLst>
              <a:ext uri="{FF2B5EF4-FFF2-40B4-BE49-F238E27FC236}">
                <a16:creationId xmlns:a16="http://schemas.microsoft.com/office/drawing/2014/main" id="{1FFD01F1-DA2F-0D8C-4D99-07FD666C6798}"/>
              </a:ext>
            </a:extLst>
          </p:cNvPr>
          <p:cNvSpPr>
            <a:spLocks noGrp="1"/>
          </p:cNvSpPr>
          <p:nvPr>
            <p:ph type="sldNum" sz="quarter" idx="12"/>
          </p:nvPr>
        </p:nvSpPr>
        <p:spPr/>
        <p:txBody>
          <a:bodyPr/>
          <a:lstStyle/>
          <a:p>
            <a:fld id="{320A84BC-3F9E-4B08-9743-FC4E27FA5126}" type="slidenum">
              <a:rPr lang="tr-TR" smtClean="0"/>
              <a:t>13</a:t>
            </a:fld>
            <a:endParaRPr lang="tr-TR"/>
          </a:p>
        </p:txBody>
      </p:sp>
      <p:pic>
        <p:nvPicPr>
          <p:cNvPr id="3" name="Resim 2">
            <a:extLst>
              <a:ext uri="{FF2B5EF4-FFF2-40B4-BE49-F238E27FC236}">
                <a16:creationId xmlns:a16="http://schemas.microsoft.com/office/drawing/2014/main" id="{A3B03E01-D762-8EDF-C952-1EB6D0575C67}"/>
              </a:ext>
            </a:extLst>
          </p:cNvPr>
          <p:cNvPicPr>
            <a:picLocks noChangeAspect="1"/>
          </p:cNvPicPr>
          <p:nvPr/>
        </p:nvPicPr>
        <p:blipFill>
          <a:blip r:embed="rId3"/>
          <a:stretch>
            <a:fillRect/>
          </a:stretch>
        </p:blipFill>
        <p:spPr>
          <a:xfrm>
            <a:off x="959197" y="0"/>
            <a:ext cx="10273605" cy="6858000"/>
          </a:xfrm>
          <a:prstGeom prst="rect">
            <a:avLst/>
          </a:prstGeom>
        </p:spPr>
      </p:pic>
    </p:spTree>
    <p:extLst>
      <p:ext uri="{BB962C8B-B14F-4D97-AF65-F5344CB8AC3E}">
        <p14:creationId xmlns:p14="http://schemas.microsoft.com/office/powerpoint/2010/main" val="107573485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Resim 4" descr="metin, ekran görüntüsü, yazı tipi, sayı, numara içeren bir resim&#10;&#10;Yapay zeka tarafından oluşturulmuş içerik yanlış olabilir.">
            <a:extLst>
              <a:ext uri="{FF2B5EF4-FFF2-40B4-BE49-F238E27FC236}">
                <a16:creationId xmlns:a16="http://schemas.microsoft.com/office/drawing/2014/main" id="{50E956B4-38B7-5D23-0C2B-4943254F18B2}"/>
              </a:ext>
            </a:extLst>
          </p:cNvPr>
          <p:cNvPicPr>
            <a:picLocks noChangeAspect="1"/>
          </p:cNvPicPr>
          <p:nvPr/>
        </p:nvPicPr>
        <p:blipFill>
          <a:blip r:embed="rId3"/>
          <a:stretch>
            <a:fillRect/>
          </a:stretch>
        </p:blipFill>
        <p:spPr>
          <a:xfrm>
            <a:off x="0" y="884783"/>
            <a:ext cx="12192000" cy="5088435"/>
          </a:xfrm>
          <a:prstGeom prst="rect">
            <a:avLst/>
          </a:prstGeom>
        </p:spPr>
      </p:pic>
      <p:sp>
        <p:nvSpPr>
          <p:cNvPr id="2" name="Slayt Numarası Yer Tutucusu 1">
            <a:extLst>
              <a:ext uri="{FF2B5EF4-FFF2-40B4-BE49-F238E27FC236}">
                <a16:creationId xmlns:a16="http://schemas.microsoft.com/office/drawing/2014/main" id="{DED24458-B747-E878-2CAF-E19BA75FD7E4}"/>
              </a:ext>
            </a:extLst>
          </p:cNvPr>
          <p:cNvSpPr>
            <a:spLocks noGrp="1"/>
          </p:cNvSpPr>
          <p:nvPr>
            <p:ph type="sldNum" sz="quarter" idx="12"/>
          </p:nvPr>
        </p:nvSpPr>
        <p:spPr/>
        <p:txBody>
          <a:bodyPr/>
          <a:lstStyle/>
          <a:p>
            <a:fld id="{320A84BC-3F9E-4B08-9743-FC4E27FA5126}" type="slidenum">
              <a:rPr lang="tr-TR" smtClean="0"/>
              <a:t>14</a:t>
            </a:fld>
            <a:endParaRPr lang="tr-TR"/>
          </a:p>
        </p:txBody>
      </p:sp>
    </p:spTree>
    <p:extLst>
      <p:ext uri="{BB962C8B-B14F-4D97-AF65-F5344CB8AC3E}">
        <p14:creationId xmlns:p14="http://schemas.microsoft.com/office/powerpoint/2010/main" val="364941220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0806AC30-BF4A-941F-E4E9-067F2D81762F}"/>
              </a:ext>
            </a:extLst>
          </p:cNvPr>
          <p:cNvSpPr>
            <a:spLocks noGrp="1"/>
          </p:cNvSpPr>
          <p:nvPr>
            <p:ph idx="1"/>
          </p:nvPr>
        </p:nvSpPr>
        <p:spPr>
          <a:xfrm>
            <a:off x="8611366" y="397865"/>
            <a:ext cx="3575554" cy="6062449"/>
          </a:xfrm>
          <a:ln w="6350">
            <a:solidFill>
              <a:schemeClr val="tx1"/>
            </a:solidFill>
          </a:ln>
        </p:spPr>
        <p:txBody>
          <a:bodyPr vert="horz" lIns="91440" tIns="45720" rIns="91440" bIns="45720" rtlCol="0" anchor="t">
            <a:noAutofit/>
          </a:bodyPr>
          <a:lstStyle/>
          <a:p>
            <a:pPr marL="514350" indent="-514350">
              <a:buAutoNum type="arabicPeriod"/>
            </a:pPr>
            <a:r>
              <a:rPr lang="tr-TR" sz="1600"/>
              <a:t>Kan basıncı ölçümü ilk muayenede iki koldan ayrı ayrı yapılmalı ve takiplerde yüksek ölçülen kol kullanılmalıdır. En az iki ölçüm yaparak hastanın kan basıncı ortalamasına göre tanı akışı kullanılmalıdır. İki ölçüm arasında 10 mmHg dan daha fazla fark varsa üçüncü ölçüm de yapılmalıdır. Ortostatik hipotansiyon dışlanmalıdır</a:t>
            </a:r>
          </a:p>
          <a:p>
            <a:pPr marL="514350" indent="-514350">
              <a:buAutoNum type="arabicPeriod"/>
            </a:pPr>
            <a:r>
              <a:rPr lang="tr-TR" sz="1600"/>
              <a:t>Bu ölçümler sırasında öykü, fizik muayene ve temel laboratuvar incelemelerinin yapılması önerilir. Ev kan basıncı veya ambulatuar KB ölçümü imkanı olmayan hastalarda, laboratuvar sonuçlarını getirdikleri zaman yeniden ölçüm yapılarak tanı konulması önerilir.</a:t>
            </a:r>
          </a:p>
          <a:p>
            <a:pPr marL="514350" indent="-514350">
              <a:buAutoNum type="arabicPeriod"/>
            </a:pPr>
            <a:r>
              <a:rPr lang="tr-TR" sz="1600"/>
              <a:t>Hastanın kan basıncı bu değerlerde ise bir iki kez daha ölçülmelidir. Bu değerler devam ediyorsa, hastaya hipertansiyon tanısı hemen konulmalıdır.</a:t>
            </a:r>
          </a:p>
        </p:txBody>
      </p:sp>
      <p:pic>
        <p:nvPicPr>
          <p:cNvPr id="5" name="Resim 4" descr="metin, ekran görüntüsü, yazı tipi, sayı, numara içeren bir resim&#10;&#10;Yapay zeka tarafından oluşturulmuş içerik yanlış olabilir.">
            <a:extLst>
              <a:ext uri="{FF2B5EF4-FFF2-40B4-BE49-F238E27FC236}">
                <a16:creationId xmlns:a16="http://schemas.microsoft.com/office/drawing/2014/main" id="{F8200465-CD4A-BC3E-7AF4-8806C944EB3E}"/>
              </a:ext>
            </a:extLst>
          </p:cNvPr>
          <p:cNvPicPr>
            <a:picLocks noChangeAspect="1"/>
          </p:cNvPicPr>
          <p:nvPr/>
        </p:nvPicPr>
        <p:blipFill>
          <a:blip r:embed="rId3"/>
          <a:stretch>
            <a:fillRect/>
          </a:stretch>
        </p:blipFill>
        <p:spPr>
          <a:xfrm>
            <a:off x="118278" y="274320"/>
            <a:ext cx="8277525" cy="6299200"/>
          </a:xfrm>
          <a:prstGeom prst="rect">
            <a:avLst/>
          </a:prstGeom>
        </p:spPr>
      </p:pic>
      <p:sp>
        <p:nvSpPr>
          <p:cNvPr id="2" name="Slayt Numarası Yer Tutucusu 1">
            <a:extLst>
              <a:ext uri="{FF2B5EF4-FFF2-40B4-BE49-F238E27FC236}">
                <a16:creationId xmlns:a16="http://schemas.microsoft.com/office/drawing/2014/main" id="{ADBB8C27-EC85-231A-06EC-BDAEBF3F5F1D}"/>
              </a:ext>
            </a:extLst>
          </p:cNvPr>
          <p:cNvSpPr>
            <a:spLocks noGrp="1"/>
          </p:cNvSpPr>
          <p:nvPr>
            <p:ph type="sldNum" sz="quarter" idx="12"/>
          </p:nvPr>
        </p:nvSpPr>
        <p:spPr/>
        <p:txBody>
          <a:bodyPr/>
          <a:lstStyle/>
          <a:p>
            <a:fld id="{320A84BC-3F9E-4B08-9743-FC4E27FA5126}" type="slidenum">
              <a:rPr lang="tr-TR" smtClean="0"/>
              <a:t>15</a:t>
            </a:fld>
            <a:endParaRPr lang="tr-TR"/>
          </a:p>
        </p:txBody>
      </p:sp>
    </p:spTree>
    <p:extLst>
      <p:ext uri="{BB962C8B-B14F-4D97-AF65-F5344CB8AC3E}">
        <p14:creationId xmlns:p14="http://schemas.microsoft.com/office/powerpoint/2010/main" val="201089213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Numarası Yer Tutucusu 1">
            <a:extLst>
              <a:ext uri="{FF2B5EF4-FFF2-40B4-BE49-F238E27FC236}">
                <a16:creationId xmlns:a16="http://schemas.microsoft.com/office/drawing/2014/main" id="{3FA73F81-46D4-421E-1D4C-A979A562B811}"/>
              </a:ext>
            </a:extLst>
          </p:cNvPr>
          <p:cNvSpPr>
            <a:spLocks noGrp="1"/>
          </p:cNvSpPr>
          <p:nvPr>
            <p:ph type="sldNum" sz="quarter" idx="12"/>
          </p:nvPr>
        </p:nvSpPr>
        <p:spPr/>
        <p:txBody>
          <a:bodyPr/>
          <a:lstStyle/>
          <a:p>
            <a:fld id="{320A84BC-3F9E-4B08-9743-FC4E27FA5126}" type="slidenum">
              <a:rPr lang="tr-TR" smtClean="0"/>
              <a:t>16</a:t>
            </a:fld>
            <a:endParaRPr lang="tr-TR"/>
          </a:p>
        </p:txBody>
      </p:sp>
      <p:pic>
        <p:nvPicPr>
          <p:cNvPr id="3" name="Resim 2">
            <a:extLst>
              <a:ext uri="{FF2B5EF4-FFF2-40B4-BE49-F238E27FC236}">
                <a16:creationId xmlns:a16="http://schemas.microsoft.com/office/drawing/2014/main" id="{1A9DCBD1-4352-DB15-D441-1BC2BD5509DC}"/>
              </a:ext>
            </a:extLst>
          </p:cNvPr>
          <p:cNvPicPr>
            <a:picLocks noChangeAspect="1"/>
          </p:cNvPicPr>
          <p:nvPr/>
        </p:nvPicPr>
        <p:blipFill>
          <a:blip r:embed="rId2"/>
          <a:stretch>
            <a:fillRect/>
          </a:stretch>
        </p:blipFill>
        <p:spPr>
          <a:xfrm>
            <a:off x="1047750" y="733425"/>
            <a:ext cx="10096500" cy="5391150"/>
          </a:xfrm>
          <a:prstGeom prst="rect">
            <a:avLst/>
          </a:prstGeom>
        </p:spPr>
      </p:pic>
    </p:spTree>
    <p:extLst>
      <p:ext uri="{BB962C8B-B14F-4D97-AF65-F5344CB8AC3E}">
        <p14:creationId xmlns:p14="http://schemas.microsoft.com/office/powerpoint/2010/main" val="103674340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Başlık 2">
            <a:extLst>
              <a:ext uri="{FF2B5EF4-FFF2-40B4-BE49-F238E27FC236}">
                <a16:creationId xmlns:a16="http://schemas.microsoft.com/office/drawing/2014/main" id="{2D1A43DA-E869-D49B-B111-F0B06619F3D2}"/>
              </a:ext>
            </a:extLst>
          </p:cNvPr>
          <p:cNvSpPr>
            <a:spLocks noGrp="1"/>
          </p:cNvSpPr>
          <p:nvPr>
            <p:ph type="title"/>
          </p:nvPr>
        </p:nvSpPr>
        <p:spPr/>
        <p:txBody>
          <a:bodyPr>
            <a:normAutofit/>
          </a:bodyPr>
          <a:lstStyle/>
          <a:p>
            <a:r>
              <a:rPr lang="tr-TR" sz="3200" err="1"/>
              <a:t>Hipertansiyon</a:t>
            </a:r>
            <a:r>
              <a:rPr lang="tr-TR" sz="3200"/>
              <a:t> Tanı Aşamasında Yapılması Gereken </a:t>
            </a:r>
            <a:r>
              <a:rPr lang="tr-TR" sz="3200" err="1"/>
              <a:t>Tetkikler</a:t>
            </a:r>
            <a:endParaRPr lang="tr-TR" sz="3200"/>
          </a:p>
        </p:txBody>
      </p:sp>
      <p:graphicFrame>
        <p:nvGraphicFramePr>
          <p:cNvPr id="7" name="İçerik Yer Tutucusu 3">
            <a:extLst>
              <a:ext uri="{FF2B5EF4-FFF2-40B4-BE49-F238E27FC236}">
                <a16:creationId xmlns:a16="http://schemas.microsoft.com/office/drawing/2014/main" id="{6E1B6008-CC01-D47C-DF35-5DE455087C5B}"/>
              </a:ext>
            </a:extLst>
          </p:cNvPr>
          <p:cNvGraphicFramePr>
            <a:graphicFrameLocks noGrp="1"/>
          </p:cNvGraphicFramePr>
          <p:nvPr>
            <p:ph idx="1"/>
            <p:extLst>
              <p:ext uri="{D42A27DB-BD31-4B8C-83A1-F6EECF244321}">
                <p14:modId xmlns:p14="http://schemas.microsoft.com/office/powerpoint/2010/main" val="3292149461"/>
              </p:ext>
            </p:extLst>
          </p:nvPr>
        </p:nvGraphicFramePr>
        <p:xfrm>
          <a:off x="5245759" y="1411699"/>
          <a:ext cx="6117448" cy="512274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Slayt Numarası Yer Tutucusu 1">
            <a:extLst>
              <a:ext uri="{FF2B5EF4-FFF2-40B4-BE49-F238E27FC236}">
                <a16:creationId xmlns:a16="http://schemas.microsoft.com/office/drawing/2014/main" id="{E104BD4C-0052-0D97-AE18-2E0E10108413}"/>
              </a:ext>
            </a:extLst>
          </p:cNvPr>
          <p:cNvSpPr>
            <a:spLocks noGrp="1"/>
          </p:cNvSpPr>
          <p:nvPr>
            <p:ph type="sldNum" sz="quarter" idx="12"/>
          </p:nvPr>
        </p:nvSpPr>
        <p:spPr/>
        <p:txBody>
          <a:bodyPr/>
          <a:lstStyle/>
          <a:p>
            <a:fld id="{320A84BC-3F9E-4B08-9743-FC4E27FA5126}" type="slidenum">
              <a:rPr lang="tr-TR" smtClean="0"/>
              <a:t>17</a:t>
            </a:fld>
            <a:endParaRPr lang="tr-TR"/>
          </a:p>
        </p:txBody>
      </p:sp>
      <p:sp>
        <p:nvSpPr>
          <p:cNvPr id="5" name="Metin kutusu 4">
            <a:extLst>
              <a:ext uri="{FF2B5EF4-FFF2-40B4-BE49-F238E27FC236}">
                <a16:creationId xmlns:a16="http://schemas.microsoft.com/office/drawing/2014/main" id="{C4E1D321-FC4A-147C-C670-D4F5AC0B64F7}"/>
              </a:ext>
            </a:extLst>
          </p:cNvPr>
          <p:cNvSpPr txBox="1"/>
          <p:nvPr/>
        </p:nvSpPr>
        <p:spPr>
          <a:xfrm>
            <a:off x="833967" y="2497815"/>
            <a:ext cx="4004734" cy="2677656"/>
          </a:xfrm>
          <a:prstGeom prst="rect">
            <a:avLst/>
          </a:prstGeom>
          <a:noFill/>
          <a:ln w="6350">
            <a:solidFill>
              <a:schemeClr val="tx1"/>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tr-TR" sz="2400">
                <a:ea typeface="+mn-lt"/>
                <a:cs typeface="+mn-lt"/>
              </a:rPr>
              <a:t>Kardiyovasküler riski, hedef organ hasarını ve sekonder hipertansiyonu araştırmak ve değerlendirmek amacıyla her hastada, bazı laboratuvar tetkiklerinin yapılması gereklidir.</a:t>
            </a:r>
            <a:endParaRPr lang="tr-TR" sz="2400"/>
          </a:p>
        </p:txBody>
      </p:sp>
    </p:spTree>
    <p:extLst>
      <p:ext uri="{BB962C8B-B14F-4D97-AF65-F5344CB8AC3E}">
        <p14:creationId xmlns:p14="http://schemas.microsoft.com/office/powerpoint/2010/main" val="201225644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668CC718-802B-497E-3151-B126BE5D12D5}"/>
              </a:ext>
            </a:extLst>
          </p:cNvPr>
          <p:cNvSpPr>
            <a:spLocks noGrp="1"/>
          </p:cNvSpPr>
          <p:nvPr>
            <p:ph type="title"/>
          </p:nvPr>
        </p:nvSpPr>
        <p:spPr/>
        <p:txBody>
          <a:bodyPr>
            <a:normAutofit/>
          </a:bodyPr>
          <a:lstStyle/>
          <a:p>
            <a:r>
              <a:rPr lang="tr-TR" sz="3600">
                <a:ea typeface="+mj-lt"/>
                <a:cs typeface="+mj-lt"/>
              </a:rPr>
              <a:t>Hedef Organ Hasarını Saptamaya Yönelik Ek Tetkikler</a:t>
            </a:r>
            <a:endParaRPr lang="tr-TR" sz="3600"/>
          </a:p>
        </p:txBody>
      </p:sp>
      <p:sp>
        <p:nvSpPr>
          <p:cNvPr id="4" name="Slayt Numarası Yer Tutucusu 3">
            <a:extLst>
              <a:ext uri="{FF2B5EF4-FFF2-40B4-BE49-F238E27FC236}">
                <a16:creationId xmlns:a16="http://schemas.microsoft.com/office/drawing/2014/main" id="{22580558-AA44-4944-49CD-1B566E792F49}"/>
              </a:ext>
            </a:extLst>
          </p:cNvPr>
          <p:cNvSpPr>
            <a:spLocks noGrp="1"/>
          </p:cNvSpPr>
          <p:nvPr>
            <p:ph type="sldNum" sz="quarter" idx="12"/>
          </p:nvPr>
        </p:nvSpPr>
        <p:spPr/>
        <p:txBody>
          <a:bodyPr/>
          <a:lstStyle/>
          <a:p>
            <a:fld id="{320A84BC-3F9E-4B08-9743-FC4E27FA5126}" type="slidenum">
              <a:rPr lang="tr-TR" smtClean="0"/>
              <a:t>18</a:t>
            </a:fld>
            <a:endParaRPr lang="tr-TR"/>
          </a:p>
        </p:txBody>
      </p:sp>
      <p:sp>
        <p:nvSpPr>
          <p:cNvPr id="5" name="Dikdörtgen: Köşeleri Yuvarlatılmış 4">
            <a:extLst>
              <a:ext uri="{FF2B5EF4-FFF2-40B4-BE49-F238E27FC236}">
                <a16:creationId xmlns:a16="http://schemas.microsoft.com/office/drawing/2014/main" id="{23CCCF7C-5190-0464-C159-BF1FA29850E8}"/>
              </a:ext>
            </a:extLst>
          </p:cNvPr>
          <p:cNvSpPr/>
          <p:nvPr/>
        </p:nvSpPr>
        <p:spPr>
          <a:xfrm>
            <a:off x="2944989" y="1718264"/>
            <a:ext cx="6050845" cy="4131732"/>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285750" indent="-285750">
              <a:lnSpc>
                <a:spcPct val="90000"/>
              </a:lnSpc>
              <a:spcBef>
                <a:spcPts val="1000"/>
              </a:spcBef>
              <a:buFont typeface="Arial,Sans-Serif"/>
              <a:buChar char="•"/>
            </a:pPr>
            <a:endParaRPr lang="tr-TR" sz="2800">
              <a:solidFill>
                <a:srgbClr val="000000"/>
              </a:solidFill>
            </a:endParaRPr>
          </a:p>
          <a:p>
            <a:pPr marL="285750" indent="-285750">
              <a:lnSpc>
                <a:spcPct val="90000"/>
              </a:lnSpc>
              <a:spcBef>
                <a:spcPts val="1000"/>
              </a:spcBef>
              <a:buFont typeface="Arial,Sans-Serif"/>
              <a:buChar char="•"/>
            </a:pPr>
            <a:r>
              <a:rPr lang="tr-TR" sz="2800"/>
              <a:t>Ekokardiyografi </a:t>
            </a:r>
            <a:endParaRPr lang="tr-TR" sz="2800">
              <a:solidFill>
                <a:srgbClr val="000000"/>
              </a:solidFill>
            </a:endParaRPr>
          </a:p>
          <a:p>
            <a:pPr marL="285750" indent="-285750">
              <a:lnSpc>
                <a:spcPct val="90000"/>
              </a:lnSpc>
              <a:spcBef>
                <a:spcPts val="1000"/>
              </a:spcBef>
              <a:buFont typeface="Arial,Sans-Serif"/>
              <a:buChar char="•"/>
            </a:pPr>
            <a:r>
              <a:rPr lang="tr-TR" sz="2800"/>
              <a:t>Karotis Ultrasonografisi (USG) </a:t>
            </a:r>
            <a:endParaRPr lang="en-US" sz="2800">
              <a:solidFill>
                <a:srgbClr val="000000"/>
              </a:solidFill>
            </a:endParaRPr>
          </a:p>
          <a:p>
            <a:pPr marL="285750" indent="-285750">
              <a:lnSpc>
                <a:spcPct val="90000"/>
              </a:lnSpc>
              <a:spcBef>
                <a:spcPts val="1000"/>
              </a:spcBef>
              <a:buFont typeface="Arial,Sans-Serif"/>
              <a:buChar char="•"/>
            </a:pPr>
            <a:r>
              <a:rPr lang="tr-TR" sz="2800"/>
              <a:t>Fundoskopi </a:t>
            </a:r>
            <a:endParaRPr lang="en-US" sz="2800">
              <a:solidFill>
                <a:srgbClr val="000000"/>
              </a:solidFill>
            </a:endParaRPr>
          </a:p>
          <a:p>
            <a:pPr marL="285750" indent="-285750">
              <a:lnSpc>
                <a:spcPct val="90000"/>
              </a:lnSpc>
              <a:spcBef>
                <a:spcPts val="1000"/>
              </a:spcBef>
              <a:buFont typeface="Arial,Sans-Serif"/>
              <a:buChar char="•"/>
            </a:pPr>
            <a:r>
              <a:rPr lang="tr-TR" sz="2800"/>
              <a:t>Abdominal USG</a:t>
            </a:r>
            <a:endParaRPr lang="en-US" sz="2800">
              <a:solidFill>
                <a:srgbClr val="000000"/>
              </a:solidFill>
            </a:endParaRPr>
          </a:p>
          <a:p>
            <a:pPr marL="285750" indent="-285750">
              <a:lnSpc>
                <a:spcPct val="90000"/>
              </a:lnSpc>
              <a:spcBef>
                <a:spcPts val="1000"/>
              </a:spcBef>
              <a:buFont typeface="Arial,Sans-Serif"/>
              <a:buChar char="•"/>
            </a:pPr>
            <a:r>
              <a:rPr lang="tr-TR" sz="2800"/>
              <a:t>Ayak bileği kol indeksi </a:t>
            </a:r>
            <a:endParaRPr lang="tr-TR" sz="2800">
              <a:solidFill>
                <a:srgbClr val="000000"/>
              </a:solidFill>
            </a:endParaRPr>
          </a:p>
          <a:p>
            <a:pPr algn="ctr"/>
            <a:endParaRPr lang="tr-TR"/>
          </a:p>
        </p:txBody>
      </p:sp>
    </p:spTree>
    <p:extLst>
      <p:ext uri="{BB962C8B-B14F-4D97-AF65-F5344CB8AC3E}">
        <p14:creationId xmlns:p14="http://schemas.microsoft.com/office/powerpoint/2010/main" val="174066344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1" name="Rectangle 10">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Freeform: Shape 18">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1" name="Rectangle 20">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a16="http://schemas.microsoft.com/office/drawing/2014/main" id="{DA93DD61-01AB-2899-F072-C371E9864231}"/>
              </a:ext>
            </a:extLst>
          </p:cNvPr>
          <p:cNvSpPr>
            <a:spLocks noGrp="1"/>
          </p:cNvSpPr>
          <p:nvPr>
            <p:ph type="title"/>
          </p:nvPr>
        </p:nvSpPr>
        <p:spPr>
          <a:xfrm>
            <a:off x="466722" y="586855"/>
            <a:ext cx="3201366" cy="3387497"/>
          </a:xfrm>
        </p:spPr>
        <p:txBody>
          <a:bodyPr anchor="b">
            <a:normAutofit/>
          </a:bodyPr>
          <a:lstStyle/>
          <a:p>
            <a:pPr algn="r"/>
            <a:r>
              <a:rPr lang="tr-TR" sz="3400">
                <a:solidFill>
                  <a:srgbClr val="FFFFFF"/>
                </a:solidFill>
              </a:rPr>
              <a:t>SEKONDER HİPERTANSİYON</a:t>
            </a:r>
          </a:p>
        </p:txBody>
      </p:sp>
      <p:sp>
        <p:nvSpPr>
          <p:cNvPr id="3" name="İçerik Yer Tutucusu 2">
            <a:extLst>
              <a:ext uri="{FF2B5EF4-FFF2-40B4-BE49-F238E27FC236}">
                <a16:creationId xmlns:a16="http://schemas.microsoft.com/office/drawing/2014/main" id="{B9E465ED-7429-1880-067B-078B70CC0E6D}"/>
              </a:ext>
            </a:extLst>
          </p:cNvPr>
          <p:cNvSpPr>
            <a:spLocks noGrp="1"/>
          </p:cNvSpPr>
          <p:nvPr>
            <p:ph idx="1"/>
          </p:nvPr>
        </p:nvSpPr>
        <p:spPr>
          <a:xfrm>
            <a:off x="4810259" y="649480"/>
            <a:ext cx="6555347" cy="5546047"/>
          </a:xfrm>
        </p:spPr>
        <p:txBody>
          <a:bodyPr vert="horz" lIns="91440" tIns="45720" rIns="91440" bIns="45720" rtlCol="0" anchor="ctr">
            <a:normAutofit/>
          </a:bodyPr>
          <a:lstStyle/>
          <a:p>
            <a:r>
              <a:rPr lang="tr-TR" sz="2000"/>
              <a:t>Hipertansiyon, </a:t>
            </a:r>
            <a:r>
              <a:rPr lang="tr-TR" sz="2000">
                <a:solidFill>
                  <a:srgbClr val="FF0000"/>
                </a:solidFill>
              </a:rPr>
              <a:t>bilinen bir etiyolojik nedene bağlı ise</a:t>
            </a:r>
            <a:r>
              <a:rPr lang="tr-TR" sz="2000"/>
              <a:t> SEKONDER HİPERTANSİYON olarak kabul edilmektedir.</a:t>
            </a:r>
          </a:p>
          <a:p>
            <a:r>
              <a:rPr lang="tr-TR" sz="2000"/>
              <a:t>Tüm hipertansiyon olgularının yaklaşık </a:t>
            </a:r>
            <a:r>
              <a:rPr lang="tr-TR" sz="2000">
                <a:solidFill>
                  <a:srgbClr val="FF0000"/>
                </a:solidFill>
              </a:rPr>
              <a:t>%10</a:t>
            </a:r>
            <a:r>
              <a:rPr lang="tr-TR" sz="2000"/>
              <a:t>’unu oluşturur.</a:t>
            </a:r>
          </a:p>
          <a:p>
            <a:r>
              <a:rPr lang="tr-TR" sz="2000"/>
              <a:t>Zaman ve maliyet yükü açısından tüm hastalarda değil, sadece klinik ipuçları varlığında araştırılmalıdır.</a:t>
            </a:r>
          </a:p>
          <a:p>
            <a:r>
              <a:rPr lang="tr-TR" sz="2000"/>
              <a:t>Primer hipertansiyonlu hastalarda primer hiperaldosteronizm prevalansı oldukça yüksek olduğundan evre 2 hipertansiyonu olan bireylerde, imkan varsa aldosteron ve plazma renin aktivitesi ölçümü ile tarama yapılması uygundur.</a:t>
            </a:r>
          </a:p>
        </p:txBody>
      </p:sp>
      <p:sp>
        <p:nvSpPr>
          <p:cNvPr id="4" name="Slayt Numarası Yer Tutucusu 3">
            <a:extLst>
              <a:ext uri="{FF2B5EF4-FFF2-40B4-BE49-F238E27FC236}">
                <a16:creationId xmlns:a16="http://schemas.microsoft.com/office/drawing/2014/main" id="{F7AFB2AC-BBBF-ADE2-A0CF-2AB137EA429D}"/>
              </a:ext>
            </a:extLst>
          </p:cNvPr>
          <p:cNvSpPr>
            <a:spLocks noGrp="1"/>
          </p:cNvSpPr>
          <p:nvPr>
            <p:ph type="sldNum" sz="quarter" idx="12"/>
          </p:nvPr>
        </p:nvSpPr>
        <p:spPr>
          <a:xfrm>
            <a:off x="11704320" y="6455664"/>
            <a:ext cx="448056" cy="365125"/>
          </a:xfrm>
        </p:spPr>
        <p:txBody>
          <a:bodyPr>
            <a:normAutofit/>
          </a:bodyPr>
          <a:lstStyle/>
          <a:p>
            <a:pPr>
              <a:spcAft>
                <a:spcPts val="600"/>
              </a:spcAft>
            </a:pPr>
            <a:fld id="{320A84BC-3F9E-4B08-9743-FC4E27FA5126}" type="slidenum">
              <a:rPr lang="tr-TR" sz="1100">
                <a:solidFill>
                  <a:schemeClr val="tx1">
                    <a:lumMod val="50000"/>
                    <a:lumOff val="50000"/>
                  </a:schemeClr>
                </a:solidFill>
              </a:rPr>
              <a:pPr>
                <a:spcAft>
                  <a:spcPts val="600"/>
                </a:spcAft>
              </a:pPr>
              <a:t>19</a:t>
            </a:fld>
            <a:endParaRPr lang="tr-TR" sz="1100">
              <a:solidFill>
                <a:schemeClr val="tx1">
                  <a:lumMod val="50000"/>
                  <a:lumOff val="50000"/>
                </a:schemeClr>
              </a:solidFill>
            </a:endParaRPr>
          </a:p>
        </p:txBody>
      </p:sp>
    </p:spTree>
    <p:extLst>
      <p:ext uri="{BB962C8B-B14F-4D97-AF65-F5344CB8AC3E}">
        <p14:creationId xmlns:p14="http://schemas.microsoft.com/office/powerpoint/2010/main" val="322078799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7E36400D-3EE5-205A-CC10-3128CBE1F485}"/>
              </a:ext>
            </a:extLst>
          </p:cNvPr>
          <p:cNvSpPr>
            <a:spLocks noGrp="1"/>
          </p:cNvSpPr>
          <p:nvPr>
            <p:ph type="title"/>
          </p:nvPr>
        </p:nvSpPr>
        <p:spPr/>
        <p:txBody>
          <a:bodyPr>
            <a:normAutofit fontScale="90000"/>
          </a:bodyPr>
          <a:lstStyle/>
          <a:p>
            <a:pPr marL="228600" indent="-228600">
              <a:spcBef>
                <a:spcPts val="1000"/>
              </a:spcBef>
            </a:pPr>
            <a:br>
              <a:rPr lang="tr-TR" sz="3600">
                <a:solidFill>
                  <a:srgbClr val="205C96"/>
                </a:solidFill>
                <a:latin typeface="Aptos"/>
              </a:rPr>
            </a:br>
            <a:r>
              <a:rPr lang="tr-TR" sz="4000">
                <a:solidFill>
                  <a:srgbClr val="205C96"/>
                </a:solidFill>
                <a:latin typeface="Aptos"/>
              </a:rPr>
              <a:t>SEKONDER HİPERTANSİYON </a:t>
            </a:r>
            <a:br>
              <a:rPr lang="tr-TR" sz="4000">
                <a:latin typeface="Aptos"/>
              </a:rPr>
            </a:br>
            <a:r>
              <a:rPr lang="tr-TR" sz="4000">
                <a:solidFill>
                  <a:srgbClr val="205C96"/>
                </a:solidFill>
                <a:latin typeface="Aptos"/>
              </a:rPr>
              <a:t>Kimlerde Sekonder Hipertansiyon Araştırılmalıdır?</a:t>
            </a:r>
            <a:endParaRPr lang="en-US" sz="4000">
              <a:solidFill>
                <a:srgbClr val="000000"/>
              </a:solidFill>
              <a:latin typeface="Aptos"/>
            </a:endParaRPr>
          </a:p>
          <a:p>
            <a:endParaRPr lang="tr-TR" sz="3200">
              <a:solidFill>
                <a:srgbClr val="000000"/>
              </a:solidFill>
            </a:endParaRPr>
          </a:p>
          <a:p>
            <a:endParaRPr lang="tr-TR" sz="3200">
              <a:solidFill>
                <a:srgbClr val="FF0000"/>
              </a:solidFill>
            </a:endParaRPr>
          </a:p>
        </p:txBody>
      </p:sp>
      <p:sp>
        <p:nvSpPr>
          <p:cNvPr id="3" name="İçerik Yer Tutucusu 2">
            <a:extLst>
              <a:ext uri="{FF2B5EF4-FFF2-40B4-BE49-F238E27FC236}">
                <a16:creationId xmlns:a16="http://schemas.microsoft.com/office/drawing/2014/main" id="{77D79BFD-8238-D68D-8084-1EF025CA0E38}"/>
              </a:ext>
            </a:extLst>
          </p:cNvPr>
          <p:cNvSpPr>
            <a:spLocks noGrp="1"/>
          </p:cNvSpPr>
          <p:nvPr>
            <p:ph idx="1"/>
          </p:nvPr>
        </p:nvSpPr>
        <p:spPr>
          <a:xfrm>
            <a:off x="838200" y="1693103"/>
            <a:ext cx="6099845" cy="4351338"/>
          </a:xfrm>
          <a:ln>
            <a:solidFill>
              <a:schemeClr val="accent1"/>
            </a:solidFill>
          </a:ln>
        </p:spPr>
        <p:txBody>
          <a:bodyPr vert="horz" lIns="91440" tIns="45720" rIns="91440" bIns="45720" rtlCol="0" anchor="t">
            <a:normAutofit/>
          </a:bodyPr>
          <a:lstStyle/>
          <a:p>
            <a:pPr marL="0" indent="0">
              <a:buNone/>
            </a:pPr>
            <a:endParaRPr lang="tr-TR"/>
          </a:p>
          <a:p>
            <a:pPr marL="342900" indent="-342900">
              <a:buAutoNum type="arabicPeriod"/>
            </a:pPr>
            <a:r>
              <a:rPr lang="tr-TR">
                <a:solidFill>
                  <a:srgbClr val="FF0000"/>
                </a:solidFill>
                <a:latin typeface="Aptos Display"/>
              </a:rPr>
              <a:t>Anamnezde sekonder hipertansiyonu düşündürecek durumlar:</a:t>
            </a:r>
            <a:endParaRPr lang="tr-TR">
              <a:latin typeface="Aptos Display"/>
            </a:endParaRPr>
          </a:p>
          <a:p>
            <a:pPr marL="285750" indent="-285750"/>
            <a:r>
              <a:rPr lang="tr-TR"/>
              <a:t>Ailede böbrek hastalığı öyküsü</a:t>
            </a:r>
            <a:endParaRPr lang="en-US"/>
          </a:p>
          <a:p>
            <a:pPr marL="285750" indent="-285750"/>
            <a:r>
              <a:rPr lang="tr-TR"/>
              <a:t>İlaç kullanımı</a:t>
            </a:r>
            <a:endParaRPr lang="en-US"/>
          </a:p>
          <a:p>
            <a:pPr marL="285750" indent="-285750"/>
            <a:r>
              <a:rPr lang="tr-TR"/>
              <a:t>Kas güçsüzlüğü</a:t>
            </a:r>
            <a:endParaRPr lang="en-US"/>
          </a:p>
          <a:p>
            <a:pPr marL="285750" indent="-285750"/>
            <a:r>
              <a:rPr lang="tr-TR"/>
              <a:t>Horlama, uyku apnesi</a:t>
            </a:r>
            <a:endParaRPr lang="en-US"/>
          </a:p>
          <a:p>
            <a:pPr marL="285750" indent="-285750"/>
            <a:r>
              <a:rPr lang="tr-TR"/>
              <a:t>Terleme atakları, baş ağrısı, anksiyete, çarpıntı</a:t>
            </a:r>
          </a:p>
          <a:p>
            <a:endParaRPr lang="tr-TR"/>
          </a:p>
        </p:txBody>
      </p:sp>
      <p:sp>
        <p:nvSpPr>
          <p:cNvPr id="4" name="Slayt Numarası Yer Tutucusu 3">
            <a:extLst>
              <a:ext uri="{FF2B5EF4-FFF2-40B4-BE49-F238E27FC236}">
                <a16:creationId xmlns:a16="http://schemas.microsoft.com/office/drawing/2014/main" id="{0E9AC694-1097-B8CC-0DE1-C0D34EB7E1FD}"/>
              </a:ext>
            </a:extLst>
          </p:cNvPr>
          <p:cNvSpPr>
            <a:spLocks noGrp="1"/>
          </p:cNvSpPr>
          <p:nvPr>
            <p:ph type="sldNum" sz="quarter" idx="12"/>
          </p:nvPr>
        </p:nvSpPr>
        <p:spPr/>
        <p:txBody>
          <a:bodyPr/>
          <a:lstStyle/>
          <a:p>
            <a:fld id="{320A84BC-3F9E-4B08-9743-FC4E27FA5126}" type="slidenum">
              <a:rPr lang="tr-TR" smtClean="0"/>
              <a:t>20</a:t>
            </a:fld>
            <a:endParaRPr lang="tr-TR"/>
          </a:p>
        </p:txBody>
      </p:sp>
      <p:sp>
        <p:nvSpPr>
          <p:cNvPr id="5" name="Metin kutusu 4">
            <a:extLst>
              <a:ext uri="{FF2B5EF4-FFF2-40B4-BE49-F238E27FC236}">
                <a16:creationId xmlns:a16="http://schemas.microsoft.com/office/drawing/2014/main" id="{4E919375-419B-37B4-93C5-6552EE5BE97A}"/>
              </a:ext>
            </a:extLst>
          </p:cNvPr>
          <p:cNvSpPr txBox="1"/>
          <p:nvPr/>
        </p:nvSpPr>
        <p:spPr>
          <a:xfrm>
            <a:off x="7648223" y="3010165"/>
            <a:ext cx="4295423" cy="2554545"/>
          </a:xfrm>
          <a:prstGeom prst="rect">
            <a:avLst/>
          </a:prstGeom>
          <a:solidFill>
            <a:schemeClr val="accent1">
              <a:lumMod val="75000"/>
            </a:schemeClr>
          </a:solidFill>
          <a:ln w="6350">
            <a:solidFill>
              <a:srgbClr val="00B0F0"/>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tr-TR" sz="2000">
                <a:solidFill>
                  <a:schemeClr val="bg1"/>
                </a:solidFill>
                <a:ea typeface="+mn-lt"/>
                <a:cs typeface="+mn-lt"/>
              </a:rPr>
              <a:t>NSAİİ, dekonjestanlar, glukokortikoidler, OKS, SNRI grubu antidepresanlar (özellikle venlafaksin), meyan kökü şurubu, kokain, amfetamin, mirabegron, modafinil, eritropoietin, siklosporin, anti-kanser ilaçlar , alkol ve bitkisel ürünler (sarı kantaron, ginseng vb.)</a:t>
            </a:r>
            <a:endParaRPr lang="tr-TR" sz="2000">
              <a:solidFill>
                <a:schemeClr val="bg1"/>
              </a:solidFill>
            </a:endParaRPr>
          </a:p>
        </p:txBody>
      </p:sp>
      <p:cxnSp>
        <p:nvCxnSpPr>
          <p:cNvPr id="7" name="Düz Ok Bağlayıcısı 6">
            <a:extLst>
              <a:ext uri="{FF2B5EF4-FFF2-40B4-BE49-F238E27FC236}">
                <a16:creationId xmlns:a16="http://schemas.microsoft.com/office/drawing/2014/main" id="{E148ABDB-5421-13D1-F373-8F7CAFE83AF6}"/>
              </a:ext>
            </a:extLst>
          </p:cNvPr>
          <p:cNvCxnSpPr/>
          <p:nvPr/>
        </p:nvCxnSpPr>
        <p:spPr>
          <a:xfrm flipV="1">
            <a:off x="4395303" y="3854173"/>
            <a:ext cx="3255064" cy="19326"/>
          </a:xfrm>
          <a:prstGeom prst="straightConnector1">
            <a:avLst/>
          </a:prstGeom>
          <a:ln w="57150">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21917774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263BD663-CB84-5B5A-BE4B-DF4F391B2BF0}"/>
              </a:ext>
            </a:extLst>
          </p:cNvPr>
          <p:cNvSpPr>
            <a:spLocks noGrp="1"/>
          </p:cNvSpPr>
          <p:nvPr>
            <p:ph type="title"/>
          </p:nvPr>
        </p:nvSpPr>
        <p:spPr/>
        <p:txBody>
          <a:bodyPr>
            <a:normAutofit fontScale="90000"/>
          </a:bodyPr>
          <a:lstStyle/>
          <a:p>
            <a:br>
              <a:rPr lang="tr-TR" sz="3600">
                <a:solidFill>
                  <a:srgbClr val="205C96"/>
                </a:solidFill>
                <a:latin typeface="Aptos"/>
              </a:rPr>
            </a:br>
            <a:r>
              <a:rPr lang="tr-TR" sz="3600">
                <a:solidFill>
                  <a:srgbClr val="205C96"/>
                </a:solidFill>
                <a:latin typeface="Aptos"/>
              </a:rPr>
              <a:t>SEKONDER HİPERTANSİYON </a:t>
            </a:r>
            <a:br>
              <a:rPr lang="tr-TR" sz="3600">
                <a:solidFill>
                  <a:srgbClr val="205C96"/>
                </a:solidFill>
                <a:latin typeface="Aptos"/>
              </a:rPr>
            </a:br>
            <a:r>
              <a:rPr lang="tr-TR" sz="3600">
                <a:solidFill>
                  <a:srgbClr val="205C96"/>
                </a:solidFill>
                <a:latin typeface="Aptos"/>
              </a:rPr>
              <a:t>Kimlerde Sekonder Hipertansiyon Araştırılmalıdır?</a:t>
            </a:r>
            <a:endParaRPr lang="tr-TR" sz="3600">
              <a:solidFill>
                <a:srgbClr val="000000"/>
              </a:solidFill>
              <a:latin typeface="Aptos"/>
            </a:endParaRPr>
          </a:p>
          <a:p>
            <a:endParaRPr lang="tr-TR" sz="4000">
              <a:solidFill>
                <a:srgbClr val="FF0000"/>
              </a:solidFill>
            </a:endParaRPr>
          </a:p>
        </p:txBody>
      </p:sp>
      <p:sp>
        <p:nvSpPr>
          <p:cNvPr id="3" name="İçerik Yer Tutucusu 2">
            <a:extLst>
              <a:ext uri="{FF2B5EF4-FFF2-40B4-BE49-F238E27FC236}">
                <a16:creationId xmlns:a16="http://schemas.microsoft.com/office/drawing/2014/main" id="{904F4198-4B2B-4548-DCE0-4429EC5A6AD0}"/>
              </a:ext>
            </a:extLst>
          </p:cNvPr>
          <p:cNvSpPr>
            <a:spLocks noGrp="1"/>
          </p:cNvSpPr>
          <p:nvPr>
            <p:ph idx="1"/>
          </p:nvPr>
        </p:nvSpPr>
        <p:spPr>
          <a:xfrm>
            <a:off x="413657" y="1858282"/>
            <a:ext cx="11364685" cy="4351338"/>
          </a:xfrm>
        </p:spPr>
        <p:txBody>
          <a:bodyPr vert="horz" lIns="91440" tIns="45720" rIns="91440" bIns="45720" rtlCol="0" anchor="t">
            <a:normAutofit/>
          </a:bodyPr>
          <a:lstStyle/>
          <a:p>
            <a:pPr marL="0" indent="0">
              <a:buNone/>
            </a:pPr>
            <a:r>
              <a:rPr lang="tr-TR"/>
              <a:t>2. </a:t>
            </a:r>
            <a:r>
              <a:rPr lang="tr-TR">
                <a:solidFill>
                  <a:srgbClr val="FF0000"/>
                </a:solidFill>
              </a:rPr>
              <a:t>Dirençli hipertansiyon varlığı</a:t>
            </a:r>
          </a:p>
          <a:p>
            <a:pPr marL="0" indent="0">
              <a:buNone/>
            </a:pPr>
            <a:endParaRPr lang="tr-TR"/>
          </a:p>
          <a:p>
            <a:pPr marL="0" indent="0">
              <a:buNone/>
            </a:pPr>
            <a:r>
              <a:rPr lang="tr-TR"/>
              <a:t>3. Antihipertansif tedavi altındayken </a:t>
            </a:r>
            <a:r>
              <a:rPr lang="tr-TR">
                <a:solidFill>
                  <a:srgbClr val="FF0000"/>
                </a:solidFill>
              </a:rPr>
              <a:t>aniden bozulan KB kontrolü</a:t>
            </a:r>
          </a:p>
          <a:p>
            <a:pPr marL="0" indent="0">
              <a:buNone/>
            </a:pPr>
            <a:endParaRPr lang="tr-TR"/>
          </a:p>
          <a:p>
            <a:pPr marL="0" indent="0">
              <a:buNone/>
            </a:pPr>
            <a:r>
              <a:rPr lang="tr-TR"/>
              <a:t>4. </a:t>
            </a:r>
            <a:r>
              <a:rPr lang="tr-TR">
                <a:solidFill>
                  <a:srgbClr val="FF0000"/>
                </a:solidFill>
              </a:rPr>
              <a:t>30 yaşından önce</a:t>
            </a:r>
            <a:r>
              <a:rPr lang="tr-TR"/>
              <a:t> başlayan veya </a:t>
            </a:r>
            <a:r>
              <a:rPr lang="tr-TR">
                <a:solidFill>
                  <a:srgbClr val="FF0000"/>
                </a:solidFill>
              </a:rPr>
              <a:t>60 yaş</a:t>
            </a:r>
            <a:r>
              <a:rPr lang="tr-TR"/>
              <a:t> üzerinde ani başlayan evre 2 HT</a:t>
            </a:r>
          </a:p>
          <a:p>
            <a:pPr marL="0" indent="0">
              <a:buNone/>
            </a:pPr>
            <a:endParaRPr lang="tr-TR"/>
          </a:p>
          <a:p>
            <a:pPr marL="0" indent="0">
              <a:buNone/>
            </a:pPr>
            <a:r>
              <a:rPr lang="tr-TR"/>
              <a:t>5. KB düzeyine göre beklenenden daha </a:t>
            </a:r>
            <a:r>
              <a:rPr lang="tr-TR">
                <a:solidFill>
                  <a:srgbClr val="FF0000"/>
                </a:solidFill>
              </a:rPr>
              <a:t>ağır hedef organ hasarı</a:t>
            </a:r>
          </a:p>
        </p:txBody>
      </p:sp>
      <p:sp>
        <p:nvSpPr>
          <p:cNvPr id="4" name="Slayt Numarası Yer Tutucusu 3">
            <a:extLst>
              <a:ext uri="{FF2B5EF4-FFF2-40B4-BE49-F238E27FC236}">
                <a16:creationId xmlns:a16="http://schemas.microsoft.com/office/drawing/2014/main" id="{CB93F3B1-2E9E-5239-2FB3-76DC3DCD1C66}"/>
              </a:ext>
            </a:extLst>
          </p:cNvPr>
          <p:cNvSpPr>
            <a:spLocks noGrp="1"/>
          </p:cNvSpPr>
          <p:nvPr>
            <p:ph type="sldNum" sz="quarter" idx="12"/>
          </p:nvPr>
        </p:nvSpPr>
        <p:spPr/>
        <p:txBody>
          <a:bodyPr/>
          <a:lstStyle/>
          <a:p>
            <a:fld id="{320A84BC-3F9E-4B08-9743-FC4E27FA5126}" type="slidenum">
              <a:rPr lang="tr-TR" smtClean="0"/>
              <a:t>21</a:t>
            </a:fld>
            <a:endParaRPr lang="tr-TR"/>
          </a:p>
        </p:txBody>
      </p:sp>
    </p:spTree>
    <p:extLst>
      <p:ext uri="{BB962C8B-B14F-4D97-AF65-F5344CB8AC3E}">
        <p14:creationId xmlns:p14="http://schemas.microsoft.com/office/powerpoint/2010/main" val="223613494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829198DB-1ACD-233F-CC86-E52E256CF84D}"/>
              </a:ext>
            </a:extLst>
          </p:cNvPr>
          <p:cNvSpPr>
            <a:spLocks noGrp="1"/>
          </p:cNvSpPr>
          <p:nvPr>
            <p:ph type="title"/>
          </p:nvPr>
        </p:nvSpPr>
        <p:spPr/>
        <p:txBody>
          <a:bodyPr>
            <a:normAutofit fontScale="90000"/>
          </a:bodyPr>
          <a:lstStyle/>
          <a:p>
            <a:br>
              <a:rPr lang="tr-TR"/>
            </a:br>
            <a:br>
              <a:rPr lang="tr-TR"/>
            </a:br>
            <a:r>
              <a:rPr lang="tr-TR" sz="4000">
                <a:solidFill>
                  <a:srgbClr val="205C96"/>
                </a:solidFill>
                <a:latin typeface="Aptos"/>
              </a:rPr>
              <a:t>SEKONDER HİPERTANSİYON </a:t>
            </a:r>
            <a:br>
              <a:rPr lang="tr-TR" sz="4000">
                <a:latin typeface="Aptos"/>
              </a:rPr>
            </a:br>
            <a:r>
              <a:rPr lang="tr-TR" sz="4000">
                <a:solidFill>
                  <a:srgbClr val="205C96"/>
                </a:solidFill>
                <a:latin typeface="Aptos"/>
              </a:rPr>
              <a:t>Kimlerde Sekonder Hipertansiyon Araştırılmalıdır?</a:t>
            </a:r>
            <a:endParaRPr lang="tr-TR" sz="3600">
              <a:solidFill>
                <a:srgbClr val="000000"/>
              </a:solidFill>
              <a:latin typeface="Aptos"/>
            </a:endParaRPr>
          </a:p>
          <a:p>
            <a:endParaRPr lang="tr-TR"/>
          </a:p>
          <a:p>
            <a:endParaRPr lang="tr-TR"/>
          </a:p>
        </p:txBody>
      </p:sp>
      <p:sp>
        <p:nvSpPr>
          <p:cNvPr id="3" name="İçerik Yer Tutucusu 2">
            <a:extLst>
              <a:ext uri="{FF2B5EF4-FFF2-40B4-BE49-F238E27FC236}">
                <a16:creationId xmlns:a16="http://schemas.microsoft.com/office/drawing/2014/main" id="{B2D57996-0A06-1121-CAA5-222D5AFF9C39}"/>
              </a:ext>
            </a:extLst>
          </p:cNvPr>
          <p:cNvSpPr>
            <a:spLocks noGrp="1"/>
          </p:cNvSpPr>
          <p:nvPr>
            <p:ph idx="1"/>
          </p:nvPr>
        </p:nvSpPr>
        <p:spPr/>
        <p:txBody>
          <a:bodyPr vert="horz" lIns="91440" tIns="45720" rIns="91440" bIns="45720" rtlCol="0" anchor="t">
            <a:normAutofit/>
          </a:bodyPr>
          <a:lstStyle/>
          <a:p>
            <a:pPr marL="0" indent="0">
              <a:buNone/>
            </a:pPr>
            <a:r>
              <a:rPr lang="tr-TR"/>
              <a:t>6. </a:t>
            </a:r>
            <a:r>
              <a:rPr lang="tr-TR">
                <a:solidFill>
                  <a:srgbClr val="FF0000"/>
                </a:solidFill>
              </a:rPr>
              <a:t>ACEİ veya ARB </a:t>
            </a:r>
            <a:r>
              <a:rPr lang="tr-TR"/>
              <a:t>kullanımı sonrası </a:t>
            </a:r>
            <a:r>
              <a:rPr lang="tr-TR">
                <a:solidFill>
                  <a:srgbClr val="FF0000"/>
                </a:solidFill>
              </a:rPr>
              <a:t>kreatinin değerlerinde ciddi (&gt;%30) yükselme</a:t>
            </a:r>
          </a:p>
          <a:p>
            <a:endParaRPr lang="tr-TR"/>
          </a:p>
          <a:p>
            <a:pPr marL="0" indent="0">
              <a:buNone/>
            </a:pPr>
            <a:r>
              <a:rPr lang="tr-TR"/>
              <a:t>7.Rutin laboratuvar incelemelerinde </a:t>
            </a:r>
            <a:r>
              <a:rPr lang="tr-TR">
                <a:solidFill>
                  <a:srgbClr val="FF0000"/>
                </a:solidFill>
              </a:rPr>
              <a:t>hipokalemi</a:t>
            </a:r>
          </a:p>
          <a:p>
            <a:endParaRPr lang="tr-TR"/>
          </a:p>
          <a:p>
            <a:pPr marL="0" indent="0">
              <a:buNone/>
            </a:pPr>
            <a:r>
              <a:rPr lang="tr-TR"/>
              <a:t>8.</a:t>
            </a:r>
            <a:r>
              <a:rPr lang="tr-TR">
                <a:solidFill>
                  <a:srgbClr val="FF0000"/>
                </a:solidFill>
              </a:rPr>
              <a:t>Endokrin hipertansiyon</a:t>
            </a:r>
            <a:r>
              <a:rPr lang="tr-TR"/>
              <a:t> -klinik veya biyokimyasal bulgular</a:t>
            </a:r>
          </a:p>
          <a:p>
            <a:endParaRPr lang="tr-TR"/>
          </a:p>
          <a:p>
            <a:pPr marL="0" indent="0">
              <a:buNone/>
            </a:pPr>
            <a:r>
              <a:rPr lang="tr-TR"/>
              <a:t>9.Aterosklerotik renovasküler hastalık veya fibromüsküler displazi lehine klinik bulgular</a:t>
            </a:r>
          </a:p>
        </p:txBody>
      </p:sp>
      <p:sp>
        <p:nvSpPr>
          <p:cNvPr id="4" name="Slayt Numarası Yer Tutucusu 3">
            <a:extLst>
              <a:ext uri="{FF2B5EF4-FFF2-40B4-BE49-F238E27FC236}">
                <a16:creationId xmlns:a16="http://schemas.microsoft.com/office/drawing/2014/main" id="{598E283F-8E8E-CED5-632E-95DC71385F8F}"/>
              </a:ext>
            </a:extLst>
          </p:cNvPr>
          <p:cNvSpPr>
            <a:spLocks noGrp="1"/>
          </p:cNvSpPr>
          <p:nvPr>
            <p:ph type="sldNum" sz="quarter" idx="12"/>
          </p:nvPr>
        </p:nvSpPr>
        <p:spPr/>
        <p:txBody>
          <a:bodyPr/>
          <a:lstStyle/>
          <a:p>
            <a:fld id="{320A84BC-3F9E-4B08-9743-FC4E27FA5126}" type="slidenum">
              <a:rPr lang="tr-TR" smtClean="0"/>
              <a:t>22</a:t>
            </a:fld>
            <a:endParaRPr lang="tr-TR"/>
          </a:p>
        </p:txBody>
      </p:sp>
    </p:spTree>
    <p:extLst>
      <p:ext uri="{BB962C8B-B14F-4D97-AF65-F5344CB8AC3E}">
        <p14:creationId xmlns:p14="http://schemas.microsoft.com/office/powerpoint/2010/main" val="41626090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Başlık 2">
            <a:extLst>
              <a:ext uri="{FF2B5EF4-FFF2-40B4-BE49-F238E27FC236}">
                <a16:creationId xmlns:a16="http://schemas.microsoft.com/office/drawing/2014/main" id="{38C4BAAD-2044-315F-EEF7-10C8AABE0C5D}"/>
              </a:ext>
            </a:extLst>
          </p:cNvPr>
          <p:cNvSpPr>
            <a:spLocks noGrp="1"/>
          </p:cNvSpPr>
          <p:nvPr>
            <p:ph type="title"/>
          </p:nvPr>
        </p:nvSpPr>
        <p:spPr/>
        <p:txBody>
          <a:bodyPr>
            <a:normAutofit/>
          </a:bodyPr>
          <a:lstStyle/>
          <a:p>
            <a:r>
              <a:rPr lang="tr-TR" sz="4000"/>
              <a:t>KIRILGANLIK-TANIM</a:t>
            </a:r>
          </a:p>
        </p:txBody>
      </p:sp>
      <p:sp>
        <p:nvSpPr>
          <p:cNvPr id="4" name="İçerik Yer Tutucusu 3">
            <a:extLst>
              <a:ext uri="{FF2B5EF4-FFF2-40B4-BE49-F238E27FC236}">
                <a16:creationId xmlns:a16="http://schemas.microsoft.com/office/drawing/2014/main" id="{918226CE-BE3F-C8D7-988B-96CFC8780555}"/>
              </a:ext>
            </a:extLst>
          </p:cNvPr>
          <p:cNvSpPr>
            <a:spLocks noGrp="1"/>
          </p:cNvSpPr>
          <p:nvPr>
            <p:ph idx="1"/>
          </p:nvPr>
        </p:nvSpPr>
        <p:spPr/>
        <p:txBody>
          <a:bodyPr vert="horz" lIns="91440" tIns="45720" rIns="91440" bIns="45720" rtlCol="0" anchor="t">
            <a:normAutofit/>
          </a:bodyPr>
          <a:lstStyle/>
          <a:p>
            <a:pPr marL="0" indent="0">
              <a:buNone/>
            </a:pPr>
            <a:r>
              <a:rPr lang="tr-TR"/>
              <a:t>Stres faktörlerine </a:t>
            </a:r>
            <a:r>
              <a:rPr lang="tr-TR">
                <a:solidFill>
                  <a:srgbClr val="FF0000"/>
                </a:solidFill>
              </a:rPr>
              <a:t>adaptasyon yeteneğinde azalma</a:t>
            </a:r>
            <a:r>
              <a:rPr lang="tr-TR"/>
              <a:t> sonrası, sağlıkla ilişkili olumsuz sonuçlara (yeti kaybı/dizabilite ve mortalite gibi) karşı </a:t>
            </a:r>
            <a:r>
              <a:rPr lang="tr-TR">
                <a:solidFill>
                  <a:srgbClr val="FF0000"/>
                </a:solidFill>
              </a:rPr>
              <a:t>artmış duyarlılık</a:t>
            </a:r>
            <a:r>
              <a:rPr lang="tr-TR"/>
              <a:t> halidir.</a:t>
            </a:r>
          </a:p>
          <a:p>
            <a:pPr marL="0" indent="0">
              <a:buNone/>
            </a:pPr>
            <a:endParaRPr lang="tr-TR"/>
          </a:p>
          <a:p>
            <a:r>
              <a:rPr lang="tr-TR">
                <a:solidFill>
                  <a:srgbClr val="FF0000"/>
                </a:solidFill>
              </a:rPr>
              <a:t>Biyolojik yaşlılığı</a:t>
            </a:r>
            <a:r>
              <a:rPr lang="tr-TR"/>
              <a:t> ifade eder.</a:t>
            </a:r>
          </a:p>
          <a:p>
            <a:endParaRPr lang="tr-TR"/>
          </a:p>
          <a:p>
            <a:r>
              <a:rPr lang="tr-TR"/>
              <a:t>Takvim yaşı (kronolojik yaş) biyolojik yaş için kaba bir öngörü sağlasa da tedavi planlamasında tek başına yeterli değildir.</a:t>
            </a:r>
          </a:p>
        </p:txBody>
      </p:sp>
      <p:sp>
        <p:nvSpPr>
          <p:cNvPr id="2" name="Slayt Numarası Yer Tutucusu 1">
            <a:extLst>
              <a:ext uri="{FF2B5EF4-FFF2-40B4-BE49-F238E27FC236}">
                <a16:creationId xmlns:a16="http://schemas.microsoft.com/office/drawing/2014/main" id="{8E2F7375-E471-FE1C-AB31-2085F8298FD2}"/>
              </a:ext>
            </a:extLst>
          </p:cNvPr>
          <p:cNvSpPr>
            <a:spLocks noGrp="1"/>
          </p:cNvSpPr>
          <p:nvPr>
            <p:ph type="sldNum" sz="quarter" idx="12"/>
          </p:nvPr>
        </p:nvSpPr>
        <p:spPr/>
        <p:txBody>
          <a:bodyPr/>
          <a:lstStyle/>
          <a:p>
            <a:fld id="{320A84BC-3F9E-4B08-9743-FC4E27FA5126}" type="slidenum">
              <a:rPr lang="tr-TR" smtClean="0"/>
              <a:t>23</a:t>
            </a:fld>
            <a:endParaRPr lang="tr-TR"/>
          </a:p>
        </p:txBody>
      </p:sp>
    </p:spTree>
    <p:extLst>
      <p:ext uri="{BB962C8B-B14F-4D97-AF65-F5344CB8AC3E}">
        <p14:creationId xmlns:p14="http://schemas.microsoft.com/office/powerpoint/2010/main" val="130370677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C3835F8E-C47A-AF92-EBC4-5111608710AA}"/>
              </a:ext>
            </a:extLst>
          </p:cNvPr>
          <p:cNvSpPr>
            <a:spLocks noGrp="1"/>
          </p:cNvSpPr>
          <p:nvPr>
            <p:ph type="title"/>
          </p:nvPr>
        </p:nvSpPr>
        <p:spPr/>
        <p:txBody>
          <a:bodyPr>
            <a:normAutofit fontScale="90000"/>
          </a:bodyPr>
          <a:lstStyle/>
          <a:p>
            <a:br>
              <a:rPr lang="tr-TR" sz="2800">
                <a:latin typeface="Aptos"/>
              </a:rPr>
            </a:br>
            <a:br>
              <a:rPr lang="tr-TR" sz="2800">
                <a:latin typeface="Aptos"/>
              </a:rPr>
            </a:br>
            <a:r>
              <a:rPr lang="tr-TR" sz="4000">
                <a:solidFill>
                  <a:srgbClr val="FF0000"/>
                </a:solidFill>
                <a:latin typeface="Aptos"/>
              </a:rPr>
              <a:t>Kırılgan bireyler:</a:t>
            </a:r>
          </a:p>
          <a:p>
            <a:endParaRPr lang="tr-TR"/>
          </a:p>
        </p:txBody>
      </p:sp>
      <p:sp>
        <p:nvSpPr>
          <p:cNvPr id="4" name="Slayt Numarası Yer Tutucusu 3">
            <a:extLst>
              <a:ext uri="{FF2B5EF4-FFF2-40B4-BE49-F238E27FC236}">
                <a16:creationId xmlns:a16="http://schemas.microsoft.com/office/drawing/2014/main" id="{95F6826B-F5EF-3050-A3A4-212D9E3FF63C}"/>
              </a:ext>
            </a:extLst>
          </p:cNvPr>
          <p:cNvSpPr>
            <a:spLocks noGrp="1"/>
          </p:cNvSpPr>
          <p:nvPr>
            <p:ph type="sldNum" sz="quarter" idx="12"/>
          </p:nvPr>
        </p:nvSpPr>
        <p:spPr/>
        <p:txBody>
          <a:bodyPr/>
          <a:lstStyle/>
          <a:p>
            <a:fld id="{320A84BC-3F9E-4B08-9743-FC4E27FA5126}" type="slidenum">
              <a:rPr lang="tr-TR" smtClean="0"/>
              <a:t>24</a:t>
            </a:fld>
            <a:endParaRPr lang="tr-TR"/>
          </a:p>
        </p:txBody>
      </p:sp>
      <p:graphicFrame>
        <p:nvGraphicFramePr>
          <p:cNvPr id="6" name="İçerik Yer Tutucusu 2">
            <a:extLst>
              <a:ext uri="{FF2B5EF4-FFF2-40B4-BE49-F238E27FC236}">
                <a16:creationId xmlns:a16="http://schemas.microsoft.com/office/drawing/2014/main" id="{72D627A7-1BFA-EE2F-8AFB-CF0384514D1B}"/>
              </a:ext>
            </a:extLst>
          </p:cNvPr>
          <p:cNvGraphicFramePr>
            <a:graphicFrameLocks noGrp="1"/>
          </p:cNvGraphicFramePr>
          <p:nvPr>
            <p:ph idx="4294967295"/>
            <p:extLst>
              <p:ext uri="{D42A27DB-BD31-4B8C-83A1-F6EECF244321}">
                <p14:modId xmlns:p14="http://schemas.microsoft.com/office/powerpoint/2010/main" val="991618248"/>
              </p:ext>
            </p:extLst>
          </p:nvPr>
        </p:nvGraphicFramePr>
        <p:xfrm>
          <a:off x="837259" y="1544168"/>
          <a:ext cx="10515600" cy="435133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6211128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EA340FAA-D259-BDFE-A445-778D680B01E8}"/>
              </a:ext>
            </a:extLst>
          </p:cNvPr>
          <p:cNvSpPr>
            <a:spLocks noGrp="1"/>
          </p:cNvSpPr>
          <p:nvPr>
            <p:ph type="title"/>
          </p:nvPr>
        </p:nvSpPr>
        <p:spPr>
          <a:xfrm>
            <a:off x="142461" y="166342"/>
            <a:ext cx="10515600" cy="1325563"/>
          </a:xfrm>
        </p:spPr>
        <p:txBody>
          <a:bodyPr>
            <a:normAutofit/>
          </a:bodyPr>
          <a:lstStyle/>
          <a:p>
            <a:r>
              <a:rPr lang="tr-TR" sz="4000">
                <a:solidFill>
                  <a:srgbClr val="FF0000"/>
                </a:solidFill>
              </a:rPr>
              <a:t>Klinik Kırılganlık Skalası</a:t>
            </a:r>
          </a:p>
        </p:txBody>
      </p:sp>
      <p:sp>
        <p:nvSpPr>
          <p:cNvPr id="3" name="İçerik Yer Tutucusu 2">
            <a:extLst>
              <a:ext uri="{FF2B5EF4-FFF2-40B4-BE49-F238E27FC236}">
                <a16:creationId xmlns:a16="http://schemas.microsoft.com/office/drawing/2014/main" id="{AD5BBC74-FFCD-77C4-F3E3-EBADC03CCE65}"/>
              </a:ext>
            </a:extLst>
          </p:cNvPr>
          <p:cNvSpPr>
            <a:spLocks noGrp="1"/>
          </p:cNvSpPr>
          <p:nvPr>
            <p:ph idx="1"/>
          </p:nvPr>
        </p:nvSpPr>
        <p:spPr>
          <a:xfrm>
            <a:off x="7674429" y="1716767"/>
            <a:ext cx="4201885" cy="4231595"/>
          </a:xfrm>
          <a:ln w="6350">
            <a:solidFill>
              <a:schemeClr val="tx1"/>
            </a:solidFill>
          </a:ln>
        </p:spPr>
        <p:txBody>
          <a:bodyPr vert="horz" lIns="91440" tIns="45720" rIns="91440" bIns="45720" rtlCol="0" anchor="t">
            <a:noAutofit/>
          </a:bodyPr>
          <a:lstStyle/>
          <a:p>
            <a:pPr marL="0" indent="0">
              <a:buNone/>
            </a:pPr>
            <a:r>
              <a:rPr lang="tr-TR" sz="2000"/>
              <a:t>Kırılganlık Değerlendirmesi:</a:t>
            </a:r>
          </a:p>
          <a:p>
            <a:pPr marL="0" indent="0">
              <a:buNone/>
            </a:pPr>
            <a:endParaRPr lang="tr-TR" sz="2000"/>
          </a:p>
          <a:p>
            <a:r>
              <a:rPr lang="tr-TR" sz="2000">
                <a:solidFill>
                  <a:srgbClr val="C00000"/>
                </a:solidFill>
              </a:rPr>
              <a:t>5 ve üzeri: Kırılgan</a:t>
            </a:r>
          </a:p>
          <a:p>
            <a:pPr marL="0" indent="0">
              <a:buNone/>
            </a:pPr>
            <a:endParaRPr lang="tr-TR" sz="2000"/>
          </a:p>
          <a:p>
            <a:r>
              <a:rPr lang="tr-TR" sz="2000"/>
              <a:t>Tedaviye başlarken tespiti önemli</a:t>
            </a:r>
          </a:p>
          <a:p>
            <a:pPr marL="0" indent="0">
              <a:buNone/>
            </a:pPr>
            <a:endParaRPr lang="tr-TR" sz="2000"/>
          </a:p>
          <a:p>
            <a:r>
              <a:rPr lang="tr-TR" sz="2000"/>
              <a:t>Yılda en az bir kez tekrarlanmalı</a:t>
            </a:r>
          </a:p>
          <a:p>
            <a:endParaRPr lang="tr-TR" sz="2000"/>
          </a:p>
          <a:p>
            <a:r>
              <a:rPr lang="tr-TR" sz="2000"/>
              <a:t>Genel sağlık durumunda belirgin bir değişiklik olduğunda tekrarlanmalı</a:t>
            </a:r>
          </a:p>
        </p:txBody>
      </p:sp>
      <p:sp>
        <p:nvSpPr>
          <p:cNvPr id="4" name="Slayt Numarası Yer Tutucusu 3">
            <a:extLst>
              <a:ext uri="{FF2B5EF4-FFF2-40B4-BE49-F238E27FC236}">
                <a16:creationId xmlns:a16="http://schemas.microsoft.com/office/drawing/2014/main" id="{D0A4B29C-32A5-91F1-2A35-60FCC5605E4C}"/>
              </a:ext>
            </a:extLst>
          </p:cNvPr>
          <p:cNvSpPr>
            <a:spLocks noGrp="1"/>
          </p:cNvSpPr>
          <p:nvPr>
            <p:ph type="sldNum" sz="quarter" idx="12"/>
          </p:nvPr>
        </p:nvSpPr>
        <p:spPr/>
        <p:txBody>
          <a:bodyPr/>
          <a:lstStyle/>
          <a:p>
            <a:fld id="{320A84BC-3F9E-4B08-9743-FC4E27FA5126}" type="slidenum">
              <a:rPr lang="tr-TR" smtClean="0"/>
              <a:t>25</a:t>
            </a:fld>
            <a:endParaRPr lang="tr-TR"/>
          </a:p>
        </p:txBody>
      </p:sp>
      <p:pic>
        <p:nvPicPr>
          <p:cNvPr id="5" name="Resim 4" descr="metin, yazı tipi, ekran görüntüsü, tasarım içeren bir resim&#10;&#10;Yapay zeka tarafından oluşturulmuş içerik yanlış olabilir.">
            <a:extLst>
              <a:ext uri="{FF2B5EF4-FFF2-40B4-BE49-F238E27FC236}">
                <a16:creationId xmlns:a16="http://schemas.microsoft.com/office/drawing/2014/main" id="{07730EF5-DD61-C170-1370-6A9BF1E47BB5}"/>
              </a:ext>
            </a:extLst>
          </p:cNvPr>
          <p:cNvPicPr>
            <a:picLocks noChangeAspect="1"/>
          </p:cNvPicPr>
          <p:nvPr/>
        </p:nvPicPr>
        <p:blipFill>
          <a:blip r:embed="rId2"/>
          <a:stretch>
            <a:fillRect/>
          </a:stretch>
        </p:blipFill>
        <p:spPr>
          <a:xfrm>
            <a:off x="142660" y="1491343"/>
            <a:ext cx="7084309" cy="504008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339697476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82863A5A-89AC-8290-406E-6B771B92F019}"/>
              </a:ext>
            </a:extLst>
          </p:cNvPr>
          <p:cNvSpPr>
            <a:spLocks noGrp="1"/>
          </p:cNvSpPr>
          <p:nvPr>
            <p:ph type="title"/>
          </p:nvPr>
        </p:nvSpPr>
        <p:spPr>
          <a:xfrm>
            <a:off x="6823878" y="741391"/>
            <a:ext cx="4491821" cy="1616203"/>
          </a:xfrm>
        </p:spPr>
        <p:txBody>
          <a:bodyPr anchor="b">
            <a:normAutofit/>
          </a:bodyPr>
          <a:lstStyle/>
          <a:p>
            <a:r>
              <a:rPr lang="tr-TR" sz="4000"/>
              <a:t>TEDAVİ</a:t>
            </a:r>
          </a:p>
        </p:txBody>
      </p:sp>
      <p:pic>
        <p:nvPicPr>
          <p:cNvPr id="6" name="Picture 5" descr="Asılanan piller ve tabletler">
            <a:extLst>
              <a:ext uri="{FF2B5EF4-FFF2-40B4-BE49-F238E27FC236}">
                <a16:creationId xmlns:a16="http://schemas.microsoft.com/office/drawing/2014/main" id="{A7AC8397-708C-35A9-24AA-16AF307A44EF}"/>
              </a:ext>
            </a:extLst>
          </p:cNvPr>
          <p:cNvPicPr>
            <a:picLocks noChangeAspect="1"/>
          </p:cNvPicPr>
          <p:nvPr/>
        </p:nvPicPr>
        <p:blipFill>
          <a:blip r:embed="rId2"/>
          <a:srcRect l="24139" r="16527" b="-1"/>
          <a:stretch>
            <a:fillRect/>
          </a:stretch>
        </p:blipFill>
        <p:spPr>
          <a:xfrm>
            <a:off x="20" y="10"/>
            <a:ext cx="6095980" cy="6857990"/>
          </a:xfrm>
          <a:prstGeom prst="rect">
            <a:avLst/>
          </a:prstGeom>
        </p:spPr>
      </p:pic>
      <p:grpSp>
        <p:nvGrpSpPr>
          <p:cNvPr id="11" name="Group 10">
            <a:extLst>
              <a:ext uri="{FF2B5EF4-FFF2-40B4-BE49-F238E27FC236}">
                <a16:creationId xmlns:a16="http://schemas.microsoft.com/office/drawing/2014/main" id="{5EFBDE31-BB3E-6CFC-23CD-B5976DA3843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3362" cy="6858000"/>
            <a:chOff x="12068638" y="0"/>
            <a:chExt cx="123362" cy="6858000"/>
          </a:xfrm>
        </p:grpSpPr>
        <p:sp>
          <p:nvSpPr>
            <p:cNvPr id="12" name="Rectangle 11">
              <a:extLst>
                <a:ext uri="{FF2B5EF4-FFF2-40B4-BE49-F238E27FC236}">
                  <a16:creationId xmlns:a16="http://schemas.microsoft.com/office/drawing/2014/main" id="{180A60EC-72BB-121F-556A-E2837FD99A8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068638" y="0"/>
              <a:ext cx="123362" cy="6858000"/>
            </a:xfrm>
            <a:prstGeom prst="rect">
              <a:avLst/>
            </a:prstGeom>
            <a:gradFill>
              <a:gsLst>
                <a:gs pos="0">
                  <a:schemeClr val="accent2"/>
                </a:gs>
                <a:gs pos="100000">
                  <a:schemeClr val="accent5"/>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F91A2FAE-D41C-FF5D-B0A0-7808248EDC9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068638" y="4139706"/>
              <a:ext cx="123362" cy="2718294"/>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 name="İçerik Yer Tutucusu 2">
            <a:extLst>
              <a:ext uri="{FF2B5EF4-FFF2-40B4-BE49-F238E27FC236}">
                <a16:creationId xmlns:a16="http://schemas.microsoft.com/office/drawing/2014/main" id="{C5D1CB1B-0B67-C56E-DCED-A9121812D8A1}"/>
              </a:ext>
            </a:extLst>
          </p:cNvPr>
          <p:cNvSpPr>
            <a:spLocks noGrp="1"/>
          </p:cNvSpPr>
          <p:nvPr>
            <p:ph idx="1"/>
          </p:nvPr>
        </p:nvSpPr>
        <p:spPr>
          <a:xfrm>
            <a:off x="6823878" y="2533476"/>
            <a:ext cx="4867298" cy="3447832"/>
          </a:xfrm>
        </p:spPr>
        <p:txBody>
          <a:bodyPr vert="horz" lIns="91440" tIns="45720" rIns="91440" bIns="45720" rtlCol="0" anchor="t">
            <a:normAutofit/>
          </a:bodyPr>
          <a:lstStyle/>
          <a:p>
            <a:pPr marL="457200" indent="-457200"/>
            <a:endParaRPr lang="tr-TR" sz="2400"/>
          </a:p>
          <a:p>
            <a:pPr marL="457200" indent="-457200"/>
            <a:r>
              <a:rPr lang="tr-TR" sz="2400"/>
              <a:t>Yaşam Tarzı Değişiklikleri</a:t>
            </a:r>
          </a:p>
          <a:p>
            <a:pPr marL="457200" indent="-457200"/>
            <a:endParaRPr lang="tr-TR" sz="2400"/>
          </a:p>
          <a:p>
            <a:pPr marL="457200" indent="-457200"/>
            <a:r>
              <a:rPr lang="tr-TR" sz="2400"/>
              <a:t>İlaç Tedavisi</a:t>
            </a:r>
          </a:p>
          <a:p>
            <a:pPr marL="457200" indent="-457200"/>
            <a:endParaRPr lang="tr-TR" sz="2400"/>
          </a:p>
          <a:p>
            <a:pPr marL="457200" indent="-457200"/>
            <a:r>
              <a:rPr lang="tr-TR" sz="2400"/>
              <a:t>İlaç Seçimi ve Tedavi Algoritması</a:t>
            </a:r>
          </a:p>
        </p:txBody>
      </p:sp>
      <p:sp>
        <p:nvSpPr>
          <p:cNvPr id="4" name="Slayt Numarası Yer Tutucusu 3">
            <a:extLst>
              <a:ext uri="{FF2B5EF4-FFF2-40B4-BE49-F238E27FC236}">
                <a16:creationId xmlns:a16="http://schemas.microsoft.com/office/drawing/2014/main" id="{2FF8CA5D-F5A2-F89D-F004-D0460B380E74}"/>
              </a:ext>
            </a:extLst>
          </p:cNvPr>
          <p:cNvSpPr>
            <a:spLocks noGrp="1"/>
          </p:cNvSpPr>
          <p:nvPr>
            <p:ph type="sldNum" sz="quarter" idx="12"/>
          </p:nvPr>
        </p:nvSpPr>
        <p:spPr>
          <a:xfrm>
            <a:off x="8610600" y="6356350"/>
            <a:ext cx="2743200" cy="365125"/>
          </a:xfrm>
        </p:spPr>
        <p:txBody>
          <a:bodyPr>
            <a:normAutofit/>
          </a:bodyPr>
          <a:lstStyle/>
          <a:p>
            <a:pPr>
              <a:spcAft>
                <a:spcPts val="600"/>
              </a:spcAft>
            </a:pPr>
            <a:fld id="{320A84BC-3F9E-4B08-9743-FC4E27FA5126}" type="slidenum">
              <a:rPr lang="tr-TR">
                <a:solidFill>
                  <a:schemeClr val="tx1">
                    <a:lumMod val="50000"/>
                    <a:lumOff val="50000"/>
                  </a:schemeClr>
                </a:solidFill>
              </a:rPr>
              <a:pPr>
                <a:spcAft>
                  <a:spcPts val="600"/>
                </a:spcAft>
              </a:pPr>
              <a:t>26</a:t>
            </a:fld>
            <a:endParaRPr lang="tr-TR">
              <a:solidFill>
                <a:schemeClr val="tx1">
                  <a:lumMod val="50000"/>
                  <a:lumOff val="50000"/>
                </a:schemeClr>
              </a:solidFill>
            </a:endParaRPr>
          </a:p>
        </p:txBody>
      </p:sp>
    </p:spTree>
    <p:extLst>
      <p:ext uri="{BB962C8B-B14F-4D97-AF65-F5344CB8AC3E}">
        <p14:creationId xmlns:p14="http://schemas.microsoft.com/office/powerpoint/2010/main" val="335325028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5AAD54A2-5E77-3169-3C28-1463435A4F26}"/>
              </a:ext>
            </a:extLst>
          </p:cNvPr>
          <p:cNvSpPr>
            <a:spLocks noGrp="1"/>
          </p:cNvSpPr>
          <p:nvPr>
            <p:ph type="title"/>
          </p:nvPr>
        </p:nvSpPr>
        <p:spPr/>
        <p:txBody>
          <a:bodyPr>
            <a:normAutofit/>
          </a:bodyPr>
          <a:lstStyle/>
          <a:p>
            <a:r>
              <a:rPr lang="tr-TR" sz="4000"/>
              <a:t>Yaşam Tarzı Değişiklikleri</a:t>
            </a:r>
          </a:p>
        </p:txBody>
      </p:sp>
      <p:sp>
        <p:nvSpPr>
          <p:cNvPr id="3" name="İçerik Yer Tutucusu 2">
            <a:extLst>
              <a:ext uri="{FF2B5EF4-FFF2-40B4-BE49-F238E27FC236}">
                <a16:creationId xmlns:a16="http://schemas.microsoft.com/office/drawing/2014/main" id="{6710A6C7-D6E3-1663-5391-B71015D9EC6B}"/>
              </a:ext>
            </a:extLst>
          </p:cNvPr>
          <p:cNvSpPr>
            <a:spLocks noGrp="1"/>
          </p:cNvSpPr>
          <p:nvPr>
            <p:ph idx="1"/>
          </p:nvPr>
        </p:nvSpPr>
        <p:spPr>
          <a:xfrm>
            <a:off x="838200" y="1825625"/>
            <a:ext cx="10515600" cy="1585561"/>
          </a:xfrm>
        </p:spPr>
        <p:txBody>
          <a:bodyPr vert="horz" lIns="91440" tIns="45720" rIns="91440" bIns="45720" rtlCol="0" anchor="t">
            <a:normAutofit/>
          </a:bodyPr>
          <a:lstStyle/>
          <a:p>
            <a:pPr marL="0" indent="0">
              <a:buNone/>
            </a:pPr>
            <a:r>
              <a:rPr lang="tr-TR" sz="2400"/>
              <a:t>Erişkin bireyin kan basıncı hangi düzeyde olursa olsun:</a:t>
            </a:r>
            <a:endParaRPr lang="tr-TR"/>
          </a:p>
          <a:p>
            <a:r>
              <a:rPr lang="tr-TR" sz="2400"/>
              <a:t>Uygun yaşam tarzı değişiklikleri </a:t>
            </a:r>
            <a:r>
              <a:rPr lang="tr-TR" sz="2400">
                <a:solidFill>
                  <a:srgbClr val="FF0000"/>
                </a:solidFill>
              </a:rPr>
              <a:t>önerilmeli</a:t>
            </a:r>
          </a:p>
          <a:p>
            <a:r>
              <a:rPr lang="tr-TR" sz="2400"/>
              <a:t>Önerilere uyum durumu </a:t>
            </a:r>
            <a:r>
              <a:rPr lang="tr-TR" sz="2400">
                <a:solidFill>
                  <a:srgbClr val="FF0000"/>
                </a:solidFill>
              </a:rPr>
              <a:t>her vizitte sorgulanmalıdır.</a:t>
            </a:r>
          </a:p>
        </p:txBody>
      </p:sp>
      <p:sp>
        <p:nvSpPr>
          <p:cNvPr id="4" name="Slayt Numarası Yer Tutucusu 3">
            <a:extLst>
              <a:ext uri="{FF2B5EF4-FFF2-40B4-BE49-F238E27FC236}">
                <a16:creationId xmlns:a16="http://schemas.microsoft.com/office/drawing/2014/main" id="{9E7009FA-E0D8-CB06-FCA4-F124119FD0FB}"/>
              </a:ext>
            </a:extLst>
          </p:cNvPr>
          <p:cNvSpPr>
            <a:spLocks noGrp="1"/>
          </p:cNvSpPr>
          <p:nvPr>
            <p:ph type="sldNum" sz="quarter" idx="12"/>
          </p:nvPr>
        </p:nvSpPr>
        <p:spPr/>
        <p:txBody>
          <a:bodyPr/>
          <a:lstStyle/>
          <a:p>
            <a:fld id="{320A84BC-3F9E-4B08-9743-FC4E27FA5126}" type="slidenum">
              <a:rPr lang="tr-TR" smtClean="0"/>
              <a:t>27</a:t>
            </a:fld>
            <a:endParaRPr lang="tr-TR"/>
          </a:p>
        </p:txBody>
      </p:sp>
      <p:sp>
        <p:nvSpPr>
          <p:cNvPr id="5" name="Metin kutusu 4">
            <a:extLst>
              <a:ext uri="{FF2B5EF4-FFF2-40B4-BE49-F238E27FC236}">
                <a16:creationId xmlns:a16="http://schemas.microsoft.com/office/drawing/2014/main" id="{F933757F-40FF-762E-8A87-443109A152A6}"/>
              </a:ext>
            </a:extLst>
          </p:cNvPr>
          <p:cNvSpPr txBox="1"/>
          <p:nvPr/>
        </p:nvSpPr>
        <p:spPr>
          <a:xfrm>
            <a:off x="1547049" y="3552238"/>
            <a:ext cx="3928533" cy="2308324"/>
          </a:xfrm>
          <a:prstGeom prst="rect">
            <a:avLst/>
          </a:prstGeom>
          <a:noFill/>
          <a:ln w="6350">
            <a:solidFill>
              <a:schemeClr val="tx1"/>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a:buChar char="•"/>
            </a:pPr>
            <a:r>
              <a:rPr lang="tr-TR" sz="2400"/>
              <a:t>İdeal vücut ağırlığı</a:t>
            </a:r>
          </a:p>
          <a:p>
            <a:pPr marL="285750" indent="-285750">
              <a:buFont typeface="Arial"/>
              <a:buChar char="•"/>
            </a:pPr>
            <a:r>
              <a:rPr lang="tr-TR" sz="2400"/>
              <a:t>Tuz kısıtlaması</a:t>
            </a:r>
          </a:p>
          <a:p>
            <a:pPr marL="285750" indent="-285750">
              <a:buFont typeface="Arial"/>
              <a:buChar char="•"/>
            </a:pPr>
            <a:r>
              <a:rPr lang="tr-TR" sz="2400"/>
              <a:t>Sağlıklı beslenme</a:t>
            </a:r>
          </a:p>
          <a:p>
            <a:pPr marL="285750" indent="-285750">
              <a:buFont typeface="Arial"/>
              <a:buChar char="•"/>
            </a:pPr>
            <a:r>
              <a:rPr lang="tr-TR" sz="2400"/>
              <a:t>Sigaranın bırakılması</a:t>
            </a:r>
          </a:p>
          <a:p>
            <a:pPr marL="285750" indent="-285750">
              <a:buFont typeface="Arial"/>
              <a:buChar char="•"/>
            </a:pPr>
            <a:r>
              <a:rPr lang="tr-TR" sz="2400"/>
              <a:t>Alkolün bırakılması</a:t>
            </a:r>
          </a:p>
          <a:p>
            <a:pPr marL="285750" indent="-285750">
              <a:buFont typeface="Arial"/>
              <a:buChar char="•"/>
            </a:pPr>
            <a:r>
              <a:rPr lang="tr-TR" sz="2400"/>
              <a:t>Fiziksel aktivite</a:t>
            </a:r>
          </a:p>
        </p:txBody>
      </p:sp>
      <p:sp>
        <p:nvSpPr>
          <p:cNvPr id="6" name="Metin kutusu 5">
            <a:extLst>
              <a:ext uri="{FF2B5EF4-FFF2-40B4-BE49-F238E27FC236}">
                <a16:creationId xmlns:a16="http://schemas.microsoft.com/office/drawing/2014/main" id="{E384872D-11DE-D106-19F0-F8B3E17817EF}"/>
              </a:ext>
            </a:extLst>
          </p:cNvPr>
          <p:cNvSpPr txBox="1"/>
          <p:nvPr/>
        </p:nvSpPr>
        <p:spPr>
          <a:xfrm>
            <a:off x="5803900" y="3917715"/>
            <a:ext cx="4173125" cy="1569660"/>
          </a:xfrm>
          <a:prstGeom prst="rect">
            <a:avLst/>
          </a:prstGeom>
          <a:noFill/>
          <a:ln w="6350">
            <a:solidFill>
              <a:schemeClr val="tx1"/>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a:buChar char="•"/>
            </a:pPr>
            <a:r>
              <a:rPr lang="tr-TR" sz="2400"/>
              <a:t>Stres yönetimi</a:t>
            </a:r>
          </a:p>
          <a:p>
            <a:pPr marL="285750" indent="-285750">
              <a:buFont typeface="Arial"/>
              <a:buChar char="•"/>
            </a:pPr>
            <a:r>
              <a:rPr lang="tr-TR" sz="2400"/>
              <a:t>Uyku hijyeni</a:t>
            </a:r>
          </a:p>
          <a:p>
            <a:pPr marL="285750" indent="-285750">
              <a:buFont typeface="Arial"/>
              <a:buChar char="•"/>
            </a:pPr>
            <a:r>
              <a:rPr lang="tr-TR" sz="2400"/>
              <a:t>Hava ve gürültü kirliliğinden </a:t>
            </a:r>
          </a:p>
          <a:p>
            <a:pPr marL="285750" indent="-285750">
              <a:buFont typeface="Arial"/>
              <a:buChar char="•"/>
            </a:pPr>
            <a:r>
              <a:rPr lang="tr-TR" sz="2400"/>
              <a:t>kaçınılması</a:t>
            </a:r>
            <a:endParaRPr lang="tr-TR"/>
          </a:p>
        </p:txBody>
      </p:sp>
      <p:sp>
        <p:nvSpPr>
          <p:cNvPr id="7" name="Artı İşareti 6">
            <a:extLst>
              <a:ext uri="{FF2B5EF4-FFF2-40B4-BE49-F238E27FC236}">
                <a16:creationId xmlns:a16="http://schemas.microsoft.com/office/drawing/2014/main" id="{C54CB517-26C7-4A8B-98C2-748A2AF4567E}"/>
              </a:ext>
            </a:extLst>
          </p:cNvPr>
          <p:cNvSpPr/>
          <p:nvPr/>
        </p:nvSpPr>
        <p:spPr>
          <a:xfrm>
            <a:off x="5519000" y="4497985"/>
            <a:ext cx="275950" cy="275950"/>
          </a:xfrm>
          <a:prstGeom prst="mathPlus">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a:p>
        </p:txBody>
      </p:sp>
    </p:spTree>
    <p:extLst>
      <p:ext uri="{BB962C8B-B14F-4D97-AF65-F5344CB8AC3E}">
        <p14:creationId xmlns:p14="http://schemas.microsoft.com/office/powerpoint/2010/main" val="158794742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08BD87-15B3-D93C-B0DB-A0C0D6C2B551}"/>
            </a:ext>
          </a:extLst>
        </p:cNvPr>
        <p:cNvGrpSpPr/>
        <p:nvPr/>
      </p:nvGrpSpPr>
      <p:grpSpPr>
        <a:xfrm>
          <a:off x="0" y="0"/>
          <a:ext cx="0" cy="0"/>
          <a:chOff x="0" y="0"/>
          <a:chExt cx="0" cy="0"/>
        </a:xfrm>
      </p:grpSpPr>
      <p:sp>
        <p:nvSpPr>
          <p:cNvPr id="2" name="Başlık 1">
            <a:extLst>
              <a:ext uri="{FF2B5EF4-FFF2-40B4-BE49-F238E27FC236}">
                <a16:creationId xmlns:a16="http://schemas.microsoft.com/office/drawing/2014/main" id="{EAD0022F-2057-9542-BC52-B24512A62EB9}"/>
              </a:ext>
            </a:extLst>
          </p:cNvPr>
          <p:cNvSpPr>
            <a:spLocks noGrp="1"/>
          </p:cNvSpPr>
          <p:nvPr>
            <p:ph type="title"/>
          </p:nvPr>
        </p:nvSpPr>
        <p:spPr/>
        <p:txBody>
          <a:bodyPr>
            <a:normAutofit/>
          </a:bodyPr>
          <a:lstStyle/>
          <a:p>
            <a:r>
              <a:rPr lang="tr-TR" sz="4000"/>
              <a:t>Yaşam Tarzı Değişiklikleri</a:t>
            </a:r>
          </a:p>
        </p:txBody>
      </p:sp>
      <p:sp>
        <p:nvSpPr>
          <p:cNvPr id="4" name="Slayt Numarası Yer Tutucusu 3">
            <a:extLst>
              <a:ext uri="{FF2B5EF4-FFF2-40B4-BE49-F238E27FC236}">
                <a16:creationId xmlns:a16="http://schemas.microsoft.com/office/drawing/2014/main" id="{48BB2767-818B-EA79-F525-45C15BB192D4}"/>
              </a:ext>
            </a:extLst>
          </p:cNvPr>
          <p:cNvSpPr>
            <a:spLocks noGrp="1"/>
          </p:cNvSpPr>
          <p:nvPr>
            <p:ph type="sldNum" sz="quarter" idx="12"/>
          </p:nvPr>
        </p:nvSpPr>
        <p:spPr/>
        <p:txBody>
          <a:bodyPr/>
          <a:lstStyle/>
          <a:p>
            <a:fld id="{320A84BC-3F9E-4B08-9743-FC4E27FA5126}" type="slidenum">
              <a:rPr lang="tr-TR" smtClean="0"/>
              <a:t>28</a:t>
            </a:fld>
            <a:endParaRPr lang="tr-TR"/>
          </a:p>
        </p:txBody>
      </p:sp>
      <p:sp>
        <p:nvSpPr>
          <p:cNvPr id="5" name="Metin kutusu 4">
            <a:extLst>
              <a:ext uri="{FF2B5EF4-FFF2-40B4-BE49-F238E27FC236}">
                <a16:creationId xmlns:a16="http://schemas.microsoft.com/office/drawing/2014/main" id="{BEE3D577-3CDB-4C3A-6AE6-6B2ABE446CF2}"/>
              </a:ext>
            </a:extLst>
          </p:cNvPr>
          <p:cNvSpPr txBox="1"/>
          <p:nvPr/>
        </p:nvSpPr>
        <p:spPr>
          <a:xfrm>
            <a:off x="709790" y="2206978"/>
            <a:ext cx="4869273" cy="3416320"/>
          </a:xfrm>
          <a:prstGeom prst="rect">
            <a:avLst/>
          </a:prstGeom>
          <a:noFill/>
          <a:ln w="6350">
            <a:solidFill>
              <a:schemeClr val="tx1"/>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a:buChar char="•"/>
            </a:pPr>
            <a:r>
              <a:rPr lang="tr-TR" sz="2400">
                <a:solidFill>
                  <a:srgbClr val="FF0000"/>
                </a:solidFill>
              </a:rPr>
              <a:t>Fazla kilolu yaşlılarda</a:t>
            </a:r>
            <a:r>
              <a:rPr lang="tr-TR" sz="2400"/>
              <a:t> kilo kaybı </a:t>
            </a:r>
            <a:r>
              <a:rPr lang="tr-TR" sz="2400">
                <a:solidFill>
                  <a:srgbClr val="FF0000"/>
                </a:solidFill>
              </a:rPr>
              <a:t>genellikle önerilmez</a:t>
            </a:r>
            <a:r>
              <a:rPr lang="tr-TR" sz="2400"/>
              <a:t> (ölüm riski -işlevsel bağımlılık, «fazla kilolu» yaşlılarda daha az)</a:t>
            </a:r>
            <a:endParaRPr lang="tr-TR"/>
          </a:p>
          <a:p>
            <a:endParaRPr lang="tr-TR" sz="2400"/>
          </a:p>
          <a:p>
            <a:pPr marL="285750" indent="-285750">
              <a:buFont typeface="Arial"/>
              <a:buChar char="•"/>
            </a:pPr>
            <a:r>
              <a:rPr lang="tr-TR" sz="2400">
                <a:solidFill>
                  <a:srgbClr val="FF0000"/>
                </a:solidFill>
              </a:rPr>
              <a:t>Obeziteli yaşlı bireylerde</a:t>
            </a:r>
            <a:r>
              <a:rPr lang="tr-TR" sz="2400"/>
              <a:t> dikkatli ve yavaş bir kilo kaybı </a:t>
            </a:r>
            <a:r>
              <a:rPr lang="tr-TR" sz="2400">
                <a:solidFill>
                  <a:srgbClr val="FF0000"/>
                </a:solidFill>
              </a:rPr>
              <a:t>düşünülebilir</a:t>
            </a:r>
            <a:r>
              <a:rPr lang="tr-TR" sz="2400"/>
              <a:t>(genel sağlığı iyi+ “dinç”lerse)</a:t>
            </a:r>
            <a:endParaRPr lang="tr-TR"/>
          </a:p>
        </p:txBody>
      </p:sp>
      <p:sp>
        <p:nvSpPr>
          <p:cNvPr id="6" name="Metin kutusu 5">
            <a:extLst>
              <a:ext uri="{FF2B5EF4-FFF2-40B4-BE49-F238E27FC236}">
                <a16:creationId xmlns:a16="http://schemas.microsoft.com/office/drawing/2014/main" id="{918D9DC4-46A8-F138-E784-6674D09E93F4}"/>
              </a:ext>
            </a:extLst>
          </p:cNvPr>
          <p:cNvSpPr txBox="1"/>
          <p:nvPr/>
        </p:nvSpPr>
        <p:spPr>
          <a:xfrm>
            <a:off x="6264863" y="3315641"/>
            <a:ext cx="4963347" cy="1200329"/>
          </a:xfrm>
          <a:prstGeom prst="rect">
            <a:avLst/>
          </a:prstGeom>
          <a:noFill/>
          <a:ln w="6350">
            <a:solidFill>
              <a:schemeClr val="tx1"/>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a:buChar char="•"/>
            </a:pPr>
            <a:r>
              <a:rPr lang="tr-TR" sz="2400">
                <a:solidFill>
                  <a:srgbClr val="FF0000"/>
                </a:solidFill>
              </a:rPr>
              <a:t>Malnütrisyon riski yüksek</a:t>
            </a:r>
            <a:r>
              <a:rPr lang="tr-TR" sz="2400"/>
              <a:t> olan ve/veya </a:t>
            </a:r>
            <a:r>
              <a:rPr lang="tr-TR" sz="2400">
                <a:solidFill>
                  <a:srgbClr val="FF0000"/>
                </a:solidFill>
              </a:rPr>
              <a:t>kırılgan </a:t>
            </a:r>
            <a:r>
              <a:rPr lang="tr-TR" sz="2400"/>
              <a:t>hastalarda sıkı tuz kısıtlamasından </a:t>
            </a:r>
            <a:r>
              <a:rPr lang="tr-TR" sz="2400">
                <a:solidFill>
                  <a:srgbClr val="FF0000"/>
                </a:solidFill>
              </a:rPr>
              <a:t>kaçınılmalıdır!</a:t>
            </a:r>
          </a:p>
        </p:txBody>
      </p:sp>
      <p:sp>
        <p:nvSpPr>
          <p:cNvPr id="3" name="Artı İşareti 2">
            <a:extLst>
              <a:ext uri="{FF2B5EF4-FFF2-40B4-BE49-F238E27FC236}">
                <a16:creationId xmlns:a16="http://schemas.microsoft.com/office/drawing/2014/main" id="{E55CF27A-346D-65AF-0FA0-782185D069F6}"/>
              </a:ext>
            </a:extLst>
          </p:cNvPr>
          <p:cNvSpPr/>
          <p:nvPr/>
        </p:nvSpPr>
        <p:spPr>
          <a:xfrm>
            <a:off x="5782406" y="3777378"/>
            <a:ext cx="317342" cy="289747"/>
          </a:xfrm>
          <a:prstGeom prst="mathPlus">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a:p>
        </p:txBody>
      </p:sp>
    </p:spTree>
    <p:extLst>
      <p:ext uri="{BB962C8B-B14F-4D97-AF65-F5344CB8AC3E}">
        <p14:creationId xmlns:p14="http://schemas.microsoft.com/office/powerpoint/2010/main" val="145921583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A8384FB5-9ADC-4DDC-881B-597D56F5B1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1199E1B1-A8C0-4FE8-A5A8-1CB41D69F8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 y="0"/>
            <a:ext cx="12191998" cy="1575955"/>
          </a:xfrm>
          <a:prstGeom prst="rect">
            <a:avLst/>
          </a:prstGeom>
          <a:gradFill>
            <a:gsLst>
              <a:gs pos="0">
                <a:srgbClr val="000000">
                  <a:alpha val="96000"/>
                </a:srgbClr>
              </a:gs>
              <a:gs pos="100000">
                <a:schemeClr val="accent1">
                  <a:lumMod val="75000"/>
                </a:schemeClr>
              </a:gs>
            </a:gsLst>
            <a:lin ang="6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84A8DE83-DE75-4B41-9DB4-A7EC0B0DEC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8128856" cy="1575461"/>
          </a:xfrm>
          <a:prstGeom prst="rect">
            <a:avLst/>
          </a:prstGeom>
          <a:gradFill>
            <a:gsLst>
              <a:gs pos="0">
                <a:schemeClr val="accent1">
                  <a:alpha val="41000"/>
                </a:schemeClr>
              </a:gs>
              <a:gs pos="74000">
                <a:schemeClr val="accent1">
                  <a:lumMod val="60000"/>
                  <a:lumOff val="40000"/>
                  <a:alpha val="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A7009A0A-BEF5-4EAC-AF15-E4F9F002E2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 y="-1"/>
            <a:ext cx="12192002" cy="1574311"/>
          </a:xfrm>
          <a:prstGeom prst="rect">
            <a:avLst/>
          </a:prstGeom>
          <a:gradFill>
            <a:gsLst>
              <a:gs pos="0">
                <a:srgbClr val="000000">
                  <a:alpha val="63000"/>
                </a:srgbClr>
              </a:gs>
              <a:gs pos="78000">
                <a:schemeClr val="accent1">
                  <a:alpha val="15000"/>
                </a:schemeClr>
              </a:gs>
            </a:gsLst>
            <a:lin ang="15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a16="http://schemas.microsoft.com/office/drawing/2014/main" id="{18E8BF8D-C7F2-D367-54DA-E8D661D08376}"/>
              </a:ext>
            </a:extLst>
          </p:cNvPr>
          <p:cNvSpPr>
            <a:spLocks noGrp="1"/>
          </p:cNvSpPr>
          <p:nvPr>
            <p:ph type="title"/>
          </p:nvPr>
        </p:nvSpPr>
        <p:spPr>
          <a:xfrm>
            <a:off x="699713" y="248038"/>
            <a:ext cx="9981092" cy="1159200"/>
          </a:xfrm>
        </p:spPr>
        <p:txBody>
          <a:bodyPr vert="horz" lIns="91440" tIns="45720" rIns="91440" bIns="45720" rtlCol="0" anchor="ctr">
            <a:normAutofit/>
          </a:bodyPr>
          <a:lstStyle/>
          <a:p>
            <a:r>
              <a:rPr lang="en-US" sz="3700" kern="1200">
                <a:solidFill>
                  <a:srgbClr val="FFFFFF"/>
                </a:solidFill>
                <a:latin typeface="+mj-lt"/>
                <a:ea typeface="+mj-ea"/>
                <a:cs typeface="+mj-cs"/>
              </a:rPr>
              <a:t>İlaç Tedavisi －</a:t>
            </a:r>
            <a:r>
              <a:rPr lang="en-US" sz="3700" kern="1200" err="1">
                <a:solidFill>
                  <a:srgbClr val="FFFFFF"/>
                </a:solidFill>
                <a:latin typeface="+mj-lt"/>
                <a:ea typeface="+mj-ea"/>
                <a:cs typeface="+mj-cs"/>
              </a:rPr>
              <a:t>Eşik</a:t>
            </a:r>
            <a:r>
              <a:rPr lang="en-US" sz="3700" kern="1200">
                <a:solidFill>
                  <a:srgbClr val="FFFFFF"/>
                </a:solidFill>
                <a:latin typeface="+mj-lt"/>
                <a:ea typeface="+mj-ea"/>
                <a:cs typeface="+mj-cs"/>
              </a:rPr>
              <a:t> </a:t>
            </a:r>
            <a:r>
              <a:rPr lang="en-US" sz="3700" kern="1200" err="1">
                <a:solidFill>
                  <a:srgbClr val="FFFFFF"/>
                </a:solidFill>
                <a:latin typeface="+mj-lt"/>
                <a:ea typeface="+mj-ea"/>
                <a:cs typeface="+mj-cs"/>
              </a:rPr>
              <a:t>ve</a:t>
            </a:r>
            <a:r>
              <a:rPr lang="en-US" sz="3700" kern="1200">
                <a:solidFill>
                  <a:srgbClr val="FFFFFF"/>
                </a:solidFill>
                <a:latin typeface="+mj-lt"/>
                <a:ea typeface="+mj-ea"/>
                <a:cs typeface="+mj-cs"/>
              </a:rPr>
              <a:t> </a:t>
            </a:r>
            <a:r>
              <a:rPr lang="en-US" sz="3700" kern="1200" err="1">
                <a:solidFill>
                  <a:srgbClr val="FFFFFF"/>
                </a:solidFill>
                <a:latin typeface="+mj-lt"/>
                <a:ea typeface="+mj-ea"/>
                <a:cs typeface="+mj-cs"/>
              </a:rPr>
              <a:t>Hedef</a:t>
            </a:r>
            <a:r>
              <a:rPr lang="en-US" sz="3700" kern="1200">
                <a:solidFill>
                  <a:srgbClr val="FFFFFF"/>
                </a:solidFill>
                <a:latin typeface="+mj-lt"/>
                <a:ea typeface="+mj-ea"/>
                <a:cs typeface="+mj-cs"/>
              </a:rPr>
              <a:t> </a:t>
            </a:r>
            <a:r>
              <a:rPr lang="en-US" sz="3700" err="1">
                <a:solidFill>
                  <a:srgbClr val="FFFFFF"/>
                </a:solidFill>
              </a:rPr>
              <a:t>KBDeğerleri</a:t>
            </a:r>
            <a:endParaRPr lang="en-US" sz="3700" kern="1200" err="1">
              <a:solidFill>
                <a:srgbClr val="FFFFFF"/>
              </a:solidFill>
              <a:latin typeface="+mj-lt"/>
            </a:endParaRPr>
          </a:p>
        </p:txBody>
      </p:sp>
      <p:pic>
        <p:nvPicPr>
          <p:cNvPr id="3" name="Resim 2" descr="metin, ekran görüntüsü, yazı tipi, sayı, numara içeren bir resim&#10;&#10;Yapay zeka tarafından oluşturulmuş içerik yanlış olabilir.">
            <a:extLst>
              <a:ext uri="{FF2B5EF4-FFF2-40B4-BE49-F238E27FC236}">
                <a16:creationId xmlns:a16="http://schemas.microsoft.com/office/drawing/2014/main" id="{E5840381-7984-18CF-949E-0ACB63EFF392}"/>
              </a:ext>
            </a:extLst>
          </p:cNvPr>
          <p:cNvPicPr>
            <a:picLocks noChangeAspect="1"/>
          </p:cNvPicPr>
          <p:nvPr/>
        </p:nvPicPr>
        <p:blipFill>
          <a:blip r:embed="rId2"/>
          <a:stretch>
            <a:fillRect/>
          </a:stretch>
        </p:blipFill>
        <p:spPr>
          <a:xfrm>
            <a:off x="432225" y="2535718"/>
            <a:ext cx="11327549" cy="3313309"/>
          </a:xfrm>
          <a:prstGeom prst="rect">
            <a:avLst/>
          </a:prstGeom>
        </p:spPr>
      </p:pic>
      <p:sp>
        <p:nvSpPr>
          <p:cNvPr id="4" name="Slayt Numarası Yer Tutucusu 3">
            <a:extLst>
              <a:ext uri="{FF2B5EF4-FFF2-40B4-BE49-F238E27FC236}">
                <a16:creationId xmlns:a16="http://schemas.microsoft.com/office/drawing/2014/main" id="{27256874-528E-73A4-1886-F1D94E8AF3C5}"/>
              </a:ext>
            </a:extLst>
          </p:cNvPr>
          <p:cNvSpPr>
            <a:spLocks noGrp="1"/>
          </p:cNvSpPr>
          <p:nvPr>
            <p:ph type="sldNum" sz="quarter" idx="12"/>
          </p:nvPr>
        </p:nvSpPr>
        <p:spPr>
          <a:xfrm>
            <a:off x="11704319" y="6455664"/>
            <a:ext cx="448056" cy="365125"/>
          </a:xfrm>
        </p:spPr>
        <p:txBody>
          <a:bodyPr vert="horz" lIns="91440" tIns="45720" rIns="91440" bIns="45720" rtlCol="0" anchor="ctr">
            <a:normAutofit/>
          </a:bodyPr>
          <a:lstStyle/>
          <a:p>
            <a:pPr>
              <a:spcAft>
                <a:spcPts val="600"/>
              </a:spcAft>
            </a:pPr>
            <a:fld id="{320A84BC-3F9E-4B08-9743-FC4E27FA5126}" type="slidenum">
              <a:rPr lang="en-US" sz="1100">
                <a:solidFill>
                  <a:schemeClr val="tx1">
                    <a:lumMod val="50000"/>
                    <a:lumOff val="50000"/>
                  </a:schemeClr>
                </a:solidFill>
              </a:rPr>
              <a:pPr>
                <a:spcAft>
                  <a:spcPts val="600"/>
                </a:spcAft>
              </a:pPr>
              <a:t>29</a:t>
            </a:fld>
            <a:endParaRPr lang="en-US" sz="1100">
              <a:solidFill>
                <a:schemeClr val="tx1">
                  <a:lumMod val="50000"/>
                  <a:lumOff val="50000"/>
                </a:schemeClr>
              </a:solidFill>
            </a:endParaRPr>
          </a:p>
        </p:txBody>
      </p:sp>
    </p:spTree>
    <p:extLst>
      <p:ext uri="{BB962C8B-B14F-4D97-AF65-F5344CB8AC3E}">
        <p14:creationId xmlns:p14="http://schemas.microsoft.com/office/powerpoint/2010/main" val="146906218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17C3736-3763-D067-A146-851DCB31DFB4}"/>
            </a:ext>
          </a:extLst>
        </p:cNvPr>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A8384FB5-9ADC-4DDC-881B-597D56F5B1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91E5A9A7-95C6-4F4F-B00E-C82E07FE62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7539" y="1417538"/>
            <a:ext cx="6875818" cy="4040744"/>
          </a:xfrm>
          <a:prstGeom prst="rect">
            <a:avLst/>
          </a:prstGeom>
          <a:gradFill>
            <a:gsLst>
              <a:gs pos="0">
                <a:srgbClr val="000000"/>
              </a:gs>
              <a:gs pos="100000">
                <a:schemeClr val="accent1">
                  <a:lumMod val="75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D07DD2DE-F619-49DD-B5E7-03A290FF4E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58495" y="2660473"/>
            <a:ext cx="4355594" cy="4038603"/>
          </a:xfrm>
          <a:prstGeom prst="rect">
            <a:avLst/>
          </a:prstGeom>
          <a:gradFill>
            <a:gsLst>
              <a:gs pos="0">
                <a:schemeClr val="accent1">
                  <a:alpha val="50000"/>
                </a:schemeClr>
              </a:gs>
              <a:gs pos="100000">
                <a:schemeClr val="accent1">
                  <a:lumMod val="50000"/>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85149191-5F60-4A28-AAFF-039F96B0F3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1180882" y="1638085"/>
            <a:ext cx="6857572" cy="3581401"/>
          </a:xfrm>
          <a:prstGeom prst="rect">
            <a:avLst/>
          </a:prstGeom>
          <a:gradFill>
            <a:gsLst>
              <a:gs pos="0">
                <a:srgbClr val="000000">
                  <a:alpha val="59000"/>
                </a:srgbClr>
              </a:gs>
              <a:gs pos="69000">
                <a:schemeClr val="accent1">
                  <a:alpha val="0"/>
                </a:scheme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Freeform: Shape 20">
            <a:extLst>
              <a:ext uri="{FF2B5EF4-FFF2-40B4-BE49-F238E27FC236}">
                <a16:creationId xmlns:a16="http://schemas.microsoft.com/office/drawing/2014/main" id="{F8260ED5-17F7-4158-B241-D51DD4CF1B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747355" y="1201312"/>
            <a:ext cx="4808302" cy="4088666"/>
          </a:xfrm>
          <a:custGeom>
            <a:avLst/>
            <a:gdLst>
              <a:gd name="connsiteX0" fmla="*/ 48844 w 4808302"/>
              <a:gd name="connsiteY0" fmla="*/ 2888671 h 4088666"/>
              <a:gd name="connsiteX1" fmla="*/ 0 w 4808302"/>
              <a:gd name="connsiteY1" fmla="*/ 2404151 h 4088666"/>
              <a:gd name="connsiteX2" fmla="*/ 2404151 w 4808302"/>
              <a:gd name="connsiteY2" fmla="*/ 0 h 4088666"/>
              <a:gd name="connsiteX3" fmla="*/ 4808302 w 4808302"/>
              <a:gd name="connsiteY3" fmla="*/ 2404151 h 4088666"/>
              <a:gd name="connsiteX4" fmla="*/ 4700216 w 4808302"/>
              <a:gd name="connsiteY4" fmla="*/ 3119072 h 4088666"/>
              <a:gd name="connsiteX5" fmla="*/ 4643143 w 4808302"/>
              <a:gd name="connsiteY5" fmla="*/ 3275009 h 4088666"/>
              <a:gd name="connsiteX6" fmla="*/ 690093 w 4808302"/>
              <a:gd name="connsiteY6" fmla="*/ 4088666 h 4088666"/>
              <a:gd name="connsiteX7" fmla="*/ 548991 w 4808302"/>
              <a:gd name="connsiteY7" fmla="*/ 3933414 h 4088666"/>
              <a:gd name="connsiteX8" fmla="*/ 48844 w 4808302"/>
              <a:gd name="connsiteY8" fmla="*/ 2888671 h 4088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08302" h="4088666">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39000">
                <a:schemeClr val="accent1">
                  <a:lumMod val="60000"/>
                  <a:lumOff val="40000"/>
                  <a:alpha val="0"/>
                </a:schemeClr>
              </a:gs>
              <a:gs pos="100000">
                <a:schemeClr val="accent1">
                  <a:lumMod val="75000"/>
                  <a:alpha val="26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8" name="Başlık 7">
            <a:extLst>
              <a:ext uri="{FF2B5EF4-FFF2-40B4-BE49-F238E27FC236}">
                <a16:creationId xmlns:a16="http://schemas.microsoft.com/office/drawing/2014/main" id="{95DFF77A-4581-A8E0-436A-9AF0E33454C4}"/>
              </a:ext>
            </a:extLst>
          </p:cNvPr>
          <p:cNvSpPr>
            <a:spLocks noGrp="1"/>
          </p:cNvSpPr>
          <p:nvPr>
            <p:ph type="title"/>
          </p:nvPr>
        </p:nvSpPr>
        <p:spPr>
          <a:xfrm>
            <a:off x="660041" y="2767106"/>
            <a:ext cx="2880828" cy="3071906"/>
          </a:xfrm>
        </p:spPr>
        <p:txBody>
          <a:bodyPr vert="horz" lIns="91440" tIns="45720" rIns="91440" bIns="45720" rtlCol="0">
            <a:normAutofit/>
          </a:bodyPr>
          <a:lstStyle/>
          <a:p>
            <a:r>
              <a:rPr lang="en-US" sz="4000" kern="1200">
                <a:solidFill>
                  <a:srgbClr val="FFFFFF"/>
                </a:solidFill>
                <a:latin typeface="+mj-lt"/>
                <a:ea typeface="+mj-ea"/>
                <a:cs typeface="+mj-cs"/>
              </a:rPr>
              <a:t>Sınıflamaya Göre Tedavi Yaklaşımı</a:t>
            </a:r>
          </a:p>
          <a:p>
            <a:endParaRPr lang="en-US" sz="4000" kern="1200">
              <a:solidFill>
                <a:srgbClr val="FFFFFF"/>
              </a:solidFill>
              <a:latin typeface="+mj-lt"/>
              <a:ea typeface="+mj-ea"/>
              <a:cs typeface="+mj-cs"/>
            </a:endParaRPr>
          </a:p>
        </p:txBody>
      </p:sp>
      <p:pic>
        <p:nvPicPr>
          <p:cNvPr id="5" name="Resim 4" descr="metin, ekran görüntüsü, yazı tipi, sayı, numara içeren bir resim&#10;&#10;Yapay zeka tarafından oluşturulmuş içerik yanlış olabilir.">
            <a:extLst>
              <a:ext uri="{FF2B5EF4-FFF2-40B4-BE49-F238E27FC236}">
                <a16:creationId xmlns:a16="http://schemas.microsoft.com/office/drawing/2014/main" id="{840AB7C7-8689-1FD5-1CD9-E3E15CCCD2F3}"/>
              </a:ext>
            </a:extLst>
          </p:cNvPr>
          <p:cNvPicPr>
            <a:picLocks noChangeAspect="1"/>
          </p:cNvPicPr>
          <p:nvPr/>
        </p:nvPicPr>
        <p:blipFill>
          <a:blip r:embed="rId3"/>
          <a:stretch>
            <a:fillRect/>
          </a:stretch>
        </p:blipFill>
        <p:spPr>
          <a:xfrm>
            <a:off x="4502428" y="656119"/>
            <a:ext cx="7225748" cy="5545761"/>
          </a:xfrm>
          <a:prstGeom prst="rect">
            <a:avLst/>
          </a:prstGeom>
        </p:spPr>
      </p:pic>
      <p:sp>
        <p:nvSpPr>
          <p:cNvPr id="4" name="Slayt Numarası Yer Tutucusu 3">
            <a:extLst>
              <a:ext uri="{FF2B5EF4-FFF2-40B4-BE49-F238E27FC236}">
                <a16:creationId xmlns:a16="http://schemas.microsoft.com/office/drawing/2014/main" id="{C07F9AF6-AB71-7CD6-A08C-6F7D598DD4A1}"/>
              </a:ext>
            </a:extLst>
          </p:cNvPr>
          <p:cNvSpPr>
            <a:spLocks noGrp="1"/>
          </p:cNvSpPr>
          <p:nvPr>
            <p:ph type="sldNum" sz="quarter" idx="12"/>
          </p:nvPr>
        </p:nvSpPr>
        <p:spPr>
          <a:xfrm>
            <a:off x="11704319" y="6455664"/>
            <a:ext cx="448056" cy="365125"/>
          </a:xfrm>
        </p:spPr>
        <p:txBody>
          <a:bodyPr vert="horz" lIns="91440" tIns="45720" rIns="91440" bIns="45720" rtlCol="0" anchor="ctr">
            <a:normAutofit/>
          </a:bodyPr>
          <a:lstStyle/>
          <a:p>
            <a:pPr>
              <a:spcAft>
                <a:spcPts val="600"/>
              </a:spcAft>
            </a:pPr>
            <a:fld id="{320A84BC-3F9E-4B08-9743-FC4E27FA5126}" type="slidenum">
              <a:rPr lang="en-US" sz="1100">
                <a:solidFill>
                  <a:schemeClr val="tx1">
                    <a:lumMod val="50000"/>
                    <a:lumOff val="50000"/>
                  </a:schemeClr>
                </a:solidFill>
              </a:rPr>
              <a:pPr>
                <a:spcAft>
                  <a:spcPts val="600"/>
                </a:spcAft>
              </a:pPr>
              <a:t>30</a:t>
            </a:fld>
            <a:endParaRPr lang="en-US" sz="1100">
              <a:solidFill>
                <a:schemeClr val="tx1">
                  <a:lumMod val="50000"/>
                  <a:lumOff val="50000"/>
                </a:schemeClr>
              </a:solidFill>
            </a:endParaRPr>
          </a:p>
        </p:txBody>
      </p:sp>
    </p:spTree>
    <p:extLst>
      <p:ext uri="{BB962C8B-B14F-4D97-AF65-F5344CB8AC3E}">
        <p14:creationId xmlns:p14="http://schemas.microsoft.com/office/powerpoint/2010/main" val="9655437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A8384FB5-9ADC-4DDC-881B-597D56F5B1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91E5A9A7-95C6-4F4F-B00E-C82E07FE62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7539" y="1417538"/>
            <a:ext cx="6875818" cy="4040744"/>
          </a:xfrm>
          <a:prstGeom prst="rect">
            <a:avLst/>
          </a:prstGeom>
          <a:gradFill>
            <a:gsLst>
              <a:gs pos="0">
                <a:srgbClr val="000000"/>
              </a:gs>
              <a:gs pos="100000">
                <a:schemeClr val="accent1">
                  <a:lumMod val="75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D07DD2DE-F619-49DD-B5E7-03A290FF4E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58495" y="2660473"/>
            <a:ext cx="4355594" cy="4038603"/>
          </a:xfrm>
          <a:prstGeom prst="rect">
            <a:avLst/>
          </a:prstGeom>
          <a:gradFill>
            <a:gsLst>
              <a:gs pos="0">
                <a:schemeClr val="accent1">
                  <a:alpha val="50000"/>
                </a:schemeClr>
              </a:gs>
              <a:gs pos="100000">
                <a:schemeClr val="accent1">
                  <a:lumMod val="50000"/>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85149191-5F60-4A28-AAFF-039F96B0F3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1180882" y="1638085"/>
            <a:ext cx="6857572" cy="3581401"/>
          </a:xfrm>
          <a:prstGeom prst="rect">
            <a:avLst/>
          </a:prstGeom>
          <a:gradFill>
            <a:gsLst>
              <a:gs pos="0">
                <a:srgbClr val="000000">
                  <a:alpha val="59000"/>
                </a:srgbClr>
              </a:gs>
              <a:gs pos="69000">
                <a:schemeClr val="accent1">
                  <a:alpha val="0"/>
                </a:scheme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16">
            <a:extLst>
              <a:ext uri="{FF2B5EF4-FFF2-40B4-BE49-F238E27FC236}">
                <a16:creationId xmlns:a16="http://schemas.microsoft.com/office/drawing/2014/main" id="{F8260ED5-17F7-4158-B241-D51DD4CF1B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747355" y="1201312"/>
            <a:ext cx="4808302" cy="4088666"/>
          </a:xfrm>
          <a:custGeom>
            <a:avLst/>
            <a:gdLst>
              <a:gd name="connsiteX0" fmla="*/ 48844 w 4808302"/>
              <a:gd name="connsiteY0" fmla="*/ 2888671 h 4088666"/>
              <a:gd name="connsiteX1" fmla="*/ 0 w 4808302"/>
              <a:gd name="connsiteY1" fmla="*/ 2404151 h 4088666"/>
              <a:gd name="connsiteX2" fmla="*/ 2404151 w 4808302"/>
              <a:gd name="connsiteY2" fmla="*/ 0 h 4088666"/>
              <a:gd name="connsiteX3" fmla="*/ 4808302 w 4808302"/>
              <a:gd name="connsiteY3" fmla="*/ 2404151 h 4088666"/>
              <a:gd name="connsiteX4" fmla="*/ 4700216 w 4808302"/>
              <a:gd name="connsiteY4" fmla="*/ 3119072 h 4088666"/>
              <a:gd name="connsiteX5" fmla="*/ 4643143 w 4808302"/>
              <a:gd name="connsiteY5" fmla="*/ 3275009 h 4088666"/>
              <a:gd name="connsiteX6" fmla="*/ 690093 w 4808302"/>
              <a:gd name="connsiteY6" fmla="*/ 4088666 h 4088666"/>
              <a:gd name="connsiteX7" fmla="*/ 548991 w 4808302"/>
              <a:gd name="connsiteY7" fmla="*/ 3933414 h 4088666"/>
              <a:gd name="connsiteX8" fmla="*/ 48844 w 4808302"/>
              <a:gd name="connsiteY8" fmla="*/ 2888671 h 4088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08302" h="4088666">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39000">
                <a:schemeClr val="accent1">
                  <a:lumMod val="60000"/>
                  <a:lumOff val="40000"/>
                  <a:alpha val="0"/>
                </a:schemeClr>
              </a:gs>
              <a:gs pos="100000">
                <a:schemeClr val="accent1">
                  <a:lumMod val="75000"/>
                  <a:alpha val="26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Başlık 1">
            <a:extLst>
              <a:ext uri="{FF2B5EF4-FFF2-40B4-BE49-F238E27FC236}">
                <a16:creationId xmlns:a16="http://schemas.microsoft.com/office/drawing/2014/main" id="{AD50B403-212A-666C-2D99-9CFBCE258E7D}"/>
              </a:ext>
            </a:extLst>
          </p:cNvPr>
          <p:cNvSpPr>
            <a:spLocks noGrp="1"/>
          </p:cNvSpPr>
          <p:nvPr>
            <p:ph type="title"/>
          </p:nvPr>
        </p:nvSpPr>
        <p:spPr>
          <a:xfrm>
            <a:off x="456841" y="2502946"/>
            <a:ext cx="3388828" cy="3071906"/>
          </a:xfrm>
        </p:spPr>
        <p:txBody>
          <a:bodyPr vert="horz" lIns="91440" tIns="45720" rIns="91440" bIns="45720" rtlCol="0">
            <a:normAutofit/>
          </a:bodyPr>
          <a:lstStyle/>
          <a:p>
            <a:r>
              <a:rPr lang="en-US" sz="4000" kern="1200" err="1">
                <a:solidFill>
                  <a:srgbClr val="FFFFFF"/>
                </a:solidFill>
                <a:latin typeface="+mj-lt"/>
                <a:ea typeface="+mj-ea"/>
                <a:cs typeface="+mj-cs"/>
              </a:rPr>
              <a:t>Komorbiditeye</a:t>
            </a:r>
            <a:r>
              <a:rPr lang="en-US" sz="4000" kern="1200">
                <a:solidFill>
                  <a:srgbClr val="FFFFFF"/>
                </a:solidFill>
                <a:latin typeface="+mj-lt"/>
                <a:ea typeface="+mj-ea"/>
                <a:cs typeface="+mj-cs"/>
              </a:rPr>
              <a:t> Göre Tedavi Yaklaşımı</a:t>
            </a:r>
            <a:endParaRPr lang="en-US" sz="4000" kern="1200">
              <a:solidFill>
                <a:srgbClr val="FFFFFF"/>
              </a:solidFill>
              <a:latin typeface="+mj-lt"/>
            </a:endParaRPr>
          </a:p>
        </p:txBody>
      </p:sp>
      <p:pic>
        <p:nvPicPr>
          <p:cNvPr id="4" name="Resim 3" descr="metin, ekran görüntüsü, yazı tipi, sayı, numara içeren bir resim&#10;&#10;Yapay zeka tarafından oluşturulmuş içerik yanlış olabilir.">
            <a:extLst>
              <a:ext uri="{FF2B5EF4-FFF2-40B4-BE49-F238E27FC236}">
                <a16:creationId xmlns:a16="http://schemas.microsoft.com/office/drawing/2014/main" id="{21A7F5C4-FB4E-8993-EA1C-22048E99A84A}"/>
              </a:ext>
            </a:extLst>
          </p:cNvPr>
          <p:cNvPicPr>
            <a:picLocks noChangeAspect="1"/>
          </p:cNvPicPr>
          <p:nvPr/>
        </p:nvPicPr>
        <p:blipFill>
          <a:blip r:embed="rId2"/>
          <a:stretch>
            <a:fillRect/>
          </a:stretch>
        </p:blipFill>
        <p:spPr>
          <a:xfrm>
            <a:off x="4502428" y="710313"/>
            <a:ext cx="7225748" cy="5437374"/>
          </a:xfrm>
          <a:prstGeom prst="rect">
            <a:avLst/>
          </a:prstGeom>
        </p:spPr>
      </p:pic>
      <p:sp>
        <p:nvSpPr>
          <p:cNvPr id="3" name="Slayt Numarası Yer Tutucusu 2">
            <a:extLst>
              <a:ext uri="{FF2B5EF4-FFF2-40B4-BE49-F238E27FC236}">
                <a16:creationId xmlns:a16="http://schemas.microsoft.com/office/drawing/2014/main" id="{6E6DA34C-6067-8267-578C-D1ADC791DD52}"/>
              </a:ext>
            </a:extLst>
          </p:cNvPr>
          <p:cNvSpPr>
            <a:spLocks noGrp="1"/>
          </p:cNvSpPr>
          <p:nvPr>
            <p:ph type="sldNum" sz="quarter" idx="12"/>
          </p:nvPr>
        </p:nvSpPr>
        <p:spPr>
          <a:xfrm>
            <a:off x="11704319" y="6455664"/>
            <a:ext cx="448056" cy="365125"/>
          </a:xfrm>
        </p:spPr>
        <p:txBody>
          <a:bodyPr vert="horz" lIns="91440" tIns="45720" rIns="91440" bIns="45720" rtlCol="0" anchor="ctr">
            <a:normAutofit/>
          </a:bodyPr>
          <a:lstStyle/>
          <a:p>
            <a:pPr>
              <a:spcAft>
                <a:spcPts val="600"/>
              </a:spcAft>
            </a:pPr>
            <a:fld id="{320A84BC-3F9E-4B08-9743-FC4E27FA5126}" type="slidenum">
              <a:rPr lang="en-US" sz="1100">
                <a:solidFill>
                  <a:schemeClr val="tx1">
                    <a:lumMod val="50000"/>
                    <a:lumOff val="50000"/>
                  </a:schemeClr>
                </a:solidFill>
              </a:rPr>
              <a:pPr>
                <a:spcAft>
                  <a:spcPts val="600"/>
                </a:spcAft>
              </a:pPr>
              <a:t>31</a:t>
            </a:fld>
            <a:endParaRPr lang="en-US" sz="1100">
              <a:solidFill>
                <a:schemeClr val="tx1">
                  <a:lumMod val="50000"/>
                  <a:lumOff val="50000"/>
                </a:schemeClr>
              </a:solidFill>
            </a:endParaRPr>
          </a:p>
        </p:txBody>
      </p:sp>
    </p:spTree>
    <p:extLst>
      <p:ext uri="{BB962C8B-B14F-4D97-AF65-F5344CB8AC3E}">
        <p14:creationId xmlns:p14="http://schemas.microsoft.com/office/powerpoint/2010/main" val="57266506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256B2C21-A230-48C0-8DF1-C46611373C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847E18C-932D-4C95-AABA-FEC7C9499A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3150CB11-0C61-439E-910F-5787759E72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17">
            <a:extLst>
              <a:ext uri="{FF2B5EF4-FFF2-40B4-BE49-F238E27FC236}">
                <a16:creationId xmlns:a16="http://schemas.microsoft.com/office/drawing/2014/main" id="{43F8A58B-5155-44CE-A5FF-7647B47D0A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0" name="Rectangle 19">
            <a:extLst>
              <a:ext uri="{FF2B5EF4-FFF2-40B4-BE49-F238E27FC236}">
                <a16:creationId xmlns:a16="http://schemas.microsoft.com/office/drawing/2014/main" id="{443F2ACA-E6D6-4028-82DD-F03C262D5D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5" y="1410079"/>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a16="http://schemas.microsoft.com/office/drawing/2014/main" id="{D2B9CE67-3FB6-B7CC-340B-8BABCF4BEC06}"/>
              </a:ext>
            </a:extLst>
          </p:cNvPr>
          <p:cNvSpPr>
            <a:spLocks noGrp="1"/>
          </p:cNvSpPr>
          <p:nvPr>
            <p:ph type="title"/>
          </p:nvPr>
        </p:nvSpPr>
        <p:spPr>
          <a:xfrm>
            <a:off x="586478" y="1683756"/>
            <a:ext cx="3115265" cy="2396359"/>
          </a:xfrm>
        </p:spPr>
        <p:txBody>
          <a:bodyPr anchor="b">
            <a:normAutofit/>
          </a:bodyPr>
          <a:lstStyle/>
          <a:p>
            <a:pPr algn="r"/>
            <a:r>
              <a:rPr lang="tr-TR" sz="4000">
                <a:solidFill>
                  <a:srgbClr val="FFFFFF"/>
                </a:solidFill>
              </a:rPr>
              <a:t>İlaç Seçimi</a:t>
            </a:r>
          </a:p>
        </p:txBody>
      </p:sp>
      <p:sp>
        <p:nvSpPr>
          <p:cNvPr id="3" name="Slayt Numarası Yer Tutucusu 2">
            <a:extLst>
              <a:ext uri="{FF2B5EF4-FFF2-40B4-BE49-F238E27FC236}">
                <a16:creationId xmlns:a16="http://schemas.microsoft.com/office/drawing/2014/main" id="{DAD5D7B3-3AEF-18AE-6497-FDEF9BCC208D}"/>
              </a:ext>
            </a:extLst>
          </p:cNvPr>
          <p:cNvSpPr>
            <a:spLocks noGrp="1"/>
          </p:cNvSpPr>
          <p:nvPr>
            <p:ph type="sldNum" sz="quarter" idx="12"/>
          </p:nvPr>
        </p:nvSpPr>
        <p:spPr>
          <a:xfrm>
            <a:off x="11704320" y="6455664"/>
            <a:ext cx="448056" cy="365125"/>
          </a:xfrm>
        </p:spPr>
        <p:txBody>
          <a:bodyPr>
            <a:normAutofit/>
          </a:bodyPr>
          <a:lstStyle/>
          <a:p>
            <a:pPr>
              <a:spcAft>
                <a:spcPts val="600"/>
              </a:spcAft>
            </a:pPr>
            <a:fld id="{320A84BC-3F9E-4B08-9743-FC4E27FA5126}" type="slidenum">
              <a:rPr lang="tr-TR" sz="1100">
                <a:solidFill>
                  <a:schemeClr val="tx1">
                    <a:lumMod val="50000"/>
                    <a:lumOff val="50000"/>
                  </a:schemeClr>
                </a:solidFill>
              </a:rPr>
              <a:pPr>
                <a:spcAft>
                  <a:spcPts val="600"/>
                </a:spcAft>
              </a:pPr>
              <a:t>32</a:t>
            </a:fld>
            <a:endParaRPr lang="tr-TR" sz="1100">
              <a:solidFill>
                <a:schemeClr val="tx1">
                  <a:lumMod val="50000"/>
                  <a:lumOff val="50000"/>
                </a:schemeClr>
              </a:solidFill>
            </a:endParaRPr>
          </a:p>
        </p:txBody>
      </p:sp>
      <p:graphicFrame>
        <p:nvGraphicFramePr>
          <p:cNvPr id="6" name="İçerik Yer Tutucusu 3">
            <a:extLst>
              <a:ext uri="{FF2B5EF4-FFF2-40B4-BE49-F238E27FC236}">
                <a16:creationId xmlns:a16="http://schemas.microsoft.com/office/drawing/2014/main" id="{F2B5EC6F-023D-084A-439C-860EE08E18F0}"/>
              </a:ext>
            </a:extLst>
          </p:cNvPr>
          <p:cNvGraphicFramePr>
            <a:graphicFrameLocks noGrp="1"/>
          </p:cNvGraphicFramePr>
          <p:nvPr>
            <p:ph idx="1"/>
            <p:extLst>
              <p:ext uri="{D42A27DB-BD31-4B8C-83A1-F6EECF244321}">
                <p14:modId xmlns:p14="http://schemas.microsoft.com/office/powerpoint/2010/main" val="2470224727"/>
              </p:ext>
            </p:extLst>
          </p:nvPr>
        </p:nvGraphicFramePr>
        <p:xfrm>
          <a:off x="4905052" y="750440"/>
          <a:ext cx="6666833" cy="54539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76088916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A8384FB5-9ADC-4DDC-881B-597D56F5B1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91E5A9A7-95C6-4F4F-B00E-C82E07FE62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7539" y="1417538"/>
            <a:ext cx="6875818" cy="4040744"/>
          </a:xfrm>
          <a:prstGeom prst="rect">
            <a:avLst/>
          </a:prstGeom>
          <a:gradFill>
            <a:gsLst>
              <a:gs pos="0">
                <a:srgbClr val="000000"/>
              </a:gs>
              <a:gs pos="100000">
                <a:schemeClr val="accent1">
                  <a:lumMod val="75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D07DD2DE-F619-49DD-B5E7-03A290FF4E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58495" y="2660473"/>
            <a:ext cx="4355594" cy="4038603"/>
          </a:xfrm>
          <a:prstGeom prst="rect">
            <a:avLst/>
          </a:prstGeom>
          <a:gradFill>
            <a:gsLst>
              <a:gs pos="0">
                <a:schemeClr val="accent1">
                  <a:alpha val="50000"/>
                </a:schemeClr>
              </a:gs>
              <a:gs pos="100000">
                <a:schemeClr val="accent1">
                  <a:lumMod val="50000"/>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85149191-5F60-4A28-AAFF-039F96B0F3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1180882" y="1638085"/>
            <a:ext cx="6857572" cy="3581401"/>
          </a:xfrm>
          <a:prstGeom prst="rect">
            <a:avLst/>
          </a:prstGeom>
          <a:gradFill>
            <a:gsLst>
              <a:gs pos="0">
                <a:srgbClr val="000000">
                  <a:alpha val="59000"/>
                </a:srgbClr>
              </a:gs>
              <a:gs pos="69000">
                <a:schemeClr val="accent1">
                  <a:alpha val="0"/>
                </a:scheme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17">
            <a:extLst>
              <a:ext uri="{FF2B5EF4-FFF2-40B4-BE49-F238E27FC236}">
                <a16:creationId xmlns:a16="http://schemas.microsoft.com/office/drawing/2014/main" id="{F8260ED5-17F7-4158-B241-D51DD4CF1B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747355" y="1201312"/>
            <a:ext cx="4808302" cy="4088666"/>
          </a:xfrm>
          <a:custGeom>
            <a:avLst/>
            <a:gdLst>
              <a:gd name="connsiteX0" fmla="*/ 48844 w 4808302"/>
              <a:gd name="connsiteY0" fmla="*/ 2888671 h 4088666"/>
              <a:gd name="connsiteX1" fmla="*/ 0 w 4808302"/>
              <a:gd name="connsiteY1" fmla="*/ 2404151 h 4088666"/>
              <a:gd name="connsiteX2" fmla="*/ 2404151 w 4808302"/>
              <a:gd name="connsiteY2" fmla="*/ 0 h 4088666"/>
              <a:gd name="connsiteX3" fmla="*/ 4808302 w 4808302"/>
              <a:gd name="connsiteY3" fmla="*/ 2404151 h 4088666"/>
              <a:gd name="connsiteX4" fmla="*/ 4700216 w 4808302"/>
              <a:gd name="connsiteY4" fmla="*/ 3119072 h 4088666"/>
              <a:gd name="connsiteX5" fmla="*/ 4643143 w 4808302"/>
              <a:gd name="connsiteY5" fmla="*/ 3275009 h 4088666"/>
              <a:gd name="connsiteX6" fmla="*/ 690093 w 4808302"/>
              <a:gd name="connsiteY6" fmla="*/ 4088666 h 4088666"/>
              <a:gd name="connsiteX7" fmla="*/ 548991 w 4808302"/>
              <a:gd name="connsiteY7" fmla="*/ 3933414 h 4088666"/>
              <a:gd name="connsiteX8" fmla="*/ 48844 w 4808302"/>
              <a:gd name="connsiteY8" fmla="*/ 2888671 h 4088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08302" h="4088666">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39000">
                <a:schemeClr val="accent1">
                  <a:lumMod val="60000"/>
                  <a:lumOff val="40000"/>
                  <a:alpha val="0"/>
                </a:schemeClr>
              </a:gs>
              <a:gs pos="100000">
                <a:schemeClr val="accent1">
                  <a:lumMod val="75000"/>
                  <a:alpha val="26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Başlık 1">
            <a:extLst>
              <a:ext uri="{FF2B5EF4-FFF2-40B4-BE49-F238E27FC236}">
                <a16:creationId xmlns:a16="http://schemas.microsoft.com/office/drawing/2014/main" id="{D7E10EF3-4306-7457-B0DF-C4FBCDF2A5AE}"/>
              </a:ext>
            </a:extLst>
          </p:cNvPr>
          <p:cNvSpPr>
            <a:spLocks noGrp="1"/>
          </p:cNvSpPr>
          <p:nvPr>
            <p:ph type="title"/>
          </p:nvPr>
        </p:nvSpPr>
        <p:spPr>
          <a:xfrm>
            <a:off x="660041" y="2767106"/>
            <a:ext cx="2880828" cy="3071906"/>
          </a:xfrm>
        </p:spPr>
        <p:txBody>
          <a:bodyPr vert="horz" lIns="91440" tIns="45720" rIns="91440" bIns="45720" rtlCol="0" anchor="t">
            <a:normAutofit/>
          </a:bodyPr>
          <a:lstStyle/>
          <a:p>
            <a:r>
              <a:rPr lang="en-US" sz="3400" kern="1200">
                <a:solidFill>
                  <a:srgbClr val="FFFFFF"/>
                </a:solidFill>
                <a:latin typeface="+mj-lt"/>
                <a:ea typeface="+mj-ea"/>
                <a:cs typeface="+mj-cs"/>
              </a:rPr>
              <a:t>Antihipertansif Tedavi</a:t>
            </a:r>
          </a:p>
        </p:txBody>
      </p:sp>
      <p:pic>
        <p:nvPicPr>
          <p:cNvPr id="5" name="Resim 4" descr="metin, ekran görüntüsü, yazı tipi, sayı, numara içeren bir resim&#10;&#10;Yapay zeka tarafından oluşturulmuş içerik yanlış olabilir.">
            <a:extLst>
              <a:ext uri="{FF2B5EF4-FFF2-40B4-BE49-F238E27FC236}">
                <a16:creationId xmlns:a16="http://schemas.microsoft.com/office/drawing/2014/main" id="{634E6C87-AD28-5CA1-74A6-3A222CFA3505}"/>
              </a:ext>
            </a:extLst>
          </p:cNvPr>
          <p:cNvPicPr>
            <a:picLocks noChangeAspect="1"/>
          </p:cNvPicPr>
          <p:nvPr/>
        </p:nvPicPr>
        <p:blipFill>
          <a:blip r:embed="rId2"/>
          <a:stretch>
            <a:fillRect/>
          </a:stretch>
        </p:blipFill>
        <p:spPr>
          <a:xfrm>
            <a:off x="4143199" y="387213"/>
            <a:ext cx="7824463" cy="5735231"/>
          </a:xfrm>
          <a:prstGeom prst="rect">
            <a:avLst/>
          </a:prstGeom>
          <a:ln w="6350">
            <a:solidFill>
              <a:schemeClr val="tx1"/>
            </a:solidFill>
          </a:ln>
        </p:spPr>
      </p:pic>
      <p:sp>
        <p:nvSpPr>
          <p:cNvPr id="4" name="Slayt Numarası Yer Tutucusu 3">
            <a:extLst>
              <a:ext uri="{FF2B5EF4-FFF2-40B4-BE49-F238E27FC236}">
                <a16:creationId xmlns:a16="http://schemas.microsoft.com/office/drawing/2014/main" id="{BA38DC70-E312-1E2B-ED93-B3B8E4292402}"/>
              </a:ext>
            </a:extLst>
          </p:cNvPr>
          <p:cNvSpPr>
            <a:spLocks noGrp="1"/>
          </p:cNvSpPr>
          <p:nvPr>
            <p:ph type="sldNum" sz="quarter" idx="12"/>
          </p:nvPr>
        </p:nvSpPr>
        <p:spPr>
          <a:xfrm>
            <a:off x="11704319" y="6455664"/>
            <a:ext cx="448056" cy="365125"/>
          </a:xfrm>
        </p:spPr>
        <p:txBody>
          <a:bodyPr vert="horz" lIns="91440" tIns="45720" rIns="91440" bIns="45720" rtlCol="0" anchor="ctr">
            <a:normAutofit/>
          </a:bodyPr>
          <a:lstStyle/>
          <a:p>
            <a:pPr>
              <a:spcAft>
                <a:spcPts val="600"/>
              </a:spcAft>
            </a:pPr>
            <a:fld id="{320A84BC-3F9E-4B08-9743-FC4E27FA5126}" type="slidenum">
              <a:rPr lang="en-US" sz="1100">
                <a:solidFill>
                  <a:schemeClr val="tx1">
                    <a:lumMod val="50000"/>
                    <a:lumOff val="50000"/>
                  </a:schemeClr>
                </a:solidFill>
              </a:rPr>
              <a:pPr>
                <a:spcAft>
                  <a:spcPts val="600"/>
                </a:spcAft>
              </a:pPr>
              <a:t>33</a:t>
            </a:fld>
            <a:endParaRPr lang="en-US" sz="1100">
              <a:solidFill>
                <a:schemeClr val="tx1">
                  <a:lumMod val="50000"/>
                  <a:lumOff val="50000"/>
                </a:schemeClr>
              </a:solidFill>
            </a:endParaRPr>
          </a:p>
        </p:txBody>
      </p:sp>
    </p:spTree>
    <p:extLst>
      <p:ext uri="{BB962C8B-B14F-4D97-AF65-F5344CB8AC3E}">
        <p14:creationId xmlns:p14="http://schemas.microsoft.com/office/powerpoint/2010/main" val="136980364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1" name="Rectangle 10">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Freeform: Shape 18">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1" name="Rectangle 20">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a16="http://schemas.microsoft.com/office/drawing/2014/main" id="{23DF7259-C07E-88A3-C216-EE03926D3C3F}"/>
              </a:ext>
            </a:extLst>
          </p:cNvPr>
          <p:cNvSpPr>
            <a:spLocks noGrp="1"/>
          </p:cNvSpPr>
          <p:nvPr>
            <p:ph type="title"/>
          </p:nvPr>
        </p:nvSpPr>
        <p:spPr>
          <a:xfrm>
            <a:off x="466722" y="586855"/>
            <a:ext cx="3201366" cy="3387497"/>
          </a:xfrm>
        </p:spPr>
        <p:txBody>
          <a:bodyPr anchor="b">
            <a:normAutofit/>
          </a:bodyPr>
          <a:lstStyle/>
          <a:p>
            <a:pPr algn="r"/>
            <a:r>
              <a:rPr lang="tr-TR" sz="4000">
                <a:solidFill>
                  <a:srgbClr val="FFFFFF"/>
                </a:solidFill>
              </a:rPr>
              <a:t>Kombinasyon Tedavisi </a:t>
            </a:r>
            <a:br>
              <a:rPr lang="tr-TR" sz="4000">
                <a:solidFill>
                  <a:srgbClr val="FFFFFF"/>
                </a:solidFill>
              </a:rPr>
            </a:br>
            <a:br>
              <a:rPr lang="tr-TR" sz="4000">
                <a:solidFill>
                  <a:srgbClr val="FFFFFF"/>
                </a:solidFill>
              </a:rPr>
            </a:br>
            <a:r>
              <a:rPr lang="tr-TR" sz="4000">
                <a:solidFill>
                  <a:srgbClr val="FFFFFF"/>
                </a:solidFill>
              </a:rPr>
              <a:t> Algoritma</a:t>
            </a:r>
          </a:p>
        </p:txBody>
      </p:sp>
      <p:sp>
        <p:nvSpPr>
          <p:cNvPr id="4" name="İçerik Yer Tutucusu 3">
            <a:extLst>
              <a:ext uri="{FF2B5EF4-FFF2-40B4-BE49-F238E27FC236}">
                <a16:creationId xmlns:a16="http://schemas.microsoft.com/office/drawing/2014/main" id="{BA0DB505-51F2-B7AB-C6AA-EC38AF4A53F1}"/>
              </a:ext>
            </a:extLst>
          </p:cNvPr>
          <p:cNvSpPr>
            <a:spLocks noGrp="1"/>
          </p:cNvSpPr>
          <p:nvPr>
            <p:ph idx="1"/>
          </p:nvPr>
        </p:nvSpPr>
        <p:spPr>
          <a:xfrm>
            <a:off x="4810259" y="18110"/>
            <a:ext cx="7121404" cy="6612845"/>
          </a:xfrm>
        </p:spPr>
        <p:txBody>
          <a:bodyPr vert="horz" lIns="91440" tIns="45720" rIns="91440" bIns="45720" rtlCol="0" anchor="ctr">
            <a:normAutofit/>
          </a:bodyPr>
          <a:lstStyle/>
          <a:p>
            <a:endParaRPr lang="tr-TR" sz="1700"/>
          </a:p>
          <a:p>
            <a:pPr marL="0" indent="0">
              <a:buNone/>
            </a:pPr>
            <a:r>
              <a:rPr lang="tr-TR" sz="1700"/>
              <a:t>Evre 1 hipertansiyon ve SKB’nin &lt;180 mmHg olduğu evre 2 hipertansiyonda:</a:t>
            </a:r>
          </a:p>
          <a:p>
            <a:pPr marL="514350" indent="-514350"/>
            <a:r>
              <a:rPr lang="tr-TR" sz="1700"/>
              <a:t>İlk basamakta “ACEİ veya ARB + KKB” veya “ACEİ veya ARB + diüretik” düşük veya tam doz ikili kombinasyonu ile başlanılması tercih edilir.</a:t>
            </a:r>
          </a:p>
          <a:p>
            <a:pPr marL="514350" indent="-514350"/>
            <a:r>
              <a:rPr lang="tr-TR" sz="1700"/>
              <a:t>İkili kombinasyon tedavisi başlandığı takdirde hedef kan basıncına ulaşılamadığında, mevcut düşük doz kombinasyonun maksimum dozuna çıkılabileceği gibi düşük veya tam doz “ACEİ veya ARB + KKB + diüretik” üçlü kombinasyonunada geçilebilir.</a:t>
            </a:r>
          </a:p>
          <a:p>
            <a:pPr marL="514350" indent="-514350"/>
            <a:r>
              <a:rPr lang="tr-TR" sz="1700"/>
              <a:t>Maksimal tolere edilebilen dozda kullanılan üçlü kombinasyonla (biri diüretik olmak kaydıyla) kan basıncı kontrol altında değilse bu durum dirençli hipertansiyon olarak kabul edilip tedaviye MRA eklenmesi düşünülmelidir.</a:t>
            </a:r>
          </a:p>
          <a:p>
            <a:pPr marL="0" indent="0">
              <a:buNone/>
            </a:pPr>
            <a:r>
              <a:rPr lang="tr-TR" sz="1700"/>
              <a:t>SKB’nin ≥180 mmHg olduğu evre 2 hipertansiyon olgularında ise:</a:t>
            </a:r>
          </a:p>
          <a:p>
            <a:r>
              <a:rPr lang="tr-TR" sz="1700"/>
              <a:t>Tedaviye doğrudan 2. basamaktan (tam doz ikili kombinasyon veya düşük veya tam doz üçlü kombinasyon)başlanabilir.</a:t>
            </a:r>
          </a:p>
        </p:txBody>
      </p:sp>
      <p:sp>
        <p:nvSpPr>
          <p:cNvPr id="3" name="Slayt Numarası Yer Tutucusu 2">
            <a:extLst>
              <a:ext uri="{FF2B5EF4-FFF2-40B4-BE49-F238E27FC236}">
                <a16:creationId xmlns:a16="http://schemas.microsoft.com/office/drawing/2014/main" id="{25ACD679-C3C0-B58C-30FE-08551385BFC8}"/>
              </a:ext>
            </a:extLst>
          </p:cNvPr>
          <p:cNvSpPr>
            <a:spLocks noGrp="1"/>
          </p:cNvSpPr>
          <p:nvPr>
            <p:ph type="sldNum" sz="quarter" idx="12"/>
          </p:nvPr>
        </p:nvSpPr>
        <p:spPr>
          <a:xfrm>
            <a:off x="11704320" y="6455664"/>
            <a:ext cx="448056" cy="365125"/>
          </a:xfrm>
        </p:spPr>
        <p:txBody>
          <a:bodyPr>
            <a:normAutofit/>
          </a:bodyPr>
          <a:lstStyle/>
          <a:p>
            <a:pPr>
              <a:spcAft>
                <a:spcPts val="600"/>
              </a:spcAft>
            </a:pPr>
            <a:fld id="{320A84BC-3F9E-4B08-9743-FC4E27FA5126}" type="slidenum">
              <a:rPr lang="tr-TR" sz="1100">
                <a:solidFill>
                  <a:schemeClr val="tx1">
                    <a:lumMod val="50000"/>
                    <a:lumOff val="50000"/>
                  </a:schemeClr>
                </a:solidFill>
              </a:rPr>
              <a:pPr>
                <a:spcAft>
                  <a:spcPts val="600"/>
                </a:spcAft>
              </a:pPr>
              <a:t>34</a:t>
            </a:fld>
            <a:endParaRPr lang="tr-TR" sz="1100">
              <a:solidFill>
                <a:schemeClr val="tx1">
                  <a:lumMod val="50000"/>
                  <a:lumOff val="50000"/>
                </a:schemeClr>
              </a:solidFill>
            </a:endParaRPr>
          </a:p>
        </p:txBody>
      </p:sp>
    </p:spTree>
    <p:extLst>
      <p:ext uri="{BB962C8B-B14F-4D97-AF65-F5344CB8AC3E}">
        <p14:creationId xmlns:p14="http://schemas.microsoft.com/office/powerpoint/2010/main" val="57809079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A8384FB5-9ADC-4DDC-881B-597D56F5B1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1199E1B1-A8C0-4FE8-A5A8-1CB41D69F8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 y="0"/>
            <a:ext cx="12191998" cy="1575955"/>
          </a:xfrm>
          <a:prstGeom prst="rect">
            <a:avLst/>
          </a:prstGeom>
          <a:gradFill>
            <a:gsLst>
              <a:gs pos="0">
                <a:srgbClr val="000000">
                  <a:alpha val="96000"/>
                </a:srgbClr>
              </a:gs>
              <a:gs pos="100000">
                <a:schemeClr val="accent1">
                  <a:lumMod val="75000"/>
                </a:schemeClr>
              </a:gs>
            </a:gsLst>
            <a:lin ang="6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84A8DE83-DE75-4B41-9DB4-A7EC0B0DEC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8128856" cy="1575461"/>
          </a:xfrm>
          <a:prstGeom prst="rect">
            <a:avLst/>
          </a:prstGeom>
          <a:gradFill>
            <a:gsLst>
              <a:gs pos="0">
                <a:schemeClr val="accent1">
                  <a:alpha val="41000"/>
                </a:schemeClr>
              </a:gs>
              <a:gs pos="74000">
                <a:schemeClr val="accent1">
                  <a:lumMod val="60000"/>
                  <a:lumOff val="40000"/>
                  <a:alpha val="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A7009A0A-BEF5-4EAC-AF15-E4F9F002E2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 y="-1"/>
            <a:ext cx="12192002" cy="1574311"/>
          </a:xfrm>
          <a:prstGeom prst="rect">
            <a:avLst/>
          </a:prstGeom>
          <a:gradFill>
            <a:gsLst>
              <a:gs pos="0">
                <a:srgbClr val="000000">
                  <a:alpha val="63000"/>
                </a:srgbClr>
              </a:gs>
              <a:gs pos="78000">
                <a:schemeClr val="accent1">
                  <a:alpha val="15000"/>
                </a:schemeClr>
              </a:gs>
            </a:gsLst>
            <a:lin ang="15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a16="http://schemas.microsoft.com/office/drawing/2014/main" id="{571AD64F-3AFA-A5A4-8869-79FCADBFDADC}"/>
              </a:ext>
            </a:extLst>
          </p:cNvPr>
          <p:cNvSpPr>
            <a:spLocks noGrp="1"/>
          </p:cNvSpPr>
          <p:nvPr>
            <p:ph type="title"/>
          </p:nvPr>
        </p:nvSpPr>
        <p:spPr>
          <a:xfrm>
            <a:off x="699713" y="248038"/>
            <a:ext cx="7063721" cy="1159200"/>
          </a:xfrm>
        </p:spPr>
        <p:txBody>
          <a:bodyPr vert="horz" lIns="91440" tIns="45720" rIns="91440" bIns="45720" rtlCol="0" anchor="ctr">
            <a:normAutofit/>
          </a:bodyPr>
          <a:lstStyle/>
          <a:p>
            <a:r>
              <a:rPr lang="en-US" sz="4000" kern="1200" err="1">
                <a:solidFill>
                  <a:srgbClr val="FFFFFF"/>
                </a:solidFill>
                <a:latin typeface="+mj-lt"/>
                <a:ea typeface="+mj-ea"/>
                <a:cs typeface="+mj-cs"/>
              </a:rPr>
              <a:t>İlaç</a:t>
            </a:r>
            <a:r>
              <a:rPr lang="en-US" sz="4000" kern="1200">
                <a:solidFill>
                  <a:srgbClr val="FFFFFF"/>
                </a:solidFill>
                <a:latin typeface="+mj-lt"/>
                <a:ea typeface="+mj-ea"/>
                <a:cs typeface="+mj-cs"/>
              </a:rPr>
              <a:t> </a:t>
            </a:r>
            <a:r>
              <a:rPr lang="en-US" sz="4000" kern="1200" err="1">
                <a:solidFill>
                  <a:srgbClr val="FFFFFF"/>
                </a:solidFill>
                <a:latin typeface="+mj-lt"/>
                <a:ea typeface="+mj-ea"/>
                <a:cs typeface="+mj-cs"/>
              </a:rPr>
              <a:t>Kontrendikasyonları</a:t>
            </a:r>
            <a:endParaRPr lang="en-US" sz="4000" kern="1200" err="1">
              <a:solidFill>
                <a:srgbClr val="FFFFFF"/>
              </a:solidFill>
              <a:latin typeface="+mj-lt"/>
            </a:endParaRPr>
          </a:p>
        </p:txBody>
      </p:sp>
      <p:pic>
        <p:nvPicPr>
          <p:cNvPr id="5" name="İçerik Yer Tutucusu 4" descr="metin, ekran görüntüsü, yazı tipi, sayı, numara içeren bir resim&#10;&#10;Yapay zeka tarafından oluşturulmuş içerik yanlış olabilir.">
            <a:extLst>
              <a:ext uri="{FF2B5EF4-FFF2-40B4-BE49-F238E27FC236}">
                <a16:creationId xmlns:a16="http://schemas.microsoft.com/office/drawing/2014/main" id="{20B4EA30-F80E-57F4-F906-F190387F1968}"/>
              </a:ext>
            </a:extLst>
          </p:cNvPr>
          <p:cNvPicPr>
            <a:picLocks noGrp="1" noChangeAspect="1"/>
          </p:cNvPicPr>
          <p:nvPr>
            <p:ph idx="1"/>
          </p:nvPr>
        </p:nvPicPr>
        <p:blipFill>
          <a:blip r:embed="rId2"/>
          <a:srcRect r="118" b="9439"/>
          <a:stretch>
            <a:fillRect/>
          </a:stretch>
        </p:blipFill>
        <p:spPr>
          <a:xfrm>
            <a:off x="787458" y="1966293"/>
            <a:ext cx="10617082" cy="4452160"/>
          </a:xfrm>
          <a:prstGeom prst="rect">
            <a:avLst/>
          </a:prstGeom>
          <a:ln w="6350">
            <a:solidFill>
              <a:schemeClr val="tx1"/>
            </a:solidFill>
          </a:ln>
        </p:spPr>
      </p:pic>
      <p:sp>
        <p:nvSpPr>
          <p:cNvPr id="4" name="Slayt Numarası Yer Tutucusu 3">
            <a:extLst>
              <a:ext uri="{FF2B5EF4-FFF2-40B4-BE49-F238E27FC236}">
                <a16:creationId xmlns:a16="http://schemas.microsoft.com/office/drawing/2014/main" id="{2788BDAD-FF68-2DB1-6CB5-ECCCA881C04C}"/>
              </a:ext>
            </a:extLst>
          </p:cNvPr>
          <p:cNvSpPr>
            <a:spLocks noGrp="1"/>
          </p:cNvSpPr>
          <p:nvPr>
            <p:ph type="sldNum" sz="quarter" idx="12"/>
          </p:nvPr>
        </p:nvSpPr>
        <p:spPr>
          <a:xfrm>
            <a:off x="11704319" y="6455664"/>
            <a:ext cx="448056" cy="365125"/>
          </a:xfrm>
        </p:spPr>
        <p:txBody>
          <a:bodyPr vert="horz" lIns="91440" tIns="45720" rIns="91440" bIns="45720" rtlCol="0" anchor="ctr">
            <a:normAutofit/>
          </a:bodyPr>
          <a:lstStyle/>
          <a:p>
            <a:pPr>
              <a:spcAft>
                <a:spcPts val="600"/>
              </a:spcAft>
            </a:pPr>
            <a:fld id="{320A84BC-3F9E-4B08-9743-FC4E27FA5126}" type="slidenum">
              <a:rPr lang="en-US" sz="1100">
                <a:solidFill>
                  <a:schemeClr val="tx1">
                    <a:lumMod val="50000"/>
                    <a:lumOff val="50000"/>
                  </a:schemeClr>
                </a:solidFill>
              </a:rPr>
              <a:pPr>
                <a:spcAft>
                  <a:spcPts val="600"/>
                </a:spcAft>
              </a:pPr>
              <a:t>35</a:t>
            </a:fld>
            <a:endParaRPr lang="en-US" sz="1100">
              <a:solidFill>
                <a:schemeClr val="tx1">
                  <a:lumMod val="50000"/>
                  <a:lumOff val="50000"/>
                </a:schemeClr>
              </a:solidFill>
            </a:endParaRPr>
          </a:p>
        </p:txBody>
      </p:sp>
    </p:spTree>
    <p:extLst>
      <p:ext uri="{BB962C8B-B14F-4D97-AF65-F5344CB8AC3E}">
        <p14:creationId xmlns:p14="http://schemas.microsoft.com/office/powerpoint/2010/main" val="170787201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256B2C21-A230-48C0-8DF1-C46611373C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847E18C-932D-4C95-AABA-FEC7C9499A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3150CB11-0C61-439E-910F-5787759E72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17">
            <a:extLst>
              <a:ext uri="{FF2B5EF4-FFF2-40B4-BE49-F238E27FC236}">
                <a16:creationId xmlns:a16="http://schemas.microsoft.com/office/drawing/2014/main" id="{43F8A58B-5155-44CE-A5FF-7647B47D0A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0" name="Rectangle 19">
            <a:extLst>
              <a:ext uri="{FF2B5EF4-FFF2-40B4-BE49-F238E27FC236}">
                <a16:creationId xmlns:a16="http://schemas.microsoft.com/office/drawing/2014/main" id="{443F2ACA-E6D6-4028-82DD-F03C262D5D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5" y="1410079"/>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a16="http://schemas.microsoft.com/office/drawing/2014/main" id="{B2097DB7-5971-2421-CFC1-AF739837A1FD}"/>
              </a:ext>
            </a:extLst>
          </p:cNvPr>
          <p:cNvSpPr>
            <a:spLocks noGrp="1"/>
          </p:cNvSpPr>
          <p:nvPr>
            <p:ph type="title"/>
          </p:nvPr>
        </p:nvSpPr>
        <p:spPr>
          <a:xfrm>
            <a:off x="586478" y="1683756"/>
            <a:ext cx="3115265" cy="2396359"/>
          </a:xfrm>
        </p:spPr>
        <p:txBody>
          <a:bodyPr anchor="b">
            <a:normAutofit/>
          </a:bodyPr>
          <a:lstStyle/>
          <a:p>
            <a:pPr algn="r"/>
            <a:r>
              <a:rPr lang="tr-TR" sz="4000">
                <a:solidFill>
                  <a:srgbClr val="FFFFFF"/>
                </a:solidFill>
                <a:latin typeface="Aptos"/>
              </a:rPr>
              <a:t>SPESİFİK TANILAR</a:t>
            </a:r>
            <a:endParaRPr lang="tr-TR" sz="4000">
              <a:solidFill>
                <a:srgbClr val="FFFFFF"/>
              </a:solidFill>
            </a:endParaRPr>
          </a:p>
        </p:txBody>
      </p:sp>
      <p:sp>
        <p:nvSpPr>
          <p:cNvPr id="4" name="Slayt Numarası Yer Tutucusu 3">
            <a:extLst>
              <a:ext uri="{FF2B5EF4-FFF2-40B4-BE49-F238E27FC236}">
                <a16:creationId xmlns:a16="http://schemas.microsoft.com/office/drawing/2014/main" id="{4B11BAE4-29FC-507A-C90E-2119E160FB6F}"/>
              </a:ext>
            </a:extLst>
          </p:cNvPr>
          <p:cNvSpPr>
            <a:spLocks noGrp="1"/>
          </p:cNvSpPr>
          <p:nvPr>
            <p:ph type="sldNum" sz="quarter" idx="12"/>
          </p:nvPr>
        </p:nvSpPr>
        <p:spPr>
          <a:xfrm>
            <a:off x="11704320" y="6455664"/>
            <a:ext cx="448056" cy="365125"/>
          </a:xfrm>
        </p:spPr>
        <p:txBody>
          <a:bodyPr>
            <a:normAutofit/>
          </a:bodyPr>
          <a:lstStyle/>
          <a:p>
            <a:pPr>
              <a:spcAft>
                <a:spcPts val="600"/>
              </a:spcAft>
            </a:pPr>
            <a:fld id="{48F63A3B-78C7-47BE-AE5E-E10140E04643}" type="slidenum">
              <a:rPr lang="en-US" sz="1100">
                <a:solidFill>
                  <a:schemeClr val="tx1">
                    <a:lumMod val="50000"/>
                    <a:lumOff val="50000"/>
                  </a:schemeClr>
                </a:solidFill>
              </a:rPr>
              <a:pPr>
                <a:spcAft>
                  <a:spcPts val="600"/>
                </a:spcAft>
              </a:pPr>
              <a:t>36</a:t>
            </a:fld>
            <a:endParaRPr lang="en-US" sz="1100">
              <a:solidFill>
                <a:schemeClr val="tx1">
                  <a:lumMod val="50000"/>
                  <a:lumOff val="50000"/>
                </a:schemeClr>
              </a:solidFill>
            </a:endParaRPr>
          </a:p>
        </p:txBody>
      </p:sp>
      <p:graphicFrame>
        <p:nvGraphicFramePr>
          <p:cNvPr id="6" name="İçerik Yer Tutucusu 2">
            <a:extLst>
              <a:ext uri="{FF2B5EF4-FFF2-40B4-BE49-F238E27FC236}">
                <a16:creationId xmlns:a16="http://schemas.microsoft.com/office/drawing/2014/main" id="{C921ACA9-AC6F-D16F-22E7-7388DA6AFF1E}"/>
              </a:ext>
            </a:extLst>
          </p:cNvPr>
          <p:cNvGraphicFramePr>
            <a:graphicFrameLocks noGrp="1"/>
          </p:cNvGraphicFramePr>
          <p:nvPr>
            <p:ph idx="1"/>
            <p:extLst>
              <p:ext uri="{D42A27DB-BD31-4B8C-83A1-F6EECF244321}">
                <p14:modId xmlns:p14="http://schemas.microsoft.com/office/powerpoint/2010/main" val="3548943620"/>
              </p:ext>
            </p:extLst>
          </p:nvPr>
        </p:nvGraphicFramePr>
        <p:xfrm>
          <a:off x="4905052" y="750440"/>
          <a:ext cx="6666833" cy="54539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0720420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a16="http://schemas.microsoft.com/office/drawing/2014/main" id="{BC5B4FF4-907C-1DA3-801E-B399CBA49BB0}"/>
              </a:ext>
            </a:extLst>
          </p:cNvPr>
          <p:cNvSpPr>
            <a:spLocks noGrp="1"/>
          </p:cNvSpPr>
          <p:nvPr>
            <p:ph type="title"/>
          </p:nvPr>
        </p:nvSpPr>
        <p:spPr>
          <a:xfrm>
            <a:off x="1371599" y="294538"/>
            <a:ext cx="9895951" cy="1033669"/>
          </a:xfrm>
        </p:spPr>
        <p:txBody>
          <a:bodyPr>
            <a:normAutofit/>
          </a:bodyPr>
          <a:lstStyle/>
          <a:p>
            <a:r>
              <a:rPr lang="tr-TR" sz="4000">
                <a:solidFill>
                  <a:srgbClr val="FFFFFF"/>
                </a:solidFill>
              </a:rPr>
              <a:t>Dirençli Hipertansiyon-Tanım</a:t>
            </a:r>
          </a:p>
        </p:txBody>
      </p:sp>
      <p:sp>
        <p:nvSpPr>
          <p:cNvPr id="3" name="İçerik Yer Tutucusu 2">
            <a:extLst>
              <a:ext uri="{FF2B5EF4-FFF2-40B4-BE49-F238E27FC236}">
                <a16:creationId xmlns:a16="http://schemas.microsoft.com/office/drawing/2014/main" id="{867B105D-1391-234B-74D4-D204D7A7F11C}"/>
              </a:ext>
            </a:extLst>
          </p:cNvPr>
          <p:cNvSpPr>
            <a:spLocks noGrp="1"/>
          </p:cNvSpPr>
          <p:nvPr>
            <p:ph idx="1"/>
          </p:nvPr>
        </p:nvSpPr>
        <p:spPr>
          <a:xfrm>
            <a:off x="1371599" y="2318197"/>
            <a:ext cx="9724031" cy="3683358"/>
          </a:xfrm>
        </p:spPr>
        <p:txBody>
          <a:bodyPr vert="horz" lIns="91440" tIns="45720" rIns="91440" bIns="45720" rtlCol="0" anchor="ctr">
            <a:normAutofit/>
          </a:bodyPr>
          <a:lstStyle/>
          <a:p>
            <a:pPr marL="285750" indent="-285750">
              <a:buFont typeface="Arial,Sans-Serif" panose="020B0604020202020204" pitchFamily="34" charset="0"/>
            </a:pPr>
            <a:r>
              <a:rPr lang="tr-TR" sz="2000"/>
              <a:t>Uygun yaşam tarzı önlemleri ve</a:t>
            </a:r>
            <a:endParaRPr lang="en-US" sz="2000"/>
          </a:p>
          <a:p>
            <a:pPr marL="285750" indent="-285750">
              <a:buFont typeface="Arial,Sans-Serif" panose="020B0604020202020204" pitchFamily="34" charset="0"/>
            </a:pPr>
            <a:r>
              <a:rPr lang="tr-TR" sz="2000"/>
              <a:t>Optimal veya maksimum dozlarda en az üç veya daha fazla ilaç (tiyazid/ tiyazid benzeri diüretik, RAAS blokeri ve KKB) kullanılmasına rağmen</a:t>
            </a:r>
            <a:endParaRPr lang="en-US" sz="2000"/>
          </a:p>
          <a:p>
            <a:pPr marL="285750" indent="-285750">
              <a:buFont typeface="Arial,Sans-Serif" panose="020B0604020202020204" pitchFamily="34" charset="0"/>
            </a:pPr>
            <a:r>
              <a:rPr lang="tr-TR" sz="2000"/>
              <a:t>Poliklinik KB değerinin &lt;140/90 mmHg’ye düşürülememesi DİRENÇLİ HİPERTANSİYON olarak tanımlanmaktadır</a:t>
            </a:r>
            <a:endParaRPr lang="en-US" sz="2000"/>
          </a:p>
          <a:p>
            <a:endParaRPr lang="tr-TR" sz="2000"/>
          </a:p>
        </p:txBody>
      </p:sp>
      <p:sp>
        <p:nvSpPr>
          <p:cNvPr id="4" name="Slayt Numarası Yer Tutucusu 3">
            <a:extLst>
              <a:ext uri="{FF2B5EF4-FFF2-40B4-BE49-F238E27FC236}">
                <a16:creationId xmlns:a16="http://schemas.microsoft.com/office/drawing/2014/main" id="{D73426B0-77E8-67B1-9C2B-D60F354EB7C7}"/>
              </a:ext>
            </a:extLst>
          </p:cNvPr>
          <p:cNvSpPr>
            <a:spLocks noGrp="1"/>
          </p:cNvSpPr>
          <p:nvPr>
            <p:ph type="sldNum" sz="quarter" idx="12"/>
          </p:nvPr>
        </p:nvSpPr>
        <p:spPr>
          <a:xfrm>
            <a:off x="11704320" y="6455431"/>
            <a:ext cx="445913" cy="365125"/>
          </a:xfrm>
        </p:spPr>
        <p:txBody>
          <a:bodyPr>
            <a:normAutofit/>
          </a:bodyPr>
          <a:lstStyle/>
          <a:p>
            <a:pPr>
              <a:spcAft>
                <a:spcPts val="600"/>
              </a:spcAft>
            </a:pPr>
            <a:fld id="{48F63A3B-78C7-47BE-AE5E-E10140E04643}" type="slidenum">
              <a:rPr lang="en-US" sz="1100">
                <a:solidFill>
                  <a:schemeClr val="tx1">
                    <a:lumMod val="50000"/>
                    <a:lumOff val="50000"/>
                  </a:schemeClr>
                </a:solidFill>
              </a:rPr>
              <a:pPr>
                <a:spcAft>
                  <a:spcPts val="600"/>
                </a:spcAft>
              </a:pPr>
              <a:t>37</a:t>
            </a:fld>
            <a:endParaRPr lang="en-US" sz="1100">
              <a:solidFill>
                <a:schemeClr val="tx1">
                  <a:lumMod val="50000"/>
                  <a:lumOff val="50000"/>
                </a:schemeClr>
              </a:solidFill>
            </a:endParaRPr>
          </a:p>
        </p:txBody>
      </p:sp>
    </p:spTree>
    <p:extLst>
      <p:ext uri="{BB962C8B-B14F-4D97-AF65-F5344CB8AC3E}">
        <p14:creationId xmlns:p14="http://schemas.microsoft.com/office/powerpoint/2010/main" val="88427078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1575955"/>
          </a:xfrm>
          <a:prstGeom prst="rect">
            <a:avLst/>
          </a:prstGeom>
          <a:gradFill>
            <a:gsLst>
              <a:gs pos="0">
                <a:srgbClr val="000000">
                  <a:alpha val="96000"/>
                </a:srgb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8857" y="0"/>
            <a:ext cx="4063143" cy="1576412"/>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307777" y="-5307778"/>
            <a:ext cx="1576446" cy="12192002"/>
          </a:xfrm>
          <a:prstGeom prst="rect">
            <a:avLst/>
          </a:prstGeom>
          <a:gradFill>
            <a:gsLst>
              <a:gs pos="23000">
                <a:schemeClr val="accent1">
                  <a:alpha val="0"/>
                </a:schemeClr>
              </a:gs>
              <a:gs pos="99000">
                <a:srgbClr val="000000">
                  <a:alpha val="74000"/>
                </a:srgbClr>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Başlık 2">
            <a:extLst>
              <a:ext uri="{FF2B5EF4-FFF2-40B4-BE49-F238E27FC236}">
                <a16:creationId xmlns:a16="http://schemas.microsoft.com/office/drawing/2014/main" id="{C0DE3FB7-2AF5-DDFD-139C-2CF9E47D732C}"/>
              </a:ext>
            </a:extLst>
          </p:cNvPr>
          <p:cNvSpPr>
            <a:spLocks noGrp="1"/>
          </p:cNvSpPr>
          <p:nvPr>
            <p:ph type="title"/>
          </p:nvPr>
        </p:nvSpPr>
        <p:spPr>
          <a:xfrm>
            <a:off x="1371597" y="348865"/>
            <a:ext cx="10044023" cy="877729"/>
          </a:xfrm>
        </p:spPr>
        <p:txBody>
          <a:bodyPr anchor="ctr">
            <a:normAutofit/>
          </a:bodyPr>
          <a:lstStyle/>
          <a:p>
            <a:r>
              <a:rPr lang="tr-TR" sz="4000">
                <a:solidFill>
                  <a:srgbClr val="FFFFFF"/>
                </a:solidFill>
              </a:rPr>
              <a:t>İzole Sistolik Hipertansiyon － Tanım</a:t>
            </a:r>
          </a:p>
        </p:txBody>
      </p:sp>
      <p:sp>
        <p:nvSpPr>
          <p:cNvPr id="2" name="Slayt Numarası Yer Tutucusu 1">
            <a:extLst>
              <a:ext uri="{FF2B5EF4-FFF2-40B4-BE49-F238E27FC236}">
                <a16:creationId xmlns:a16="http://schemas.microsoft.com/office/drawing/2014/main" id="{A1874436-9520-16CF-F4A1-43A539C2D788}"/>
              </a:ext>
            </a:extLst>
          </p:cNvPr>
          <p:cNvSpPr>
            <a:spLocks noGrp="1"/>
          </p:cNvSpPr>
          <p:nvPr>
            <p:ph type="sldNum" sz="quarter" idx="12"/>
          </p:nvPr>
        </p:nvSpPr>
        <p:spPr>
          <a:xfrm>
            <a:off x="11704320" y="6455664"/>
            <a:ext cx="448056" cy="365125"/>
          </a:xfrm>
        </p:spPr>
        <p:txBody>
          <a:bodyPr>
            <a:normAutofit/>
          </a:bodyPr>
          <a:lstStyle/>
          <a:p>
            <a:pPr>
              <a:spcAft>
                <a:spcPts val="600"/>
              </a:spcAft>
            </a:pPr>
            <a:fld id="{320A84BC-3F9E-4B08-9743-FC4E27FA5126}" type="slidenum">
              <a:rPr lang="tr-TR" sz="1100">
                <a:solidFill>
                  <a:schemeClr val="tx1">
                    <a:lumMod val="50000"/>
                    <a:lumOff val="50000"/>
                  </a:schemeClr>
                </a:solidFill>
              </a:rPr>
              <a:pPr>
                <a:spcAft>
                  <a:spcPts val="600"/>
                </a:spcAft>
              </a:pPr>
              <a:t>38</a:t>
            </a:fld>
            <a:endParaRPr lang="tr-TR" sz="1100">
              <a:solidFill>
                <a:schemeClr val="tx1">
                  <a:lumMod val="50000"/>
                  <a:lumOff val="50000"/>
                </a:schemeClr>
              </a:solidFill>
            </a:endParaRPr>
          </a:p>
        </p:txBody>
      </p:sp>
      <p:graphicFrame>
        <p:nvGraphicFramePr>
          <p:cNvPr id="6" name="İçerik Yer Tutucusu 3">
            <a:extLst>
              <a:ext uri="{FF2B5EF4-FFF2-40B4-BE49-F238E27FC236}">
                <a16:creationId xmlns:a16="http://schemas.microsoft.com/office/drawing/2014/main" id="{A25536AC-453A-170E-891F-D4413D58369D}"/>
              </a:ext>
            </a:extLst>
          </p:cNvPr>
          <p:cNvGraphicFramePr>
            <a:graphicFrameLocks noGrp="1"/>
          </p:cNvGraphicFramePr>
          <p:nvPr>
            <p:ph idx="1"/>
            <p:extLst>
              <p:ext uri="{D42A27DB-BD31-4B8C-83A1-F6EECF244321}">
                <p14:modId xmlns:p14="http://schemas.microsoft.com/office/powerpoint/2010/main" val="1469222470"/>
              </p:ext>
            </p:extLst>
          </p:nvPr>
        </p:nvGraphicFramePr>
        <p:xfrm>
          <a:off x="644056" y="2112579"/>
          <a:ext cx="10927829" cy="419280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84608741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 name="Rectangle 8">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10">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12">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a16="http://schemas.microsoft.com/office/drawing/2014/main" id="{0D54CC7E-B70B-0F91-A275-FA6AA4DE0990}"/>
              </a:ext>
            </a:extLst>
          </p:cNvPr>
          <p:cNvSpPr>
            <a:spLocks noGrp="1"/>
          </p:cNvSpPr>
          <p:nvPr>
            <p:ph type="title"/>
          </p:nvPr>
        </p:nvSpPr>
        <p:spPr>
          <a:xfrm>
            <a:off x="1371599" y="294538"/>
            <a:ext cx="9895951" cy="1033669"/>
          </a:xfrm>
        </p:spPr>
        <p:txBody>
          <a:bodyPr>
            <a:normAutofit/>
          </a:bodyPr>
          <a:lstStyle/>
          <a:p>
            <a:r>
              <a:rPr lang="tr-TR" sz="4000">
                <a:solidFill>
                  <a:srgbClr val="FFFFFF"/>
                </a:solidFill>
              </a:rPr>
              <a:t>İzole Diyastolik Hipertansiyon － Tanım</a:t>
            </a:r>
          </a:p>
        </p:txBody>
      </p:sp>
      <p:sp>
        <p:nvSpPr>
          <p:cNvPr id="3" name="İçerik Yer Tutucusu 2">
            <a:extLst>
              <a:ext uri="{FF2B5EF4-FFF2-40B4-BE49-F238E27FC236}">
                <a16:creationId xmlns:a16="http://schemas.microsoft.com/office/drawing/2014/main" id="{46EAA997-1989-AE4D-33B3-D58EAAFC3228}"/>
              </a:ext>
            </a:extLst>
          </p:cNvPr>
          <p:cNvSpPr>
            <a:spLocks noGrp="1"/>
          </p:cNvSpPr>
          <p:nvPr>
            <p:ph idx="1"/>
          </p:nvPr>
        </p:nvSpPr>
        <p:spPr>
          <a:xfrm>
            <a:off x="1371599" y="2318197"/>
            <a:ext cx="9724031" cy="3683358"/>
          </a:xfrm>
        </p:spPr>
        <p:txBody>
          <a:bodyPr vert="horz" lIns="91440" tIns="45720" rIns="91440" bIns="45720" rtlCol="0" anchor="ctr">
            <a:normAutofit/>
          </a:bodyPr>
          <a:lstStyle/>
          <a:p>
            <a:pPr marL="0" indent="0">
              <a:buNone/>
            </a:pPr>
            <a:r>
              <a:rPr lang="tr-TR" sz="2000"/>
              <a:t>SKB &lt;140 mmHg ve DKB &gt;90 mmHg olarak tanımlanır.</a:t>
            </a:r>
          </a:p>
          <a:p>
            <a:pPr marL="0" indent="0">
              <a:buNone/>
            </a:pPr>
            <a:endParaRPr lang="tr-TR" sz="2000"/>
          </a:p>
          <a:p>
            <a:r>
              <a:rPr lang="tr-TR" sz="2000"/>
              <a:t>Gençlerde ve erkeklerde daha sık görülür.</a:t>
            </a:r>
          </a:p>
          <a:p>
            <a:pPr marL="0" indent="0">
              <a:buNone/>
            </a:pPr>
            <a:endParaRPr lang="tr-TR" sz="2000"/>
          </a:p>
          <a:p>
            <a:r>
              <a:rPr lang="tr-TR" sz="2000"/>
              <a:t>Yüksek VKİ, sigara/alkol kullanımı ve diyabet risk faktörleridir</a:t>
            </a:r>
          </a:p>
        </p:txBody>
      </p:sp>
      <p:sp>
        <p:nvSpPr>
          <p:cNvPr id="4" name="Slayt Numarası Yer Tutucusu 3">
            <a:extLst>
              <a:ext uri="{FF2B5EF4-FFF2-40B4-BE49-F238E27FC236}">
                <a16:creationId xmlns:a16="http://schemas.microsoft.com/office/drawing/2014/main" id="{3D1D3DA4-1045-CE75-5F42-0C5EB04FECF1}"/>
              </a:ext>
            </a:extLst>
          </p:cNvPr>
          <p:cNvSpPr>
            <a:spLocks noGrp="1"/>
          </p:cNvSpPr>
          <p:nvPr>
            <p:ph type="sldNum" sz="quarter" idx="12"/>
          </p:nvPr>
        </p:nvSpPr>
        <p:spPr>
          <a:xfrm>
            <a:off x="11704320" y="6455431"/>
            <a:ext cx="445913" cy="365125"/>
          </a:xfrm>
        </p:spPr>
        <p:txBody>
          <a:bodyPr>
            <a:normAutofit/>
          </a:bodyPr>
          <a:lstStyle/>
          <a:p>
            <a:pPr>
              <a:spcAft>
                <a:spcPts val="600"/>
              </a:spcAft>
            </a:pPr>
            <a:fld id="{320A84BC-3F9E-4B08-9743-FC4E27FA5126}" type="slidenum">
              <a:rPr lang="tr-TR" sz="1100">
                <a:solidFill>
                  <a:schemeClr val="tx1">
                    <a:lumMod val="50000"/>
                    <a:lumOff val="50000"/>
                  </a:schemeClr>
                </a:solidFill>
              </a:rPr>
              <a:pPr>
                <a:spcAft>
                  <a:spcPts val="600"/>
                </a:spcAft>
              </a:pPr>
              <a:t>39</a:t>
            </a:fld>
            <a:endParaRPr lang="tr-TR" sz="1100">
              <a:solidFill>
                <a:schemeClr val="tx1">
                  <a:lumMod val="50000"/>
                  <a:lumOff val="50000"/>
                </a:schemeClr>
              </a:solidFill>
            </a:endParaRPr>
          </a:p>
        </p:txBody>
      </p:sp>
    </p:spTree>
    <p:extLst>
      <p:ext uri="{BB962C8B-B14F-4D97-AF65-F5344CB8AC3E}">
        <p14:creationId xmlns:p14="http://schemas.microsoft.com/office/powerpoint/2010/main" val="338561299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a16="http://schemas.microsoft.com/office/drawing/2014/main" id="{51D6CEF4-C6A3-4C84-3A85-D70FA9D5FE8B}"/>
              </a:ext>
            </a:extLst>
          </p:cNvPr>
          <p:cNvSpPr>
            <a:spLocks noGrp="1"/>
          </p:cNvSpPr>
          <p:nvPr>
            <p:ph type="title"/>
          </p:nvPr>
        </p:nvSpPr>
        <p:spPr>
          <a:xfrm>
            <a:off x="1371599" y="294538"/>
            <a:ext cx="9895951" cy="1033669"/>
          </a:xfrm>
        </p:spPr>
        <p:txBody>
          <a:bodyPr>
            <a:normAutofit/>
          </a:bodyPr>
          <a:lstStyle/>
          <a:p>
            <a:r>
              <a:rPr lang="tr-TR" sz="4000">
                <a:solidFill>
                  <a:srgbClr val="FFFFFF"/>
                </a:solidFill>
              </a:rPr>
              <a:t>Ortostatik Hipotansiyon － Tanım ve Tanı</a:t>
            </a:r>
          </a:p>
        </p:txBody>
      </p:sp>
      <p:sp>
        <p:nvSpPr>
          <p:cNvPr id="3" name="İçerik Yer Tutucusu 2">
            <a:extLst>
              <a:ext uri="{FF2B5EF4-FFF2-40B4-BE49-F238E27FC236}">
                <a16:creationId xmlns:a16="http://schemas.microsoft.com/office/drawing/2014/main" id="{181754D2-BCD5-48EB-A525-E19E91B7E9BD}"/>
              </a:ext>
            </a:extLst>
          </p:cNvPr>
          <p:cNvSpPr>
            <a:spLocks noGrp="1"/>
          </p:cNvSpPr>
          <p:nvPr>
            <p:ph idx="1"/>
          </p:nvPr>
        </p:nvSpPr>
        <p:spPr>
          <a:xfrm>
            <a:off x="1371599" y="2318197"/>
            <a:ext cx="9724031" cy="3683358"/>
          </a:xfrm>
        </p:spPr>
        <p:txBody>
          <a:bodyPr vert="horz" lIns="91440" tIns="45720" rIns="91440" bIns="45720" rtlCol="0" anchor="ctr">
            <a:normAutofit/>
          </a:bodyPr>
          <a:lstStyle/>
          <a:p>
            <a:pPr marL="0" indent="0">
              <a:buNone/>
            </a:pPr>
            <a:r>
              <a:rPr lang="tr-TR" sz="2400"/>
              <a:t>Ayakta dururken veya dik bir duruş alındığında kan basıncında gözlenen önemli bir azalma ile tanımlanır.</a:t>
            </a:r>
          </a:p>
          <a:p>
            <a:pPr marL="0" indent="0">
              <a:buNone/>
            </a:pPr>
            <a:endParaRPr lang="tr-TR" sz="2400"/>
          </a:p>
          <a:p>
            <a:pPr marL="0" indent="0">
              <a:buNone/>
            </a:pPr>
            <a:r>
              <a:rPr lang="tr-TR" sz="2400"/>
              <a:t>Ayağa kalktıktan sonraki 3 dakika içinde:</a:t>
            </a:r>
          </a:p>
          <a:p>
            <a:pPr marL="457200" indent="-457200"/>
            <a:r>
              <a:rPr lang="tr-TR" sz="2400"/>
              <a:t>SKB’da 20 mmHg ve/veya</a:t>
            </a:r>
          </a:p>
          <a:p>
            <a:pPr marL="457200" indent="-457200"/>
            <a:r>
              <a:rPr lang="tr-TR" sz="2400"/>
              <a:t>DKB’da 10 mmHg düşüş olması ve/veya</a:t>
            </a:r>
          </a:p>
          <a:p>
            <a:pPr marL="457200" indent="-457200"/>
            <a:r>
              <a:rPr lang="tr-TR" sz="2400"/>
              <a:t>Serebral hipoperfüzyon semptomları ile tanı konulur.</a:t>
            </a:r>
          </a:p>
        </p:txBody>
      </p:sp>
      <p:sp>
        <p:nvSpPr>
          <p:cNvPr id="4" name="Slayt Numarası Yer Tutucusu 3">
            <a:extLst>
              <a:ext uri="{FF2B5EF4-FFF2-40B4-BE49-F238E27FC236}">
                <a16:creationId xmlns:a16="http://schemas.microsoft.com/office/drawing/2014/main" id="{788B5BA7-C12B-3AF9-3CE7-8CE5E1D43936}"/>
              </a:ext>
            </a:extLst>
          </p:cNvPr>
          <p:cNvSpPr>
            <a:spLocks noGrp="1"/>
          </p:cNvSpPr>
          <p:nvPr>
            <p:ph type="sldNum" sz="quarter" idx="12"/>
          </p:nvPr>
        </p:nvSpPr>
        <p:spPr>
          <a:xfrm>
            <a:off x="11704320" y="6455431"/>
            <a:ext cx="445913" cy="365125"/>
          </a:xfrm>
        </p:spPr>
        <p:txBody>
          <a:bodyPr>
            <a:normAutofit/>
          </a:bodyPr>
          <a:lstStyle/>
          <a:p>
            <a:pPr>
              <a:spcAft>
                <a:spcPts val="600"/>
              </a:spcAft>
            </a:pPr>
            <a:fld id="{320A84BC-3F9E-4B08-9743-FC4E27FA5126}" type="slidenum">
              <a:rPr lang="tr-TR" sz="1100">
                <a:solidFill>
                  <a:schemeClr val="tx1">
                    <a:lumMod val="50000"/>
                    <a:lumOff val="50000"/>
                  </a:schemeClr>
                </a:solidFill>
              </a:rPr>
              <a:pPr>
                <a:spcAft>
                  <a:spcPts val="600"/>
                </a:spcAft>
              </a:pPr>
              <a:t>40</a:t>
            </a:fld>
            <a:endParaRPr lang="tr-TR" sz="1100">
              <a:solidFill>
                <a:schemeClr val="tx1">
                  <a:lumMod val="50000"/>
                  <a:lumOff val="50000"/>
                </a:schemeClr>
              </a:solidFill>
            </a:endParaRPr>
          </a:p>
        </p:txBody>
      </p:sp>
    </p:spTree>
    <p:extLst>
      <p:ext uri="{BB962C8B-B14F-4D97-AF65-F5344CB8AC3E}">
        <p14:creationId xmlns:p14="http://schemas.microsoft.com/office/powerpoint/2010/main" val="239983984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1575955"/>
          </a:xfrm>
          <a:prstGeom prst="rect">
            <a:avLst/>
          </a:prstGeom>
          <a:gradFill>
            <a:gsLst>
              <a:gs pos="0">
                <a:srgbClr val="000000">
                  <a:alpha val="96000"/>
                </a:srgb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8857" y="0"/>
            <a:ext cx="4063143" cy="1576412"/>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307777" y="-5307778"/>
            <a:ext cx="1576446" cy="12192002"/>
          </a:xfrm>
          <a:prstGeom prst="rect">
            <a:avLst/>
          </a:prstGeom>
          <a:gradFill>
            <a:gsLst>
              <a:gs pos="23000">
                <a:schemeClr val="accent1">
                  <a:alpha val="0"/>
                </a:schemeClr>
              </a:gs>
              <a:gs pos="99000">
                <a:srgbClr val="000000">
                  <a:alpha val="74000"/>
                </a:srgbClr>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a16="http://schemas.microsoft.com/office/drawing/2014/main" id="{BE079C03-BFB1-F375-AE30-16B6A5A1ECEB}"/>
              </a:ext>
            </a:extLst>
          </p:cNvPr>
          <p:cNvSpPr>
            <a:spLocks noGrp="1"/>
          </p:cNvSpPr>
          <p:nvPr>
            <p:ph type="title"/>
          </p:nvPr>
        </p:nvSpPr>
        <p:spPr>
          <a:xfrm>
            <a:off x="1371597" y="348865"/>
            <a:ext cx="10044023" cy="877729"/>
          </a:xfrm>
        </p:spPr>
        <p:txBody>
          <a:bodyPr anchor="ctr">
            <a:normAutofit/>
          </a:bodyPr>
          <a:lstStyle/>
          <a:p>
            <a:r>
              <a:rPr lang="tr-TR" sz="4000">
                <a:solidFill>
                  <a:srgbClr val="FFFFFF"/>
                </a:solidFill>
              </a:rPr>
              <a:t>Hipertansif Acil Durumlar － Tanım</a:t>
            </a:r>
          </a:p>
        </p:txBody>
      </p:sp>
      <p:sp>
        <p:nvSpPr>
          <p:cNvPr id="4" name="Slayt Numarası Yer Tutucusu 3">
            <a:extLst>
              <a:ext uri="{FF2B5EF4-FFF2-40B4-BE49-F238E27FC236}">
                <a16:creationId xmlns:a16="http://schemas.microsoft.com/office/drawing/2014/main" id="{E5B73F54-F9CB-BC54-96F0-95E2DD6E14FF}"/>
              </a:ext>
            </a:extLst>
          </p:cNvPr>
          <p:cNvSpPr>
            <a:spLocks noGrp="1"/>
          </p:cNvSpPr>
          <p:nvPr>
            <p:ph type="sldNum" sz="quarter" idx="12"/>
          </p:nvPr>
        </p:nvSpPr>
        <p:spPr>
          <a:xfrm>
            <a:off x="11704320" y="6455664"/>
            <a:ext cx="448056" cy="365125"/>
          </a:xfrm>
        </p:spPr>
        <p:txBody>
          <a:bodyPr>
            <a:normAutofit/>
          </a:bodyPr>
          <a:lstStyle/>
          <a:p>
            <a:pPr>
              <a:spcAft>
                <a:spcPts val="600"/>
              </a:spcAft>
            </a:pPr>
            <a:fld id="{320A84BC-3F9E-4B08-9743-FC4E27FA5126}" type="slidenum">
              <a:rPr lang="tr-TR" sz="1100">
                <a:solidFill>
                  <a:schemeClr val="tx1">
                    <a:lumMod val="50000"/>
                    <a:lumOff val="50000"/>
                  </a:schemeClr>
                </a:solidFill>
              </a:rPr>
              <a:pPr>
                <a:spcAft>
                  <a:spcPts val="600"/>
                </a:spcAft>
              </a:pPr>
              <a:t>41</a:t>
            </a:fld>
            <a:endParaRPr lang="tr-TR" sz="1100">
              <a:solidFill>
                <a:schemeClr val="tx1">
                  <a:lumMod val="50000"/>
                  <a:lumOff val="50000"/>
                </a:schemeClr>
              </a:solidFill>
            </a:endParaRPr>
          </a:p>
        </p:txBody>
      </p:sp>
      <p:graphicFrame>
        <p:nvGraphicFramePr>
          <p:cNvPr id="6" name="İçerik Yer Tutucusu 2">
            <a:extLst>
              <a:ext uri="{FF2B5EF4-FFF2-40B4-BE49-F238E27FC236}">
                <a16:creationId xmlns:a16="http://schemas.microsoft.com/office/drawing/2014/main" id="{2EE88AF4-A23D-984B-2815-3796A3497E82}"/>
              </a:ext>
            </a:extLst>
          </p:cNvPr>
          <p:cNvGraphicFramePr>
            <a:graphicFrameLocks noGrp="1"/>
          </p:cNvGraphicFramePr>
          <p:nvPr>
            <p:ph idx="1"/>
            <p:extLst>
              <p:ext uri="{D42A27DB-BD31-4B8C-83A1-F6EECF244321}">
                <p14:modId xmlns:p14="http://schemas.microsoft.com/office/powerpoint/2010/main" val="103324071"/>
              </p:ext>
            </p:extLst>
          </p:nvPr>
        </p:nvGraphicFramePr>
        <p:xfrm>
          <a:off x="644056" y="2112579"/>
          <a:ext cx="10927829" cy="419280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56940916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1575955"/>
          </a:xfrm>
          <a:prstGeom prst="rect">
            <a:avLst/>
          </a:prstGeom>
          <a:gradFill>
            <a:gsLst>
              <a:gs pos="0">
                <a:srgbClr val="000000">
                  <a:alpha val="96000"/>
                </a:srgb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8857" y="0"/>
            <a:ext cx="4063143" cy="1576412"/>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307777" y="-5307778"/>
            <a:ext cx="1576446" cy="12192002"/>
          </a:xfrm>
          <a:prstGeom prst="rect">
            <a:avLst/>
          </a:prstGeom>
          <a:gradFill>
            <a:gsLst>
              <a:gs pos="23000">
                <a:schemeClr val="accent1">
                  <a:alpha val="0"/>
                </a:schemeClr>
              </a:gs>
              <a:gs pos="99000">
                <a:srgbClr val="000000">
                  <a:alpha val="74000"/>
                </a:srgbClr>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a16="http://schemas.microsoft.com/office/drawing/2014/main" id="{D1D61CF6-1536-4739-6B6D-4781537D3DED}"/>
              </a:ext>
            </a:extLst>
          </p:cNvPr>
          <p:cNvSpPr>
            <a:spLocks noGrp="1"/>
          </p:cNvSpPr>
          <p:nvPr>
            <p:ph type="title"/>
          </p:nvPr>
        </p:nvSpPr>
        <p:spPr>
          <a:xfrm>
            <a:off x="4343397" y="697208"/>
            <a:ext cx="4742681" cy="877729"/>
          </a:xfrm>
        </p:spPr>
        <p:txBody>
          <a:bodyPr anchor="ctr">
            <a:normAutofit/>
          </a:bodyPr>
          <a:lstStyle/>
          <a:p>
            <a:r>
              <a:rPr lang="tr-TR" sz="4000">
                <a:solidFill>
                  <a:srgbClr val="FFFFFF"/>
                </a:solidFill>
                <a:latin typeface="Aptos"/>
              </a:rPr>
              <a:t>TAKİP SÜRECİ</a:t>
            </a:r>
          </a:p>
          <a:p>
            <a:endParaRPr lang="tr-TR" sz="4000">
              <a:solidFill>
                <a:srgbClr val="FFFFFF"/>
              </a:solidFill>
            </a:endParaRPr>
          </a:p>
        </p:txBody>
      </p:sp>
      <p:sp>
        <p:nvSpPr>
          <p:cNvPr id="4" name="Slayt Numarası Yer Tutucusu 3">
            <a:extLst>
              <a:ext uri="{FF2B5EF4-FFF2-40B4-BE49-F238E27FC236}">
                <a16:creationId xmlns:a16="http://schemas.microsoft.com/office/drawing/2014/main" id="{86771F1A-DA23-D2E6-0CD5-ADF812E56F1E}"/>
              </a:ext>
            </a:extLst>
          </p:cNvPr>
          <p:cNvSpPr>
            <a:spLocks noGrp="1"/>
          </p:cNvSpPr>
          <p:nvPr>
            <p:ph type="sldNum" sz="quarter" idx="12"/>
          </p:nvPr>
        </p:nvSpPr>
        <p:spPr>
          <a:xfrm>
            <a:off x="11704320" y="6455664"/>
            <a:ext cx="448056" cy="365125"/>
          </a:xfrm>
        </p:spPr>
        <p:txBody>
          <a:bodyPr>
            <a:normAutofit/>
          </a:bodyPr>
          <a:lstStyle/>
          <a:p>
            <a:pPr>
              <a:spcAft>
                <a:spcPts val="600"/>
              </a:spcAft>
            </a:pPr>
            <a:fld id="{48F63A3B-78C7-47BE-AE5E-E10140E04643}" type="slidenum">
              <a:rPr lang="en-US" sz="1100">
                <a:solidFill>
                  <a:schemeClr val="tx1">
                    <a:lumMod val="50000"/>
                    <a:lumOff val="50000"/>
                  </a:schemeClr>
                </a:solidFill>
              </a:rPr>
              <a:pPr>
                <a:spcAft>
                  <a:spcPts val="600"/>
                </a:spcAft>
              </a:pPr>
              <a:t>42</a:t>
            </a:fld>
            <a:endParaRPr lang="en-US" sz="1100">
              <a:solidFill>
                <a:schemeClr val="tx1">
                  <a:lumMod val="50000"/>
                  <a:lumOff val="50000"/>
                </a:schemeClr>
              </a:solidFill>
            </a:endParaRPr>
          </a:p>
        </p:txBody>
      </p:sp>
      <p:graphicFrame>
        <p:nvGraphicFramePr>
          <p:cNvPr id="6" name="İçerik Yer Tutucusu 2">
            <a:extLst>
              <a:ext uri="{FF2B5EF4-FFF2-40B4-BE49-F238E27FC236}">
                <a16:creationId xmlns:a16="http://schemas.microsoft.com/office/drawing/2014/main" id="{D23C0E51-0C13-23F9-6349-FF7108436FD8}"/>
              </a:ext>
            </a:extLst>
          </p:cNvPr>
          <p:cNvGraphicFramePr>
            <a:graphicFrameLocks noGrp="1"/>
          </p:cNvGraphicFramePr>
          <p:nvPr>
            <p:ph idx="1"/>
            <p:extLst>
              <p:ext uri="{D42A27DB-BD31-4B8C-83A1-F6EECF244321}">
                <p14:modId xmlns:p14="http://schemas.microsoft.com/office/powerpoint/2010/main" val="870501447"/>
              </p:ext>
            </p:extLst>
          </p:nvPr>
        </p:nvGraphicFramePr>
        <p:xfrm>
          <a:off x="644056" y="2112579"/>
          <a:ext cx="10927829" cy="419280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8085291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1" name="Rectangle 10">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Freeform: Shape 18">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1" name="Rectangle 20">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a16="http://schemas.microsoft.com/office/drawing/2014/main" id="{5EF8D6A3-4687-A951-BA70-82C59032621E}"/>
              </a:ext>
            </a:extLst>
          </p:cNvPr>
          <p:cNvSpPr>
            <a:spLocks noGrp="1"/>
          </p:cNvSpPr>
          <p:nvPr>
            <p:ph type="title"/>
          </p:nvPr>
        </p:nvSpPr>
        <p:spPr>
          <a:xfrm>
            <a:off x="466722" y="586855"/>
            <a:ext cx="3201366" cy="3387497"/>
          </a:xfrm>
        </p:spPr>
        <p:txBody>
          <a:bodyPr anchor="b">
            <a:normAutofit/>
          </a:bodyPr>
          <a:lstStyle/>
          <a:p>
            <a:pPr algn="r"/>
            <a:r>
              <a:rPr lang="tr-TR" sz="4000">
                <a:solidFill>
                  <a:srgbClr val="FFFFFF"/>
                </a:solidFill>
              </a:rPr>
              <a:t>Hastaların Takibi</a:t>
            </a:r>
          </a:p>
        </p:txBody>
      </p:sp>
      <p:sp>
        <p:nvSpPr>
          <p:cNvPr id="4" name="İçerik Yer Tutucusu 3">
            <a:extLst>
              <a:ext uri="{FF2B5EF4-FFF2-40B4-BE49-F238E27FC236}">
                <a16:creationId xmlns:a16="http://schemas.microsoft.com/office/drawing/2014/main" id="{58F6170D-6BA1-7CF3-1485-4A7D82D9B302}"/>
              </a:ext>
            </a:extLst>
          </p:cNvPr>
          <p:cNvSpPr>
            <a:spLocks noGrp="1"/>
          </p:cNvSpPr>
          <p:nvPr>
            <p:ph idx="1"/>
          </p:nvPr>
        </p:nvSpPr>
        <p:spPr>
          <a:xfrm>
            <a:off x="4810259" y="649480"/>
            <a:ext cx="6555347" cy="5546047"/>
          </a:xfrm>
        </p:spPr>
        <p:txBody>
          <a:bodyPr vert="horz" lIns="91440" tIns="45720" rIns="91440" bIns="45720" rtlCol="0" anchor="ctr">
            <a:normAutofit/>
          </a:bodyPr>
          <a:lstStyle/>
          <a:p>
            <a:r>
              <a:rPr lang="tr-TR" sz="2400"/>
              <a:t>Antihipertansif ilaç tedavisi başlanan veya</a:t>
            </a:r>
          </a:p>
          <a:p>
            <a:r>
              <a:rPr lang="tr-TR" sz="2400"/>
              <a:t>Tedavi rejiminde değişiklik yapılan hastalarda</a:t>
            </a:r>
          </a:p>
          <a:p>
            <a:pPr marL="0" indent="0">
              <a:buNone/>
            </a:pPr>
            <a:endParaRPr lang="tr-TR" sz="2400"/>
          </a:p>
          <a:p>
            <a:pPr marL="0" indent="0">
              <a:buNone/>
            </a:pPr>
            <a:r>
              <a:rPr lang="tr-TR" sz="2400"/>
              <a:t>KB kontrolünün sağlanıp sağlanmadığı 3–4 hafta sonraki kontrolde değerlendirilmelidir.</a:t>
            </a:r>
          </a:p>
          <a:p>
            <a:pPr marL="0" indent="0">
              <a:buNone/>
            </a:pPr>
            <a:r>
              <a:rPr lang="tr-TR" sz="2400"/>
              <a:t>Hastalar, imkan varsa ev KB ölçümlerini yaptırarak kontrole çağrılmalıdır.</a:t>
            </a:r>
          </a:p>
        </p:txBody>
      </p:sp>
      <p:sp>
        <p:nvSpPr>
          <p:cNvPr id="3" name="Slayt Numarası Yer Tutucusu 2">
            <a:extLst>
              <a:ext uri="{FF2B5EF4-FFF2-40B4-BE49-F238E27FC236}">
                <a16:creationId xmlns:a16="http://schemas.microsoft.com/office/drawing/2014/main" id="{A703225C-9C97-6714-F1D2-8705FD96435D}"/>
              </a:ext>
            </a:extLst>
          </p:cNvPr>
          <p:cNvSpPr>
            <a:spLocks noGrp="1"/>
          </p:cNvSpPr>
          <p:nvPr>
            <p:ph type="sldNum" sz="quarter" idx="12"/>
          </p:nvPr>
        </p:nvSpPr>
        <p:spPr>
          <a:xfrm>
            <a:off x="11704320" y="6455664"/>
            <a:ext cx="448056" cy="365125"/>
          </a:xfrm>
        </p:spPr>
        <p:txBody>
          <a:bodyPr>
            <a:normAutofit/>
          </a:bodyPr>
          <a:lstStyle/>
          <a:p>
            <a:pPr>
              <a:spcAft>
                <a:spcPts val="600"/>
              </a:spcAft>
            </a:pPr>
            <a:fld id="{320A84BC-3F9E-4B08-9743-FC4E27FA5126}" type="slidenum">
              <a:rPr lang="tr-TR" sz="1100">
                <a:solidFill>
                  <a:schemeClr val="tx1">
                    <a:lumMod val="50000"/>
                    <a:lumOff val="50000"/>
                  </a:schemeClr>
                </a:solidFill>
              </a:rPr>
              <a:pPr>
                <a:spcAft>
                  <a:spcPts val="600"/>
                </a:spcAft>
              </a:pPr>
              <a:t>43</a:t>
            </a:fld>
            <a:endParaRPr lang="tr-TR" sz="1100">
              <a:solidFill>
                <a:schemeClr val="tx1">
                  <a:lumMod val="50000"/>
                  <a:lumOff val="50000"/>
                </a:schemeClr>
              </a:solidFill>
            </a:endParaRPr>
          </a:p>
        </p:txBody>
      </p:sp>
    </p:spTree>
    <p:extLst>
      <p:ext uri="{BB962C8B-B14F-4D97-AF65-F5344CB8AC3E}">
        <p14:creationId xmlns:p14="http://schemas.microsoft.com/office/powerpoint/2010/main" val="249165246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D0F8BC1-C7AA-220C-91D4-6EEA456E9912}"/>
            </a:ext>
          </a:extLst>
        </p:cNvPr>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1" name="Rectangle 10">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Freeform: Shape 18">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1" name="Rectangle 20">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a16="http://schemas.microsoft.com/office/drawing/2014/main" id="{78D0C7CC-4C61-69F5-46C8-D0ABF2111961}"/>
              </a:ext>
            </a:extLst>
          </p:cNvPr>
          <p:cNvSpPr>
            <a:spLocks noGrp="1"/>
          </p:cNvSpPr>
          <p:nvPr>
            <p:ph type="title"/>
          </p:nvPr>
        </p:nvSpPr>
        <p:spPr>
          <a:xfrm>
            <a:off x="466722" y="586855"/>
            <a:ext cx="3201366" cy="3387497"/>
          </a:xfrm>
        </p:spPr>
        <p:txBody>
          <a:bodyPr anchor="b">
            <a:normAutofit/>
          </a:bodyPr>
          <a:lstStyle/>
          <a:p>
            <a:pPr algn="r"/>
            <a:r>
              <a:rPr lang="tr-TR" sz="4000">
                <a:solidFill>
                  <a:srgbClr val="FFFFFF"/>
                </a:solidFill>
              </a:rPr>
              <a:t>Hastaların Takibi</a:t>
            </a:r>
          </a:p>
        </p:txBody>
      </p:sp>
      <p:sp>
        <p:nvSpPr>
          <p:cNvPr id="4" name="İçerik Yer Tutucusu 3">
            <a:extLst>
              <a:ext uri="{FF2B5EF4-FFF2-40B4-BE49-F238E27FC236}">
                <a16:creationId xmlns:a16="http://schemas.microsoft.com/office/drawing/2014/main" id="{2A19A39D-4CBF-DB10-4DF5-7C96DBA3CAD2}"/>
              </a:ext>
            </a:extLst>
          </p:cNvPr>
          <p:cNvSpPr>
            <a:spLocks noGrp="1"/>
          </p:cNvSpPr>
          <p:nvPr>
            <p:ph idx="1"/>
          </p:nvPr>
        </p:nvSpPr>
        <p:spPr>
          <a:xfrm>
            <a:off x="4810259" y="649480"/>
            <a:ext cx="6555347" cy="5546047"/>
          </a:xfrm>
        </p:spPr>
        <p:txBody>
          <a:bodyPr vert="horz" lIns="91440" tIns="45720" rIns="91440" bIns="45720" rtlCol="0" anchor="ctr">
            <a:normAutofit/>
          </a:bodyPr>
          <a:lstStyle/>
          <a:p>
            <a:pPr marL="0" indent="0">
              <a:buNone/>
            </a:pPr>
            <a:r>
              <a:rPr lang="tr-TR" sz="2000"/>
              <a:t>Kontrollerde değerlendirilmesi gereken hususlar:</a:t>
            </a:r>
          </a:p>
          <a:p>
            <a:pPr marL="0" indent="0">
              <a:buNone/>
            </a:pPr>
            <a:endParaRPr lang="tr-TR" sz="2000"/>
          </a:p>
          <a:p>
            <a:r>
              <a:rPr lang="tr-TR" sz="2000"/>
              <a:t>Kan basıncının yeterli kontrolü</a:t>
            </a:r>
          </a:p>
          <a:p>
            <a:r>
              <a:rPr lang="tr-TR" sz="2000"/>
              <a:t>Hedeflenenin ötesinde KB düşüşü (özellikle yaşlı ve/veya kırılgan olgularda</a:t>
            </a:r>
          </a:p>
          <a:p>
            <a:r>
              <a:rPr lang="tr-TR" sz="2000"/>
              <a:t>Hastanın kullandığı tüm ilaçlar için yan etkiler, ilaç-ilaç etkileşimleri ve hipertansiyon yönetimine olası etkileri (kan basıncında artış veya azalma)</a:t>
            </a:r>
          </a:p>
        </p:txBody>
      </p:sp>
      <p:sp>
        <p:nvSpPr>
          <p:cNvPr id="3" name="Slayt Numarası Yer Tutucusu 2">
            <a:extLst>
              <a:ext uri="{FF2B5EF4-FFF2-40B4-BE49-F238E27FC236}">
                <a16:creationId xmlns:a16="http://schemas.microsoft.com/office/drawing/2014/main" id="{FDADC1D1-7320-184C-B541-52708B227CE9}"/>
              </a:ext>
            </a:extLst>
          </p:cNvPr>
          <p:cNvSpPr>
            <a:spLocks noGrp="1"/>
          </p:cNvSpPr>
          <p:nvPr>
            <p:ph type="sldNum" sz="quarter" idx="12"/>
          </p:nvPr>
        </p:nvSpPr>
        <p:spPr>
          <a:xfrm>
            <a:off x="11704320" y="6455664"/>
            <a:ext cx="448056" cy="365125"/>
          </a:xfrm>
        </p:spPr>
        <p:txBody>
          <a:bodyPr>
            <a:normAutofit/>
          </a:bodyPr>
          <a:lstStyle/>
          <a:p>
            <a:pPr>
              <a:spcAft>
                <a:spcPts val="600"/>
              </a:spcAft>
            </a:pPr>
            <a:fld id="{320A84BC-3F9E-4B08-9743-FC4E27FA5126}" type="slidenum">
              <a:rPr lang="tr-TR" sz="1100">
                <a:solidFill>
                  <a:schemeClr val="tx1">
                    <a:lumMod val="50000"/>
                    <a:lumOff val="50000"/>
                  </a:schemeClr>
                </a:solidFill>
              </a:rPr>
              <a:pPr>
                <a:spcAft>
                  <a:spcPts val="600"/>
                </a:spcAft>
              </a:pPr>
              <a:t>44</a:t>
            </a:fld>
            <a:endParaRPr lang="tr-TR" sz="1100">
              <a:solidFill>
                <a:schemeClr val="tx1">
                  <a:lumMod val="50000"/>
                  <a:lumOff val="50000"/>
                </a:schemeClr>
              </a:solidFill>
            </a:endParaRPr>
          </a:p>
        </p:txBody>
      </p:sp>
    </p:spTree>
    <p:extLst>
      <p:ext uri="{BB962C8B-B14F-4D97-AF65-F5344CB8AC3E}">
        <p14:creationId xmlns:p14="http://schemas.microsoft.com/office/powerpoint/2010/main" val="156634294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1" name="Rectangle 10">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Freeform: Shape 18">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1" name="Rectangle 20">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a16="http://schemas.microsoft.com/office/drawing/2014/main" id="{88283446-7D54-004F-F148-1918EF089E0B}"/>
              </a:ext>
            </a:extLst>
          </p:cNvPr>
          <p:cNvSpPr>
            <a:spLocks noGrp="1"/>
          </p:cNvSpPr>
          <p:nvPr>
            <p:ph type="title"/>
          </p:nvPr>
        </p:nvSpPr>
        <p:spPr>
          <a:xfrm>
            <a:off x="466722" y="586855"/>
            <a:ext cx="3201366" cy="3387497"/>
          </a:xfrm>
        </p:spPr>
        <p:txBody>
          <a:bodyPr anchor="b">
            <a:normAutofit/>
          </a:bodyPr>
          <a:lstStyle/>
          <a:p>
            <a:pPr algn="r"/>
            <a:r>
              <a:rPr lang="tr-TR" sz="4000">
                <a:solidFill>
                  <a:srgbClr val="FFFFFF"/>
                </a:solidFill>
              </a:rPr>
              <a:t>Kan Basıncı Kontrolü</a:t>
            </a:r>
          </a:p>
        </p:txBody>
      </p:sp>
      <p:sp>
        <p:nvSpPr>
          <p:cNvPr id="3" name="İçerik Yer Tutucusu 2">
            <a:extLst>
              <a:ext uri="{FF2B5EF4-FFF2-40B4-BE49-F238E27FC236}">
                <a16:creationId xmlns:a16="http://schemas.microsoft.com/office/drawing/2014/main" id="{0488DFEF-4438-B102-5045-E32AD81C46B3}"/>
              </a:ext>
            </a:extLst>
          </p:cNvPr>
          <p:cNvSpPr>
            <a:spLocks noGrp="1"/>
          </p:cNvSpPr>
          <p:nvPr>
            <p:ph idx="1"/>
          </p:nvPr>
        </p:nvSpPr>
        <p:spPr>
          <a:xfrm>
            <a:off x="4810259" y="649480"/>
            <a:ext cx="6555347" cy="5546047"/>
          </a:xfrm>
        </p:spPr>
        <p:txBody>
          <a:bodyPr vert="horz" lIns="91440" tIns="45720" rIns="91440" bIns="45720" rtlCol="0" anchor="ctr">
            <a:normAutofit/>
          </a:bodyPr>
          <a:lstStyle/>
          <a:p>
            <a:pPr marL="0" indent="0">
              <a:buNone/>
            </a:pPr>
            <a:r>
              <a:rPr lang="tr-TR" sz="2000"/>
              <a:t>Kan basıncı kontrolü en geç 3 ay içerisinde sağlanmaya çalışılmalıdır.</a:t>
            </a:r>
          </a:p>
          <a:p>
            <a:pPr marL="0" indent="0">
              <a:buNone/>
            </a:pPr>
            <a:r>
              <a:rPr lang="tr-TR" sz="2000"/>
              <a:t>Kan basıncı kontrolünün sürdürülmesi için hem hekim hem hasta çaba göstermelidir. Bunun için:</a:t>
            </a:r>
          </a:p>
          <a:p>
            <a:r>
              <a:rPr lang="tr-TR" sz="2000"/>
              <a:t>Hastayla iyi bir iletişim kurularak, hastalığını anlamasına yardımcı olunmalı</a:t>
            </a:r>
          </a:p>
          <a:p>
            <a:r>
              <a:rPr lang="tr-TR" sz="2000"/>
              <a:t>Hastalığın kronik olduğu, ilaçların sürekli alınması ve düzenli kontrollere gelinmesi gerektiği ve</a:t>
            </a:r>
          </a:p>
          <a:p>
            <a:r>
              <a:rPr lang="tr-TR" sz="2000"/>
              <a:t>Yaşam tarzı önerilerinin ilaç tedavisi kadar önemli olduğu anlatılmalıdır.</a:t>
            </a:r>
          </a:p>
        </p:txBody>
      </p:sp>
      <p:sp>
        <p:nvSpPr>
          <p:cNvPr id="4" name="Slayt Numarası Yer Tutucusu 3">
            <a:extLst>
              <a:ext uri="{FF2B5EF4-FFF2-40B4-BE49-F238E27FC236}">
                <a16:creationId xmlns:a16="http://schemas.microsoft.com/office/drawing/2014/main" id="{D8DA020F-CB42-6E7C-7337-7376B67DAA44}"/>
              </a:ext>
            </a:extLst>
          </p:cNvPr>
          <p:cNvSpPr>
            <a:spLocks noGrp="1"/>
          </p:cNvSpPr>
          <p:nvPr>
            <p:ph type="sldNum" sz="quarter" idx="12"/>
          </p:nvPr>
        </p:nvSpPr>
        <p:spPr>
          <a:xfrm>
            <a:off x="11704320" y="6455664"/>
            <a:ext cx="448056" cy="365125"/>
          </a:xfrm>
        </p:spPr>
        <p:txBody>
          <a:bodyPr>
            <a:normAutofit/>
          </a:bodyPr>
          <a:lstStyle/>
          <a:p>
            <a:pPr>
              <a:spcAft>
                <a:spcPts val="600"/>
              </a:spcAft>
            </a:pPr>
            <a:fld id="{320A84BC-3F9E-4B08-9743-FC4E27FA5126}" type="slidenum">
              <a:rPr lang="tr-TR" sz="1100">
                <a:solidFill>
                  <a:schemeClr val="tx1">
                    <a:lumMod val="50000"/>
                    <a:lumOff val="50000"/>
                  </a:schemeClr>
                </a:solidFill>
              </a:rPr>
              <a:pPr>
                <a:spcAft>
                  <a:spcPts val="600"/>
                </a:spcAft>
              </a:pPr>
              <a:t>45</a:t>
            </a:fld>
            <a:endParaRPr lang="tr-TR" sz="1100">
              <a:solidFill>
                <a:schemeClr val="tx1">
                  <a:lumMod val="50000"/>
                  <a:lumOff val="50000"/>
                </a:schemeClr>
              </a:solidFill>
            </a:endParaRPr>
          </a:p>
        </p:txBody>
      </p:sp>
    </p:spTree>
    <p:extLst>
      <p:ext uri="{BB962C8B-B14F-4D97-AF65-F5344CB8AC3E}">
        <p14:creationId xmlns:p14="http://schemas.microsoft.com/office/powerpoint/2010/main" val="327750948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7" name="Rectangle 26">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1575955"/>
          </a:xfrm>
          <a:prstGeom prst="rect">
            <a:avLst/>
          </a:prstGeom>
          <a:gradFill>
            <a:gsLst>
              <a:gs pos="0">
                <a:srgbClr val="000000">
                  <a:alpha val="96000"/>
                </a:srgb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8857" y="0"/>
            <a:ext cx="4063143" cy="1576412"/>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307777" y="-5307778"/>
            <a:ext cx="1576446" cy="12192002"/>
          </a:xfrm>
          <a:prstGeom prst="rect">
            <a:avLst/>
          </a:prstGeom>
          <a:gradFill>
            <a:gsLst>
              <a:gs pos="23000">
                <a:schemeClr val="accent1">
                  <a:alpha val="0"/>
                </a:schemeClr>
              </a:gs>
              <a:gs pos="99000">
                <a:srgbClr val="000000">
                  <a:alpha val="74000"/>
                </a:srgbClr>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a16="http://schemas.microsoft.com/office/drawing/2014/main" id="{FC18E4E7-7B28-627F-820F-7F467A29186E}"/>
              </a:ext>
            </a:extLst>
          </p:cNvPr>
          <p:cNvSpPr>
            <a:spLocks noGrp="1"/>
          </p:cNvSpPr>
          <p:nvPr>
            <p:ph type="title"/>
          </p:nvPr>
        </p:nvSpPr>
        <p:spPr>
          <a:xfrm>
            <a:off x="1371597" y="348865"/>
            <a:ext cx="10044023" cy="877729"/>
          </a:xfrm>
        </p:spPr>
        <p:txBody>
          <a:bodyPr anchor="ctr">
            <a:normAutofit/>
          </a:bodyPr>
          <a:lstStyle/>
          <a:p>
            <a:r>
              <a:rPr lang="tr-TR" sz="4000">
                <a:solidFill>
                  <a:srgbClr val="FFFFFF"/>
                </a:solidFill>
              </a:rPr>
              <a:t>İlaç Uyumu</a:t>
            </a:r>
          </a:p>
        </p:txBody>
      </p:sp>
      <p:sp>
        <p:nvSpPr>
          <p:cNvPr id="4" name="Slayt Numarası Yer Tutucusu 3">
            <a:extLst>
              <a:ext uri="{FF2B5EF4-FFF2-40B4-BE49-F238E27FC236}">
                <a16:creationId xmlns:a16="http://schemas.microsoft.com/office/drawing/2014/main" id="{7C44CEA7-1D07-7B12-FFC9-3CEC20D6D598}"/>
              </a:ext>
            </a:extLst>
          </p:cNvPr>
          <p:cNvSpPr>
            <a:spLocks noGrp="1"/>
          </p:cNvSpPr>
          <p:nvPr>
            <p:ph type="sldNum" sz="quarter" idx="12"/>
          </p:nvPr>
        </p:nvSpPr>
        <p:spPr>
          <a:xfrm>
            <a:off x="11704320" y="6455664"/>
            <a:ext cx="448056" cy="365125"/>
          </a:xfrm>
        </p:spPr>
        <p:txBody>
          <a:bodyPr>
            <a:normAutofit/>
          </a:bodyPr>
          <a:lstStyle/>
          <a:p>
            <a:pPr>
              <a:spcAft>
                <a:spcPts val="600"/>
              </a:spcAft>
            </a:pPr>
            <a:fld id="{320A84BC-3F9E-4B08-9743-FC4E27FA5126}" type="slidenum">
              <a:rPr lang="tr-TR" sz="1100">
                <a:solidFill>
                  <a:schemeClr val="tx1">
                    <a:lumMod val="50000"/>
                    <a:lumOff val="50000"/>
                  </a:schemeClr>
                </a:solidFill>
              </a:rPr>
              <a:pPr>
                <a:spcAft>
                  <a:spcPts val="600"/>
                </a:spcAft>
              </a:pPr>
              <a:t>46</a:t>
            </a:fld>
            <a:endParaRPr lang="tr-TR" sz="1100">
              <a:solidFill>
                <a:schemeClr val="tx1">
                  <a:lumMod val="50000"/>
                  <a:lumOff val="50000"/>
                </a:schemeClr>
              </a:solidFill>
            </a:endParaRPr>
          </a:p>
        </p:txBody>
      </p:sp>
      <p:graphicFrame>
        <p:nvGraphicFramePr>
          <p:cNvPr id="23" name="İçerik Yer Tutucusu 2">
            <a:extLst>
              <a:ext uri="{FF2B5EF4-FFF2-40B4-BE49-F238E27FC236}">
                <a16:creationId xmlns:a16="http://schemas.microsoft.com/office/drawing/2014/main" id="{FC219365-1C50-62F3-49A9-218F82EC79A1}"/>
              </a:ext>
            </a:extLst>
          </p:cNvPr>
          <p:cNvGraphicFramePr>
            <a:graphicFrameLocks noGrp="1"/>
          </p:cNvGraphicFramePr>
          <p:nvPr>
            <p:ph idx="1"/>
            <p:extLst>
              <p:ext uri="{D42A27DB-BD31-4B8C-83A1-F6EECF244321}">
                <p14:modId xmlns:p14="http://schemas.microsoft.com/office/powerpoint/2010/main" val="220412996"/>
              </p:ext>
            </p:extLst>
          </p:nvPr>
        </p:nvGraphicFramePr>
        <p:xfrm>
          <a:off x="644056" y="2112579"/>
          <a:ext cx="10927829" cy="419280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85228904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D02FCAF-926B-D6FB-BF98-BBAF2589BB39}"/>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256B2C21-A230-48C0-8DF1-C46611373C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847E18C-932D-4C95-AABA-FEC7C9499A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3150CB11-0C61-439E-910F-5787759E72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17">
            <a:extLst>
              <a:ext uri="{FF2B5EF4-FFF2-40B4-BE49-F238E27FC236}">
                <a16:creationId xmlns:a16="http://schemas.microsoft.com/office/drawing/2014/main" id="{43F8A58B-5155-44CE-A5FF-7647B47D0A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0" name="Rectangle 19">
            <a:extLst>
              <a:ext uri="{FF2B5EF4-FFF2-40B4-BE49-F238E27FC236}">
                <a16:creationId xmlns:a16="http://schemas.microsoft.com/office/drawing/2014/main" id="{443F2ACA-E6D6-4028-82DD-F03C262D5D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5" y="1410079"/>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a16="http://schemas.microsoft.com/office/drawing/2014/main" id="{05142563-09D5-6A87-D1CA-96533FFE3562}"/>
              </a:ext>
            </a:extLst>
          </p:cNvPr>
          <p:cNvSpPr>
            <a:spLocks noGrp="1"/>
          </p:cNvSpPr>
          <p:nvPr>
            <p:ph type="title"/>
          </p:nvPr>
        </p:nvSpPr>
        <p:spPr>
          <a:xfrm>
            <a:off x="586478" y="1683756"/>
            <a:ext cx="3115265" cy="2396359"/>
          </a:xfrm>
        </p:spPr>
        <p:txBody>
          <a:bodyPr anchor="b">
            <a:normAutofit/>
          </a:bodyPr>
          <a:lstStyle/>
          <a:p>
            <a:pPr algn="r"/>
            <a:r>
              <a:rPr lang="tr-TR" sz="4000">
                <a:solidFill>
                  <a:srgbClr val="FFFFFF"/>
                </a:solidFill>
              </a:rPr>
              <a:t>İlaç Uyumu</a:t>
            </a:r>
          </a:p>
        </p:txBody>
      </p:sp>
      <p:sp>
        <p:nvSpPr>
          <p:cNvPr id="4" name="Slayt Numarası Yer Tutucusu 3">
            <a:extLst>
              <a:ext uri="{FF2B5EF4-FFF2-40B4-BE49-F238E27FC236}">
                <a16:creationId xmlns:a16="http://schemas.microsoft.com/office/drawing/2014/main" id="{2021982C-E3BD-9A4B-1A5B-810E23D9AB8E}"/>
              </a:ext>
            </a:extLst>
          </p:cNvPr>
          <p:cNvSpPr>
            <a:spLocks noGrp="1"/>
          </p:cNvSpPr>
          <p:nvPr>
            <p:ph type="sldNum" sz="quarter" idx="12"/>
          </p:nvPr>
        </p:nvSpPr>
        <p:spPr>
          <a:xfrm>
            <a:off x="11704320" y="6455664"/>
            <a:ext cx="448056" cy="365125"/>
          </a:xfrm>
        </p:spPr>
        <p:txBody>
          <a:bodyPr>
            <a:normAutofit/>
          </a:bodyPr>
          <a:lstStyle/>
          <a:p>
            <a:pPr>
              <a:spcAft>
                <a:spcPts val="600"/>
              </a:spcAft>
            </a:pPr>
            <a:fld id="{320A84BC-3F9E-4B08-9743-FC4E27FA5126}" type="slidenum">
              <a:rPr lang="tr-TR" sz="1100">
                <a:solidFill>
                  <a:schemeClr val="tx1">
                    <a:lumMod val="50000"/>
                    <a:lumOff val="50000"/>
                  </a:schemeClr>
                </a:solidFill>
              </a:rPr>
              <a:pPr>
                <a:spcAft>
                  <a:spcPts val="600"/>
                </a:spcAft>
              </a:pPr>
              <a:t>47</a:t>
            </a:fld>
            <a:endParaRPr lang="tr-TR" sz="1100">
              <a:solidFill>
                <a:schemeClr val="tx1">
                  <a:lumMod val="50000"/>
                  <a:lumOff val="50000"/>
                </a:schemeClr>
              </a:solidFill>
            </a:endParaRPr>
          </a:p>
        </p:txBody>
      </p:sp>
      <p:graphicFrame>
        <p:nvGraphicFramePr>
          <p:cNvPr id="6" name="İçerik Yer Tutucusu 2">
            <a:extLst>
              <a:ext uri="{FF2B5EF4-FFF2-40B4-BE49-F238E27FC236}">
                <a16:creationId xmlns:a16="http://schemas.microsoft.com/office/drawing/2014/main" id="{C44FC169-E8DE-F4B6-4B92-334E13940493}"/>
              </a:ext>
            </a:extLst>
          </p:cNvPr>
          <p:cNvGraphicFramePr>
            <a:graphicFrameLocks noGrp="1"/>
          </p:cNvGraphicFramePr>
          <p:nvPr>
            <p:ph idx="1"/>
            <p:extLst>
              <p:ext uri="{D42A27DB-BD31-4B8C-83A1-F6EECF244321}">
                <p14:modId xmlns:p14="http://schemas.microsoft.com/office/powerpoint/2010/main" val="4125134308"/>
              </p:ext>
            </p:extLst>
          </p:nvPr>
        </p:nvGraphicFramePr>
        <p:xfrm>
          <a:off x="4905052" y="750440"/>
          <a:ext cx="6666833" cy="54539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01365597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1" name="Rectangle 10">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Freeform: Shape 18">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1" name="Rectangle 20">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a16="http://schemas.microsoft.com/office/drawing/2014/main" id="{774F33EE-4831-F913-CF7F-70F0FB995DFF}"/>
              </a:ext>
            </a:extLst>
          </p:cNvPr>
          <p:cNvSpPr>
            <a:spLocks noGrp="1"/>
          </p:cNvSpPr>
          <p:nvPr>
            <p:ph type="title"/>
          </p:nvPr>
        </p:nvSpPr>
        <p:spPr>
          <a:xfrm>
            <a:off x="466722" y="586855"/>
            <a:ext cx="3201366" cy="3387497"/>
          </a:xfrm>
        </p:spPr>
        <p:txBody>
          <a:bodyPr anchor="b">
            <a:normAutofit/>
          </a:bodyPr>
          <a:lstStyle/>
          <a:p>
            <a:pPr algn="r"/>
            <a:r>
              <a:rPr lang="tr-TR" sz="4000">
                <a:solidFill>
                  <a:srgbClr val="FFFFFF"/>
                </a:solidFill>
              </a:rPr>
              <a:t>İlaç Uyumu</a:t>
            </a:r>
          </a:p>
          <a:p>
            <a:pPr algn="r"/>
            <a:endParaRPr lang="tr-TR" sz="4000">
              <a:solidFill>
                <a:srgbClr val="FFFFFF"/>
              </a:solidFill>
            </a:endParaRPr>
          </a:p>
        </p:txBody>
      </p:sp>
      <p:graphicFrame>
        <p:nvGraphicFramePr>
          <p:cNvPr id="24" name="İçerik Yer Tutucusu 2">
            <a:extLst>
              <a:ext uri="{FF2B5EF4-FFF2-40B4-BE49-F238E27FC236}">
                <a16:creationId xmlns:a16="http://schemas.microsoft.com/office/drawing/2014/main" id="{BCB6FA64-12C0-A33C-3FF0-74CC9D4359C9}"/>
              </a:ext>
            </a:extLst>
          </p:cNvPr>
          <p:cNvGraphicFramePr>
            <a:graphicFrameLocks noGrp="1"/>
          </p:cNvGraphicFramePr>
          <p:nvPr>
            <p:ph idx="1"/>
          </p:nvPr>
        </p:nvGraphicFramePr>
        <p:xfrm>
          <a:off x="4810259" y="649480"/>
          <a:ext cx="6555347" cy="554604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Slayt Numarası Yer Tutucusu 3">
            <a:extLst>
              <a:ext uri="{FF2B5EF4-FFF2-40B4-BE49-F238E27FC236}">
                <a16:creationId xmlns:a16="http://schemas.microsoft.com/office/drawing/2014/main" id="{096ED25B-34CA-61E7-9539-46431FBC6A1A}"/>
              </a:ext>
            </a:extLst>
          </p:cNvPr>
          <p:cNvSpPr>
            <a:spLocks noGrp="1"/>
          </p:cNvSpPr>
          <p:nvPr>
            <p:ph type="sldNum" sz="quarter" idx="12"/>
          </p:nvPr>
        </p:nvSpPr>
        <p:spPr>
          <a:xfrm>
            <a:off x="11704320" y="6455664"/>
            <a:ext cx="448056" cy="365125"/>
          </a:xfrm>
        </p:spPr>
        <p:txBody>
          <a:bodyPr>
            <a:normAutofit/>
          </a:bodyPr>
          <a:lstStyle/>
          <a:p>
            <a:pPr>
              <a:spcAft>
                <a:spcPts val="600"/>
              </a:spcAft>
            </a:pPr>
            <a:fld id="{48F63A3B-78C7-47BE-AE5E-E10140E04643}" type="slidenum">
              <a:rPr lang="en-US" sz="1100">
                <a:solidFill>
                  <a:schemeClr val="tx1">
                    <a:lumMod val="50000"/>
                    <a:lumOff val="50000"/>
                  </a:schemeClr>
                </a:solidFill>
              </a:rPr>
              <a:pPr>
                <a:spcAft>
                  <a:spcPts val="600"/>
                </a:spcAft>
              </a:pPr>
              <a:t>48</a:t>
            </a:fld>
            <a:endParaRPr lang="en-US" sz="1100">
              <a:solidFill>
                <a:schemeClr val="tx1">
                  <a:lumMod val="50000"/>
                  <a:lumOff val="50000"/>
                </a:schemeClr>
              </a:solidFill>
            </a:endParaRPr>
          </a:p>
        </p:txBody>
      </p:sp>
    </p:spTree>
    <p:extLst>
      <p:ext uri="{BB962C8B-B14F-4D97-AF65-F5344CB8AC3E}">
        <p14:creationId xmlns:p14="http://schemas.microsoft.com/office/powerpoint/2010/main" val="182538726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1575955"/>
          </a:xfrm>
          <a:prstGeom prst="rect">
            <a:avLst/>
          </a:prstGeom>
          <a:gradFill>
            <a:gsLst>
              <a:gs pos="0">
                <a:srgbClr val="000000">
                  <a:alpha val="96000"/>
                </a:srgb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8857" y="0"/>
            <a:ext cx="4063143" cy="1576412"/>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307777" y="-5307778"/>
            <a:ext cx="1576446" cy="12192002"/>
          </a:xfrm>
          <a:prstGeom prst="rect">
            <a:avLst/>
          </a:prstGeom>
          <a:gradFill>
            <a:gsLst>
              <a:gs pos="23000">
                <a:schemeClr val="accent1">
                  <a:alpha val="0"/>
                </a:schemeClr>
              </a:gs>
              <a:gs pos="99000">
                <a:srgbClr val="000000">
                  <a:alpha val="74000"/>
                </a:srgbClr>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a16="http://schemas.microsoft.com/office/drawing/2014/main" id="{588C6468-AA3E-9D2A-C38C-06E60E7A3067}"/>
              </a:ext>
            </a:extLst>
          </p:cNvPr>
          <p:cNvSpPr>
            <a:spLocks noGrp="1"/>
          </p:cNvSpPr>
          <p:nvPr>
            <p:ph type="title"/>
          </p:nvPr>
        </p:nvSpPr>
        <p:spPr>
          <a:xfrm>
            <a:off x="1371597" y="348865"/>
            <a:ext cx="10044023" cy="877729"/>
          </a:xfrm>
        </p:spPr>
        <p:txBody>
          <a:bodyPr anchor="ctr">
            <a:normAutofit/>
          </a:bodyPr>
          <a:lstStyle/>
          <a:p>
            <a:r>
              <a:rPr lang="tr-TR" sz="4000">
                <a:solidFill>
                  <a:srgbClr val="FFFFFF"/>
                </a:solidFill>
                <a:latin typeface="Aptos"/>
              </a:rPr>
              <a:t>SEVK KRİTERLERİ </a:t>
            </a:r>
            <a:endParaRPr lang="tr-TR" sz="4000">
              <a:solidFill>
                <a:srgbClr val="FFFFFF"/>
              </a:solidFill>
            </a:endParaRPr>
          </a:p>
        </p:txBody>
      </p:sp>
      <p:sp>
        <p:nvSpPr>
          <p:cNvPr id="4" name="Slayt Numarası Yer Tutucusu 3">
            <a:extLst>
              <a:ext uri="{FF2B5EF4-FFF2-40B4-BE49-F238E27FC236}">
                <a16:creationId xmlns:a16="http://schemas.microsoft.com/office/drawing/2014/main" id="{25768F9D-F2F0-4676-5AB3-32444E975A57}"/>
              </a:ext>
            </a:extLst>
          </p:cNvPr>
          <p:cNvSpPr>
            <a:spLocks noGrp="1"/>
          </p:cNvSpPr>
          <p:nvPr>
            <p:ph type="sldNum" sz="quarter" idx="12"/>
          </p:nvPr>
        </p:nvSpPr>
        <p:spPr>
          <a:xfrm>
            <a:off x="11704320" y="6455664"/>
            <a:ext cx="448056" cy="365125"/>
          </a:xfrm>
        </p:spPr>
        <p:txBody>
          <a:bodyPr>
            <a:normAutofit/>
          </a:bodyPr>
          <a:lstStyle/>
          <a:p>
            <a:pPr>
              <a:spcAft>
                <a:spcPts val="600"/>
              </a:spcAft>
            </a:pPr>
            <a:fld id="{48F63A3B-78C7-47BE-AE5E-E10140E04643}" type="slidenum">
              <a:rPr lang="en-US" sz="1100">
                <a:solidFill>
                  <a:schemeClr val="tx1">
                    <a:lumMod val="50000"/>
                    <a:lumOff val="50000"/>
                  </a:schemeClr>
                </a:solidFill>
              </a:rPr>
              <a:pPr>
                <a:spcAft>
                  <a:spcPts val="600"/>
                </a:spcAft>
              </a:pPr>
              <a:t>49</a:t>
            </a:fld>
            <a:endParaRPr lang="en-US" sz="1100">
              <a:solidFill>
                <a:schemeClr val="tx1">
                  <a:lumMod val="50000"/>
                  <a:lumOff val="50000"/>
                </a:schemeClr>
              </a:solidFill>
            </a:endParaRPr>
          </a:p>
        </p:txBody>
      </p:sp>
      <p:graphicFrame>
        <p:nvGraphicFramePr>
          <p:cNvPr id="6" name="İçerik Yer Tutucusu 2">
            <a:extLst>
              <a:ext uri="{FF2B5EF4-FFF2-40B4-BE49-F238E27FC236}">
                <a16:creationId xmlns:a16="http://schemas.microsoft.com/office/drawing/2014/main" id="{15CAEC67-E3F8-1B2B-ED89-9EEB54F5E91F}"/>
              </a:ext>
            </a:extLst>
          </p:cNvPr>
          <p:cNvGraphicFramePr>
            <a:graphicFrameLocks noGrp="1"/>
          </p:cNvGraphicFramePr>
          <p:nvPr>
            <p:ph idx="1"/>
            <p:extLst>
              <p:ext uri="{D42A27DB-BD31-4B8C-83A1-F6EECF244321}">
                <p14:modId xmlns:p14="http://schemas.microsoft.com/office/powerpoint/2010/main" val="2674700954"/>
              </p:ext>
            </p:extLst>
          </p:nvPr>
        </p:nvGraphicFramePr>
        <p:xfrm>
          <a:off x="644056" y="2112579"/>
          <a:ext cx="10927829" cy="419280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1477715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DEE2AD96-B495-4E06-9291-B71706F728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53CF6D67-C5A8-4ADD-9E8E-1E38CA1D31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86909FA0-B515-4681-B7A8-FA281D133B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21C9FE86-FCC3-4A31-AA1C-C882262B7F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7D96243B-ECED-4B71-8E06-AE9A285EAD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a:extLst>
              <a:ext uri="{FF2B5EF4-FFF2-40B4-BE49-F238E27FC236}">
                <a16:creationId xmlns:a16="http://schemas.microsoft.com/office/drawing/2014/main" id="{A09989E4-EFDC-4A90-A633-E0525FB413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a16="http://schemas.microsoft.com/office/drawing/2014/main" id="{659C70CB-C836-C6C6-FFB4-269CC3C750C2}"/>
              </a:ext>
            </a:extLst>
          </p:cNvPr>
          <p:cNvSpPr>
            <a:spLocks noGrp="1"/>
          </p:cNvSpPr>
          <p:nvPr>
            <p:ph type="title"/>
          </p:nvPr>
        </p:nvSpPr>
        <p:spPr>
          <a:xfrm>
            <a:off x="826396" y="586855"/>
            <a:ext cx="4230100" cy="3387497"/>
          </a:xfrm>
        </p:spPr>
        <p:txBody>
          <a:bodyPr anchor="b">
            <a:normAutofit/>
          </a:bodyPr>
          <a:lstStyle/>
          <a:p>
            <a:pPr algn="r"/>
            <a:r>
              <a:rPr lang="tr-TR" sz="4000">
                <a:solidFill>
                  <a:srgbClr val="FFFFFF"/>
                </a:solidFill>
                <a:latin typeface="Aptos"/>
              </a:rPr>
              <a:t>ANTİHİPERTANSİF İLAÇ RAPORU </a:t>
            </a:r>
            <a:endParaRPr lang="tr-TR" sz="4000">
              <a:solidFill>
                <a:srgbClr val="FFFFFF"/>
              </a:solidFill>
            </a:endParaRPr>
          </a:p>
        </p:txBody>
      </p:sp>
      <p:sp>
        <p:nvSpPr>
          <p:cNvPr id="3" name="İçerik Yer Tutucusu 2">
            <a:extLst>
              <a:ext uri="{FF2B5EF4-FFF2-40B4-BE49-F238E27FC236}">
                <a16:creationId xmlns:a16="http://schemas.microsoft.com/office/drawing/2014/main" id="{CBE9CF80-3681-F502-3B5A-EF095FB12B88}"/>
              </a:ext>
            </a:extLst>
          </p:cNvPr>
          <p:cNvSpPr>
            <a:spLocks noGrp="1"/>
          </p:cNvSpPr>
          <p:nvPr>
            <p:ph idx="1"/>
          </p:nvPr>
        </p:nvSpPr>
        <p:spPr>
          <a:xfrm>
            <a:off x="5832598" y="588520"/>
            <a:ext cx="6203567" cy="5607007"/>
          </a:xfrm>
        </p:spPr>
        <p:txBody>
          <a:bodyPr vert="horz" lIns="91440" tIns="45720" rIns="91440" bIns="45720" rtlCol="0" anchor="ctr">
            <a:noAutofit/>
          </a:bodyPr>
          <a:lstStyle/>
          <a:p>
            <a:r>
              <a:rPr lang="tr-TR" sz="2400">
                <a:ea typeface="+mn-lt"/>
                <a:cs typeface="+mn-lt"/>
              </a:rPr>
              <a:t>Aile hekimi uzmanları tüm hipertansiyon ilaçlarına rapor çıkarabilmektedir. </a:t>
            </a:r>
          </a:p>
          <a:p>
            <a:r>
              <a:rPr lang="tr-TR" sz="2400">
                <a:ea typeface="+mn-lt"/>
                <a:cs typeface="+mn-lt"/>
              </a:rPr>
              <a:t>Kombine antihipertansiflerin raporu çıkarılırken açıklama kısmına </a:t>
            </a:r>
            <a:r>
              <a:rPr lang="tr-TR" sz="2400">
                <a:solidFill>
                  <a:srgbClr val="FF0000"/>
                </a:solidFill>
                <a:ea typeface="+mn-lt"/>
                <a:cs typeface="+mn-lt"/>
              </a:rPr>
              <a:t>‘Hastanın monoterapi ile kan basıncı yeterli oranda kontrol altına alınamamıştır.’</a:t>
            </a:r>
            <a:r>
              <a:rPr lang="tr-TR" sz="2400">
                <a:ea typeface="+mn-lt"/>
                <a:cs typeface="+mn-lt"/>
              </a:rPr>
              <a:t> ibaresi eklenmelidir. </a:t>
            </a:r>
          </a:p>
          <a:p>
            <a:r>
              <a:rPr lang="tr-TR" sz="2400">
                <a:ea typeface="+mn-lt"/>
                <a:cs typeface="+mn-lt"/>
              </a:rPr>
              <a:t>Doksazosin (cardura) benign prostat hiperplazisinde de kullanılmaktadır. BPH tanısı ile aile hekimliği uzmanları rapor çıkaramazken esansiyel hipertansiyon tanısıyla rapor çıkarılabilmektedir. </a:t>
            </a:r>
            <a:endParaRPr lang="tr-TR" sz="2400"/>
          </a:p>
        </p:txBody>
      </p:sp>
      <p:sp>
        <p:nvSpPr>
          <p:cNvPr id="4" name="Slayt Numarası Yer Tutucusu 3">
            <a:extLst>
              <a:ext uri="{FF2B5EF4-FFF2-40B4-BE49-F238E27FC236}">
                <a16:creationId xmlns:a16="http://schemas.microsoft.com/office/drawing/2014/main" id="{DAE4D539-AA47-C483-A1F1-FDBCD396A1C3}"/>
              </a:ext>
            </a:extLst>
          </p:cNvPr>
          <p:cNvSpPr>
            <a:spLocks noGrp="1"/>
          </p:cNvSpPr>
          <p:nvPr>
            <p:ph type="sldNum" sz="quarter" idx="12"/>
          </p:nvPr>
        </p:nvSpPr>
        <p:spPr>
          <a:xfrm>
            <a:off x="11704320" y="6455664"/>
            <a:ext cx="448056" cy="365125"/>
          </a:xfrm>
        </p:spPr>
        <p:txBody>
          <a:bodyPr>
            <a:normAutofit/>
          </a:bodyPr>
          <a:lstStyle/>
          <a:p>
            <a:pPr>
              <a:spcAft>
                <a:spcPts val="600"/>
              </a:spcAft>
            </a:pPr>
            <a:fld id="{48F63A3B-78C7-47BE-AE5E-E10140E04643}" type="slidenum">
              <a:rPr lang="en-US" sz="1100">
                <a:solidFill>
                  <a:schemeClr val="tx1">
                    <a:lumMod val="50000"/>
                    <a:lumOff val="50000"/>
                  </a:schemeClr>
                </a:solidFill>
              </a:rPr>
              <a:pPr>
                <a:spcAft>
                  <a:spcPts val="600"/>
                </a:spcAft>
              </a:pPr>
              <a:t>50</a:t>
            </a:fld>
            <a:endParaRPr lang="en-US" sz="1100">
              <a:solidFill>
                <a:schemeClr val="tx1">
                  <a:lumMod val="50000"/>
                  <a:lumOff val="50000"/>
                </a:schemeClr>
              </a:solidFill>
            </a:endParaRPr>
          </a:p>
        </p:txBody>
      </p:sp>
    </p:spTree>
    <p:extLst>
      <p:ext uri="{BB962C8B-B14F-4D97-AF65-F5344CB8AC3E}">
        <p14:creationId xmlns:p14="http://schemas.microsoft.com/office/powerpoint/2010/main" val="401217336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a16="http://schemas.microsoft.com/office/drawing/2014/main" id="{2D6591A9-F98F-B697-E38B-28419B1CEDFC}"/>
              </a:ext>
            </a:extLst>
          </p:cNvPr>
          <p:cNvSpPr>
            <a:spLocks noGrp="1"/>
          </p:cNvSpPr>
          <p:nvPr>
            <p:ph type="title"/>
          </p:nvPr>
        </p:nvSpPr>
        <p:spPr>
          <a:xfrm>
            <a:off x="1371599" y="294538"/>
            <a:ext cx="9895951" cy="1033669"/>
          </a:xfrm>
        </p:spPr>
        <p:txBody>
          <a:bodyPr>
            <a:normAutofit/>
          </a:bodyPr>
          <a:lstStyle/>
          <a:p>
            <a:r>
              <a:rPr lang="tr-TR" sz="4000">
                <a:solidFill>
                  <a:srgbClr val="FFFFFF"/>
                </a:solidFill>
              </a:rPr>
              <a:t>KAYNAKÇA</a:t>
            </a:r>
          </a:p>
        </p:txBody>
      </p:sp>
      <p:sp>
        <p:nvSpPr>
          <p:cNvPr id="3" name="İçerik Yer Tutucusu 2">
            <a:extLst>
              <a:ext uri="{FF2B5EF4-FFF2-40B4-BE49-F238E27FC236}">
                <a16:creationId xmlns:a16="http://schemas.microsoft.com/office/drawing/2014/main" id="{07300E80-CF18-FB8B-AFBF-EB711FC96283}"/>
              </a:ext>
            </a:extLst>
          </p:cNvPr>
          <p:cNvSpPr>
            <a:spLocks noGrp="1"/>
          </p:cNvSpPr>
          <p:nvPr>
            <p:ph idx="1"/>
          </p:nvPr>
        </p:nvSpPr>
        <p:spPr>
          <a:xfrm>
            <a:off x="1371599" y="2318197"/>
            <a:ext cx="9724031" cy="3683358"/>
          </a:xfrm>
        </p:spPr>
        <p:txBody>
          <a:bodyPr vert="horz" lIns="91440" tIns="45720" rIns="91440" bIns="45720" rtlCol="0" anchor="ctr">
            <a:normAutofit/>
          </a:bodyPr>
          <a:lstStyle/>
          <a:p>
            <a:r>
              <a:rPr lang="tr-TR" sz="2000">
                <a:ea typeface="+mn-lt"/>
                <a:cs typeface="+mn-lt"/>
              </a:rPr>
              <a:t>TÜRKİYE ENDOKRİNOLOJİ VE METABOLİZMA DERNEĞİ HİPERTANSİYON TANI ve TEDAVİ KILAVUZU 2022</a:t>
            </a:r>
          </a:p>
          <a:p>
            <a:pPr marL="285750" indent="-285750">
              <a:spcBef>
                <a:spcPts val="0"/>
              </a:spcBef>
            </a:pPr>
            <a:r>
              <a:rPr lang="tr-TR" sz="2000"/>
              <a:t>HİPERTANSİYON UZLAŞI RAPORU 2025 </a:t>
            </a:r>
            <a:endParaRPr lang="tr-TR" sz="2000">
              <a:latin typeface="Aptos" panose="02110004020202020204"/>
              <a:ea typeface="Calibri"/>
              <a:cs typeface="Calibri"/>
            </a:endParaRPr>
          </a:p>
          <a:p>
            <a:pPr marL="285750" indent="-285750">
              <a:spcBef>
                <a:spcPts val="0"/>
              </a:spcBef>
            </a:pPr>
            <a:r>
              <a:rPr lang="en-US" sz="2000">
                <a:latin typeface="Aptos"/>
                <a:ea typeface="Calibri"/>
                <a:cs typeface="Calibri"/>
              </a:rPr>
              <a:t>European Society of Cardiology (Avrupa Kardiyoloji Derneği) 2024 KILAVUZU</a:t>
            </a:r>
          </a:p>
          <a:p>
            <a:pPr marL="285750" indent="-285750">
              <a:spcBef>
                <a:spcPts val="0"/>
              </a:spcBef>
            </a:pPr>
            <a:endParaRPr lang="en-US" sz="2000">
              <a:latin typeface="Calibri"/>
              <a:ea typeface="Calibri"/>
              <a:cs typeface="Calibri"/>
            </a:endParaRPr>
          </a:p>
          <a:p>
            <a:endParaRPr lang="tr-TR" sz="2000"/>
          </a:p>
          <a:p>
            <a:endParaRPr lang="tr-TR" sz="2000"/>
          </a:p>
        </p:txBody>
      </p:sp>
      <p:sp>
        <p:nvSpPr>
          <p:cNvPr id="4" name="Slayt Numarası Yer Tutucusu 3">
            <a:extLst>
              <a:ext uri="{FF2B5EF4-FFF2-40B4-BE49-F238E27FC236}">
                <a16:creationId xmlns:a16="http://schemas.microsoft.com/office/drawing/2014/main" id="{9946A66B-C168-9367-A53E-BD319CD826AD}"/>
              </a:ext>
            </a:extLst>
          </p:cNvPr>
          <p:cNvSpPr>
            <a:spLocks noGrp="1"/>
          </p:cNvSpPr>
          <p:nvPr>
            <p:ph type="sldNum" sz="quarter" idx="12"/>
          </p:nvPr>
        </p:nvSpPr>
        <p:spPr>
          <a:xfrm>
            <a:off x="11704320" y="6455431"/>
            <a:ext cx="445913" cy="365125"/>
          </a:xfrm>
        </p:spPr>
        <p:txBody>
          <a:bodyPr>
            <a:normAutofit/>
          </a:bodyPr>
          <a:lstStyle/>
          <a:p>
            <a:pPr>
              <a:spcAft>
                <a:spcPts val="600"/>
              </a:spcAft>
            </a:pPr>
            <a:fld id="{320A84BC-3F9E-4B08-9743-FC4E27FA5126}" type="slidenum">
              <a:rPr lang="tr-TR" sz="1100">
                <a:solidFill>
                  <a:schemeClr val="tx1">
                    <a:lumMod val="50000"/>
                    <a:lumOff val="50000"/>
                  </a:schemeClr>
                </a:solidFill>
              </a:rPr>
              <a:pPr>
                <a:spcAft>
                  <a:spcPts val="600"/>
                </a:spcAft>
              </a:pPr>
              <a:t>51</a:t>
            </a:fld>
            <a:endParaRPr lang="tr-TR" sz="1100">
              <a:solidFill>
                <a:schemeClr val="tx1">
                  <a:lumMod val="50000"/>
                  <a:lumOff val="50000"/>
                </a:schemeClr>
              </a:solidFill>
            </a:endParaRPr>
          </a:p>
        </p:txBody>
      </p:sp>
    </p:spTree>
    <p:extLst>
      <p:ext uri="{BB962C8B-B14F-4D97-AF65-F5344CB8AC3E}">
        <p14:creationId xmlns:p14="http://schemas.microsoft.com/office/powerpoint/2010/main" val="28564466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577D6B2E-37A3-429E-A37C-F30ED64872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5CEAD642-85CF-4750-8432-7C80C901F0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1723" y="-1"/>
            <a:ext cx="12225953" cy="6868071"/>
          </a:xfrm>
          <a:prstGeom prst="rect">
            <a:avLst/>
          </a:prstGeom>
          <a:gradFill>
            <a:gsLst>
              <a:gs pos="0">
                <a:srgbClr val="000000"/>
              </a:gs>
              <a:gs pos="100000">
                <a:schemeClr val="accent1">
                  <a:lumMod val="7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FA33EEAE-15D5-4119-8C1E-89D943F911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441959" y="-3"/>
            <a:ext cx="11772269" cy="6868074"/>
          </a:xfrm>
          <a:prstGeom prst="rect">
            <a:avLst/>
          </a:prstGeom>
          <a:gradFill>
            <a:gsLst>
              <a:gs pos="21000">
                <a:schemeClr val="accent1">
                  <a:lumMod val="50000"/>
                  <a:alpha val="83000"/>
                </a:schemeClr>
              </a:gs>
              <a:gs pos="100000">
                <a:schemeClr val="accent1">
                  <a:alpha val="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730D8B3B-9B80-4025-B934-26DC7D7CD2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5200" y="0"/>
            <a:ext cx="3623374" cy="6868072"/>
          </a:xfrm>
          <a:prstGeom prst="rect">
            <a:avLst/>
          </a:prstGeom>
          <a:gradFill>
            <a:gsLst>
              <a:gs pos="0">
                <a:schemeClr val="accent1">
                  <a:lumMod val="75000"/>
                  <a:alpha val="0"/>
                </a:schemeClr>
              </a:gs>
              <a:gs pos="99000">
                <a:srgbClr val="000000">
                  <a:alpha val="41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1064D5D5-227B-4F66-9AEA-46F570E793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5875" y="-3"/>
            <a:ext cx="12233581" cy="6868076"/>
          </a:xfrm>
          <a:prstGeom prst="rect">
            <a:avLst/>
          </a:prstGeom>
          <a:gradFill>
            <a:gsLst>
              <a:gs pos="3000">
                <a:schemeClr val="accent1">
                  <a:lumMod val="75000"/>
                  <a:alpha val="0"/>
                </a:schemeClr>
              </a:gs>
              <a:gs pos="100000">
                <a:srgbClr val="000000">
                  <a:alpha val="73000"/>
                </a:srgb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646B67A4-D328-4747-A82B-65E84FA463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484334" y="-861824"/>
            <a:ext cx="6861931" cy="8597859"/>
          </a:xfrm>
          <a:prstGeom prst="rect">
            <a:avLst/>
          </a:prstGeom>
          <a:gradFill>
            <a:gsLst>
              <a:gs pos="3000">
                <a:schemeClr val="accent1">
                  <a:lumMod val="75000"/>
                  <a:alpha val="0"/>
                </a:schemeClr>
              </a:gs>
              <a:gs pos="100000">
                <a:srgbClr val="000000">
                  <a:alpha val="27000"/>
                </a:srgb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B5A1B09C-1565-46F8-B70F-621C5EB48A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993193">
            <a:off x="1186972" y="1089049"/>
            <a:ext cx="4967533" cy="4988390"/>
          </a:xfrm>
          <a:prstGeom prst="ellipse">
            <a:avLst/>
          </a:prstGeom>
          <a:gradFill>
            <a:gsLst>
              <a:gs pos="0">
                <a:schemeClr val="accent1">
                  <a:alpha val="26000"/>
                </a:schemeClr>
              </a:gs>
              <a:gs pos="85000">
                <a:schemeClr val="accent1">
                  <a:lumMod val="60000"/>
                  <a:lumOff val="40000"/>
                  <a:alpha val="0"/>
                </a:schemeClr>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a16="http://schemas.microsoft.com/office/drawing/2014/main" id="{72EA7917-DC56-22B7-4205-7D91A1B2D214}"/>
              </a:ext>
            </a:extLst>
          </p:cNvPr>
          <p:cNvSpPr>
            <a:spLocks noGrp="1"/>
          </p:cNvSpPr>
          <p:nvPr>
            <p:ph type="title"/>
          </p:nvPr>
        </p:nvSpPr>
        <p:spPr>
          <a:xfrm>
            <a:off x="4162567" y="818984"/>
            <a:ext cx="6714699" cy="3178689"/>
          </a:xfrm>
        </p:spPr>
        <p:txBody>
          <a:bodyPr vert="horz" lIns="91440" tIns="45720" rIns="91440" bIns="45720" rtlCol="0" anchor="b">
            <a:normAutofit/>
          </a:bodyPr>
          <a:lstStyle/>
          <a:p>
            <a:r>
              <a:rPr lang="en-US" sz="4800" kern="1200">
                <a:solidFill>
                  <a:srgbClr val="FFFFFF"/>
                </a:solidFill>
                <a:latin typeface="+mj-lt"/>
                <a:ea typeface="+mj-ea"/>
                <a:cs typeface="+mj-cs"/>
              </a:rPr>
              <a:t>TEŞEKKÜRLER</a:t>
            </a:r>
          </a:p>
        </p:txBody>
      </p:sp>
      <p:sp>
        <p:nvSpPr>
          <p:cNvPr id="23" name="Rectangle 22">
            <a:extLst>
              <a:ext uri="{FF2B5EF4-FFF2-40B4-BE49-F238E27FC236}">
                <a16:creationId xmlns:a16="http://schemas.microsoft.com/office/drawing/2014/main" id="{8C516CC8-80AC-446C-A56E-9F54B72104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 y="4490110"/>
            <a:ext cx="12217710" cy="2377962"/>
          </a:xfrm>
          <a:prstGeom prst="rect">
            <a:avLst/>
          </a:prstGeom>
          <a:gradFill>
            <a:gsLst>
              <a:gs pos="0">
                <a:schemeClr val="accent1">
                  <a:lumMod val="75000"/>
                  <a:alpha val="50000"/>
                </a:schemeClr>
              </a:gs>
              <a:gs pos="99000">
                <a:srgbClr val="000000">
                  <a:alpha val="34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Slayt Numarası Yer Tutucusu 3">
            <a:extLst>
              <a:ext uri="{FF2B5EF4-FFF2-40B4-BE49-F238E27FC236}">
                <a16:creationId xmlns:a16="http://schemas.microsoft.com/office/drawing/2014/main" id="{DE36DCF8-9C7A-DC66-0339-1CE0568FBD37}"/>
              </a:ext>
            </a:extLst>
          </p:cNvPr>
          <p:cNvSpPr>
            <a:spLocks noGrp="1"/>
          </p:cNvSpPr>
          <p:nvPr>
            <p:ph type="sldNum" sz="quarter" idx="12"/>
          </p:nvPr>
        </p:nvSpPr>
        <p:spPr>
          <a:xfrm>
            <a:off x="11704320" y="6455664"/>
            <a:ext cx="448056" cy="365125"/>
          </a:xfrm>
        </p:spPr>
        <p:txBody>
          <a:bodyPr vert="horz" lIns="91440" tIns="45720" rIns="91440" bIns="45720" rtlCol="0" anchor="ctr">
            <a:normAutofit/>
          </a:bodyPr>
          <a:lstStyle/>
          <a:p>
            <a:pPr>
              <a:spcAft>
                <a:spcPts val="600"/>
              </a:spcAft>
            </a:pPr>
            <a:fld id="{320A84BC-3F9E-4B08-9743-FC4E27FA5126}" type="slidenum">
              <a:rPr lang="en-US" sz="1100">
                <a:solidFill>
                  <a:srgbClr val="FFFFFF"/>
                </a:solidFill>
              </a:rPr>
              <a:pPr>
                <a:spcAft>
                  <a:spcPts val="600"/>
                </a:spcAft>
              </a:pPr>
              <a:t>52</a:t>
            </a:fld>
            <a:endParaRPr lang="en-US" sz="1100">
              <a:solidFill>
                <a:srgbClr val="FFFFFF"/>
              </a:solidFill>
            </a:endParaRPr>
          </a:p>
        </p:txBody>
      </p:sp>
    </p:spTree>
    <p:extLst>
      <p:ext uri="{BB962C8B-B14F-4D97-AF65-F5344CB8AC3E}">
        <p14:creationId xmlns:p14="http://schemas.microsoft.com/office/powerpoint/2010/main" val="962092478"/>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Application>Microsoft Office PowerPoint</Application>
  <PresentationFormat>Geniş ekran</PresentationFormat>
  <Slides>52</Slides>
  <Notes>8</Notes>
  <HiddenSlides>0</HiddenSlides>
  <ScaleCrop>false</ScaleCrop>
  <HeadingPairs>
    <vt:vector size="4" baseType="variant">
      <vt:variant>
        <vt:lpstr>Tema</vt:lpstr>
      </vt:variant>
      <vt:variant>
        <vt:i4>1</vt:i4>
      </vt:variant>
      <vt:variant>
        <vt:lpstr>Slayt Başlıkları</vt:lpstr>
      </vt:variant>
      <vt:variant>
        <vt:i4>52</vt:i4>
      </vt:variant>
    </vt:vector>
  </HeadingPairs>
  <TitlesOfParts>
    <vt:vector size="53" baseType="lpstr">
      <vt:lpstr>Office Theme</vt:lpstr>
      <vt:lpstr>HİPERTANSİYON</vt:lpstr>
      <vt:lpstr>SUNUM AKIŞI </vt:lpstr>
      <vt:lpstr>PowerPoint Sunusu</vt:lpstr>
      <vt:lpstr>HİPERTANSİYON</vt:lpstr>
      <vt:lpstr>HİPERTANSİYON - TANIM</vt:lpstr>
      <vt:lpstr> HİPERTANSİYON-SINIFLANDIRMA </vt:lpstr>
      <vt:lpstr> HİPERTANSİYON-SINIFLANDIRMA </vt:lpstr>
      <vt:lpstr>TANI</vt:lpstr>
      <vt:lpstr>TANI-TIBBİ ÖYKÜ</vt:lpstr>
      <vt:lpstr>Otomatik ve Manuel Ölçüm  Temel Prensipler</vt:lpstr>
      <vt:lpstr>Manuel Aneroid Ölçüm</vt:lpstr>
      <vt:lpstr>Ambulatuar Ölçüm  </vt:lpstr>
      <vt:lpstr>PowerPoint Sunusu</vt:lpstr>
      <vt:lpstr>PowerPoint Sunusu</vt:lpstr>
      <vt:lpstr>PowerPoint Sunusu</vt:lpstr>
      <vt:lpstr>PowerPoint Sunusu</vt:lpstr>
      <vt:lpstr>Hipertansiyon Tanı Aşamasında Yapılması Gereken Tetkikler</vt:lpstr>
      <vt:lpstr>Hedef Organ Hasarını Saptamaya Yönelik Ek Tetkikler</vt:lpstr>
      <vt:lpstr>SEKONDER HİPERTANSİYON</vt:lpstr>
      <vt:lpstr> SEKONDER HİPERTANSİYON  Kimlerde Sekonder Hipertansiyon Araştırılmalıdır?  </vt:lpstr>
      <vt:lpstr> SEKONDER HİPERTANSİYON  Kimlerde Sekonder Hipertansiyon Araştırılmalıdır? </vt:lpstr>
      <vt:lpstr>  SEKONDER HİPERTANSİYON  Kimlerde Sekonder Hipertansiyon Araştırılmalıdır?  </vt:lpstr>
      <vt:lpstr>KIRILGANLIK-TANIM</vt:lpstr>
      <vt:lpstr>  Kırılgan bireyler: </vt:lpstr>
      <vt:lpstr>Klinik Kırılganlık Skalası</vt:lpstr>
      <vt:lpstr>TEDAVİ</vt:lpstr>
      <vt:lpstr>Yaşam Tarzı Değişiklikleri</vt:lpstr>
      <vt:lpstr>Yaşam Tarzı Değişiklikleri</vt:lpstr>
      <vt:lpstr>İlaç Tedavisi －Eşik ve Hedef KBDeğerleri</vt:lpstr>
      <vt:lpstr>Sınıflamaya Göre Tedavi Yaklaşımı </vt:lpstr>
      <vt:lpstr>Komorbiditeye Göre Tedavi Yaklaşımı</vt:lpstr>
      <vt:lpstr>İlaç Seçimi</vt:lpstr>
      <vt:lpstr>Antihipertansif Tedavi</vt:lpstr>
      <vt:lpstr>Kombinasyon Tedavisi    Algoritma</vt:lpstr>
      <vt:lpstr>İlaç Kontrendikasyonları</vt:lpstr>
      <vt:lpstr>SPESİFİK TANILAR</vt:lpstr>
      <vt:lpstr>Dirençli Hipertansiyon-Tanım</vt:lpstr>
      <vt:lpstr>İzole Sistolik Hipertansiyon － Tanım</vt:lpstr>
      <vt:lpstr>İzole Diyastolik Hipertansiyon － Tanım</vt:lpstr>
      <vt:lpstr>Ortostatik Hipotansiyon － Tanım ve Tanı</vt:lpstr>
      <vt:lpstr>Hipertansif Acil Durumlar － Tanım</vt:lpstr>
      <vt:lpstr>TAKİP SÜRECİ </vt:lpstr>
      <vt:lpstr>Hastaların Takibi</vt:lpstr>
      <vt:lpstr>Hastaların Takibi</vt:lpstr>
      <vt:lpstr>Kan Basıncı Kontrolü</vt:lpstr>
      <vt:lpstr>İlaç Uyumu</vt:lpstr>
      <vt:lpstr>İlaç Uyumu</vt:lpstr>
      <vt:lpstr>İlaç Uyumu </vt:lpstr>
      <vt:lpstr>SEVK KRİTERLERİ </vt:lpstr>
      <vt:lpstr>ANTİHİPERTANSİF İLAÇ RAPORU </vt:lpstr>
      <vt:lpstr>KAYNAKÇA</vt:lpstr>
      <vt:lpstr>TEŞEKKÜRLER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revision>15</cp:revision>
  <dcterms:created xsi:type="dcterms:W3CDTF">2026-10-19T18:16:51Z</dcterms:created>
  <dcterms:modified xsi:type="dcterms:W3CDTF">2026-10-20T09:20:03Z</dcterms:modified>
</cp:coreProperties>
</file>